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6"/>
  </p:notesMasterIdLst>
  <p:sldIdLst>
    <p:sldId id="256" r:id="rId2"/>
    <p:sldId id="502" r:id="rId3"/>
    <p:sldId id="709" r:id="rId4"/>
    <p:sldId id="695" r:id="rId5"/>
    <p:sldId id="711" r:id="rId6"/>
    <p:sldId id="697" r:id="rId7"/>
    <p:sldId id="721" r:id="rId8"/>
    <p:sldId id="699" r:id="rId9"/>
    <p:sldId id="578" r:id="rId10"/>
    <p:sldId id="526" r:id="rId11"/>
    <p:sldId id="722" r:id="rId12"/>
    <p:sldId id="702" r:id="rId13"/>
    <p:sldId id="724" r:id="rId14"/>
    <p:sldId id="703" r:id="rId15"/>
    <p:sldId id="723" r:id="rId16"/>
    <p:sldId id="725" r:id="rId17"/>
    <p:sldId id="610" r:id="rId18"/>
    <p:sldId id="637" r:id="rId19"/>
    <p:sldId id="712" r:id="rId20"/>
    <p:sldId id="713" r:id="rId21"/>
    <p:sldId id="714" r:id="rId22"/>
    <p:sldId id="727" r:id="rId23"/>
    <p:sldId id="707" r:id="rId24"/>
    <p:sldId id="728" r:id="rId25"/>
    <p:sldId id="487" r:id="rId26"/>
    <p:sldId id="566" r:id="rId27"/>
    <p:sldId id="678" r:id="rId28"/>
    <p:sldId id="719" r:id="rId29"/>
    <p:sldId id="720" r:id="rId30"/>
    <p:sldId id="729" r:id="rId31"/>
    <p:sldId id="607" r:id="rId32"/>
    <p:sldId id="730" r:id="rId33"/>
    <p:sldId id="693" r:id="rId34"/>
    <p:sldId id="473" r:id="rId3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41" userDrawn="1">
          <p15:clr>
            <a:srgbClr val="A4A3A4"/>
          </p15:clr>
        </p15:guide>
        <p15:guide id="2" pos="4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62C2"/>
    <a:srgbClr val="000000"/>
    <a:srgbClr val="0A0C10"/>
    <a:srgbClr val="222A35"/>
    <a:srgbClr val="0000FF"/>
    <a:srgbClr val="FF37FF"/>
    <a:srgbClr val="DDDCDC"/>
    <a:srgbClr val="FFFC00"/>
    <a:srgbClr val="01168B"/>
    <a:srgbClr val="274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3"/>
    <p:restoredTop sz="92169"/>
  </p:normalViewPr>
  <p:slideViewPr>
    <p:cSldViewPr snapToGrid="0" showGuides="1">
      <p:cViewPr varScale="1">
        <p:scale>
          <a:sx n="161" d="100"/>
          <a:sy n="161" d="100"/>
        </p:scale>
        <p:origin x="296" y="192"/>
      </p:cViewPr>
      <p:guideLst>
        <p:guide orient="horz" pos="2641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B6C3C-CB2A-D341-A0F6-67EC90E0B28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BC0ED-56BA-3A4C-9282-BFE85B4734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32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985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970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95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93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92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90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893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878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71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0C9D9-76D0-229A-6669-21EE8B3F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11D4C-698F-5513-5EF1-F52092ED9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1A178-87B4-475D-9A15-C29AFA57A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94D06-11E2-ABC3-76C3-AAC7E3826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89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D5F13-2702-2FBE-A0D4-0CF902F98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DF42D8-7D1D-2F2F-FF6E-EC3480EF2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1972BA-BD3F-CE93-C85F-CFE313055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FB939-E296-3CE4-472A-CE8E5D31A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36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8BB0-60C8-B8EF-320E-E4811434A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50B1B0-AE2C-F715-78FD-CF7A6A7C1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C3110-4F65-D599-55DE-A79BFBA08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987F-8686-1290-8E5E-8877E6686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239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96DE0-4916-27E9-628B-500568E9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F3363D-4DC2-45C0-4930-76C823D0A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A1A0A5-3B87-AEAC-985F-33B494D5C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75BFE-A9F7-0723-C194-598D8EF5A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986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05B8E-52DA-FCD3-07D9-74A813847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DDDEE-0A8E-5E5D-8C75-4033AC458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E3289-49CC-3881-4E11-571C10CD9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9E8EA-F5C8-5826-6F1F-228E067C5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212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56F61-6CA2-6D24-2E17-3A89A45E6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4BAC61-E1C4-043B-B47F-10C6A32C0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B4C08B-7E91-2B57-D4B1-60763558B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AB8DA-FF11-7E9F-9CC5-785867BF8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166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4045-A19E-66ED-00DC-F687CB3A1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DC33B-BDB1-0389-0678-73818F115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71E4D-10AE-5F64-33DC-5B8B5B262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B601C-4651-CA18-873E-76DC42D84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38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24D0B-F64D-E3FB-E209-A59657742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FD863-CD65-C506-5DF0-39B03BB84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75A11F-1FC9-C9A6-E761-6C6FAF7D9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950F2-F2AF-7319-BFC4-6A42B794A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73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ECF70-4636-7EF1-D043-9572EF505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F8B916-E0E9-CDEF-47C0-43B1DAC7C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E6BA7B-FF10-11BD-7CC7-8980C493B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0A290-999A-CCE1-CA9A-26BA5F865A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92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390B1-F0BA-8782-5126-1589918E5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6F8BA-1892-9789-08B1-4B003E997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E49BA-5940-5A8B-7B8E-225833F15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EBC2B-0144-F368-4981-27F91E948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70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8817F-BB1D-1FCB-2B6B-7D674F553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EAC10-0854-462F-F443-9966262E9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715E3-F213-E420-052E-786C3B075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AC624-C06C-2658-895D-D467847CA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66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D60F3-C24A-6452-261B-E570E38C5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CFC987-ED47-140A-B04E-C0243A8FC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050856-1165-3427-6460-F5BA7E353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7B679-0033-2FB0-C0AE-C86FCDBB0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6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93EBC-102F-5027-CFC8-B2FD02985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9B438-E211-1837-45F7-F982117D9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A7C4E0-79B2-332D-8284-F15E4991A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AF4FA-0A5C-0343-9EED-2D0F335E8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12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222FF-6CD7-1853-81BF-C0BE9CC6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14179F-A7C6-3B50-7130-895F16704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AF5549-661C-78FD-0734-F91442B64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98435-4E8C-1543-158F-263582606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847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9C5B-96DD-5167-0109-AB9518986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5E1A08-32CD-66AB-90AF-B9FAE7E12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A535A-1262-EE0C-5F65-F6B3EC8E9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61587-510B-4B25-A1CA-4D40D21B0C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894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8A907-5EF2-4034-69F6-F5374888B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E31239-71E8-E0BB-6573-3D62C68AE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541FF2-370A-03BA-CE3C-0EB3488B1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DED40-F134-C0DB-356A-01B90F00D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475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8F9CA-08B6-271C-D675-C379EC63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D0718-7CA2-1FA6-C810-F9C42DBF4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F822AF-CB0A-3ABB-FC8D-BB62C70E7F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025EB-180A-BDF8-0686-DAE14B088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28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DEE3B-10B9-AC81-28F1-E215E9D8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3EA3DF-DC86-AF6C-B2F0-7DDCA5CC1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8AD59E-693A-4403-F4BD-ADA1CD294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8F1C4-9318-B3F3-43CC-E931B4FE34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0117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83A65-7ECA-3E90-A5B1-6859761F1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1D7FF-1254-1E40-507B-E43F36D67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8FA70-1948-0FEA-1ED9-72213CC19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30004-4DCA-670B-DAD2-CE211D244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2354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0FE81-F374-6E81-9CFB-3430E1A2F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FDA3D-4DDD-CDF5-BB01-46ABD256B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A698B5-7635-90D6-8319-525F931B8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FAF07-FC34-5DE3-E69D-7DA35B9F0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5392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502B3-1681-14A6-EF60-DF429D2F8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EA6EFE-7C0B-CB2E-59C2-5C7F0229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642174-20FA-B72D-CA65-506D88339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E6922-E4F7-DA56-62EA-EE6CCCF98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6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DDFCB-0ABF-A771-2564-EEA742C1A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AE5357-AAF7-4697-5F05-297CA6091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E02E8-58A1-922C-2C5F-86751B1B6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FB77A-B5A4-E325-89A2-AF36A2C30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516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0EF71-2E0A-1C00-C489-5D668611D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5B2207-1173-A6B0-FA58-3CF84DDB8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E5258A-44C6-04C1-C7B2-F1918BD0E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79BAC-1E64-8565-7D58-B504647A0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20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7DB33-F883-C0D4-9FC8-CC27D946B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53C20-DF9A-FF60-2D91-FCBE9652D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E6D885-82E2-8672-8249-B2507A658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94592-3BA1-DE25-EABB-0EC1A63ED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746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42E7A-C1FF-4219-7B8B-1ECE1BDE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3D2F4A-73B7-C90B-8BCC-8456FE094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A39CA-8B1A-342F-DA2A-ACA8AFE04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653BD-941F-243F-4229-0BE40638A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6646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60F78-1946-2FAD-7D40-995C73CE2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A3DD0-46BD-B0BE-7325-780F2A398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271033-D45A-AEA7-CCEA-05E8E3FBD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71807-5023-3409-7F30-766D9769D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571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EBD4A-EB2D-43DF-09E0-18D4346F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8DAD44-29AD-3E3D-D0FE-A77F2AE9C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45668-F585-D3FB-1A5F-D5041A174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890F4-AFC6-DAD5-37F5-B59E6BDE9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47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87C47-995D-6566-FF57-CF3B0A46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89CB12-DE5C-55AD-EEF7-B7FE18D95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CD059F-EC2B-06BA-B52E-A65DDD292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8A28-6849-1C9C-DB7F-064A92F2D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34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3B486-EF39-2234-C67B-553554463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7C1830-66AA-8CEB-588B-7B799AA9C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8E9B68-E78E-EF61-F99F-579C99CF4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1037C-D3F3-810A-8554-12205FFB2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93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79454-71DF-C184-16E1-14FB94F37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DD5D9-F44B-ED05-5B42-F088E385C4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6D0313-6766-4159-2037-ECC6A134E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3E106-7C1A-84A1-71E3-DD7455116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21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17982-BEEF-F6B3-992C-A4CCC948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5DF480-C8A4-934E-985F-2BCCC4934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0F5DA-82A6-2BA7-B615-A2FD37648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D5107-F0E7-4E41-FFE3-0D98E05A3F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73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B7A27-8E34-0240-BCC7-AD12794D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6FB9AF-5D13-97F4-4908-F297D326F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97DE3-EC30-0B14-4D6D-196A742E7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041F3-F582-A388-AA79-D813B5705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60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362D5-68A0-C249-F45A-04BB606D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F2BBE-1C5B-9F8D-F349-3994DA95C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3C34BA-0B0F-7024-AAA0-87838609C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0DEC-31DC-A2CF-BEFD-F6EEFCE69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2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A7A3-9DE7-0241-8E5C-FA4F64EA3730}" type="datetime1">
              <a:rPr lang="nb-NO" smtClean="0"/>
              <a:t>17.08.2026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4895167"/>
            <a:ext cx="2057400" cy="273844"/>
          </a:xfrm>
        </p:spPr>
        <p:txBody>
          <a:bodyPr/>
          <a:lstStyle>
            <a:lvl1pPr>
              <a:defRPr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defRPr>
            </a:lvl1pPr>
          </a:lstStyle>
          <a:p>
            <a:fld id="{759C129B-3615-EE41-B4DB-85D53E5777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67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A9D8-EF29-4244-8C54-C1869E3AEECF}" type="datetime1">
              <a:rPr lang="nb-NO" smtClean="0"/>
              <a:t>17.08.2026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1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FD8F9-E178-0A47-B26A-BEAF03763724}" type="datetime1">
              <a:rPr lang="nb-NO" smtClean="0"/>
              <a:t>17.08.2026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2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98E7-DB97-C544-A2BB-8B1E09D1AA75}" type="datetime1">
              <a:rPr lang="nb-NO" smtClean="0"/>
              <a:t>17.08.2026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0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78FFD-6364-964C-83E6-1F794D635D23}" type="datetime1">
              <a:rPr lang="nb-NO" smtClean="0"/>
              <a:t>17.08.2026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0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FE6C-B9BF-CF45-BFB8-4F946B0A5949}" type="datetime1">
              <a:rPr lang="nb-NO" smtClean="0"/>
              <a:t>17.08.2026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DF96-5D72-7141-9001-A4B5EBC1917F}" type="datetime1">
              <a:rPr lang="nb-NO" smtClean="0"/>
              <a:t>17.08.2026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6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00FA-7C55-0342-A419-E44C6814F212}" type="datetime1">
              <a:rPr lang="nb-NO" smtClean="0"/>
              <a:t>17.08.2026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3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D2B47-E5D9-254B-8700-AA1EABDD9DFA}" type="datetime1">
              <a:rPr lang="nb-NO" smtClean="0"/>
              <a:t>17.08.2026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92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8FD0-BDD5-2343-860D-94B7C4CD84AA}" type="datetime1">
              <a:rPr lang="nb-NO" smtClean="0"/>
              <a:t>17.08.2026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4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A334-95AE-E04B-8A29-703E9A5F4A6F}" type="datetime1">
              <a:rPr lang="nb-NO" smtClean="0"/>
              <a:t>17.08.2026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2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448BC-A109-4F4C-B0B2-916EE836BC15}" type="datetime1">
              <a:rPr lang="nb-NO" smtClean="0"/>
              <a:t>17.08.2026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6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xiv.org/abs/2607.26143" TargetMode="External"/><Relationship Id="rId5" Type="http://schemas.openxmlformats.org/officeDocument/2006/relationships/hyperlink" Target="https://arxiv.org/abs/2510.25837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0.png"/><Relationship Id="rId7" Type="http://schemas.openxmlformats.org/officeDocument/2006/relationships/image" Target="NUL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5.png"/><Relationship Id="rId7" Type="http://schemas.openxmlformats.org/officeDocument/2006/relationships/image" Target="NUL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30.png"/><Relationship Id="rId5" Type="http://schemas.openxmlformats.org/officeDocument/2006/relationships/image" Target="../media/image18.png"/><Relationship Id="rId10" Type="http://schemas.openxmlformats.org/officeDocument/2006/relationships/image" Target="../media/image29.png"/><Relationship Id="rId4" Type="http://schemas.openxmlformats.org/officeDocument/2006/relationships/image" Target="../media/image17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30.png"/><Relationship Id="rId5" Type="http://schemas.openxmlformats.org/officeDocument/2006/relationships/image" Target="../media/image18.png"/><Relationship Id="rId10" Type="http://schemas.openxmlformats.org/officeDocument/2006/relationships/image" Target="../media/image29.png"/><Relationship Id="rId4" Type="http://schemas.openxmlformats.org/officeDocument/2006/relationships/image" Target="../media/image17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2.png"/><Relationship Id="rId18" Type="http://schemas.openxmlformats.org/officeDocument/2006/relationships/image" Target="NULL"/><Relationship Id="rId3" Type="http://schemas.openxmlformats.org/officeDocument/2006/relationships/image" Target="../media/image34.png"/><Relationship Id="rId7" Type="http://schemas.openxmlformats.org/officeDocument/2006/relationships/image" Target="NULL"/><Relationship Id="rId12" Type="http://schemas.openxmlformats.org/officeDocument/2006/relationships/image" Target="../media/image25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5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10" Type="http://schemas.openxmlformats.org/officeDocument/2006/relationships/image" Target="../media/image40.png"/><Relationship Id="rId19" Type="http://schemas.openxmlformats.org/officeDocument/2006/relationships/image" Target="../media/image47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2.png"/><Relationship Id="rId18" Type="http://schemas.openxmlformats.org/officeDocument/2006/relationships/image" Target="NULL"/><Relationship Id="rId3" Type="http://schemas.openxmlformats.org/officeDocument/2006/relationships/image" Target="../media/image34.png"/><Relationship Id="rId7" Type="http://schemas.openxmlformats.org/officeDocument/2006/relationships/image" Target="NULL"/><Relationship Id="rId12" Type="http://schemas.openxmlformats.org/officeDocument/2006/relationships/image" Target="../media/image25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5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10" Type="http://schemas.openxmlformats.org/officeDocument/2006/relationships/image" Target="../media/image40.png"/><Relationship Id="rId19" Type="http://schemas.openxmlformats.org/officeDocument/2006/relationships/image" Target="../media/image47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2.png"/><Relationship Id="rId18" Type="http://schemas.openxmlformats.org/officeDocument/2006/relationships/image" Target="NULL"/><Relationship Id="rId3" Type="http://schemas.openxmlformats.org/officeDocument/2006/relationships/image" Target="../media/image34.png"/><Relationship Id="rId7" Type="http://schemas.openxmlformats.org/officeDocument/2006/relationships/image" Target="NULL"/><Relationship Id="rId12" Type="http://schemas.openxmlformats.org/officeDocument/2006/relationships/image" Target="../media/image25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5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10" Type="http://schemas.openxmlformats.org/officeDocument/2006/relationships/image" Target="../media/image40.png"/><Relationship Id="rId19" Type="http://schemas.openxmlformats.org/officeDocument/2006/relationships/image" Target="../media/image47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5" Type="http://schemas.openxmlformats.org/officeDocument/2006/relationships/image" Target="../media/image25.emf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33.jpe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4.png"/><Relationship Id="rId39" Type="http://schemas.openxmlformats.org/officeDocument/2006/relationships/image" Target="../media/image65.png"/><Relationship Id="rId21" Type="http://schemas.openxmlformats.org/officeDocument/2006/relationships/image" Target="../media/image78.png"/><Relationship Id="rId34" Type="http://schemas.openxmlformats.org/officeDocument/2006/relationships/image" Target="../media/image57.png"/><Relationship Id="rId42" Type="http://schemas.openxmlformats.org/officeDocument/2006/relationships/image" Target="../media/image75.png"/><Relationship Id="rId47" Type="http://schemas.openxmlformats.org/officeDocument/2006/relationships/image" Target="../media/image92.png"/><Relationship Id="rId50" Type="http://schemas.openxmlformats.org/officeDocument/2006/relationships/image" Target="../media/image9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71.png"/><Relationship Id="rId29" Type="http://schemas.openxmlformats.org/officeDocument/2006/relationships/image" Target="../media/image87.png"/><Relationship Id="rId11" Type="http://schemas.openxmlformats.org/officeDocument/2006/relationships/image" Target="../media/image660.png"/><Relationship Id="rId24" Type="http://schemas.openxmlformats.org/officeDocument/2006/relationships/image" Target="../media/image82.png"/><Relationship Id="rId32" Type="http://schemas.openxmlformats.org/officeDocument/2006/relationships/image" Target="../media/image46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90.png"/><Relationship Id="rId5" Type="http://schemas.openxmlformats.org/officeDocument/2006/relationships/image" Target="../media/image600.png"/><Relationship Id="rId15" Type="http://schemas.openxmlformats.org/officeDocument/2006/relationships/image" Target="../media/image70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36" Type="http://schemas.openxmlformats.org/officeDocument/2006/relationships/image" Target="../media/image60.png"/><Relationship Id="rId49" Type="http://schemas.openxmlformats.org/officeDocument/2006/relationships/image" Target="../media/image94.png"/><Relationship Id="rId10" Type="http://schemas.openxmlformats.org/officeDocument/2006/relationships/image" Target="../media/image650.png"/><Relationship Id="rId19" Type="http://schemas.openxmlformats.org/officeDocument/2006/relationships/image" Target="../media/image74.png"/><Relationship Id="rId31" Type="http://schemas.openxmlformats.org/officeDocument/2006/relationships/image" Target="../media/image89.png"/><Relationship Id="rId44" Type="http://schemas.openxmlformats.org/officeDocument/2006/relationships/image" Target="../media/image79.png"/><Relationship Id="rId4" Type="http://schemas.openxmlformats.org/officeDocument/2006/relationships/image" Target="../media/image59.png"/><Relationship Id="rId9" Type="http://schemas.openxmlformats.org/officeDocument/2006/relationships/image" Target="../media/image640.png"/><Relationship Id="rId14" Type="http://schemas.openxmlformats.org/officeDocument/2006/relationships/image" Target="../media/image69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49.png"/><Relationship Id="rId43" Type="http://schemas.openxmlformats.org/officeDocument/2006/relationships/image" Target="../media/image76.png"/><Relationship Id="rId48" Type="http://schemas.openxmlformats.org/officeDocument/2006/relationships/image" Target="../media/image93.png"/><Relationship Id="rId8" Type="http://schemas.openxmlformats.org/officeDocument/2006/relationships/image" Target="../media/image630.png"/><Relationship Id="rId51" Type="http://schemas.openxmlformats.org/officeDocument/2006/relationships/image" Target="../media/image96.png"/><Relationship Id="rId3" Type="http://schemas.openxmlformats.org/officeDocument/2006/relationships/image" Target="../media/image38.png"/><Relationship Id="rId12" Type="http://schemas.openxmlformats.org/officeDocument/2006/relationships/image" Target="../media/image670.png"/><Relationship Id="rId17" Type="http://schemas.openxmlformats.org/officeDocument/2006/relationships/image" Target="../media/image72.png"/><Relationship Id="rId25" Type="http://schemas.openxmlformats.org/officeDocument/2006/relationships/image" Target="../media/image83.png"/><Relationship Id="rId33" Type="http://schemas.openxmlformats.org/officeDocument/2006/relationships/image" Target="../media/image56.png"/><Relationship Id="rId38" Type="http://schemas.openxmlformats.org/officeDocument/2006/relationships/image" Target="../media/image64.png"/><Relationship Id="rId46" Type="http://schemas.openxmlformats.org/officeDocument/2006/relationships/image" Target="../media/image91.png"/><Relationship Id="rId20" Type="http://schemas.openxmlformats.org/officeDocument/2006/relationships/image" Target="../media/image77.png"/><Relationship Id="rId41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34" Type="http://schemas.openxmlformats.org/officeDocument/2006/relationships/image" Target="../media/image5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2.png"/><Relationship Id="rId35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34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2.png"/><Relationship Id="rId35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58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image" Target="../media/image491.png"/><Relationship Id="rId4" Type="http://schemas.openxmlformats.org/officeDocument/2006/relationships/image" Target="../media/image3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emf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1.xml"/><Relationship Id="rId7" Type="http://schemas.microsoft.com/office/2007/relationships/hdphoto" Target="../media/hdphoto4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9sLDOXvyQVs?si=hFhoUW9E16dgFy4H" TargetMode="External"/><Relationship Id="rId3" Type="http://schemas.microsoft.com/office/2007/relationships/media" Target="../media/media4.mp4"/><Relationship Id="rId7" Type="http://schemas.openxmlformats.org/officeDocument/2006/relationships/image" Target="../media/image10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4.mp4"/><Relationship Id="rId9" Type="http://schemas.openxmlformats.org/officeDocument/2006/relationships/image" Target="../media/image10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hyperlink" Target="https://indico.cern.ch/event/1642882/" TargetMode="External"/><Relationship Id="rId4" Type="http://schemas.microsoft.com/office/2007/relationships/hdphoto" Target="../media/hdphoto6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emf"/><Relationship Id="rId5" Type="http://schemas.openxmlformats.org/officeDocument/2006/relationships/image" Target="../media/image112.emf"/><Relationship Id="rId4" Type="http://schemas.openxmlformats.org/officeDocument/2006/relationships/image" Target="../media/image1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30E7F-E867-AFDF-2AA1-1D8B9B98E0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92590-4B42-A433-9AE8-7689F34FC8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FDD23-D50B-9903-D1FB-5BBF02F6C39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Undertittel 1">
            <a:extLst>
              <a:ext uri="{FF2B5EF4-FFF2-40B4-BE49-F238E27FC236}">
                <a16:creationId xmlns:a16="http://schemas.microsoft.com/office/drawing/2014/main" id="{22042EA3-6E21-46F2-9522-02533B1DC33B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Strong and Electro-Weak Matter, 17-21 Aug. 2026, Helsinki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02EC14D-A7F5-AB1A-32A3-619162658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0"/>
                    </a14:imgEffect>
                  </a14:imgLayer>
                </a14:imgProps>
              </a:ext>
            </a:extLst>
          </a:blip>
          <a:srcRect l="27841" r="31445" b="18722"/>
          <a:stretch>
            <a:fillRect/>
          </a:stretch>
        </p:blipFill>
        <p:spPr>
          <a:xfrm>
            <a:off x="4725198" y="211500"/>
            <a:ext cx="4202802" cy="471936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C9B6FC8-7A74-8DE1-2563-EAE8BC32BE2C}"/>
              </a:ext>
            </a:extLst>
          </p:cNvPr>
          <p:cNvSpPr>
            <a:spLocks/>
          </p:cNvSpPr>
          <p:nvPr/>
        </p:nvSpPr>
        <p:spPr>
          <a:xfrm>
            <a:off x="216000" y="3293754"/>
            <a:ext cx="8712000" cy="1641611"/>
          </a:xfrm>
          <a:prstGeom prst="rect">
            <a:avLst/>
          </a:prstGeom>
          <a:solidFill>
            <a:schemeClr val="tx1">
              <a:lumMod val="75000"/>
              <a:lumOff val="25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tel 51">
            <a:extLst>
              <a:ext uri="{FF2B5EF4-FFF2-40B4-BE49-F238E27FC236}">
                <a16:creationId xmlns:a16="http://schemas.microsoft.com/office/drawing/2014/main" id="{A9A017F1-DC55-DA48-45EA-35096175388C}"/>
              </a:ext>
            </a:extLst>
          </p:cNvPr>
          <p:cNvSpPr txBox="1">
            <a:spLocks/>
          </p:cNvSpPr>
          <p:nvPr/>
        </p:nvSpPr>
        <p:spPr>
          <a:xfrm>
            <a:off x="862789" y="947281"/>
            <a:ext cx="7418422" cy="24882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400" b="0" i="0" dirty="0">
                <a:solidFill>
                  <a:schemeClr val="bg1"/>
                </a:solidFill>
                <a:effectLst/>
                <a:latin typeface="LM Roman 10" pitchFamily="2" charset="77"/>
                <a:ea typeface="Helvetica Neue" panose="02000503000000020004" pitchFamily="2" charset="0"/>
                <a:cs typeface="Times New Roman" panose="02020603050405020304" pitchFamily="18" charset="0"/>
              </a:rPr>
              <a:t>Deriving a parton shower for jet thermalization in QCD plasmas</a:t>
            </a:r>
          </a:p>
          <a:p>
            <a:pPr indent="581025" algn="l">
              <a:lnSpc>
                <a:spcPct val="150000"/>
              </a:lnSpc>
            </a:pPr>
            <a:r>
              <a:rPr lang="en-US" sz="1800" dirty="0">
                <a:solidFill>
                  <a:srgbClr val="00B0F0"/>
                </a:solidFill>
                <a:latin typeface="LMRoman10" panose="02000503020200000003" pitchFamily="2" charset="77"/>
                <a:cs typeface="LMRoman10" panose="02000503020200000003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2510.25837</a:t>
            </a:r>
            <a:r>
              <a:rPr lang="en-US" sz="1800" dirty="0">
                <a:solidFill>
                  <a:srgbClr val="00B0F0"/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, </a:t>
            </a:r>
            <a:r>
              <a:rPr lang="en-US" sz="1800" dirty="0">
                <a:solidFill>
                  <a:srgbClr val="00B0F0"/>
                </a:solidFill>
                <a:latin typeface="LMRoman10" panose="02000503020200000003" pitchFamily="2" charset="77"/>
                <a:cs typeface="LMRoman10" panose="02000503020200000003" pitchFamily="2" charset="7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2607.26143</a:t>
            </a:r>
            <a:endParaRPr lang="en-US" sz="1800" dirty="0">
              <a:solidFill>
                <a:srgbClr val="00B0F0"/>
              </a:solidFill>
              <a:latin typeface="LMRoman10" panose="02000503020200000003" pitchFamily="2" charset="77"/>
              <a:cs typeface="LMRoman10" panose="02000503020200000003" pitchFamily="2" charset="77"/>
            </a:endParaRPr>
          </a:p>
        </p:txBody>
      </p:sp>
      <p:sp>
        <p:nvSpPr>
          <p:cNvPr id="7" name="Undertittel 1">
            <a:extLst>
              <a:ext uri="{FF2B5EF4-FFF2-40B4-BE49-F238E27FC236}">
                <a16:creationId xmlns:a16="http://schemas.microsoft.com/office/drawing/2014/main" id="{527EBB40-09B6-8C01-F120-33784DB8A662}"/>
              </a:ext>
            </a:extLst>
          </p:cNvPr>
          <p:cNvSpPr txBox="1">
            <a:spLocks/>
          </p:cNvSpPr>
          <p:nvPr/>
        </p:nvSpPr>
        <p:spPr>
          <a:xfrm>
            <a:off x="287040" y="3470179"/>
            <a:ext cx="8640960" cy="124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bg1"/>
                </a:solidFill>
                <a:latin typeface="LM Roman 10" pitchFamily="2" charset="77"/>
                <a:ea typeface="Apple Symbols" panose="02000000000000000000" pitchFamily="2" charset="-79"/>
                <a:cs typeface="Apple Symbols" panose="02000000000000000000" pitchFamily="2" charset="-79"/>
              </a:rPr>
              <a:t>Adam Takacs </a:t>
            </a:r>
          </a:p>
          <a:p>
            <a:pPr algn="l"/>
            <a:r>
              <a:rPr lang="en-US" sz="1400" dirty="0">
                <a:solidFill>
                  <a:schemeClr val="bg1"/>
                </a:solidFill>
                <a:latin typeface="LM Roman 10" pitchFamily="2" charset="77"/>
                <a:ea typeface="Apple Symbols" panose="02000000000000000000" pitchFamily="2" charset="-79"/>
                <a:cs typeface="Apple Symbols" panose="02000000000000000000" pitchFamily="2" charset="-79"/>
              </a:rPr>
              <a:t>CERN TH, </a:t>
            </a:r>
          </a:p>
          <a:p>
            <a:pPr algn="l"/>
            <a:r>
              <a:rPr lang="en-US" sz="1400" dirty="0">
                <a:solidFill>
                  <a:schemeClr val="bg1"/>
                </a:solidFill>
                <a:latin typeface="LM Roman 10" pitchFamily="2" charset="77"/>
                <a:ea typeface="Apple Symbols" panose="02000000000000000000" pitchFamily="2" charset="-79"/>
                <a:cs typeface="Apple Symbols" panose="02000000000000000000" pitchFamily="2" charset="-79"/>
              </a:rPr>
              <a:t>University of Bergen</a:t>
            </a:r>
          </a:p>
          <a:p>
            <a:endParaRPr lang="en-US" sz="1600" dirty="0">
              <a:solidFill>
                <a:schemeClr val="bg1"/>
              </a:solidFill>
              <a:latin typeface="LM Roman 10" pitchFamily="2" charset="77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32320C0-EAC6-F967-55CA-D19289C2F1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1000"/>
                    </a14:imgEffect>
                    <a14:imgEffect>
                      <a14:brightnessContrast bright="-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1000" y="3555192"/>
            <a:ext cx="785046" cy="10098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B695241-14AF-F022-9C95-0A0739F38C57}"/>
              </a:ext>
            </a:extLst>
          </p:cNvPr>
          <p:cNvSpPr txBox="1"/>
          <p:nvPr/>
        </p:nvSpPr>
        <p:spPr>
          <a:xfrm>
            <a:off x="6202616" y="4589672"/>
            <a:ext cx="26587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With Ismail </a:t>
            </a:r>
            <a:r>
              <a:rPr lang="en-US" sz="1000" dirty="0" err="1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Soudi</a:t>
            </a:r>
            <a:endParaRPr lang="en-US" sz="800" dirty="0">
              <a:solidFill>
                <a:schemeClr val="bg1"/>
              </a:solidFill>
              <a:latin typeface="Latin Modern Math" panose="02000503000000000000" pitchFamily="2" charset="77"/>
              <a:ea typeface="Latin Modern Math" panose="02000503000000000000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837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1E16C-0E01-9593-365E-B62261E2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FF757210-7722-0BEE-E54E-FE2197C5BB32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FD5AF02F-B117-195A-F96C-501AF1FEB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772E3DB-C2A1-2E21-46BB-4DCCC95C7D9A}"/>
                  </a:ext>
                </a:extLst>
              </p:cNvPr>
              <p:cNvSpPr txBox="1"/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Separate fields </a:t>
                </a: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to </a:t>
                </a: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hard and bkg. 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ℎ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ℎ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  <a:b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𝑖𝑛𝑡</m:t>
                        </m:r>
                      </m:sub>
                    </m:sSub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sz="1400" b="0" i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≈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</m:e>
                    </m:d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</m:oMath>
                </a14:m>
                <a:b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:endParaRPr lang="en-US" sz="18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Dressed propagators (and vertices):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Models for the background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𝒥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𝒥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High-temperature plasma 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≫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Λ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𝑄𝐶𝐷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Color charge distribution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Non-perturbative “kernel” </a:t>
                </a: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772E3DB-C2A1-2E21-46BB-4DCCC95C7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blipFill>
                <a:blip r:embed="rId3"/>
                <a:stretch>
                  <a:fillRect b="-98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DBE227D-829B-62C3-AD00-8986CBA1D8F0}"/>
              </a:ext>
            </a:extLst>
          </p:cNvPr>
          <p:cNvCxnSpPr>
            <a:cxnSpLocks/>
          </p:cNvCxnSpPr>
          <p:nvPr/>
        </p:nvCxnSpPr>
        <p:spPr>
          <a:xfrm>
            <a:off x="2334691" y="2740305"/>
            <a:ext cx="380088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1DB087-DC70-85FF-5CAF-3128FBEB415C}"/>
              </a:ext>
            </a:extLst>
          </p:cNvPr>
          <p:cNvCxnSpPr>
            <a:cxnSpLocks/>
          </p:cNvCxnSpPr>
          <p:nvPr/>
        </p:nvCxnSpPr>
        <p:spPr>
          <a:xfrm>
            <a:off x="2648885" y="2740305"/>
            <a:ext cx="281894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C3EDA8D-1A03-2CE0-B6E9-BABCC68830A8}"/>
              </a:ext>
            </a:extLst>
          </p:cNvPr>
          <p:cNvCxnSpPr>
            <a:cxnSpLocks/>
          </p:cNvCxnSpPr>
          <p:nvPr/>
        </p:nvCxnSpPr>
        <p:spPr>
          <a:xfrm>
            <a:off x="34580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1C57DD1-D580-4111-BCA8-AF13C3E42BAB}"/>
              </a:ext>
            </a:extLst>
          </p:cNvPr>
          <p:cNvCxnSpPr>
            <a:cxnSpLocks/>
          </p:cNvCxnSpPr>
          <p:nvPr/>
        </p:nvCxnSpPr>
        <p:spPr>
          <a:xfrm>
            <a:off x="37722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6168E84-CEA2-4AAB-C97B-21597E8217C3}"/>
              </a:ext>
            </a:extLst>
          </p:cNvPr>
          <p:cNvCxnSpPr>
            <a:cxnSpLocks/>
          </p:cNvCxnSpPr>
          <p:nvPr/>
        </p:nvCxnSpPr>
        <p:spPr>
          <a:xfrm>
            <a:off x="48136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1F2299A-71FC-EB60-66F3-91C2E56C3C35}"/>
              </a:ext>
            </a:extLst>
          </p:cNvPr>
          <p:cNvSpPr txBox="1"/>
          <p:nvPr/>
        </p:nvSpPr>
        <p:spPr>
          <a:xfrm>
            <a:off x="414389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029EC30-8DAB-5865-39A7-57128C49D01D}"/>
              </a:ext>
            </a:extLst>
          </p:cNvPr>
          <p:cNvSpPr txBox="1"/>
          <p:nvPr/>
        </p:nvSpPr>
        <p:spPr>
          <a:xfrm>
            <a:off x="305804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5154302-84E7-F23F-EB66-AA85337EDB5A}"/>
              </a:ext>
            </a:extLst>
          </p:cNvPr>
          <p:cNvGrpSpPr/>
          <p:nvPr/>
        </p:nvGrpSpPr>
        <p:grpSpPr>
          <a:xfrm>
            <a:off x="4801221" y="2738096"/>
            <a:ext cx="69345" cy="266672"/>
            <a:chOff x="5893706" y="2894795"/>
            <a:chExt cx="90764" cy="435617"/>
          </a:xfrm>
        </p:grpSpPr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2C128C66-53D4-A65C-9D71-FB73A2CE103B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88249D74-5780-8A32-2590-4F3321BBB0B1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725AE7B6-E79B-A5B9-3A15-14B583CC1206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1DA721FE-FC4C-DE35-3338-FA2B212A19BC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017C37F0-A0F8-59C9-F68D-36823C75A7D6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3E330E4C-609B-0EF7-B03A-0DFC4A68BFE3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9" name="Arc 128">
              <a:extLst>
                <a:ext uri="{FF2B5EF4-FFF2-40B4-BE49-F238E27FC236}">
                  <a16:creationId xmlns:a16="http://schemas.microsoft.com/office/drawing/2014/main" id="{99A88F07-26BF-2CCE-7968-596ADFC88324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2BFD976-32D6-73F6-36F4-A3E511470AF0}"/>
                  </a:ext>
                </a:extLst>
              </p:cNvPr>
              <p:cNvSpPr txBox="1"/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FBF455E-FAD1-0B22-4595-6114E99AF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blipFill>
                <a:blip r:embed="rId4"/>
                <a:stretch>
                  <a:fillRect l="-25000" r="-2500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44EA61-B285-CE5F-0ABC-C4F00C7BE58D}"/>
              </a:ext>
            </a:extLst>
          </p:cNvPr>
          <p:cNvCxnSpPr>
            <a:cxnSpLocks/>
          </p:cNvCxnSpPr>
          <p:nvPr/>
        </p:nvCxnSpPr>
        <p:spPr>
          <a:xfrm>
            <a:off x="44994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6FBC30F1-95AC-152B-EE41-DF2FCD2BF5DC}"/>
              </a:ext>
            </a:extLst>
          </p:cNvPr>
          <p:cNvSpPr txBox="1"/>
          <p:nvPr/>
        </p:nvSpPr>
        <p:spPr>
          <a:xfrm>
            <a:off x="5181484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0E79C4E-4397-E0A3-F9ED-9C9D3C24948E}"/>
              </a:ext>
            </a:extLst>
          </p:cNvPr>
          <p:cNvGrpSpPr/>
          <p:nvPr/>
        </p:nvGrpSpPr>
        <p:grpSpPr>
          <a:xfrm>
            <a:off x="5682311" y="2738095"/>
            <a:ext cx="69345" cy="266672"/>
            <a:chOff x="5893706" y="2894795"/>
            <a:chExt cx="90764" cy="435617"/>
          </a:xfrm>
        </p:grpSpPr>
        <p:sp>
          <p:nvSpPr>
            <p:cNvPr id="145" name="Arc 144">
              <a:extLst>
                <a:ext uri="{FF2B5EF4-FFF2-40B4-BE49-F238E27FC236}">
                  <a16:creationId xmlns:a16="http://schemas.microsoft.com/office/drawing/2014/main" id="{59699E90-2029-1761-775E-9B5719D79D27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6" name="Arc 145">
              <a:extLst>
                <a:ext uri="{FF2B5EF4-FFF2-40B4-BE49-F238E27FC236}">
                  <a16:creationId xmlns:a16="http://schemas.microsoft.com/office/drawing/2014/main" id="{12315D48-08AF-61AA-6454-B7836E127942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7" name="Arc 146">
              <a:extLst>
                <a:ext uri="{FF2B5EF4-FFF2-40B4-BE49-F238E27FC236}">
                  <a16:creationId xmlns:a16="http://schemas.microsoft.com/office/drawing/2014/main" id="{DD3CF3EA-B8C5-3C98-4942-0F3561086D2F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8" name="Arc 147">
              <a:extLst>
                <a:ext uri="{FF2B5EF4-FFF2-40B4-BE49-F238E27FC236}">
                  <a16:creationId xmlns:a16="http://schemas.microsoft.com/office/drawing/2014/main" id="{75A02ECF-7879-8E2C-3D6A-BA3FABD2D4BD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9" name="Arc 148">
              <a:extLst>
                <a:ext uri="{FF2B5EF4-FFF2-40B4-BE49-F238E27FC236}">
                  <a16:creationId xmlns:a16="http://schemas.microsoft.com/office/drawing/2014/main" id="{6673781B-2B70-E607-12D0-167641DB692F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0" name="Arc 149">
              <a:extLst>
                <a:ext uri="{FF2B5EF4-FFF2-40B4-BE49-F238E27FC236}">
                  <a16:creationId xmlns:a16="http://schemas.microsoft.com/office/drawing/2014/main" id="{4F5FB910-9EF0-37C3-80A6-7878645B2068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1" name="Arc 150">
              <a:extLst>
                <a:ext uri="{FF2B5EF4-FFF2-40B4-BE49-F238E27FC236}">
                  <a16:creationId xmlns:a16="http://schemas.microsoft.com/office/drawing/2014/main" id="{451B7556-6801-F413-6832-2502F90F6356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2FF0E4DD-A039-C57C-8B4D-3F7BBA6F4D0F}"/>
              </a:ext>
            </a:extLst>
          </p:cNvPr>
          <p:cNvCxnSpPr>
            <a:cxnSpLocks/>
          </p:cNvCxnSpPr>
          <p:nvPr/>
        </p:nvCxnSpPr>
        <p:spPr>
          <a:xfrm>
            <a:off x="554666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C707537-9100-549C-9F03-3CF662197A28}"/>
              </a:ext>
            </a:extLst>
          </p:cNvPr>
          <p:cNvGrpSpPr/>
          <p:nvPr/>
        </p:nvGrpSpPr>
        <p:grpSpPr>
          <a:xfrm>
            <a:off x="5999544" y="2738094"/>
            <a:ext cx="69345" cy="266672"/>
            <a:chOff x="5893706" y="2894795"/>
            <a:chExt cx="90764" cy="435617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2AC039AA-06D1-95D0-B5E1-828B073EB836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5" name="Arc 154">
              <a:extLst>
                <a:ext uri="{FF2B5EF4-FFF2-40B4-BE49-F238E27FC236}">
                  <a16:creationId xmlns:a16="http://schemas.microsoft.com/office/drawing/2014/main" id="{6F5599D3-07A7-248F-3E96-5118495957E8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6" name="Arc 155">
              <a:extLst>
                <a:ext uri="{FF2B5EF4-FFF2-40B4-BE49-F238E27FC236}">
                  <a16:creationId xmlns:a16="http://schemas.microsoft.com/office/drawing/2014/main" id="{A7EF5524-9CF3-262B-1A57-85899FB0DA1F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7" name="Arc 156">
              <a:extLst>
                <a:ext uri="{FF2B5EF4-FFF2-40B4-BE49-F238E27FC236}">
                  <a16:creationId xmlns:a16="http://schemas.microsoft.com/office/drawing/2014/main" id="{7B56FDE0-320D-C019-6B79-56DA495CCE95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8" name="Arc 157">
              <a:extLst>
                <a:ext uri="{FF2B5EF4-FFF2-40B4-BE49-F238E27FC236}">
                  <a16:creationId xmlns:a16="http://schemas.microsoft.com/office/drawing/2014/main" id="{6AEC8377-67E5-468A-42C7-F313ED223C2B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9" name="Arc 158">
              <a:extLst>
                <a:ext uri="{FF2B5EF4-FFF2-40B4-BE49-F238E27FC236}">
                  <a16:creationId xmlns:a16="http://schemas.microsoft.com/office/drawing/2014/main" id="{F3E62D80-5395-C612-1462-91FA089D9456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61" name="Arc 160">
              <a:extLst>
                <a:ext uri="{FF2B5EF4-FFF2-40B4-BE49-F238E27FC236}">
                  <a16:creationId xmlns:a16="http://schemas.microsoft.com/office/drawing/2014/main" id="{FB0CE8EA-1FCD-46FE-D32D-BA4925A3CFED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B4561B90-56A8-B9BA-9C07-63535B0604C8}"/>
                  </a:ext>
                </a:extLst>
              </p:cNvPr>
              <p:cNvSpPr txBox="1"/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FBC4BB8F-667C-4DAC-4471-53D320ED0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blipFill>
                <a:blip r:embed="rId5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025BB555-533D-8566-B8E8-DDE72981EF27}"/>
                  </a:ext>
                </a:extLst>
              </p:cNvPr>
              <p:cNvSpPr txBox="1"/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A7451DB-5927-6DA3-C68D-3AA463DAE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blipFill>
                <a:blip r:embed="rId6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5158C40-92B9-4196-1A51-05AC4DA9EDB9}"/>
              </a:ext>
            </a:extLst>
          </p:cNvPr>
          <p:cNvCxnSpPr>
            <a:cxnSpLocks/>
          </p:cNvCxnSpPr>
          <p:nvPr/>
        </p:nvCxnSpPr>
        <p:spPr>
          <a:xfrm>
            <a:off x="586086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55D60FFB-601A-CC4F-074D-2466DB5575C2}"/>
              </a:ext>
            </a:extLst>
          </p:cNvPr>
          <p:cNvSpPr txBox="1"/>
          <p:nvPr/>
        </p:nvSpPr>
        <p:spPr>
          <a:xfrm>
            <a:off x="6207974" y="2555320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 …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D1579BAF-74E7-564B-595B-3DCA9CA28B90}"/>
              </a:ext>
            </a:extLst>
          </p:cNvPr>
          <p:cNvSpPr txBox="1"/>
          <p:nvPr/>
        </p:nvSpPr>
        <p:spPr>
          <a:xfrm>
            <a:off x="414389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6E334384-27F4-7C44-BE0E-747CCEA4AECC}"/>
              </a:ext>
            </a:extLst>
          </p:cNvPr>
          <p:cNvSpPr txBox="1"/>
          <p:nvPr/>
        </p:nvSpPr>
        <p:spPr>
          <a:xfrm>
            <a:off x="305804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=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982A73E-861C-E648-9925-C32A997E1DE5}"/>
              </a:ext>
            </a:extLst>
          </p:cNvPr>
          <p:cNvGrpSpPr/>
          <p:nvPr/>
        </p:nvGrpSpPr>
        <p:grpSpPr>
          <a:xfrm>
            <a:off x="4801221" y="3240969"/>
            <a:ext cx="69345" cy="266673"/>
            <a:chOff x="5893706" y="2894795"/>
            <a:chExt cx="90764" cy="435617"/>
          </a:xfrm>
        </p:grpSpPr>
        <p:sp>
          <p:nvSpPr>
            <p:cNvPr id="207" name="Arc 206">
              <a:extLst>
                <a:ext uri="{FF2B5EF4-FFF2-40B4-BE49-F238E27FC236}">
                  <a16:creationId xmlns:a16="http://schemas.microsoft.com/office/drawing/2014/main" id="{9EFC6DC7-BA8E-AC45-285E-1FC40ABAD00F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8" name="Arc 207">
              <a:extLst>
                <a:ext uri="{FF2B5EF4-FFF2-40B4-BE49-F238E27FC236}">
                  <a16:creationId xmlns:a16="http://schemas.microsoft.com/office/drawing/2014/main" id="{DEB5F5D8-84F1-270A-D205-E3459550809D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9" name="Arc 208">
              <a:extLst>
                <a:ext uri="{FF2B5EF4-FFF2-40B4-BE49-F238E27FC236}">
                  <a16:creationId xmlns:a16="http://schemas.microsoft.com/office/drawing/2014/main" id="{CC6F2073-BCE5-3A42-C4CE-D7705BB1517F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0" name="Arc 209">
              <a:extLst>
                <a:ext uri="{FF2B5EF4-FFF2-40B4-BE49-F238E27FC236}">
                  <a16:creationId xmlns:a16="http://schemas.microsoft.com/office/drawing/2014/main" id="{BDEDD8C9-7649-214B-830E-3560A8C34F89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1" name="Arc 210">
              <a:extLst>
                <a:ext uri="{FF2B5EF4-FFF2-40B4-BE49-F238E27FC236}">
                  <a16:creationId xmlns:a16="http://schemas.microsoft.com/office/drawing/2014/main" id="{CD1F51F8-4850-5985-821F-3762225D28B1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2" name="Arc 211">
              <a:extLst>
                <a:ext uri="{FF2B5EF4-FFF2-40B4-BE49-F238E27FC236}">
                  <a16:creationId xmlns:a16="http://schemas.microsoft.com/office/drawing/2014/main" id="{8FBA57EB-3EE1-3D75-4008-D01666670EEF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3" name="Arc 212">
              <a:extLst>
                <a:ext uri="{FF2B5EF4-FFF2-40B4-BE49-F238E27FC236}">
                  <a16:creationId xmlns:a16="http://schemas.microsoft.com/office/drawing/2014/main" id="{D06FF778-6AA6-4D10-5D02-C5F3A8D5E076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2C8C6072-AD6C-639C-F654-D4C38BC36BD1}"/>
                  </a:ext>
                </a:extLst>
              </p:cNvPr>
              <p:cNvSpPr txBox="1"/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D6024AE-AB08-46C2-F832-D476D00B0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blipFill>
                <a:blip r:embed="rId7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TextBox 184">
            <a:extLst>
              <a:ext uri="{FF2B5EF4-FFF2-40B4-BE49-F238E27FC236}">
                <a16:creationId xmlns:a16="http://schemas.microsoft.com/office/drawing/2014/main" id="{27BB83FC-BECA-0074-937B-F7499029B994}"/>
              </a:ext>
            </a:extLst>
          </p:cNvPr>
          <p:cNvSpPr txBox="1"/>
          <p:nvPr/>
        </p:nvSpPr>
        <p:spPr>
          <a:xfrm>
            <a:off x="5181484" y="3058193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6AD8FAD-4751-80BD-F8ED-ADB987954103}"/>
              </a:ext>
            </a:extLst>
          </p:cNvPr>
          <p:cNvGrpSpPr/>
          <p:nvPr/>
        </p:nvGrpSpPr>
        <p:grpSpPr>
          <a:xfrm>
            <a:off x="5682311" y="3240968"/>
            <a:ext cx="69345" cy="266673"/>
            <a:chOff x="5893706" y="2894795"/>
            <a:chExt cx="90764" cy="435617"/>
          </a:xfrm>
        </p:grpSpPr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D55295EB-1D89-8230-EC53-11ED1442902C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408D95A9-574B-9BC1-8A14-82BFB73C6DD6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2" name="Arc 201">
              <a:extLst>
                <a:ext uri="{FF2B5EF4-FFF2-40B4-BE49-F238E27FC236}">
                  <a16:creationId xmlns:a16="http://schemas.microsoft.com/office/drawing/2014/main" id="{618765D4-3E74-2CF4-B875-1F4C330B17E2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3" name="Arc 202">
              <a:extLst>
                <a:ext uri="{FF2B5EF4-FFF2-40B4-BE49-F238E27FC236}">
                  <a16:creationId xmlns:a16="http://schemas.microsoft.com/office/drawing/2014/main" id="{DF36DD46-2A95-E292-8180-A40FDE022CF8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4" name="Arc 203">
              <a:extLst>
                <a:ext uri="{FF2B5EF4-FFF2-40B4-BE49-F238E27FC236}">
                  <a16:creationId xmlns:a16="http://schemas.microsoft.com/office/drawing/2014/main" id="{321F28D4-A4BC-ABE2-379B-0511C6DAA06F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5" name="Arc 204">
              <a:extLst>
                <a:ext uri="{FF2B5EF4-FFF2-40B4-BE49-F238E27FC236}">
                  <a16:creationId xmlns:a16="http://schemas.microsoft.com/office/drawing/2014/main" id="{0D58BEEA-1058-840A-BACA-1072391BF462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6" name="Arc 205">
              <a:extLst>
                <a:ext uri="{FF2B5EF4-FFF2-40B4-BE49-F238E27FC236}">
                  <a16:creationId xmlns:a16="http://schemas.microsoft.com/office/drawing/2014/main" id="{0FE473A0-A010-D2F3-97A4-510CC27575E7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DD79C55B-DB2C-68BB-58D1-2CA9FED2946A}"/>
              </a:ext>
            </a:extLst>
          </p:cNvPr>
          <p:cNvGrpSpPr/>
          <p:nvPr/>
        </p:nvGrpSpPr>
        <p:grpSpPr>
          <a:xfrm>
            <a:off x="5999544" y="3240967"/>
            <a:ext cx="69345" cy="266673"/>
            <a:chOff x="5893706" y="2894795"/>
            <a:chExt cx="90764" cy="435617"/>
          </a:xfrm>
        </p:grpSpPr>
        <p:sp>
          <p:nvSpPr>
            <p:cNvPr id="193" name="Arc 192">
              <a:extLst>
                <a:ext uri="{FF2B5EF4-FFF2-40B4-BE49-F238E27FC236}">
                  <a16:creationId xmlns:a16="http://schemas.microsoft.com/office/drawing/2014/main" id="{78801256-7C39-0270-C20B-6525250181EB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4" name="Arc 193">
              <a:extLst>
                <a:ext uri="{FF2B5EF4-FFF2-40B4-BE49-F238E27FC236}">
                  <a16:creationId xmlns:a16="http://schemas.microsoft.com/office/drawing/2014/main" id="{9B30F8E8-F38E-AFFD-1A60-25D870D064C7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5" name="Arc 194">
              <a:extLst>
                <a:ext uri="{FF2B5EF4-FFF2-40B4-BE49-F238E27FC236}">
                  <a16:creationId xmlns:a16="http://schemas.microsoft.com/office/drawing/2014/main" id="{D002EA16-6C33-9F48-D2E2-32D30AB3FD06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6" name="Arc 195">
              <a:extLst>
                <a:ext uri="{FF2B5EF4-FFF2-40B4-BE49-F238E27FC236}">
                  <a16:creationId xmlns:a16="http://schemas.microsoft.com/office/drawing/2014/main" id="{EB996E2F-A2CF-58C7-90E5-DEE85AE61755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CFB666DD-F75F-ABD7-2D39-D6E8FCD4CB6D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699DFE8F-11FF-0CC9-3E12-32FFB5D0C0C7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9" name="Arc 198">
              <a:extLst>
                <a:ext uri="{FF2B5EF4-FFF2-40B4-BE49-F238E27FC236}">
                  <a16:creationId xmlns:a16="http://schemas.microsoft.com/office/drawing/2014/main" id="{841406C7-E716-9786-EB27-2CD41984588E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22FA3841-280A-F338-9420-567575A36AB9}"/>
                  </a:ext>
                </a:extLst>
              </p:cNvPr>
              <p:cNvSpPr txBox="1"/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0EC0075-C921-EA0F-6BB9-9CA72817F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blipFill>
                <a:blip r:embed="rId8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7A161302-D77B-F9ED-CAA2-0F726D264503}"/>
                  </a:ext>
                </a:extLst>
              </p:cNvPr>
              <p:cNvSpPr txBox="1"/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3B4447F-A223-92F8-1046-5A42B8E5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blipFill>
                <a:blip r:embed="rId9"/>
                <a:stretch>
                  <a:fillRect l="-25000" r="-25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2" name="TextBox 191">
            <a:extLst>
              <a:ext uri="{FF2B5EF4-FFF2-40B4-BE49-F238E27FC236}">
                <a16:creationId xmlns:a16="http://schemas.microsoft.com/office/drawing/2014/main" id="{E528E566-E19D-AE94-D39D-1D1A38521ED1}"/>
              </a:ext>
            </a:extLst>
          </p:cNvPr>
          <p:cNvSpPr txBox="1"/>
          <p:nvPr/>
        </p:nvSpPr>
        <p:spPr>
          <a:xfrm>
            <a:off x="6207974" y="3058193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+ …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BD9FFD64-64DC-7DE7-D2C7-C73679CAB663}"/>
              </a:ext>
            </a:extLst>
          </p:cNvPr>
          <p:cNvGrpSpPr/>
          <p:nvPr/>
        </p:nvGrpSpPr>
        <p:grpSpPr>
          <a:xfrm>
            <a:off x="2331953" y="3185950"/>
            <a:ext cx="589406" cy="113170"/>
            <a:chOff x="3274861" y="3360325"/>
            <a:chExt cx="589406" cy="118740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C8B3D23D-3070-EDD3-79D0-9ECA85A638D6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247" name="Arc 246">
                <a:extLst>
                  <a:ext uri="{FF2B5EF4-FFF2-40B4-BE49-F238E27FC236}">
                    <a16:creationId xmlns:a16="http://schemas.microsoft.com/office/drawing/2014/main" id="{A4F2AC74-B512-2E60-1062-CAD0A8B435C7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8" name="Arc 247">
                <a:extLst>
                  <a:ext uri="{FF2B5EF4-FFF2-40B4-BE49-F238E27FC236}">
                    <a16:creationId xmlns:a16="http://schemas.microsoft.com/office/drawing/2014/main" id="{70D0A3C6-5DD9-38D9-1D3F-D14A5EC825A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9" name="Arc 248">
                <a:extLst>
                  <a:ext uri="{FF2B5EF4-FFF2-40B4-BE49-F238E27FC236}">
                    <a16:creationId xmlns:a16="http://schemas.microsoft.com/office/drawing/2014/main" id="{2529FE1D-6AAA-91A8-7DC5-142E1F35F429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0" name="Arc 249">
                <a:extLst>
                  <a:ext uri="{FF2B5EF4-FFF2-40B4-BE49-F238E27FC236}">
                    <a16:creationId xmlns:a16="http://schemas.microsoft.com/office/drawing/2014/main" id="{76FF0E00-8173-8437-FBCD-A1B818CAF242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1" name="Arc 250">
                <a:extLst>
                  <a:ext uri="{FF2B5EF4-FFF2-40B4-BE49-F238E27FC236}">
                    <a16:creationId xmlns:a16="http://schemas.microsoft.com/office/drawing/2014/main" id="{15DABD2C-BECB-1B42-8AA5-428470C0CB08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2" name="Arc 251">
                <a:extLst>
                  <a:ext uri="{FF2B5EF4-FFF2-40B4-BE49-F238E27FC236}">
                    <a16:creationId xmlns:a16="http://schemas.microsoft.com/office/drawing/2014/main" id="{35ABD8FF-A711-F238-10C6-FC45897D5184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3" name="Arc 252">
                <a:extLst>
                  <a:ext uri="{FF2B5EF4-FFF2-40B4-BE49-F238E27FC236}">
                    <a16:creationId xmlns:a16="http://schemas.microsoft.com/office/drawing/2014/main" id="{E021F087-E77E-AD65-126B-F36E94BFD82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A017410B-0DE7-64B4-4C47-9106D64876A0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255" name="Arc 254">
                <a:extLst>
                  <a:ext uri="{FF2B5EF4-FFF2-40B4-BE49-F238E27FC236}">
                    <a16:creationId xmlns:a16="http://schemas.microsoft.com/office/drawing/2014/main" id="{2E7D4FCE-3883-C0FD-D1DC-149BFFC06CD6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6" name="Arc 255">
                <a:extLst>
                  <a:ext uri="{FF2B5EF4-FFF2-40B4-BE49-F238E27FC236}">
                    <a16:creationId xmlns:a16="http://schemas.microsoft.com/office/drawing/2014/main" id="{80D1D6A8-49E6-1A7E-ECDA-BBCEF98275F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7" name="Arc 256">
                <a:extLst>
                  <a:ext uri="{FF2B5EF4-FFF2-40B4-BE49-F238E27FC236}">
                    <a16:creationId xmlns:a16="http://schemas.microsoft.com/office/drawing/2014/main" id="{8CC22D6C-2132-95CE-63B6-9041EB4D3F40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8" name="Arc 257">
                <a:extLst>
                  <a:ext uri="{FF2B5EF4-FFF2-40B4-BE49-F238E27FC236}">
                    <a16:creationId xmlns:a16="http://schemas.microsoft.com/office/drawing/2014/main" id="{1A4E4336-DC2E-30F9-8F4E-804574170C05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9" name="Arc 258">
                <a:extLst>
                  <a:ext uri="{FF2B5EF4-FFF2-40B4-BE49-F238E27FC236}">
                    <a16:creationId xmlns:a16="http://schemas.microsoft.com/office/drawing/2014/main" id="{F751095E-DB66-B622-82AC-EDE5EF9412E3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0" name="Arc 259">
                <a:extLst>
                  <a:ext uri="{FF2B5EF4-FFF2-40B4-BE49-F238E27FC236}">
                    <a16:creationId xmlns:a16="http://schemas.microsoft.com/office/drawing/2014/main" id="{EC01C46F-E9D6-9CB4-06EF-23502020660B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BF308740-126D-2ADC-E315-9EF4FA0D0A0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FD4EFEE4-865D-C963-D7A2-B6B01D07AE2A}"/>
              </a:ext>
            </a:extLst>
          </p:cNvPr>
          <p:cNvGrpSpPr/>
          <p:nvPr/>
        </p:nvGrpSpPr>
        <p:grpSpPr>
          <a:xfrm>
            <a:off x="3461870" y="3184379"/>
            <a:ext cx="589406" cy="113170"/>
            <a:chOff x="4404778" y="3358677"/>
            <a:chExt cx="589406" cy="118740"/>
          </a:xfrm>
        </p:grpSpPr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398821A9-1D4F-2A01-5D44-38F8D3D6E37D}"/>
                </a:ext>
              </a:extLst>
            </p:cNvPr>
            <p:cNvGrpSpPr/>
            <p:nvPr/>
          </p:nvGrpSpPr>
          <p:grpSpPr>
            <a:xfrm rot="5400000">
              <a:off x="4551520" y="3211935"/>
              <a:ext cx="118270" cy="411754"/>
              <a:chOff x="5893706" y="2894795"/>
              <a:chExt cx="90764" cy="435617"/>
            </a:xfrm>
          </p:grpSpPr>
          <p:sp>
            <p:nvSpPr>
              <p:cNvPr id="273" name="Arc 272">
                <a:extLst>
                  <a:ext uri="{FF2B5EF4-FFF2-40B4-BE49-F238E27FC236}">
                    <a16:creationId xmlns:a16="http://schemas.microsoft.com/office/drawing/2014/main" id="{06BD765D-CE6E-9444-398B-428085CD3D7B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69B8DD54-1DA7-19AC-2D2B-E9B877A6F511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4AC5637D-6630-25F2-7A8D-C79E56095A14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FBCC9617-08DA-40A0-5CF9-81F616C39359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050766FE-9BA0-1218-B9FC-714332CABDA6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E157D591-CA53-14BF-A5B8-A3C31230FE33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326D7AB9-129B-6852-38F2-C47E1F9AC29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37CA781A-637C-5A25-AF56-47130E73EA5D}"/>
                </a:ext>
              </a:extLst>
            </p:cNvPr>
            <p:cNvGrpSpPr/>
            <p:nvPr/>
          </p:nvGrpSpPr>
          <p:grpSpPr>
            <a:xfrm rot="5400000">
              <a:off x="4729172" y="3212405"/>
              <a:ext cx="118270" cy="411754"/>
              <a:chOff x="5893706" y="2894795"/>
              <a:chExt cx="90764" cy="435617"/>
            </a:xfrm>
          </p:grpSpPr>
          <p:sp>
            <p:nvSpPr>
              <p:cNvPr id="266" name="Arc 265">
                <a:extLst>
                  <a:ext uri="{FF2B5EF4-FFF2-40B4-BE49-F238E27FC236}">
                    <a16:creationId xmlns:a16="http://schemas.microsoft.com/office/drawing/2014/main" id="{67726EF4-BEF4-E2AE-7A6E-A8A36957A40D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F821A9E4-2D5D-C30A-750F-22B307711ABA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D76E3C25-1FD3-4539-2E3A-00681A6C7AB9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BD92C25E-F15C-D451-8901-D811415FBA40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FC4D6385-2553-DDA8-86F6-C55DA7EDBE47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A6598F67-423A-5102-02E9-CB25E4F77117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2" name="Arc 271">
                <a:extLst>
                  <a:ext uri="{FF2B5EF4-FFF2-40B4-BE49-F238E27FC236}">
                    <a16:creationId xmlns:a16="http://schemas.microsoft.com/office/drawing/2014/main" id="{DB91D076-B11F-36D7-3C04-44B7C7616688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CB137C75-B546-EC89-2AEB-CFBD34E5B92A}"/>
              </a:ext>
            </a:extLst>
          </p:cNvPr>
          <p:cNvGrpSpPr/>
          <p:nvPr/>
        </p:nvGrpSpPr>
        <p:grpSpPr>
          <a:xfrm>
            <a:off x="4500198" y="3182480"/>
            <a:ext cx="589406" cy="113170"/>
            <a:chOff x="5443106" y="3356685"/>
            <a:chExt cx="589406" cy="118740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72AF5E8B-3CAE-6E56-FB3A-0848345B4DBD}"/>
                </a:ext>
              </a:extLst>
            </p:cNvPr>
            <p:cNvGrpSpPr/>
            <p:nvPr/>
          </p:nvGrpSpPr>
          <p:grpSpPr>
            <a:xfrm rot="5400000">
              <a:off x="5589848" y="3209943"/>
              <a:ext cx="118270" cy="411754"/>
              <a:chOff x="5893706" y="2894795"/>
              <a:chExt cx="90764" cy="435617"/>
            </a:xfrm>
          </p:grpSpPr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4E6FFDB8-0F15-AD31-BB22-BF32C02A3BD6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1" name="Arc 290">
                <a:extLst>
                  <a:ext uri="{FF2B5EF4-FFF2-40B4-BE49-F238E27FC236}">
                    <a16:creationId xmlns:a16="http://schemas.microsoft.com/office/drawing/2014/main" id="{11843D28-4797-74B5-21FF-F1EDD2550F32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2" name="Arc 291">
                <a:extLst>
                  <a:ext uri="{FF2B5EF4-FFF2-40B4-BE49-F238E27FC236}">
                    <a16:creationId xmlns:a16="http://schemas.microsoft.com/office/drawing/2014/main" id="{DC3D0651-A4D7-AC1F-765E-49D936CD5EBC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9F1E0D64-BAFF-CEA2-075C-3F52F17AAF58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335EB69F-D5FE-C7A9-65C7-05C4264354B0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AD1B213D-E0CB-DE59-6FC1-AEA9F5E99168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CBDF2E05-1F39-3F2D-8807-080FAB23CB01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EA1AE8C9-0216-7ADF-7C3D-3FD319E5C9A9}"/>
                </a:ext>
              </a:extLst>
            </p:cNvPr>
            <p:cNvGrpSpPr/>
            <p:nvPr/>
          </p:nvGrpSpPr>
          <p:grpSpPr>
            <a:xfrm rot="5400000">
              <a:off x="5767500" y="3210413"/>
              <a:ext cx="118270" cy="411754"/>
              <a:chOff x="5893706" y="2894795"/>
              <a:chExt cx="90764" cy="435617"/>
            </a:xfrm>
          </p:grpSpPr>
          <p:sp>
            <p:nvSpPr>
              <p:cNvPr id="283" name="Arc 282">
                <a:extLst>
                  <a:ext uri="{FF2B5EF4-FFF2-40B4-BE49-F238E27FC236}">
                    <a16:creationId xmlns:a16="http://schemas.microsoft.com/office/drawing/2014/main" id="{7F66CA2A-5186-DD99-A13E-11AA673DEBF1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B58BB83A-46B4-8A81-2899-DA132A174D7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1BC33008-16F5-49E7-A321-34F25B540312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1329957B-8677-5049-A5AD-AAC24265C402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8D02F41A-0893-417A-AD1C-8DC539AC10DB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A04764F5-4E0C-7B89-3917-AC54D5597E82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E48C463D-A20B-509B-1583-D5570F44ABB8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E4B617CC-5DBF-3846-26A4-5A4ADEC15C97}"/>
              </a:ext>
            </a:extLst>
          </p:cNvPr>
          <p:cNvGrpSpPr/>
          <p:nvPr/>
        </p:nvGrpSpPr>
        <p:grpSpPr>
          <a:xfrm>
            <a:off x="5549831" y="3177163"/>
            <a:ext cx="589406" cy="113170"/>
            <a:chOff x="6492739" y="3351106"/>
            <a:chExt cx="589406" cy="118740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E9D9F444-540A-D9FC-4708-2E90C9A090AA}"/>
                </a:ext>
              </a:extLst>
            </p:cNvPr>
            <p:cNvGrpSpPr/>
            <p:nvPr/>
          </p:nvGrpSpPr>
          <p:grpSpPr>
            <a:xfrm rot="5400000">
              <a:off x="6639481" y="3204364"/>
              <a:ext cx="118270" cy="411754"/>
              <a:chOff x="5893706" y="2894795"/>
              <a:chExt cx="90764" cy="435617"/>
            </a:xfrm>
          </p:grpSpPr>
          <p:sp>
            <p:nvSpPr>
              <p:cNvPr id="307" name="Arc 306">
                <a:extLst>
                  <a:ext uri="{FF2B5EF4-FFF2-40B4-BE49-F238E27FC236}">
                    <a16:creationId xmlns:a16="http://schemas.microsoft.com/office/drawing/2014/main" id="{50359612-716A-A686-EBFD-0195FF281DA9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8" name="Arc 307">
                <a:extLst>
                  <a:ext uri="{FF2B5EF4-FFF2-40B4-BE49-F238E27FC236}">
                    <a16:creationId xmlns:a16="http://schemas.microsoft.com/office/drawing/2014/main" id="{FA33F941-9EAB-603A-34A7-739DC764BB8E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9" name="Arc 308">
                <a:extLst>
                  <a:ext uri="{FF2B5EF4-FFF2-40B4-BE49-F238E27FC236}">
                    <a16:creationId xmlns:a16="http://schemas.microsoft.com/office/drawing/2014/main" id="{B1D36A8F-F7A5-F687-F335-CA2309812D56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0" name="Arc 309">
                <a:extLst>
                  <a:ext uri="{FF2B5EF4-FFF2-40B4-BE49-F238E27FC236}">
                    <a16:creationId xmlns:a16="http://schemas.microsoft.com/office/drawing/2014/main" id="{14F0388D-40FB-B94E-938D-B58629B17887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1" name="Arc 310">
                <a:extLst>
                  <a:ext uri="{FF2B5EF4-FFF2-40B4-BE49-F238E27FC236}">
                    <a16:creationId xmlns:a16="http://schemas.microsoft.com/office/drawing/2014/main" id="{8AA563B9-1A88-8B4C-9457-F926C035BD8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2" name="Arc 311">
                <a:extLst>
                  <a:ext uri="{FF2B5EF4-FFF2-40B4-BE49-F238E27FC236}">
                    <a16:creationId xmlns:a16="http://schemas.microsoft.com/office/drawing/2014/main" id="{04558648-F367-D0DF-FEC7-8922900EA6CC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3" name="Arc 312">
                <a:extLst>
                  <a:ext uri="{FF2B5EF4-FFF2-40B4-BE49-F238E27FC236}">
                    <a16:creationId xmlns:a16="http://schemas.microsoft.com/office/drawing/2014/main" id="{94E965A9-54CC-2EF8-972E-478A143D7F06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C2865F58-DF37-4A09-C74D-825F68E5EFEF}"/>
                </a:ext>
              </a:extLst>
            </p:cNvPr>
            <p:cNvGrpSpPr/>
            <p:nvPr/>
          </p:nvGrpSpPr>
          <p:grpSpPr>
            <a:xfrm rot="5400000">
              <a:off x="6817133" y="3204834"/>
              <a:ext cx="118270" cy="411754"/>
              <a:chOff x="5893706" y="2894795"/>
              <a:chExt cx="90764" cy="435617"/>
            </a:xfrm>
          </p:grpSpPr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22435160-6543-4A89-3DD2-0F39E053F859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1" name="Arc 300">
                <a:extLst>
                  <a:ext uri="{FF2B5EF4-FFF2-40B4-BE49-F238E27FC236}">
                    <a16:creationId xmlns:a16="http://schemas.microsoft.com/office/drawing/2014/main" id="{352C97B6-4FC2-4757-D833-D179A273E1AB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2" name="Arc 301">
                <a:extLst>
                  <a:ext uri="{FF2B5EF4-FFF2-40B4-BE49-F238E27FC236}">
                    <a16:creationId xmlns:a16="http://schemas.microsoft.com/office/drawing/2014/main" id="{1C25CA1A-4FD3-FC33-E56F-03D5FEF1E6AE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3" name="Arc 302">
                <a:extLst>
                  <a:ext uri="{FF2B5EF4-FFF2-40B4-BE49-F238E27FC236}">
                    <a16:creationId xmlns:a16="http://schemas.microsoft.com/office/drawing/2014/main" id="{D00F0B37-1442-4A9A-48C7-E3A2BE2E2901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4" name="Arc 303">
                <a:extLst>
                  <a:ext uri="{FF2B5EF4-FFF2-40B4-BE49-F238E27FC236}">
                    <a16:creationId xmlns:a16="http://schemas.microsoft.com/office/drawing/2014/main" id="{29590CF9-8A29-B991-B179-D11B5D2A14AD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5" name="Arc 304">
                <a:extLst>
                  <a:ext uri="{FF2B5EF4-FFF2-40B4-BE49-F238E27FC236}">
                    <a16:creationId xmlns:a16="http://schemas.microsoft.com/office/drawing/2014/main" id="{2859EE4D-6A17-F495-B1A7-08B636AC055D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6" name="Arc 305">
                <a:extLst>
                  <a:ext uri="{FF2B5EF4-FFF2-40B4-BE49-F238E27FC236}">
                    <a16:creationId xmlns:a16="http://schemas.microsoft.com/office/drawing/2014/main" id="{7CFA9120-6B58-9995-B16F-2477ED8B17BC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322" name="Rectangle 321">
            <a:extLst>
              <a:ext uri="{FF2B5EF4-FFF2-40B4-BE49-F238E27FC236}">
                <a16:creationId xmlns:a16="http://schemas.microsoft.com/office/drawing/2014/main" id="{B915AC87-7EB8-9810-10D9-93F2ADB89B73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ssholder for innhold 4">
            <a:extLst>
              <a:ext uri="{FF2B5EF4-FFF2-40B4-BE49-F238E27FC236}">
                <a16:creationId xmlns:a16="http://schemas.microsoft.com/office/drawing/2014/main" id="{CCA45DFE-56FF-68CA-FA62-F24766DE801C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7689695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Scattering amplitudes in the QGP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A26DBA-B7DF-8C38-41B3-43414AA05C3F}"/>
              </a:ext>
            </a:extLst>
          </p:cNvPr>
          <p:cNvSpPr/>
          <p:nvPr/>
        </p:nvSpPr>
        <p:spPr>
          <a:xfrm>
            <a:off x="286546" y="3602599"/>
            <a:ext cx="8570907" cy="1288732"/>
          </a:xfrm>
          <a:prstGeom prst="rect">
            <a:avLst/>
          </a:prstGeom>
          <a:solidFill>
            <a:schemeClr val="tx2">
              <a:lumMod val="20000"/>
              <a:lumOff val="80000"/>
              <a:alpha val="9032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D205E0-FB2C-BF2D-4C28-53043EBEA35A}"/>
              </a:ext>
            </a:extLst>
          </p:cNvPr>
          <p:cNvSpPr txBox="1"/>
          <p:nvPr/>
        </p:nvSpPr>
        <p:spPr>
          <a:xfrm>
            <a:off x="5139437" y="702688"/>
            <a:ext cx="3797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see e.g.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SCETg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[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Mehtar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-Tani, Ringer, Singh, Varun 2026]</a:t>
            </a:r>
          </a:p>
        </p:txBody>
      </p:sp>
      <p:sp>
        <p:nvSpPr>
          <p:cNvPr id="7" name="Undertittel 1">
            <a:extLst>
              <a:ext uri="{FF2B5EF4-FFF2-40B4-BE49-F238E27FC236}">
                <a16:creationId xmlns:a16="http://schemas.microsoft.com/office/drawing/2014/main" id="{A3A828F4-6F1B-3B67-F013-963E8F7AE38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C09FBF-D236-B82F-154F-B8F73D399406}"/>
              </a:ext>
            </a:extLst>
          </p:cNvPr>
          <p:cNvGrpSpPr/>
          <p:nvPr/>
        </p:nvGrpSpPr>
        <p:grpSpPr>
          <a:xfrm>
            <a:off x="7366522" y="2551922"/>
            <a:ext cx="1523230" cy="942549"/>
            <a:chOff x="3012329" y="2133860"/>
            <a:chExt cx="3501398" cy="216660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175C20E-7DAF-081F-77CB-F7B1825216EC}"/>
                </a:ext>
              </a:extLst>
            </p:cNvPr>
            <p:cNvGrpSpPr/>
            <p:nvPr/>
          </p:nvGrpSpPr>
          <p:grpSpPr>
            <a:xfrm>
              <a:off x="3660885" y="2500354"/>
              <a:ext cx="1837440" cy="1789383"/>
              <a:chOff x="3654245" y="1682090"/>
              <a:chExt cx="1837440" cy="178938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8023490-5939-DCA9-2B29-89C3FF074580}"/>
                  </a:ext>
                </a:extLst>
              </p:cNvPr>
              <p:cNvSpPr/>
              <p:nvPr/>
            </p:nvSpPr>
            <p:spPr>
              <a:xfrm>
                <a:off x="4005101" y="2003953"/>
                <a:ext cx="1138601" cy="11386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EBD8FA07-669E-F12E-96F5-66EEEBD15394}"/>
                  </a:ext>
                </a:extLst>
              </p:cNvPr>
              <p:cNvCxnSpPr>
                <a:cxnSpLocks/>
                <a:stCxn id="19" idx="1"/>
              </p:cNvCxnSpPr>
              <p:nvPr/>
            </p:nvCxnSpPr>
            <p:spPr>
              <a:xfrm flipH="1" flipV="1">
                <a:off x="3655223" y="1682090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06069B1-E303-D53E-1112-94559AFF7FFC}"/>
                  </a:ext>
                </a:extLst>
              </p:cNvPr>
              <p:cNvCxnSpPr/>
              <p:nvPr/>
            </p:nvCxnSpPr>
            <p:spPr>
              <a:xfrm flipH="1" flipV="1">
                <a:off x="4971277" y="2982865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062C4E3-CA45-0A17-1547-75CD4605171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54245" y="2982866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F2122BB-AC8B-9FDE-E481-9EDF5BF062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5063" y="1682090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DFF75E-43DF-56C8-B43F-AE44D407D5B5}"/>
                </a:ext>
              </a:extLst>
            </p:cNvPr>
            <p:cNvSpPr txBox="1"/>
            <p:nvPr/>
          </p:nvSpPr>
          <p:spPr>
            <a:xfrm rot="5400000">
              <a:off x="5684285" y="2983002"/>
              <a:ext cx="668419" cy="990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tx2">
                      <a:lumMod val="50000"/>
                    </a:schemeClr>
                  </a:solidFill>
                </a:rPr>
                <a:t>…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CCCCA9-062B-20B3-59BA-702998D45E17}"/>
                </a:ext>
              </a:extLst>
            </p:cNvPr>
            <p:cNvSpPr txBox="1"/>
            <p:nvPr/>
          </p:nvSpPr>
          <p:spPr>
            <a:xfrm>
              <a:off x="5495978" y="2133860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A6F4AF-0028-596D-2C4B-8D1DDEF0C103}"/>
                </a:ext>
              </a:extLst>
            </p:cNvPr>
            <p:cNvSpPr txBox="1"/>
            <p:nvPr/>
          </p:nvSpPr>
          <p:spPr>
            <a:xfrm>
              <a:off x="5592827" y="3992686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chemeClr val="tx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CB364A-7396-F86E-2B54-DD564E9E010E}"/>
                </a:ext>
              </a:extLst>
            </p:cNvPr>
            <p:cNvSpPr txBox="1"/>
            <p:nvPr/>
          </p:nvSpPr>
          <p:spPr>
            <a:xfrm>
              <a:off x="3012329" y="3992687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3710C7-DB90-6444-997E-89B70BEF1687}"/>
                </a:ext>
              </a:extLst>
            </p:cNvPr>
            <p:cNvSpPr txBox="1"/>
            <p:nvPr/>
          </p:nvSpPr>
          <p:spPr>
            <a:xfrm>
              <a:off x="3012329" y="2157543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</a:p>
          </p:txBody>
        </p:sp>
      </p:grpSp>
      <p:sp>
        <p:nvSpPr>
          <p:cNvPr id="24" name="Right Brace 23">
            <a:extLst>
              <a:ext uri="{FF2B5EF4-FFF2-40B4-BE49-F238E27FC236}">
                <a16:creationId xmlns:a16="http://schemas.microsoft.com/office/drawing/2014/main" id="{EB288DBB-DFD3-D5A9-F3B7-54E262B6489A}"/>
              </a:ext>
            </a:extLst>
          </p:cNvPr>
          <p:cNvSpPr/>
          <p:nvPr/>
        </p:nvSpPr>
        <p:spPr>
          <a:xfrm>
            <a:off x="6886256" y="2589786"/>
            <a:ext cx="111230" cy="1017719"/>
          </a:xfrm>
          <a:prstGeom prst="rightBrace">
            <a:avLst>
              <a:gd name="adj1" fmla="val 49614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F05316A-D324-EF6E-338F-82DD9A5C1CF8}"/>
              </a:ext>
            </a:extLst>
          </p:cNvPr>
          <p:cNvCxnSpPr>
            <a:cxnSpLocks/>
          </p:cNvCxnSpPr>
          <p:nvPr/>
        </p:nvCxnSpPr>
        <p:spPr>
          <a:xfrm flipH="1">
            <a:off x="8283575" y="2910327"/>
            <a:ext cx="196850" cy="86873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5848FA4-141C-4B65-8B5D-0C0FA5658734}"/>
              </a:ext>
            </a:extLst>
          </p:cNvPr>
          <p:cNvSpPr txBox="1"/>
          <p:nvPr/>
        </p:nvSpPr>
        <p:spPr>
          <a:xfrm>
            <a:off x="8454638" y="2750416"/>
            <a:ext cx="182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509B06-0825-FD84-7888-95CC12C152F2}"/>
              </a:ext>
            </a:extLst>
          </p:cNvPr>
          <p:cNvSpPr txBox="1"/>
          <p:nvPr/>
        </p:nvSpPr>
        <p:spPr>
          <a:xfrm>
            <a:off x="7014723" y="2361125"/>
            <a:ext cx="615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Goal:</a:t>
            </a:r>
          </a:p>
        </p:txBody>
      </p:sp>
    </p:spTree>
    <p:extLst>
      <p:ext uri="{BB962C8B-B14F-4D97-AF65-F5344CB8AC3E}">
        <p14:creationId xmlns:p14="http://schemas.microsoft.com/office/powerpoint/2010/main" val="4272893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E1EF9-5F3B-BE04-0919-A7337838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BB525C26-527C-E46C-5D6A-5311FAE9F314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93D0CBB6-CE60-46B8-656B-DB7B8A01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20D804F-A21C-62B7-1E31-666755ED9EB6}"/>
                  </a:ext>
                </a:extLst>
              </p:cNvPr>
              <p:cNvSpPr txBox="1"/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Separate fields </a:t>
                </a: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to </a:t>
                </a:r>
                <a:r>
                  <a:rPr lang="en-US" sz="18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hard and bkg. </a:t>
                </a: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ℎ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ℎ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  <a:b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𝑖𝑛𝑡</m:t>
                        </m:r>
                      </m:sub>
                    </m:sSub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sz="1400" b="0" i="1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≈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</m:e>
                    </m:d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sub>
                    </m:sSub>
                  </m:oMath>
                </a14:m>
                <a:br>
                  <a:rPr lang="en-US" sz="18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:endParaRPr lang="en-US" sz="18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Dressed propagators (and vertices):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Models for the background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𝒥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𝒥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High-temperature QCD plasma</a:t>
                </a: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≫</m:t>
                    </m:r>
                    <m:sSub>
                      <m:sSub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Λ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𝑄𝐶𝐷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Color charge distribution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Non-perturbative “kernel” to infer 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20D804F-A21C-62B7-1E31-666755ED9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blipFill>
                <a:blip r:embed="rId3"/>
                <a:stretch>
                  <a:fillRect b="-98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3596CDD-3F3A-98D7-3A91-F0DB0D5CB540}"/>
              </a:ext>
            </a:extLst>
          </p:cNvPr>
          <p:cNvCxnSpPr>
            <a:cxnSpLocks/>
          </p:cNvCxnSpPr>
          <p:nvPr/>
        </p:nvCxnSpPr>
        <p:spPr>
          <a:xfrm>
            <a:off x="2334691" y="2740305"/>
            <a:ext cx="380088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1AA34AA-F519-D2DE-DB5D-07DD6EC88D46}"/>
              </a:ext>
            </a:extLst>
          </p:cNvPr>
          <p:cNvCxnSpPr>
            <a:cxnSpLocks/>
          </p:cNvCxnSpPr>
          <p:nvPr/>
        </p:nvCxnSpPr>
        <p:spPr>
          <a:xfrm>
            <a:off x="2648885" y="2740305"/>
            <a:ext cx="281894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2F1F3F-F9F4-641A-9379-CE3F919E4DF9}"/>
              </a:ext>
            </a:extLst>
          </p:cNvPr>
          <p:cNvCxnSpPr>
            <a:cxnSpLocks/>
          </p:cNvCxnSpPr>
          <p:nvPr/>
        </p:nvCxnSpPr>
        <p:spPr>
          <a:xfrm>
            <a:off x="34580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56EAF0-38E7-DC4E-C29D-646EA6683004}"/>
              </a:ext>
            </a:extLst>
          </p:cNvPr>
          <p:cNvCxnSpPr>
            <a:cxnSpLocks/>
          </p:cNvCxnSpPr>
          <p:nvPr/>
        </p:nvCxnSpPr>
        <p:spPr>
          <a:xfrm>
            <a:off x="37722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978A105-1265-D431-FF96-C58CAA6FF35F}"/>
              </a:ext>
            </a:extLst>
          </p:cNvPr>
          <p:cNvCxnSpPr>
            <a:cxnSpLocks/>
          </p:cNvCxnSpPr>
          <p:nvPr/>
        </p:nvCxnSpPr>
        <p:spPr>
          <a:xfrm>
            <a:off x="48136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7E7CE78C-D701-77CC-603E-562D99965A01}"/>
              </a:ext>
            </a:extLst>
          </p:cNvPr>
          <p:cNvSpPr txBox="1"/>
          <p:nvPr/>
        </p:nvSpPr>
        <p:spPr>
          <a:xfrm>
            <a:off x="414389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D863B-AFD7-C77E-F3F0-01EE1DB4C168}"/>
              </a:ext>
            </a:extLst>
          </p:cNvPr>
          <p:cNvSpPr txBox="1"/>
          <p:nvPr/>
        </p:nvSpPr>
        <p:spPr>
          <a:xfrm>
            <a:off x="305804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8DAE1A8-F067-BDAE-256A-C11D294DE2E6}"/>
              </a:ext>
            </a:extLst>
          </p:cNvPr>
          <p:cNvGrpSpPr/>
          <p:nvPr/>
        </p:nvGrpSpPr>
        <p:grpSpPr>
          <a:xfrm>
            <a:off x="4801221" y="2738096"/>
            <a:ext cx="69345" cy="266672"/>
            <a:chOff x="5893706" y="2894795"/>
            <a:chExt cx="90764" cy="435617"/>
          </a:xfrm>
        </p:grpSpPr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9954B5EE-F6B3-7C08-CBFE-B8999996EAD6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936A0522-DA5E-8623-903F-C28414B594D7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22FDC857-444E-5629-B192-394D8D7DB646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E5041644-C763-BA76-EBCA-23DD61A65360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A0A2A485-E81C-1B98-6CC3-DF9BA9771D1E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05C0D019-2169-DD47-3948-F5AEE3E5B6E7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9" name="Arc 128">
              <a:extLst>
                <a:ext uri="{FF2B5EF4-FFF2-40B4-BE49-F238E27FC236}">
                  <a16:creationId xmlns:a16="http://schemas.microsoft.com/office/drawing/2014/main" id="{8FF9FB12-479A-F130-F435-C28E10FDE455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188C4974-9FA4-C852-6557-2C224083296F}"/>
                  </a:ext>
                </a:extLst>
              </p:cNvPr>
              <p:cNvSpPr txBox="1"/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FBF455E-FAD1-0B22-4595-6114E99AF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blipFill>
                <a:blip r:embed="rId4"/>
                <a:stretch>
                  <a:fillRect l="-25000" r="-2500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36D3AB0-24C5-7F8F-665B-1D3E2F9113CD}"/>
              </a:ext>
            </a:extLst>
          </p:cNvPr>
          <p:cNvCxnSpPr>
            <a:cxnSpLocks/>
          </p:cNvCxnSpPr>
          <p:nvPr/>
        </p:nvCxnSpPr>
        <p:spPr>
          <a:xfrm>
            <a:off x="44994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7A65C765-6A92-43EB-B112-24E9F5DB97ED}"/>
              </a:ext>
            </a:extLst>
          </p:cNvPr>
          <p:cNvSpPr txBox="1"/>
          <p:nvPr/>
        </p:nvSpPr>
        <p:spPr>
          <a:xfrm>
            <a:off x="5181484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0D785684-2724-490C-0C66-FB403EC70E8E}"/>
              </a:ext>
            </a:extLst>
          </p:cNvPr>
          <p:cNvGrpSpPr/>
          <p:nvPr/>
        </p:nvGrpSpPr>
        <p:grpSpPr>
          <a:xfrm>
            <a:off x="5682311" y="2738095"/>
            <a:ext cx="69345" cy="266672"/>
            <a:chOff x="5893706" y="2894795"/>
            <a:chExt cx="90764" cy="435617"/>
          </a:xfrm>
        </p:grpSpPr>
        <p:sp>
          <p:nvSpPr>
            <p:cNvPr id="145" name="Arc 144">
              <a:extLst>
                <a:ext uri="{FF2B5EF4-FFF2-40B4-BE49-F238E27FC236}">
                  <a16:creationId xmlns:a16="http://schemas.microsoft.com/office/drawing/2014/main" id="{76E69551-D40F-E12F-45D6-0760B9F49351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6" name="Arc 145">
              <a:extLst>
                <a:ext uri="{FF2B5EF4-FFF2-40B4-BE49-F238E27FC236}">
                  <a16:creationId xmlns:a16="http://schemas.microsoft.com/office/drawing/2014/main" id="{F7AA3E93-FD6C-BE6D-ABEA-D35AC3932BD4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7" name="Arc 146">
              <a:extLst>
                <a:ext uri="{FF2B5EF4-FFF2-40B4-BE49-F238E27FC236}">
                  <a16:creationId xmlns:a16="http://schemas.microsoft.com/office/drawing/2014/main" id="{4AEEE6EF-FBC4-F309-BFEB-A26F71A2164B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8" name="Arc 147">
              <a:extLst>
                <a:ext uri="{FF2B5EF4-FFF2-40B4-BE49-F238E27FC236}">
                  <a16:creationId xmlns:a16="http://schemas.microsoft.com/office/drawing/2014/main" id="{4E8FF6A1-94A9-6D7F-EE5C-B61BFF593128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9" name="Arc 148">
              <a:extLst>
                <a:ext uri="{FF2B5EF4-FFF2-40B4-BE49-F238E27FC236}">
                  <a16:creationId xmlns:a16="http://schemas.microsoft.com/office/drawing/2014/main" id="{234C2080-63A8-BAE9-6412-102221F67208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0" name="Arc 149">
              <a:extLst>
                <a:ext uri="{FF2B5EF4-FFF2-40B4-BE49-F238E27FC236}">
                  <a16:creationId xmlns:a16="http://schemas.microsoft.com/office/drawing/2014/main" id="{6B82F0E4-B91B-02C0-71BF-A614C7D2E5FD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1" name="Arc 150">
              <a:extLst>
                <a:ext uri="{FF2B5EF4-FFF2-40B4-BE49-F238E27FC236}">
                  <a16:creationId xmlns:a16="http://schemas.microsoft.com/office/drawing/2014/main" id="{0C3F9F97-6667-E1EE-888C-9B7759983987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5125C75F-29B7-1E33-8DAE-8BC12C6C559C}"/>
              </a:ext>
            </a:extLst>
          </p:cNvPr>
          <p:cNvCxnSpPr>
            <a:cxnSpLocks/>
          </p:cNvCxnSpPr>
          <p:nvPr/>
        </p:nvCxnSpPr>
        <p:spPr>
          <a:xfrm>
            <a:off x="554666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36B7637-952C-985D-76BA-C1FB05967DEF}"/>
              </a:ext>
            </a:extLst>
          </p:cNvPr>
          <p:cNvGrpSpPr/>
          <p:nvPr/>
        </p:nvGrpSpPr>
        <p:grpSpPr>
          <a:xfrm>
            <a:off x="5999544" y="2738094"/>
            <a:ext cx="69345" cy="266672"/>
            <a:chOff x="5893706" y="2894795"/>
            <a:chExt cx="90764" cy="435617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82359A62-5897-6AA8-B299-ECB0D96184AE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5" name="Arc 154">
              <a:extLst>
                <a:ext uri="{FF2B5EF4-FFF2-40B4-BE49-F238E27FC236}">
                  <a16:creationId xmlns:a16="http://schemas.microsoft.com/office/drawing/2014/main" id="{C2FB96A8-26D5-B2CA-BC2E-30A9319ECC39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6" name="Arc 155">
              <a:extLst>
                <a:ext uri="{FF2B5EF4-FFF2-40B4-BE49-F238E27FC236}">
                  <a16:creationId xmlns:a16="http://schemas.microsoft.com/office/drawing/2014/main" id="{2F2B0EA1-057B-A580-CD93-A6BE1C146138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7" name="Arc 156">
              <a:extLst>
                <a:ext uri="{FF2B5EF4-FFF2-40B4-BE49-F238E27FC236}">
                  <a16:creationId xmlns:a16="http://schemas.microsoft.com/office/drawing/2014/main" id="{FB1B59DD-1A25-5663-7AD4-DD751DD0937D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8" name="Arc 157">
              <a:extLst>
                <a:ext uri="{FF2B5EF4-FFF2-40B4-BE49-F238E27FC236}">
                  <a16:creationId xmlns:a16="http://schemas.microsoft.com/office/drawing/2014/main" id="{A91AE9C5-5C37-4F48-4EF8-EF612D1B670E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9" name="Arc 158">
              <a:extLst>
                <a:ext uri="{FF2B5EF4-FFF2-40B4-BE49-F238E27FC236}">
                  <a16:creationId xmlns:a16="http://schemas.microsoft.com/office/drawing/2014/main" id="{4F9EA2C1-B8FD-8836-26BD-8211206C7244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61" name="Arc 160">
              <a:extLst>
                <a:ext uri="{FF2B5EF4-FFF2-40B4-BE49-F238E27FC236}">
                  <a16:creationId xmlns:a16="http://schemas.microsoft.com/office/drawing/2014/main" id="{D016F7DF-2271-5D9E-B121-A4B579B5C2B0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D0F60F13-3098-BD1E-D2CC-9A93E43510B2}"/>
                  </a:ext>
                </a:extLst>
              </p:cNvPr>
              <p:cNvSpPr txBox="1"/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FBC4BB8F-667C-4DAC-4471-53D320ED0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blipFill>
                <a:blip r:embed="rId5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46324614-7986-9C8F-BB73-59B92C3635F0}"/>
                  </a:ext>
                </a:extLst>
              </p:cNvPr>
              <p:cNvSpPr txBox="1"/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A7451DB-5927-6DA3-C68D-3AA463DAE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blipFill>
                <a:blip r:embed="rId6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A8BC4132-B17A-C990-CC49-B85391DE9ED6}"/>
              </a:ext>
            </a:extLst>
          </p:cNvPr>
          <p:cNvCxnSpPr>
            <a:cxnSpLocks/>
          </p:cNvCxnSpPr>
          <p:nvPr/>
        </p:nvCxnSpPr>
        <p:spPr>
          <a:xfrm>
            <a:off x="586086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D395D75A-F26B-FDFC-E307-4B02BC5A1A13}"/>
              </a:ext>
            </a:extLst>
          </p:cNvPr>
          <p:cNvSpPr txBox="1"/>
          <p:nvPr/>
        </p:nvSpPr>
        <p:spPr>
          <a:xfrm>
            <a:off x="6207974" y="2555320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 …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9B14500F-EC6E-A26C-F9BA-D4B4E1B61F68}"/>
              </a:ext>
            </a:extLst>
          </p:cNvPr>
          <p:cNvSpPr txBox="1"/>
          <p:nvPr/>
        </p:nvSpPr>
        <p:spPr>
          <a:xfrm>
            <a:off x="414389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90DD3B6E-AA4D-1C3F-2B74-67B9AF559F08}"/>
              </a:ext>
            </a:extLst>
          </p:cNvPr>
          <p:cNvSpPr txBox="1"/>
          <p:nvPr/>
        </p:nvSpPr>
        <p:spPr>
          <a:xfrm>
            <a:off x="305804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=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5341B0CE-775E-EDBB-25D9-98EEB71E7818}"/>
              </a:ext>
            </a:extLst>
          </p:cNvPr>
          <p:cNvGrpSpPr/>
          <p:nvPr/>
        </p:nvGrpSpPr>
        <p:grpSpPr>
          <a:xfrm>
            <a:off x="4801221" y="3240969"/>
            <a:ext cx="69345" cy="266673"/>
            <a:chOff x="5893706" y="2894795"/>
            <a:chExt cx="90764" cy="435617"/>
          </a:xfrm>
        </p:grpSpPr>
        <p:sp>
          <p:nvSpPr>
            <p:cNvPr id="207" name="Arc 206">
              <a:extLst>
                <a:ext uri="{FF2B5EF4-FFF2-40B4-BE49-F238E27FC236}">
                  <a16:creationId xmlns:a16="http://schemas.microsoft.com/office/drawing/2014/main" id="{54881D7F-9D03-570A-77EB-658DE4FEA112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8" name="Arc 207">
              <a:extLst>
                <a:ext uri="{FF2B5EF4-FFF2-40B4-BE49-F238E27FC236}">
                  <a16:creationId xmlns:a16="http://schemas.microsoft.com/office/drawing/2014/main" id="{D2F52019-76B5-F438-6A4E-1E6EB4EF314A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9" name="Arc 208">
              <a:extLst>
                <a:ext uri="{FF2B5EF4-FFF2-40B4-BE49-F238E27FC236}">
                  <a16:creationId xmlns:a16="http://schemas.microsoft.com/office/drawing/2014/main" id="{B4454CA0-FD10-C0F4-B7CE-A2ED5D8FD551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0" name="Arc 209">
              <a:extLst>
                <a:ext uri="{FF2B5EF4-FFF2-40B4-BE49-F238E27FC236}">
                  <a16:creationId xmlns:a16="http://schemas.microsoft.com/office/drawing/2014/main" id="{F11C19FF-BADF-3689-DEED-21BD02F706B1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1" name="Arc 210">
              <a:extLst>
                <a:ext uri="{FF2B5EF4-FFF2-40B4-BE49-F238E27FC236}">
                  <a16:creationId xmlns:a16="http://schemas.microsoft.com/office/drawing/2014/main" id="{836C0C71-5A8B-F8F8-5415-6B7A4463B008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2" name="Arc 211">
              <a:extLst>
                <a:ext uri="{FF2B5EF4-FFF2-40B4-BE49-F238E27FC236}">
                  <a16:creationId xmlns:a16="http://schemas.microsoft.com/office/drawing/2014/main" id="{6E22F18C-0079-BBC0-C166-9CE8B4D0A15A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3" name="Arc 212">
              <a:extLst>
                <a:ext uri="{FF2B5EF4-FFF2-40B4-BE49-F238E27FC236}">
                  <a16:creationId xmlns:a16="http://schemas.microsoft.com/office/drawing/2014/main" id="{33BB74EB-DF42-6DC8-3FBC-513F801281A7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0D11DC7-3634-EEE1-8FC0-280CFF831162}"/>
                  </a:ext>
                </a:extLst>
              </p:cNvPr>
              <p:cNvSpPr txBox="1"/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D6024AE-AB08-46C2-F832-D476D00B0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blipFill>
                <a:blip r:embed="rId7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TextBox 184">
            <a:extLst>
              <a:ext uri="{FF2B5EF4-FFF2-40B4-BE49-F238E27FC236}">
                <a16:creationId xmlns:a16="http://schemas.microsoft.com/office/drawing/2014/main" id="{B31152C3-72E9-960F-372E-05C38BA9B8BC}"/>
              </a:ext>
            </a:extLst>
          </p:cNvPr>
          <p:cNvSpPr txBox="1"/>
          <p:nvPr/>
        </p:nvSpPr>
        <p:spPr>
          <a:xfrm>
            <a:off x="5181484" y="3058193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DD5FEB5D-BD4B-7ACD-8225-3C087ABBC8D7}"/>
              </a:ext>
            </a:extLst>
          </p:cNvPr>
          <p:cNvGrpSpPr/>
          <p:nvPr/>
        </p:nvGrpSpPr>
        <p:grpSpPr>
          <a:xfrm>
            <a:off x="5682311" y="3240968"/>
            <a:ext cx="69345" cy="266673"/>
            <a:chOff x="5893706" y="2894795"/>
            <a:chExt cx="90764" cy="435617"/>
          </a:xfrm>
        </p:grpSpPr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B1E944A9-171E-BE52-1A01-8F84AD6768EA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431DB71D-FF1B-8DDC-F3C1-2B5735419D00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2" name="Arc 201">
              <a:extLst>
                <a:ext uri="{FF2B5EF4-FFF2-40B4-BE49-F238E27FC236}">
                  <a16:creationId xmlns:a16="http://schemas.microsoft.com/office/drawing/2014/main" id="{3572E8BB-08CB-9C32-4460-4725449F14D2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3" name="Arc 202">
              <a:extLst>
                <a:ext uri="{FF2B5EF4-FFF2-40B4-BE49-F238E27FC236}">
                  <a16:creationId xmlns:a16="http://schemas.microsoft.com/office/drawing/2014/main" id="{93D56969-C611-CF69-53A1-9AD1C400A405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4" name="Arc 203">
              <a:extLst>
                <a:ext uri="{FF2B5EF4-FFF2-40B4-BE49-F238E27FC236}">
                  <a16:creationId xmlns:a16="http://schemas.microsoft.com/office/drawing/2014/main" id="{D81BC9F6-2FAC-8EB4-2C18-3A5106C6EF77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5" name="Arc 204">
              <a:extLst>
                <a:ext uri="{FF2B5EF4-FFF2-40B4-BE49-F238E27FC236}">
                  <a16:creationId xmlns:a16="http://schemas.microsoft.com/office/drawing/2014/main" id="{F308456A-64A9-D117-7D42-759D35F22086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6" name="Arc 205">
              <a:extLst>
                <a:ext uri="{FF2B5EF4-FFF2-40B4-BE49-F238E27FC236}">
                  <a16:creationId xmlns:a16="http://schemas.microsoft.com/office/drawing/2014/main" id="{9F1C8918-4518-B091-1177-9F6D8ED37757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8A360CD7-1AC2-2BCD-2927-DB08326910D4}"/>
              </a:ext>
            </a:extLst>
          </p:cNvPr>
          <p:cNvGrpSpPr/>
          <p:nvPr/>
        </p:nvGrpSpPr>
        <p:grpSpPr>
          <a:xfrm>
            <a:off x="5999544" y="3240967"/>
            <a:ext cx="69345" cy="266673"/>
            <a:chOff x="5893706" y="2894795"/>
            <a:chExt cx="90764" cy="435617"/>
          </a:xfrm>
        </p:grpSpPr>
        <p:sp>
          <p:nvSpPr>
            <p:cNvPr id="193" name="Arc 192">
              <a:extLst>
                <a:ext uri="{FF2B5EF4-FFF2-40B4-BE49-F238E27FC236}">
                  <a16:creationId xmlns:a16="http://schemas.microsoft.com/office/drawing/2014/main" id="{E5AC9B05-0BD3-BFF0-92D8-DE34EBE89331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4" name="Arc 193">
              <a:extLst>
                <a:ext uri="{FF2B5EF4-FFF2-40B4-BE49-F238E27FC236}">
                  <a16:creationId xmlns:a16="http://schemas.microsoft.com/office/drawing/2014/main" id="{B40C3E94-428E-7857-DE07-44C537EE034B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5" name="Arc 194">
              <a:extLst>
                <a:ext uri="{FF2B5EF4-FFF2-40B4-BE49-F238E27FC236}">
                  <a16:creationId xmlns:a16="http://schemas.microsoft.com/office/drawing/2014/main" id="{E76EAB6E-855A-B031-6A12-FDDEE1629279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6" name="Arc 195">
              <a:extLst>
                <a:ext uri="{FF2B5EF4-FFF2-40B4-BE49-F238E27FC236}">
                  <a16:creationId xmlns:a16="http://schemas.microsoft.com/office/drawing/2014/main" id="{287B9C69-3CA0-22FF-6CA0-9F25A82C734B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19840E57-B2BC-4899-02C7-E26645BF72FA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4D3C881B-BB8A-A1B2-C512-8847F66EA3DB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9" name="Arc 198">
              <a:extLst>
                <a:ext uri="{FF2B5EF4-FFF2-40B4-BE49-F238E27FC236}">
                  <a16:creationId xmlns:a16="http://schemas.microsoft.com/office/drawing/2014/main" id="{440E8075-6811-D9EB-E748-BD5F8006433D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551AA204-7CBF-D063-A03F-38B5DA238C66}"/>
                  </a:ext>
                </a:extLst>
              </p:cNvPr>
              <p:cNvSpPr txBox="1"/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0EC0075-C921-EA0F-6BB9-9CA72817F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blipFill>
                <a:blip r:embed="rId8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871D511B-583F-71E2-EE2A-351BFB2E6BEC}"/>
                  </a:ext>
                </a:extLst>
              </p:cNvPr>
              <p:cNvSpPr txBox="1"/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3B4447F-A223-92F8-1046-5A42B8E5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blipFill>
                <a:blip r:embed="rId9"/>
                <a:stretch>
                  <a:fillRect l="-25000" r="-25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2" name="TextBox 191">
            <a:extLst>
              <a:ext uri="{FF2B5EF4-FFF2-40B4-BE49-F238E27FC236}">
                <a16:creationId xmlns:a16="http://schemas.microsoft.com/office/drawing/2014/main" id="{EDF25703-FA8B-0848-6547-24F9E0AE4CC8}"/>
              </a:ext>
            </a:extLst>
          </p:cNvPr>
          <p:cNvSpPr txBox="1"/>
          <p:nvPr/>
        </p:nvSpPr>
        <p:spPr>
          <a:xfrm>
            <a:off x="6207974" y="3058193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+ …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A13CAEC9-B53C-A45C-0369-96761CC424CA}"/>
              </a:ext>
            </a:extLst>
          </p:cNvPr>
          <p:cNvGrpSpPr/>
          <p:nvPr/>
        </p:nvGrpSpPr>
        <p:grpSpPr>
          <a:xfrm>
            <a:off x="2331953" y="3185950"/>
            <a:ext cx="589406" cy="113170"/>
            <a:chOff x="3274861" y="3360325"/>
            <a:chExt cx="589406" cy="118740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ED344D6E-FA3E-090C-7AE2-193F4EBB1723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247" name="Arc 246">
                <a:extLst>
                  <a:ext uri="{FF2B5EF4-FFF2-40B4-BE49-F238E27FC236}">
                    <a16:creationId xmlns:a16="http://schemas.microsoft.com/office/drawing/2014/main" id="{0155D42F-8164-688A-D3AA-0311A9CB7E14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8" name="Arc 247">
                <a:extLst>
                  <a:ext uri="{FF2B5EF4-FFF2-40B4-BE49-F238E27FC236}">
                    <a16:creationId xmlns:a16="http://schemas.microsoft.com/office/drawing/2014/main" id="{6711E9AD-28AD-11EA-CB87-A1014506DF24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9" name="Arc 248">
                <a:extLst>
                  <a:ext uri="{FF2B5EF4-FFF2-40B4-BE49-F238E27FC236}">
                    <a16:creationId xmlns:a16="http://schemas.microsoft.com/office/drawing/2014/main" id="{EE1044C9-7F96-9AB3-794C-BA22D15D095F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0" name="Arc 249">
                <a:extLst>
                  <a:ext uri="{FF2B5EF4-FFF2-40B4-BE49-F238E27FC236}">
                    <a16:creationId xmlns:a16="http://schemas.microsoft.com/office/drawing/2014/main" id="{5E77522A-40B0-CCAD-2563-51CA81B10ABE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1" name="Arc 250">
                <a:extLst>
                  <a:ext uri="{FF2B5EF4-FFF2-40B4-BE49-F238E27FC236}">
                    <a16:creationId xmlns:a16="http://schemas.microsoft.com/office/drawing/2014/main" id="{11AD7D90-DE98-B69C-E9FE-14DDF18FE8B9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2" name="Arc 251">
                <a:extLst>
                  <a:ext uri="{FF2B5EF4-FFF2-40B4-BE49-F238E27FC236}">
                    <a16:creationId xmlns:a16="http://schemas.microsoft.com/office/drawing/2014/main" id="{1CA90AE8-255E-DEF2-3287-9D3E2A1E7C20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3" name="Arc 252">
                <a:extLst>
                  <a:ext uri="{FF2B5EF4-FFF2-40B4-BE49-F238E27FC236}">
                    <a16:creationId xmlns:a16="http://schemas.microsoft.com/office/drawing/2014/main" id="{E4F934CB-417A-B8C3-1242-6AA6A93E826D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E632BC04-E723-2ADE-EA29-2B0910A123F3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255" name="Arc 254">
                <a:extLst>
                  <a:ext uri="{FF2B5EF4-FFF2-40B4-BE49-F238E27FC236}">
                    <a16:creationId xmlns:a16="http://schemas.microsoft.com/office/drawing/2014/main" id="{2BD98C2B-B107-3763-A26A-31E7EF4DCFA2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6" name="Arc 255">
                <a:extLst>
                  <a:ext uri="{FF2B5EF4-FFF2-40B4-BE49-F238E27FC236}">
                    <a16:creationId xmlns:a16="http://schemas.microsoft.com/office/drawing/2014/main" id="{7B8371D9-3E09-8F7B-0257-781B304A3A2F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7" name="Arc 256">
                <a:extLst>
                  <a:ext uri="{FF2B5EF4-FFF2-40B4-BE49-F238E27FC236}">
                    <a16:creationId xmlns:a16="http://schemas.microsoft.com/office/drawing/2014/main" id="{3A093035-B423-8E88-7EB2-D69619E81427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8" name="Arc 257">
                <a:extLst>
                  <a:ext uri="{FF2B5EF4-FFF2-40B4-BE49-F238E27FC236}">
                    <a16:creationId xmlns:a16="http://schemas.microsoft.com/office/drawing/2014/main" id="{E65E5F74-5FC6-16E0-09BC-59CB10883AAC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9" name="Arc 258">
                <a:extLst>
                  <a:ext uri="{FF2B5EF4-FFF2-40B4-BE49-F238E27FC236}">
                    <a16:creationId xmlns:a16="http://schemas.microsoft.com/office/drawing/2014/main" id="{7FA2D951-E75F-9D2D-F8C5-A08A21D43801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0" name="Arc 259">
                <a:extLst>
                  <a:ext uri="{FF2B5EF4-FFF2-40B4-BE49-F238E27FC236}">
                    <a16:creationId xmlns:a16="http://schemas.microsoft.com/office/drawing/2014/main" id="{69A29A98-C947-45EE-690B-033353213065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AA340F6C-60A4-6AD4-1F0D-0F39A98C062A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C338083C-6012-4348-DDDF-B08379DB6768}"/>
              </a:ext>
            </a:extLst>
          </p:cNvPr>
          <p:cNvGrpSpPr/>
          <p:nvPr/>
        </p:nvGrpSpPr>
        <p:grpSpPr>
          <a:xfrm>
            <a:off x="3461870" y="3184379"/>
            <a:ext cx="589406" cy="113170"/>
            <a:chOff x="4404778" y="3358677"/>
            <a:chExt cx="589406" cy="118740"/>
          </a:xfrm>
        </p:grpSpPr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1B78A17F-E3FF-0193-8C86-1A5E0EB26BC3}"/>
                </a:ext>
              </a:extLst>
            </p:cNvPr>
            <p:cNvGrpSpPr/>
            <p:nvPr/>
          </p:nvGrpSpPr>
          <p:grpSpPr>
            <a:xfrm rot="5400000">
              <a:off x="4551520" y="3211935"/>
              <a:ext cx="118270" cy="411754"/>
              <a:chOff x="5893706" y="2894795"/>
              <a:chExt cx="90764" cy="435617"/>
            </a:xfrm>
          </p:grpSpPr>
          <p:sp>
            <p:nvSpPr>
              <p:cNvPr id="273" name="Arc 272">
                <a:extLst>
                  <a:ext uri="{FF2B5EF4-FFF2-40B4-BE49-F238E27FC236}">
                    <a16:creationId xmlns:a16="http://schemas.microsoft.com/office/drawing/2014/main" id="{7E2377ED-4B21-8A63-61AE-0DA38C52294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9715D221-858F-F475-2B61-C8198A7F8046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E8A9E786-4F3B-2210-8263-B2599B09A0EC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2C28C656-D77C-1EF0-2A8B-F3F5C72DC24D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40D082EA-208F-E3E0-3F4C-CF8516938220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73C4F535-083A-500D-9D38-B190DB0F13D7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1668158C-0A94-C92F-FB69-CEB2324E26B0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D365DB6B-31DE-3D81-2339-EFC56C4CDF74}"/>
                </a:ext>
              </a:extLst>
            </p:cNvPr>
            <p:cNvGrpSpPr/>
            <p:nvPr/>
          </p:nvGrpSpPr>
          <p:grpSpPr>
            <a:xfrm rot="5400000">
              <a:off x="4729172" y="3212405"/>
              <a:ext cx="118270" cy="411754"/>
              <a:chOff x="5893706" y="2894795"/>
              <a:chExt cx="90764" cy="435617"/>
            </a:xfrm>
          </p:grpSpPr>
          <p:sp>
            <p:nvSpPr>
              <p:cNvPr id="266" name="Arc 265">
                <a:extLst>
                  <a:ext uri="{FF2B5EF4-FFF2-40B4-BE49-F238E27FC236}">
                    <a16:creationId xmlns:a16="http://schemas.microsoft.com/office/drawing/2014/main" id="{487246D3-A5D7-E755-3C71-F2087244262E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099AC1E7-F318-7558-51BB-90D94ABE8B6C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46D09B8D-EDCF-92D3-D1F0-110B521E69C1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FB7924CA-3577-65BA-0FFC-CED3BE39E401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EF2472A3-3F2E-D454-0AB4-A92B1B00A559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F099DA0F-DE52-9C04-853C-B9253E9AA405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2" name="Arc 271">
                <a:extLst>
                  <a:ext uri="{FF2B5EF4-FFF2-40B4-BE49-F238E27FC236}">
                    <a16:creationId xmlns:a16="http://schemas.microsoft.com/office/drawing/2014/main" id="{BB5FD7E5-E56A-4EEB-F4AF-0E1D69F6E7CD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F96EF0C1-2403-7D46-5B86-02CF3E820A94}"/>
              </a:ext>
            </a:extLst>
          </p:cNvPr>
          <p:cNvGrpSpPr/>
          <p:nvPr/>
        </p:nvGrpSpPr>
        <p:grpSpPr>
          <a:xfrm>
            <a:off x="4500198" y="3182480"/>
            <a:ext cx="589406" cy="113170"/>
            <a:chOff x="5443106" y="3356685"/>
            <a:chExt cx="589406" cy="118740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AA03B0DA-CC52-461B-5D08-8CD4C9EED805}"/>
                </a:ext>
              </a:extLst>
            </p:cNvPr>
            <p:cNvGrpSpPr/>
            <p:nvPr/>
          </p:nvGrpSpPr>
          <p:grpSpPr>
            <a:xfrm rot="5400000">
              <a:off x="5589848" y="3209943"/>
              <a:ext cx="118270" cy="411754"/>
              <a:chOff x="5893706" y="2894795"/>
              <a:chExt cx="90764" cy="435617"/>
            </a:xfrm>
          </p:grpSpPr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64F2F528-1087-0F3E-1A4D-EB3918CD0C6C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1" name="Arc 290">
                <a:extLst>
                  <a:ext uri="{FF2B5EF4-FFF2-40B4-BE49-F238E27FC236}">
                    <a16:creationId xmlns:a16="http://schemas.microsoft.com/office/drawing/2014/main" id="{CA08F193-E2AA-7312-A6E1-296D396946BD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2" name="Arc 291">
                <a:extLst>
                  <a:ext uri="{FF2B5EF4-FFF2-40B4-BE49-F238E27FC236}">
                    <a16:creationId xmlns:a16="http://schemas.microsoft.com/office/drawing/2014/main" id="{88532C9D-849B-F8F3-E047-9E97055BF7F6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1551A7B4-B420-B168-BE66-1107D046F652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72B0D76A-69B2-024C-A5D3-08194DD84B63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7FC80690-042C-9738-C627-DF3476722653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7C3489F7-8EF8-62C6-4DA8-7EC2D57D370C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098B43BA-C640-FFEF-6D9D-3F468EE7C00E}"/>
                </a:ext>
              </a:extLst>
            </p:cNvPr>
            <p:cNvGrpSpPr/>
            <p:nvPr/>
          </p:nvGrpSpPr>
          <p:grpSpPr>
            <a:xfrm rot="5400000">
              <a:off x="5767500" y="3210413"/>
              <a:ext cx="118270" cy="411754"/>
              <a:chOff x="5893706" y="2894795"/>
              <a:chExt cx="90764" cy="435617"/>
            </a:xfrm>
          </p:grpSpPr>
          <p:sp>
            <p:nvSpPr>
              <p:cNvPr id="283" name="Arc 282">
                <a:extLst>
                  <a:ext uri="{FF2B5EF4-FFF2-40B4-BE49-F238E27FC236}">
                    <a16:creationId xmlns:a16="http://schemas.microsoft.com/office/drawing/2014/main" id="{73E14B95-37FD-6230-2862-681076664B19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E021FDF3-6D6A-66B1-4FE4-2DB1DEF8C61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136A5801-49CF-25FC-748F-DE8BEEE9ED22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13027564-AAB6-41A8-FC84-73B8F7ECEE35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53EF6E66-42E5-403C-3650-59BF91ABF3A9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DD1E21F2-A8D1-AD0B-14CF-44B0DB68FACD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B4BDB134-73BA-1B1B-A67B-AEF7AC096AC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60C12BCA-ABE5-B0A6-6D80-EFDA796D73A5}"/>
              </a:ext>
            </a:extLst>
          </p:cNvPr>
          <p:cNvGrpSpPr/>
          <p:nvPr/>
        </p:nvGrpSpPr>
        <p:grpSpPr>
          <a:xfrm>
            <a:off x="5549831" y="3177163"/>
            <a:ext cx="589406" cy="113170"/>
            <a:chOff x="6492739" y="3351106"/>
            <a:chExt cx="589406" cy="118740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92CDB45C-6E38-E69B-04E3-8EE67FDC1A92}"/>
                </a:ext>
              </a:extLst>
            </p:cNvPr>
            <p:cNvGrpSpPr/>
            <p:nvPr/>
          </p:nvGrpSpPr>
          <p:grpSpPr>
            <a:xfrm rot="5400000">
              <a:off x="6639481" y="3204364"/>
              <a:ext cx="118270" cy="411754"/>
              <a:chOff x="5893706" y="2894795"/>
              <a:chExt cx="90764" cy="435617"/>
            </a:xfrm>
          </p:grpSpPr>
          <p:sp>
            <p:nvSpPr>
              <p:cNvPr id="307" name="Arc 306">
                <a:extLst>
                  <a:ext uri="{FF2B5EF4-FFF2-40B4-BE49-F238E27FC236}">
                    <a16:creationId xmlns:a16="http://schemas.microsoft.com/office/drawing/2014/main" id="{C0B4C193-FA55-3B79-1275-FA5D49672E16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8" name="Arc 307">
                <a:extLst>
                  <a:ext uri="{FF2B5EF4-FFF2-40B4-BE49-F238E27FC236}">
                    <a16:creationId xmlns:a16="http://schemas.microsoft.com/office/drawing/2014/main" id="{73507130-21FA-23CA-2885-DA83B777F78F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9" name="Arc 308">
                <a:extLst>
                  <a:ext uri="{FF2B5EF4-FFF2-40B4-BE49-F238E27FC236}">
                    <a16:creationId xmlns:a16="http://schemas.microsoft.com/office/drawing/2014/main" id="{880C2765-791E-7DCB-8DE6-27F22175EF50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0" name="Arc 309">
                <a:extLst>
                  <a:ext uri="{FF2B5EF4-FFF2-40B4-BE49-F238E27FC236}">
                    <a16:creationId xmlns:a16="http://schemas.microsoft.com/office/drawing/2014/main" id="{AA7ACA9D-BF62-0C55-F5C3-30291DADC9C0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1" name="Arc 310">
                <a:extLst>
                  <a:ext uri="{FF2B5EF4-FFF2-40B4-BE49-F238E27FC236}">
                    <a16:creationId xmlns:a16="http://schemas.microsoft.com/office/drawing/2014/main" id="{7FC9433A-EA83-D4E9-0F1B-0425D232EEB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2" name="Arc 311">
                <a:extLst>
                  <a:ext uri="{FF2B5EF4-FFF2-40B4-BE49-F238E27FC236}">
                    <a16:creationId xmlns:a16="http://schemas.microsoft.com/office/drawing/2014/main" id="{0F523A1A-E2A0-38B0-BC03-E501FF520F3D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3" name="Arc 312">
                <a:extLst>
                  <a:ext uri="{FF2B5EF4-FFF2-40B4-BE49-F238E27FC236}">
                    <a16:creationId xmlns:a16="http://schemas.microsoft.com/office/drawing/2014/main" id="{1BC0420B-DADE-D407-8887-0F9F1C7DC495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21272370-57C2-202C-A13A-68D9013E5700}"/>
                </a:ext>
              </a:extLst>
            </p:cNvPr>
            <p:cNvGrpSpPr/>
            <p:nvPr/>
          </p:nvGrpSpPr>
          <p:grpSpPr>
            <a:xfrm rot="5400000">
              <a:off x="6817133" y="3204834"/>
              <a:ext cx="118270" cy="411754"/>
              <a:chOff x="5893706" y="2894795"/>
              <a:chExt cx="90764" cy="435617"/>
            </a:xfrm>
          </p:grpSpPr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5733EC02-BBCA-9C15-2265-D9563E9B2E43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1" name="Arc 300">
                <a:extLst>
                  <a:ext uri="{FF2B5EF4-FFF2-40B4-BE49-F238E27FC236}">
                    <a16:creationId xmlns:a16="http://schemas.microsoft.com/office/drawing/2014/main" id="{A0AB95A9-7D1D-4BAE-E997-2A77F0E11E3D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2" name="Arc 301">
                <a:extLst>
                  <a:ext uri="{FF2B5EF4-FFF2-40B4-BE49-F238E27FC236}">
                    <a16:creationId xmlns:a16="http://schemas.microsoft.com/office/drawing/2014/main" id="{179F3B02-A2CD-4184-E8E3-1F8A21A89732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3" name="Arc 302">
                <a:extLst>
                  <a:ext uri="{FF2B5EF4-FFF2-40B4-BE49-F238E27FC236}">
                    <a16:creationId xmlns:a16="http://schemas.microsoft.com/office/drawing/2014/main" id="{DBAA759D-CC9E-3A08-F6A4-1DEA1B1B339F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4" name="Arc 303">
                <a:extLst>
                  <a:ext uri="{FF2B5EF4-FFF2-40B4-BE49-F238E27FC236}">
                    <a16:creationId xmlns:a16="http://schemas.microsoft.com/office/drawing/2014/main" id="{BF711F52-E942-B4F5-4C50-A3038F660E77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5" name="Arc 304">
                <a:extLst>
                  <a:ext uri="{FF2B5EF4-FFF2-40B4-BE49-F238E27FC236}">
                    <a16:creationId xmlns:a16="http://schemas.microsoft.com/office/drawing/2014/main" id="{E23863AE-8BE2-6ADC-71B0-B43E5A12A6F1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6" name="Arc 305">
                <a:extLst>
                  <a:ext uri="{FF2B5EF4-FFF2-40B4-BE49-F238E27FC236}">
                    <a16:creationId xmlns:a16="http://schemas.microsoft.com/office/drawing/2014/main" id="{B9413045-D0FB-97F0-85D2-FCCD7A2A811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322" name="Rectangle 321">
            <a:extLst>
              <a:ext uri="{FF2B5EF4-FFF2-40B4-BE49-F238E27FC236}">
                <a16:creationId xmlns:a16="http://schemas.microsoft.com/office/drawing/2014/main" id="{96DB9380-CCB5-1AB9-228E-5ADD98AED143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ssholder for innhold 4">
            <a:extLst>
              <a:ext uri="{FF2B5EF4-FFF2-40B4-BE49-F238E27FC236}">
                <a16:creationId xmlns:a16="http://schemas.microsoft.com/office/drawing/2014/main" id="{C7F8FA51-492F-CFDA-7747-8775DD5349C8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7689695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Scattering amplitudes in the QGP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03D2E0-31E3-44D8-3AD0-D1B8F63ACBB7}"/>
              </a:ext>
            </a:extLst>
          </p:cNvPr>
          <p:cNvSpPr txBox="1"/>
          <p:nvPr/>
        </p:nvSpPr>
        <p:spPr>
          <a:xfrm>
            <a:off x="5139437" y="702688"/>
            <a:ext cx="3797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see e.g.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SCETg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[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Mehtar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-Tani, Ringer, Singh, Varun 2026]</a:t>
            </a:r>
          </a:p>
        </p:txBody>
      </p:sp>
      <p:sp>
        <p:nvSpPr>
          <p:cNvPr id="7" name="Undertittel 1">
            <a:extLst>
              <a:ext uri="{FF2B5EF4-FFF2-40B4-BE49-F238E27FC236}">
                <a16:creationId xmlns:a16="http://schemas.microsoft.com/office/drawing/2014/main" id="{5BD5A1DB-1709-67C9-AEA1-D99A2FE1FD2E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A2F1C4-EA37-1781-685E-A00F9BD03809}"/>
              </a:ext>
            </a:extLst>
          </p:cNvPr>
          <p:cNvGrpSpPr/>
          <p:nvPr/>
        </p:nvGrpSpPr>
        <p:grpSpPr>
          <a:xfrm>
            <a:off x="7366522" y="2551922"/>
            <a:ext cx="1523230" cy="942549"/>
            <a:chOff x="3012329" y="2133860"/>
            <a:chExt cx="3501398" cy="216660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97C7070-DBDF-2340-ADD4-D53A32D96A35}"/>
                </a:ext>
              </a:extLst>
            </p:cNvPr>
            <p:cNvGrpSpPr/>
            <p:nvPr/>
          </p:nvGrpSpPr>
          <p:grpSpPr>
            <a:xfrm>
              <a:off x="3660885" y="2500354"/>
              <a:ext cx="1837440" cy="1789383"/>
              <a:chOff x="3654245" y="1682090"/>
              <a:chExt cx="1837440" cy="178938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5B6AEF8-6AE3-1409-A345-35F71756521D}"/>
                  </a:ext>
                </a:extLst>
              </p:cNvPr>
              <p:cNvSpPr/>
              <p:nvPr/>
            </p:nvSpPr>
            <p:spPr>
              <a:xfrm>
                <a:off x="4005101" y="2003953"/>
                <a:ext cx="1138601" cy="11386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924C09A-4F33-A5CB-5390-F54EB0663CB2}"/>
                  </a:ext>
                </a:extLst>
              </p:cNvPr>
              <p:cNvCxnSpPr>
                <a:cxnSpLocks/>
                <a:stCxn id="19" idx="1"/>
              </p:cNvCxnSpPr>
              <p:nvPr/>
            </p:nvCxnSpPr>
            <p:spPr>
              <a:xfrm flipH="1" flipV="1">
                <a:off x="3655223" y="1682090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CCB6F6AD-420A-B3DA-7853-B5480F434CA1}"/>
                  </a:ext>
                </a:extLst>
              </p:cNvPr>
              <p:cNvCxnSpPr/>
              <p:nvPr/>
            </p:nvCxnSpPr>
            <p:spPr>
              <a:xfrm flipH="1" flipV="1">
                <a:off x="4971277" y="2982865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DC2EB53-349C-5CFE-EA23-0A73FF3BE2F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54245" y="2982866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85988FE3-A571-6A6C-DAA8-45A3838F8C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5063" y="1682090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2BCDB4-7F7B-F116-A718-C19B81283C6B}"/>
                </a:ext>
              </a:extLst>
            </p:cNvPr>
            <p:cNvSpPr txBox="1"/>
            <p:nvPr/>
          </p:nvSpPr>
          <p:spPr>
            <a:xfrm rot="5400000">
              <a:off x="5684285" y="2983002"/>
              <a:ext cx="668419" cy="990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tx2">
                      <a:lumMod val="50000"/>
                    </a:schemeClr>
                  </a:solidFill>
                </a:rPr>
                <a:t>…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5DF631-3742-4C65-46E6-81F93D0CE201}"/>
                </a:ext>
              </a:extLst>
            </p:cNvPr>
            <p:cNvSpPr txBox="1"/>
            <p:nvPr/>
          </p:nvSpPr>
          <p:spPr>
            <a:xfrm>
              <a:off x="5495978" y="2133860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2CC496A-937E-D821-A9F2-8A6E7C570A2E}"/>
                </a:ext>
              </a:extLst>
            </p:cNvPr>
            <p:cNvSpPr txBox="1"/>
            <p:nvPr/>
          </p:nvSpPr>
          <p:spPr>
            <a:xfrm>
              <a:off x="5592827" y="3992686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chemeClr val="tx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CD2B05-E0AC-EF1A-96A0-82B5EF90B107}"/>
                </a:ext>
              </a:extLst>
            </p:cNvPr>
            <p:cNvSpPr txBox="1"/>
            <p:nvPr/>
          </p:nvSpPr>
          <p:spPr>
            <a:xfrm>
              <a:off x="3012329" y="3992687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3E124A-AE1A-8D02-DEF1-0E45DB243024}"/>
                </a:ext>
              </a:extLst>
            </p:cNvPr>
            <p:cNvSpPr txBox="1"/>
            <p:nvPr/>
          </p:nvSpPr>
          <p:spPr>
            <a:xfrm>
              <a:off x="3012329" y="2157543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</a:p>
          </p:txBody>
        </p:sp>
      </p:grpSp>
      <p:sp>
        <p:nvSpPr>
          <p:cNvPr id="24" name="Right Brace 23">
            <a:extLst>
              <a:ext uri="{FF2B5EF4-FFF2-40B4-BE49-F238E27FC236}">
                <a16:creationId xmlns:a16="http://schemas.microsoft.com/office/drawing/2014/main" id="{E2921C74-AD29-89E8-E5A5-3DC8BDF4CB12}"/>
              </a:ext>
            </a:extLst>
          </p:cNvPr>
          <p:cNvSpPr/>
          <p:nvPr/>
        </p:nvSpPr>
        <p:spPr>
          <a:xfrm>
            <a:off x="6886256" y="2589786"/>
            <a:ext cx="111230" cy="1017719"/>
          </a:xfrm>
          <a:prstGeom prst="rightBrace">
            <a:avLst>
              <a:gd name="adj1" fmla="val 49614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DBFF7E7-2A85-F79F-E9DE-EA47DF2AC531}"/>
              </a:ext>
            </a:extLst>
          </p:cNvPr>
          <p:cNvCxnSpPr>
            <a:cxnSpLocks/>
          </p:cNvCxnSpPr>
          <p:nvPr/>
        </p:nvCxnSpPr>
        <p:spPr>
          <a:xfrm flipH="1">
            <a:off x="8283575" y="2910327"/>
            <a:ext cx="196850" cy="86873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3DF987A-3EC8-D2B2-3C40-D76CECA8705E}"/>
              </a:ext>
            </a:extLst>
          </p:cNvPr>
          <p:cNvSpPr txBox="1"/>
          <p:nvPr/>
        </p:nvSpPr>
        <p:spPr>
          <a:xfrm>
            <a:off x="8454638" y="2750416"/>
            <a:ext cx="182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B6154E-53CF-2B71-D951-E7B2EA89634D}"/>
              </a:ext>
            </a:extLst>
          </p:cNvPr>
          <p:cNvSpPr txBox="1"/>
          <p:nvPr/>
        </p:nvSpPr>
        <p:spPr>
          <a:xfrm>
            <a:off x="7014723" y="2361125"/>
            <a:ext cx="615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Goal:</a:t>
            </a:r>
          </a:p>
        </p:txBody>
      </p:sp>
    </p:spTree>
    <p:extLst>
      <p:ext uri="{BB962C8B-B14F-4D97-AF65-F5344CB8AC3E}">
        <p14:creationId xmlns:p14="http://schemas.microsoft.com/office/powerpoint/2010/main" val="1267861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879E0-5DA8-CE1B-D4F1-826BDA0FF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9610D484-110B-5205-D4BE-7A90D224DB7D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E2FAA3AE-FD89-5595-FBF9-FE2FA45D6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12</a:t>
            </a:fld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3A2D031-F3F8-FCD3-CCE4-917FDFB162A9}"/>
              </a:ext>
            </a:extLst>
          </p:cNvPr>
          <p:cNvSpPr txBox="1"/>
          <p:nvPr/>
        </p:nvSpPr>
        <p:spPr>
          <a:xfrm>
            <a:off x="277258" y="1208938"/>
            <a:ext cx="4234230" cy="3377528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Straight propagation: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Color conservation: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A5DFDA85-2189-2AB5-CE55-66D471DDCCD8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72981C6-F38B-8457-BD50-16302ED7620D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1. Broadening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BAA63F-7C36-EA4B-74FE-DED0C31CB657}"/>
              </a:ext>
            </a:extLst>
          </p:cNvPr>
          <p:cNvSpPr txBox="1"/>
          <p:nvPr/>
        </p:nvSpPr>
        <p:spPr>
          <a:xfrm>
            <a:off x="4632515" y="1208796"/>
            <a:ext cx="4234228" cy="3377528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Medium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Broadening:</a:t>
            </a:r>
            <a:b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b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b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Color decoherence: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5003D876-D1FB-E115-2245-A54E6CD67BE6}"/>
              </a:ext>
            </a:extLst>
          </p:cNvPr>
          <p:cNvGrpSpPr/>
          <p:nvPr/>
        </p:nvGrpSpPr>
        <p:grpSpPr>
          <a:xfrm>
            <a:off x="1253131" y="3573956"/>
            <a:ext cx="2301727" cy="835625"/>
            <a:chOff x="1253131" y="1904918"/>
            <a:chExt cx="2301727" cy="835625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D8656C8B-B46E-5B35-8806-D1DE7429B396}"/>
                </a:ext>
              </a:extLst>
            </p:cNvPr>
            <p:cNvSpPr txBox="1"/>
            <p:nvPr/>
          </p:nvSpPr>
          <p:spPr>
            <a:xfrm>
              <a:off x="3136050" y="1904918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33DF0B08-A79A-A8A0-618D-2525DC02BFE0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31" y="2062909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F505437E-13A6-364D-F1C7-BE43F80F9BFA}"/>
                </a:ext>
              </a:extLst>
            </p:cNvPr>
            <p:cNvCxnSpPr>
              <a:cxnSpLocks/>
            </p:cNvCxnSpPr>
            <p:nvPr/>
          </p:nvCxnSpPr>
          <p:spPr>
            <a:xfrm>
              <a:off x="3202804" y="2067219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5C994456-C534-D5E9-2443-1949ABB5D56E}"/>
                </a:ext>
              </a:extLst>
            </p:cNvPr>
            <p:cNvGrpSpPr/>
            <p:nvPr/>
          </p:nvGrpSpPr>
          <p:grpSpPr>
            <a:xfrm>
              <a:off x="1297016" y="2298019"/>
              <a:ext cx="728868" cy="188654"/>
              <a:chOff x="3283172" y="2011122"/>
              <a:chExt cx="914221" cy="264851"/>
            </a:xfrm>
          </p:grpSpPr>
          <p:grpSp>
            <p:nvGrpSpPr>
              <p:cNvPr id="316" name="Group 315">
                <a:extLst>
                  <a:ext uri="{FF2B5EF4-FFF2-40B4-BE49-F238E27FC236}">
                    <a16:creationId xmlns:a16="http://schemas.microsoft.com/office/drawing/2014/main" id="{49339F26-48AE-6F54-56A3-4ED7D3E83615}"/>
                  </a:ext>
                </a:extLst>
              </p:cNvPr>
              <p:cNvGrpSpPr/>
              <p:nvPr/>
            </p:nvGrpSpPr>
            <p:grpSpPr>
              <a:xfrm>
                <a:off x="3283172" y="2011122"/>
                <a:ext cx="457111" cy="256697"/>
                <a:chOff x="3283172" y="2011122"/>
                <a:chExt cx="457111" cy="256697"/>
              </a:xfrm>
            </p:grpSpPr>
            <p:sp>
              <p:nvSpPr>
                <p:cNvPr id="320" name="Arc 319">
                  <a:extLst>
                    <a:ext uri="{FF2B5EF4-FFF2-40B4-BE49-F238E27FC236}">
                      <a16:creationId xmlns:a16="http://schemas.microsoft.com/office/drawing/2014/main" id="{CD9477D5-7B33-3430-3738-27B0EC5D0621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8" name="Arc 347">
                  <a:extLst>
                    <a:ext uri="{FF2B5EF4-FFF2-40B4-BE49-F238E27FC236}">
                      <a16:creationId xmlns:a16="http://schemas.microsoft.com/office/drawing/2014/main" id="{25CF1A05-BEE0-087E-DD38-54A37EDD788B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C25873E5-F090-09EE-8F93-3E9D8A23B0F2}"/>
                  </a:ext>
                </a:extLst>
              </p:cNvPr>
              <p:cNvGrpSpPr/>
              <p:nvPr/>
            </p:nvGrpSpPr>
            <p:grpSpPr>
              <a:xfrm>
                <a:off x="3740282" y="2019276"/>
                <a:ext cx="457111" cy="256697"/>
                <a:chOff x="3283172" y="2011122"/>
                <a:chExt cx="457111" cy="256697"/>
              </a:xfrm>
            </p:grpSpPr>
            <p:sp>
              <p:nvSpPr>
                <p:cNvPr id="318" name="Arc 317">
                  <a:extLst>
                    <a:ext uri="{FF2B5EF4-FFF2-40B4-BE49-F238E27FC236}">
                      <a16:creationId xmlns:a16="http://schemas.microsoft.com/office/drawing/2014/main" id="{06C6DFD1-41F0-109D-7C18-27772247937C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19" name="Arc 318">
                  <a:extLst>
                    <a:ext uri="{FF2B5EF4-FFF2-40B4-BE49-F238E27FC236}">
                      <a16:creationId xmlns:a16="http://schemas.microsoft.com/office/drawing/2014/main" id="{794360AD-194E-25BB-0509-982AD6605C96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27049DDA-81DB-4EF6-5B8D-8629D13712ED}"/>
                </a:ext>
              </a:extLst>
            </p:cNvPr>
            <p:cNvGrpSpPr/>
            <p:nvPr/>
          </p:nvGrpSpPr>
          <p:grpSpPr>
            <a:xfrm>
              <a:off x="2032585" y="2087388"/>
              <a:ext cx="1093891" cy="311012"/>
              <a:chOff x="674726" y="2219325"/>
              <a:chExt cx="1093891" cy="311012"/>
            </a:xfrm>
          </p:grpSpPr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682173B8-2616-E2AB-880A-9F8898E02D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43B55313-A455-950E-62AE-9D3C6F00DA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5163F4BC-3A5B-7C20-E40A-1A605BDA757E}"/>
                </a:ext>
              </a:extLst>
            </p:cNvPr>
            <p:cNvGrpSpPr/>
            <p:nvPr/>
          </p:nvGrpSpPr>
          <p:grpSpPr>
            <a:xfrm flipH="1">
              <a:off x="2032585" y="2398400"/>
              <a:ext cx="1093891" cy="311012"/>
              <a:chOff x="674726" y="2219325"/>
              <a:chExt cx="1093891" cy="311012"/>
            </a:xfrm>
          </p:grpSpPr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59978CD1-1CA8-E50E-7F76-1868AC296A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DF94F5D9-C0E9-21B5-E7A9-1BFC90474A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0" name="TextBox 349">
            <a:extLst>
              <a:ext uri="{FF2B5EF4-FFF2-40B4-BE49-F238E27FC236}">
                <a16:creationId xmlns:a16="http://schemas.microsoft.com/office/drawing/2014/main" id="{7212A667-2EBE-B9EE-9E33-43031C045C34}"/>
              </a:ext>
            </a:extLst>
          </p:cNvPr>
          <p:cNvSpPr txBox="1"/>
          <p:nvPr/>
        </p:nvSpPr>
        <p:spPr>
          <a:xfrm>
            <a:off x="8580233" y="3692010"/>
            <a:ext cx="294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9BF428AB-055E-3FEA-C014-BCD6B28FCE9C}"/>
              </a:ext>
            </a:extLst>
          </p:cNvPr>
          <p:cNvCxnSpPr>
            <a:cxnSpLocks/>
          </p:cNvCxnSpPr>
          <p:nvPr/>
        </p:nvCxnSpPr>
        <p:spPr>
          <a:xfrm>
            <a:off x="7256710" y="3849355"/>
            <a:ext cx="0" cy="473399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72D033B9-E6CA-1B20-FA08-4D50E57B27B6}"/>
              </a:ext>
            </a:extLst>
          </p:cNvPr>
          <p:cNvCxnSpPr>
            <a:cxnSpLocks/>
          </p:cNvCxnSpPr>
          <p:nvPr/>
        </p:nvCxnSpPr>
        <p:spPr>
          <a:xfrm>
            <a:off x="8633897" y="3846883"/>
            <a:ext cx="0" cy="473399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C67D219C-1A30-505F-56F9-0472C627B066}"/>
              </a:ext>
            </a:extLst>
          </p:cNvPr>
          <p:cNvGrpSpPr/>
          <p:nvPr/>
        </p:nvGrpSpPr>
        <p:grpSpPr>
          <a:xfrm>
            <a:off x="7296117" y="4005603"/>
            <a:ext cx="512451" cy="132638"/>
            <a:chOff x="3283172" y="2011122"/>
            <a:chExt cx="914221" cy="264851"/>
          </a:xfrm>
        </p:grpSpPr>
        <p:grpSp>
          <p:nvGrpSpPr>
            <p:cNvPr id="415" name="Group 414">
              <a:extLst>
                <a:ext uri="{FF2B5EF4-FFF2-40B4-BE49-F238E27FC236}">
                  <a16:creationId xmlns:a16="http://schemas.microsoft.com/office/drawing/2014/main" id="{8A7E7960-E15C-47E7-1AFB-F1DDA76FAD21}"/>
                </a:ext>
              </a:extLst>
            </p:cNvPr>
            <p:cNvGrpSpPr/>
            <p:nvPr/>
          </p:nvGrpSpPr>
          <p:grpSpPr>
            <a:xfrm>
              <a:off x="3283172" y="2011122"/>
              <a:ext cx="457111" cy="256697"/>
              <a:chOff x="3283172" y="2011122"/>
              <a:chExt cx="457111" cy="256697"/>
            </a:xfrm>
          </p:grpSpPr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0751E3A5-1FD4-7BFE-2074-72074FB78658}"/>
                  </a:ext>
                </a:extLst>
              </p:cNvPr>
              <p:cNvSpPr/>
              <p:nvPr/>
            </p:nvSpPr>
            <p:spPr>
              <a:xfrm>
                <a:off x="3283172" y="2011122"/>
                <a:ext cx="228600" cy="240418"/>
              </a:xfrm>
              <a:prstGeom prst="arc">
                <a:avLst>
                  <a:gd name="adj1" fmla="val 10780668"/>
                  <a:gd name="adj2" fmla="val 190790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0" name="Arc 419">
                <a:extLst>
                  <a:ext uri="{FF2B5EF4-FFF2-40B4-BE49-F238E27FC236}">
                    <a16:creationId xmlns:a16="http://schemas.microsoft.com/office/drawing/2014/main" id="{DD059FA0-7BC5-AA81-5FBF-A8E9A7995638}"/>
                  </a:ext>
                </a:extLst>
              </p:cNvPr>
              <p:cNvSpPr/>
              <p:nvPr/>
            </p:nvSpPr>
            <p:spPr>
              <a:xfrm rot="10800000">
                <a:off x="3511683" y="2027401"/>
                <a:ext cx="228600" cy="240418"/>
              </a:xfrm>
              <a:prstGeom prst="arc">
                <a:avLst>
                  <a:gd name="adj1" fmla="val 10780668"/>
                  <a:gd name="adj2" fmla="val 285819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6" name="Group 415">
              <a:extLst>
                <a:ext uri="{FF2B5EF4-FFF2-40B4-BE49-F238E27FC236}">
                  <a16:creationId xmlns:a16="http://schemas.microsoft.com/office/drawing/2014/main" id="{130B9527-E942-6661-B257-5819454F6A2B}"/>
                </a:ext>
              </a:extLst>
            </p:cNvPr>
            <p:cNvGrpSpPr/>
            <p:nvPr/>
          </p:nvGrpSpPr>
          <p:grpSpPr>
            <a:xfrm>
              <a:off x="3740282" y="2019276"/>
              <a:ext cx="457111" cy="256697"/>
              <a:chOff x="3283172" y="2011122"/>
              <a:chExt cx="457111" cy="256697"/>
            </a:xfrm>
          </p:grpSpPr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7E229A32-141F-63DC-5F32-77F206EE0F07}"/>
                  </a:ext>
                </a:extLst>
              </p:cNvPr>
              <p:cNvSpPr/>
              <p:nvPr/>
            </p:nvSpPr>
            <p:spPr>
              <a:xfrm>
                <a:off x="3283172" y="2011122"/>
                <a:ext cx="228600" cy="240418"/>
              </a:xfrm>
              <a:prstGeom prst="arc">
                <a:avLst>
                  <a:gd name="adj1" fmla="val 10780668"/>
                  <a:gd name="adj2" fmla="val 190790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262B7A6C-5879-24F9-E61D-98B56387785C}"/>
                  </a:ext>
                </a:extLst>
              </p:cNvPr>
              <p:cNvSpPr/>
              <p:nvPr/>
            </p:nvSpPr>
            <p:spPr>
              <a:xfrm rot="10800000">
                <a:off x="3511683" y="2027401"/>
                <a:ext cx="228600" cy="240418"/>
              </a:xfrm>
              <a:prstGeom prst="arc">
                <a:avLst>
                  <a:gd name="adj1" fmla="val 10780668"/>
                  <a:gd name="adj2" fmla="val 285819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9FF98930-A87D-2B32-2FD7-C977841D0833}"/>
              </a:ext>
            </a:extLst>
          </p:cNvPr>
          <p:cNvCxnSpPr>
            <a:cxnSpLocks/>
          </p:cNvCxnSpPr>
          <p:nvPr/>
        </p:nvCxnSpPr>
        <p:spPr>
          <a:xfrm flipV="1">
            <a:off x="7811143" y="3963749"/>
            <a:ext cx="407609" cy="115981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010072E2-09E5-E9D7-7219-264FFCE73E83}"/>
              </a:ext>
            </a:extLst>
          </p:cNvPr>
          <p:cNvGrpSpPr/>
          <p:nvPr/>
        </p:nvGrpSpPr>
        <p:grpSpPr>
          <a:xfrm flipH="1">
            <a:off x="7811143" y="4076554"/>
            <a:ext cx="769090" cy="221841"/>
            <a:chOff x="674726" y="2214809"/>
            <a:chExt cx="1093891" cy="315528"/>
          </a:xfrm>
        </p:grpSpPr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BF8EEF8B-CF91-2A9C-D94C-3EC02243EE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26" y="2365375"/>
              <a:ext cx="579750" cy="164962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417E0F21-EB39-D1D3-9F5D-3FE216999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26" y="2214809"/>
              <a:ext cx="1093891" cy="311012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0801DF32-C2CF-BBCF-D0D8-E97424224B7A}"/>
              </a:ext>
            </a:extLst>
          </p:cNvPr>
          <p:cNvCxnSpPr>
            <a:cxnSpLocks/>
          </p:cNvCxnSpPr>
          <p:nvPr/>
        </p:nvCxnSpPr>
        <p:spPr>
          <a:xfrm flipV="1">
            <a:off x="8172624" y="3861262"/>
            <a:ext cx="407377" cy="11405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0070C0"/>
                </a:gs>
                <a:gs pos="11000">
                  <a:srgbClr val="00B0F0"/>
                </a:gs>
                <a:gs pos="24000">
                  <a:srgbClr val="00B050"/>
                </a:gs>
                <a:gs pos="86000">
                  <a:srgbClr val="C00000"/>
                </a:gs>
                <a:gs pos="99000">
                  <a:srgbClr val="7030A0"/>
                </a:gs>
                <a:gs pos="76000">
                  <a:srgbClr val="FF0000"/>
                </a:gs>
                <a:gs pos="64000">
                  <a:srgbClr val="FFC000"/>
                </a:gs>
                <a:gs pos="49000">
                  <a:srgbClr val="FFFF00"/>
                </a:gs>
                <a:gs pos="37000">
                  <a:srgbClr val="92D05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TextBox 356">
            <a:extLst>
              <a:ext uri="{FF2B5EF4-FFF2-40B4-BE49-F238E27FC236}">
                <a16:creationId xmlns:a16="http://schemas.microsoft.com/office/drawing/2014/main" id="{78E6667D-4FD2-154D-542D-97D87F77C3FA}"/>
              </a:ext>
            </a:extLst>
          </p:cNvPr>
          <p:cNvSpPr txBox="1"/>
          <p:nvPr/>
        </p:nvSpPr>
        <p:spPr>
          <a:xfrm>
            <a:off x="7254757" y="4377611"/>
            <a:ext cx="144144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color decoherence:</a:t>
            </a:r>
          </a:p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legs become independent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19C8F9EB-2548-55B0-55ED-3A34914A8D9A}"/>
                  </a:ext>
                </a:extLst>
              </p:cNvPr>
              <p:cNvSpPr txBox="1"/>
              <p:nvPr/>
            </p:nvSpPr>
            <p:spPr>
              <a:xfrm>
                <a:off x="6854344" y="3882332"/>
                <a:ext cx="494193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1400" b="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1400" dirty="0">
                  <a:solidFill>
                    <a:srgbClr val="2D3D4F"/>
                  </a:solidFill>
                </a:endParaRPr>
              </a:p>
              <a:p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19C8F9EB-2548-55B0-55ED-3A34914A8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344" y="3882332"/>
                <a:ext cx="494193" cy="600164"/>
              </a:xfrm>
              <a:prstGeom prst="rect">
                <a:avLst/>
              </a:prstGeom>
              <a:blipFill>
                <a:blip r:embed="rId3"/>
                <a:stretch>
                  <a:fillRect l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50C5AE18-2F4C-69EB-4976-3FEE8551A1F2}"/>
              </a:ext>
            </a:extLst>
          </p:cNvPr>
          <p:cNvCxnSpPr>
            <a:cxnSpLocks/>
          </p:cNvCxnSpPr>
          <p:nvPr/>
        </p:nvCxnSpPr>
        <p:spPr>
          <a:xfrm>
            <a:off x="8188325" y="4183393"/>
            <a:ext cx="390525" cy="11430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0070C0"/>
                </a:gs>
                <a:gs pos="96000">
                  <a:srgbClr val="00B0F0"/>
                </a:gs>
                <a:gs pos="92000">
                  <a:srgbClr val="00B050"/>
                </a:gs>
                <a:gs pos="31000">
                  <a:srgbClr val="C00000"/>
                </a:gs>
                <a:gs pos="10000">
                  <a:srgbClr val="7030A0"/>
                </a:gs>
                <a:gs pos="41000">
                  <a:srgbClr val="FF0000"/>
                </a:gs>
                <a:gs pos="74000">
                  <a:srgbClr val="FFC000"/>
                </a:gs>
                <a:gs pos="85000">
                  <a:srgbClr val="FFFF00"/>
                </a:gs>
                <a:gs pos="90000">
                  <a:srgbClr val="92D05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D8DBB46A-4311-4BCD-5660-D22192BBD9EF}"/>
              </a:ext>
            </a:extLst>
          </p:cNvPr>
          <p:cNvGrpSpPr/>
          <p:nvPr/>
        </p:nvGrpSpPr>
        <p:grpSpPr>
          <a:xfrm rot="16200000">
            <a:off x="5726576" y="4198216"/>
            <a:ext cx="198504" cy="57960"/>
            <a:chOff x="5645694" y="4573633"/>
            <a:chExt cx="877472" cy="423229"/>
          </a:xfrm>
        </p:grpSpPr>
        <p:sp>
          <p:nvSpPr>
            <p:cNvPr id="406" name="Arc 405">
              <a:extLst>
                <a:ext uri="{FF2B5EF4-FFF2-40B4-BE49-F238E27FC236}">
                  <a16:creationId xmlns:a16="http://schemas.microsoft.com/office/drawing/2014/main" id="{75A0B6B4-576E-7316-99BF-F887AA9F8764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7" name="Arc 406">
              <a:extLst>
                <a:ext uri="{FF2B5EF4-FFF2-40B4-BE49-F238E27FC236}">
                  <a16:creationId xmlns:a16="http://schemas.microsoft.com/office/drawing/2014/main" id="{F524B4CC-BF73-1F56-16DC-6969A6C88DE7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8" name="Arc 407">
              <a:extLst>
                <a:ext uri="{FF2B5EF4-FFF2-40B4-BE49-F238E27FC236}">
                  <a16:creationId xmlns:a16="http://schemas.microsoft.com/office/drawing/2014/main" id="{C7753F35-6FC1-B69D-BD37-6853726B8EBB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9" name="Arc 408">
              <a:extLst>
                <a:ext uri="{FF2B5EF4-FFF2-40B4-BE49-F238E27FC236}">
                  <a16:creationId xmlns:a16="http://schemas.microsoft.com/office/drawing/2014/main" id="{CF9A0B46-71EF-712D-1C37-5FF3B9DEF988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0" name="Arc 409">
              <a:extLst>
                <a:ext uri="{FF2B5EF4-FFF2-40B4-BE49-F238E27FC236}">
                  <a16:creationId xmlns:a16="http://schemas.microsoft.com/office/drawing/2014/main" id="{8134F58D-1A0D-94FE-24DE-855060DE595A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" name="Arc 410">
              <a:extLst>
                <a:ext uri="{FF2B5EF4-FFF2-40B4-BE49-F238E27FC236}">
                  <a16:creationId xmlns:a16="http://schemas.microsoft.com/office/drawing/2014/main" id="{94BFFA45-1E2A-3BF7-9554-6FFBB03A9700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2" name="Arc 411">
              <a:extLst>
                <a:ext uri="{FF2B5EF4-FFF2-40B4-BE49-F238E27FC236}">
                  <a16:creationId xmlns:a16="http://schemas.microsoft.com/office/drawing/2014/main" id="{0EB8567E-2A80-2558-8B2D-942C314F59E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1" name="TextBox 360">
                <a:extLst>
                  <a:ext uri="{FF2B5EF4-FFF2-40B4-BE49-F238E27FC236}">
                    <a16:creationId xmlns:a16="http://schemas.microsoft.com/office/drawing/2014/main" id="{7BA00484-5549-8951-10E5-194BC261DE8B}"/>
                  </a:ext>
                </a:extLst>
              </p:cNvPr>
              <p:cNvSpPr txBox="1"/>
              <p:nvPr/>
            </p:nvSpPr>
            <p:spPr>
              <a:xfrm>
                <a:off x="5778439" y="4274200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1" name="TextBox 360">
                <a:extLst>
                  <a:ext uri="{FF2B5EF4-FFF2-40B4-BE49-F238E27FC236}">
                    <a16:creationId xmlns:a16="http://schemas.microsoft.com/office/drawing/2014/main" id="{7BA00484-5549-8951-10E5-194BC261D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439" y="4274200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2" name="Group 361">
            <a:extLst>
              <a:ext uri="{FF2B5EF4-FFF2-40B4-BE49-F238E27FC236}">
                <a16:creationId xmlns:a16="http://schemas.microsoft.com/office/drawing/2014/main" id="{C2D743EF-0AC2-8F07-27B8-62DF27DC1E91}"/>
              </a:ext>
            </a:extLst>
          </p:cNvPr>
          <p:cNvGrpSpPr/>
          <p:nvPr/>
        </p:nvGrpSpPr>
        <p:grpSpPr>
          <a:xfrm rot="16200000">
            <a:off x="5869138" y="4085877"/>
            <a:ext cx="198504" cy="57960"/>
            <a:chOff x="5645694" y="4573633"/>
            <a:chExt cx="877472" cy="423229"/>
          </a:xfrm>
        </p:grpSpPr>
        <p:sp>
          <p:nvSpPr>
            <p:cNvPr id="399" name="Arc 398">
              <a:extLst>
                <a:ext uri="{FF2B5EF4-FFF2-40B4-BE49-F238E27FC236}">
                  <a16:creationId xmlns:a16="http://schemas.microsoft.com/office/drawing/2014/main" id="{CFA36A0B-10E1-98C5-86E3-275FDE6CAEC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0" name="Arc 399">
              <a:extLst>
                <a:ext uri="{FF2B5EF4-FFF2-40B4-BE49-F238E27FC236}">
                  <a16:creationId xmlns:a16="http://schemas.microsoft.com/office/drawing/2014/main" id="{0C86B667-00F8-DCB9-5588-620C48B930CA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1" name="Arc 400">
              <a:extLst>
                <a:ext uri="{FF2B5EF4-FFF2-40B4-BE49-F238E27FC236}">
                  <a16:creationId xmlns:a16="http://schemas.microsoft.com/office/drawing/2014/main" id="{0A5EB50C-3D99-363A-8065-765FD7BAE769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2" name="Arc 401">
              <a:extLst>
                <a:ext uri="{FF2B5EF4-FFF2-40B4-BE49-F238E27FC236}">
                  <a16:creationId xmlns:a16="http://schemas.microsoft.com/office/drawing/2014/main" id="{EAA0ED1C-5EAE-8816-63F2-9D89D67B417F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3" name="Arc 402">
              <a:extLst>
                <a:ext uri="{FF2B5EF4-FFF2-40B4-BE49-F238E27FC236}">
                  <a16:creationId xmlns:a16="http://schemas.microsoft.com/office/drawing/2014/main" id="{1FD72B50-0EA6-3722-16FA-307CE2AE01B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4" name="Arc 403">
              <a:extLst>
                <a:ext uri="{FF2B5EF4-FFF2-40B4-BE49-F238E27FC236}">
                  <a16:creationId xmlns:a16="http://schemas.microsoft.com/office/drawing/2014/main" id="{88D35312-B22F-C994-39A0-DFC8E327214D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5" name="Arc 404">
              <a:extLst>
                <a:ext uri="{FF2B5EF4-FFF2-40B4-BE49-F238E27FC236}">
                  <a16:creationId xmlns:a16="http://schemas.microsoft.com/office/drawing/2014/main" id="{95A2EEE2-7A41-589A-1501-5C76310F7A25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3" name="TextBox 362">
                <a:extLst>
                  <a:ext uri="{FF2B5EF4-FFF2-40B4-BE49-F238E27FC236}">
                    <a16:creationId xmlns:a16="http://schemas.microsoft.com/office/drawing/2014/main" id="{8BCB6D99-953D-DFA8-6665-3347729CA082}"/>
                  </a:ext>
                </a:extLst>
              </p:cNvPr>
              <p:cNvSpPr txBox="1"/>
              <p:nvPr/>
            </p:nvSpPr>
            <p:spPr>
              <a:xfrm>
                <a:off x="5921001" y="416186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3" name="TextBox 362">
                <a:extLst>
                  <a:ext uri="{FF2B5EF4-FFF2-40B4-BE49-F238E27FC236}">
                    <a16:creationId xmlns:a16="http://schemas.microsoft.com/office/drawing/2014/main" id="{8BCB6D99-953D-DFA8-6665-3347729CA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001" y="416186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4" name="Group 363">
            <a:extLst>
              <a:ext uri="{FF2B5EF4-FFF2-40B4-BE49-F238E27FC236}">
                <a16:creationId xmlns:a16="http://schemas.microsoft.com/office/drawing/2014/main" id="{49B63FA2-692F-C5D6-C657-AE66154D1652}"/>
              </a:ext>
            </a:extLst>
          </p:cNvPr>
          <p:cNvGrpSpPr/>
          <p:nvPr/>
        </p:nvGrpSpPr>
        <p:grpSpPr>
          <a:xfrm rot="16200000">
            <a:off x="6270124" y="3984448"/>
            <a:ext cx="198504" cy="57960"/>
            <a:chOff x="5645694" y="4573633"/>
            <a:chExt cx="877472" cy="423229"/>
          </a:xfrm>
        </p:grpSpPr>
        <p:sp>
          <p:nvSpPr>
            <p:cNvPr id="392" name="Arc 391">
              <a:extLst>
                <a:ext uri="{FF2B5EF4-FFF2-40B4-BE49-F238E27FC236}">
                  <a16:creationId xmlns:a16="http://schemas.microsoft.com/office/drawing/2014/main" id="{90322ED0-8D5C-9494-EB4C-6814336C469C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3" name="Arc 392">
              <a:extLst>
                <a:ext uri="{FF2B5EF4-FFF2-40B4-BE49-F238E27FC236}">
                  <a16:creationId xmlns:a16="http://schemas.microsoft.com/office/drawing/2014/main" id="{21906034-CD74-2092-B476-E34F3516578A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4" name="Arc 393">
              <a:extLst>
                <a:ext uri="{FF2B5EF4-FFF2-40B4-BE49-F238E27FC236}">
                  <a16:creationId xmlns:a16="http://schemas.microsoft.com/office/drawing/2014/main" id="{78BCB693-C250-B950-2CBF-2A8866439485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5" name="Arc 394">
              <a:extLst>
                <a:ext uri="{FF2B5EF4-FFF2-40B4-BE49-F238E27FC236}">
                  <a16:creationId xmlns:a16="http://schemas.microsoft.com/office/drawing/2014/main" id="{E7A914A8-513C-302A-AD77-9CFB4986B824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6" name="Arc 395">
              <a:extLst>
                <a:ext uri="{FF2B5EF4-FFF2-40B4-BE49-F238E27FC236}">
                  <a16:creationId xmlns:a16="http://schemas.microsoft.com/office/drawing/2014/main" id="{1D92ECA0-503E-0220-C1CF-BD217273E4F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7" name="Arc 396">
              <a:extLst>
                <a:ext uri="{FF2B5EF4-FFF2-40B4-BE49-F238E27FC236}">
                  <a16:creationId xmlns:a16="http://schemas.microsoft.com/office/drawing/2014/main" id="{876D13B1-06D6-7FDB-7A84-3BC677F23EEC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8" name="Arc 397">
              <a:extLst>
                <a:ext uri="{FF2B5EF4-FFF2-40B4-BE49-F238E27FC236}">
                  <a16:creationId xmlns:a16="http://schemas.microsoft.com/office/drawing/2014/main" id="{BDFE36F4-5914-A907-DD2D-B9E22C98B16A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5" name="TextBox 364">
                <a:extLst>
                  <a:ext uri="{FF2B5EF4-FFF2-40B4-BE49-F238E27FC236}">
                    <a16:creationId xmlns:a16="http://schemas.microsoft.com/office/drawing/2014/main" id="{B6A3D5DB-076D-C4E2-CC53-CF48C7424B49}"/>
                  </a:ext>
                </a:extLst>
              </p:cNvPr>
              <p:cNvSpPr txBox="1"/>
              <p:nvPr/>
            </p:nvSpPr>
            <p:spPr>
              <a:xfrm>
                <a:off x="6321987" y="4060432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5" name="TextBox 364">
                <a:extLst>
                  <a:ext uri="{FF2B5EF4-FFF2-40B4-BE49-F238E27FC236}">
                    <a16:creationId xmlns:a16="http://schemas.microsoft.com/office/drawing/2014/main" id="{B6A3D5DB-076D-C4E2-CC53-CF48C7424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987" y="4060432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6" name="Group 365">
            <a:extLst>
              <a:ext uri="{FF2B5EF4-FFF2-40B4-BE49-F238E27FC236}">
                <a16:creationId xmlns:a16="http://schemas.microsoft.com/office/drawing/2014/main" id="{CFF04CBD-B129-2516-BB01-45834ABCA5DE}"/>
              </a:ext>
            </a:extLst>
          </p:cNvPr>
          <p:cNvGrpSpPr/>
          <p:nvPr/>
        </p:nvGrpSpPr>
        <p:grpSpPr>
          <a:xfrm rot="16200000">
            <a:off x="6090697" y="4296402"/>
            <a:ext cx="198504" cy="57960"/>
            <a:chOff x="5645694" y="4573633"/>
            <a:chExt cx="877472" cy="423229"/>
          </a:xfrm>
        </p:grpSpPr>
        <p:sp>
          <p:nvSpPr>
            <p:cNvPr id="385" name="Arc 384">
              <a:extLst>
                <a:ext uri="{FF2B5EF4-FFF2-40B4-BE49-F238E27FC236}">
                  <a16:creationId xmlns:a16="http://schemas.microsoft.com/office/drawing/2014/main" id="{D8713B5D-7D4A-5C48-3416-0993C234E039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6" name="Arc 385">
              <a:extLst>
                <a:ext uri="{FF2B5EF4-FFF2-40B4-BE49-F238E27FC236}">
                  <a16:creationId xmlns:a16="http://schemas.microsoft.com/office/drawing/2014/main" id="{481114E0-E8CA-8626-3280-C161548C5CA8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7" name="Arc 386">
              <a:extLst>
                <a:ext uri="{FF2B5EF4-FFF2-40B4-BE49-F238E27FC236}">
                  <a16:creationId xmlns:a16="http://schemas.microsoft.com/office/drawing/2014/main" id="{A3EFA9A3-A07B-7BD3-B26E-59D7565C5CA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8" name="Arc 387">
              <a:extLst>
                <a:ext uri="{FF2B5EF4-FFF2-40B4-BE49-F238E27FC236}">
                  <a16:creationId xmlns:a16="http://schemas.microsoft.com/office/drawing/2014/main" id="{A79A43FB-3A5E-B469-AE9E-81D5285154FB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9" name="Arc 388">
              <a:extLst>
                <a:ext uri="{FF2B5EF4-FFF2-40B4-BE49-F238E27FC236}">
                  <a16:creationId xmlns:a16="http://schemas.microsoft.com/office/drawing/2014/main" id="{25195B88-6987-9024-AEAA-FBC43CC96A8D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0" name="Arc 389">
              <a:extLst>
                <a:ext uri="{FF2B5EF4-FFF2-40B4-BE49-F238E27FC236}">
                  <a16:creationId xmlns:a16="http://schemas.microsoft.com/office/drawing/2014/main" id="{523A97C8-1D77-CCB9-7362-BAF0E4B692E7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1" name="Arc 390">
              <a:extLst>
                <a:ext uri="{FF2B5EF4-FFF2-40B4-BE49-F238E27FC236}">
                  <a16:creationId xmlns:a16="http://schemas.microsoft.com/office/drawing/2014/main" id="{A0A83824-7358-B021-216C-928A2DFB12BD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742A1B5E-C247-D629-EB94-7BFC2EAB9F11}"/>
                  </a:ext>
                </a:extLst>
              </p:cNvPr>
              <p:cNvSpPr txBox="1"/>
              <p:nvPr/>
            </p:nvSpPr>
            <p:spPr>
              <a:xfrm>
                <a:off x="6142560" y="4372386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742A1B5E-C247-D629-EB94-7BFC2EAB9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560" y="4372386"/>
                <a:ext cx="125034" cy="123111"/>
              </a:xfrm>
              <a:prstGeom prst="rect">
                <a:avLst/>
              </a:prstGeom>
              <a:blipFill>
                <a:blip r:embed="rId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8" name="Group 367">
            <a:extLst>
              <a:ext uri="{FF2B5EF4-FFF2-40B4-BE49-F238E27FC236}">
                <a16:creationId xmlns:a16="http://schemas.microsoft.com/office/drawing/2014/main" id="{C61EB021-2C5A-37E2-21E1-99B068F1D074}"/>
              </a:ext>
            </a:extLst>
          </p:cNvPr>
          <p:cNvGrpSpPr/>
          <p:nvPr/>
        </p:nvGrpSpPr>
        <p:grpSpPr>
          <a:xfrm>
            <a:off x="5152476" y="3690261"/>
            <a:ext cx="1617977" cy="640318"/>
            <a:chOff x="5152476" y="2069093"/>
            <a:chExt cx="1617977" cy="640318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E086A9C1-8565-E8DA-75E4-4A59AAB72E8D}"/>
                </a:ext>
              </a:extLst>
            </p:cNvPr>
            <p:cNvSpPr txBox="1"/>
            <p:nvPr/>
          </p:nvSpPr>
          <p:spPr>
            <a:xfrm>
              <a:off x="6475999" y="2069093"/>
              <a:ext cx="294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85EC6EAE-44B9-BB79-145A-3B68805B37CC}"/>
                </a:ext>
              </a:extLst>
            </p:cNvPr>
            <p:cNvCxnSpPr>
              <a:cxnSpLocks/>
            </p:cNvCxnSpPr>
            <p:nvPr/>
          </p:nvCxnSpPr>
          <p:spPr>
            <a:xfrm>
              <a:off x="5152476" y="2236012"/>
              <a:ext cx="0" cy="473399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CCCF2FE6-88E6-48AC-1266-1AA9504FA88C}"/>
                </a:ext>
              </a:extLst>
            </p:cNvPr>
            <p:cNvCxnSpPr>
              <a:cxnSpLocks/>
            </p:cNvCxnSpPr>
            <p:nvPr/>
          </p:nvCxnSpPr>
          <p:spPr>
            <a:xfrm>
              <a:off x="6529663" y="2233540"/>
              <a:ext cx="0" cy="473399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3F4668A3-62B0-ABA4-DD2F-B20D497564FE}"/>
                </a:ext>
              </a:extLst>
            </p:cNvPr>
            <p:cNvGrpSpPr/>
            <p:nvPr/>
          </p:nvGrpSpPr>
          <p:grpSpPr>
            <a:xfrm>
              <a:off x="5191883" y="2392260"/>
              <a:ext cx="512451" cy="132638"/>
              <a:chOff x="3283172" y="2011122"/>
              <a:chExt cx="914221" cy="264851"/>
            </a:xfrm>
          </p:grpSpPr>
          <p:grpSp>
            <p:nvGrpSpPr>
              <p:cNvPr id="379" name="Group 378">
                <a:extLst>
                  <a:ext uri="{FF2B5EF4-FFF2-40B4-BE49-F238E27FC236}">
                    <a16:creationId xmlns:a16="http://schemas.microsoft.com/office/drawing/2014/main" id="{40E6008D-57B4-68C4-EF66-16D03DE83C4F}"/>
                  </a:ext>
                </a:extLst>
              </p:cNvPr>
              <p:cNvGrpSpPr/>
              <p:nvPr/>
            </p:nvGrpSpPr>
            <p:grpSpPr>
              <a:xfrm>
                <a:off x="3283172" y="2011122"/>
                <a:ext cx="457111" cy="256697"/>
                <a:chOff x="3283172" y="2011122"/>
                <a:chExt cx="457111" cy="256697"/>
              </a:xfrm>
            </p:grpSpPr>
            <p:sp>
              <p:nvSpPr>
                <p:cNvPr id="383" name="Arc 382">
                  <a:extLst>
                    <a:ext uri="{FF2B5EF4-FFF2-40B4-BE49-F238E27FC236}">
                      <a16:creationId xmlns:a16="http://schemas.microsoft.com/office/drawing/2014/main" id="{82D49B1C-8973-97F7-16F7-85E582E905CC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4" name="Arc 383">
                  <a:extLst>
                    <a:ext uri="{FF2B5EF4-FFF2-40B4-BE49-F238E27FC236}">
                      <a16:creationId xmlns:a16="http://schemas.microsoft.com/office/drawing/2014/main" id="{C53C5016-ED43-B3C4-7A59-10B94E85E9A8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DED62007-E34A-6EC9-BE2A-EA58B35CDDAF}"/>
                  </a:ext>
                </a:extLst>
              </p:cNvPr>
              <p:cNvGrpSpPr/>
              <p:nvPr/>
            </p:nvGrpSpPr>
            <p:grpSpPr>
              <a:xfrm>
                <a:off x="3740282" y="2019276"/>
                <a:ext cx="457111" cy="256697"/>
                <a:chOff x="3283172" y="2011122"/>
                <a:chExt cx="457111" cy="256697"/>
              </a:xfrm>
            </p:grpSpPr>
            <p:sp>
              <p:nvSpPr>
                <p:cNvPr id="381" name="Arc 380">
                  <a:extLst>
                    <a:ext uri="{FF2B5EF4-FFF2-40B4-BE49-F238E27FC236}">
                      <a16:creationId xmlns:a16="http://schemas.microsoft.com/office/drawing/2014/main" id="{DF80745C-9867-BAFF-89DC-202F0300C1DC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2" name="Arc 381">
                  <a:extLst>
                    <a:ext uri="{FF2B5EF4-FFF2-40B4-BE49-F238E27FC236}">
                      <a16:creationId xmlns:a16="http://schemas.microsoft.com/office/drawing/2014/main" id="{82A010F8-DD07-2DC9-A31A-D5DE85653646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5B7DBA89-6C9C-9BFB-660B-56583A4823DA}"/>
                </a:ext>
              </a:extLst>
            </p:cNvPr>
            <p:cNvGrpSpPr/>
            <p:nvPr/>
          </p:nvGrpSpPr>
          <p:grpSpPr>
            <a:xfrm>
              <a:off x="5706909" y="2247721"/>
              <a:ext cx="769090" cy="218666"/>
              <a:chOff x="674726" y="2219325"/>
              <a:chExt cx="1093891" cy="311012"/>
            </a:xfrm>
          </p:grpSpPr>
          <p:cxnSp>
            <p:nvCxnSpPr>
              <p:cNvPr id="377" name="Straight Connector 376">
                <a:extLst>
                  <a:ext uri="{FF2B5EF4-FFF2-40B4-BE49-F238E27FC236}">
                    <a16:creationId xmlns:a16="http://schemas.microsoft.com/office/drawing/2014/main" id="{D4730147-FF12-B24A-97BF-5572B6DE44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4AAE1AE6-1162-317C-16B8-1A59794B1D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04A7C4E8-F020-0175-466A-234FE5FE0978}"/>
                </a:ext>
              </a:extLst>
            </p:cNvPr>
            <p:cNvGrpSpPr/>
            <p:nvPr/>
          </p:nvGrpSpPr>
          <p:grpSpPr>
            <a:xfrm flipH="1">
              <a:off x="5706909" y="2466386"/>
              <a:ext cx="769090" cy="218666"/>
              <a:chOff x="674726" y="2219325"/>
              <a:chExt cx="1093891" cy="311012"/>
            </a:xfrm>
          </p:grpSpPr>
          <p:cxnSp>
            <p:nvCxnSpPr>
              <p:cNvPr id="375" name="Straight Connector 374">
                <a:extLst>
                  <a:ext uri="{FF2B5EF4-FFF2-40B4-BE49-F238E27FC236}">
                    <a16:creationId xmlns:a16="http://schemas.microsoft.com/office/drawing/2014/main" id="{DF04CC1C-6E7F-5557-5328-D80013B80D0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>
                <a:extLst>
                  <a:ext uri="{FF2B5EF4-FFF2-40B4-BE49-F238E27FC236}">
                    <a16:creationId xmlns:a16="http://schemas.microsoft.com/office/drawing/2014/main" id="{C4C222CF-9D8D-628B-E3E7-30E4066FC0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22" name="Straight Connector 421">
            <a:extLst>
              <a:ext uri="{FF2B5EF4-FFF2-40B4-BE49-F238E27FC236}">
                <a16:creationId xmlns:a16="http://schemas.microsoft.com/office/drawing/2014/main" id="{3B5ECADE-45A5-36C4-76AA-749847D67A62}"/>
              </a:ext>
            </a:extLst>
          </p:cNvPr>
          <p:cNvCxnSpPr>
            <a:cxnSpLocks/>
          </p:cNvCxnSpPr>
          <p:nvPr/>
        </p:nvCxnSpPr>
        <p:spPr>
          <a:xfrm>
            <a:off x="8172624" y="3868889"/>
            <a:ext cx="0" cy="437331"/>
          </a:xfrm>
          <a:prstGeom prst="line">
            <a:avLst/>
          </a:prstGeom>
          <a:ln w="12700" cap="rnd">
            <a:solidFill>
              <a:srgbClr val="C0000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9C0B9F27-E96B-A756-8CE7-D89FB4ACA536}"/>
              </a:ext>
            </a:extLst>
          </p:cNvPr>
          <p:cNvGrpSpPr/>
          <p:nvPr/>
        </p:nvGrpSpPr>
        <p:grpSpPr>
          <a:xfrm>
            <a:off x="1488964" y="1911346"/>
            <a:ext cx="2428518" cy="807993"/>
            <a:chOff x="1488964" y="2155821"/>
            <a:chExt cx="2428518" cy="807993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ED82E56D-625A-B188-CE54-2876196F186A}"/>
                </a:ext>
              </a:extLst>
            </p:cNvPr>
            <p:cNvSpPr txBox="1"/>
            <p:nvPr/>
          </p:nvSpPr>
          <p:spPr>
            <a:xfrm>
              <a:off x="2409809" y="2155821"/>
              <a:ext cx="4188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EC597F19-2753-D6F1-E538-09CAA19FC25B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319338"/>
              <a:ext cx="0" cy="468312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59458AAD-87AC-FAF7-C1C7-0D049F4B6502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319338"/>
              <a:ext cx="0" cy="468312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DA688614-02D6-6D03-880C-88BCF358C402}"/>
                </a:ext>
              </a:extLst>
            </p:cNvPr>
            <p:cNvCxnSpPr>
              <a:cxnSpLocks/>
            </p:cNvCxnSpPr>
            <p:nvPr/>
          </p:nvCxnSpPr>
          <p:spPr>
            <a:xfrm>
              <a:off x="1576268" y="2568463"/>
              <a:ext cx="787391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2" name="TextBox 431">
                  <a:extLst>
                    <a:ext uri="{FF2B5EF4-FFF2-40B4-BE49-F238E27FC236}">
                      <a16:creationId xmlns:a16="http://schemas.microsoft.com/office/drawing/2014/main" id="{39D92EC6-61B2-1ED5-CB31-5C6065753781}"/>
                    </a:ext>
                  </a:extLst>
                </p:cNvPr>
                <p:cNvSpPr txBox="1"/>
                <p:nvPr/>
              </p:nvSpPr>
              <p:spPr>
                <a:xfrm>
                  <a:off x="2627579" y="2387502"/>
                  <a:ext cx="1289903" cy="5763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 </m:t>
                      </m:r>
                      <m:sSub>
                        <m:sSubPr>
                          <m:ctrlP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a14:m>
                  <a:r>
                    <a:rPr lang="en-US" sz="1200" dirty="0">
                      <a:solidFill>
                        <a:srgbClr val="2D3D4F"/>
                      </a:solidFill>
                    </a:rPr>
                    <a:t> </a:t>
                  </a:r>
                </a:p>
                <a:p>
                  <a:endParaRPr lang="en-US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2" name="TextBox 431">
                  <a:extLst>
                    <a:ext uri="{FF2B5EF4-FFF2-40B4-BE49-F238E27FC236}">
                      <a16:creationId xmlns:a16="http://schemas.microsoft.com/office/drawing/2014/main" id="{39D92EC6-61B2-1ED5-CB31-5C60657537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7579" y="2387502"/>
                  <a:ext cx="1289903" cy="576312"/>
                </a:xfrm>
                <a:prstGeom prst="rect">
                  <a:avLst/>
                </a:prstGeom>
                <a:blipFill>
                  <a:blip r:embed="rId8"/>
                  <a:stretch>
                    <a:fillRect l="-2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67" name="Straight Connector 466">
            <a:extLst>
              <a:ext uri="{FF2B5EF4-FFF2-40B4-BE49-F238E27FC236}">
                <a16:creationId xmlns:a16="http://schemas.microsoft.com/office/drawing/2014/main" id="{43C21CD0-5548-2D23-9423-9DC8BD5E24DA}"/>
              </a:ext>
            </a:extLst>
          </p:cNvPr>
          <p:cNvCxnSpPr>
            <a:cxnSpLocks/>
          </p:cNvCxnSpPr>
          <p:nvPr/>
        </p:nvCxnSpPr>
        <p:spPr>
          <a:xfrm>
            <a:off x="1620888" y="2323759"/>
            <a:ext cx="382537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AF345AD-79CB-EC10-C99D-64C08C2F5D55}"/>
              </a:ext>
            </a:extLst>
          </p:cNvPr>
          <p:cNvGrpSpPr/>
          <p:nvPr/>
        </p:nvGrpSpPr>
        <p:grpSpPr>
          <a:xfrm>
            <a:off x="5640085" y="1911882"/>
            <a:ext cx="2505518" cy="776292"/>
            <a:chOff x="5640085" y="2156357"/>
            <a:chExt cx="2505518" cy="776292"/>
          </a:xfrm>
        </p:grpSpPr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0411468F-BCC2-8B21-6E10-9FD61F2C2B27}"/>
                </a:ext>
              </a:extLst>
            </p:cNvPr>
            <p:cNvGrpSpPr/>
            <p:nvPr/>
          </p:nvGrpSpPr>
          <p:grpSpPr>
            <a:xfrm rot="16200000">
              <a:off x="5755370" y="2597996"/>
              <a:ext cx="198504" cy="57960"/>
              <a:chOff x="5645694" y="4573633"/>
              <a:chExt cx="877472" cy="423229"/>
            </a:xfrm>
          </p:grpSpPr>
          <p:sp>
            <p:nvSpPr>
              <p:cNvPr id="441" name="Arc 440">
                <a:extLst>
                  <a:ext uri="{FF2B5EF4-FFF2-40B4-BE49-F238E27FC236}">
                    <a16:creationId xmlns:a16="http://schemas.microsoft.com/office/drawing/2014/main" id="{7FE67A03-05F0-29BA-9D9F-BC932F5D9F0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2" name="Arc 441">
                <a:extLst>
                  <a:ext uri="{FF2B5EF4-FFF2-40B4-BE49-F238E27FC236}">
                    <a16:creationId xmlns:a16="http://schemas.microsoft.com/office/drawing/2014/main" id="{54040341-695F-263B-ED35-8EA59EE182E6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3" name="Arc 442">
                <a:extLst>
                  <a:ext uri="{FF2B5EF4-FFF2-40B4-BE49-F238E27FC236}">
                    <a16:creationId xmlns:a16="http://schemas.microsoft.com/office/drawing/2014/main" id="{A81BC655-D110-A2D0-371D-30ACF89F8CEC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4" name="Arc 443">
                <a:extLst>
                  <a:ext uri="{FF2B5EF4-FFF2-40B4-BE49-F238E27FC236}">
                    <a16:creationId xmlns:a16="http://schemas.microsoft.com/office/drawing/2014/main" id="{1C973658-56C0-4A5A-F3A9-CEDE4534FE5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5" name="Arc 444">
                <a:extLst>
                  <a:ext uri="{FF2B5EF4-FFF2-40B4-BE49-F238E27FC236}">
                    <a16:creationId xmlns:a16="http://schemas.microsoft.com/office/drawing/2014/main" id="{32AFD9A3-9EB2-A9CD-588F-A870B3A2733F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6" name="Arc 445">
                <a:extLst>
                  <a:ext uri="{FF2B5EF4-FFF2-40B4-BE49-F238E27FC236}">
                    <a16:creationId xmlns:a16="http://schemas.microsoft.com/office/drawing/2014/main" id="{08D9480E-D89B-C93A-9C57-E25242125ED5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7" name="Arc 446">
                <a:extLst>
                  <a:ext uri="{FF2B5EF4-FFF2-40B4-BE49-F238E27FC236}">
                    <a16:creationId xmlns:a16="http://schemas.microsoft.com/office/drawing/2014/main" id="{9B1B74FF-9791-A06D-D3BC-F5333BA4ECE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8" name="TextBox 447">
                  <a:extLst>
                    <a:ext uri="{FF2B5EF4-FFF2-40B4-BE49-F238E27FC236}">
                      <a16:creationId xmlns:a16="http://schemas.microsoft.com/office/drawing/2014/main" id="{AAC302BF-2B03-C424-D8E4-0C86AB6DD136}"/>
                    </a:ext>
                  </a:extLst>
                </p:cNvPr>
                <p:cNvSpPr txBox="1"/>
                <p:nvPr/>
              </p:nvSpPr>
              <p:spPr>
                <a:xfrm>
                  <a:off x="5807233" y="26739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8" name="TextBox 447">
                  <a:extLst>
                    <a:ext uri="{FF2B5EF4-FFF2-40B4-BE49-F238E27FC236}">
                      <a16:creationId xmlns:a16="http://schemas.microsoft.com/office/drawing/2014/main" id="{AAC302BF-2B03-C424-D8E4-0C86AB6DD1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7233" y="2673980"/>
                  <a:ext cx="125034" cy="123111"/>
                </a:xfrm>
                <a:prstGeom prst="rect">
                  <a:avLst/>
                </a:prstGeom>
                <a:blipFill>
                  <a:blip r:embed="rId9"/>
                  <a:stretch>
                    <a:fillRect l="-27273" r="-18182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F0624836-69D3-A786-CF0B-5DE9C7CCFF40}"/>
                </a:ext>
              </a:extLst>
            </p:cNvPr>
            <p:cNvGrpSpPr/>
            <p:nvPr/>
          </p:nvGrpSpPr>
          <p:grpSpPr>
            <a:xfrm rot="16200000">
              <a:off x="6015161" y="2597996"/>
              <a:ext cx="198504" cy="57960"/>
              <a:chOff x="5645694" y="4573633"/>
              <a:chExt cx="877472" cy="423229"/>
            </a:xfrm>
          </p:grpSpPr>
          <p:sp>
            <p:nvSpPr>
              <p:cNvPr id="450" name="Arc 449">
                <a:extLst>
                  <a:ext uri="{FF2B5EF4-FFF2-40B4-BE49-F238E27FC236}">
                    <a16:creationId xmlns:a16="http://schemas.microsoft.com/office/drawing/2014/main" id="{DB099044-F9D4-2CC0-712F-73422C57740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1" name="Arc 450">
                <a:extLst>
                  <a:ext uri="{FF2B5EF4-FFF2-40B4-BE49-F238E27FC236}">
                    <a16:creationId xmlns:a16="http://schemas.microsoft.com/office/drawing/2014/main" id="{7CBC6660-55C2-18A9-2063-2B423C08A857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2" name="Arc 451">
                <a:extLst>
                  <a:ext uri="{FF2B5EF4-FFF2-40B4-BE49-F238E27FC236}">
                    <a16:creationId xmlns:a16="http://schemas.microsoft.com/office/drawing/2014/main" id="{CEB01497-6173-E4F1-45D0-B3E88C72CA4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3" name="Arc 452">
                <a:extLst>
                  <a:ext uri="{FF2B5EF4-FFF2-40B4-BE49-F238E27FC236}">
                    <a16:creationId xmlns:a16="http://schemas.microsoft.com/office/drawing/2014/main" id="{E932D5AB-3214-2E33-3CCE-CA103BA4ED2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4" name="Arc 453">
                <a:extLst>
                  <a:ext uri="{FF2B5EF4-FFF2-40B4-BE49-F238E27FC236}">
                    <a16:creationId xmlns:a16="http://schemas.microsoft.com/office/drawing/2014/main" id="{A891E648-C43F-6044-7756-E80DA700396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DE4C1E8E-A0AE-F274-70B7-97A619278F9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76EDF19E-916A-B685-4DAC-04A0E4F319DA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7" name="TextBox 456">
                  <a:extLst>
                    <a:ext uri="{FF2B5EF4-FFF2-40B4-BE49-F238E27FC236}">
                      <a16:creationId xmlns:a16="http://schemas.microsoft.com/office/drawing/2014/main" id="{ED8E2F95-F200-3843-8125-CAC4538B0840}"/>
                    </a:ext>
                  </a:extLst>
                </p:cNvPr>
                <p:cNvSpPr txBox="1"/>
                <p:nvPr/>
              </p:nvSpPr>
              <p:spPr>
                <a:xfrm>
                  <a:off x="6067024" y="26739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7" name="TextBox 456">
                  <a:extLst>
                    <a:ext uri="{FF2B5EF4-FFF2-40B4-BE49-F238E27FC236}">
                      <a16:creationId xmlns:a16="http://schemas.microsoft.com/office/drawing/2014/main" id="{ED8E2F95-F200-3843-8125-CAC4538B08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7024" y="2673980"/>
                  <a:ext cx="125034" cy="123111"/>
                </a:xfrm>
                <a:prstGeom prst="rect">
                  <a:avLst/>
                </a:prstGeom>
                <a:blipFill>
                  <a:blip r:embed="rId10"/>
                  <a:stretch>
                    <a:fillRect l="-27273" r="-27273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CEE939F2-080C-D69D-1059-2D3A514DDA3F}"/>
                </a:ext>
              </a:extLst>
            </p:cNvPr>
            <p:cNvGrpSpPr/>
            <p:nvPr/>
          </p:nvGrpSpPr>
          <p:grpSpPr>
            <a:xfrm rot="16200000">
              <a:off x="6276223" y="2596899"/>
              <a:ext cx="198504" cy="57960"/>
              <a:chOff x="5645694" y="4573633"/>
              <a:chExt cx="877472" cy="423229"/>
            </a:xfrm>
          </p:grpSpPr>
          <p:sp>
            <p:nvSpPr>
              <p:cNvPr id="459" name="Arc 458">
                <a:extLst>
                  <a:ext uri="{FF2B5EF4-FFF2-40B4-BE49-F238E27FC236}">
                    <a16:creationId xmlns:a16="http://schemas.microsoft.com/office/drawing/2014/main" id="{7CDF671A-6BAA-E4F3-46E5-B29CF03D8388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21612425-6C9A-B080-7AE1-AC27259396E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0B49E94B-2A5C-5AFE-00A9-0E23AB566B47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D0368706-4767-96A3-3DAA-C31F9DCCA30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3" name="Arc 462">
                <a:extLst>
                  <a:ext uri="{FF2B5EF4-FFF2-40B4-BE49-F238E27FC236}">
                    <a16:creationId xmlns:a16="http://schemas.microsoft.com/office/drawing/2014/main" id="{1C3A6BA7-C179-FCB5-EC59-2D1B4EEFC9E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4" name="Arc 463">
                <a:extLst>
                  <a:ext uri="{FF2B5EF4-FFF2-40B4-BE49-F238E27FC236}">
                    <a16:creationId xmlns:a16="http://schemas.microsoft.com/office/drawing/2014/main" id="{3643C1E2-A436-4A5B-6D8C-681F41B1161B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5" name="Arc 464">
                <a:extLst>
                  <a:ext uri="{FF2B5EF4-FFF2-40B4-BE49-F238E27FC236}">
                    <a16:creationId xmlns:a16="http://schemas.microsoft.com/office/drawing/2014/main" id="{4BB28309-29F0-6EEA-7658-3EE2DCE1332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6" name="TextBox 465">
                  <a:extLst>
                    <a:ext uri="{FF2B5EF4-FFF2-40B4-BE49-F238E27FC236}">
                      <a16:creationId xmlns:a16="http://schemas.microsoft.com/office/drawing/2014/main" id="{FEA803C6-9BF4-39D2-2FA4-E4A2E7D6FDC4}"/>
                    </a:ext>
                  </a:extLst>
                </p:cNvPr>
                <p:cNvSpPr txBox="1"/>
                <p:nvPr/>
              </p:nvSpPr>
              <p:spPr>
                <a:xfrm>
                  <a:off x="6328086" y="2672883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6" name="TextBox 465">
                  <a:extLst>
                    <a:ext uri="{FF2B5EF4-FFF2-40B4-BE49-F238E27FC236}">
                      <a16:creationId xmlns:a16="http://schemas.microsoft.com/office/drawing/2014/main" id="{FEA803C6-9BF4-39D2-2FA4-E4A2E7D6FD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8086" y="2672883"/>
                  <a:ext cx="125034" cy="123111"/>
                </a:xfrm>
                <a:prstGeom prst="rect">
                  <a:avLst/>
                </a:prstGeom>
                <a:blipFill>
                  <a:blip r:embed="rId9"/>
                  <a:stretch>
                    <a:fillRect l="-27273" r="-18182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3167FBED-2E77-9702-AB35-BA31EF60FC11}"/>
                </a:ext>
              </a:extLst>
            </p:cNvPr>
            <p:cNvGrpSpPr/>
            <p:nvPr/>
          </p:nvGrpSpPr>
          <p:grpSpPr>
            <a:xfrm>
              <a:off x="5640085" y="2156357"/>
              <a:ext cx="2505518" cy="776292"/>
              <a:chOff x="1488964" y="2197096"/>
              <a:chExt cx="2505518" cy="776292"/>
            </a:xfrm>
          </p:grpSpPr>
          <p:sp>
            <p:nvSpPr>
              <p:cNvPr id="435" name="TextBox 434">
                <a:extLst>
                  <a:ext uri="{FF2B5EF4-FFF2-40B4-BE49-F238E27FC236}">
                    <a16:creationId xmlns:a16="http://schemas.microsoft.com/office/drawing/2014/main" id="{97263002-E661-B785-A0EE-D37787FEDC1E}"/>
                  </a:ext>
                </a:extLst>
              </p:cNvPr>
              <p:cNvSpPr txBox="1"/>
              <p:nvPr/>
            </p:nvSpPr>
            <p:spPr>
              <a:xfrm>
                <a:off x="2409809" y="2197096"/>
                <a:ext cx="41880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tx2">
                        <a:lumMod val="50000"/>
                      </a:schemeClr>
                    </a:solidFill>
                  </a:rPr>
                  <a:t>2</a:t>
                </a:r>
              </a:p>
            </p:txBody>
          </p:sp>
          <p:cxnSp>
            <p:nvCxnSpPr>
              <p:cNvPr id="436" name="Straight Connector 435">
                <a:extLst>
                  <a:ext uri="{FF2B5EF4-FFF2-40B4-BE49-F238E27FC236}">
                    <a16:creationId xmlns:a16="http://schemas.microsoft.com/office/drawing/2014/main" id="{D033B7C8-EDD8-F42B-29F0-404FA616B4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8964" y="2368784"/>
                <a:ext cx="0" cy="444670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" name="Straight Connector 436">
                <a:extLst>
                  <a:ext uri="{FF2B5EF4-FFF2-40B4-BE49-F238E27FC236}">
                    <a16:creationId xmlns:a16="http://schemas.microsoft.com/office/drawing/2014/main" id="{AA861B37-AB99-C991-43B0-059DE9D600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3912" y="2368784"/>
                <a:ext cx="0" cy="444670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9" name="TextBox 438">
                    <a:extLst>
                      <a:ext uri="{FF2B5EF4-FFF2-40B4-BE49-F238E27FC236}">
                        <a16:creationId xmlns:a16="http://schemas.microsoft.com/office/drawing/2014/main" id="{98F70000-A94C-822C-B9D6-A28F07281C7A}"/>
                      </a:ext>
                    </a:extLst>
                  </p:cNvPr>
                  <p:cNvSpPr txBox="1"/>
                  <p:nvPr/>
                </p:nvSpPr>
                <p:spPr>
                  <a:xfrm>
                    <a:off x="2704579" y="2397076"/>
                    <a:ext cx="1289903" cy="57631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 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𝒢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200" b="0" i="1" smtClean="0">
                                      <a:solidFill>
                                        <a:srgbClr val="2D3D4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b="0" i="1" smtClean="0">
                                      <a:solidFill>
                                        <a:srgbClr val="2D3D4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1200" b="0" i="1" smtClean="0">
                                      <a:solidFill>
                                        <a:srgbClr val="2D3D4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oMath>
                      </m:oMathPara>
                    </a14:m>
                    <a:endParaRPr lang="en-US" sz="1200" dirty="0">
                      <a:solidFill>
                        <a:srgbClr val="2D3D4F"/>
                      </a:solidFill>
                    </a:endParaRPr>
                  </a:p>
                  <a:p>
                    <a:endParaRPr lang="en-US" i="1" dirty="0">
                      <a:solidFill>
                        <a:srgbClr val="C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9" name="TextBox 438">
                    <a:extLst>
                      <a:ext uri="{FF2B5EF4-FFF2-40B4-BE49-F238E27FC236}">
                        <a16:creationId xmlns:a16="http://schemas.microsoft.com/office/drawing/2014/main" id="{98F70000-A94C-822C-B9D6-A28F07281C7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4579" y="2397076"/>
                    <a:ext cx="1289903" cy="57631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392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38" name="Straight Connector 437">
                <a:extLst>
                  <a:ext uri="{FF2B5EF4-FFF2-40B4-BE49-F238E27FC236}">
                    <a16:creationId xmlns:a16="http://schemas.microsoft.com/office/drawing/2014/main" id="{10DF7662-DC06-92C2-2577-503ECCA37F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76268" y="2568463"/>
                <a:ext cx="802274" cy="0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619821D1-7CAD-EE05-A596-D0B2A11EDE21}"/>
                </a:ext>
              </a:extLst>
            </p:cNvPr>
            <p:cNvCxnSpPr>
              <a:cxnSpLocks/>
            </p:cNvCxnSpPr>
            <p:nvPr/>
          </p:nvCxnSpPr>
          <p:spPr>
            <a:xfrm>
              <a:off x="5730239" y="2528547"/>
              <a:ext cx="488504" cy="0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2" name="Straight Arrow Connector 471">
            <a:extLst>
              <a:ext uri="{FF2B5EF4-FFF2-40B4-BE49-F238E27FC236}">
                <a16:creationId xmlns:a16="http://schemas.microsoft.com/office/drawing/2014/main" id="{0A48F7CB-FC83-104A-094A-CFE8CD146007}"/>
              </a:ext>
            </a:extLst>
          </p:cNvPr>
          <p:cNvCxnSpPr>
            <a:cxnSpLocks/>
          </p:cNvCxnSpPr>
          <p:nvPr/>
        </p:nvCxnSpPr>
        <p:spPr>
          <a:xfrm flipV="1">
            <a:off x="7955480" y="4261153"/>
            <a:ext cx="134659" cy="136158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6AEB9B3-CBA7-E579-71F7-6208C00AE655}"/>
              </a:ext>
            </a:extLst>
          </p:cNvPr>
          <p:cNvSpPr txBox="1"/>
          <p:nvPr/>
        </p:nvSpPr>
        <p:spPr>
          <a:xfrm>
            <a:off x="8115300" y="2392019"/>
            <a:ext cx="11876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6BF41C7-18E1-E202-351A-FB425B4C1700}"/>
              </a:ext>
            </a:extLst>
          </p:cNvPr>
          <p:cNvCxnSpPr>
            <a:cxnSpLocks/>
          </p:cNvCxnSpPr>
          <p:nvPr/>
        </p:nvCxnSpPr>
        <p:spPr>
          <a:xfrm flipH="1" flipV="1">
            <a:off x="7693407" y="2403180"/>
            <a:ext cx="333392" cy="7421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5D04B8B-E792-EF1F-174E-FDA3557EA323}"/>
              </a:ext>
            </a:extLst>
          </p:cNvPr>
          <p:cNvSpPr/>
          <p:nvPr/>
        </p:nvSpPr>
        <p:spPr>
          <a:xfrm>
            <a:off x="275118" y="1182305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513281-88BC-6F56-5495-12CD2A787E11}"/>
              </a:ext>
            </a:extLst>
          </p:cNvPr>
          <p:cNvSpPr/>
          <p:nvPr/>
        </p:nvSpPr>
        <p:spPr>
          <a:xfrm>
            <a:off x="4623565" y="1181104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B194C6-7CBE-60A0-0D79-6A29612F9B23}"/>
              </a:ext>
            </a:extLst>
          </p:cNvPr>
          <p:cNvSpPr txBox="1"/>
          <p:nvPr/>
        </p:nvSpPr>
        <p:spPr>
          <a:xfrm>
            <a:off x="5038741" y="256385"/>
            <a:ext cx="3912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[Baier,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Dokshitzer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Peigne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Schiff], [Zakharov], [Arnold, Moore, Yaffe]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F41BEFB6-882C-4B09-F892-2BCFFE2F064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52B56E-974D-815C-01FF-972A4BB35D1B}"/>
              </a:ext>
            </a:extLst>
          </p:cNvPr>
          <p:cNvSpPr/>
          <p:nvPr/>
        </p:nvSpPr>
        <p:spPr>
          <a:xfrm>
            <a:off x="330333" y="3272388"/>
            <a:ext cx="4121981" cy="1567516"/>
          </a:xfrm>
          <a:prstGeom prst="rect">
            <a:avLst/>
          </a:prstGeom>
          <a:solidFill>
            <a:schemeClr val="tx2">
              <a:lumMod val="20000"/>
              <a:lumOff val="80000"/>
              <a:alpha val="901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B8653D-45E2-4DEE-3B32-3DD26834575F}"/>
              </a:ext>
            </a:extLst>
          </p:cNvPr>
          <p:cNvSpPr/>
          <p:nvPr/>
        </p:nvSpPr>
        <p:spPr>
          <a:xfrm>
            <a:off x="4695293" y="3272388"/>
            <a:ext cx="4121981" cy="1526494"/>
          </a:xfrm>
          <a:prstGeom prst="rect">
            <a:avLst/>
          </a:prstGeom>
          <a:solidFill>
            <a:schemeClr val="tx2">
              <a:lumMod val="20000"/>
              <a:lumOff val="80000"/>
              <a:alpha val="901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8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F0B22-33E0-4EF1-29FD-2F49C0B79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10BD66E7-EE99-8F68-FDB5-BF2D0C5659FE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2ED2EF2-D58C-1339-731D-3589941E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13</a:t>
            </a:fld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B4D028-3B21-2983-AF75-81A66B98D5A6}"/>
              </a:ext>
            </a:extLst>
          </p:cNvPr>
          <p:cNvSpPr txBox="1"/>
          <p:nvPr/>
        </p:nvSpPr>
        <p:spPr>
          <a:xfrm>
            <a:off x="277258" y="1208938"/>
            <a:ext cx="4234230" cy="3377528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Straight propagation: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Color conservation: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626C66D1-A5F1-FD04-6547-B3003D925B68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E07F362-AD58-41E6-8035-8BBB0B22C166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1. Broadening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BD3B5D-B02F-A884-E3A6-5D7D1DEB3D94}"/>
              </a:ext>
            </a:extLst>
          </p:cNvPr>
          <p:cNvSpPr txBox="1"/>
          <p:nvPr/>
        </p:nvSpPr>
        <p:spPr>
          <a:xfrm>
            <a:off x="4632515" y="1208796"/>
            <a:ext cx="4234228" cy="3377528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Medium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Broadening:</a:t>
            </a:r>
            <a:b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b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b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Color decoherence: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FF213360-6C6A-09F1-E428-BE76FF55A2D6}"/>
              </a:ext>
            </a:extLst>
          </p:cNvPr>
          <p:cNvGrpSpPr/>
          <p:nvPr/>
        </p:nvGrpSpPr>
        <p:grpSpPr>
          <a:xfrm>
            <a:off x="1253131" y="3573956"/>
            <a:ext cx="2301727" cy="835625"/>
            <a:chOff x="1253131" y="1904918"/>
            <a:chExt cx="2301727" cy="835625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D1558A91-37C5-8217-FE12-BF56B57073C7}"/>
                </a:ext>
              </a:extLst>
            </p:cNvPr>
            <p:cNvSpPr txBox="1"/>
            <p:nvPr/>
          </p:nvSpPr>
          <p:spPr>
            <a:xfrm>
              <a:off x="3136050" y="1904918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4BA65DC0-51A3-C4FE-62AC-11CE668D6CC5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31" y="2062909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FA8BBFBA-E621-1CC8-D16D-11AA65B98350}"/>
                </a:ext>
              </a:extLst>
            </p:cNvPr>
            <p:cNvCxnSpPr>
              <a:cxnSpLocks/>
            </p:cNvCxnSpPr>
            <p:nvPr/>
          </p:nvCxnSpPr>
          <p:spPr>
            <a:xfrm>
              <a:off x="3202804" y="2067219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E193938E-F26B-05D8-72C7-8B2755400D6D}"/>
                </a:ext>
              </a:extLst>
            </p:cNvPr>
            <p:cNvGrpSpPr/>
            <p:nvPr/>
          </p:nvGrpSpPr>
          <p:grpSpPr>
            <a:xfrm>
              <a:off x="1297016" y="2298019"/>
              <a:ext cx="728868" cy="188654"/>
              <a:chOff x="3283172" y="2011122"/>
              <a:chExt cx="914221" cy="264851"/>
            </a:xfrm>
          </p:grpSpPr>
          <p:grpSp>
            <p:nvGrpSpPr>
              <p:cNvPr id="316" name="Group 315">
                <a:extLst>
                  <a:ext uri="{FF2B5EF4-FFF2-40B4-BE49-F238E27FC236}">
                    <a16:creationId xmlns:a16="http://schemas.microsoft.com/office/drawing/2014/main" id="{D5D54AD1-5876-BCFC-9FCC-A71C38FDE4ED}"/>
                  </a:ext>
                </a:extLst>
              </p:cNvPr>
              <p:cNvGrpSpPr/>
              <p:nvPr/>
            </p:nvGrpSpPr>
            <p:grpSpPr>
              <a:xfrm>
                <a:off x="3283172" y="2011122"/>
                <a:ext cx="457111" cy="256697"/>
                <a:chOff x="3283172" y="2011122"/>
                <a:chExt cx="457111" cy="256697"/>
              </a:xfrm>
            </p:grpSpPr>
            <p:sp>
              <p:nvSpPr>
                <p:cNvPr id="320" name="Arc 319">
                  <a:extLst>
                    <a:ext uri="{FF2B5EF4-FFF2-40B4-BE49-F238E27FC236}">
                      <a16:creationId xmlns:a16="http://schemas.microsoft.com/office/drawing/2014/main" id="{E4399079-C39F-D98E-339D-36F0A20F3003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8" name="Arc 347">
                  <a:extLst>
                    <a:ext uri="{FF2B5EF4-FFF2-40B4-BE49-F238E27FC236}">
                      <a16:creationId xmlns:a16="http://schemas.microsoft.com/office/drawing/2014/main" id="{4219000F-F0A5-C422-1FC0-C336C1DAAFE1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DD294F5E-7E10-C891-E8D7-A2E3A5872297}"/>
                  </a:ext>
                </a:extLst>
              </p:cNvPr>
              <p:cNvGrpSpPr/>
              <p:nvPr/>
            </p:nvGrpSpPr>
            <p:grpSpPr>
              <a:xfrm>
                <a:off x="3740282" y="2019276"/>
                <a:ext cx="457111" cy="256697"/>
                <a:chOff x="3283172" y="2011122"/>
                <a:chExt cx="457111" cy="256697"/>
              </a:xfrm>
            </p:grpSpPr>
            <p:sp>
              <p:nvSpPr>
                <p:cNvPr id="318" name="Arc 317">
                  <a:extLst>
                    <a:ext uri="{FF2B5EF4-FFF2-40B4-BE49-F238E27FC236}">
                      <a16:creationId xmlns:a16="http://schemas.microsoft.com/office/drawing/2014/main" id="{2C97C3BE-C2E1-9BC0-E5FF-0F7FE4A6CE68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19" name="Arc 318">
                  <a:extLst>
                    <a:ext uri="{FF2B5EF4-FFF2-40B4-BE49-F238E27FC236}">
                      <a16:creationId xmlns:a16="http://schemas.microsoft.com/office/drawing/2014/main" id="{F8480917-8B7F-FD25-E44D-91D42EE148E3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B29D752C-68B2-7EAC-92EB-AD8AAF70288A}"/>
                </a:ext>
              </a:extLst>
            </p:cNvPr>
            <p:cNvGrpSpPr/>
            <p:nvPr/>
          </p:nvGrpSpPr>
          <p:grpSpPr>
            <a:xfrm>
              <a:off x="2032585" y="2087388"/>
              <a:ext cx="1093891" cy="311012"/>
              <a:chOff x="674726" y="2219325"/>
              <a:chExt cx="1093891" cy="311012"/>
            </a:xfrm>
          </p:grpSpPr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EA95E5F9-5E42-9D48-05C4-7405C5B5E1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0932B3E8-8056-1F5C-9680-611F6BED085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F394E853-3DB0-FF1A-FCA5-4B092DF4A61E}"/>
                </a:ext>
              </a:extLst>
            </p:cNvPr>
            <p:cNvGrpSpPr/>
            <p:nvPr/>
          </p:nvGrpSpPr>
          <p:grpSpPr>
            <a:xfrm flipH="1">
              <a:off x="2032585" y="2398400"/>
              <a:ext cx="1093891" cy="311012"/>
              <a:chOff x="674726" y="2219325"/>
              <a:chExt cx="1093891" cy="311012"/>
            </a:xfrm>
          </p:grpSpPr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676CBDCA-2096-7569-329D-B3D814DF0E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F96CFAEB-D07D-60FE-FBAA-051188FC29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0" name="TextBox 349">
            <a:extLst>
              <a:ext uri="{FF2B5EF4-FFF2-40B4-BE49-F238E27FC236}">
                <a16:creationId xmlns:a16="http://schemas.microsoft.com/office/drawing/2014/main" id="{0903E9B9-A2C7-4A34-0C8B-D3A9778877A9}"/>
              </a:ext>
            </a:extLst>
          </p:cNvPr>
          <p:cNvSpPr txBox="1"/>
          <p:nvPr/>
        </p:nvSpPr>
        <p:spPr>
          <a:xfrm>
            <a:off x="8580233" y="3692010"/>
            <a:ext cx="294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C9508F58-A4EC-EA49-19A8-EF5335C05CA5}"/>
              </a:ext>
            </a:extLst>
          </p:cNvPr>
          <p:cNvCxnSpPr>
            <a:cxnSpLocks/>
          </p:cNvCxnSpPr>
          <p:nvPr/>
        </p:nvCxnSpPr>
        <p:spPr>
          <a:xfrm>
            <a:off x="7256710" y="3849355"/>
            <a:ext cx="0" cy="473399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8D9D4EB3-1BA0-7408-D7A6-82686701907A}"/>
              </a:ext>
            </a:extLst>
          </p:cNvPr>
          <p:cNvCxnSpPr>
            <a:cxnSpLocks/>
          </p:cNvCxnSpPr>
          <p:nvPr/>
        </p:nvCxnSpPr>
        <p:spPr>
          <a:xfrm>
            <a:off x="8633897" y="3846883"/>
            <a:ext cx="0" cy="473399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98A3EB81-22B3-F0FA-FBAE-CD00AC425F9F}"/>
              </a:ext>
            </a:extLst>
          </p:cNvPr>
          <p:cNvGrpSpPr/>
          <p:nvPr/>
        </p:nvGrpSpPr>
        <p:grpSpPr>
          <a:xfrm>
            <a:off x="7296117" y="4005603"/>
            <a:ext cx="512451" cy="132638"/>
            <a:chOff x="3283172" y="2011122"/>
            <a:chExt cx="914221" cy="264851"/>
          </a:xfrm>
        </p:grpSpPr>
        <p:grpSp>
          <p:nvGrpSpPr>
            <p:cNvPr id="415" name="Group 414">
              <a:extLst>
                <a:ext uri="{FF2B5EF4-FFF2-40B4-BE49-F238E27FC236}">
                  <a16:creationId xmlns:a16="http://schemas.microsoft.com/office/drawing/2014/main" id="{0769F01E-5E16-0221-430B-DEA9E7C497D4}"/>
                </a:ext>
              </a:extLst>
            </p:cNvPr>
            <p:cNvGrpSpPr/>
            <p:nvPr/>
          </p:nvGrpSpPr>
          <p:grpSpPr>
            <a:xfrm>
              <a:off x="3283172" y="2011122"/>
              <a:ext cx="457111" cy="256697"/>
              <a:chOff x="3283172" y="2011122"/>
              <a:chExt cx="457111" cy="256697"/>
            </a:xfrm>
          </p:grpSpPr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9FA26BE8-3232-3BBA-981A-ECFB74D421E0}"/>
                  </a:ext>
                </a:extLst>
              </p:cNvPr>
              <p:cNvSpPr/>
              <p:nvPr/>
            </p:nvSpPr>
            <p:spPr>
              <a:xfrm>
                <a:off x="3283172" y="2011122"/>
                <a:ext cx="228600" cy="240418"/>
              </a:xfrm>
              <a:prstGeom prst="arc">
                <a:avLst>
                  <a:gd name="adj1" fmla="val 10780668"/>
                  <a:gd name="adj2" fmla="val 190790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0" name="Arc 419">
                <a:extLst>
                  <a:ext uri="{FF2B5EF4-FFF2-40B4-BE49-F238E27FC236}">
                    <a16:creationId xmlns:a16="http://schemas.microsoft.com/office/drawing/2014/main" id="{7F2A58DC-92F0-455A-C7EA-09522BC6B48F}"/>
                  </a:ext>
                </a:extLst>
              </p:cNvPr>
              <p:cNvSpPr/>
              <p:nvPr/>
            </p:nvSpPr>
            <p:spPr>
              <a:xfrm rot="10800000">
                <a:off x="3511683" y="2027401"/>
                <a:ext cx="228600" cy="240418"/>
              </a:xfrm>
              <a:prstGeom prst="arc">
                <a:avLst>
                  <a:gd name="adj1" fmla="val 10780668"/>
                  <a:gd name="adj2" fmla="val 285819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6" name="Group 415">
              <a:extLst>
                <a:ext uri="{FF2B5EF4-FFF2-40B4-BE49-F238E27FC236}">
                  <a16:creationId xmlns:a16="http://schemas.microsoft.com/office/drawing/2014/main" id="{AC427D93-66C8-05C8-3C7F-66DB5AA75797}"/>
                </a:ext>
              </a:extLst>
            </p:cNvPr>
            <p:cNvGrpSpPr/>
            <p:nvPr/>
          </p:nvGrpSpPr>
          <p:grpSpPr>
            <a:xfrm>
              <a:off x="3740282" y="2019276"/>
              <a:ext cx="457111" cy="256697"/>
              <a:chOff x="3283172" y="2011122"/>
              <a:chExt cx="457111" cy="256697"/>
            </a:xfrm>
          </p:grpSpPr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744ED77A-B2A7-EB7C-1F4F-D157D50E3A16}"/>
                  </a:ext>
                </a:extLst>
              </p:cNvPr>
              <p:cNvSpPr/>
              <p:nvPr/>
            </p:nvSpPr>
            <p:spPr>
              <a:xfrm>
                <a:off x="3283172" y="2011122"/>
                <a:ext cx="228600" cy="240418"/>
              </a:xfrm>
              <a:prstGeom prst="arc">
                <a:avLst>
                  <a:gd name="adj1" fmla="val 10780668"/>
                  <a:gd name="adj2" fmla="val 190790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5A0FFEF8-65D0-ABE2-A0DE-60F699E8C2C2}"/>
                  </a:ext>
                </a:extLst>
              </p:cNvPr>
              <p:cNvSpPr/>
              <p:nvPr/>
            </p:nvSpPr>
            <p:spPr>
              <a:xfrm rot="10800000">
                <a:off x="3511683" y="2027401"/>
                <a:ext cx="228600" cy="240418"/>
              </a:xfrm>
              <a:prstGeom prst="arc">
                <a:avLst>
                  <a:gd name="adj1" fmla="val 10780668"/>
                  <a:gd name="adj2" fmla="val 285819"/>
                </a:avLst>
              </a:prstGeom>
              <a:ln w="254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48D208C1-BEF4-5A51-FF21-5680BF58F3D2}"/>
              </a:ext>
            </a:extLst>
          </p:cNvPr>
          <p:cNvCxnSpPr>
            <a:cxnSpLocks/>
          </p:cNvCxnSpPr>
          <p:nvPr/>
        </p:nvCxnSpPr>
        <p:spPr>
          <a:xfrm flipV="1">
            <a:off x="7811143" y="3963749"/>
            <a:ext cx="407609" cy="115981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0654D59A-1600-666F-7976-3E9F03F8B410}"/>
              </a:ext>
            </a:extLst>
          </p:cNvPr>
          <p:cNvGrpSpPr/>
          <p:nvPr/>
        </p:nvGrpSpPr>
        <p:grpSpPr>
          <a:xfrm flipH="1">
            <a:off x="7811143" y="4076554"/>
            <a:ext cx="769090" cy="221841"/>
            <a:chOff x="674726" y="2214809"/>
            <a:chExt cx="1093891" cy="315528"/>
          </a:xfrm>
        </p:grpSpPr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63639CB8-117C-F443-CA7C-FBA3F1BC4C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26" y="2365375"/>
              <a:ext cx="579750" cy="164962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809BD9CA-9BAF-F1CB-C11B-7B69A67687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26" y="2214809"/>
              <a:ext cx="1093891" cy="311012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1426A82A-3DFA-80ED-89FA-27F3EE1706BD}"/>
              </a:ext>
            </a:extLst>
          </p:cNvPr>
          <p:cNvCxnSpPr>
            <a:cxnSpLocks/>
          </p:cNvCxnSpPr>
          <p:nvPr/>
        </p:nvCxnSpPr>
        <p:spPr>
          <a:xfrm flipV="1">
            <a:off x="8172624" y="3861262"/>
            <a:ext cx="407377" cy="11405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0070C0"/>
                </a:gs>
                <a:gs pos="11000">
                  <a:srgbClr val="00B0F0"/>
                </a:gs>
                <a:gs pos="24000">
                  <a:srgbClr val="00B050"/>
                </a:gs>
                <a:gs pos="86000">
                  <a:srgbClr val="C00000"/>
                </a:gs>
                <a:gs pos="99000">
                  <a:srgbClr val="7030A0"/>
                </a:gs>
                <a:gs pos="76000">
                  <a:srgbClr val="FF0000"/>
                </a:gs>
                <a:gs pos="64000">
                  <a:srgbClr val="FFC000"/>
                </a:gs>
                <a:gs pos="49000">
                  <a:srgbClr val="FFFF00"/>
                </a:gs>
                <a:gs pos="37000">
                  <a:srgbClr val="92D05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TextBox 356">
            <a:extLst>
              <a:ext uri="{FF2B5EF4-FFF2-40B4-BE49-F238E27FC236}">
                <a16:creationId xmlns:a16="http://schemas.microsoft.com/office/drawing/2014/main" id="{09AC11FE-5479-94BD-FE42-51094A130D3A}"/>
              </a:ext>
            </a:extLst>
          </p:cNvPr>
          <p:cNvSpPr txBox="1"/>
          <p:nvPr/>
        </p:nvSpPr>
        <p:spPr>
          <a:xfrm>
            <a:off x="7254757" y="4377611"/>
            <a:ext cx="144144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color decoherence:</a:t>
            </a:r>
          </a:p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legs become independent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AB83E806-17A1-E76D-1E41-EF8489C58FA4}"/>
                  </a:ext>
                </a:extLst>
              </p:cNvPr>
              <p:cNvSpPr txBox="1"/>
              <p:nvPr/>
            </p:nvSpPr>
            <p:spPr>
              <a:xfrm>
                <a:off x="6854344" y="3882332"/>
                <a:ext cx="494193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1400" b="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1400" dirty="0">
                  <a:solidFill>
                    <a:srgbClr val="2D3D4F"/>
                  </a:solidFill>
                </a:endParaRPr>
              </a:p>
              <a:p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AB83E806-17A1-E76D-1E41-EF8489C58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344" y="3882332"/>
                <a:ext cx="494193" cy="600164"/>
              </a:xfrm>
              <a:prstGeom prst="rect">
                <a:avLst/>
              </a:prstGeom>
              <a:blipFill>
                <a:blip r:embed="rId3"/>
                <a:stretch>
                  <a:fillRect l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ECBD76CB-676D-7273-A56A-20B3C66DC8B2}"/>
              </a:ext>
            </a:extLst>
          </p:cNvPr>
          <p:cNvCxnSpPr>
            <a:cxnSpLocks/>
          </p:cNvCxnSpPr>
          <p:nvPr/>
        </p:nvCxnSpPr>
        <p:spPr>
          <a:xfrm>
            <a:off x="8188325" y="4183393"/>
            <a:ext cx="390525" cy="11430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0070C0"/>
                </a:gs>
                <a:gs pos="96000">
                  <a:srgbClr val="00B0F0"/>
                </a:gs>
                <a:gs pos="92000">
                  <a:srgbClr val="00B050"/>
                </a:gs>
                <a:gs pos="31000">
                  <a:srgbClr val="C00000"/>
                </a:gs>
                <a:gs pos="10000">
                  <a:srgbClr val="7030A0"/>
                </a:gs>
                <a:gs pos="41000">
                  <a:srgbClr val="FF0000"/>
                </a:gs>
                <a:gs pos="74000">
                  <a:srgbClr val="FFC000"/>
                </a:gs>
                <a:gs pos="85000">
                  <a:srgbClr val="FFFF00"/>
                </a:gs>
                <a:gs pos="90000">
                  <a:srgbClr val="92D05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91A9181A-02E6-5323-6637-4BF408AE88F3}"/>
              </a:ext>
            </a:extLst>
          </p:cNvPr>
          <p:cNvGrpSpPr/>
          <p:nvPr/>
        </p:nvGrpSpPr>
        <p:grpSpPr>
          <a:xfrm rot="16200000">
            <a:off x="5726576" y="4198216"/>
            <a:ext cx="198504" cy="57960"/>
            <a:chOff x="5645694" y="4573633"/>
            <a:chExt cx="877472" cy="423229"/>
          </a:xfrm>
        </p:grpSpPr>
        <p:sp>
          <p:nvSpPr>
            <p:cNvPr id="406" name="Arc 405">
              <a:extLst>
                <a:ext uri="{FF2B5EF4-FFF2-40B4-BE49-F238E27FC236}">
                  <a16:creationId xmlns:a16="http://schemas.microsoft.com/office/drawing/2014/main" id="{AF5992FF-4983-8236-33E8-5DF560553960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7" name="Arc 406">
              <a:extLst>
                <a:ext uri="{FF2B5EF4-FFF2-40B4-BE49-F238E27FC236}">
                  <a16:creationId xmlns:a16="http://schemas.microsoft.com/office/drawing/2014/main" id="{2552892A-EF0E-0575-1D73-F9AC910B3EB2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8" name="Arc 407">
              <a:extLst>
                <a:ext uri="{FF2B5EF4-FFF2-40B4-BE49-F238E27FC236}">
                  <a16:creationId xmlns:a16="http://schemas.microsoft.com/office/drawing/2014/main" id="{1C7E03DD-3ED5-BD90-ED1B-34787674988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9" name="Arc 408">
              <a:extLst>
                <a:ext uri="{FF2B5EF4-FFF2-40B4-BE49-F238E27FC236}">
                  <a16:creationId xmlns:a16="http://schemas.microsoft.com/office/drawing/2014/main" id="{47ED18D7-E653-414A-0A65-6F0C8CA4AB57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0" name="Arc 409">
              <a:extLst>
                <a:ext uri="{FF2B5EF4-FFF2-40B4-BE49-F238E27FC236}">
                  <a16:creationId xmlns:a16="http://schemas.microsoft.com/office/drawing/2014/main" id="{EC38D08F-C4B1-F86C-E1A1-0D43859200E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" name="Arc 410">
              <a:extLst>
                <a:ext uri="{FF2B5EF4-FFF2-40B4-BE49-F238E27FC236}">
                  <a16:creationId xmlns:a16="http://schemas.microsoft.com/office/drawing/2014/main" id="{08B0C64A-A8B4-B37C-BF8D-FC65705B4546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2" name="Arc 411">
              <a:extLst>
                <a:ext uri="{FF2B5EF4-FFF2-40B4-BE49-F238E27FC236}">
                  <a16:creationId xmlns:a16="http://schemas.microsoft.com/office/drawing/2014/main" id="{183550FF-4CF0-5133-7435-36EF06919843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1" name="TextBox 360">
                <a:extLst>
                  <a:ext uri="{FF2B5EF4-FFF2-40B4-BE49-F238E27FC236}">
                    <a16:creationId xmlns:a16="http://schemas.microsoft.com/office/drawing/2014/main" id="{66A304A0-B0E4-F311-0BE7-6ADFAC61D602}"/>
                  </a:ext>
                </a:extLst>
              </p:cNvPr>
              <p:cNvSpPr txBox="1"/>
              <p:nvPr/>
            </p:nvSpPr>
            <p:spPr>
              <a:xfrm>
                <a:off x="5778439" y="4274200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1" name="TextBox 360">
                <a:extLst>
                  <a:ext uri="{FF2B5EF4-FFF2-40B4-BE49-F238E27FC236}">
                    <a16:creationId xmlns:a16="http://schemas.microsoft.com/office/drawing/2014/main" id="{66A304A0-B0E4-F311-0BE7-6ADFAC61D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439" y="4274200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2" name="Group 361">
            <a:extLst>
              <a:ext uri="{FF2B5EF4-FFF2-40B4-BE49-F238E27FC236}">
                <a16:creationId xmlns:a16="http://schemas.microsoft.com/office/drawing/2014/main" id="{1542E389-8272-C8BB-8AE5-ABC555B24BE0}"/>
              </a:ext>
            </a:extLst>
          </p:cNvPr>
          <p:cNvGrpSpPr/>
          <p:nvPr/>
        </p:nvGrpSpPr>
        <p:grpSpPr>
          <a:xfrm rot="16200000">
            <a:off x="5869138" y="4085877"/>
            <a:ext cx="198504" cy="57960"/>
            <a:chOff x="5645694" y="4573633"/>
            <a:chExt cx="877472" cy="423229"/>
          </a:xfrm>
        </p:grpSpPr>
        <p:sp>
          <p:nvSpPr>
            <p:cNvPr id="399" name="Arc 398">
              <a:extLst>
                <a:ext uri="{FF2B5EF4-FFF2-40B4-BE49-F238E27FC236}">
                  <a16:creationId xmlns:a16="http://schemas.microsoft.com/office/drawing/2014/main" id="{36AAD21D-E2BA-46DE-5EA6-BAA5386ACF79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0" name="Arc 399">
              <a:extLst>
                <a:ext uri="{FF2B5EF4-FFF2-40B4-BE49-F238E27FC236}">
                  <a16:creationId xmlns:a16="http://schemas.microsoft.com/office/drawing/2014/main" id="{76333C9B-3CBE-60B9-5123-1868B92DADBB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1" name="Arc 400">
              <a:extLst>
                <a:ext uri="{FF2B5EF4-FFF2-40B4-BE49-F238E27FC236}">
                  <a16:creationId xmlns:a16="http://schemas.microsoft.com/office/drawing/2014/main" id="{DAAE4BB7-5699-DBBF-E86F-16B12C12F319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2" name="Arc 401">
              <a:extLst>
                <a:ext uri="{FF2B5EF4-FFF2-40B4-BE49-F238E27FC236}">
                  <a16:creationId xmlns:a16="http://schemas.microsoft.com/office/drawing/2014/main" id="{E88D731C-712D-302D-A03F-9075D9DE2CC9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3" name="Arc 402">
              <a:extLst>
                <a:ext uri="{FF2B5EF4-FFF2-40B4-BE49-F238E27FC236}">
                  <a16:creationId xmlns:a16="http://schemas.microsoft.com/office/drawing/2014/main" id="{DC72352F-EB8D-C9E0-23E6-DFD09BDABB5F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4" name="Arc 403">
              <a:extLst>
                <a:ext uri="{FF2B5EF4-FFF2-40B4-BE49-F238E27FC236}">
                  <a16:creationId xmlns:a16="http://schemas.microsoft.com/office/drawing/2014/main" id="{C04F542E-B45F-BEE7-52CB-E8C1EE0A2305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5" name="Arc 404">
              <a:extLst>
                <a:ext uri="{FF2B5EF4-FFF2-40B4-BE49-F238E27FC236}">
                  <a16:creationId xmlns:a16="http://schemas.microsoft.com/office/drawing/2014/main" id="{CD167177-40F7-A5F5-265F-39E657E39AD5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3" name="TextBox 362">
                <a:extLst>
                  <a:ext uri="{FF2B5EF4-FFF2-40B4-BE49-F238E27FC236}">
                    <a16:creationId xmlns:a16="http://schemas.microsoft.com/office/drawing/2014/main" id="{F65CCFB1-F0E1-36AF-F79D-6BA233E2F572}"/>
                  </a:ext>
                </a:extLst>
              </p:cNvPr>
              <p:cNvSpPr txBox="1"/>
              <p:nvPr/>
            </p:nvSpPr>
            <p:spPr>
              <a:xfrm>
                <a:off x="5921001" y="416186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3" name="TextBox 362">
                <a:extLst>
                  <a:ext uri="{FF2B5EF4-FFF2-40B4-BE49-F238E27FC236}">
                    <a16:creationId xmlns:a16="http://schemas.microsoft.com/office/drawing/2014/main" id="{F65CCFB1-F0E1-36AF-F79D-6BA233E2F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001" y="416186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4" name="Group 363">
            <a:extLst>
              <a:ext uri="{FF2B5EF4-FFF2-40B4-BE49-F238E27FC236}">
                <a16:creationId xmlns:a16="http://schemas.microsoft.com/office/drawing/2014/main" id="{93F762B2-8168-9458-9CE6-17A71C5570E4}"/>
              </a:ext>
            </a:extLst>
          </p:cNvPr>
          <p:cNvGrpSpPr/>
          <p:nvPr/>
        </p:nvGrpSpPr>
        <p:grpSpPr>
          <a:xfrm rot="16200000">
            <a:off x="6270124" y="3984448"/>
            <a:ext cx="198504" cy="57960"/>
            <a:chOff x="5645694" y="4573633"/>
            <a:chExt cx="877472" cy="423229"/>
          </a:xfrm>
        </p:grpSpPr>
        <p:sp>
          <p:nvSpPr>
            <p:cNvPr id="392" name="Arc 391">
              <a:extLst>
                <a:ext uri="{FF2B5EF4-FFF2-40B4-BE49-F238E27FC236}">
                  <a16:creationId xmlns:a16="http://schemas.microsoft.com/office/drawing/2014/main" id="{60F5A963-FD12-D1F3-818E-FE2768B65C0D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3" name="Arc 392">
              <a:extLst>
                <a:ext uri="{FF2B5EF4-FFF2-40B4-BE49-F238E27FC236}">
                  <a16:creationId xmlns:a16="http://schemas.microsoft.com/office/drawing/2014/main" id="{1F944FD4-140E-1FE4-5F08-E8675AD51132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4" name="Arc 393">
              <a:extLst>
                <a:ext uri="{FF2B5EF4-FFF2-40B4-BE49-F238E27FC236}">
                  <a16:creationId xmlns:a16="http://schemas.microsoft.com/office/drawing/2014/main" id="{960CF7A7-5E3C-6B43-458F-B1161EF54E3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5" name="Arc 394">
              <a:extLst>
                <a:ext uri="{FF2B5EF4-FFF2-40B4-BE49-F238E27FC236}">
                  <a16:creationId xmlns:a16="http://schemas.microsoft.com/office/drawing/2014/main" id="{E914452E-AC04-35E7-3B57-0580A7549124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6" name="Arc 395">
              <a:extLst>
                <a:ext uri="{FF2B5EF4-FFF2-40B4-BE49-F238E27FC236}">
                  <a16:creationId xmlns:a16="http://schemas.microsoft.com/office/drawing/2014/main" id="{35E2FFD9-7FA4-0241-6186-8842421A8CCB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7" name="Arc 396">
              <a:extLst>
                <a:ext uri="{FF2B5EF4-FFF2-40B4-BE49-F238E27FC236}">
                  <a16:creationId xmlns:a16="http://schemas.microsoft.com/office/drawing/2014/main" id="{9467D513-2A32-6009-DA51-5D7FED32D0E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8" name="Arc 397">
              <a:extLst>
                <a:ext uri="{FF2B5EF4-FFF2-40B4-BE49-F238E27FC236}">
                  <a16:creationId xmlns:a16="http://schemas.microsoft.com/office/drawing/2014/main" id="{1CA09624-2DE7-CC97-8133-18A39A515601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5" name="TextBox 364">
                <a:extLst>
                  <a:ext uri="{FF2B5EF4-FFF2-40B4-BE49-F238E27FC236}">
                    <a16:creationId xmlns:a16="http://schemas.microsoft.com/office/drawing/2014/main" id="{CA853971-7B78-BC02-4DF6-91D97A517D84}"/>
                  </a:ext>
                </a:extLst>
              </p:cNvPr>
              <p:cNvSpPr txBox="1"/>
              <p:nvPr/>
            </p:nvSpPr>
            <p:spPr>
              <a:xfrm>
                <a:off x="6321987" y="4060432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5" name="TextBox 364">
                <a:extLst>
                  <a:ext uri="{FF2B5EF4-FFF2-40B4-BE49-F238E27FC236}">
                    <a16:creationId xmlns:a16="http://schemas.microsoft.com/office/drawing/2014/main" id="{CA853971-7B78-BC02-4DF6-91D97A517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987" y="4060432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6" name="Group 365">
            <a:extLst>
              <a:ext uri="{FF2B5EF4-FFF2-40B4-BE49-F238E27FC236}">
                <a16:creationId xmlns:a16="http://schemas.microsoft.com/office/drawing/2014/main" id="{7B988742-75DD-6328-7E25-DD62BDF54AC7}"/>
              </a:ext>
            </a:extLst>
          </p:cNvPr>
          <p:cNvGrpSpPr/>
          <p:nvPr/>
        </p:nvGrpSpPr>
        <p:grpSpPr>
          <a:xfrm rot="16200000">
            <a:off x="6090697" y="4296402"/>
            <a:ext cx="198504" cy="57960"/>
            <a:chOff x="5645694" y="4573633"/>
            <a:chExt cx="877472" cy="423229"/>
          </a:xfrm>
        </p:grpSpPr>
        <p:sp>
          <p:nvSpPr>
            <p:cNvPr id="385" name="Arc 384">
              <a:extLst>
                <a:ext uri="{FF2B5EF4-FFF2-40B4-BE49-F238E27FC236}">
                  <a16:creationId xmlns:a16="http://schemas.microsoft.com/office/drawing/2014/main" id="{DCA05700-D779-8265-C6F8-57C065083E2C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6" name="Arc 385">
              <a:extLst>
                <a:ext uri="{FF2B5EF4-FFF2-40B4-BE49-F238E27FC236}">
                  <a16:creationId xmlns:a16="http://schemas.microsoft.com/office/drawing/2014/main" id="{0C7B3255-521E-2B4A-F9D2-8192F47D7861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7" name="Arc 386">
              <a:extLst>
                <a:ext uri="{FF2B5EF4-FFF2-40B4-BE49-F238E27FC236}">
                  <a16:creationId xmlns:a16="http://schemas.microsoft.com/office/drawing/2014/main" id="{EFF56DAF-49E4-620F-8135-B14B15554E92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8" name="Arc 387">
              <a:extLst>
                <a:ext uri="{FF2B5EF4-FFF2-40B4-BE49-F238E27FC236}">
                  <a16:creationId xmlns:a16="http://schemas.microsoft.com/office/drawing/2014/main" id="{832C0AE8-BF05-8C37-5C39-40A06920A6B0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9" name="Arc 388">
              <a:extLst>
                <a:ext uri="{FF2B5EF4-FFF2-40B4-BE49-F238E27FC236}">
                  <a16:creationId xmlns:a16="http://schemas.microsoft.com/office/drawing/2014/main" id="{4DA1D81D-0656-60BE-FE38-E331FE0BF669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0" name="Arc 389">
              <a:extLst>
                <a:ext uri="{FF2B5EF4-FFF2-40B4-BE49-F238E27FC236}">
                  <a16:creationId xmlns:a16="http://schemas.microsoft.com/office/drawing/2014/main" id="{8AE71D9A-88D5-3BD7-0FE9-9EB072F22BE9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1" name="Arc 390">
              <a:extLst>
                <a:ext uri="{FF2B5EF4-FFF2-40B4-BE49-F238E27FC236}">
                  <a16:creationId xmlns:a16="http://schemas.microsoft.com/office/drawing/2014/main" id="{F2F57A60-245F-1488-6F24-0047099A427A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5F1516C9-5006-DE5B-8BF1-976565A3D23B}"/>
                  </a:ext>
                </a:extLst>
              </p:cNvPr>
              <p:cNvSpPr txBox="1"/>
              <p:nvPr/>
            </p:nvSpPr>
            <p:spPr>
              <a:xfrm>
                <a:off x="6142560" y="4372386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5F1516C9-5006-DE5B-8BF1-976565A3D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560" y="4372386"/>
                <a:ext cx="125034" cy="123111"/>
              </a:xfrm>
              <a:prstGeom prst="rect">
                <a:avLst/>
              </a:prstGeom>
              <a:blipFill>
                <a:blip r:embed="rId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8" name="Group 367">
            <a:extLst>
              <a:ext uri="{FF2B5EF4-FFF2-40B4-BE49-F238E27FC236}">
                <a16:creationId xmlns:a16="http://schemas.microsoft.com/office/drawing/2014/main" id="{DA270931-7C66-5A59-7E59-D64E0B0876F3}"/>
              </a:ext>
            </a:extLst>
          </p:cNvPr>
          <p:cNvGrpSpPr/>
          <p:nvPr/>
        </p:nvGrpSpPr>
        <p:grpSpPr>
          <a:xfrm>
            <a:off x="5152476" y="3690261"/>
            <a:ext cx="1617977" cy="640318"/>
            <a:chOff x="5152476" y="2069093"/>
            <a:chExt cx="1617977" cy="640318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4CE50436-2E4A-4006-6B0D-F4B84833FEAC}"/>
                </a:ext>
              </a:extLst>
            </p:cNvPr>
            <p:cNvSpPr txBox="1"/>
            <p:nvPr/>
          </p:nvSpPr>
          <p:spPr>
            <a:xfrm>
              <a:off x="6475999" y="2069093"/>
              <a:ext cx="294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60454BD3-C824-4900-7C34-BA8C78FC5CEE}"/>
                </a:ext>
              </a:extLst>
            </p:cNvPr>
            <p:cNvCxnSpPr>
              <a:cxnSpLocks/>
            </p:cNvCxnSpPr>
            <p:nvPr/>
          </p:nvCxnSpPr>
          <p:spPr>
            <a:xfrm>
              <a:off x="5152476" y="2236012"/>
              <a:ext cx="0" cy="473399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D567A1BA-CDD0-2538-7DA0-F821BFC904E8}"/>
                </a:ext>
              </a:extLst>
            </p:cNvPr>
            <p:cNvCxnSpPr>
              <a:cxnSpLocks/>
            </p:cNvCxnSpPr>
            <p:nvPr/>
          </p:nvCxnSpPr>
          <p:spPr>
            <a:xfrm>
              <a:off x="6529663" y="2233540"/>
              <a:ext cx="0" cy="473399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FB183A09-ED2B-36F3-0041-FF5859454BF9}"/>
                </a:ext>
              </a:extLst>
            </p:cNvPr>
            <p:cNvGrpSpPr/>
            <p:nvPr/>
          </p:nvGrpSpPr>
          <p:grpSpPr>
            <a:xfrm>
              <a:off x="5191883" y="2392260"/>
              <a:ext cx="512451" cy="132638"/>
              <a:chOff x="3283172" y="2011122"/>
              <a:chExt cx="914221" cy="264851"/>
            </a:xfrm>
          </p:grpSpPr>
          <p:grpSp>
            <p:nvGrpSpPr>
              <p:cNvPr id="379" name="Group 378">
                <a:extLst>
                  <a:ext uri="{FF2B5EF4-FFF2-40B4-BE49-F238E27FC236}">
                    <a16:creationId xmlns:a16="http://schemas.microsoft.com/office/drawing/2014/main" id="{7EFFAD81-0C7C-1560-24F6-75A38807B237}"/>
                  </a:ext>
                </a:extLst>
              </p:cNvPr>
              <p:cNvGrpSpPr/>
              <p:nvPr/>
            </p:nvGrpSpPr>
            <p:grpSpPr>
              <a:xfrm>
                <a:off x="3283172" y="2011122"/>
                <a:ext cx="457111" cy="256697"/>
                <a:chOff x="3283172" y="2011122"/>
                <a:chExt cx="457111" cy="256697"/>
              </a:xfrm>
            </p:grpSpPr>
            <p:sp>
              <p:nvSpPr>
                <p:cNvPr id="383" name="Arc 382">
                  <a:extLst>
                    <a:ext uri="{FF2B5EF4-FFF2-40B4-BE49-F238E27FC236}">
                      <a16:creationId xmlns:a16="http://schemas.microsoft.com/office/drawing/2014/main" id="{7AD24561-1237-2F99-BDAB-542048293DAF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4" name="Arc 383">
                  <a:extLst>
                    <a:ext uri="{FF2B5EF4-FFF2-40B4-BE49-F238E27FC236}">
                      <a16:creationId xmlns:a16="http://schemas.microsoft.com/office/drawing/2014/main" id="{90B5066A-166E-4DFE-20E5-0414A7BBAE23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C17AEDAE-5330-A678-2AE3-CD7F2A3AE9C4}"/>
                  </a:ext>
                </a:extLst>
              </p:cNvPr>
              <p:cNvGrpSpPr/>
              <p:nvPr/>
            </p:nvGrpSpPr>
            <p:grpSpPr>
              <a:xfrm>
                <a:off x="3740282" y="2019276"/>
                <a:ext cx="457111" cy="256697"/>
                <a:chOff x="3283172" y="2011122"/>
                <a:chExt cx="457111" cy="256697"/>
              </a:xfrm>
            </p:grpSpPr>
            <p:sp>
              <p:nvSpPr>
                <p:cNvPr id="381" name="Arc 380">
                  <a:extLst>
                    <a:ext uri="{FF2B5EF4-FFF2-40B4-BE49-F238E27FC236}">
                      <a16:creationId xmlns:a16="http://schemas.microsoft.com/office/drawing/2014/main" id="{F4748419-165C-9913-1725-222FF9BE668F}"/>
                    </a:ext>
                  </a:extLst>
                </p:cNvPr>
                <p:cNvSpPr/>
                <p:nvPr/>
              </p:nvSpPr>
              <p:spPr>
                <a:xfrm>
                  <a:off x="3283172" y="2011122"/>
                  <a:ext cx="228600" cy="240418"/>
                </a:xfrm>
                <a:prstGeom prst="arc">
                  <a:avLst>
                    <a:gd name="adj1" fmla="val 10780668"/>
                    <a:gd name="adj2" fmla="val 190790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2" name="Arc 381">
                  <a:extLst>
                    <a:ext uri="{FF2B5EF4-FFF2-40B4-BE49-F238E27FC236}">
                      <a16:creationId xmlns:a16="http://schemas.microsoft.com/office/drawing/2014/main" id="{E0BF8313-03CA-C2AB-5173-B03D0EED98FD}"/>
                    </a:ext>
                  </a:extLst>
                </p:cNvPr>
                <p:cNvSpPr/>
                <p:nvPr/>
              </p:nvSpPr>
              <p:spPr>
                <a:xfrm rot="10800000">
                  <a:off x="3511683" y="2027401"/>
                  <a:ext cx="228600" cy="240418"/>
                </a:xfrm>
                <a:prstGeom prst="arc">
                  <a:avLst>
                    <a:gd name="adj1" fmla="val 10780668"/>
                    <a:gd name="adj2" fmla="val 285819"/>
                  </a:avLst>
                </a:prstGeom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E222E4CF-2B1D-E1D6-36B9-EBE86C36C5D1}"/>
                </a:ext>
              </a:extLst>
            </p:cNvPr>
            <p:cNvGrpSpPr/>
            <p:nvPr/>
          </p:nvGrpSpPr>
          <p:grpSpPr>
            <a:xfrm>
              <a:off x="5706909" y="2247721"/>
              <a:ext cx="769090" cy="218666"/>
              <a:chOff x="674726" y="2219325"/>
              <a:chExt cx="1093891" cy="311012"/>
            </a:xfrm>
          </p:grpSpPr>
          <p:cxnSp>
            <p:nvCxnSpPr>
              <p:cNvPr id="377" name="Straight Connector 376">
                <a:extLst>
                  <a:ext uri="{FF2B5EF4-FFF2-40B4-BE49-F238E27FC236}">
                    <a16:creationId xmlns:a16="http://schemas.microsoft.com/office/drawing/2014/main" id="{A516D02E-4A06-0EC9-A124-BCE292A03B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B9B6B7EA-9AE8-6761-FBFD-FD00342235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966EA92C-BF7B-1B69-B215-42936A5020FF}"/>
                </a:ext>
              </a:extLst>
            </p:cNvPr>
            <p:cNvGrpSpPr/>
            <p:nvPr/>
          </p:nvGrpSpPr>
          <p:grpSpPr>
            <a:xfrm flipH="1">
              <a:off x="5706909" y="2466386"/>
              <a:ext cx="769090" cy="218666"/>
              <a:chOff x="674726" y="2219325"/>
              <a:chExt cx="1093891" cy="311012"/>
            </a:xfrm>
          </p:grpSpPr>
          <p:cxnSp>
            <p:nvCxnSpPr>
              <p:cNvPr id="375" name="Straight Connector 374">
                <a:extLst>
                  <a:ext uri="{FF2B5EF4-FFF2-40B4-BE49-F238E27FC236}">
                    <a16:creationId xmlns:a16="http://schemas.microsoft.com/office/drawing/2014/main" id="{C36E4B7C-6204-0CB2-CC90-A323B82A17B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365375"/>
                <a:ext cx="579750" cy="16496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>
                <a:extLst>
                  <a:ext uri="{FF2B5EF4-FFF2-40B4-BE49-F238E27FC236}">
                    <a16:creationId xmlns:a16="http://schemas.microsoft.com/office/drawing/2014/main" id="{047DBF26-1A99-C035-45A7-D8B556DC745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26" y="2219325"/>
                <a:ext cx="1093891" cy="311012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22" name="Straight Connector 421">
            <a:extLst>
              <a:ext uri="{FF2B5EF4-FFF2-40B4-BE49-F238E27FC236}">
                <a16:creationId xmlns:a16="http://schemas.microsoft.com/office/drawing/2014/main" id="{17D0124F-3015-FF81-F2EE-FDD27D941C30}"/>
              </a:ext>
            </a:extLst>
          </p:cNvPr>
          <p:cNvCxnSpPr>
            <a:cxnSpLocks/>
          </p:cNvCxnSpPr>
          <p:nvPr/>
        </p:nvCxnSpPr>
        <p:spPr>
          <a:xfrm>
            <a:off x="8172624" y="3868889"/>
            <a:ext cx="0" cy="437331"/>
          </a:xfrm>
          <a:prstGeom prst="line">
            <a:avLst/>
          </a:prstGeom>
          <a:ln w="12700" cap="rnd">
            <a:solidFill>
              <a:srgbClr val="C0000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2A8DBEF0-569A-994B-9C9F-DEC5105EC3D5}"/>
              </a:ext>
            </a:extLst>
          </p:cNvPr>
          <p:cNvGrpSpPr/>
          <p:nvPr/>
        </p:nvGrpSpPr>
        <p:grpSpPr>
          <a:xfrm>
            <a:off x="1488964" y="1911346"/>
            <a:ext cx="2428518" cy="807993"/>
            <a:chOff x="1488964" y="2155821"/>
            <a:chExt cx="2428518" cy="807993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22C5B54D-9404-A20C-4331-6F6E4223B03C}"/>
                </a:ext>
              </a:extLst>
            </p:cNvPr>
            <p:cNvSpPr txBox="1"/>
            <p:nvPr/>
          </p:nvSpPr>
          <p:spPr>
            <a:xfrm>
              <a:off x="2409809" y="2155821"/>
              <a:ext cx="4188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ED105296-A52E-EDCE-01E3-FB04F58832C8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319338"/>
              <a:ext cx="0" cy="468312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CA374D7F-7C91-BE1B-5D2A-BFBEAC807DFE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319338"/>
              <a:ext cx="0" cy="468312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E553F4F9-3677-044A-3AB6-BBC9483BA778}"/>
                </a:ext>
              </a:extLst>
            </p:cNvPr>
            <p:cNvCxnSpPr>
              <a:cxnSpLocks/>
            </p:cNvCxnSpPr>
            <p:nvPr/>
          </p:nvCxnSpPr>
          <p:spPr>
            <a:xfrm>
              <a:off x="1576268" y="2568463"/>
              <a:ext cx="787391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2" name="TextBox 431">
                  <a:extLst>
                    <a:ext uri="{FF2B5EF4-FFF2-40B4-BE49-F238E27FC236}">
                      <a16:creationId xmlns:a16="http://schemas.microsoft.com/office/drawing/2014/main" id="{EFEEA29C-A5E1-F66B-A51D-77EDCC5BC1C2}"/>
                    </a:ext>
                  </a:extLst>
                </p:cNvPr>
                <p:cNvSpPr txBox="1"/>
                <p:nvPr/>
              </p:nvSpPr>
              <p:spPr>
                <a:xfrm>
                  <a:off x="2627579" y="2387502"/>
                  <a:ext cx="1289903" cy="5763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 </m:t>
                      </m:r>
                      <m:sSub>
                        <m:sSubPr>
                          <m:ctrlP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a14:m>
                  <a:r>
                    <a:rPr lang="en-US" sz="1200" dirty="0">
                      <a:solidFill>
                        <a:srgbClr val="2D3D4F"/>
                      </a:solidFill>
                    </a:rPr>
                    <a:t> </a:t>
                  </a:r>
                </a:p>
                <a:p>
                  <a:endParaRPr lang="en-US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2" name="TextBox 431">
                  <a:extLst>
                    <a:ext uri="{FF2B5EF4-FFF2-40B4-BE49-F238E27FC236}">
                      <a16:creationId xmlns:a16="http://schemas.microsoft.com/office/drawing/2014/main" id="{39D92EC6-61B2-1ED5-CB31-5C60657537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7579" y="2387502"/>
                  <a:ext cx="1289903" cy="576312"/>
                </a:xfrm>
                <a:prstGeom prst="rect">
                  <a:avLst/>
                </a:prstGeom>
                <a:blipFill>
                  <a:blip r:embed="rId8"/>
                  <a:stretch>
                    <a:fillRect l="-2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67" name="Straight Connector 466">
            <a:extLst>
              <a:ext uri="{FF2B5EF4-FFF2-40B4-BE49-F238E27FC236}">
                <a16:creationId xmlns:a16="http://schemas.microsoft.com/office/drawing/2014/main" id="{A06ECBF2-875B-68A9-4E8F-45EC81CB9547}"/>
              </a:ext>
            </a:extLst>
          </p:cNvPr>
          <p:cNvCxnSpPr>
            <a:cxnSpLocks/>
          </p:cNvCxnSpPr>
          <p:nvPr/>
        </p:nvCxnSpPr>
        <p:spPr>
          <a:xfrm>
            <a:off x="1620888" y="2323759"/>
            <a:ext cx="382537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AF4676DD-D78D-D9AC-7216-2A955264D130}"/>
              </a:ext>
            </a:extLst>
          </p:cNvPr>
          <p:cNvGrpSpPr/>
          <p:nvPr/>
        </p:nvGrpSpPr>
        <p:grpSpPr>
          <a:xfrm>
            <a:off x="5640085" y="1911882"/>
            <a:ext cx="2505518" cy="776292"/>
            <a:chOff x="5640085" y="2156357"/>
            <a:chExt cx="2505518" cy="776292"/>
          </a:xfrm>
        </p:grpSpPr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497C119B-4AD3-54A0-71F9-A4C21EC31F2C}"/>
                </a:ext>
              </a:extLst>
            </p:cNvPr>
            <p:cNvGrpSpPr/>
            <p:nvPr/>
          </p:nvGrpSpPr>
          <p:grpSpPr>
            <a:xfrm rot="16200000">
              <a:off x="5755370" y="2597996"/>
              <a:ext cx="198504" cy="57960"/>
              <a:chOff x="5645694" y="4573633"/>
              <a:chExt cx="877472" cy="423229"/>
            </a:xfrm>
          </p:grpSpPr>
          <p:sp>
            <p:nvSpPr>
              <p:cNvPr id="441" name="Arc 440">
                <a:extLst>
                  <a:ext uri="{FF2B5EF4-FFF2-40B4-BE49-F238E27FC236}">
                    <a16:creationId xmlns:a16="http://schemas.microsoft.com/office/drawing/2014/main" id="{898403C8-AA73-1357-BB3D-0AF7E7BF6661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2" name="Arc 441">
                <a:extLst>
                  <a:ext uri="{FF2B5EF4-FFF2-40B4-BE49-F238E27FC236}">
                    <a16:creationId xmlns:a16="http://schemas.microsoft.com/office/drawing/2014/main" id="{3C554D92-FFF4-188C-EE25-AC1650AE575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3" name="Arc 442">
                <a:extLst>
                  <a:ext uri="{FF2B5EF4-FFF2-40B4-BE49-F238E27FC236}">
                    <a16:creationId xmlns:a16="http://schemas.microsoft.com/office/drawing/2014/main" id="{7A811A75-F4A4-8252-F38C-A9B7C0182B7A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4" name="Arc 443">
                <a:extLst>
                  <a:ext uri="{FF2B5EF4-FFF2-40B4-BE49-F238E27FC236}">
                    <a16:creationId xmlns:a16="http://schemas.microsoft.com/office/drawing/2014/main" id="{6732A2A1-36A2-B28C-D226-F0759E3CAEF2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5" name="Arc 444">
                <a:extLst>
                  <a:ext uri="{FF2B5EF4-FFF2-40B4-BE49-F238E27FC236}">
                    <a16:creationId xmlns:a16="http://schemas.microsoft.com/office/drawing/2014/main" id="{5DBD7285-20B3-3045-9999-4F9E4A433BA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6" name="Arc 445">
                <a:extLst>
                  <a:ext uri="{FF2B5EF4-FFF2-40B4-BE49-F238E27FC236}">
                    <a16:creationId xmlns:a16="http://schemas.microsoft.com/office/drawing/2014/main" id="{A0229B5A-4160-20C4-2932-9F0B854754B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7" name="Arc 446">
                <a:extLst>
                  <a:ext uri="{FF2B5EF4-FFF2-40B4-BE49-F238E27FC236}">
                    <a16:creationId xmlns:a16="http://schemas.microsoft.com/office/drawing/2014/main" id="{5B033B2A-5F7A-4B5B-CC58-7A1C0B03900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8" name="TextBox 447">
                  <a:extLst>
                    <a:ext uri="{FF2B5EF4-FFF2-40B4-BE49-F238E27FC236}">
                      <a16:creationId xmlns:a16="http://schemas.microsoft.com/office/drawing/2014/main" id="{336BD3A2-43A7-AECF-D1F2-C8FE41F902BC}"/>
                    </a:ext>
                  </a:extLst>
                </p:cNvPr>
                <p:cNvSpPr txBox="1"/>
                <p:nvPr/>
              </p:nvSpPr>
              <p:spPr>
                <a:xfrm>
                  <a:off x="5807233" y="26739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8" name="TextBox 447">
                  <a:extLst>
                    <a:ext uri="{FF2B5EF4-FFF2-40B4-BE49-F238E27FC236}">
                      <a16:creationId xmlns:a16="http://schemas.microsoft.com/office/drawing/2014/main" id="{AAC302BF-2B03-C424-D8E4-0C86AB6DD1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7233" y="2673980"/>
                  <a:ext cx="125034" cy="123111"/>
                </a:xfrm>
                <a:prstGeom prst="rect">
                  <a:avLst/>
                </a:prstGeom>
                <a:blipFill>
                  <a:blip r:embed="rId9"/>
                  <a:stretch>
                    <a:fillRect l="-27273" r="-18182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0A9577DD-D5B2-987B-8166-A99DE858AD19}"/>
                </a:ext>
              </a:extLst>
            </p:cNvPr>
            <p:cNvGrpSpPr/>
            <p:nvPr/>
          </p:nvGrpSpPr>
          <p:grpSpPr>
            <a:xfrm rot="16200000">
              <a:off x="6015161" y="2597996"/>
              <a:ext cx="198504" cy="57960"/>
              <a:chOff x="5645694" y="4573633"/>
              <a:chExt cx="877472" cy="423229"/>
            </a:xfrm>
          </p:grpSpPr>
          <p:sp>
            <p:nvSpPr>
              <p:cNvPr id="450" name="Arc 449">
                <a:extLst>
                  <a:ext uri="{FF2B5EF4-FFF2-40B4-BE49-F238E27FC236}">
                    <a16:creationId xmlns:a16="http://schemas.microsoft.com/office/drawing/2014/main" id="{8AE13169-F5D4-5CB0-6AAA-6B9F3F7C850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1" name="Arc 450">
                <a:extLst>
                  <a:ext uri="{FF2B5EF4-FFF2-40B4-BE49-F238E27FC236}">
                    <a16:creationId xmlns:a16="http://schemas.microsoft.com/office/drawing/2014/main" id="{770841D9-D301-E8C8-6E48-141353762D24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2" name="Arc 451">
                <a:extLst>
                  <a:ext uri="{FF2B5EF4-FFF2-40B4-BE49-F238E27FC236}">
                    <a16:creationId xmlns:a16="http://schemas.microsoft.com/office/drawing/2014/main" id="{5DE7305A-903A-1455-053E-8FEB709BB1A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3" name="Arc 452">
                <a:extLst>
                  <a:ext uri="{FF2B5EF4-FFF2-40B4-BE49-F238E27FC236}">
                    <a16:creationId xmlns:a16="http://schemas.microsoft.com/office/drawing/2014/main" id="{DF9057D9-F4D7-303D-39FC-49D1E5E0CC0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4" name="Arc 453">
                <a:extLst>
                  <a:ext uri="{FF2B5EF4-FFF2-40B4-BE49-F238E27FC236}">
                    <a16:creationId xmlns:a16="http://schemas.microsoft.com/office/drawing/2014/main" id="{47F3FAF4-1999-A9B4-3BD8-A233AE9FD210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1240791E-5984-A3AC-1438-17ECA33D48D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504CCA92-2C63-0FD8-5F12-885716EFDD9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7" name="TextBox 456">
                  <a:extLst>
                    <a:ext uri="{FF2B5EF4-FFF2-40B4-BE49-F238E27FC236}">
                      <a16:creationId xmlns:a16="http://schemas.microsoft.com/office/drawing/2014/main" id="{63097D54-C8AB-C8BB-DEC1-7F41921F7847}"/>
                    </a:ext>
                  </a:extLst>
                </p:cNvPr>
                <p:cNvSpPr txBox="1"/>
                <p:nvPr/>
              </p:nvSpPr>
              <p:spPr>
                <a:xfrm>
                  <a:off x="6067024" y="26739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7" name="TextBox 456">
                  <a:extLst>
                    <a:ext uri="{FF2B5EF4-FFF2-40B4-BE49-F238E27FC236}">
                      <a16:creationId xmlns:a16="http://schemas.microsoft.com/office/drawing/2014/main" id="{ED8E2F95-F200-3843-8125-CAC4538B08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7024" y="2673980"/>
                  <a:ext cx="125034" cy="123111"/>
                </a:xfrm>
                <a:prstGeom prst="rect">
                  <a:avLst/>
                </a:prstGeom>
                <a:blipFill>
                  <a:blip r:embed="rId10"/>
                  <a:stretch>
                    <a:fillRect l="-27273" r="-27273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116CF651-0075-77B9-B612-A09739C4A8A9}"/>
                </a:ext>
              </a:extLst>
            </p:cNvPr>
            <p:cNvGrpSpPr/>
            <p:nvPr/>
          </p:nvGrpSpPr>
          <p:grpSpPr>
            <a:xfrm rot="16200000">
              <a:off x="6276223" y="2596899"/>
              <a:ext cx="198504" cy="57960"/>
              <a:chOff x="5645694" y="4573633"/>
              <a:chExt cx="877472" cy="423229"/>
            </a:xfrm>
          </p:grpSpPr>
          <p:sp>
            <p:nvSpPr>
              <p:cNvPr id="459" name="Arc 458">
                <a:extLst>
                  <a:ext uri="{FF2B5EF4-FFF2-40B4-BE49-F238E27FC236}">
                    <a16:creationId xmlns:a16="http://schemas.microsoft.com/office/drawing/2014/main" id="{2E6F4159-0C03-1B54-9F16-64C3847D93B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1291CD52-200B-C3DE-8495-B9C4C4D1C58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216212F1-6D65-ADD1-F941-D0BACDD32BF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AB1820EA-959A-250C-2B53-D40B051061B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3" name="Arc 462">
                <a:extLst>
                  <a:ext uri="{FF2B5EF4-FFF2-40B4-BE49-F238E27FC236}">
                    <a16:creationId xmlns:a16="http://schemas.microsoft.com/office/drawing/2014/main" id="{F342F087-8E24-D06E-F140-119DE01D00D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4" name="Arc 463">
                <a:extLst>
                  <a:ext uri="{FF2B5EF4-FFF2-40B4-BE49-F238E27FC236}">
                    <a16:creationId xmlns:a16="http://schemas.microsoft.com/office/drawing/2014/main" id="{E0D73919-DEA3-2CD8-7BBD-8BEF66A6B13F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5" name="Arc 464">
                <a:extLst>
                  <a:ext uri="{FF2B5EF4-FFF2-40B4-BE49-F238E27FC236}">
                    <a16:creationId xmlns:a16="http://schemas.microsoft.com/office/drawing/2014/main" id="{336183DE-BAE0-F3BB-B545-C3572725C14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6" name="TextBox 465">
                  <a:extLst>
                    <a:ext uri="{FF2B5EF4-FFF2-40B4-BE49-F238E27FC236}">
                      <a16:creationId xmlns:a16="http://schemas.microsoft.com/office/drawing/2014/main" id="{7FC7C59C-E17A-004B-D937-2E636509D324}"/>
                    </a:ext>
                  </a:extLst>
                </p:cNvPr>
                <p:cNvSpPr txBox="1"/>
                <p:nvPr/>
              </p:nvSpPr>
              <p:spPr>
                <a:xfrm>
                  <a:off x="6328086" y="2672883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6" name="TextBox 465">
                  <a:extLst>
                    <a:ext uri="{FF2B5EF4-FFF2-40B4-BE49-F238E27FC236}">
                      <a16:creationId xmlns:a16="http://schemas.microsoft.com/office/drawing/2014/main" id="{FEA803C6-9BF4-39D2-2FA4-E4A2E7D6FD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8086" y="2672883"/>
                  <a:ext cx="125034" cy="123111"/>
                </a:xfrm>
                <a:prstGeom prst="rect">
                  <a:avLst/>
                </a:prstGeom>
                <a:blipFill>
                  <a:blip r:embed="rId9"/>
                  <a:stretch>
                    <a:fillRect l="-27273" r="-18182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79179ECB-D900-FC6E-C397-EA4751363436}"/>
                </a:ext>
              </a:extLst>
            </p:cNvPr>
            <p:cNvGrpSpPr/>
            <p:nvPr/>
          </p:nvGrpSpPr>
          <p:grpSpPr>
            <a:xfrm>
              <a:off x="5640085" y="2156357"/>
              <a:ext cx="2505518" cy="776292"/>
              <a:chOff x="1488964" y="2197096"/>
              <a:chExt cx="2505518" cy="776292"/>
            </a:xfrm>
          </p:grpSpPr>
          <p:sp>
            <p:nvSpPr>
              <p:cNvPr id="435" name="TextBox 434">
                <a:extLst>
                  <a:ext uri="{FF2B5EF4-FFF2-40B4-BE49-F238E27FC236}">
                    <a16:creationId xmlns:a16="http://schemas.microsoft.com/office/drawing/2014/main" id="{9AED4723-A264-1B67-A235-11BBD0A571AA}"/>
                  </a:ext>
                </a:extLst>
              </p:cNvPr>
              <p:cNvSpPr txBox="1"/>
              <p:nvPr/>
            </p:nvSpPr>
            <p:spPr>
              <a:xfrm>
                <a:off x="2409809" y="2197096"/>
                <a:ext cx="41880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tx2">
                        <a:lumMod val="50000"/>
                      </a:schemeClr>
                    </a:solidFill>
                  </a:rPr>
                  <a:t>2</a:t>
                </a:r>
              </a:p>
            </p:txBody>
          </p:sp>
          <p:cxnSp>
            <p:nvCxnSpPr>
              <p:cNvPr id="436" name="Straight Connector 435">
                <a:extLst>
                  <a:ext uri="{FF2B5EF4-FFF2-40B4-BE49-F238E27FC236}">
                    <a16:creationId xmlns:a16="http://schemas.microsoft.com/office/drawing/2014/main" id="{CF8E5960-E1BF-2A72-5F64-320208F983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8964" y="2368784"/>
                <a:ext cx="0" cy="444670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" name="Straight Connector 436">
                <a:extLst>
                  <a:ext uri="{FF2B5EF4-FFF2-40B4-BE49-F238E27FC236}">
                    <a16:creationId xmlns:a16="http://schemas.microsoft.com/office/drawing/2014/main" id="{4746E399-E921-3C4B-D8BE-8C085C514A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3912" y="2368784"/>
                <a:ext cx="0" cy="444670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9" name="TextBox 438">
                    <a:extLst>
                      <a:ext uri="{FF2B5EF4-FFF2-40B4-BE49-F238E27FC236}">
                        <a16:creationId xmlns:a16="http://schemas.microsoft.com/office/drawing/2014/main" id="{68496FF9-9C33-0704-FBB9-70189C4C3E37}"/>
                      </a:ext>
                    </a:extLst>
                  </p:cNvPr>
                  <p:cNvSpPr txBox="1"/>
                  <p:nvPr/>
                </p:nvSpPr>
                <p:spPr>
                  <a:xfrm>
                    <a:off x="2704579" y="2397076"/>
                    <a:ext cx="1289903" cy="57631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US" sz="1200" b="0" i="1" smtClean="0">
                              <a:solidFill>
                                <a:srgbClr val="2D3D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 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𝒢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200" b="0" i="1" smtClean="0">
                                      <a:solidFill>
                                        <a:srgbClr val="2D3D4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b="0" i="1" smtClean="0">
                                      <a:solidFill>
                                        <a:srgbClr val="2D3D4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1200" b="0" i="1" smtClean="0">
                                      <a:solidFill>
                                        <a:srgbClr val="2D3D4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rgbClr val="2D3D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oMath>
                      </m:oMathPara>
                    </a14:m>
                    <a:endParaRPr lang="en-US" sz="1200" dirty="0">
                      <a:solidFill>
                        <a:srgbClr val="2D3D4F"/>
                      </a:solidFill>
                    </a:endParaRPr>
                  </a:p>
                  <a:p>
                    <a:endParaRPr lang="en-US" i="1" dirty="0">
                      <a:solidFill>
                        <a:srgbClr val="C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9" name="TextBox 438">
                    <a:extLst>
                      <a:ext uri="{FF2B5EF4-FFF2-40B4-BE49-F238E27FC236}">
                        <a16:creationId xmlns:a16="http://schemas.microsoft.com/office/drawing/2014/main" id="{98F70000-A94C-822C-B9D6-A28F07281C7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4579" y="2397076"/>
                    <a:ext cx="1289903" cy="57631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392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38" name="Straight Connector 437">
                <a:extLst>
                  <a:ext uri="{FF2B5EF4-FFF2-40B4-BE49-F238E27FC236}">
                    <a16:creationId xmlns:a16="http://schemas.microsoft.com/office/drawing/2014/main" id="{07CB1768-DEE6-AF9D-31FE-833BFBD31B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76268" y="2568463"/>
                <a:ext cx="802274" cy="0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08C72B40-E30D-A966-B45E-2DE042508885}"/>
                </a:ext>
              </a:extLst>
            </p:cNvPr>
            <p:cNvCxnSpPr>
              <a:cxnSpLocks/>
            </p:cNvCxnSpPr>
            <p:nvPr/>
          </p:nvCxnSpPr>
          <p:spPr>
            <a:xfrm>
              <a:off x="5730239" y="2528547"/>
              <a:ext cx="488504" cy="0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2" name="Straight Arrow Connector 471">
            <a:extLst>
              <a:ext uri="{FF2B5EF4-FFF2-40B4-BE49-F238E27FC236}">
                <a16:creationId xmlns:a16="http://schemas.microsoft.com/office/drawing/2014/main" id="{031F2619-37F4-BB7F-316B-C09FFCCC91F1}"/>
              </a:ext>
            </a:extLst>
          </p:cNvPr>
          <p:cNvCxnSpPr>
            <a:cxnSpLocks/>
          </p:cNvCxnSpPr>
          <p:nvPr/>
        </p:nvCxnSpPr>
        <p:spPr>
          <a:xfrm flipV="1">
            <a:off x="7955480" y="4261153"/>
            <a:ext cx="134659" cy="136158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AF3962D-61AD-4085-E239-5D80F2F6BA45}"/>
              </a:ext>
            </a:extLst>
          </p:cNvPr>
          <p:cNvSpPr txBox="1"/>
          <p:nvPr/>
        </p:nvSpPr>
        <p:spPr>
          <a:xfrm>
            <a:off x="8115300" y="2392019"/>
            <a:ext cx="11876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800" dirty="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571D378-515A-1D2D-B385-EEF27195F6A1}"/>
              </a:ext>
            </a:extLst>
          </p:cNvPr>
          <p:cNvCxnSpPr>
            <a:cxnSpLocks/>
          </p:cNvCxnSpPr>
          <p:nvPr/>
        </p:nvCxnSpPr>
        <p:spPr>
          <a:xfrm flipH="1" flipV="1">
            <a:off x="7693407" y="2403180"/>
            <a:ext cx="333392" cy="7421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A7FEEAD-9914-5210-B687-5E37CC6B6B13}"/>
              </a:ext>
            </a:extLst>
          </p:cNvPr>
          <p:cNvSpPr/>
          <p:nvPr/>
        </p:nvSpPr>
        <p:spPr>
          <a:xfrm>
            <a:off x="275118" y="1182305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C04D67-1A09-7DAD-BE4B-4D84D555CA7D}"/>
              </a:ext>
            </a:extLst>
          </p:cNvPr>
          <p:cNvSpPr/>
          <p:nvPr/>
        </p:nvSpPr>
        <p:spPr>
          <a:xfrm>
            <a:off x="4623565" y="1181104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6BCFA6-0A64-55AE-8C58-0A12C0D3D4DC}"/>
              </a:ext>
            </a:extLst>
          </p:cNvPr>
          <p:cNvSpPr txBox="1"/>
          <p:nvPr/>
        </p:nvSpPr>
        <p:spPr>
          <a:xfrm>
            <a:off x="5038741" y="256385"/>
            <a:ext cx="3912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[Baier,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Dokshitzer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Peigne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Schiff], [Zakharov], [Arnold, Moore, Yaffe]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9D6F35B5-78FE-67BE-9856-9E557AFD6D4E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1580001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3C393-CB2D-8624-6608-2542FA207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63428E70-1043-1021-87B5-06F1856A68B6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BCC69627-4851-373E-E216-4349F2E7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14</a:t>
            </a:fld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9BCA14A-960D-624B-6FE5-E93A62F914D6}"/>
              </a:ext>
            </a:extLst>
          </p:cNvPr>
          <p:cNvSpPr txBox="1"/>
          <p:nvPr/>
        </p:nvSpPr>
        <p:spPr>
          <a:xfrm>
            <a:off x="284692" y="1208938"/>
            <a:ext cx="4234230" cy="3608360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Emission: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Resumming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emissions: collinear 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F87CD037-4924-B8E8-C847-5459AA86882C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D4BAC7C-0947-07C5-E9FD-9544A6697171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2. Radiation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0A47D-35F8-3F93-B595-5DC671609982}"/>
              </a:ext>
            </a:extLst>
          </p:cNvPr>
          <p:cNvSpPr txBox="1"/>
          <p:nvPr/>
        </p:nvSpPr>
        <p:spPr>
          <a:xfrm>
            <a:off x="4632515" y="1202191"/>
            <a:ext cx="4234228" cy="3608360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Medium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 + medium-induced emissions: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 dirty="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5247BC-2B0A-B91D-0F25-F9543B4C0E84}"/>
                  </a:ext>
                </a:extLst>
              </p:cNvPr>
              <p:cNvSpPr txBox="1"/>
              <p:nvPr/>
            </p:nvSpPr>
            <p:spPr>
              <a:xfrm>
                <a:off x="2898076" y="2128119"/>
                <a:ext cx="920508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𝑣𝑎𝑐</m:t>
                              </m:r>
                            </m:sup>
                          </m:sSubSup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𝑑𝑧𝑑</m:t>
                          </m:r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</m:oMath>
                  </m:oMathPara>
                </a14:m>
                <a:endParaRPr lang="en-US" sz="10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5247BC-2B0A-B91D-0F25-F9543B4C0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076" y="2128119"/>
                <a:ext cx="920508" cy="301878"/>
              </a:xfrm>
              <a:prstGeom prst="rect">
                <a:avLst/>
              </a:prstGeom>
              <a:blipFill>
                <a:blip r:embed="rId3"/>
                <a:stretch>
                  <a:fillRect l="-2740" r="-2740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24DC8-9BBB-7A7E-78D6-6E080393E5CF}"/>
                  </a:ext>
                </a:extLst>
              </p:cNvPr>
              <p:cNvSpPr txBox="1"/>
              <p:nvPr/>
            </p:nvSpPr>
            <p:spPr>
              <a:xfrm>
                <a:off x="2221707" y="2112050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24DC8-9BBB-7A7E-78D6-6E080393E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707" y="2112050"/>
                <a:ext cx="431207" cy="369332"/>
              </a:xfrm>
              <a:prstGeom prst="rect">
                <a:avLst/>
              </a:prstGeom>
              <a:blipFill>
                <a:blip r:embed="rId4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1E39A15B-5B46-4EA7-33FA-15C9421D2F6B}"/>
              </a:ext>
            </a:extLst>
          </p:cNvPr>
          <p:cNvSpPr txBox="1"/>
          <p:nvPr/>
        </p:nvSpPr>
        <p:spPr>
          <a:xfrm>
            <a:off x="3276692" y="2574630"/>
            <a:ext cx="121668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LM Roman 10" pitchFamily="2" charset="77"/>
              </a:rPr>
              <a:t>soft &amp; collinear poles!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91CD4F07-4173-E194-6F16-D8091EB024E2}"/>
                  </a:ext>
                </a:extLst>
              </p:cNvPr>
              <p:cNvSpPr txBox="1"/>
              <p:nvPr/>
            </p:nvSpPr>
            <p:spPr>
              <a:xfrm>
                <a:off x="6849430" y="2043832"/>
                <a:ext cx="1598194" cy="4546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𝑚𝑒𝑑</m:t>
                              </m:r>
                            </m:sup>
                          </m:sSubSup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𝑑𝑧𝑑</m:t>
                          </m:r>
                          <m: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0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0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91CD4F07-4173-E194-6F16-D8091EB02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430" y="2043832"/>
                <a:ext cx="1598194" cy="454676"/>
              </a:xfrm>
              <a:prstGeom prst="rect">
                <a:avLst/>
              </a:prstGeom>
              <a:blipFill>
                <a:blip r:embed="rId5"/>
                <a:stretch>
                  <a:fillRect l="-1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07AFA682-6B3D-4262-675B-20989BF0FD62}"/>
                  </a:ext>
                </a:extLst>
              </p:cNvPr>
              <p:cNvSpPr txBox="1"/>
              <p:nvPr/>
            </p:nvSpPr>
            <p:spPr>
              <a:xfrm>
                <a:off x="6319397" y="2114194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07AFA682-6B3D-4262-675B-20989BF0F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397" y="2114194"/>
                <a:ext cx="431207" cy="369332"/>
              </a:xfrm>
              <a:prstGeom prst="rect">
                <a:avLst/>
              </a:prstGeom>
              <a:blipFill>
                <a:blip r:embed="rId6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0" name="TextBox 229">
            <a:extLst>
              <a:ext uri="{FF2B5EF4-FFF2-40B4-BE49-F238E27FC236}">
                <a16:creationId xmlns:a16="http://schemas.microsoft.com/office/drawing/2014/main" id="{C9D31E10-3305-D7D2-B899-E9FBEFB1965D}"/>
              </a:ext>
            </a:extLst>
          </p:cNvPr>
          <p:cNvSpPr txBox="1"/>
          <p:nvPr/>
        </p:nvSpPr>
        <p:spPr>
          <a:xfrm>
            <a:off x="7766675" y="2678077"/>
            <a:ext cx="10926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  <a:latin typeface="LM Roman 10" pitchFamily="2" charset="77"/>
              </a:rPr>
              <a:t>soft &amp; </a:t>
            </a:r>
            <a:r>
              <a:rPr lang="en-US" sz="1000" strike="sngStrike" dirty="0" err="1">
                <a:solidFill>
                  <a:srgbClr val="C00000"/>
                </a:solidFill>
                <a:latin typeface="LM Roman 10" pitchFamily="2" charset="77"/>
              </a:rPr>
              <a:t>collin</a:t>
            </a:r>
            <a:r>
              <a:rPr lang="en-US" sz="1000" dirty="0">
                <a:solidFill>
                  <a:srgbClr val="C00000"/>
                </a:solidFill>
                <a:latin typeface="LM Roman 10" pitchFamily="2" charset="77"/>
              </a:rPr>
              <a:t> pole!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91D0A5D7-20D6-03A4-64AE-968B7CB1BD2F}"/>
              </a:ext>
            </a:extLst>
          </p:cNvPr>
          <p:cNvGrpSpPr/>
          <p:nvPr/>
        </p:nvGrpSpPr>
        <p:grpSpPr>
          <a:xfrm>
            <a:off x="707292" y="3195480"/>
            <a:ext cx="3412323" cy="693917"/>
            <a:chOff x="539068" y="3917907"/>
            <a:chExt cx="3827349" cy="778314"/>
          </a:xfrm>
        </p:grpSpPr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73CB1CF5-B30A-A441-098C-2BE617C7152F}"/>
                </a:ext>
              </a:extLst>
            </p:cNvPr>
            <p:cNvCxnSpPr>
              <a:cxnSpLocks/>
            </p:cNvCxnSpPr>
            <p:nvPr/>
          </p:nvCxnSpPr>
          <p:spPr>
            <a:xfrm>
              <a:off x="596704" y="4273908"/>
              <a:ext cx="197748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A7217F3C-BFF9-1480-C273-D96B57AF43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068" y="4071411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1B776329-9C15-97AC-2957-56A5180D09EE}"/>
                </a:ext>
              </a:extLst>
            </p:cNvPr>
            <p:cNvSpPr txBox="1"/>
            <p:nvPr/>
          </p:nvSpPr>
          <p:spPr>
            <a:xfrm>
              <a:off x="1097390" y="3928678"/>
              <a:ext cx="334534" cy="276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87B9D299-F060-C23B-650B-410EC4838B50}"/>
                </a:ext>
              </a:extLst>
            </p:cNvPr>
            <p:cNvCxnSpPr>
              <a:cxnSpLocks/>
            </p:cNvCxnSpPr>
            <p:nvPr/>
          </p:nvCxnSpPr>
          <p:spPr>
            <a:xfrm>
              <a:off x="794452" y="4273315"/>
              <a:ext cx="255327" cy="198599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33B26A88-A2FF-B5BD-EE93-D10466809526}"/>
                </a:ext>
              </a:extLst>
            </p:cNvPr>
            <p:cNvGrpSpPr/>
            <p:nvPr/>
          </p:nvGrpSpPr>
          <p:grpSpPr>
            <a:xfrm rot="19831012">
              <a:off x="771389" y="4149530"/>
              <a:ext cx="339125" cy="78987"/>
              <a:chOff x="5645694" y="4573633"/>
              <a:chExt cx="877472" cy="423229"/>
            </a:xfrm>
          </p:grpSpPr>
          <p:sp>
            <p:nvSpPr>
              <p:cNvPr id="236" name="Arc 235">
                <a:extLst>
                  <a:ext uri="{FF2B5EF4-FFF2-40B4-BE49-F238E27FC236}">
                    <a16:creationId xmlns:a16="http://schemas.microsoft.com/office/drawing/2014/main" id="{29D7AF9E-150A-F2E3-6A7A-7BE8F4B601E9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7" name="Arc 236">
                <a:extLst>
                  <a:ext uri="{FF2B5EF4-FFF2-40B4-BE49-F238E27FC236}">
                    <a16:creationId xmlns:a16="http://schemas.microsoft.com/office/drawing/2014/main" id="{E95732B5-DC61-21B9-F3E9-DE66D308EA2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8" name="Arc 237">
                <a:extLst>
                  <a:ext uri="{FF2B5EF4-FFF2-40B4-BE49-F238E27FC236}">
                    <a16:creationId xmlns:a16="http://schemas.microsoft.com/office/drawing/2014/main" id="{531057AC-CB6A-F295-0732-17F96FB010D4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9" name="Arc 238">
                <a:extLst>
                  <a:ext uri="{FF2B5EF4-FFF2-40B4-BE49-F238E27FC236}">
                    <a16:creationId xmlns:a16="http://schemas.microsoft.com/office/drawing/2014/main" id="{7910F08F-5EEE-8FB4-9D28-6C3115005E5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0" name="Arc 239">
                <a:extLst>
                  <a:ext uri="{FF2B5EF4-FFF2-40B4-BE49-F238E27FC236}">
                    <a16:creationId xmlns:a16="http://schemas.microsoft.com/office/drawing/2014/main" id="{994F2234-D595-03E0-6E0E-A95263910C5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1" name="Arc 240">
                <a:extLst>
                  <a:ext uri="{FF2B5EF4-FFF2-40B4-BE49-F238E27FC236}">
                    <a16:creationId xmlns:a16="http://schemas.microsoft.com/office/drawing/2014/main" id="{25483AEA-0F45-8CC3-6AFB-F5FA55ABAED8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2" name="Arc 241">
                <a:extLst>
                  <a:ext uri="{FF2B5EF4-FFF2-40B4-BE49-F238E27FC236}">
                    <a16:creationId xmlns:a16="http://schemas.microsoft.com/office/drawing/2014/main" id="{40CF66C6-7B9C-118C-184F-A47FC391FAC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BA4AE796-A0A9-7F56-176C-C15956553DB1}"/>
                    </a:ext>
                  </a:extLst>
                </p:cNvPr>
                <p:cNvSpPr txBox="1"/>
                <p:nvPr/>
              </p:nvSpPr>
              <p:spPr>
                <a:xfrm>
                  <a:off x="2671585" y="4089804"/>
                  <a:ext cx="43120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2400" dirty="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B2DD31C9-8721-5543-98F7-BA5B4D75E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1585" y="4089804"/>
                  <a:ext cx="431208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1429" r="-11429" b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BE0385D6-E9AB-0D84-D4F6-E153807C901F}"/>
                </a:ext>
              </a:extLst>
            </p:cNvPr>
            <p:cNvGrpSpPr/>
            <p:nvPr/>
          </p:nvGrpSpPr>
          <p:grpSpPr>
            <a:xfrm>
              <a:off x="3212034" y="3917907"/>
              <a:ext cx="1154383" cy="778314"/>
              <a:chOff x="3360235" y="2455964"/>
              <a:chExt cx="1442248" cy="972396"/>
            </a:xfrm>
          </p:grpSpPr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A0D35093-1E5D-63A5-1434-8118EE5685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0235" y="2944021"/>
                <a:ext cx="431760" cy="304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FF909757-F05A-D629-83C6-50D6F7B3E1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8567" y="2942545"/>
                <a:ext cx="960970" cy="314407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0D69BE4E-66BF-2FD2-922A-508BACE3C3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92002" y="2833747"/>
                <a:ext cx="951761" cy="110274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7CD74E32-FBB5-476E-71A6-396FDD2ECE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5174" y="2655489"/>
                <a:ext cx="478587" cy="234391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1B0E5B86-DBB1-2923-B7FC-25AC883125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85440" y="3091970"/>
                <a:ext cx="451918" cy="16063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7E6A8A98-9B4F-710F-EA41-1CFBF645B8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28647" y="2526785"/>
                <a:ext cx="1106498" cy="420278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2DE3039C-2A77-0E3D-A191-E009B6FCA79D}"/>
                  </a:ext>
                </a:extLst>
              </p:cNvPr>
              <p:cNvCxnSpPr/>
              <p:nvPr/>
            </p:nvCxnSpPr>
            <p:spPr>
              <a:xfrm flipV="1">
                <a:off x="3439882" y="2465267"/>
                <a:ext cx="1295258" cy="456903"/>
              </a:xfrm>
              <a:prstGeom prst="line">
                <a:avLst/>
              </a:prstGeom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DEAAF19A-7B16-F1FD-9D54-76CEE3F68C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4912" y="2971447"/>
                <a:ext cx="1295258" cy="456913"/>
              </a:xfrm>
              <a:prstGeom prst="line">
                <a:avLst/>
              </a:prstGeom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2F8EABDE-2259-5052-EA38-D2B3196D6B70}"/>
                  </a:ext>
                </a:extLst>
              </p:cNvPr>
              <p:cNvSpPr/>
              <p:nvPr/>
            </p:nvSpPr>
            <p:spPr>
              <a:xfrm>
                <a:off x="4680501" y="2455964"/>
                <a:ext cx="121982" cy="963074"/>
              </a:xfrm>
              <a:prstGeom prst="ellipse">
                <a:avLst/>
              </a:prstGeom>
              <a:noFill/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928F568B-28CE-CA5D-A6C0-9D92CBF2C4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5853" y="4070023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25F7E150-9914-ABA4-6520-E49F4B16BBB5}"/>
                </a:ext>
              </a:extLst>
            </p:cNvPr>
            <p:cNvCxnSpPr>
              <a:cxnSpLocks/>
            </p:cNvCxnSpPr>
            <p:nvPr/>
          </p:nvCxnSpPr>
          <p:spPr>
            <a:xfrm>
              <a:off x="1511395" y="4275829"/>
              <a:ext cx="197748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43B96414-B7F0-0579-1EFA-4A3248DA4C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3760" y="4073332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81510CA0-B242-7E10-0030-C17E71384133}"/>
                </a:ext>
              </a:extLst>
            </p:cNvPr>
            <p:cNvCxnSpPr>
              <a:cxnSpLocks/>
            </p:cNvCxnSpPr>
            <p:nvPr/>
          </p:nvCxnSpPr>
          <p:spPr>
            <a:xfrm>
              <a:off x="1709143" y="4275236"/>
              <a:ext cx="255327" cy="198599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5832DFAC-4BC7-503A-02C3-5680630E4EA2}"/>
                </a:ext>
              </a:extLst>
            </p:cNvPr>
            <p:cNvGrpSpPr/>
            <p:nvPr/>
          </p:nvGrpSpPr>
          <p:grpSpPr>
            <a:xfrm rot="19831012">
              <a:off x="1686080" y="4151451"/>
              <a:ext cx="339125" cy="78987"/>
              <a:chOff x="5645694" y="4573633"/>
              <a:chExt cx="877472" cy="423229"/>
            </a:xfrm>
          </p:grpSpPr>
          <p:sp>
            <p:nvSpPr>
              <p:cNvPr id="329" name="Arc 328">
                <a:extLst>
                  <a:ext uri="{FF2B5EF4-FFF2-40B4-BE49-F238E27FC236}">
                    <a16:creationId xmlns:a16="http://schemas.microsoft.com/office/drawing/2014/main" id="{72E9F7C3-BC21-5B69-C796-B63DA4B451E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0" name="Arc 329">
                <a:extLst>
                  <a:ext uri="{FF2B5EF4-FFF2-40B4-BE49-F238E27FC236}">
                    <a16:creationId xmlns:a16="http://schemas.microsoft.com/office/drawing/2014/main" id="{B1D0D9DA-AA3A-3915-0E48-DB31BAC55A14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1" name="Arc 330">
                <a:extLst>
                  <a:ext uri="{FF2B5EF4-FFF2-40B4-BE49-F238E27FC236}">
                    <a16:creationId xmlns:a16="http://schemas.microsoft.com/office/drawing/2014/main" id="{0FD1987D-E71A-70FC-0880-4C651B23E77C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2" name="Arc 331">
                <a:extLst>
                  <a:ext uri="{FF2B5EF4-FFF2-40B4-BE49-F238E27FC236}">
                    <a16:creationId xmlns:a16="http://schemas.microsoft.com/office/drawing/2014/main" id="{371997FB-9226-BC00-0B53-AB9185D0CF8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3" name="Arc 332">
                <a:extLst>
                  <a:ext uri="{FF2B5EF4-FFF2-40B4-BE49-F238E27FC236}">
                    <a16:creationId xmlns:a16="http://schemas.microsoft.com/office/drawing/2014/main" id="{9E3F5B99-60D0-0BA6-7E02-D92F8DEDA93E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4" name="Arc 333">
                <a:extLst>
                  <a:ext uri="{FF2B5EF4-FFF2-40B4-BE49-F238E27FC236}">
                    <a16:creationId xmlns:a16="http://schemas.microsoft.com/office/drawing/2014/main" id="{AC6B10AA-E175-DBFF-CBF5-8B846143FDCD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5" name="Arc 334">
                <a:extLst>
                  <a:ext uri="{FF2B5EF4-FFF2-40B4-BE49-F238E27FC236}">
                    <a16:creationId xmlns:a16="http://schemas.microsoft.com/office/drawing/2014/main" id="{A1C64582-228E-FC72-E732-58D122220E1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1AB83EB5-B3DC-1D7D-91F4-C84EE9C276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82611" y="4071944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3E3AB1A3-8CAA-5625-5F78-ACFC38C74A37}"/>
                </a:ext>
              </a:extLst>
            </p:cNvPr>
            <p:cNvSpPr txBox="1"/>
            <p:nvPr/>
          </p:nvSpPr>
          <p:spPr>
            <a:xfrm>
              <a:off x="2136255" y="3938847"/>
              <a:ext cx="334534" cy="276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CC9C9B9E-36AA-CABB-642A-814BD40B1A1B}"/>
                </a:ext>
              </a:extLst>
            </p:cNvPr>
            <p:cNvGrpSpPr/>
            <p:nvPr/>
          </p:nvGrpSpPr>
          <p:grpSpPr>
            <a:xfrm rot="19831012">
              <a:off x="1830804" y="4262412"/>
              <a:ext cx="339125" cy="78987"/>
              <a:chOff x="5645694" y="4573633"/>
              <a:chExt cx="877472" cy="423229"/>
            </a:xfrm>
          </p:grpSpPr>
          <p:sp>
            <p:nvSpPr>
              <p:cNvPr id="339" name="Arc 338">
                <a:extLst>
                  <a:ext uri="{FF2B5EF4-FFF2-40B4-BE49-F238E27FC236}">
                    <a16:creationId xmlns:a16="http://schemas.microsoft.com/office/drawing/2014/main" id="{4E23B6B2-5427-D727-C595-9450038F0C7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0" name="Arc 339">
                <a:extLst>
                  <a:ext uri="{FF2B5EF4-FFF2-40B4-BE49-F238E27FC236}">
                    <a16:creationId xmlns:a16="http://schemas.microsoft.com/office/drawing/2014/main" id="{7BFDCAE0-A3CB-1FDA-276F-3931937A1F1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1" name="Arc 340">
                <a:extLst>
                  <a:ext uri="{FF2B5EF4-FFF2-40B4-BE49-F238E27FC236}">
                    <a16:creationId xmlns:a16="http://schemas.microsoft.com/office/drawing/2014/main" id="{C426C6BC-72F2-7A32-61A6-3A69173C08F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2" name="Arc 341">
                <a:extLst>
                  <a:ext uri="{FF2B5EF4-FFF2-40B4-BE49-F238E27FC236}">
                    <a16:creationId xmlns:a16="http://schemas.microsoft.com/office/drawing/2014/main" id="{827127A8-E54A-9D72-7691-DD8379313C4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3" name="Arc 342">
                <a:extLst>
                  <a:ext uri="{FF2B5EF4-FFF2-40B4-BE49-F238E27FC236}">
                    <a16:creationId xmlns:a16="http://schemas.microsoft.com/office/drawing/2014/main" id="{EEFA46D0-315D-E0D3-31A5-A2588C18369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4" name="Arc 343">
                <a:extLst>
                  <a:ext uri="{FF2B5EF4-FFF2-40B4-BE49-F238E27FC236}">
                    <a16:creationId xmlns:a16="http://schemas.microsoft.com/office/drawing/2014/main" id="{2AC9ED2E-AF61-3E34-1993-A583001D87D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5" name="Arc 344">
                <a:extLst>
                  <a:ext uri="{FF2B5EF4-FFF2-40B4-BE49-F238E27FC236}">
                    <a16:creationId xmlns:a16="http://schemas.microsoft.com/office/drawing/2014/main" id="{F2C25EB8-30FB-690C-2E56-F7F34A3A578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0255D961-7F3E-EFAD-3163-E7328391E7E1}"/>
                </a:ext>
              </a:extLst>
            </p:cNvPr>
            <p:cNvSpPr txBox="1"/>
            <p:nvPr/>
          </p:nvSpPr>
          <p:spPr>
            <a:xfrm>
              <a:off x="1124846" y="4118709"/>
              <a:ext cx="3345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35DF3910-90C2-7C64-8785-A89E25F4A262}"/>
                </a:ext>
              </a:extLst>
            </p:cNvPr>
            <p:cNvSpPr txBox="1"/>
            <p:nvPr/>
          </p:nvSpPr>
          <p:spPr>
            <a:xfrm>
              <a:off x="2174870" y="4112800"/>
              <a:ext cx="666788" cy="345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+ ...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FD9B05E-D27B-7B55-5972-06E0896590FD}"/>
                  </a:ext>
                </a:extLst>
              </p:cNvPr>
              <p:cNvSpPr txBox="1"/>
              <p:nvPr/>
            </p:nvSpPr>
            <p:spPr>
              <a:xfrm>
                <a:off x="7025486" y="3345576"/>
                <a:ext cx="369713" cy="3166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FD9B05E-D27B-7B55-5972-06E08965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486" y="3345576"/>
                <a:ext cx="369713" cy="316661"/>
              </a:xfrm>
              <a:prstGeom prst="rect">
                <a:avLst/>
              </a:prstGeom>
              <a:blipFill>
                <a:blip r:embed="rId8"/>
                <a:stretch>
                  <a:fillRect l="-19355" r="-1935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4DDBDAF5-BADC-3B03-75BE-75AFC9C223E8}"/>
              </a:ext>
            </a:extLst>
          </p:cNvPr>
          <p:cNvGrpSpPr/>
          <p:nvPr/>
        </p:nvGrpSpPr>
        <p:grpSpPr>
          <a:xfrm>
            <a:off x="5082139" y="3197785"/>
            <a:ext cx="1971851" cy="665846"/>
            <a:chOff x="4873434" y="3339441"/>
            <a:chExt cx="2299836" cy="77659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8092F89B-D5FB-0674-1DE0-9775F889A2B5}"/>
                </a:ext>
              </a:extLst>
            </p:cNvPr>
            <p:cNvSpPr txBox="1"/>
            <p:nvPr/>
          </p:nvSpPr>
          <p:spPr>
            <a:xfrm>
              <a:off x="6551164" y="3529528"/>
              <a:ext cx="622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3DC24C7-A393-9400-B565-B46A8AD2CF34}"/>
                </a:ext>
              </a:extLst>
            </p:cNvPr>
            <p:cNvGrpSpPr/>
            <p:nvPr/>
          </p:nvGrpSpPr>
          <p:grpSpPr>
            <a:xfrm>
              <a:off x="4873434" y="3339441"/>
              <a:ext cx="1957066" cy="776598"/>
              <a:chOff x="4873434" y="3339441"/>
              <a:chExt cx="1957066" cy="776598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FF7DB12-6ADB-18A7-5EEF-E1CD72ABD3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73434" y="3484047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51A9C6-7A33-CD6B-5583-AE6FCAB39C72}"/>
                  </a:ext>
                </a:extLst>
              </p:cNvPr>
              <p:cNvSpPr txBox="1"/>
              <p:nvPr/>
            </p:nvSpPr>
            <p:spPr>
              <a:xfrm>
                <a:off x="5439081" y="3339441"/>
                <a:ext cx="338925" cy="2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2D3D4F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14D2BC81-47EA-9F5F-E1DF-9ED9ACF037B9}"/>
                  </a:ext>
                </a:extLst>
              </p:cNvPr>
              <p:cNvGrpSpPr/>
              <p:nvPr/>
            </p:nvGrpSpPr>
            <p:grpSpPr>
              <a:xfrm rot="19831012">
                <a:off x="5108803" y="3563191"/>
                <a:ext cx="343574" cy="80024"/>
                <a:chOff x="5645694" y="4573633"/>
                <a:chExt cx="877472" cy="423229"/>
              </a:xfrm>
            </p:grpSpPr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04222039-8A3A-A2AB-7328-C308444383C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FE96A140-8291-CEEB-8F35-DA8BFE118DD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A0580353-6B4A-E997-9F65-D3B73324A62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05684AE1-3EF4-912E-0408-B059D283C782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F64FB8A5-2953-D3FB-4102-E2749C95A5FD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DA2085A3-4F63-EA40-4A04-F250C37B497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C73545D2-A043-9314-DAE7-B519B863F575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A9547A2-A948-0FF6-974D-9877195F722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78049" y="3482640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D4F143C1-3F19-FB63-16C4-0293B33DDDB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00127" y="3485993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961F6A46-3A1A-B94B-5F0D-9800D792A6DD}"/>
                  </a:ext>
                </a:extLst>
              </p:cNvPr>
              <p:cNvGrpSpPr/>
              <p:nvPr/>
            </p:nvGrpSpPr>
            <p:grpSpPr>
              <a:xfrm rot="19831012">
                <a:off x="6035496" y="3565137"/>
                <a:ext cx="343574" cy="80024"/>
                <a:chOff x="5645694" y="4573633"/>
                <a:chExt cx="877472" cy="423229"/>
              </a:xfrm>
            </p:grpSpPr>
            <p:sp>
              <p:nvSpPr>
                <p:cNvPr id="57" name="Arc 56">
                  <a:extLst>
                    <a:ext uri="{FF2B5EF4-FFF2-40B4-BE49-F238E27FC236}">
                      <a16:creationId xmlns:a16="http://schemas.microsoft.com/office/drawing/2014/main" id="{9B319B96-6754-5623-0B3A-64C1DA96EA5D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" name="Arc 57">
                  <a:extLst>
                    <a:ext uri="{FF2B5EF4-FFF2-40B4-BE49-F238E27FC236}">
                      <a16:creationId xmlns:a16="http://schemas.microsoft.com/office/drawing/2014/main" id="{858B1082-C93B-F7E2-3953-E006DB400EA4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" name="Arc 58">
                  <a:extLst>
                    <a:ext uri="{FF2B5EF4-FFF2-40B4-BE49-F238E27FC236}">
                      <a16:creationId xmlns:a16="http://schemas.microsoft.com/office/drawing/2014/main" id="{FB0A9F10-9BA0-2AB9-D823-6B1E8D076EA8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" name="Arc 60">
                  <a:extLst>
                    <a:ext uri="{FF2B5EF4-FFF2-40B4-BE49-F238E27FC236}">
                      <a16:creationId xmlns:a16="http://schemas.microsoft.com/office/drawing/2014/main" id="{DC65DF07-F91B-36CD-5446-8E387D17FF7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2" name="Arc 61">
                  <a:extLst>
                    <a:ext uri="{FF2B5EF4-FFF2-40B4-BE49-F238E27FC236}">
                      <a16:creationId xmlns:a16="http://schemas.microsoft.com/office/drawing/2014/main" id="{E38A07E9-70F4-2A18-0261-CAAAE36F1DAC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" name="Arc 62">
                  <a:extLst>
                    <a:ext uri="{FF2B5EF4-FFF2-40B4-BE49-F238E27FC236}">
                      <a16:creationId xmlns:a16="http://schemas.microsoft.com/office/drawing/2014/main" id="{C030FDEB-E831-7E9B-BA84-5C42310B647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28" name="Arc 127">
                  <a:extLst>
                    <a:ext uri="{FF2B5EF4-FFF2-40B4-BE49-F238E27FC236}">
                      <a16:creationId xmlns:a16="http://schemas.microsoft.com/office/drawing/2014/main" id="{0BD6622B-645A-FD31-DFB4-D46C031C51A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5A7723E6-9C86-E96A-BADE-700D179BEC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38541" y="3484586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C8FA57A-2388-D859-9077-BC0DC492AAB5}"/>
                  </a:ext>
                </a:extLst>
              </p:cNvPr>
              <p:cNvSpPr txBox="1"/>
              <p:nvPr/>
            </p:nvSpPr>
            <p:spPr>
              <a:xfrm>
                <a:off x="6491575" y="3349744"/>
                <a:ext cx="338925" cy="2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2D3D4F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5E8254BB-B97B-80B2-47A0-6DF160B34CC5}"/>
                  </a:ext>
                </a:extLst>
              </p:cNvPr>
              <p:cNvGrpSpPr/>
              <p:nvPr/>
            </p:nvGrpSpPr>
            <p:grpSpPr>
              <a:xfrm rot="19831012">
                <a:off x="6182118" y="3677554"/>
                <a:ext cx="343574" cy="80024"/>
                <a:chOff x="5645694" y="4573633"/>
                <a:chExt cx="877472" cy="423229"/>
              </a:xfrm>
            </p:grpSpPr>
            <p:sp>
              <p:nvSpPr>
                <p:cNvPr id="132" name="Arc 131">
                  <a:extLst>
                    <a:ext uri="{FF2B5EF4-FFF2-40B4-BE49-F238E27FC236}">
                      <a16:creationId xmlns:a16="http://schemas.microsoft.com/office/drawing/2014/main" id="{A3AAFEB6-B4E3-DEBB-56C3-CDC1370867A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3" name="Arc 132">
                  <a:extLst>
                    <a:ext uri="{FF2B5EF4-FFF2-40B4-BE49-F238E27FC236}">
                      <a16:creationId xmlns:a16="http://schemas.microsoft.com/office/drawing/2014/main" id="{80AA811B-3978-F3E5-40D0-0F624F44854D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4" name="Arc 133">
                  <a:extLst>
                    <a:ext uri="{FF2B5EF4-FFF2-40B4-BE49-F238E27FC236}">
                      <a16:creationId xmlns:a16="http://schemas.microsoft.com/office/drawing/2014/main" id="{FE68CDD6-8005-5221-E109-4A3F3DC3072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5" name="Arc 134">
                  <a:extLst>
                    <a:ext uri="{FF2B5EF4-FFF2-40B4-BE49-F238E27FC236}">
                      <a16:creationId xmlns:a16="http://schemas.microsoft.com/office/drawing/2014/main" id="{CF4AA5FC-5D56-92DE-0ABF-673C34F8232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6" name="Arc 135">
                  <a:extLst>
                    <a:ext uri="{FF2B5EF4-FFF2-40B4-BE49-F238E27FC236}">
                      <a16:creationId xmlns:a16="http://schemas.microsoft.com/office/drawing/2014/main" id="{03F9440C-3C19-32C0-2CB6-1B79DABFEAB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7" name="Arc 136">
                  <a:extLst>
                    <a:ext uri="{FF2B5EF4-FFF2-40B4-BE49-F238E27FC236}">
                      <a16:creationId xmlns:a16="http://schemas.microsoft.com/office/drawing/2014/main" id="{2E0CBB1C-825B-4976-7E7B-4270EB8B513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8" name="Arc 137">
                  <a:extLst>
                    <a:ext uri="{FF2B5EF4-FFF2-40B4-BE49-F238E27FC236}">
                      <a16:creationId xmlns:a16="http://schemas.microsoft.com/office/drawing/2014/main" id="{08385BE4-9C11-F7E7-583B-A645C8EBD5D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DE6F175-59C8-46C3-6F1A-09A83D4C7296}"/>
                  </a:ext>
                </a:extLst>
              </p:cNvPr>
              <p:cNvSpPr txBox="1"/>
              <p:nvPr/>
            </p:nvSpPr>
            <p:spPr>
              <a:xfrm>
                <a:off x="5465749" y="3535516"/>
                <a:ext cx="3389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2D3D4F"/>
                    </a:solidFill>
                    <a:latin typeface="LM Roman 10" pitchFamily="2" charset="77"/>
                  </a:rPr>
                  <a:t>+</a:t>
                </a:r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9DDC2ECB-14A4-CCFD-186D-6853752BF42E}"/>
                  </a:ext>
                </a:extLst>
              </p:cNvPr>
              <p:cNvGrpSpPr/>
              <p:nvPr/>
            </p:nvGrpSpPr>
            <p:grpSpPr>
              <a:xfrm rot="16200000">
                <a:off x="5799686" y="3765438"/>
                <a:ext cx="198504" cy="57960"/>
                <a:chOff x="5645694" y="4573633"/>
                <a:chExt cx="877472" cy="423229"/>
              </a:xfrm>
            </p:grpSpPr>
            <p:sp>
              <p:nvSpPr>
                <p:cNvPr id="142" name="Arc 141">
                  <a:extLst>
                    <a:ext uri="{FF2B5EF4-FFF2-40B4-BE49-F238E27FC236}">
                      <a16:creationId xmlns:a16="http://schemas.microsoft.com/office/drawing/2014/main" id="{A4D062AE-A71F-203F-41CA-20C3406E640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Arc 142">
                  <a:extLst>
                    <a:ext uri="{FF2B5EF4-FFF2-40B4-BE49-F238E27FC236}">
                      <a16:creationId xmlns:a16="http://schemas.microsoft.com/office/drawing/2014/main" id="{7093EAF0-F3F0-D413-5DA2-8DA24550AF6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4" name="Arc 143">
                  <a:extLst>
                    <a:ext uri="{FF2B5EF4-FFF2-40B4-BE49-F238E27FC236}">
                      <a16:creationId xmlns:a16="http://schemas.microsoft.com/office/drawing/2014/main" id="{AB4E1192-00BA-6A0D-9293-D90D498CD7F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5" name="Arc 144">
                  <a:extLst>
                    <a:ext uri="{FF2B5EF4-FFF2-40B4-BE49-F238E27FC236}">
                      <a16:creationId xmlns:a16="http://schemas.microsoft.com/office/drawing/2014/main" id="{D91BA161-44EE-10C3-DCCD-5C966A5C9F89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6" name="Arc 145">
                  <a:extLst>
                    <a:ext uri="{FF2B5EF4-FFF2-40B4-BE49-F238E27FC236}">
                      <a16:creationId xmlns:a16="http://schemas.microsoft.com/office/drawing/2014/main" id="{6AF22DF9-EBD7-C38B-E45A-0E4B67E0457C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7" name="Arc 146">
                  <a:extLst>
                    <a:ext uri="{FF2B5EF4-FFF2-40B4-BE49-F238E27FC236}">
                      <a16:creationId xmlns:a16="http://schemas.microsoft.com/office/drawing/2014/main" id="{B5BFD7A7-4666-5615-634B-64399B19B96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Arc 147">
                  <a:extLst>
                    <a:ext uri="{FF2B5EF4-FFF2-40B4-BE49-F238E27FC236}">
                      <a16:creationId xmlns:a16="http://schemas.microsoft.com/office/drawing/2014/main" id="{6CF283A7-94A3-7894-A662-079172F08208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736E8A2C-BD7C-D0FE-ECD0-2A50067265A5}"/>
                      </a:ext>
                    </a:extLst>
                  </p:cNvPr>
                  <p:cNvSpPr txBox="1"/>
                  <p:nvPr/>
                </p:nvSpPr>
                <p:spPr>
                  <a:xfrm>
                    <a:off x="5851549" y="3841422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736E8A2C-BD7C-D0FE-ECD0-2A50067265A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51549" y="3841422"/>
                    <a:ext cx="125034" cy="1231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A069CD73-72A7-EAA1-3FDD-73D1B09CE7D2}"/>
                  </a:ext>
                </a:extLst>
              </p:cNvPr>
              <p:cNvGrpSpPr/>
              <p:nvPr/>
            </p:nvGrpSpPr>
            <p:grpSpPr>
              <a:xfrm rot="16200000">
                <a:off x="5994595" y="3793754"/>
                <a:ext cx="198504" cy="57960"/>
                <a:chOff x="5645694" y="4573633"/>
                <a:chExt cx="877472" cy="423229"/>
              </a:xfrm>
            </p:grpSpPr>
            <p:sp>
              <p:nvSpPr>
                <p:cNvPr id="151" name="Arc 150">
                  <a:extLst>
                    <a:ext uri="{FF2B5EF4-FFF2-40B4-BE49-F238E27FC236}">
                      <a16:creationId xmlns:a16="http://schemas.microsoft.com/office/drawing/2014/main" id="{2DAE535C-1F57-8B11-76C0-BE7C24A83DB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2" name="Arc 151">
                  <a:extLst>
                    <a:ext uri="{FF2B5EF4-FFF2-40B4-BE49-F238E27FC236}">
                      <a16:creationId xmlns:a16="http://schemas.microsoft.com/office/drawing/2014/main" id="{139B8302-CB09-5BFA-E1D5-4D40DA9B46B4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3" name="Arc 152">
                  <a:extLst>
                    <a:ext uri="{FF2B5EF4-FFF2-40B4-BE49-F238E27FC236}">
                      <a16:creationId xmlns:a16="http://schemas.microsoft.com/office/drawing/2014/main" id="{A3B15759-A2EC-1166-B019-619E77F5601E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4" name="Arc 153">
                  <a:extLst>
                    <a:ext uri="{FF2B5EF4-FFF2-40B4-BE49-F238E27FC236}">
                      <a16:creationId xmlns:a16="http://schemas.microsoft.com/office/drawing/2014/main" id="{F186B64B-3F4C-42F5-5D93-C81EE10602B7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5" name="Arc 154">
                  <a:extLst>
                    <a:ext uri="{FF2B5EF4-FFF2-40B4-BE49-F238E27FC236}">
                      <a16:creationId xmlns:a16="http://schemas.microsoft.com/office/drawing/2014/main" id="{D28A5536-4EC8-786D-A441-44ABC91918F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6" name="Arc 155">
                  <a:extLst>
                    <a:ext uri="{FF2B5EF4-FFF2-40B4-BE49-F238E27FC236}">
                      <a16:creationId xmlns:a16="http://schemas.microsoft.com/office/drawing/2014/main" id="{FBEF2FD8-F439-02F7-51F3-352AA82C57A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7" name="Arc 156">
                  <a:extLst>
                    <a:ext uri="{FF2B5EF4-FFF2-40B4-BE49-F238E27FC236}">
                      <a16:creationId xmlns:a16="http://schemas.microsoft.com/office/drawing/2014/main" id="{72298240-9E24-2DF2-69DE-EB3D2731052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3AE87ED3-4064-5B3C-2ED9-901CB2D72A76}"/>
                      </a:ext>
                    </a:extLst>
                  </p:cNvPr>
                  <p:cNvSpPr txBox="1"/>
                  <p:nvPr/>
                </p:nvSpPr>
                <p:spPr>
                  <a:xfrm>
                    <a:off x="6046458" y="3869738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3AE87ED3-4064-5B3C-2ED9-901CB2D72A7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46458" y="3869738"/>
                    <a:ext cx="125034" cy="12311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9635FBD3-7B5C-CF1D-F7A3-C378A3684ED8}"/>
                  </a:ext>
                </a:extLst>
              </p:cNvPr>
              <p:cNvGrpSpPr/>
              <p:nvPr/>
            </p:nvGrpSpPr>
            <p:grpSpPr>
              <a:xfrm rot="16200000">
                <a:off x="6164511" y="3916945"/>
                <a:ext cx="198504" cy="57960"/>
                <a:chOff x="5645694" y="4573633"/>
                <a:chExt cx="877472" cy="423229"/>
              </a:xfrm>
            </p:grpSpPr>
            <p:sp>
              <p:nvSpPr>
                <p:cNvPr id="161" name="Arc 160">
                  <a:extLst>
                    <a:ext uri="{FF2B5EF4-FFF2-40B4-BE49-F238E27FC236}">
                      <a16:creationId xmlns:a16="http://schemas.microsoft.com/office/drawing/2014/main" id="{E1E456F7-779E-8735-E501-6D576569AEA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2" name="Arc 161">
                  <a:extLst>
                    <a:ext uri="{FF2B5EF4-FFF2-40B4-BE49-F238E27FC236}">
                      <a16:creationId xmlns:a16="http://schemas.microsoft.com/office/drawing/2014/main" id="{B13A5258-D076-CE72-43C3-BCBFD0C6414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8E778675-5B50-3416-1422-84480CBCBC7C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4" name="Arc 163">
                  <a:extLst>
                    <a:ext uri="{FF2B5EF4-FFF2-40B4-BE49-F238E27FC236}">
                      <a16:creationId xmlns:a16="http://schemas.microsoft.com/office/drawing/2014/main" id="{BF24546A-195A-35F3-3868-B82B9F891C9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7BAFCFA8-C10B-F4E7-F60B-65300FCE1DA4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0" name="Arc 169">
                  <a:extLst>
                    <a:ext uri="{FF2B5EF4-FFF2-40B4-BE49-F238E27FC236}">
                      <a16:creationId xmlns:a16="http://schemas.microsoft.com/office/drawing/2014/main" id="{39CD1BD2-5F14-1F5D-4F3B-A2D0AFBFDF2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1" name="Arc 170">
                  <a:extLst>
                    <a:ext uri="{FF2B5EF4-FFF2-40B4-BE49-F238E27FC236}">
                      <a16:creationId xmlns:a16="http://schemas.microsoft.com/office/drawing/2014/main" id="{36A8DB83-6297-B326-2933-8940ED6E217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5FAC58B8-549A-B66A-4471-9F99BD5F121F}"/>
                      </a:ext>
                    </a:extLst>
                  </p:cNvPr>
                  <p:cNvSpPr txBox="1"/>
                  <p:nvPr/>
                </p:nvSpPr>
                <p:spPr>
                  <a:xfrm>
                    <a:off x="6216374" y="3992928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5FAC58B8-549A-B66A-4471-9F99BD5F12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6374" y="3992928"/>
                    <a:ext cx="125034" cy="12311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44444" r="-33333" b="-4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1C0A097A-CFF9-1C04-419E-E9CF999678CD}"/>
                  </a:ext>
                </a:extLst>
              </p:cNvPr>
              <p:cNvGrpSpPr/>
              <p:nvPr/>
            </p:nvGrpSpPr>
            <p:grpSpPr>
              <a:xfrm rot="16200000">
                <a:off x="4871998" y="3762463"/>
                <a:ext cx="198504" cy="57960"/>
                <a:chOff x="5645694" y="4573633"/>
                <a:chExt cx="877472" cy="423229"/>
              </a:xfrm>
            </p:grpSpPr>
            <p:sp>
              <p:nvSpPr>
                <p:cNvPr id="180" name="Arc 179">
                  <a:extLst>
                    <a:ext uri="{FF2B5EF4-FFF2-40B4-BE49-F238E27FC236}">
                      <a16:creationId xmlns:a16="http://schemas.microsoft.com/office/drawing/2014/main" id="{30FAA10C-6578-2ADF-EC5A-2E295D3C2E87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1" name="Arc 180">
                  <a:extLst>
                    <a:ext uri="{FF2B5EF4-FFF2-40B4-BE49-F238E27FC236}">
                      <a16:creationId xmlns:a16="http://schemas.microsoft.com/office/drawing/2014/main" id="{733119FB-3315-DB1A-B7DD-B5D925CF939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2" name="Arc 181">
                  <a:extLst>
                    <a:ext uri="{FF2B5EF4-FFF2-40B4-BE49-F238E27FC236}">
                      <a16:creationId xmlns:a16="http://schemas.microsoft.com/office/drawing/2014/main" id="{E6C57E22-199B-2DAB-3365-CA31A9DA340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3" name="Arc 182">
                  <a:extLst>
                    <a:ext uri="{FF2B5EF4-FFF2-40B4-BE49-F238E27FC236}">
                      <a16:creationId xmlns:a16="http://schemas.microsoft.com/office/drawing/2014/main" id="{1FEBE633-0A24-2D55-019A-218A63DB4C82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Arc 184">
                  <a:extLst>
                    <a:ext uri="{FF2B5EF4-FFF2-40B4-BE49-F238E27FC236}">
                      <a16:creationId xmlns:a16="http://schemas.microsoft.com/office/drawing/2014/main" id="{635CF26A-F721-CCA4-C8B9-1695B575B37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6" name="Arc 185">
                  <a:extLst>
                    <a:ext uri="{FF2B5EF4-FFF2-40B4-BE49-F238E27FC236}">
                      <a16:creationId xmlns:a16="http://schemas.microsoft.com/office/drawing/2014/main" id="{B88EB519-EE17-0CCE-7806-4CF4F68BB6DC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Arc 187">
                  <a:extLst>
                    <a:ext uri="{FF2B5EF4-FFF2-40B4-BE49-F238E27FC236}">
                      <a16:creationId xmlns:a16="http://schemas.microsoft.com/office/drawing/2014/main" id="{7BFC8F5F-0C5F-3177-D883-B869B93691C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5DB479C2-E861-5342-C451-D314EC977609}"/>
                      </a:ext>
                    </a:extLst>
                  </p:cNvPr>
                  <p:cNvSpPr txBox="1"/>
                  <p:nvPr/>
                </p:nvSpPr>
                <p:spPr>
                  <a:xfrm>
                    <a:off x="4923861" y="3838447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5DB479C2-E861-5342-C451-D314EC97760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23861" y="3838447"/>
                    <a:ext cx="125034" cy="123111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772382FD-C71E-1347-9FCB-B22B74659665}"/>
                  </a:ext>
                </a:extLst>
              </p:cNvPr>
              <p:cNvGrpSpPr/>
              <p:nvPr/>
            </p:nvGrpSpPr>
            <p:grpSpPr>
              <a:xfrm rot="16200000">
                <a:off x="5073333" y="3793332"/>
                <a:ext cx="198504" cy="57960"/>
                <a:chOff x="5645694" y="4573633"/>
                <a:chExt cx="877472" cy="423229"/>
              </a:xfrm>
            </p:grpSpPr>
            <p:sp>
              <p:nvSpPr>
                <p:cNvPr id="192" name="Arc 191">
                  <a:extLst>
                    <a:ext uri="{FF2B5EF4-FFF2-40B4-BE49-F238E27FC236}">
                      <a16:creationId xmlns:a16="http://schemas.microsoft.com/office/drawing/2014/main" id="{5AC77159-DBC6-B355-95D0-9829A6295CB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Arc 192">
                  <a:extLst>
                    <a:ext uri="{FF2B5EF4-FFF2-40B4-BE49-F238E27FC236}">
                      <a16:creationId xmlns:a16="http://schemas.microsoft.com/office/drawing/2014/main" id="{E3A6E971-1C88-B2D9-EAC8-74108F5F479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Arc 193">
                  <a:extLst>
                    <a:ext uri="{FF2B5EF4-FFF2-40B4-BE49-F238E27FC236}">
                      <a16:creationId xmlns:a16="http://schemas.microsoft.com/office/drawing/2014/main" id="{4690A66E-A2DD-BE2D-5952-E55DCEAD6E50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Arc 194">
                  <a:extLst>
                    <a:ext uri="{FF2B5EF4-FFF2-40B4-BE49-F238E27FC236}">
                      <a16:creationId xmlns:a16="http://schemas.microsoft.com/office/drawing/2014/main" id="{C647E138-051E-FE17-C264-F585AB833AC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6" name="Arc 195">
                  <a:extLst>
                    <a:ext uri="{FF2B5EF4-FFF2-40B4-BE49-F238E27FC236}">
                      <a16:creationId xmlns:a16="http://schemas.microsoft.com/office/drawing/2014/main" id="{867B519F-0EBD-81F5-8909-AC61602E6514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Arc 196">
                  <a:extLst>
                    <a:ext uri="{FF2B5EF4-FFF2-40B4-BE49-F238E27FC236}">
                      <a16:creationId xmlns:a16="http://schemas.microsoft.com/office/drawing/2014/main" id="{C8BF1A6A-B3D0-3E0E-1F18-F183E9A39813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Arc 197">
                  <a:extLst>
                    <a:ext uri="{FF2B5EF4-FFF2-40B4-BE49-F238E27FC236}">
                      <a16:creationId xmlns:a16="http://schemas.microsoft.com/office/drawing/2014/main" id="{1FF0462E-57A6-D823-6358-DB24B3B6451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12B3A9E6-5183-5A8A-F735-819FA65A71BE}"/>
                      </a:ext>
                    </a:extLst>
                  </p:cNvPr>
                  <p:cNvSpPr txBox="1"/>
                  <p:nvPr/>
                </p:nvSpPr>
                <p:spPr>
                  <a:xfrm>
                    <a:off x="5125196" y="3869315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12B3A9E6-5183-5A8A-F735-819FA65A71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5196" y="3869315"/>
                    <a:ext cx="125034" cy="1231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5A9260FB-1979-21B0-DF70-C59CA73BDDC3}"/>
                  </a:ext>
                </a:extLst>
              </p:cNvPr>
              <p:cNvGrpSpPr/>
              <p:nvPr/>
            </p:nvGrpSpPr>
            <p:grpSpPr>
              <a:xfrm rot="16200000">
                <a:off x="5224315" y="3912556"/>
                <a:ext cx="198504" cy="57960"/>
                <a:chOff x="5645694" y="4573633"/>
                <a:chExt cx="877472" cy="423229"/>
              </a:xfrm>
            </p:grpSpPr>
            <p:sp>
              <p:nvSpPr>
                <p:cNvPr id="201" name="Arc 200">
                  <a:extLst>
                    <a:ext uri="{FF2B5EF4-FFF2-40B4-BE49-F238E27FC236}">
                      <a16:creationId xmlns:a16="http://schemas.microsoft.com/office/drawing/2014/main" id="{27ED929F-2FFC-62AA-6156-0BF801371B7E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Arc 201">
                  <a:extLst>
                    <a:ext uri="{FF2B5EF4-FFF2-40B4-BE49-F238E27FC236}">
                      <a16:creationId xmlns:a16="http://schemas.microsoft.com/office/drawing/2014/main" id="{EB68EFEC-9B37-6E39-D102-A1F415F87AE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Arc 202">
                  <a:extLst>
                    <a:ext uri="{FF2B5EF4-FFF2-40B4-BE49-F238E27FC236}">
                      <a16:creationId xmlns:a16="http://schemas.microsoft.com/office/drawing/2014/main" id="{4DDF79EE-70A5-2A2F-659B-D23E5633C6EF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Arc 203">
                  <a:extLst>
                    <a:ext uri="{FF2B5EF4-FFF2-40B4-BE49-F238E27FC236}">
                      <a16:creationId xmlns:a16="http://schemas.microsoft.com/office/drawing/2014/main" id="{8FCCA772-B28D-2905-16C6-C2841AF6347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Arc 204">
                  <a:extLst>
                    <a:ext uri="{FF2B5EF4-FFF2-40B4-BE49-F238E27FC236}">
                      <a16:creationId xmlns:a16="http://schemas.microsoft.com/office/drawing/2014/main" id="{49501562-603E-A24D-CC58-8ACD8BE854F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6" name="Arc 205">
                  <a:extLst>
                    <a:ext uri="{FF2B5EF4-FFF2-40B4-BE49-F238E27FC236}">
                      <a16:creationId xmlns:a16="http://schemas.microsoft.com/office/drawing/2014/main" id="{656284A9-1944-21EC-9996-8CB5221D927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Arc 206">
                  <a:extLst>
                    <a:ext uri="{FF2B5EF4-FFF2-40B4-BE49-F238E27FC236}">
                      <a16:creationId xmlns:a16="http://schemas.microsoft.com/office/drawing/2014/main" id="{E5F00CB9-ADB1-0E93-5187-05FC3846967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8" name="TextBox 207">
                    <a:extLst>
                      <a:ext uri="{FF2B5EF4-FFF2-40B4-BE49-F238E27FC236}">
                        <a16:creationId xmlns:a16="http://schemas.microsoft.com/office/drawing/2014/main" id="{2DC90352-F388-C436-8F9D-B718F8DD0561}"/>
                      </a:ext>
                    </a:extLst>
                  </p:cNvPr>
                  <p:cNvSpPr txBox="1"/>
                  <p:nvPr/>
                </p:nvSpPr>
                <p:spPr>
                  <a:xfrm>
                    <a:off x="5276178" y="3988540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8" name="TextBox 207">
                    <a:extLst>
                      <a:ext uri="{FF2B5EF4-FFF2-40B4-BE49-F238E27FC236}">
                        <a16:creationId xmlns:a16="http://schemas.microsoft.com/office/drawing/2014/main" id="{2DC90352-F388-C436-8F9D-B718F8DD05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76178" y="3988540"/>
                    <a:ext cx="125034" cy="12311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77285906-CCF7-4C3F-610A-864924EA41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31826" y="3689201"/>
                <a:ext cx="200343" cy="0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0D574D3B-BDEF-31CE-CC35-1F942C161E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2169" y="3688600"/>
                <a:ext cx="258677" cy="201205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673CCD44-6DEA-14FA-A53B-F4BEA33BED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58518" y="3691147"/>
                <a:ext cx="200343" cy="0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C73148C9-E989-FEF2-DD58-895728D88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58861" y="3690546"/>
                <a:ext cx="258677" cy="201205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BEBED8-CD79-545A-71F7-F6871199675D}"/>
              </a:ext>
            </a:extLst>
          </p:cNvPr>
          <p:cNvGrpSpPr/>
          <p:nvPr/>
        </p:nvGrpSpPr>
        <p:grpSpPr>
          <a:xfrm>
            <a:off x="7439238" y="3155769"/>
            <a:ext cx="1001184" cy="762534"/>
            <a:chOff x="7466255" y="3256937"/>
            <a:chExt cx="1167713" cy="88936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3DC2D20-7078-6031-D73A-FB2F014F51F1}"/>
                </a:ext>
              </a:extLst>
            </p:cNvPr>
            <p:cNvGrpSpPr/>
            <p:nvPr/>
          </p:nvGrpSpPr>
          <p:grpSpPr>
            <a:xfrm>
              <a:off x="7466255" y="3256937"/>
              <a:ext cx="1167713" cy="443352"/>
              <a:chOff x="6701375" y="119247"/>
              <a:chExt cx="1763582" cy="669589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779BF6BB-6024-AEB6-41D4-BE2BC337AD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2656136-B3BF-C8BE-742D-AFFB5AA56E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B684E94-C8F4-5A4D-87B1-4B31EEC88A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C01587B-6128-90DF-C988-E15E8CFA7E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32D1563B-FA87-836A-DFB3-C4BE97592C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89A7146C-CB22-4774-8872-C768C00A13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5DFA816-1162-E815-3267-D7EADB62E2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5B41015-DFF5-058C-B95F-8EC583698D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BFCB37A7-48AA-13A1-4F47-E596819FBF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288316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07A7D926-D486-5BA4-A790-ADD464CC19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319441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B1115377-E6F9-3F75-056D-EE4C3E4A31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3462123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242FDE9D-AFE1-A69D-4A16-AD438B0A47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3493168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A6204F1F-403E-84D2-8D2F-4B3EB9DA395E}"/>
                </a:ext>
              </a:extLst>
            </p:cNvPr>
            <p:cNvGrpSpPr/>
            <p:nvPr/>
          </p:nvGrpSpPr>
          <p:grpSpPr>
            <a:xfrm flipV="1">
              <a:off x="7633498" y="3702953"/>
              <a:ext cx="899851" cy="443352"/>
              <a:chOff x="7105923" y="119247"/>
              <a:chExt cx="1359034" cy="66958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72919748-6B28-CBC9-E9BD-DF94DF89F7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C8321E26-EB3F-7504-C89C-82062BB85E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9E2206E0-35BD-6C5B-80B2-44C3B470FA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D97DD78C-C987-C17E-BA38-DCA8961AE22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03797129-921B-A5AB-6F6A-E5DAB2B64B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30E39FF3-0DC8-E530-4500-636234B070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3321E4B3-5A57-59F8-EFC1-762ED2F520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68CA68-15C0-84EB-FBE1-B6A90523D704}"/>
              </a:ext>
            </a:extLst>
          </p:cNvPr>
          <p:cNvGrpSpPr/>
          <p:nvPr/>
        </p:nvGrpSpPr>
        <p:grpSpPr>
          <a:xfrm>
            <a:off x="5255550" y="1951824"/>
            <a:ext cx="1094422" cy="649390"/>
            <a:chOff x="5202022" y="1915483"/>
            <a:chExt cx="1286527" cy="763378"/>
          </a:xfrm>
        </p:grpSpPr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D2BC10A-22D3-25F6-E38C-4254117D73A3}"/>
                </a:ext>
              </a:extLst>
            </p:cNvPr>
            <p:cNvCxnSpPr>
              <a:cxnSpLocks/>
            </p:cNvCxnSpPr>
            <p:nvPr/>
          </p:nvCxnSpPr>
          <p:spPr>
            <a:xfrm>
              <a:off x="5202022" y="2053492"/>
              <a:ext cx="0" cy="554691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BCAB6F5-F8DB-A682-7DEE-9198E65923C4}"/>
                </a:ext>
              </a:extLst>
            </p:cNvPr>
            <p:cNvCxnSpPr>
              <a:cxnSpLocks/>
            </p:cNvCxnSpPr>
            <p:nvPr/>
          </p:nvCxnSpPr>
          <p:spPr>
            <a:xfrm>
              <a:off x="6206411" y="2050597"/>
              <a:ext cx="0" cy="554691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D111CD62-DA62-EC46-629B-6C320A763CB4}"/>
                </a:ext>
              </a:extLst>
            </p:cNvPr>
            <p:cNvSpPr txBox="1"/>
            <p:nvPr/>
          </p:nvSpPr>
          <p:spPr>
            <a:xfrm>
              <a:off x="6143531" y="1915483"/>
              <a:ext cx="345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C479F5C2-3BC4-CD4F-8DAF-7DDB96A3AF4F}"/>
                </a:ext>
              </a:extLst>
            </p:cNvPr>
            <p:cNvGrpSpPr/>
            <p:nvPr/>
          </p:nvGrpSpPr>
          <p:grpSpPr>
            <a:xfrm rot="16200000">
              <a:off x="5211916" y="2418348"/>
              <a:ext cx="198504" cy="57960"/>
              <a:chOff x="5645694" y="4573633"/>
              <a:chExt cx="877472" cy="423229"/>
            </a:xfrm>
          </p:grpSpPr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1C40497C-A580-E90B-936B-A60389DC0B0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5" name="Arc 264">
                <a:extLst>
                  <a:ext uri="{FF2B5EF4-FFF2-40B4-BE49-F238E27FC236}">
                    <a16:creationId xmlns:a16="http://schemas.microsoft.com/office/drawing/2014/main" id="{FC0B6D18-F509-2399-03AB-26AF1A990107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EC1FF1EC-4BA1-5175-4B7A-E37738F3315E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CF1980E7-C76B-747C-225B-FF1919EA655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FAC05525-49FA-2710-8400-BD5A60A6832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80EF5442-F79D-44E8-9282-05A64271F6A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DB6E758F-7A22-7A66-B086-A1FF8802E369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DBA2D658-D05F-F541-F5C6-68804C167D8C}"/>
                    </a:ext>
                  </a:extLst>
                </p:cNvPr>
                <p:cNvSpPr txBox="1"/>
                <p:nvPr/>
              </p:nvSpPr>
              <p:spPr>
                <a:xfrm>
                  <a:off x="5263779" y="249433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DBA2D658-D05F-F541-F5C6-68804C167D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3779" y="2494332"/>
                  <a:ext cx="125034" cy="123111"/>
                </a:xfrm>
                <a:prstGeom prst="rect">
                  <a:avLst/>
                </a:prstGeom>
                <a:blipFill>
                  <a:blip r:embed="rId13"/>
                  <a:stretch>
                    <a:fillRect l="-44444" r="-44444" b="-4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EC31E1F2-B749-E2EA-38CC-92D8028DFF00}"/>
                </a:ext>
              </a:extLst>
            </p:cNvPr>
            <p:cNvGrpSpPr/>
            <p:nvPr/>
          </p:nvGrpSpPr>
          <p:grpSpPr>
            <a:xfrm rot="16200000">
              <a:off x="5506371" y="2419496"/>
              <a:ext cx="198504" cy="57960"/>
              <a:chOff x="5645694" y="4573633"/>
              <a:chExt cx="877472" cy="423229"/>
            </a:xfrm>
          </p:grpSpPr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BBFD9278-3CB1-4AB9-56BA-A2CA993D4855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670D1F3D-4D2B-9CAD-EB26-C420E77D56C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DE9185FA-44C4-BE98-E37B-8FD078F7DD0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0585A375-9B9A-9920-A13C-9597C9D0E65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7D48650E-2507-D609-82D5-8C5774A0F2EE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9E0E6D18-0379-CAF3-2E26-80C160442357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1" name="Arc 280">
                <a:extLst>
                  <a:ext uri="{FF2B5EF4-FFF2-40B4-BE49-F238E27FC236}">
                    <a16:creationId xmlns:a16="http://schemas.microsoft.com/office/drawing/2014/main" id="{1AB5D8DB-0B9D-1F62-6614-8A5EA266008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35B37D8A-B9CA-6991-9470-5394D5379924}"/>
                    </a:ext>
                  </a:extLst>
                </p:cNvPr>
                <p:cNvSpPr txBox="1"/>
                <p:nvPr/>
              </p:nvSpPr>
              <p:spPr>
                <a:xfrm>
                  <a:off x="5558234" y="24954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35B37D8A-B9CA-6991-9470-5394D5379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8234" y="2495480"/>
                  <a:ext cx="125034" cy="123111"/>
                </a:xfrm>
                <a:prstGeom prst="rect">
                  <a:avLst/>
                </a:prstGeom>
                <a:blipFill>
                  <a:blip r:embed="rId14"/>
                  <a:stretch>
                    <a:fillRect l="-44444" r="-44444" b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DEB438A5-5F95-95E9-14BB-478D478E25B1}"/>
                </a:ext>
              </a:extLst>
            </p:cNvPr>
            <p:cNvGrpSpPr/>
            <p:nvPr/>
          </p:nvGrpSpPr>
          <p:grpSpPr>
            <a:xfrm rot="16200000">
              <a:off x="5746637" y="2479766"/>
              <a:ext cx="198504" cy="57960"/>
              <a:chOff x="5645694" y="4573633"/>
              <a:chExt cx="877472" cy="423229"/>
            </a:xfrm>
          </p:grpSpPr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EA404F74-B29E-8786-FAB1-17DE73E455D7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6F5040A4-C420-499E-28D8-F67F2C3F69B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0CC7C4B0-B9F4-3C98-F9D9-B2AA33200E73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08AF41E4-2842-EAB6-C5C5-4F873A1BB715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F62B84E3-1218-0640-5AB8-386A5B72A57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A6F5EBE8-3C3F-5F12-67D2-B7D4E760377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70741926-C920-9939-3092-1CF2B89EEBE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4953ACC3-D525-DB7C-F6FF-ECCD65730C93}"/>
                    </a:ext>
                  </a:extLst>
                </p:cNvPr>
                <p:cNvSpPr txBox="1"/>
                <p:nvPr/>
              </p:nvSpPr>
              <p:spPr>
                <a:xfrm>
                  <a:off x="5798500" y="255575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4953ACC3-D525-DB7C-F6FF-ECCD65730C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8500" y="2555750"/>
                  <a:ext cx="125034" cy="123111"/>
                </a:xfrm>
                <a:prstGeom prst="rect">
                  <a:avLst/>
                </a:prstGeom>
                <a:blipFill>
                  <a:blip r:embed="rId15"/>
                  <a:stretch>
                    <a:fillRect l="-30000" r="-30000" b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C80D1265-BEC1-13F6-186B-EE17FBF6CEC0}"/>
                </a:ext>
              </a:extLst>
            </p:cNvPr>
            <p:cNvGrpSpPr/>
            <p:nvPr/>
          </p:nvGrpSpPr>
          <p:grpSpPr>
            <a:xfrm rot="16200000">
              <a:off x="5916117" y="2263235"/>
              <a:ext cx="198504" cy="57960"/>
              <a:chOff x="5645694" y="4573633"/>
              <a:chExt cx="877472" cy="423229"/>
            </a:xfrm>
          </p:grpSpPr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D231E4D5-A03F-1F12-664A-BE8E0D4A159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C084F7DD-2A92-7252-9244-69AD9F0DD74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38EFB7FF-ED6C-ACF6-D861-8E7A75BFD80C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5FBA1B53-B068-6BCC-3866-6E8C9BE1F605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8" name="Arc 297">
                <a:extLst>
                  <a:ext uri="{FF2B5EF4-FFF2-40B4-BE49-F238E27FC236}">
                    <a16:creationId xmlns:a16="http://schemas.microsoft.com/office/drawing/2014/main" id="{38AC5CAD-2474-868D-3374-ACCFB01F45E4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9" name="Arc 298">
                <a:extLst>
                  <a:ext uri="{FF2B5EF4-FFF2-40B4-BE49-F238E27FC236}">
                    <a16:creationId xmlns:a16="http://schemas.microsoft.com/office/drawing/2014/main" id="{4FF43625-E0B7-6682-0499-FFE289235AF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55539639-8985-8207-F928-B2EA8DFC9F1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1" name="TextBox 300">
                  <a:extLst>
                    <a:ext uri="{FF2B5EF4-FFF2-40B4-BE49-F238E27FC236}">
                      <a16:creationId xmlns:a16="http://schemas.microsoft.com/office/drawing/2014/main" id="{54D5C219-F5E2-7892-7711-F5C1C4F5EC81}"/>
                    </a:ext>
                  </a:extLst>
                </p:cNvPr>
                <p:cNvSpPr txBox="1"/>
                <p:nvPr/>
              </p:nvSpPr>
              <p:spPr>
                <a:xfrm>
                  <a:off x="5967980" y="233921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1" name="TextBox 300">
                  <a:extLst>
                    <a:ext uri="{FF2B5EF4-FFF2-40B4-BE49-F238E27FC236}">
                      <a16:creationId xmlns:a16="http://schemas.microsoft.com/office/drawing/2014/main" id="{54D5C219-F5E2-7892-7711-F5C1C4F5EC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7980" y="2339219"/>
                  <a:ext cx="125034" cy="123111"/>
                </a:xfrm>
                <a:prstGeom prst="rect">
                  <a:avLst/>
                </a:prstGeom>
                <a:blipFill>
                  <a:blip r:embed="rId16"/>
                  <a:stretch>
                    <a:fillRect l="-44444" r="-4444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38AC7C91-5000-CC46-2F27-9B37F4A8943A}"/>
                </a:ext>
              </a:extLst>
            </p:cNvPr>
            <p:cNvGrpSpPr/>
            <p:nvPr/>
          </p:nvGrpSpPr>
          <p:grpSpPr>
            <a:xfrm rot="19787075">
              <a:off x="5689657" y="2168762"/>
              <a:ext cx="485558" cy="93230"/>
              <a:chOff x="3274861" y="3360325"/>
              <a:chExt cx="589406" cy="11874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0B6A39CD-590B-8E22-5F36-59DDE9B9F935}"/>
                  </a:ext>
                </a:extLst>
              </p:cNvPr>
              <p:cNvGrpSpPr/>
              <p:nvPr/>
            </p:nvGrpSpPr>
            <p:grpSpPr>
              <a:xfrm rot="5400000">
                <a:off x="3421603" y="3213583"/>
                <a:ext cx="118270" cy="411754"/>
                <a:chOff x="5893706" y="2894795"/>
                <a:chExt cx="90764" cy="435617"/>
              </a:xfrm>
            </p:grpSpPr>
            <p:sp>
              <p:nvSpPr>
                <p:cNvPr id="218" name="Arc 217">
                  <a:extLst>
                    <a:ext uri="{FF2B5EF4-FFF2-40B4-BE49-F238E27FC236}">
                      <a16:creationId xmlns:a16="http://schemas.microsoft.com/office/drawing/2014/main" id="{65C8A5E4-96C9-3119-0816-767390F1F0B6}"/>
                    </a:ext>
                  </a:extLst>
                </p:cNvPr>
                <p:cNvSpPr/>
                <p:nvPr/>
              </p:nvSpPr>
              <p:spPr>
                <a:xfrm rot="5400000">
                  <a:off x="5910975" y="2973227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9" name="Arc 218">
                  <a:extLst>
                    <a:ext uri="{FF2B5EF4-FFF2-40B4-BE49-F238E27FC236}">
                      <a16:creationId xmlns:a16="http://schemas.microsoft.com/office/drawing/2014/main" id="{B407AC4B-7B9C-8D58-C81D-AFB46B56290C}"/>
                    </a:ext>
                  </a:extLst>
                </p:cNvPr>
                <p:cNvSpPr/>
                <p:nvPr/>
              </p:nvSpPr>
              <p:spPr>
                <a:xfrm rot="5400000">
                  <a:off x="5910829" y="3067938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0" name="Arc 219">
                  <a:extLst>
                    <a:ext uri="{FF2B5EF4-FFF2-40B4-BE49-F238E27FC236}">
                      <a16:creationId xmlns:a16="http://schemas.microsoft.com/office/drawing/2014/main" id="{E1C2548A-07A1-A10A-AEF4-D0871494A91B}"/>
                    </a:ext>
                  </a:extLst>
                </p:cNvPr>
                <p:cNvSpPr/>
                <p:nvPr/>
              </p:nvSpPr>
              <p:spPr>
                <a:xfrm rot="16200000">
                  <a:off x="5863270" y="3019788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1" name="Arc 220">
                  <a:extLst>
                    <a:ext uri="{FF2B5EF4-FFF2-40B4-BE49-F238E27FC236}">
                      <a16:creationId xmlns:a16="http://schemas.microsoft.com/office/drawing/2014/main" id="{61AC5C56-08CC-F257-0476-689F14684F33}"/>
                    </a:ext>
                  </a:extLst>
                </p:cNvPr>
                <p:cNvSpPr/>
                <p:nvPr/>
              </p:nvSpPr>
              <p:spPr>
                <a:xfrm rot="16200000">
                  <a:off x="5863270" y="2925522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3" name="Arc 222">
                  <a:extLst>
                    <a:ext uri="{FF2B5EF4-FFF2-40B4-BE49-F238E27FC236}">
                      <a16:creationId xmlns:a16="http://schemas.microsoft.com/office/drawing/2014/main" id="{093A738E-4C56-AB10-56C8-D0AFD5E45388}"/>
                    </a:ext>
                  </a:extLst>
                </p:cNvPr>
                <p:cNvSpPr/>
                <p:nvPr/>
              </p:nvSpPr>
              <p:spPr>
                <a:xfrm rot="16200000">
                  <a:off x="5863124" y="3114500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4" name="Arc 223">
                  <a:extLst>
                    <a:ext uri="{FF2B5EF4-FFF2-40B4-BE49-F238E27FC236}">
                      <a16:creationId xmlns:a16="http://schemas.microsoft.com/office/drawing/2014/main" id="{B70FBF96-8CEC-9B62-DCE1-1ABD745458EE}"/>
                    </a:ext>
                  </a:extLst>
                </p:cNvPr>
                <p:cNvSpPr/>
                <p:nvPr/>
              </p:nvSpPr>
              <p:spPr>
                <a:xfrm rot="16200000">
                  <a:off x="5862979" y="3209211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5" name="Arc 224">
                  <a:extLst>
                    <a:ext uri="{FF2B5EF4-FFF2-40B4-BE49-F238E27FC236}">
                      <a16:creationId xmlns:a16="http://schemas.microsoft.com/office/drawing/2014/main" id="{F6A838FB-EFD8-5974-0E68-76FDC688372F}"/>
                    </a:ext>
                  </a:extLst>
                </p:cNvPr>
                <p:cNvSpPr/>
                <p:nvPr/>
              </p:nvSpPr>
              <p:spPr>
                <a:xfrm rot="5400000">
                  <a:off x="5910684" y="3162650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</p:grp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5648E95F-7D6C-0442-2113-CF55580371AA}"/>
                  </a:ext>
                </a:extLst>
              </p:cNvPr>
              <p:cNvGrpSpPr/>
              <p:nvPr/>
            </p:nvGrpSpPr>
            <p:grpSpPr>
              <a:xfrm rot="5400000">
                <a:off x="3599255" y="3214053"/>
                <a:ext cx="118270" cy="411754"/>
                <a:chOff x="5893706" y="2894795"/>
                <a:chExt cx="90764" cy="435617"/>
              </a:xfrm>
            </p:grpSpPr>
            <p:sp>
              <p:nvSpPr>
                <p:cNvPr id="184" name="Arc 183">
                  <a:extLst>
                    <a:ext uri="{FF2B5EF4-FFF2-40B4-BE49-F238E27FC236}">
                      <a16:creationId xmlns:a16="http://schemas.microsoft.com/office/drawing/2014/main" id="{2FFA69DC-28DF-F5F5-83A7-EED67C5CD95F}"/>
                    </a:ext>
                  </a:extLst>
                </p:cNvPr>
                <p:cNvSpPr/>
                <p:nvPr/>
              </p:nvSpPr>
              <p:spPr>
                <a:xfrm rot="5400000">
                  <a:off x="5910975" y="2973227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F048E709-6997-B145-6FBB-CB354ED0BCCE}"/>
                    </a:ext>
                  </a:extLst>
                </p:cNvPr>
                <p:cNvSpPr/>
                <p:nvPr/>
              </p:nvSpPr>
              <p:spPr>
                <a:xfrm rot="5400000">
                  <a:off x="5910829" y="3067938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91" name="Arc 190">
                  <a:extLst>
                    <a:ext uri="{FF2B5EF4-FFF2-40B4-BE49-F238E27FC236}">
                      <a16:creationId xmlns:a16="http://schemas.microsoft.com/office/drawing/2014/main" id="{5F322498-A228-E0D5-6C96-6F70E54E0CC4}"/>
                    </a:ext>
                  </a:extLst>
                </p:cNvPr>
                <p:cNvSpPr/>
                <p:nvPr/>
              </p:nvSpPr>
              <p:spPr>
                <a:xfrm rot="16200000">
                  <a:off x="5863270" y="3019788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4" name="Arc 213">
                  <a:extLst>
                    <a:ext uri="{FF2B5EF4-FFF2-40B4-BE49-F238E27FC236}">
                      <a16:creationId xmlns:a16="http://schemas.microsoft.com/office/drawing/2014/main" id="{3E41FEF8-7A38-1862-B386-5777F32168CC}"/>
                    </a:ext>
                  </a:extLst>
                </p:cNvPr>
                <p:cNvSpPr/>
                <p:nvPr/>
              </p:nvSpPr>
              <p:spPr>
                <a:xfrm rot="16200000">
                  <a:off x="5863270" y="2925522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5" name="Arc 214">
                  <a:extLst>
                    <a:ext uri="{FF2B5EF4-FFF2-40B4-BE49-F238E27FC236}">
                      <a16:creationId xmlns:a16="http://schemas.microsoft.com/office/drawing/2014/main" id="{DD960776-54B9-EB40-19FB-0F7AF9928F73}"/>
                    </a:ext>
                  </a:extLst>
                </p:cNvPr>
                <p:cNvSpPr/>
                <p:nvPr/>
              </p:nvSpPr>
              <p:spPr>
                <a:xfrm rot="16200000">
                  <a:off x="5863124" y="3114500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6" name="Arc 215">
                  <a:extLst>
                    <a:ext uri="{FF2B5EF4-FFF2-40B4-BE49-F238E27FC236}">
                      <a16:creationId xmlns:a16="http://schemas.microsoft.com/office/drawing/2014/main" id="{02BDDA0F-A94A-1B06-A158-7046397AF9AA}"/>
                    </a:ext>
                  </a:extLst>
                </p:cNvPr>
                <p:cNvSpPr/>
                <p:nvPr/>
              </p:nvSpPr>
              <p:spPr>
                <a:xfrm rot="16200000">
                  <a:off x="5862979" y="3209211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7" name="Arc 216">
                  <a:extLst>
                    <a:ext uri="{FF2B5EF4-FFF2-40B4-BE49-F238E27FC236}">
                      <a16:creationId xmlns:a16="http://schemas.microsoft.com/office/drawing/2014/main" id="{4CAC24D8-C176-D641-9D8C-080FD8069A29}"/>
                    </a:ext>
                  </a:extLst>
                </p:cNvPr>
                <p:cNvSpPr/>
                <p:nvPr/>
              </p:nvSpPr>
              <p:spPr>
                <a:xfrm rot="5400000">
                  <a:off x="5910684" y="3162650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</p:grp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5FE98745-CC5D-9CE2-960A-A8B8A7EB5634}"/>
                </a:ext>
              </a:extLst>
            </p:cNvPr>
            <p:cNvGrpSpPr/>
            <p:nvPr/>
          </p:nvGrpSpPr>
          <p:grpSpPr>
            <a:xfrm>
              <a:off x="5242373" y="2341736"/>
              <a:ext cx="491063" cy="0"/>
              <a:chOff x="5242373" y="2585891"/>
              <a:chExt cx="491063" cy="0"/>
            </a:xfrm>
          </p:grpSpPr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C9E0DFBE-ED6F-898F-C77E-7CA043EBA7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2373" y="2585891"/>
                <a:ext cx="313120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542BCF04-00B6-6876-F817-966EA4FCA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1209" y="2585891"/>
                <a:ext cx="232227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D5D683D3-F76B-9459-F9E7-2916E7EFC76B}"/>
                </a:ext>
              </a:extLst>
            </p:cNvPr>
            <p:cNvGrpSpPr/>
            <p:nvPr/>
          </p:nvGrpSpPr>
          <p:grpSpPr>
            <a:xfrm rot="1699704">
              <a:off x="5704032" y="2458246"/>
              <a:ext cx="491063" cy="0"/>
              <a:chOff x="920509" y="2408610"/>
              <a:chExt cx="596088" cy="0"/>
            </a:xfrm>
          </p:grpSpPr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BDBBC74F-5715-3655-6847-9C3F1000B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509" y="2408610"/>
                <a:ext cx="380088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93C0EE81-D2F1-6C52-AD8A-3259E7083C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34703" y="2408610"/>
                <a:ext cx="281894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FE482FC0-7C4A-36C1-9CA1-B850D7711677}"/>
                  </a:ext>
                </a:extLst>
              </p:cNvPr>
              <p:cNvSpPr txBox="1"/>
              <p:nvPr/>
            </p:nvSpPr>
            <p:spPr>
              <a:xfrm>
                <a:off x="7041072" y="2637046"/>
                <a:ext cx="63491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</m:oMath>
                  </m:oMathPara>
                </a14:m>
                <a:endParaRPr lang="en-US" sz="800" b="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FE482FC0-7C4A-36C1-9CA1-B850D7711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072" y="2637046"/>
                <a:ext cx="634917" cy="246221"/>
              </a:xfrm>
              <a:prstGeom prst="rect">
                <a:avLst/>
              </a:prstGeom>
              <a:blipFill>
                <a:blip r:embed="rId17"/>
                <a:stretch>
                  <a:fillRect l="-3922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A348F18E-ADDF-C18F-090B-58894BF72840}"/>
              </a:ext>
            </a:extLst>
          </p:cNvPr>
          <p:cNvCxnSpPr>
            <a:cxnSpLocks/>
          </p:cNvCxnSpPr>
          <p:nvPr/>
        </p:nvCxnSpPr>
        <p:spPr>
          <a:xfrm flipV="1">
            <a:off x="7233718" y="2387570"/>
            <a:ext cx="35499" cy="21710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872A325B-1DAC-9DFA-0720-917C14812F44}"/>
              </a:ext>
            </a:extLst>
          </p:cNvPr>
          <p:cNvGrpSpPr/>
          <p:nvPr/>
        </p:nvGrpSpPr>
        <p:grpSpPr>
          <a:xfrm>
            <a:off x="1127214" y="1943703"/>
            <a:ext cx="1091637" cy="667819"/>
            <a:chOff x="951940" y="2154376"/>
            <a:chExt cx="1274140" cy="779467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E2E7E886-9783-7069-2E12-BE61D9048392}"/>
                </a:ext>
              </a:extLst>
            </p:cNvPr>
            <p:cNvGrpSpPr/>
            <p:nvPr/>
          </p:nvGrpSpPr>
          <p:grpSpPr>
            <a:xfrm>
              <a:off x="951940" y="2154376"/>
              <a:ext cx="1274140" cy="686031"/>
              <a:chOff x="625745" y="1851550"/>
              <a:chExt cx="1561680" cy="840850"/>
            </a:xfrm>
          </p:grpSpPr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FEE521C4-65AF-F1F5-E3DE-DCBE39C69F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726" y="2368967"/>
                <a:ext cx="380088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7D0D90F9-9647-3FEC-F79E-D26D31A768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8920" y="2368967"/>
                <a:ext cx="281894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9" name="Group 308">
                <a:extLst>
                  <a:ext uri="{FF2B5EF4-FFF2-40B4-BE49-F238E27FC236}">
                    <a16:creationId xmlns:a16="http://schemas.microsoft.com/office/drawing/2014/main" id="{F3389BCD-2395-97AB-35D5-5903532DC14A}"/>
                  </a:ext>
                </a:extLst>
              </p:cNvPr>
              <p:cNvGrpSpPr/>
              <p:nvPr/>
            </p:nvGrpSpPr>
            <p:grpSpPr>
              <a:xfrm rot="1699704">
                <a:off x="1235121" y="2510396"/>
                <a:ext cx="596088" cy="0"/>
                <a:chOff x="920509" y="2408610"/>
                <a:chExt cx="596088" cy="0"/>
              </a:xfrm>
            </p:grpSpPr>
            <p:cxnSp>
              <p:nvCxnSpPr>
                <p:cNvPr id="358" name="Straight Connector 357">
                  <a:extLst>
                    <a:ext uri="{FF2B5EF4-FFF2-40B4-BE49-F238E27FC236}">
                      <a16:creationId xmlns:a16="http://schemas.microsoft.com/office/drawing/2014/main" id="{A1949898-25EA-2F4B-A3ED-76FC8B720A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509" y="2408610"/>
                  <a:ext cx="380088" cy="0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>
                  <a:extLst>
                    <a:ext uri="{FF2B5EF4-FFF2-40B4-BE49-F238E27FC236}">
                      <a16:creationId xmlns:a16="http://schemas.microsoft.com/office/drawing/2014/main" id="{F6463B43-FFF7-405B-8148-091DD12A62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34703" y="2408610"/>
                  <a:ext cx="281894" cy="0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0" name="Group 309">
                <a:extLst>
                  <a:ext uri="{FF2B5EF4-FFF2-40B4-BE49-F238E27FC236}">
                    <a16:creationId xmlns:a16="http://schemas.microsoft.com/office/drawing/2014/main" id="{4EBECD68-B630-B3E6-9F8A-7C6BF1E15184}"/>
                  </a:ext>
                </a:extLst>
              </p:cNvPr>
              <p:cNvGrpSpPr/>
              <p:nvPr/>
            </p:nvGrpSpPr>
            <p:grpSpPr>
              <a:xfrm rot="19787075">
                <a:off x="1217672" y="2158999"/>
                <a:ext cx="589406" cy="113170"/>
                <a:chOff x="3274861" y="3360325"/>
                <a:chExt cx="589406" cy="118740"/>
              </a:xfrm>
            </p:grpSpPr>
            <p:grpSp>
              <p:nvGrpSpPr>
                <p:cNvPr id="315" name="Group 314">
                  <a:extLst>
                    <a:ext uri="{FF2B5EF4-FFF2-40B4-BE49-F238E27FC236}">
                      <a16:creationId xmlns:a16="http://schemas.microsoft.com/office/drawing/2014/main" id="{EC402CBB-D218-AABD-EA71-893882CA7744}"/>
                    </a:ext>
                  </a:extLst>
                </p:cNvPr>
                <p:cNvGrpSpPr/>
                <p:nvPr/>
              </p:nvGrpSpPr>
              <p:grpSpPr>
                <a:xfrm rot="5400000">
                  <a:off x="3421603" y="3213583"/>
                  <a:ext cx="118270" cy="411754"/>
                  <a:chOff x="5893706" y="2894795"/>
                  <a:chExt cx="90764" cy="435617"/>
                </a:xfrm>
              </p:grpSpPr>
              <p:sp>
                <p:nvSpPr>
                  <p:cNvPr id="351" name="Arc 350">
                    <a:extLst>
                      <a:ext uri="{FF2B5EF4-FFF2-40B4-BE49-F238E27FC236}">
                        <a16:creationId xmlns:a16="http://schemas.microsoft.com/office/drawing/2014/main" id="{A3B39DA3-5DC3-02D1-7E8F-E573F795EB1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975" y="2973227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2" name="Arc 351">
                    <a:extLst>
                      <a:ext uri="{FF2B5EF4-FFF2-40B4-BE49-F238E27FC236}">
                        <a16:creationId xmlns:a16="http://schemas.microsoft.com/office/drawing/2014/main" id="{C60B1428-5E5D-835C-E735-CE89E8BB244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829" y="3067938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3" name="Arc 352">
                    <a:extLst>
                      <a:ext uri="{FF2B5EF4-FFF2-40B4-BE49-F238E27FC236}">
                        <a16:creationId xmlns:a16="http://schemas.microsoft.com/office/drawing/2014/main" id="{E686A6F6-1AD3-0836-52D7-FFDE618037E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3019788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4" name="Arc 353">
                    <a:extLst>
                      <a:ext uri="{FF2B5EF4-FFF2-40B4-BE49-F238E27FC236}">
                        <a16:creationId xmlns:a16="http://schemas.microsoft.com/office/drawing/2014/main" id="{2FE3973B-8C0F-319A-5523-6DA1083D7D2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2925522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5" name="Arc 354">
                    <a:extLst>
                      <a:ext uri="{FF2B5EF4-FFF2-40B4-BE49-F238E27FC236}">
                        <a16:creationId xmlns:a16="http://schemas.microsoft.com/office/drawing/2014/main" id="{CA5FF9E0-FD1B-646B-1C90-532A2E73FA1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124" y="3114500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6" name="Arc 355">
                    <a:extLst>
                      <a:ext uri="{FF2B5EF4-FFF2-40B4-BE49-F238E27FC236}">
                        <a16:creationId xmlns:a16="http://schemas.microsoft.com/office/drawing/2014/main" id="{10B0C791-DF03-B307-8950-5ACE6B43A4E9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2979" y="3209211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7" name="Arc 356">
                    <a:extLst>
                      <a:ext uri="{FF2B5EF4-FFF2-40B4-BE49-F238E27FC236}">
                        <a16:creationId xmlns:a16="http://schemas.microsoft.com/office/drawing/2014/main" id="{4D8382EC-6E8B-6314-EBEE-A8CECF0A07C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684" y="3162650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  <p:grpSp>
              <p:nvGrpSpPr>
                <p:cNvPr id="316" name="Group 315">
                  <a:extLst>
                    <a:ext uri="{FF2B5EF4-FFF2-40B4-BE49-F238E27FC236}">
                      <a16:creationId xmlns:a16="http://schemas.microsoft.com/office/drawing/2014/main" id="{66843439-E100-56A1-CDC4-E53F58307663}"/>
                    </a:ext>
                  </a:extLst>
                </p:cNvPr>
                <p:cNvGrpSpPr/>
                <p:nvPr/>
              </p:nvGrpSpPr>
              <p:grpSpPr>
                <a:xfrm rot="5400000">
                  <a:off x="3599255" y="3214053"/>
                  <a:ext cx="118270" cy="411754"/>
                  <a:chOff x="5893706" y="2894795"/>
                  <a:chExt cx="90764" cy="435617"/>
                </a:xfrm>
              </p:grpSpPr>
              <p:sp>
                <p:nvSpPr>
                  <p:cNvPr id="317" name="Arc 316">
                    <a:extLst>
                      <a:ext uri="{FF2B5EF4-FFF2-40B4-BE49-F238E27FC236}">
                        <a16:creationId xmlns:a16="http://schemas.microsoft.com/office/drawing/2014/main" id="{B16886CB-3914-45EB-346E-468EEEE36B0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975" y="2973227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18" name="Arc 317">
                    <a:extLst>
                      <a:ext uri="{FF2B5EF4-FFF2-40B4-BE49-F238E27FC236}">
                        <a16:creationId xmlns:a16="http://schemas.microsoft.com/office/drawing/2014/main" id="{3DCE081A-39C9-51AD-54C8-525A1AD501E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829" y="3067938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19" name="Arc 318">
                    <a:extLst>
                      <a:ext uri="{FF2B5EF4-FFF2-40B4-BE49-F238E27FC236}">
                        <a16:creationId xmlns:a16="http://schemas.microsoft.com/office/drawing/2014/main" id="{DED364A4-FB2D-9C70-8340-AD08B81E62AD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3019788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0" name="Arc 319">
                    <a:extLst>
                      <a:ext uri="{FF2B5EF4-FFF2-40B4-BE49-F238E27FC236}">
                        <a16:creationId xmlns:a16="http://schemas.microsoft.com/office/drawing/2014/main" id="{B500717D-3BDA-5FE8-6E1B-BC7F4221EA7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2925522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48" name="Arc 347">
                    <a:extLst>
                      <a:ext uri="{FF2B5EF4-FFF2-40B4-BE49-F238E27FC236}">
                        <a16:creationId xmlns:a16="http://schemas.microsoft.com/office/drawing/2014/main" id="{F2398FB7-CAB9-CE5D-1DB0-6AEFB12A691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124" y="3114500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49" name="Arc 348">
                    <a:extLst>
                      <a:ext uri="{FF2B5EF4-FFF2-40B4-BE49-F238E27FC236}">
                        <a16:creationId xmlns:a16="http://schemas.microsoft.com/office/drawing/2014/main" id="{7DD79BCA-1088-37B7-A0AB-06688DEAE26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2979" y="3209211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0" name="Arc 349">
                    <a:extLst>
                      <a:ext uri="{FF2B5EF4-FFF2-40B4-BE49-F238E27FC236}">
                        <a16:creationId xmlns:a16="http://schemas.microsoft.com/office/drawing/2014/main" id="{0960EB9E-53B7-6535-A45F-E0B52012B07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684" y="3162650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</p:grp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6C4B11FB-50DE-95E8-CD67-EDB0A45F1E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745" y="2019076"/>
                <a:ext cx="0" cy="6733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D2F82D9A-F90F-8B38-E345-8F598A7BBE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4945" y="2015561"/>
                <a:ext cx="0" cy="6733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3" name="TextBox 312">
                <a:extLst>
                  <a:ext uri="{FF2B5EF4-FFF2-40B4-BE49-F238E27FC236}">
                    <a16:creationId xmlns:a16="http://schemas.microsoft.com/office/drawing/2014/main" id="{7EE80B73-E430-DD49-B6DC-D5D6E52C4955}"/>
                  </a:ext>
                </a:extLst>
              </p:cNvPr>
              <p:cNvSpPr txBox="1"/>
              <p:nvPr/>
            </p:nvSpPr>
            <p:spPr>
              <a:xfrm>
                <a:off x="1768617" y="1851550"/>
                <a:ext cx="418808" cy="352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tx2">
                        <a:lumMod val="50000"/>
                      </a:schemeClr>
                    </a:solidFill>
                  </a:rPr>
                  <a:t>2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41BC7F71-D425-0BDF-22A3-FD9115392643}"/>
                    </a:ext>
                  </a:extLst>
                </p:cNvPr>
                <p:cNvSpPr txBox="1"/>
                <p:nvPr/>
              </p:nvSpPr>
              <p:spPr>
                <a:xfrm>
                  <a:off x="1357745" y="2229886"/>
                  <a:ext cx="4796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F43D9EF4-0083-20C6-59D5-38102BAED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7745" y="2229886"/>
                  <a:ext cx="479613" cy="21544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23CC9834-A0D8-34A5-524D-2000413235BF}"/>
                    </a:ext>
                  </a:extLst>
                </p:cNvPr>
                <p:cNvSpPr txBox="1"/>
                <p:nvPr/>
              </p:nvSpPr>
              <p:spPr>
                <a:xfrm>
                  <a:off x="1375971" y="2682380"/>
                  <a:ext cx="567294" cy="2514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23CC9834-A0D8-34A5-524D-2000413235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5971" y="2682380"/>
                  <a:ext cx="567294" cy="251463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7728A5AD-0EF2-608D-0936-1ACAF51252EE}"/>
                    </a:ext>
                  </a:extLst>
                </p:cNvPr>
                <p:cNvSpPr txBox="1"/>
                <p:nvPr/>
              </p:nvSpPr>
              <p:spPr>
                <a:xfrm>
                  <a:off x="1466083" y="2458891"/>
                  <a:ext cx="4796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7728A5AD-0EF2-608D-0936-1ACAF51252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6083" y="2458891"/>
                  <a:ext cx="479613" cy="21544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6" name="Arc 305">
              <a:extLst>
                <a:ext uri="{FF2B5EF4-FFF2-40B4-BE49-F238E27FC236}">
                  <a16:creationId xmlns:a16="http://schemas.microsoft.com/office/drawing/2014/main" id="{6255822E-D843-ECAB-50C0-249821655E91}"/>
                </a:ext>
              </a:extLst>
            </p:cNvPr>
            <p:cNvSpPr/>
            <p:nvPr/>
          </p:nvSpPr>
          <p:spPr>
            <a:xfrm>
              <a:off x="1245333" y="2306766"/>
              <a:ext cx="531176" cy="529974"/>
            </a:xfrm>
            <a:prstGeom prst="arc">
              <a:avLst>
                <a:gd name="adj1" fmla="val 20028855"/>
                <a:gd name="adj2" fmla="val 1775431"/>
              </a:avLst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0" name="Rectangle 449">
            <a:extLst>
              <a:ext uri="{FF2B5EF4-FFF2-40B4-BE49-F238E27FC236}">
                <a16:creationId xmlns:a16="http://schemas.microsoft.com/office/drawing/2014/main" id="{79675C4A-CEEA-B775-D03E-B8F52B0A5C35}"/>
              </a:ext>
            </a:extLst>
          </p:cNvPr>
          <p:cNvSpPr/>
          <p:nvPr/>
        </p:nvSpPr>
        <p:spPr>
          <a:xfrm>
            <a:off x="275118" y="1182305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>
            <a:extLst>
              <a:ext uri="{FF2B5EF4-FFF2-40B4-BE49-F238E27FC236}">
                <a16:creationId xmlns:a16="http://schemas.microsoft.com/office/drawing/2014/main" id="{7750E9B4-C669-669C-328D-7B8B684A8396}"/>
              </a:ext>
            </a:extLst>
          </p:cNvPr>
          <p:cNvSpPr/>
          <p:nvPr/>
        </p:nvSpPr>
        <p:spPr>
          <a:xfrm>
            <a:off x="4623565" y="1181104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3E06B8-40ED-1ABC-6E7E-F0A8504BB7E4}"/>
              </a:ext>
            </a:extLst>
          </p:cNvPr>
          <p:cNvSpPr txBox="1"/>
          <p:nvPr/>
        </p:nvSpPr>
        <p:spPr>
          <a:xfrm>
            <a:off x="5038741" y="256385"/>
            <a:ext cx="3912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[Baier,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Dokshitzer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Peigne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Schiff], [Zakharov], [Arnold, Moore, Yaffe]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5F9C39B4-04D0-0BCA-20FE-CA11ED9E0F1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sp>
        <p:nvSpPr>
          <p:cNvPr id="448" name="Rectangle 447">
            <a:extLst>
              <a:ext uri="{FF2B5EF4-FFF2-40B4-BE49-F238E27FC236}">
                <a16:creationId xmlns:a16="http://schemas.microsoft.com/office/drawing/2014/main" id="{25329554-0A50-87C9-BF9F-A17EA0915F19}"/>
              </a:ext>
            </a:extLst>
          </p:cNvPr>
          <p:cNvSpPr/>
          <p:nvPr/>
        </p:nvSpPr>
        <p:spPr>
          <a:xfrm>
            <a:off x="330333" y="2883268"/>
            <a:ext cx="4121981" cy="1956636"/>
          </a:xfrm>
          <a:prstGeom prst="rect">
            <a:avLst/>
          </a:prstGeom>
          <a:solidFill>
            <a:schemeClr val="tx2">
              <a:lumMod val="20000"/>
              <a:lumOff val="80000"/>
              <a:alpha val="901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Rectangle 452">
            <a:extLst>
              <a:ext uri="{FF2B5EF4-FFF2-40B4-BE49-F238E27FC236}">
                <a16:creationId xmlns:a16="http://schemas.microsoft.com/office/drawing/2014/main" id="{0730E08D-C9B5-C64A-3099-07F2DE5264F4}"/>
              </a:ext>
            </a:extLst>
          </p:cNvPr>
          <p:cNvSpPr/>
          <p:nvPr/>
        </p:nvSpPr>
        <p:spPr>
          <a:xfrm>
            <a:off x="4695293" y="2924480"/>
            <a:ext cx="4121981" cy="1874402"/>
          </a:xfrm>
          <a:prstGeom prst="rect">
            <a:avLst/>
          </a:prstGeom>
          <a:solidFill>
            <a:schemeClr val="tx2">
              <a:lumMod val="20000"/>
              <a:lumOff val="80000"/>
              <a:alpha val="901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60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F68D2-A4D9-6107-086A-E09AAB5AF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CF99BE06-661A-E802-139F-D40326EC6EA2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1E2C105-D806-C9DC-32A2-1F97DE67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15</a:t>
            </a:fld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01E87BA-1E94-41F9-7DCB-943617EFD79F}"/>
              </a:ext>
            </a:extLst>
          </p:cNvPr>
          <p:cNvSpPr txBox="1"/>
          <p:nvPr/>
        </p:nvSpPr>
        <p:spPr>
          <a:xfrm>
            <a:off x="284692" y="1208938"/>
            <a:ext cx="4234230" cy="3608360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Emission: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Resumming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emissions: collinear 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	(parton shower)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C46A4C3E-866D-33B9-C5CA-CD759B70F3DE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EB4B0CD-C36A-0C9F-798B-C8917700E1D0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2. Radiation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7AB72-692D-18EF-93A7-C5A16E19BE8A}"/>
              </a:ext>
            </a:extLst>
          </p:cNvPr>
          <p:cNvSpPr txBox="1"/>
          <p:nvPr/>
        </p:nvSpPr>
        <p:spPr>
          <a:xfrm>
            <a:off x="4632515" y="1202191"/>
            <a:ext cx="4234228" cy="3608360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Medium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 + medium-induced emissions: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 dirty="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	(parton shower-like)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FC658EE-F3A5-4158-4C50-26030A77209F}"/>
                  </a:ext>
                </a:extLst>
              </p:cNvPr>
              <p:cNvSpPr txBox="1"/>
              <p:nvPr/>
            </p:nvSpPr>
            <p:spPr>
              <a:xfrm>
                <a:off x="2898076" y="2128119"/>
                <a:ext cx="920508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𝑣𝑎𝑐</m:t>
                              </m:r>
                            </m:sup>
                          </m:sSubSup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𝑑𝑧𝑑</m:t>
                          </m:r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</m:oMath>
                  </m:oMathPara>
                </a14:m>
                <a:endParaRPr lang="en-US" sz="10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5247BC-2B0A-B91D-0F25-F9543B4C0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076" y="2128119"/>
                <a:ext cx="920508" cy="301878"/>
              </a:xfrm>
              <a:prstGeom prst="rect">
                <a:avLst/>
              </a:prstGeom>
              <a:blipFill>
                <a:blip r:embed="rId3"/>
                <a:stretch>
                  <a:fillRect l="-2740" r="-2740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6FFE620-3A6B-BDDC-3318-86F32FE0E68F}"/>
                  </a:ext>
                </a:extLst>
              </p:cNvPr>
              <p:cNvSpPr txBox="1"/>
              <p:nvPr/>
            </p:nvSpPr>
            <p:spPr>
              <a:xfrm>
                <a:off x="2221707" y="2112050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24DC8-9BBB-7A7E-78D6-6E080393E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707" y="2112050"/>
                <a:ext cx="431207" cy="369332"/>
              </a:xfrm>
              <a:prstGeom prst="rect">
                <a:avLst/>
              </a:prstGeom>
              <a:blipFill>
                <a:blip r:embed="rId4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249D503-6176-9F69-DA74-D478739528E0}"/>
              </a:ext>
            </a:extLst>
          </p:cNvPr>
          <p:cNvSpPr txBox="1"/>
          <p:nvPr/>
        </p:nvSpPr>
        <p:spPr>
          <a:xfrm>
            <a:off x="3276692" y="2574630"/>
            <a:ext cx="121668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LM Roman 10" pitchFamily="2" charset="77"/>
              </a:rPr>
              <a:t>soft &amp; collinear poles!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AF5B52AB-F498-1FCF-2048-A626C46BABE9}"/>
                  </a:ext>
                </a:extLst>
              </p:cNvPr>
              <p:cNvSpPr txBox="1"/>
              <p:nvPr/>
            </p:nvSpPr>
            <p:spPr>
              <a:xfrm>
                <a:off x="6849430" y="2043832"/>
                <a:ext cx="1598194" cy="4546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𝑚𝑒𝑑</m:t>
                              </m:r>
                            </m:sup>
                          </m:sSubSup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𝑑𝑧𝑑</m:t>
                          </m:r>
                          <m: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0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0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91CD4F07-4173-E194-6F16-D8091EB02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430" y="2043832"/>
                <a:ext cx="1598194" cy="454676"/>
              </a:xfrm>
              <a:prstGeom prst="rect">
                <a:avLst/>
              </a:prstGeom>
              <a:blipFill>
                <a:blip r:embed="rId5"/>
                <a:stretch>
                  <a:fillRect l="-1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AF6FF313-DBFE-F605-0FC9-6B3986A2ADC5}"/>
                  </a:ext>
                </a:extLst>
              </p:cNvPr>
              <p:cNvSpPr txBox="1"/>
              <p:nvPr/>
            </p:nvSpPr>
            <p:spPr>
              <a:xfrm>
                <a:off x="6319397" y="2114194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07AFA682-6B3D-4262-675B-20989BF0F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397" y="2114194"/>
                <a:ext cx="431207" cy="369332"/>
              </a:xfrm>
              <a:prstGeom prst="rect">
                <a:avLst/>
              </a:prstGeom>
              <a:blipFill>
                <a:blip r:embed="rId6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0" name="TextBox 229">
            <a:extLst>
              <a:ext uri="{FF2B5EF4-FFF2-40B4-BE49-F238E27FC236}">
                <a16:creationId xmlns:a16="http://schemas.microsoft.com/office/drawing/2014/main" id="{E840A5F0-557C-E1A9-21F7-512F527805FF}"/>
              </a:ext>
            </a:extLst>
          </p:cNvPr>
          <p:cNvSpPr txBox="1"/>
          <p:nvPr/>
        </p:nvSpPr>
        <p:spPr>
          <a:xfrm>
            <a:off x="7766675" y="2678077"/>
            <a:ext cx="10926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  <a:latin typeface="LM Roman 10" pitchFamily="2" charset="77"/>
              </a:rPr>
              <a:t>soft &amp; </a:t>
            </a:r>
            <a:r>
              <a:rPr lang="en-US" sz="1000" strike="sngStrike" dirty="0" err="1">
                <a:solidFill>
                  <a:srgbClr val="C00000"/>
                </a:solidFill>
                <a:latin typeface="LM Roman 10" pitchFamily="2" charset="77"/>
              </a:rPr>
              <a:t>collin</a:t>
            </a:r>
            <a:r>
              <a:rPr lang="en-US" sz="1000" dirty="0">
                <a:solidFill>
                  <a:srgbClr val="C00000"/>
                </a:solidFill>
                <a:latin typeface="LM Roman 10" pitchFamily="2" charset="77"/>
              </a:rPr>
              <a:t> pole!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A08CA941-6DBF-1128-E69C-6E2C5BAAB9CA}"/>
              </a:ext>
            </a:extLst>
          </p:cNvPr>
          <p:cNvGrpSpPr/>
          <p:nvPr/>
        </p:nvGrpSpPr>
        <p:grpSpPr>
          <a:xfrm>
            <a:off x="707292" y="3195480"/>
            <a:ext cx="3412323" cy="693917"/>
            <a:chOff x="539068" y="3917907"/>
            <a:chExt cx="3827349" cy="778314"/>
          </a:xfrm>
        </p:grpSpPr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44C3777A-B253-798B-7DD4-A41DB031CDD1}"/>
                </a:ext>
              </a:extLst>
            </p:cNvPr>
            <p:cNvCxnSpPr>
              <a:cxnSpLocks/>
            </p:cNvCxnSpPr>
            <p:nvPr/>
          </p:nvCxnSpPr>
          <p:spPr>
            <a:xfrm>
              <a:off x="596704" y="4273908"/>
              <a:ext cx="197748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77B10F34-3D4A-E0EF-F320-DABD6A4E1B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068" y="4071411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DDAEA371-3363-58CF-30E4-0A96ED7E3FE5}"/>
                </a:ext>
              </a:extLst>
            </p:cNvPr>
            <p:cNvSpPr txBox="1"/>
            <p:nvPr/>
          </p:nvSpPr>
          <p:spPr>
            <a:xfrm>
              <a:off x="1097390" y="3928678"/>
              <a:ext cx="334534" cy="276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8CDFED59-11BF-4864-3392-44EBB0CAB116}"/>
                </a:ext>
              </a:extLst>
            </p:cNvPr>
            <p:cNvCxnSpPr>
              <a:cxnSpLocks/>
            </p:cNvCxnSpPr>
            <p:nvPr/>
          </p:nvCxnSpPr>
          <p:spPr>
            <a:xfrm>
              <a:off x="794452" y="4273315"/>
              <a:ext cx="255327" cy="198599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CFE1D3CE-750E-D74C-6304-C2018EA27D7C}"/>
                </a:ext>
              </a:extLst>
            </p:cNvPr>
            <p:cNvGrpSpPr/>
            <p:nvPr/>
          </p:nvGrpSpPr>
          <p:grpSpPr>
            <a:xfrm rot="19831012">
              <a:off x="771389" y="4149530"/>
              <a:ext cx="339125" cy="78987"/>
              <a:chOff x="5645694" y="4573633"/>
              <a:chExt cx="877472" cy="423229"/>
            </a:xfrm>
          </p:grpSpPr>
          <p:sp>
            <p:nvSpPr>
              <p:cNvPr id="236" name="Arc 235">
                <a:extLst>
                  <a:ext uri="{FF2B5EF4-FFF2-40B4-BE49-F238E27FC236}">
                    <a16:creationId xmlns:a16="http://schemas.microsoft.com/office/drawing/2014/main" id="{40225499-1422-EA6E-130D-D5F09A5D63A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7" name="Arc 236">
                <a:extLst>
                  <a:ext uri="{FF2B5EF4-FFF2-40B4-BE49-F238E27FC236}">
                    <a16:creationId xmlns:a16="http://schemas.microsoft.com/office/drawing/2014/main" id="{D68F4182-11EF-4721-A72C-8F08EB7127AB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8" name="Arc 237">
                <a:extLst>
                  <a:ext uri="{FF2B5EF4-FFF2-40B4-BE49-F238E27FC236}">
                    <a16:creationId xmlns:a16="http://schemas.microsoft.com/office/drawing/2014/main" id="{861F37AE-F3B5-8403-0134-7D29BCCA61F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9" name="Arc 238">
                <a:extLst>
                  <a:ext uri="{FF2B5EF4-FFF2-40B4-BE49-F238E27FC236}">
                    <a16:creationId xmlns:a16="http://schemas.microsoft.com/office/drawing/2014/main" id="{0EB51801-3CFF-48B1-C8F5-236DBA4634B1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0" name="Arc 239">
                <a:extLst>
                  <a:ext uri="{FF2B5EF4-FFF2-40B4-BE49-F238E27FC236}">
                    <a16:creationId xmlns:a16="http://schemas.microsoft.com/office/drawing/2014/main" id="{F15B7A72-8AF5-FA57-7928-1B44537782F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1" name="Arc 240">
                <a:extLst>
                  <a:ext uri="{FF2B5EF4-FFF2-40B4-BE49-F238E27FC236}">
                    <a16:creationId xmlns:a16="http://schemas.microsoft.com/office/drawing/2014/main" id="{00FB1180-7BAD-3D5D-DCD0-B58B269E05CC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2" name="Arc 241">
                <a:extLst>
                  <a:ext uri="{FF2B5EF4-FFF2-40B4-BE49-F238E27FC236}">
                    <a16:creationId xmlns:a16="http://schemas.microsoft.com/office/drawing/2014/main" id="{F5AF6557-3B75-8C63-0EFA-516E0BAF9471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4D5B461F-89E5-9821-53CD-D5E9E2B048B3}"/>
                    </a:ext>
                  </a:extLst>
                </p:cNvPr>
                <p:cNvSpPr txBox="1"/>
                <p:nvPr/>
              </p:nvSpPr>
              <p:spPr>
                <a:xfrm>
                  <a:off x="2671585" y="4089804"/>
                  <a:ext cx="43120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2400" dirty="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B2DD31C9-8721-5543-98F7-BA5B4D75E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1585" y="4089804"/>
                  <a:ext cx="431208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1429" r="-11429" b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AC6B7980-EAE9-52B7-752C-6997E99C24ED}"/>
                </a:ext>
              </a:extLst>
            </p:cNvPr>
            <p:cNvGrpSpPr/>
            <p:nvPr/>
          </p:nvGrpSpPr>
          <p:grpSpPr>
            <a:xfrm>
              <a:off x="3212034" y="3917907"/>
              <a:ext cx="1154383" cy="778314"/>
              <a:chOff x="3360235" y="2455964"/>
              <a:chExt cx="1442248" cy="972396"/>
            </a:xfrm>
          </p:grpSpPr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187B883A-A79D-B8D4-F112-F14F3CBC37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0235" y="2944021"/>
                <a:ext cx="431760" cy="304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D4CCD26C-F268-E9E0-AA8B-B704D64CCF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8567" y="2942545"/>
                <a:ext cx="960970" cy="314407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3318ED05-4C91-E878-D73C-B01EE5D6F84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92002" y="2833747"/>
                <a:ext cx="951761" cy="110274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5EE536A4-C677-9620-B97C-5F19886F60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5174" y="2655489"/>
                <a:ext cx="478587" cy="234391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3BC63335-D861-9BD7-84B5-D813E27C098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85440" y="3091970"/>
                <a:ext cx="451918" cy="16063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D14CC028-A6AC-73B1-95A9-88A85D262D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28647" y="2526785"/>
                <a:ext cx="1106498" cy="420278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9C9D5722-1F6B-3587-798B-D02BBD5DDA72}"/>
                  </a:ext>
                </a:extLst>
              </p:cNvPr>
              <p:cNvCxnSpPr/>
              <p:nvPr/>
            </p:nvCxnSpPr>
            <p:spPr>
              <a:xfrm flipV="1">
                <a:off x="3439882" y="2465267"/>
                <a:ext cx="1295258" cy="456903"/>
              </a:xfrm>
              <a:prstGeom prst="line">
                <a:avLst/>
              </a:prstGeom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39874B1D-90B1-D0F2-6EEA-B122EA46C7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4912" y="2971447"/>
                <a:ext cx="1295258" cy="456913"/>
              </a:xfrm>
              <a:prstGeom prst="line">
                <a:avLst/>
              </a:prstGeom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BA081FFB-9B15-363B-458B-89BA68954F2D}"/>
                  </a:ext>
                </a:extLst>
              </p:cNvPr>
              <p:cNvSpPr/>
              <p:nvPr/>
            </p:nvSpPr>
            <p:spPr>
              <a:xfrm>
                <a:off x="4680501" y="2455964"/>
                <a:ext cx="121982" cy="963074"/>
              </a:xfrm>
              <a:prstGeom prst="ellipse">
                <a:avLst/>
              </a:prstGeom>
              <a:noFill/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311F73B3-A170-9F0B-CADB-B78C82ACC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5853" y="4070023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C1C6C9F6-A8E8-87FD-5921-024A3DA59DC4}"/>
                </a:ext>
              </a:extLst>
            </p:cNvPr>
            <p:cNvCxnSpPr>
              <a:cxnSpLocks/>
            </p:cNvCxnSpPr>
            <p:nvPr/>
          </p:nvCxnSpPr>
          <p:spPr>
            <a:xfrm>
              <a:off x="1511395" y="4275829"/>
              <a:ext cx="197748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E078CBA4-EF8D-497E-348F-FB20F772DC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3760" y="4073332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CDC4A7DB-4740-5528-7418-FE6EC2D6D65E}"/>
                </a:ext>
              </a:extLst>
            </p:cNvPr>
            <p:cNvCxnSpPr>
              <a:cxnSpLocks/>
            </p:cNvCxnSpPr>
            <p:nvPr/>
          </p:nvCxnSpPr>
          <p:spPr>
            <a:xfrm>
              <a:off x="1709143" y="4275236"/>
              <a:ext cx="255327" cy="198599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6549A476-AFCA-E939-7180-AA13A2F05B20}"/>
                </a:ext>
              </a:extLst>
            </p:cNvPr>
            <p:cNvGrpSpPr/>
            <p:nvPr/>
          </p:nvGrpSpPr>
          <p:grpSpPr>
            <a:xfrm rot="19831012">
              <a:off x="1686080" y="4151451"/>
              <a:ext cx="339125" cy="78987"/>
              <a:chOff x="5645694" y="4573633"/>
              <a:chExt cx="877472" cy="423229"/>
            </a:xfrm>
          </p:grpSpPr>
          <p:sp>
            <p:nvSpPr>
              <p:cNvPr id="329" name="Arc 328">
                <a:extLst>
                  <a:ext uri="{FF2B5EF4-FFF2-40B4-BE49-F238E27FC236}">
                    <a16:creationId xmlns:a16="http://schemas.microsoft.com/office/drawing/2014/main" id="{5C61C592-E26E-BCF9-29AA-D197584901E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0" name="Arc 329">
                <a:extLst>
                  <a:ext uri="{FF2B5EF4-FFF2-40B4-BE49-F238E27FC236}">
                    <a16:creationId xmlns:a16="http://schemas.microsoft.com/office/drawing/2014/main" id="{CE86BB8A-0ED9-BF2B-B6BE-3849E1FF3A27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1" name="Arc 330">
                <a:extLst>
                  <a:ext uri="{FF2B5EF4-FFF2-40B4-BE49-F238E27FC236}">
                    <a16:creationId xmlns:a16="http://schemas.microsoft.com/office/drawing/2014/main" id="{C8D292EE-F9EC-03BF-7978-66CBDAA2356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2" name="Arc 331">
                <a:extLst>
                  <a:ext uri="{FF2B5EF4-FFF2-40B4-BE49-F238E27FC236}">
                    <a16:creationId xmlns:a16="http://schemas.microsoft.com/office/drawing/2014/main" id="{28AA6E13-DC4E-0054-C0E8-CA90DF6690F9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3" name="Arc 332">
                <a:extLst>
                  <a:ext uri="{FF2B5EF4-FFF2-40B4-BE49-F238E27FC236}">
                    <a16:creationId xmlns:a16="http://schemas.microsoft.com/office/drawing/2014/main" id="{D6D7B0B2-2A5D-0183-3042-611E9863A83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4" name="Arc 333">
                <a:extLst>
                  <a:ext uri="{FF2B5EF4-FFF2-40B4-BE49-F238E27FC236}">
                    <a16:creationId xmlns:a16="http://schemas.microsoft.com/office/drawing/2014/main" id="{F732C1BE-E162-3173-3C28-8F7F279BF132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5" name="Arc 334">
                <a:extLst>
                  <a:ext uri="{FF2B5EF4-FFF2-40B4-BE49-F238E27FC236}">
                    <a16:creationId xmlns:a16="http://schemas.microsoft.com/office/drawing/2014/main" id="{4DB60B97-362C-C513-D9E1-F6E5058BD9F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F0FE3DC8-3B61-F6F1-0932-9CD9D7F5DB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82611" y="4071944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738C5973-E80B-857B-F14D-12AE537BC532}"/>
                </a:ext>
              </a:extLst>
            </p:cNvPr>
            <p:cNvSpPr txBox="1"/>
            <p:nvPr/>
          </p:nvSpPr>
          <p:spPr>
            <a:xfrm>
              <a:off x="2136255" y="3938847"/>
              <a:ext cx="334534" cy="276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E20AEB06-20A1-7F0E-20AB-81D27F3C7CBB}"/>
                </a:ext>
              </a:extLst>
            </p:cNvPr>
            <p:cNvGrpSpPr/>
            <p:nvPr/>
          </p:nvGrpSpPr>
          <p:grpSpPr>
            <a:xfrm rot="19831012">
              <a:off x="1830804" y="4262412"/>
              <a:ext cx="339125" cy="78987"/>
              <a:chOff x="5645694" y="4573633"/>
              <a:chExt cx="877472" cy="423229"/>
            </a:xfrm>
          </p:grpSpPr>
          <p:sp>
            <p:nvSpPr>
              <p:cNvPr id="339" name="Arc 338">
                <a:extLst>
                  <a:ext uri="{FF2B5EF4-FFF2-40B4-BE49-F238E27FC236}">
                    <a16:creationId xmlns:a16="http://schemas.microsoft.com/office/drawing/2014/main" id="{D5502954-A85F-A74E-42A4-7C79C2C58A8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0" name="Arc 339">
                <a:extLst>
                  <a:ext uri="{FF2B5EF4-FFF2-40B4-BE49-F238E27FC236}">
                    <a16:creationId xmlns:a16="http://schemas.microsoft.com/office/drawing/2014/main" id="{71FA1A9B-D836-FB10-455D-7CF2266BFE3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1" name="Arc 340">
                <a:extLst>
                  <a:ext uri="{FF2B5EF4-FFF2-40B4-BE49-F238E27FC236}">
                    <a16:creationId xmlns:a16="http://schemas.microsoft.com/office/drawing/2014/main" id="{B9D37EB8-5F55-B121-CE96-6C0A2A835C8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2" name="Arc 341">
                <a:extLst>
                  <a:ext uri="{FF2B5EF4-FFF2-40B4-BE49-F238E27FC236}">
                    <a16:creationId xmlns:a16="http://schemas.microsoft.com/office/drawing/2014/main" id="{AA092A8A-9CAD-9E39-116B-9C12F2C5544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3" name="Arc 342">
                <a:extLst>
                  <a:ext uri="{FF2B5EF4-FFF2-40B4-BE49-F238E27FC236}">
                    <a16:creationId xmlns:a16="http://schemas.microsoft.com/office/drawing/2014/main" id="{146D2072-06D6-FA89-C587-37A2EEE106D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4" name="Arc 343">
                <a:extLst>
                  <a:ext uri="{FF2B5EF4-FFF2-40B4-BE49-F238E27FC236}">
                    <a16:creationId xmlns:a16="http://schemas.microsoft.com/office/drawing/2014/main" id="{196AC1DD-1C38-D5DA-21B4-BB6C30E27C3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5" name="Arc 344">
                <a:extLst>
                  <a:ext uri="{FF2B5EF4-FFF2-40B4-BE49-F238E27FC236}">
                    <a16:creationId xmlns:a16="http://schemas.microsoft.com/office/drawing/2014/main" id="{7909B2FC-E27F-8A02-5A31-E85D23882B6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7418DFFB-5B19-F997-C84C-B08866B292A5}"/>
                </a:ext>
              </a:extLst>
            </p:cNvPr>
            <p:cNvSpPr txBox="1"/>
            <p:nvPr/>
          </p:nvSpPr>
          <p:spPr>
            <a:xfrm>
              <a:off x="1124846" y="4118709"/>
              <a:ext cx="3345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71EF5D87-5E48-EADC-97FB-0DFB94A2E02E}"/>
                </a:ext>
              </a:extLst>
            </p:cNvPr>
            <p:cNvSpPr txBox="1"/>
            <p:nvPr/>
          </p:nvSpPr>
          <p:spPr>
            <a:xfrm>
              <a:off x="2174870" y="4112800"/>
              <a:ext cx="666788" cy="345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+ ...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701B0A2-EF21-E51F-2A14-A020703E9309}"/>
                  </a:ext>
                </a:extLst>
              </p:cNvPr>
              <p:cNvSpPr txBox="1"/>
              <p:nvPr/>
            </p:nvSpPr>
            <p:spPr>
              <a:xfrm>
                <a:off x="7025486" y="3345576"/>
                <a:ext cx="369713" cy="3166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701B0A2-EF21-E51F-2A14-A020703E9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486" y="3345576"/>
                <a:ext cx="369713" cy="316661"/>
              </a:xfrm>
              <a:prstGeom prst="rect">
                <a:avLst/>
              </a:prstGeom>
              <a:blipFill>
                <a:blip r:embed="rId8"/>
                <a:stretch>
                  <a:fillRect l="-19355" r="-1935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64754DDA-5F3E-0AED-B1B6-FC2CD5EB33DC}"/>
              </a:ext>
            </a:extLst>
          </p:cNvPr>
          <p:cNvGrpSpPr/>
          <p:nvPr/>
        </p:nvGrpSpPr>
        <p:grpSpPr>
          <a:xfrm>
            <a:off x="5082139" y="3197785"/>
            <a:ext cx="1971851" cy="665846"/>
            <a:chOff x="4873434" y="3339441"/>
            <a:chExt cx="2299836" cy="77659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84BE9F92-3001-8FF8-B4B9-B8FD83E041D8}"/>
                </a:ext>
              </a:extLst>
            </p:cNvPr>
            <p:cNvSpPr txBox="1"/>
            <p:nvPr/>
          </p:nvSpPr>
          <p:spPr>
            <a:xfrm>
              <a:off x="6551164" y="3529528"/>
              <a:ext cx="622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E7E81DD-7484-298D-6A65-CBF99309631D}"/>
                </a:ext>
              </a:extLst>
            </p:cNvPr>
            <p:cNvGrpSpPr/>
            <p:nvPr/>
          </p:nvGrpSpPr>
          <p:grpSpPr>
            <a:xfrm>
              <a:off x="4873434" y="3339441"/>
              <a:ext cx="1957066" cy="776598"/>
              <a:chOff x="4873434" y="3339441"/>
              <a:chExt cx="1957066" cy="776598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12129C54-8871-5167-79A9-7BDC8B0A23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73434" y="3484047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D63E7A3-8F5A-BFD3-D22C-BFE78072F201}"/>
                  </a:ext>
                </a:extLst>
              </p:cNvPr>
              <p:cNvSpPr txBox="1"/>
              <p:nvPr/>
            </p:nvSpPr>
            <p:spPr>
              <a:xfrm>
                <a:off x="5439081" y="3339441"/>
                <a:ext cx="338925" cy="2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2D3D4F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7D40D470-C1D2-B1CD-AD83-09ACCD688139}"/>
                  </a:ext>
                </a:extLst>
              </p:cNvPr>
              <p:cNvGrpSpPr/>
              <p:nvPr/>
            </p:nvGrpSpPr>
            <p:grpSpPr>
              <a:xfrm rot="19831012">
                <a:off x="5108803" y="3563191"/>
                <a:ext cx="343574" cy="80024"/>
                <a:chOff x="5645694" y="4573633"/>
                <a:chExt cx="877472" cy="423229"/>
              </a:xfrm>
            </p:grpSpPr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321A9338-AB58-EC84-AA5D-58D2E679E56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F8F6CCF2-E2EA-3F90-B49F-94319A57A9D1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3D1D5E12-D278-767B-5849-811B57AA8DF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01AD24B0-74B2-CA3A-4537-7262AAC5FB29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1A05C85A-463D-2D9F-5CD0-A4B3B6B87AB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C7F66C48-2203-CE02-CF75-228754213BA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5AD7D509-52D9-822C-9A85-33A1895D09A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C104E437-D22A-0304-98BF-8595FAA1DD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78049" y="3482640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5F9CE882-C9F1-934B-E6B0-0897586650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00127" y="3485993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A7BCF96C-21C9-72FF-5656-55B6897D02E7}"/>
                  </a:ext>
                </a:extLst>
              </p:cNvPr>
              <p:cNvGrpSpPr/>
              <p:nvPr/>
            </p:nvGrpSpPr>
            <p:grpSpPr>
              <a:xfrm rot="19831012">
                <a:off x="6035496" y="3565137"/>
                <a:ext cx="343574" cy="80024"/>
                <a:chOff x="5645694" y="4573633"/>
                <a:chExt cx="877472" cy="423229"/>
              </a:xfrm>
            </p:grpSpPr>
            <p:sp>
              <p:nvSpPr>
                <p:cNvPr id="57" name="Arc 56">
                  <a:extLst>
                    <a:ext uri="{FF2B5EF4-FFF2-40B4-BE49-F238E27FC236}">
                      <a16:creationId xmlns:a16="http://schemas.microsoft.com/office/drawing/2014/main" id="{84989BC0-47DE-A6C2-71EA-421B5E4D8527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" name="Arc 57">
                  <a:extLst>
                    <a:ext uri="{FF2B5EF4-FFF2-40B4-BE49-F238E27FC236}">
                      <a16:creationId xmlns:a16="http://schemas.microsoft.com/office/drawing/2014/main" id="{3187AC12-E035-5699-F43D-ED9283B5C793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" name="Arc 58">
                  <a:extLst>
                    <a:ext uri="{FF2B5EF4-FFF2-40B4-BE49-F238E27FC236}">
                      <a16:creationId xmlns:a16="http://schemas.microsoft.com/office/drawing/2014/main" id="{9AF85059-BFE3-2579-65B1-1F292B16143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" name="Arc 60">
                  <a:extLst>
                    <a:ext uri="{FF2B5EF4-FFF2-40B4-BE49-F238E27FC236}">
                      <a16:creationId xmlns:a16="http://schemas.microsoft.com/office/drawing/2014/main" id="{A9E8E294-4A0F-65DF-D75D-031BB076E12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2" name="Arc 61">
                  <a:extLst>
                    <a:ext uri="{FF2B5EF4-FFF2-40B4-BE49-F238E27FC236}">
                      <a16:creationId xmlns:a16="http://schemas.microsoft.com/office/drawing/2014/main" id="{462673C7-ABD6-D46B-CD99-85CF36729C36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" name="Arc 62">
                  <a:extLst>
                    <a:ext uri="{FF2B5EF4-FFF2-40B4-BE49-F238E27FC236}">
                      <a16:creationId xmlns:a16="http://schemas.microsoft.com/office/drawing/2014/main" id="{3C96A363-8C45-7703-2FB4-96D2B94DBF23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28" name="Arc 127">
                  <a:extLst>
                    <a:ext uri="{FF2B5EF4-FFF2-40B4-BE49-F238E27FC236}">
                      <a16:creationId xmlns:a16="http://schemas.microsoft.com/office/drawing/2014/main" id="{FC4B7A47-60FB-25D5-1784-EC1A0204BA1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E486BE43-EEE7-237B-4A8A-5E872EE410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38541" y="3484586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E98DA26-3A0B-8B81-BD14-E26230851F45}"/>
                  </a:ext>
                </a:extLst>
              </p:cNvPr>
              <p:cNvSpPr txBox="1"/>
              <p:nvPr/>
            </p:nvSpPr>
            <p:spPr>
              <a:xfrm>
                <a:off x="6491575" y="3349744"/>
                <a:ext cx="338925" cy="2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2D3D4F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7E1276C2-8541-CB4E-DC2A-ED41D477448A}"/>
                  </a:ext>
                </a:extLst>
              </p:cNvPr>
              <p:cNvGrpSpPr/>
              <p:nvPr/>
            </p:nvGrpSpPr>
            <p:grpSpPr>
              <a:xfrm rot="19831012">
                <a:off x="6182118" y="3677554"/>
                <a:ext cx="343574" cy="80024"/>
                <a:chOff x="5645694" y="4573633"/>
                <a:chExt cx="877472" cy="423229"/>
              </a:xfrm>
            </p:grpSpPr>
            <p:sp>
              <p:nvSpPr>
                <p:cNvPr id="132" name="Arc 131">
                  <a:extLst>
                    <a:ext uri="{FF2B5EF4-FFF2-40B4-BE49-F238E27FC236}">
                      <a16:creationId xmlns:a16="http://schemas.microsoft.com/office/drawing/2014/main" id="{BC6B3CC0-290C-A069-BD7E-8DBDAFBDA94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3" name="Arc 132">
                  <a:extLst>
                    <a:ext uri="{FF2B5EF4-FFF2-40B4-BE49-F238E27FC236}">
                      <a16:creationId xmlns:a16="http://schemas.microsoft.com/office/drawing/2014/main" id="{3D8BF335-DF7F-EA83-C5A5-3D1009EB1F8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4" name="Arc 133">
                  <a:extLst>
                    <a:ext uri="{FF2B5EF4-FFF2-40B4-BE49-F238E27FC236}">
                      <a16:creationId xmlns:a16="http://schemas.microsoft.com/office/drawing/2014/main" id="{2DA644BE-8030-846C-475B-9890150A53FC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5" name="Arc 134">
                  <a:extLst>
                    <a:ext uri="{FF2B5EF4-FFF2-40B4-BE49-F238E27FC236}">
                      <a16:creationId xmlns:a16="http://schemas.microsoft.com/office/drawing/2014/main" id="{44E0BDB7-87BE-1F58-E5C2-F283F1BBC226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6" name="Arc 135">
                  <a:extLst>
                    <a:ext uri="{FF2B5EF4-FFF2-40B4-BE49-F238E27FC236}">
                      <a16:creationId xmlns:a16="http://schemas.microsoft.com/office/drawing/2014/main" id="{3DFFC5FD-1D53-4154-C962-A7F4114EF533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7" name="Arc 136">
                  <a:extLst>
                    <a:ext uri="{FF2B5EF4-FFF2-40B4-BE49-F238E27FC236}">
                      <a16:creationId xmlns:a16="http://schemas.microsoft.com/office/drawing/2014/main" id="{AD7057ED-31BB-99BB-963F-8EBAA270509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8" name="Arc 137">
                  <a:extLst>
                    <a:ext uri="{FF2B5EF4-FFF2-40B4-BE49-F238E27FC236}">
                      <a16:creationId xmlns:a16="http://schemas.microsoft.com/office/drawing/2014/main" id="{7FB1E373-E758-9258-C05C-932BED85AA5A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9F1AB22D-AB0F-CA39-876E-74A680078F96}"/>
                  </a:ext>
                </a:extLst>
              </p:cNvPr>
              <p:cNvSpPr txBox="1"/>
              <p:nvPr/>
            </p:nvSpPr>
            <p:spPr>
              <a:xfrm>
                <a:off x="5465749" y="3535516"/>
                <a:ext cx="3389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2D3D4F"/>
                    </a:solidFill>
                    <a:latin typeface="LM Roman 10" pitchFamily="2" charset="77"/>
                  </a:rPr>
                  <a:t>+</a:t>
                </a:r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869AEA33-359F-A86E-DFDA-E4CC10BB721F}"/>
                  </a:ext>
                </a:extLst>
              </p:cNvPr>
              <p:cNvGrpSpPr/>
              <p:nvPr/>
            </p:nvGrpSpPr>
            <p:grpSpPr>
              <a:xfrm rot="16200000">
                <a:off x="5799686" y="3765438"/>
                <a:ext cx="198504" cy="57960"/>
                <a:chOff x="5645694" y="4573633"/>
                <a:chExt cx="877472" cy="423229"/>
              </a:xfrm>
            </p:grpSpPr>
            <p:sp>
              <p:nvSpPr>
                <p:cNvPr id="142" name="Arc 141">
                  <a:extLst>
                    <a:ext uri="{FF2B5EF4-FFF2-40B4-BE49-F238E27FC236}">
                      <a16:creationId xmlns:a16="http://schemas.microsoft.com/office/drawing/2014/main" id="{3B5F7880-B7F4-78F3-2A5E-07A8784006CC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Arc 142">
                  <a:extLst>
                    <a:ext uri="{FF2B5EF4-FFF2-40B4-BE49-F238E27FC236}">
                      <a16:creationId xmlns:a16="http://schemas.microsoft.com/office/drawing/2014/main" id="{980821DE-699D-A636-CF44-F342B0D2A6D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4" name="Arc 143">
                  <a:extLst>
                    <a:ext uri="{FF2B5EF4-FFF2-40B4-BE49-F238E27FC236}">
                      <a16:creationId xmlns:a16="http://schemas.microsoft.com/office/drawing/2014/main" id="{3BF29680-66B7-99FC-4801-726500A6A72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5" name="Arc 144">
                  <a:extLst>
                    <a:ext uri="{FF2B5EF4-FFF2-40B4-BE49-F238E27FC236}">
                      <a16:creationId xmlns:a16="http://schemas.microsoft.com/office/drawing/2014/main" id="{DCC72F0A-6515-700C-2C4C-67414DF9789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6" name="Arc 145">
                  <a:extLst>
                    <a:ext uri="{FF2B5EF4-FFF2-40B4-BE49-F238E27FC236}">
                      <a16:creationId xmlns:a16="http://schemas.microsoft.com/office/drawing/2014/main" id="{1DA7ED76-990C-9CF5-B2CC-46602A978C36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7" name="Arc 146">
                  <a:extLst>
                    <a:ext uri="{FF2B5EF4-FFF2-40B4-BE49-F238E27FC236}">
                      <a16:creationId xmlns:a16="http://schemas.microsoft.com/office/drawing/2014/main" id="{053AD0B2-7E69-2CF7-AAF0-5123BD13DB9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Arc 147">
                  <a:extLst>
                    <a:ext uri="{FF2B5EF4-FFF2-40B4-BE49-F238E27FC236}">
                      <a16:creationId xmlns:a16="http://schemas.microsoft.com/office/drawing/2014/main" id="{F040AEF5-72D9-BE82-DEEE-8293B9B221FF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D52F0ACA-A512-304F-25AE-265CC7951726}"/>
                      </a:ext>
                    </a:extLst>
                  </p:cNvPr>
                  <p:cNvSpPr txBox="1"/>
                  <p:nvPr/>
                </p:nvSpPr>
                <p:spPr>
                  <a:xfrm>
                    <a:off x="5851549" y="3841422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736E8A2C-BD7C-D0FE-ECD0-2A50067265A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51549" y="3841422"/>
                    <a:ext cx="125034" cy="1231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497C75BC-DBB4-A595-DFAC-F7335F4CF34E}"/>
                  </a:ext>
                </a:extLst>
              </p:cNvPr>
              <p:cNvGrpSpPr/>
              <p:nvPr/>
            </p:nvGrpSpPr>
            <p:grpSpPr>
              <a:xfrm rot="16200000">
                <a:off x="5994595" y="3793754"/>
                <a:ext cx="198504" cy="57960"/>
                <a:chOff x="5645694" y="4573633"/>
                <a:chExt cx="877472" cy="423229"/>
              </a:xfrm>
            </p:grpSpPr>
            <p:sp>
              <p:nvSpPr>
                <p:cNvPr id="151" name="Arc 150">
                  <a:extLst>
                    <a:ext uri="{FF2B5EF4-FFF2-40B4-BE49-F238E27FC236}">
                      <a16:creationId xmlns:a16="http://schemas.microsoft.com/office/drawing/2014/main" id="{C7ED1F2B-53D1-D0B1-003A-8E0B5FDC0A8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2" name="Arc 151">
                  <a:extLst>
                    <a:ext uri="{FF2B5EF4-FFF2-40B4-BE49-F238E27FC236}">
                      <a16:creationId xmlns:a16="http://schemas.microsoft.com/office/drawing/2014/main" id="{DF2EBD16-A8C0-2327-AD81-224D3B817C4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3" name="Arc 152">
                  <a:extLst>
                    <a:ext uri="{FF2B5EF4-FFF2-40B4-BE49-F238E27FC236}">
                      <a16:creationId xmlns:a16="http://schemas.microsoft.com/office/drawing/2014/main" id="{53CB7C94-9C53-A283-F8B9-FD3AB12ADBC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4" name="Arc 153">
                  <a:extLst>
                    <a:ext uri="{FF2B5EF4-FFF2-40B4-BE49-F238E27FC236}">
                      <a16:creationId xmlns:a16="http://schemas.microsoft.com/office/drawing/2014/main" id="{2AE3C40F-E7CB-510D-95CA-C80FE88495C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5" name="Arc 154">
                  <a:extLst>
                    <a:ext uri="{FF2B5EF4-FFF2-40B4-BE49-F238E27FC236}">
                      <a16:creationId xmlns:a16="http://schemas.microsoft.com/office/drawing/2014/main" id="{4A53B151-9F6B-8B4C-7D7E-5F05D7E6A96B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6" name="Arc 155">
                  <a:extLst>
                    <a:ext uri="{FF2B5EF4-FFF2-40B4-BE49-F238E27FC236}">
                      <a16:creationId xmlns:a16="http://schemas.microsoft.com/office/drawing/2014/main" id="{D0B4BCAF-A734-E076-D285-DECF6FC3CAD4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7" name="Arc 156">
                  <a:extLst>
                    <a:ext uri="{FF2B5EF4-FFF2-40B4-BE49-F238E27FC236}">
                      <a16:creationId xmlns:a16="http://schemas.microsoft.com/office/drawing/2014/main" id="{CAEB8F44-AC87-CE8B-3A0B-03817C4A5CE0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E248F052-205C-3F2A-48A3-A460C841EE9A}"/>
                      </a:ext>
                    </a:extLst>
                  </p:cNvPr>
                  <p:cNvSpPr txBox="1"/>
                  <p:nvPr/>
                </p:nvSpPr>
                <p:spPr>
                  <a:xfrm>
                    <a:off x="6046458" y="3869738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3AE87ED3-4064-5B3C-2ED9-901CB2D72A7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46458" y="3869738"/>
                    <a:ext cx="125034" cy="12311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5E087337-356B-AA4E-A0BA-7FF29921ACBD}"/>
                  </a:ext>
                </a:extLst>
              </p:cNvPr>
              <p:cNvGrpSpPr/>
              <p:nvPr/>
            </p:nvGrpSpPr>
            <p:grpSpPr>
              <a:xfrm rot="16200000">
                <a:off x="6164511" y="3916945"/>
                <a:ext cx="198504" cy="57960"/>
                <a:chOff x="5645694" y="4573633"/>
                <a:chExt cx="877472" cy="423229"/>
              </a:xfrm>
            </p:grpSpPr>
            <p:sp>
              <p:nvSpPr>
                <p:cNvPr id="161" name="Arc 160">
                  <a:extLst>
                    <a:ext uri="{FF2B5EF4-FFF2-40B4-BE49-F238E27FC236}">
                      <a16:creationId xmlns:a16="http://schemas.microsoft.com/office/drawing/2014/main" id="{CE7CE859-EA49-A182-2262-009B2FB3968C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2" name="Arc 161">
                  <a:extLst>
                    <a:ext uri="{FF2B5EF4-FFF2-40B4-BE49-F238E27FC236}">
                      <a16:creationId xmlns:a16="http://schemas.microsoft.com/office/drawing/2014/main" id="{B70C37F7-F43F-480F-3818-862D55C55EC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E791007D-5A40-D684-7778-914AC5AF56A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4" name="Arc 163">
                  <a:extLst>
                    <a:ext uri="{FF2B5EF4-FFF2-40B4-BE49-F238E27FC236}">
                      <a16:creationId xmlns:a16="http://schemas.microsoft.com/office/drawing/2014/main" id="{E67C2D59-9A84-0CCD-0035-A55DEF3F0E53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74B9A56A-C507-C51A-DF6C-4A77964543DB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0" name="Arc 169">
                  <a:extLst>
                    <a:ext uri="{FF2B5EF4-FFF2-40B4-BE49-F238E27FC236}">
                      <a16:creationId xmlns:a16="http://schemas.microsoft.com/office/drawing/2014/main" id="{B36DD0C3-3AEF-1FD9-80E6-08526CE022CE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1" name="Arc 170">
                  <a:extLst>
                    <a:ext uri="{FF2B5EF4-FFF2-40B4-BE49-F238E27FC236}">
                      <a16:creationId xmlns:a16="http://schemas.microsoft.com/office/drawing/2014/main" id="{66E1E81D-C137-D42F-FCFD-C071BBB380B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C87DF2A2-B24E-0CC4-12EE-71DB3B3520A4}"/>
                      </a:ext>
                    </a:extLst>
                  </p:cNvPr>
                  <p:cNvSpPr txBox="1"/>
                  <p:nvPr/>
                </p:nvSpPr>
                <p:spPr>
                  <a:xfrm>
                    <a:off x="6216374" y="3992928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5FAC58B8-549A-B66A-4471-9F99BD5F12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6374" y="3992928"/>
                    <a:ext cx="125034" cy="12311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44444" r="-33333" b="-4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EDC2DA12-C055-C996-9647-38FFC4187C41}"/>
                  </a:ext>
                </a:extLst>
              </p:cNvPr>
              <p:cNvGrpSpPr/>
              <p:nvPr/>
            </p:nvGrpSpPr>
            <p:grpSpPr>
              <a:xfrm rot="16200000">
                <a:off x="4871998" y="3762463"/>
                <a:ext cx="198504" cy="57960"/>
                <a:chOff x="5645694" y="4573633"/>
                <a:chExt cx="877472" cy="423229"/>
              </a:xfrm>
            </p:grpSpPr>
            <p:sp>
              <p:nvSpPr>
                <p:cNvPr id="180" name="Arc 179">
                  <a:extLst>
                    <a:ext uri="{FF2B5EF4-FFF2-40B4-BE49-F238E27FC236}">
                      <a16:creationId xmlns:a16="http://schemas.microsoft.com/office/drawing/2014/main" id="{3456467C-9F92-8EB6-745B-7C2D0CFA308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1" name="Arc 180">
                  <a:extLst>
                    <a:ext uri="{FF2B5EF4-FFF2-40B4-BE49-F238E27FC236}">
                      <a16:creationId xmlns:a16="http://schemas.microsoft.com/office/drawing/2014/main" id="{00C23C22-7DDB-B3C8-1210-A61DA0CD5BA1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2" name="Arc 181">
                  <a:extLst>
                    <a:ext uri="{FF2B5EF4-FFF2-40B4-BE49-F238E27FC236}">
                      <a16:creationId xmlns:a16="http://schemas.microsoft.com/office/drawing/2014/main" id="{37F8566D-FC88-82F6-C3D9-F9A21481F7FB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3" name="Arc 182">
                  <a:extLst>
                    <a:ext uri="{FF2B5EF4-FFF2-40B4-BE49-F238E27FC236}">
                      <a16:creationId xmlns:a16="http://schemas.microsoft.com/office/drawing/2014/main" id="{2BC0C855-92B3-2AAA-F5B4-C12E5ADEF1F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Arc 184">
                  <a:extLst>
                    <a:ext uri="{FF2B5EF4-FFF2-40B4-BE49-F238E27FC236}">
                      <a16:creationId xmlns:a16="http://schemas.microsoft.com/office/drawing/2014/main" id="{EF82958F-6058-D0CE-2AFB-BF2B595A565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6" name="Arc 185">
                  <a:extLst>
                    <a:ext uri="{FF2B5EF4-FFF2-40B4-BE49-F238E27FC236}">
                      <a16:creationId xmlns:a16="http://schemas.microsoft.com/office/drawing/2014/main" id="{F31277F9-593F-B1CD-D3B3-0C189114905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Arc 187">
                  <a:extLst>
                    <a:ext uri="{FF2B5EF4-FFF2-40B4-BE49-F238E27FC236}">
                      <a16:creationId xmlns:a16="http://schemas.microsoft.com/office/drawing/2014/main" id="{835027C7-7829-8A47-2182-EBFE546CF52A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17BDF588-DCFA-D8EB-19C1-00C756B0FDF0}"/>
                      </a:ext>
                    </a:extLst>
                  </p:cNvPr>
                  <p:cNvSpPr txBox="1"/>
                  <p:nvPr/>
                </p:nvSpPr>
                <p:spPr>
                  <a:xfrm>
                    <a:off x="4923861" y="3838447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5DB479C2-E861-5342-C451-D314EC97760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23861" y="3838447"/>
                    <a:ext cx="125034" cy="123111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AB7B8C0E-D098-03E9-BB58-32840BBAB31E}"/>
                  </a:ext>
                </a:extLst>
              </p:cNvPr>
              <p:cNvGrpSpPr/>
              <p:nvPr/>
            </p:nvGrpSpPr>
            <p:grpSpPr>
              <a:xfrm rot="16200000">
                <a:off x="5073333" y="3793332"/>
                <a:ext cx="198504" cy="57960"/>
                <a:chOff x="5645694" y="4573633"/>
                <a:chExt cx="877472" cy="423229"/>
              </a:xfrm>
            </p:grpSpPr>
            <p:sp>
              <p:nvSpPr>
                <p:cNvPr id="192" name="Arc 191">
                  <a:extLst>
                    <a:ext uri="{FF2B5EF4-FFF2-40B4-BE49-F238E27FC236}">
                      <a16:creationId xmlns:a16="http://schemas.microsoft.com/office/drawing/2014/main" id="{85881E83-80B7-F6E3-7DE5-033209BAA76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Arc 192">
                  <a:extLst>
                    <a:ext uri="{FF2B5EF4-FFF2-40B4-BE49-F238E27FC236}">
                      <a16:creationId xmlns:a16="http://schemas.microsoft.com/office/drawing/2014/main" id="{CF140DC8-2C73-4DE6-E491-9F8D5FA159A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Arc 193">
                  <a:extLst>
                    <a:ext uri="{FF2B5EF4-FFF2-40B4-BE49-F238E27FC236}">
                      <a16:creationId xmlns:a16="http://schemas.microsoft.com/office/drawing/2014/main" id="{49C75676-7E63-AFA8-2ADF-614420D75ED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Arc 194">
                  <a:extLst>
                    <a:ext uri="{FF2B5EF4-FFF2-40B4-BE49-F238E27FC236}">
                      <a16:creationId xmlns:a16="http://schemas.microsoft.com/office/drawing/2014/main" id="{5C5641EC-221D-C89E-E230-D957033B41C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6" name="Arc 195">
                  <a:extLst>
                    <a:ext uri="{FF2B5EF4-FFF2-40B4-BE49-F238E27FC236}">
                      <a16:creationId xmlns:a16="http://schemas.microsoft.com/office/drawing/2014/main" id="{1D0C8D39-1DD4-87CE-F3DE-D34CFFE65BC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Arc 196">
                  <a:extLst>
                    <a:ext uri="{FF2B5EF4-FFF2-40B4-BE49-F238E27FC236}">
                      <a16:creationId xmlns:a16="http://schemas.microsoft.com/office/drawing/2014/main" id="{8E8352DD-7E85-DC1C-7CE5-6DBD274588D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Arc 197">
                  <a:extLst>
                    <a:ext uri="{FF2B5EF4-FFF2-40B4-BE49-F238E27FC236}">
                      <a16:creationId xmlns:a16="http://schemas.microsoft.com/office/drawing/2014/main" id="{A153910D-D6E2-5B12-E50F-3EABD382055E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EF9500EA-8EBB-14B7-227E-243104F1838B}"/>
                      </a:ext>
                    </a:extLst>
                  </p:cNvPr>
                  <p:cNvSpPr txBox="1"/>
                  <p:nvPr/>
                </p:nvSpPr>
                <p:spPr>
                  <a:xfrm>
                    <a:off x="5125196" y="3869315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12B3A9E6-5183-5A8A-F735-819FA65A71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5196" y="3869315"/>
                    <a:ext cx="125034" cy="1231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6E827D30-9840-1506-A455-C1104769997B}"/>
                  </a:ext>
                </a:extLst>
              </p:cNvPr>
              <p:cNvGrpSpPr/>
              <p:nvPr/>
            </p:nvGrpSpPr>
            <p:grpSpPr>
              <a:xfrm rot="16200000">
                <a:off x="5224315" y="3912556"/>
                <a:ext cx="198504" cy="57960"/>
                <a:chOff x="5645694" y="4573633"/>
                <a:chExt cx="877472" cy="423229"/>
              </a:xfrm>
            </p:grpSpPr>
            <p:sp>
              <p:nvSpPr>
                <p:cNvPr id="201" name="Arc 200">
                  <a:extLst>
                    <a:ext uri="{FF2B5EF4-FFF2-40B4-BE49-F238E27FC236}">
                      <a16:creationId xmlns:a16="http://schemas.microsoft.com/office/drawing/2014/main" id="{25E20BCB-484F-5296-DF46-582660FD688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Arc 201">
                  <a:extLst>
                    <a:ext uri="{FF2B5EF4-FFF2-40B4-BE49-F238E27FC236}">
                      <a16:creationId xmlns:a16="http://schemas.microsoft.com/office/drawing/2014/main" id="{BE9470E3-669F-55BB-05D4-7EF3BD097FD0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Arc 202">
                  <a:extLst>
                    <a:ext uri="{FF2B5EF4-FFF2-40B4-BE49-F238E27FC236}">
                      <a16:creationId xmlns:a16="http://schemas.microsoft.com/office/drawing/2014/main" id="{A89FD737-221F-12B6-283A-4A6EAE88187C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Arc 203">
                  <a:extLst>
                    <a:ext uri="{FF2B5EF4-FFF2-40B4-BE49-F238E27FC236}">
                      <a16:creationId xmlns:a16="http://schemas.microsoft.com/office/drawing/2014/main" id="{FCDB62F8-CA29-61D4-E816-3ED6705BE7B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Arc 204">
                  <a:extLst>
                    <a:ext uri="{FF2B5EF4-FFF2-40B4-BE49-F238E27FC236}">
                      <a16:creationId xmlns:a16="http://schemas.microsoft.com/office/drawing/2014/main" id="{1667252C-CF4B-F08D-7BC8-17414D00420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6" name="Arc 205">
                  <a:extLst>
                    <a:ext uri="{FF2B5EF4-FFF2-40B4-BE49-F238E27FC236}">
                      <a16:creationId xmlns:a16="http://schemas.microsoft.com/office/drawing/2014/main" id="{587E92CF-E62D-EC3C-B29E-A8670B99A09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Arc 206">
                  <a:extLst>
                    <a:ext uri="{FF2B5EF4-FFF2-40B4-BE49-F238E27FC236}">
                      <a16:creationId xmlns:a16="http://schemas.microsoft.com/office/drawing/2014/main" id="{2B9310CD-FC35-6B30-8879-4C6F2FD0EACF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8" name="TextBox 207">
                    <a:extLst>
                      <a:ext uri="{FF2B5EF4-FFF2-40B4-BE49-F238E27FC236}">
                        <a16:creationId xmlns:a16="http://schemas.microsoft.com/office/drawing/2014/main" id="{C5474479-7E1C-3D73-B3D4-0EF7539FB0C6}"/>
                      </a:ext>
                    </a:extLst>
                  </p:cNvPr>
                  <p:cNvSpPr txBox="1"/>
                  <p:nvPr/>
                </p:nvSpPr>
                <p:spPr>
                  <a:xfrm>
                    <a:off x="5276178" y="3988540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8" name="TextBox 207">
                    <a:extLst>
                      <a:ext uri="{FF2B5EF4-FFF2-40B4-BE49-F238E27FC236}">
                        <a16:creationId xmlns:a16="http://schemas.microsoft.com/office/drawing/2014/main" id="{2DC90352-F388-C436-8F9D-B718F8DD05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76178" y="3988540"/>
                    <a:ext cx="125034" cy="12311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9CF8E393-1745-7842-EBAE-249FF9B8EF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31826" y="3689201"/>
                <a:ext cx="200343" cy="0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0FBBDD6F-A293-B7C5-0815-0920D86FF2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2169" y="3688600"/>
                <a:ext cx="258677" cy="201205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ABE274A2-DCD1-0431-6A63-7072A792F4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58518" y="3691147"/>
                <a:ext cx="200343" cy="0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B8E157B7-2582-CEE5-CF84-76FEB094CB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58861" y="3690546"/>
                <a:ext cx="258677" cy="201205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A34C3E-A12B-0DED-2CEE-FD8BA6BD87D3}"/>
              </a:ext>
            </a:extLst>
          </p:cNvPr>
          <p:cNvGrpSpPr/>
          <p:nvPr/>
        </p:nvGrpSpPr>
        <p:grpSpPr>
          <a:xfrm>
            <a:off x="7439238" y="3155769"/>
            <a:ext cx="1001184" cy="762534"/>
            <a:chOff x="7466255" y="3256937"/>
            <a:chExt cx="1167713" cy="88936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9E45D6D-0A1B-EA30-E180-9942726A817D}"/>
                </a:ext>
              </a:extLst>
            </p:cNvPr>
            <p:cNvGrpSpPr/>
            <p:nvPr/>
          </p:nvGrpSpPr>
          <p:grpSpPr>
            <a:xfrm>
              <a:off x="7466255" y="3256937"/>
              <a:ext cx="1167713" cy="443352"/>
              <a:chOff x="6701375" y="119247"/>
              <a:chExt cx="1763582" cy="669589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AD9308F6-17FC-ECD1-A3C8-48DB5E653C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5E03FF2-7661-29CB-AB93-F8E7AFA87CA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1DCF861-E9BB-EF1C-234E-7FFCE602E0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E54B8C8-3920-3859-B73C-167D9C9971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70EA600-D1C8-7250-25DF-F874843B9D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BAD6527-6A51-4703-1E07-01F87BD986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F3215A7-8412-B452-0502-29EDA9C390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278A6B-9702-F78A-0814-0AAC4C616A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61348EE7-5C91-23CF-FDDF-4DD184A025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288316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A381820D-6CD8-A92C-CA9F-0DB30F8AC96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319441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93C975E2-4725-31B2-B7F2-C7DA3314D0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3462123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E590D193-4E08-FC39-7CFD-60E3B066B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3493168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A4EFC0A5-9145-44A6-A22A-502B657C5556}"/>
                </a:ext>
              </a:extLst>
            </p:cNvPr>
            <p:cNvGrpSpPr/>
            <p:nvPr/>
          </p:nvGrpSpPr>
          <p:grpSpPr>
            <a:xfrm flipV="1">
              <a:off x="7633498" y="3702953"/>
              <a:ext cx="899851" cy="443352"/>
              <a:chOff x="7105923" y="119247"/>
              <a:chExt cx="1359034" cy="66958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3356EC71-71BD-FA21-FBFB-8F49E578C8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FD409291-F8C9-0D7E-6DE1-ABC4EF8AB9F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5FD71000-9478-7B02-DAD9-59FE2AC835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D0D3E83D-9715-4794-B92E-A9078C76DF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3BD12F93-E778-5CD6-CDC8-E7BB30DB7C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EE14B41F-7E0C-B48D-6FF7-5E1949C21A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7EF91A47-8F0C-8B1A-6200-27A67265D9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5611FA-ED54-A517-E0CE-10426E15CE3D}"/>
              </a:ext>
            </a:extLst>
          </p:cNvPr>
          <p:cNvGrpSpPr/>
          <p:nvPr/>
        </p:nvGrpSpPr>
        <p:grpSpPr>
          <a:xfrm>
            <a:off x="5255550" y="1951824"/>
            <a:ext cx="1094422" cy="649390"/>
            <a:chOff x="5202022" y="1915483"/>
            <a:chExt cx="1286527" cy="763378"/>
          </a:xfrm>
        </p:grpSpPr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AA233271-8EE4-B62A-8FE0-DA515AD514B0}"/>
                </a:ext>
              </a:extLst>
            </p:cNvPr>
            <p:cNvCxnSpPr>
              <a:cxnSpLocks/>
            </p:cNvCxnSpPr>
            <p:nvPr/>
          </p:nvCxnSpPr>
          <p:spPr>
            <a:xfrm>
              <a:off x="5202022" y="2053492"/>
              <a:ext cx="0" cy="554691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E8669CD3-4393-AD65-5F56-F4172625F034}"/>
                </a:ext>
              </a:extLst>
            </p:cNvPr>
            <p:cNvCxnSpPr>
              <a:cxnSpLocks/>
            </p:cNvCxnSpPr>
            <p:nvPr/>
          </p:nvCxnSpPr>
          <p:spPr>
            <a:xfrm>
              <a:off x="6206411" y="2050597"/>
              <a:ext cx="0" cy="554691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328E21AE-F8D1-3822-67D9-97D312BC2D4C}"/>
                </a:ext>
              </a:extLst>
            </p:cNvPr>
            <p:cNvSpPr txBox="1"/>
            <p:nvPr/>
          </p:nvSpPr>
          <p:spPr>
            <a:xfrm>
              <a:off x="6143531" y="1915483"/>
              <a:ext cx="345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C9ABEAA7-842D-C0CD-EC15-E6C6E7C813B9}"/>
                </a:ext>
              </a:extLst>
            </p:cNvPr>
            <p:cNvGrpSpPr/>
            <p:nvPr/>
          </p:nvGrpSpPr>
          <p:grpSpPr>
            <a:xfrm rot="16200000">
              <a:off x="5211916" y="2418348"/>
              <a:ext cx="198504" cy="57960"/>
              <a:chOff x="5645694" y="4573633"/>
              <a:chExt cx="877472" cy="423229"/>
            </a:xfrm>
          </p:grpSpPr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AB55746B-D180-B9BD-1301-75733AF5DA0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5" name="Arc 264">
                <a:extLst>
                  <a:ext uri="{FF2B5EF4-FFF2-40B4-BE49-F238E27FC236}">
                    <a16:creationId xmlns:a16="http://schemas.microsoft.com/office/drawing/2014/main" id="{007A9FC5-1892-6903-C29B-92581E636666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2D7C4F5D-32EC-AF72-4E38-F75F0B8AECF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89CBDE5A-5173-96AC-19D1-F0816F6683AD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71CEEB17-7E3A-005D-97D7-8A784D2E3519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84B2BD57-A3BB-3D9E-B5C1-C0476097D18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A29D3E54-F0F9-165B-61E4-3B8A9ABAF778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77FE1393-A73C-F703-4DCC-BD61E92747A0}"/>
                    </a:ext>
                  </a:extLst>
                </p:cNvPr>
                <p:cNvSpPr txBox="1"/>
                <p:nvPr/>
              </p:nvSpPr>
              <p:spPr>
                <a:xfrm>
                  <a:off x="5263779" y="249433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DBA2D658-D05F-F541-F5C6-68804C167D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3779" y="2494332"/>
                  <a:ext cx="125034" cy="123111"/>
                </a:xfrm>
                <a:prstGeom prst="rect">
                  <a:avLst/>
                </a:prstGeom>
                <a:blipFill>
                  <a:blip r:embed="rId13"/>
                  <a:stretch>
                    <a:fillRect l="-44444" r="-44444" b="-4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9590271B-DFFD-027E-94EF-8709547BA699}"/>
                </a:ext>
              </a:extLst>
            </p:cNvPr>
            <p:cNvGrpSpPr/>
            <p:nvPr/>
          </p:nvGrpSpPr>
          <p:grpSpPr>
            <a:xfrm rot="16200000">
              <a:off x="5506371" y="2419496"/>
              <a:ext cx="198504" cy="57960"/>
              <a:chOff x="5645694" y="4573633"/>
              <a:chExt cx="877472" cy="423229"/>
            </a:xfrm>
          </p:grpSpPr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AEDB8601-E9DF-6854-6360-C5B51CF1157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E4830256-CBF3-4D5A-1E63-995E9128997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61C11F26-5A7B-7250-FDAA-58515240A85E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50474554-F834-8C7E-AA14-63E99EB12B6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2BD0077B-99B6-AC79-8FAC-023C3F6A583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0F00009D-343B-8B05-D638-AE79138AB40C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1" name="Arc 280">
                <a:extLst>
                  <a:ext uri="{FF2B5EF4-FFF2-40B4-BE49-F238E27FC236}">
                    <a16:creationId xmlns:a16="http://schemas.microsoft.com/office/drawing/2014/main" id="{D2A968F6-F732-9C1A-DFFF-0C01DA2838E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0F46A5F4-CFC7-1192-0E42-E0E0D248C368}"/>
                    </a:ext>
                  </a:extLst>
                </p:cNvPr>
                <p:cNvSpPr txBox="1"/>
                <p:nvPr/>
              </p:nvSpPr>
              <p:spPr>
                <a:xfrm>
                  <a:off x="5558234" y="24954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35B37D8A-B9CA-6991-9470-5394D5379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8234" y="2495480"/>
                  <a:ext cx="125034" cy="123111"/>
                </a:xfrm>
                <a:prstGeom prst="rect">
                  <a:avLst/>
                </a:prstGeom>
                <a:blipFill>
                  <a:blip r:embed="rId14"/>
                  <a:stretch>
                    <a:fillRect l="-44444" r="-44444" b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7BB098CE-65BA-6685-E516-CB80F95B6EBA}"/>
                </a:ext>
              </a:extLst>
            </p:cNvPr>
            <p:cNvGrpSpPr/>
            <p:nvPr/>
          </p:nvGrpSpPr>
          <p:grpSpPr>
            <a:xfrm rot="16200000">
              <a:off x="5746637" y="2479766"/>
              <a:ext cx="198504" cy="57960"/>
              <a:chOff x="5645694" y="4573633"/>
              <a:chExt cx="877472" cy="423229"/>
            </a:xfrm>
          </p:grpSpPr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7E296873-AC75-45D2-5E18-97F914C5C588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EB1B7002-42BA-9114-8EE3-7212BBFDD8A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B039C55B-C422-B24A-820E-14B9BB987D6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343FFDBA-BB97-AEEC-85CF-787BF3E6D9D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510430E1-1F47-4092-483B-49A7770AED4F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D82D125C-E574-7C2D-8DAC-1FD499F099F2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E6BD7E70-1756-54AE-8B6F-3C257EA34ABE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FAD09B8C-06A3-3F59-DE66-691C6BD185A7}"/>
                    </a:ext>
                  </a:extLst>
                </p:cNvPr>
                <p:cNvSpPr txBox="1"/>
                <p:nvPr/>
              </p:nvSpPr>
              <p:spPr>
                <a:xfrm>
                  <a:off x="5798500" y="255575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4953ACC3-D525-DB7C-F6FF-ECCD65730C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8500" y="2555750"/>
                  <a:ext cx="125034" cy="123111"/>
                </a:xfrm>
                <a:prstGeom prst="rect">
                  <a:avLst/>
                </a:prstGeom>
                <a:blipFill>
                  <a:blip r:embed="rId15"/>
                  <a:stretch>
                    <a:fillRect l="-30000" r="-30000" b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32C13287-186B-C768-20A3-6098E38A418C}"/>
                </a:ext>
              </a:extLst>
            </p:cNvPr>
            <p:cNvGrpSpPr/>
            <p:nvPr/>
          </p:nvGrpSpPr>
          <p:grpSpPr>
            <a:xfrm rot="16200000">
              <a:off x="5916117" y="2263235"/>
              <a:ext cx="198504" cy="57960"/>
              <a:chOff x="5645694" y="4573633"/>
              <a:chExt cx="877472" cy="423229"/>
            </a:xfrm>
          </p:grpSpPr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14F808EF-2F3C-1EA1-ADC6-ADEE7C259C2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212E91DD-2F25-9306-5DA3-553AFD2FE35D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D2A273F1-5A61-5A85-0792-C71F63AE88A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15AA56CF-C1F6-7EE6-46BF-1BBF8FAE8193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8" name="Arc 297">
                <a:extLst>
                  <a:ext uri="{FF2B5EF4-FFF2-40B4-BE49-F238E27FC236}">
                    <a16:creationId xmlns:a16="http://schemas.microsoft.com/office/drawing/2014/main" id="{E9608450-554F-0E26-0AB9-1FE65C0E06BB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9" name="Arc 298">
                <a:extLst>
                  <a:ext uri="{FF2B5EF4-FFF2-40B4-BE49-F238E27FC236}">
                    <a16:creationId xmlns:a16="http://schemas.microsoft.com/office/drawing/2014/main" id="{2BB148BA-BDDF-961C-4890-F5260E81F13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29DBC0B0-2A4B-307A-A5C1-C32743CF2F99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1" name="TextBox 300">
                  <a:extLst>
                    <a:ext uri="{FF2B5EF4-FFF2-40B4-BE49-F238E27FC236}">
                      <a16:creationId xmlns:a16="http://schemas.microsoft.com/office/drawing/2014/main" id="{EA146B8D-EF0A-A23B-7B3E-0840AA79EC0F}"/>
                    </a:ext>
                  </a:extLst>
                </p:cNvPr>
                <p:cNvSpPr txBox="1"/>
                <p:nvPr/>
              </p:nvSpPr>
              <p:spPr>
                <a:xfrm>
                  <a:off x="5967980" y="233921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1" name="TextBox 300">
                  <a:extLst>
                    <a:ext uri="{FF2B5EF4-FFF2-40B4-BE49-F238E27FC236}">
                      <a16:creationId xmlns:a16="http://schemas.microsoft.com/office/drawing/2014/main" id="{54D5C219-F5E2-7892-7711-F5C1C4F5EC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7980" y="2339219"/>
                  <a:ext cx="125034" cy="123111"/>
                </a:xfrm>
                <a:prstGeom prst="rect">
                  <a:avLst/>
                </a:prstGeom>
                <a:blipFill>
                  <a:blip r:embed="rId16"/>
                  <a:stretch>
                    <a:fillRect l="-44444" r="-4444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7D9E0DF4-A969-8630-8B5D-DE541E4BF62D}"/>
                </a:ext>
              </a:extLst>
            </p:cNvPr>
            <p:cNvGrpSpPr/>
            <p:nvPr/>
          </p:nvGrpSpPr>
          <p:grpSpPr>
            <a:xfrm rot="19787075">
              <a:off x="5689657" y="2168762"/>
              <a:ext cx="485558" cy="93230"/>
              <a:chOff x="3274861" y="3360325"/>
              <a:chExt cx="589406" cy="11874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933CFB5C-7C96-AE94-7C8F-DA782C4A636F}"/>
                  </a:ext>
                </a:extLst>
              </p:cNvPr>
              <p:cNvGrpSpPr/>
              <p:nvPr/>
            </p:nvGrpSpPr>
            <p:grpSpPr>
              <a:xfrm rot="5400000">
                <a:off x="3421603" y="3213583"/>
                <a:ext cx="118270" cy="411754"/>
                <a:chOff x="5893706" y="2894795"/>
                <a:chExt cx="90764" cy="435617"/>
              </a:xfrm>
            </p:grpSpPr>
            <p:sp>
              <p:nvSpPr>
                <p:cNvPr id="218" name="Arc 217">
                  <a:extLst>
                    <a:ext uri="{FF2B5EF4-FFF2-40B4-BE49-F238E27FC236}">
                      <a16:creationId xmlns:a16="http://schemas.microsoft.com/office/drawing/2014/main" id="{943D0B31-A224-5EA9-4AE1-751BC5732A84}"/>
                    </a:ext>
                  </a:extLst>
                </p:cNvPr>
                <p:cNvSpPr/>
                <p:nvPr/>
              </p:nvSpPr>
              <p:spPr>
                <a:xfrm rot="5400000">
                  <a:off x="5910975" y="2973227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9" name="Arc 218">
                  <a:extLst>
                    <a:ext uri="{FF2B5EF4-FFF2-40B4-BE49-F238E27FC236}">
                      <a16:creationId xmlns:a16="http://schemas.microsoft.com/office/drawing/2014/main" id="{D86D18B4-A68E-6969-6E93-A72B2535E8B9}"/>
                    </a:ext>
                  </a:extLst>
                </p:cNvPr>
                <p:cNvSpPr/>
                <p:nvPr/>
              </p:nvSpPr>
              <p:spPr>
                <a:xfrm rot="5400000">
                  <a:off x="5910829" y="3067938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0" name="Arc 219">
                  <a:extLst>
                    <a:ext uri="{FF2B5EF4-FFF2-40B4-BE49-F238E27FC236}">
                      <a16:creationId xmlns:a16="http://schemas.microsoft.com/office/drawing/2014/main" id="{00B8AF9D-1257-2D49-655E-EB0DAE6C1B9C}"/>
                    </a:ext>
                  </a:extLst>
                </p:cNvPr>
                <p:cNvSpPr/>
                <p:nvPr/>
              </p:nvSpPr>
              <p:spPr>
                <a:xfrm rot="16200000">
                  <a:off x="5863270" y="3019788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1" name="Arc 220">
                  <a:extLst>
                    <a:ext uri="{FF2B5EF4-FFF2-40B4-BE49-F238E27FC236}">
                      <a16:creationId xmlns:a16="http://schemas.microsoft.com/office/drawing/2014/main" id="{B9655DAB-DB8B-0836-6EE6-5745259741E2}"/>
                    </a:ext>
                  </a:extLst>
                </p:cNvPr>
                <p:cNvSpPr/>
                <p:nvPr/>
              </p:nvSpPr>
              <p:spPr>
                <a:xfrm rot="16200000">
                  <a:off x="5863270" y="2925522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3" name="Arc 222">
                  <a:extLst>
                    <a:ext uri="{FF2B5EF4-FFF2-40B4-BE49-F238E27FC236}">
                      <a16:creationId xmlns:a16="http://schemas.microsoft.com/office/drawing/2014/main" id="{C06A0052-4A27-D8CF-2E48-95C0336E55F6}"/>
                    </a:ext>
                  </a:extLst>
                </p:cNvPr>
                <p:cNvSpPr/>
                <p:nvPr/>
              </p:nvSpPr>
              <p:spPr>
                <a:xfrm rot="16200000">
                  <a:off x="5863124" y="3114500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4" name="Arc 223">
                  <a:extLst>
                    <a:ext uri="{FF2B5EF4-FFF2-40B4-BE49-F238E27FC236}">
                      <a16:creationId xmlns:a16="http://schemas.microsoft.com/office/drawing/2014/main" id="{D76AED24-8F8E-D1B1-6716-B9B7305A5056}"/>
                    </a:ext>
                  </a:extLst>
                </p:cNvPr>
                <p:cNvSpPr/>
                <p:nvPr/>
              </p:nvSpPr>
              <p:spPr>
                <a:xfrm rot="16200000">
                  <a:off x="5862979" y="3209211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5" name="Arc 224">
                  <a:extLst>
                    <a:ext uri="{FF2B5EF4-FFF2-40B4-BE49-F238E27FC236}">
                      <a16:creationId xmlns:a16="http://schemas.microsoft.com/office/drawing/2014/main" id="{A8BE5869-03CF-2679-4B7A-144CBD94F2B0}"/>
                    </a:ext>
                  </a:extLst>
                </p:cNvPr>
                <p:cNvSpPr/>
                <p:nvPr/>
              </p:nvSpPr>
              <p:spPr>
                <a:xfrm rot="5400000">
                  <a:off x="5910684" y="3162650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</p:grp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2AA56E08-FD15-FABE-D244-801E553F36EA}"/>
                  </a:ext>
                </a:extLst>
              </p:cNvPr>
              <p:cNvGrpSpPr/>
              <p:nvPr/>
            </p:nvGrpSpPr>
            <p:grpSpPr>
              <a:xfrm rot="5400000">
                <a:off x="3599255" y="3214053"/>
                <a:ext cx="118270" cy="411754"/>
                <a:chOff x="5893706" y="2894795"/>
                <a:chExt cx="90764" cy="435617"/>
              </a:xfrm>
            </p:grpSpPr>
            <p:sp>
              <p:nvSpPr>
                <p:cNvPr id="184" name="Arc 183">
                  <a:extLst>
                    <a:ext uri="{FF2B5EF4-FFF2-40B4-BE49-F238E27FC236}">
                      <a16:creationId xmlns:a16="http://schemas.microsoft.com/office/drawing/2014/main" id="{DB8B0E5E-568A-41D4-D3FB-DC7502002CA2}"/>
                    </a:ext>
                  </a:extLst>
                </p:cNvPr>
                <p:cNvSpPr/>
                <p:nvPr/>
              </p:nvSpPr>
              <p:spPr>
                <a:xfrm rot="5400000">
                  <a:off x="5910975" y="2973227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3A8F5F74-7F4A-1D80-557E-43EDDFA5AFE5}"/>
                    </a:ext>
                  </a:extLst>
                </p:cNvPr>
                <p:cNvSpPr/>
                <p:nvPr/>
              </p:nvSpPr>
              <p:spPr>
                <a:xfrm rot="5400000">
                  <a:off x="5910829" y="3067938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91" name="Arc 190">
                  <a:extLst>
                    <a:ext uri="{FF2B5EF4-FFF2-40B4-BE49-F238E27FC236}">
                      <a16:creationId xmlns:a16="http://schemas.microsoft.com/office/drawing/2014/main" id="{EE8E8AC2-FDCC-A4E1-25E7-700C23901C29}"/>
                    </a:ext>
                  </a:extLst>
                </p:cNvPr>
                <p:cNvSpPr/>
                <p:nvPr/>
              </p:nvSpPr>
              <p:spPr>
                <a:xfrm rot="16200000">
                  <a:off x="5863270" y="3019788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4" name="Arc 213">
                  <a:extLst>
                    <a:ext uri="{FF2B5EF4-FFF2-40B4-BE49-F238E27FC236}">
                      <a16:creationId xmlns:a16="http://schemas.microsoft.com/office/drawing/2014/main" id="{7F425FE6-5263-B575-740B-47A4D2DBFCA8}"/>
                    </a:ext>
                  </a:extLst>
                </p:cNvPr>
                <p:cNvSpPr/>
                <p:nvPr/>
              </p:nvSpPr>
              <p:spPr>
                <a:xfrm rot="16200000">
                  <a:off x="5863270" y="2925522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5" name="Arc 214">
                  <a:extLst>
                    <a:ext uri="{FF2B5EF4-FFF2-40B4-BE49-F238E27FC236}">
                      <a16:creationId xmlns:a16="http://schemas.microsoft.com/office/drawing/2014/main" id="{190BAB5A-E057-2949-C71A-9627C5989C24}"/>
                    </a:ext>
                  </a:extLst>
                </p:cNvPr>
                <p:cNvSpPr/>
                <p:nvPr/>
              </p:nvSpPr>
              <p:spPr>
                <a:xfrm rot="16200000">
                  <a:off x="5863124" y="3114500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6" name="Arc 215">
                  <a:extLst>
                    <a:ext uri="{FF2B5EF4-FFF2-40B4-BE49-F238E27FC236}">
                      <a16:creationId xmlns:a16="http://schemas.microsoft.com/office/drawing/2014/main" id="{CEA0B99A-7EEB-DFDA-F062-22F8B98C6436}"/>
                    </a:ext>
                  </a:extLst>
                </p:cNvPr>
                <p:cNvSpPr/>
                <p:nvPr/>
              </p:nvSpPr>
              <p:spPr>
                <a:xfrm rot="16200000">
                  <a:off x="5862979" y="3209211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7" name="Arc 216">
                  <a:extLst>
                    <a:ext uri="{FF2B5EF4-FFF2-40B4-BE49-F238E27FC236}">
                      <a16:creationId xmlns:a16="http://schemas.microsoft.com/office/drawing/2014/main" id="{D4B21E6B-CDB3-676C-C58F-90D67B11AFD3}"/>
                    </a:ext>
                  </a:extLst>
                </p:cNvPr>
                <p:cNvSpPr/>
                <p:nvPr/>
              </p:nvSpPr>
              <p:spPr>
                <a:xfrm rot="5400000">
                  <a:off x="5910684" y="3162650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</p:grp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C89885FA-B79A-4B07-81F9-EDF7FEC047E7}"/>
                </a:ext>
              </a:extLst>
            </p:cNvPr>
            <p:cNvGrpSpPr/>
            <p:nvPr/>
          </p:nvGrpSpPr>
          <p:grpSpPr>
            <a:xfrm>
              <a:off x="5242373" y="2341736"/>
              <a:ext cx="491063" cy="0"/>
              <a:chOff x="5242373" y="2585891"/>
              <a:chExt cx="491063" cy="0"/>
            </a:xfrm>
          </p:grpSpPr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E8FEE8A4-85FC-17B6-5E09-2B937342C2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2373" y="2585891"/>
                <a:ext cx="313120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27E16DA9-886F-454E-3347-910F6163EB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1209" y="2585891"/>
                <a:ext cx="232227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02562CDF-579D-CB34-EEFA-0489E8493ECB}"/>
                </a:ext>
              </a:extLst>
            </p:cNvPr>
            <p:cNvGrpSpPr/>
            <p:nvPr/>
          </p:nvGrpSpPr>
          <p:grpSpPr>
            <a:xfrm rot="1699704">
              <a:off x="5704032" y="2458246"/>
              <a:ext cx="491063" cy="0"/>
              <a:chOff x="920509" y="2408610"/>
              <a:chExt cx="596088" cy="0"/>
            </a:xfrm>
          </p:grpSpPr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F8FAE613-8016-0976-FEE3-907A807611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509" y="2408610"/>
                <a:ext cx="380088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702EAB25-93BC-7AED-FA2B-394D4E1FA2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34703" y="2408610"/>
                <a:ext cx="281894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578CE31A-7124-6C03-FB02-00538650D950}"/>
                  </a:ext>
                </a:extLst>
              </p:cNvPr>
              <p:cNvSpPr txBox="1"/>
              <p:nvPr/>
            </p:nvSpPr>
            <p:spPr>
              <a:xfrm>
                <a:off x="7041072" y="2637046"/>
                <a:ext cx="63491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</m:oMath>
                  </m:oMathPara>
                </a14:m>
                <a:endParaRPr lang="en-US" sz="800" b="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578CE31A-7124-6C03-FB02-00538650D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072" y="2637046"/>
                <a:ext cx="634917" cy="246221"/>
              </a:xfrm>
              <a:prstGeom prst="rect">
                <a:avLst/>
              </a:prstGeom>
              <a:blipFill>
                <a:blip r:embed="rId17"/>
                <a:stretch>
                  <a:fillRect l="-3922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C3A1C9BA-3926-C90B-70C9-BB0E99BE1702}"/>
              </a:ext>
            </a:extLst>
          </p:cNvPr>
          <p:cNvCxnSpPr>
            <a:cxnSpLocks/>
          </p:cNvCxnSpPr>
          <p:nvPr/>
        </p:nvCxnSpPr>
        <p:spPr>
          <a:xfrm flipV="1">
            <a:off x="7233718" y="2387570"/>
            <a:ext cx="35499" cy="21710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14BBEFB-EDC1-E28E-D971-166F87B82D4A}"/>
              </a:ext>
            </a:extLst>
          </p:cNvPr>
          <p:cNvGrpSpPr/>
          <p:nvPr/>
        </p:nvGrpSpPr>
        <p:grpSpPr>
          <a:xfrm>
            <a:off x="1127214" y="1943703"/>
            <a:ext cx="1091637" cy="667819"/>
            <a:chOff x="951940" y="2154376"/>
            <a:chExt cx="1274140" cy="779467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0093E62F-C2F2-0C3F-633C-82CA9FDD75B0}"/>
                </a:ext>
              </a:extLst>
            </p:cNvPr>
            <p:cNvGrpSpPr/>
            <p:nvPr/>
          </p:nvGrpSpPr>
          <p:grpSpPr>
            <a:xfrm>
              <a:off x="951940" y="2154376"/>
              <a:ext cx="1274140" cy="686031"/>
              <a:chOff x="625745" y="1851550"/>
              <a:chExt cx="1561680" cy="840850"/>
            </a:xfrm>
          </p:grpSpPr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EA6AF0AB-B270-E542-695E-A42D4B6981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726" y="2368967"/>
                <a:ext cx="380088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80018568-89E9-BFAC-23F5-B019F14D29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8920" y="2368967"/>
                <a:ext cx="281894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9" name="Group 308">
                <a:extLst>
                  <a:ext uri="{FF2B5EF4-FFF2-40B4-BE49-F238E27FC236}">
                    <a16:creationId xmlns:a16="http://schemas.microsoft.com/office/drawing/2014/main" id="{B21E3033-6097-9FEE-B446-2374C2163320}"/>
                  </a:ext>
                </a:extLst>
              </p:cNvPr>
              <p:cNvGrpSpPr/>
              <p:nvPr/>
            </p:nvGrpSpPr>
            <p:grpSpPr>
              <a:xfrm rot="1699704">
                <a:off x="1235121" y="2510396"/>
                <a:ext cx="596088" cy="0"/>
                <a:chOff x="920509" y="2408610"/>
                <a:chExt cx="596088" cy="0"/>
              </a:xfrm>
            </p:grpSpPr>
            <p:cxnSp>
              <p:nvCxnSpPr>
                <p:cNvPr id="358" name="Straight Connector 357">
                  <a:extLst>
                    <a:ext uri="{FF2B5EF4-FFF2-40B4-BE49-F238E27FC236}">
                      <a16:creationId xmlns:a16="http://schemas.microsoft.com/office/drawing/2014/main" id="{0123638E-E686-C183-356C-C0444C7547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509" y="2408610"/>
                  <a:ext cx="380088" cy="0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>
                  <a:extLst>
                    <a:ext uri="{FF2B5EF4-FFF2-40B4-BE49-F238E27FC236}">
                      <a16:creationId xmlns:a16="http://schemas.microsoft.com/office/drawing/2014/main" id="{41BB79C5-54BB-F7CF-5DD2-E7315C7F40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34703" y="2408610"/>
                  <a:ext cx="281894" cy="0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0" name="Group 309">
                <a:extLst>
                  <a:ext uri="{FF2B5EF4-FFF2-40B4-BE49-F238E27FC236}">
                    <a16:creationId xmlns:a16="http://schemas.microsoft.com/office/drawing/2014/main" id="{669B77BF-9146-644E-E24E-606383CD3595}"/>
                  </a:ext>
                </a:extLst>
              </p:cNvPr>
              <p:cNvGrpSpPr/>
              <p:nvPr/>
            </p:nvGrpSpPr>
            <p:grpSpPr>
              <a:xfrm rot="19787075">
                <a:off x="1217672" y="2158999"/>
                <a:ext cx="589406" cy="113170"/>
                <a:chOff x="3274861" y="3360325"/>
                <a:chExt cx="589406" cy="118740"/>
              </a:xfrm>
            </p:grpSpPr>
            <p:grpSp>
              <p:nvGrpSpPr>
                <p:cNvPr id="315" name="Group 314">
                  <a:extLst>
                    <a:ext uri="{FF2B5EF4-FFF2-40B4-BE49-F238E27FC236}">
                      <a16:creationId xmlns:a16="http://schemas.microsoft.com/office/drawing/2014/main" id="{C8D12740-0810-A4AB-26F9-D12D8AD20F28}"/>
                    </a:ext>
                  </a:extLst>
                </p:cNvPr>
                <p:cNvGrpSpPr/>
                <p:nvPr/>
              </p:nvGrpSpPr>
              <p:grpSpPr>
                <a:xfrm rot="5400000">
                  <a:off x="3421603" y="3213583"/>
                  <a:ext cx="118270" cy="411754"/>
                  <a:chOff x="5893706" y="2894795"/>
                  <a:chExt cx="90764" cy="435617"/>
                </a:xfrm>
              </p:grpSpPr>
              <p:sp>
                <p:nvSpPr>
                  <p:cNvPr id="351" name="Arc 350">
                    <a:extLst>
                      <a:ext uri="{FF2B5EF4-FFF2-40B4-BE49-F238E27FC236}">
                        <a16:creationId xmlns:a16="http://schemas.microsoft.com/office/drawing/2014/main" id="{9EEB76D3-2D7B-313A-6048-C777C47F43E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975" y="2973227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2" name="Arc 351">
                    <a:extLst>
                      <a:ext uri="{FF2B5EF4-FFF2-40B4-BE49-F238E27FC236}">
                        <a16:creationId xmlns:a16="http://schemas.microsoft.com/office/drawing/2014/main" id="{FD6B859D-1F4F-8FA3-73C3-68757553EE8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829" y="3067938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3" name="Arc 352">
                    <a:extLst>
                      <a:ext uri="{FF2B5EF4-FFF2-40B4-BE49-F238E27FC236}">
                        <a16:creationId xmlns:a16="http://schemas.microsoft.com/office/drawing/2014/main" id="{AF10FC72-B7AB-B3BB-82B0-202A6901B8B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3019788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4" name="Arc 353">
                    <a:extLst>
                      <a:ext uri="{FF2B5EF4-FFF2-40B4-BE49-F238E27FC236}">
                        <a16:creationId xmlns:a16="http://schemas.microsoft.com/office/drawing/2014/main" id="{5D77504E-3570-2B76-E0E4-A05529675A9A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2925522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5" name="Arc 354">
                    <a:extLst>
                      <a:ext uri="{FF2B5EF4-FFF2-40B4-BE49-F238E27FC236}">
                        <a16:creationId xmlns:a16="http://schemas.microsoft.com/office/drawing/2014/main" id="{F87605B6-81E9-79CE-D86A-588B78DE612A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124" y="3114500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6" name="Arc 355">
                    <a:extLst>
                      <a:ext uri="{FF2B5EF4-FFF2-40B4-BE49-F238E27FC236}">
                        <a16:creationId xmlns:a16="http://schemas.microsoft.com/office/drawing/2014/main" id="{F9D26E79-6759-0B55-DCFA-E1F39A8B315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2979" y="3209211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7" name="Arc 356">
                    <a:extLst>
                      <a:ext uri="{FF2B5EF4-FFF2-40B4-BE49-F238E27FC236}">
                        <a16:creationId xmlns:a16="http://schemas.microsoft.com/office/drawing/2014/main" id="{56169F64-213C-066C-6789-7A297C20CB1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684" y="3162650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  <p:grpSp>
              <p:nvGrpSpPr>
                <p:cNvPr id="316" name="Group 315">
                  <a:extLst>
                    <a:ext uri="{FF2B5EF4-FFF2-40B4-BE49-F238E27FC236}">
                      <a16:creationId xmlns:a16="http://schemas.microsoft.com/office/drawing/2014/main" id="{DCFCE9DB-3687-E30D-1459-F046725D180B}"/>
                    </a:ext>
                  </a:extLst>
                </p:cNvPr>
                <p:cNvGrpSpPr/>
                <p:nvPr/>
              </p:nvGrpSpPr>
              <p:grpSpPr>
                <a:xfrm rot="5400000">
                  <a:off x="3599255" y="3214053"/>
                  <a:ext cx="118270" cy="411754"/>
                  <a:chOff x="5893706" y="2894795"/>
                  <a:chExt cx="90764" cy="435617"/>
                </a:xfrm>
              </p:grpSpPr>
              <p:sp>
                <p:nvSpPr>
                  <p:cNvPr id="317" name="Arc 316">
                    <a:extLst>
                      <a:ext uri="{FF2B5EF4-FFF2-40B4-BE49-F238E27FC236}">
                        <a16:creationId xmlns:a16="http://schemas.microsoft.com/office/drawing/2014/main" id="{410CE74D-13A9-A95E-B71F-E2A16C12D72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975" y="2973227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18" name="Arc 317">
                    <a:extLst>
                      <a:ext uri="{FF2B5EF4-FFF2-40B4-BE49-F238E27FC236}">
                        <a16:creationId xmlns:a16="http://schemas.microsoft.com/office/drawing/2014/main" id="{50053488-2CE7-8CCB-267B-112962C74F3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829" y="3067938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19" name="Arc 318">
                    <a:extLst>
                      <a:ext uri="{FF2B5EF4-FFF2-40B4-BE49-F238E27FC236}">
                        <a16:creationId xmlns:a16="http://schemas.microsoft.com/office/drawing/2014/main" id="{50A2BD4D-D4F9-513C-9808-3C35A69D563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3019788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0" name="Arc 319">
                    <a:extLst>
                      <a:ext uri="{FF2B5EF4-FFF2-40B4-BE49-F238E27FC236}">
                        <a16:creationId xmlns:a16="http://schemas.microsoft.com/office/drawing/2014/main" id="{075E6BA6-224E-736E-9021-8E1D4ED7058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2925522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48" name="Arc 347">
                    <a:extLst>
                      <a:ext uri="{FF2B5EF4-FFF2-40B4-BE49-F238E27FC236}">
                        <a16:creationId xmlns:a16="http://schemas.microsoft.com/office/drawing/2014/main" id="{E9E52A9E-9FFF-7F16-4606-5CFD23F7736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124" y="3114500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49" name="Arc 348">
                    <a:extLst>
                      <a:ext uri="{FF2B5EF4-FFF2-40B4-BE49-F238E27FC236}">
                        <a16:creationId xmlns:a16="http://schemas.microsoft.com/office/drawing/2014/main" id="{8738D2A7-0F42-DFD5-FC4E-6DDFFDFA635A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2979" y="3209211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0" name="Arc 349">
                    <a:extLst>
                      <a:ext uri="{FF2B5EF4-FFF2-40B4-BE49-F238E27FC236}">
                        <a16:creationId xmlns:a16="http://schemas.microsoft.com/office/drawing/2014/main" id="{D7A377F5-53AA-AEF4-2D8B-D60E0FEB500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684" y="3162650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</p:grp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692CA838-C0E4-9FAB-3771-54C7B4FA95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745" y="2019076"/>
                <a:ext cx="0" cy="6733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200A2E03-6BA4-61A7-5B7D-C7D041C4F3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4945" y="2015561"/>
                <a:ext cx="0" cy="6733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3" name="TextBox 312">
                <a:extLst>
                  <a:ext uri="{FF2B5EF4-FFF2-40B4-BE49-F238E27FC236}">
                    <a16:creationId xmlns:a16="http://schemas.microsoft.com/office/drawing/2014/main" id="{7D5CB1B8-9E93-CD20-3C42-4F6919337DAA}"/>
                  </a:ext>
                </a:extLst>
              </p:cNvPr>
              <p:cNvSpPr txBox="1"/>
              <p:nvPr/>
            </p:nvSpPr>
            <p:spPr>
              <a:xfrm>
                <a:off x="1768617" y="1851550"/>
                <a:ext cx="418808" cy="352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tx2">
                        <a:lumMod val="50000"/>
                      </a:schemeClr>
                    </a:solidFill>
                  </a:rPr>
                  <a:t>2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354B0523-E75D-6364-9CD1-D3A4DAC1BBEF}"/>
                    </a:ext>
                  </a:extLst>
                </p:cNvPr>
                <p:cNvSpPr txBox="1"/>
                <p:nvPr/>
              </p:nvSpPr>
              <p:spPr>
                <a:xfrm>
                  <a:off x="1357745" y="2229886"/>
                  <a:ext cx="4796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F43D9EF4-0083-20C6-59D5-38102BAED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7745" y="2229886"/>
                  <a:ext cx="479613" cy="21544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423EFF93-E7DB-F2B2-0BBA-6BF15E831EFE}"/>
                    </a:ext>
                  </a:extLst>
                </p:cNvPr>
                <p:cNvSpPr txBox="1"/>
                <p:nvPr/>
              </p:nvSpPr>
              <p:spPr>
                <a:xfrm>
                  <a:off x="1375971" y="2682380"/>
                  <a:ext cx="567294" cy="2514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23CC9834-A0D8-34A5-524D-2000413235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5971" y="2682380"/>
                  <a:ext cx="567294" cy="251463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72BED7CE-9093-A368-07ED-2BB38A0E2012}"/>
                    </a:ext>
                  </a:extLst>
                </p:cNvPr>
                <p:cNvSpPr txBox="1"/>
                <p:nvPr/>
              </p:nvSpPr>
              <p:spPr>
                <a:xfrm>
                  <a:off x="1466083" y="2458891"/>
                  <a:ext cx="4796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7728A5AD-0EF2-608D-0936-1ACAF51252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6083" y="2458891"/>
                  <a:ext cx="479613" cy="21544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6" name="Arc 305">
              <a:extLst>
                <a:ext uri="{FF2B5EF4-FFF2-40B4-BE49-F238E27FC236}">
                  <a16:creationId xmlns:a16="http://schemas.microsoft.com/office/drawing/2014/main" id="{518E80AC-29B1-3F6B-1373-2A5BB5390E61}"/>
                </a:ext>
              </a:extLst>
            </p:cNvPr>
            <p:cNvSpPr/>
            <p:nvPr/>
          </p:nvSpPr>
          <p:spPr>
            <a:xfrm>
              <a:off x="1245333" y="2306766"/>
              <a:ext cx="531176" cy="529974"/>
            </a:xfrm>
            <a:prstGeom prst="arc">
              <a:avLst>
                <a:gd name="adj1" fmla="val 20028855"/>
                <a:gd name="adj2" fmla="val 1775431"/>
              </a:avLst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0" name="Rectangle 449">
            <a:extLst>
              <a:ext uri="{FF2B5EF4-FFF2-40B4-BE49-F238E27FC236}">
                <a16:creationId xmlns:a16="http://schemas.microsoft.com/office/drawing/2014/main" id="{8E79E5A8-4D2B-5767-9CFC-ECEB5C132DDB}"/>
              </a:ext>
            </a:extLst>
          </p:cNvPr>
          <p:cNvSpPr/>
          <p:nvPr/>
        </p:nvSpPr>
        <p:spPr>
          <a:xfrm>
            <a:off x="275118" y="1182305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>
            <a:extLst>
              <a:ext uri="{FF2B5EF4-FFF2-40B4-BE49-F238E27FC236}">
                <a16:creationId xmlns:a16="http://schemas.microsoft.com/office/drawing/2014/main" id="{9436BC87-9E17-FCD4-13EB-BFE20E25269D}"/>
              </a:ext>
            </a:extLst>
          </p:cNvPr>
          <p:cNvSpPr/>
          <p:nvPr/>
        </p:nvSpPr>
        <p:spPr>
          <a:xfrm>
            <a:off x="4623565" y="1181104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0D1766-A6A6-FDF6-51DC-5D2D5BDD7695}"/>
              </a:ext>
            </a:extLst>
          </p:cNvPr>
          <p:cNvSpPr txBox="1"/>
          <p:nvPr/>
        </p:nvSpPr>
        <p:spPr>
          <a:xfrm>
            <a:off x="5038741" y="256385"/>
            <a:ext cx="3912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[Baier,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Dokshitzer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Peigne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Schiff], [Zakharov], [Arnold, Moore, Yaffe]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50729867-C482-9CFD-A6D1-E472EB58E66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785923-C5BD-3DCD-8975-76DE19C8B74B}"/>
              </a:ext>
            </a:extLst>
          </p:cNvPr>
          <p:cNvSpPr/>
          <p:nvPr/>
        </p:nvSpPr>
        <p:spPr>
          <a:xfrm>
            <a:off x="4414345" y="4244328"/>
            <a:ext cx="283779" cy="491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43D67A-54EF-0835-EBCE-7B05F547D1F7}"/>
              </a:ext>
            </a:extLst>
          </p:cNvPr>
          <p:cNvSpPr txBox="1"/>
          <p:nvPr/>
        </p:nvSpPr>
        <p:spPr>
          <a:xfrm>
            <a:off x="3484616" y="4275946"/>
            <a:ext cx="2191306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LM Roman 10" pitchFamily="2" charset="77"/>
              </a:rPr>
              <a:t>Also mixing of vacuum-like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LM Roman 10" pitchFamily="2" charset="77"/>
              </a:rPr>
              <a:t>and medium-induced terms!</a:t>
            </a:r>
          </a:p>
        </p:txBody>
      </p:sp>
    </p:spTree>
    <p:extLst>
      <p:ext uri="{BB962C8B-B14F-4D97-AF65-F5344CB8AC3E}">
        <p14:creationId xmlns:p14="http://schemas.microsoft.com/office/powerpoint/2010/main" val="4071745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7D04D-65BA-8038-992B-E3D86D466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E5049974-697B-0DE7-8716-C7CDA8D53C76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89B9347-F94D-02D0-E3E5-6C50A37BA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16</a:t>
            </a:fld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0782E2E-AD4A-9BD0-C873-8C95C2BE3543}"/>
              </a:ext>
            </a:extLst>
          </p:cNvPr>
          <p:cNvSpPr txBox="1"/>
          <p:nvPr/>
        </p:nvSpPr>
        <p:spPr>
          <a:xfrm>
            <a:off x="284692" y="1208938"/>
            <a:ext cx="4234230" cy="3608360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Emission: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Resumming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emissions: collinear 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D3A37050-2DD1-20A9-B63C-8AFDAEDD2BC9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C55D8A7-E4E7-29BF-6484-FCE3152B96C9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2. Radiation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E98AD6-3B49-6FFF-B753-5EEFB181FD2B}"/>
              </a:ext>
            </a:extLst>
          </p:cNvPr>
          <p:cNvSpPr txBox="1"/>
          <p:nvPr/>
        </p:nvSpPr>
        <p:spPr>
          <a:xfrm>
            <a:off x="4632515" y="1202191"/>
            <a:ext cx="4234228" cy="3608360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Medium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Vacuum + medium-induced emissions: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 dirty="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3613D55-D3D7-1DAC-A05D-DD6A619A1279}"/>
                  </a:ext>
                </a:extLst>
              </p:cNvPr>
              <p:cNvSpPr txBox="1"/>
              <p:nvPr/>
            </p:nvSpPr>
            <p:spPr>
              <a:xfrm>
                <a:off x="2898076" y="2128119"/>
                <a:ext cx="920508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𝑣𝑎𝑐</m:t>
                              </m:r>
                            </m:sup>
                          </m:sSubSup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𝑑𝑧𝑑</m:t>
                          </m:r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</m:oMath>
                  </m:oMathPara>
                </a14:m>
                <a:endParaRPr lang="en-US" sz="10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5247BC-2B0A-B91D-0F25-F9543B4C0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076" y="2128119"/>
                <a:ext cx="920508" cy="301878"/>
              </a:xfrm>
              <a:prstGeom prst="rect">
                <a:avLst/>
              </a:prstGeom>
              <a:blipFill>
                <a:blip r:embed="rId3"/>
                <a:stretch>
                  <a:fillRect l="-2740" r="-2740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FE6465-2C13-91CB-B185-7E35478245C1}"/>
                  </a:ext>
                </a:extLst>
              </p:cNvPr>
              <p:cNvSpPr txBox="1"/>
              <p:nvPr/>
            </p:nvSpPr>
            <p:spPr>
              <a:xfrm>
                <a:off x="2221707" y="2112050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24DC8-9BBB-7A7E-78D6-6E080393E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707" y="2112050"/>
                <a:ext cx="431207" cy="369332"/>
              </a:xfrm>
              <a:prstGeom prst="rect">
                <a:avLst/>
              </a:prstGeom>
              <a:blipFill>
                <a:blip r:embed="rId4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98138A4C-CB8D-0454-9DAC-F4EF896178D1}"/>
              </a:ext>
            </a:extLst>
          </p:cNvPr>
          <p:cNvSpPr txBox="1"/>
          <p:nvPr/>
        </p:nvSpPr>
        <p:spPr>
          <a:xfrm>
            <a:off x="3276692" y="2574630"/>
            <a:ext cx="121668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LM Roman 10" pitchFamily="2" charset="77"/>
              </a:rPr>
              <a:t>soft &amp; collinear poles!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B4A5E16F-D0CB-AA96-159B-B332C18AE8FB}"/>
                  </a:ext>
                </a:extLst>
              </p:cNvPr>
              <p:cNvSpPr txBox="1"/>
              <p:nvPr/>
            </p:nvSpPr>
            <p:spPr>
              <a:xfrm>
                <a:off x="6849430" y="2043832"/>
                <a:ext cx="1598194" cy="4546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𝑚𝑒𝑑</m:t>
                              </m:r>
                            </m:sup>
                          </m:sSubSup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𝑑𝑧𝑑</m:t>
                          </m:r>
                          <m: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0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0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0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0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91CD4F07-4173-E194-6F16-D8091EB02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430" y="2043832"/>
                <a:ext cx="1598194" cy="454676"/>
              </a:xfrm>
              <a:prstGeom prst="rect">
                <a:avLst/>
              </a:prstGeom>
              <a:blipFill>
                <a:blip r:embed="rId5"/>
                <a:stretch>
                  <a:fillRect l="-1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2A481A68-FAA9-FDB0-11CA-14B216914BFE}"/>
                  </a:ext>
                </a:extLst>
              </p:cNvPr>
              <p:cNvSpPr txBox="1"/>
              <p:nvPr/>
            </p:nvSpPr>
            <p:spPr>
              <a:xfrm>
                <a:off x="6319397" y="2114194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07AFA682-6B3D-4262-675B-20989BF0F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397" y="2114194"/>
                <a:ext cx="431207" cy="369332"/>
              </a:xfrm>
              <a:prstGeom prst="rect">
                <a:avLst/>
              </a:prstGeom>
              <a:blipFill>
                <a:blip r:embed="rId6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0" name="TextBox 229">
            <a:extLst>
              <a:ext uri="{FF2B5EF4-FFF2-40B4-BE49-F238E27FC236}">
                <a16:creationId xmlns:a16="http://schemas.microsoft.com/office/drawing/2014/main" id="{45459758-F4D2-3E9B-4697-D48D6725442D}"/>
              </a:ext>
            </a:extLst>
          </p:cNvPr>
          <p:cNvSpPr txBox="1"/>
          <p:nvPr/>
        </p:nvSpPr>
        <p:spPr>
          <a:xfrm>
            <a:off x="7766675" y="2678077"/>
            <a:ext cx="10926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  <a:latin typeface="LM Roman 10" pitchFamily="2" charset="77"/>
              </a:rPr>
              <a:t>soft &amp; </a:t>
            </a:r>
            <a:r>
              <a:rPr lang="en-US" sz="1000" strike="sngStrike" dirty="0" err="1">
                <a:solidFill>
                  <a:srgbClr val="C00000"/>
                </a:solidFill>
                <a:latin typeface="LM Roman 10" pitchFamily="2" charset="77"/>
              </a:rPr>
              <a:t>collin</a:t>
            </a:r>
            <a:r>
              <a:rPr lang="en-US" sz="1000" dirty="0">
                <a:solidFill>
                  <a:srgbClr val="C00000"/>
                </a:solidFill>
                <a:latin typeface="LM Roman 10" pitchFamily="2" charset="77"/>
              </a:rPr>
              <a:t> pole!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CFC9DBC1-4CAC-D266-AA98-1BFDD7604D47}"/>
              </a:ext>
            </a:extLst>
          </p:cNvPr>
          <p:cNvGrpSpPr/>
          <p:nvPr/>
        </p:nvGrpSpPr>
        <p:grpSpPr>
          <a:xfrm>
            <a:off x="707292" y="3195480"/>
            <a:ext cx="3412323" cy="693917"/>
            <a:chOff x="539068" y="3917907"/>
            <a:chExt cx="3827349" cy="778314"/>
          </a:xfrm>
        </p:grpSpPr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8117A24B-2753-16A5-80FA-673D199D8514}"/>
                </a:ext>
              </a:extLst>
            </p:cNvPr>
            <p:cNvCxnSpPr>
              <a:cxnSpLocks/>
            </p:cNvCxnSpPr>
            <p:nvPr/>
          </p:nvCxnSpPr>
          <p:spPr>
            <a:xfrm>
              <a:off x="596704" y="4273908"/>
              <a:ext cx="197748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2D28DDC8-C99A-2BCA-F3AE-8B2ADCDA83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068" y="4071411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50725D6A-FA3A-AB2A-48E2-38177222AEA5}"/>
                </a:ext>
              </a:extLst>
            </p:cNvPr>
            <p:cNvSpPr txBox="1"/>
            <p:nvPr/>
          </p:nvSpPr>
          <p:spPr>
            <a:xfrm>
              <a:off x="1097390" y="3928678"/>
              <a:ext cx="334534" cy="276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29CC0028-1396-D14A-63B8-998A0F523029}"/>
                </a:ext>
              </a:extLst>
            </p:cNvPr>
            <p:cNvCxnSpPr>
              <a:cxnSpLocks/>
            </p:cNvCxnSpPr>
            <p:nvPr/>
          </p:nvCxnSpPr>
          <p:spPr>
            <a:xfrm>
              <a:off x="794452" y="4273315"/>
              <a:ext cx="255327" cy="198599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6C30F841-DE51-76DF-8210-D15E812F785D}"/>
                </a:ext>
              </a:extLst>
            </p:cNvPr>
            <p:cNvGrpSpPr/>
            <p:nvPr/>
          </p:nvGrpSpPr>
          <p:grpSpPr>
            <a:xfrm rot="19831012">
              <a:off x="771389" y="4149530"/>
              <a:ext cx="339125" cy="78987"/>
              <a:chOff x="5645694" y="4573633"/>
              <a:chExt cx="877472" cy="423229"/>
            </a:xfrm>
          </p:grpSpPr>
          <p:sp>
            <p:nvSpPr>
              <p:cNvPr id="236" name="Arc 235">
                <a:extLst>
                  <a:ext uri="{FF2B5EF4-FFF2-40B4-BE49-F238E27FC236}">
                    <a16:creationId xmlns:a16="http://schemas.microsoft.com/office/drawing/2014/main" id="{46B62F10-147C-CA8A-2026-9ADC31EF7FC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7" name="Arc 236">
                <a:extLst>
                  <a:ext uri="{FF2B5EF4-FFF2-40B4-BE49-F238E27FC236}">
                    <a16:creationId xmlns:a16="http://schemas.microsoft.com/office/drawing/2014/main" id="{82527759-9E5B-BECA-A515-CEEFE1ADE24D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8" name="Arc 237">
                <a:extLst>
                  <a:ext uri="{FF2B5EF4-FFF2-40B4-BE49-F238E27FC236}">
                    <a16:creationId xmlns:a16="http://schemas.microsoft.com/office/drawing/2014/main" id="{6F385DCA-1217-7F97-69B6-0A5B2E102953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39" name="Arc 238">
                <a:extLst>
                  <a:ext uri="{FF2B5EF4-FFF2-40B4-BE49-F238E27FC236}">
                    <a16:creationId xmlns:a16="http://schemas.microsoft.com/office/drawing/2014/main" id="{C7692F8B-8E55-D41E-1369-38961E48956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0" name="Arc 239">
                <a:extLst>
                  <a:ext uri="{FF2B5EF4-FFF2-40B4-BE49-F238E27FC236}">
                    <a16:creationId xmlns:a16="http://schemas.microsoft.com/office/drawing/2014/main" id="{963534EF-A4C4-F014-99CF-D03191BE6069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1" name="Arc 240">
                <a:extLst>
                  <a:ext uri="{FF2B5EF4-FFF2-40B4-BE49-F238E27FC236}">
                    <a16:creationId xmlns:a16="http://schemas.microsoft.com/office/drawing/2014/main" id="{C962425C-E0DA-169E-6E68-11C0879D3B9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242" name="Arc 241">
                <a:extLst>
                  <a:ext uri="{FF2B5EF4-FFF2-40B4-BE49-F238E27FC236}">
                    <a16:creationId xmlns:a16="http://schemas.microsoft.com/office/drawing/2014/main" id="{D94BDBBC-D9EF-7516-6B7B-6F1F4BC142D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E5CB5B39-42A9-34D6-F115-19B004FF405B}"/>
                    </a:ext>
                  </a:extLst>
                </p:cNvPr>
                <p:cNvSpPr txBox="1"/>
                <p:nvPr/>
              </p:nvSpPr>
              <p:spPr>
                <a:xfrm>
                  <a:off x="2671585" y="4089804"/>
                  <a:ext cx="43120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2400" dirty="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B2DD31C9-8721-5543-98F7-BA5B4D75E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1585" y="4089804"/>
                  <a:ext cx="431208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1429" r="-11429" b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7B059AE4-41EB-36B0-AED4-CABE3C6CF4AD}"/>
                </a:ext>
              </a:extLst>
            </p:cNvPr>
            <p:cNvGrpSpPr/>
            <p:nvPr/>
          </p:nvGrpSpPr>
          <p:grpSpPr>
            <a:xfrm>
              <a:off x="3212034" y="3917907"/>
              <a:ext cx="1154383" cy="778314"/>
              <a:chOff x="3360235" y="2455964"/>
              <a:chExt cx="1442248" cy="972396"/>
            </a:xfrm>
          </p:grpSpPr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3D30053A-81B4-FA25-04C8-05D1465D375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0235" y="2944021"/>
                <a:ext cx="431760" cy="304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77050971-9C97-2FD8-5FB1-686DCFF4CD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8567" y="2942545"/>
                <a:ext cx="960970" cy="314407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C2BF3F61-7652-EE77-6FD5-E8215E5C20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92002" y="2833747"/>
                <a:ext cx="951761" cy="110274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6160FEA1-40BA-E04E-AB94-31DEFB37AD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5174" y="2655489"/>
                <a:ext cx="478587" cy="234391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3CA34148-9E7A-250B-24A3-82A5AD701C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85440" y="3091970"/>
                <a:ext cx="451918" cy="16063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F7467D04-52D0-B08D-425B-C4DFBC1CB8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28647" y="2526785"/>
                <a:ext cx="1106498" cy="420278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1815F83F-13CD-3141-5A10-BD81478A996D}"/>
                  </a:ext>
                </a:extLst>
              </p:cNvPr>
              <p:cNvCxnSpPr/>
              <p:nvPr/>
            </p:nvCxnSpPr>
            <p:spPr>
              <a:xfrm flipV="1">
                <a:off x="3439882" y="2465267"/>
                <a:ext cx="1295258" cy="456903"/>
              </a:xfrm>
              <a:prstGeom prst="line">
                <a:avLst/>
              </a:prstGeom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4E477493-296C-7858-2EC9-058362AD42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4912" y="2971447"/>
                <a:ext cx="1295258" cy="456913"/>
              </a:xfrm>
              <a:prstGeom prst="line">
                <a:avLst/>
              </a:prstGeom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1BBDA122-202D-5FD7-FDF1-6F0CF01AE84E}"/>
                  </a:ext>
                </a:extLst>
              </p:cNvPr>
              <p:cNvSpPr/>
              <p:nvPr/>
            </p:nvSpPr>
            <p:spPr>
              <a:xfrm>
                <a:off x="4680501" y="2455964"/>
                <a:ext cx="121982" cy="963074"/>
              </a:xfrm>
              <a:prstGeom prst="ellipse">
                <a:avLst/>
              </a:prstGeom>
              <a:noFill/>
              <a:ln w="25400" cap="rnd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59D85701-1926-0D17-4A5B-779AF33D40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5853" y="4070023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6C4D905A-A41E-14DE-5D38-F6AD1202CFBC}"/>
                </a:ext>
              </a:extLst>
            </p:cNvPr>
            <p:cNvCxnSpPr>
              <a:cxnSpLocks/>
            </p:cNvCxnSpPr>
            <p:nvPr/>
          </p:nvCxnSpPr>
          <p:spPr>
            <a:xfrm>
              <a:off x="1511395" y="4275829"/>
              <a:ext cx="197748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17413016-3907-E976-9AE1-C31D8129A5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3760" y="4073332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95C1131E-CF27-07DA-6489-C54DB0D1F70E}"/>
                </a:ext>
              </a:extLst>
            </p:cNvPr>
            <p:cNvCxnSpPr>
              <a:cxnSpLocks/>
            </p:cNvCxnSpPr>
            <p:nvPr/>
          </p:nvCxnSpPr>
          <p:spPr>
            <a:xfrm>
              <a:off x="1709143" y="4275236"/>
              <a:ext cx="255327" cy="198599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01152801-B6BB-AA31-7763-AB4686FA329B}"/>
                </a:ext>
              </a:extLst>
            </p:cNvPr>
            <p:cNvGrpSpPr/>
            <p:nvPr/>
          </p:nvGrpSpPr>
          <p:grpSpPr>
            <a:xfrm rot="19831012">
              <a:off x="1686080" y="4151451"/>
              <a:ext cx="339125" cy="78987"/>
              <a:chOff x="5645694" y="4573633"/>
              <a:chExt cx="877472" cy="423229"/>
            </a:xfrm>
          </p:grpSpPr>
          <p:sp>
            <p:nvSpPr>
              <p:cNvPr id="329" name="Arc 328">
                <a:extLst>
                  <a:ext uri="{FF2B5EF4-FFF2-40B4-BE49-F238E27FC236}">
                    <a16:creationId xmlns:a16="http://schemas.microsoft.com/office/drawing/2014/main" id="{94A4DBE6-25F6-44BE-259F-2F3C1E295AC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0" name="Arc 329">
                <a:extLst>
                  <a:ext uri="{FF2B5EF4-FFF2-40B4-BE49-F238E27FC236}">
                    <a16:creationId xmlns:a16="http://schemas.microsoft.com/office/drawing/2014/main" id="{0F04B4FE-8A24-2811-1615-69737946C1F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1" name="Arc 330">
                <a:extLst>
                  <a:ext uri="{FF2B5EF4-FFF2-40B4-BE49-F238E27FC236}">
                    <a16:creationId xmlns:a16="http://schemas.microsoft.com/office/drawing/2014/main" id="{797EB998-43E2-AB07-287C-F41CDC75B67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2" name="Arc 331">
                <a:extLst>
                  <a:ext uri="{FF2B5EF4-FFF2-40B4-BE49-F238E27FC236}">
                    <a16:creationId xmlns:a16="http://schemas.microsoft.com/office/drawing/2014/main" id="{8AEF4423-95EC-3B8B-B9B0-B4BA1AE47B5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3" name="Arc 332">
                <a:extLst>
                  <a:ext uri="{FF2B5EF4-FFF2-40B4-BE49-F238E27FC236}">
                    <a16:creationId xmlns:a16="http://schemas.microsoft.com/office/drawing/2014/main" id="{B93354C0-7E20-C16E-7A1D-37851C58A56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4" name="Arc 333">
                <a:extLst>
                  <a:ext uri="{FF2B5EF4-FFF2-40B4-BE49-F238E27FC236}">
                    <a16:creationId xmlns:a16="http://schemas.microsoft.com/office/drawing/2014/main" id="{73F334B0-8343-A172-C8C9-C75AE0E3896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35" name="Arc 334">
                <a:extLst>
                  <a:ext uri="{FF2B5EF4-FFF2-40B4-BE49-F238E27FC236}">
                    <a16:creationId xmlns:a16="http://schemas.microsoft.com/office/drawing/2014/main" id="{BF60561A-B0C9-163B-585E-75ACDD94749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0E8AC56B-7D54-CFE5-4870-90939BE012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82611" y="4071944"/>
              <a:ext cx="0" cy="428293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4AC226D4-8914-8165-42DA-B1CDE1C937F0}"/>
                </a:ext>
              </a:extLst>
            </p:cNvPr>
            <p:cNvSpPr txBox="1"/>
            <p:nvPr/>
          </p:nvSpPr>
          <p:spPr>
            <a:xfrm>
              <a:off x="2136255" y="3938847"/>
              <a:ext cx="334534" cy="276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C970C889-62E3-C0D7-97D8-8DCF56E57614}"/>
                </a:ext>
              </a:extLst>
            </p:cNvPr>
            <p:cNvGrpSpPr/>
            <p:nvPr/>
          </p:nvGrpSpPr>
          <p:grpSpPr>
            <a:xfrm rot="19831012">
              <a:off x="1830804" y="4262412"/>
              <a:ext cx="339125" cy="78987"/>
              <a:chOff x="5645694" y="4573633"/>
              <a:chExt cx="877472" cy="423229"/>
            </a:xfrm>
          </p:grpSpPr>
          <p:sp>
            <p:nvSpPr>
              <p:cNvPr id="339" name="Arc 338">
                <a:extLst>
                  <a:ext uri="{FF2B5EF4-FFF2-40B4-BE49-F238E27FC236}">
                    <a16:creationId xmlns:a16="http://schemas.microsoft.com/office/drawing/2014/main" id="{ED527D45-6065-0AE3-D1D1-9E6A4EEEFA4B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0" name="Arc 339">
                <a:extLst>
                  <a:ext uri="{FF2B5EF4-FFF2-40B4-BE49-F238E27FC236}">
                    <a16:creationId xmlns:a16="http://schemas.microsoft.com/office/drawing/2014/main" id="{6C2340D4-703D-604C-E579-236BCD04673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1" name="Arc 340">
                <a:extLst>
                  <a:ext uri="{FF2B5EF4-FFF2-40B4-BE49-F238E27FC236}">
                    <a16:creationId xmlns:a16="http://schemas.microsoft.com/office/drawing/2014/main" id="{887F937E-72A9-5378-0380-DE404FD43AB7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2" name="Arc 341">
                <a:extLst>
                  <a:ext uri="{FF2B5EF4-FFF2-40B4-BE49-F238E27FC236}">
                    <a16:creationId xmlns:a16="http://schemas.microsoft.com/office/drawing/2014/main" id="{BC2C49D1-1223-3477-CB55-D997B6C92ADD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3" name="Arc 342">
                <a:extLst>
                  <a:ext uri="{FF2B5EF4-FFF2-40B4-BE49-F238E27FC236}">
                    <a16:creationId xmlns:a16="http://schemas.microsoft.com/office/drawing/2014/main" id="{A8B1C92D-5A7A-5FCA-AB2C-2C54EC2068DA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4" name="Arc 343">
                <a:extLst>
                  <a:ext uri="{FF2B5EF4-FFF2-40B4-BE49-F238E27FC236}">
                    <a16:creationId xmlns:a16="http://schemas.microsoft.com/office/drawing/2014/main" id="{9FF30A8B-6BEB-BE89-A72F-00FD97E761A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  <p:sp>
            <p:nvSpPr>
              <p:cNvPr id="345" name="Arc 344">
                <a:extLst>
                  <a:ext uri="{FF2B5EF4-FFF2-40B4-BE49-F238E27FC236}">
                    <a16:creationId xmlns:a16="http://schemas.microsoft.com/office/drawing/2014/main" id="{6067F661-ABEE-CCEC-9A05-2C23A79E3FB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35C3B814-B3B6-4AEC-FFE8-A8628F15BB1F}"/>
                </a:ext>
              </a:extLst>
            </p:cNvPr>
            <p:cNvSpPr txBox="1"/>
            <p:nvPr/>
          </p:nvSpPr>
          <p:spPr>
            <a:xfrm>
              <a:off x="1124846" y="4118709"/>
              <a:ext cx="3345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78B7E81A-0384-3810-0882-ACCD9638F1C7}"/>
                </a:ext>
              </a:extLst>
            </p:cNvPr>
            <p:cNvSpPr txBox="1"/>
            <p:nvPr/>
          </p:nvSpPr>
          <p:spPr>
            <a:xfrm>
              <a:off x="2174870" y="4112800"/>
              <a:ext cx="666788" cy="345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+ ...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605BC55-8F84-3C48-F628-BA86A7C9F62D}"/>
                  </a:ext>
                </a:extLst>
              </p:cNvPr>
              <p:cNvSpPr txBox="1"/>
              <p:nvPr/>
            </p:nvSpPr>
            <p:spPr>
              <a:xfrm>
                <a:off x="7025486" y="3345576"/>
                <a:ext cx="369713" cy="3166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rgbClr val="2D3D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 dirty="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605BC55-8F84-3C48-F628-BA86A7C9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486" y="3345576"/>
                <a:ext cx="369713" cy="316661"/>
              </a:xfrm>
              <a:prstGeom prst="rect">
                <a:avLst/>
              </a:prstGeom>
              <a:blipFill>
                <a:blip r:embed="rId8"/>
                <a:stretch>
                  <a:fillRect l="-19355" r="-1935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A60EF670-20C3-9F79-725E-BA78927A3163}"/>
              </a:ext>
            </a:extLst>
          </p:cNvPr>
          <p:cNvGrpSpPr/>
          <p:nvPr/>
        </p:nvGrpSpPr>
        <p:grpSpPr>
          <a:xfrm>
            <a:off x="5082139" y="3197785"/>
            <a:ext cx="1971851" cy="665846"/>
            <a:chOff x="4873434" y="3339441"/>
            <a:chExt cx="2299836" cy="77659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B519D95-D142-76EE-C454-94EFCC59CD79}"/>
                </a:ext>
              </a:extLst>
            </p:cNvPr>
            <p:cNvSpPr txBox="1"/>
            <p:nvPr/>
          </p:nvSpPr>
          <p:spPr>
            <a:xfrm>
              <a:off x="6551164" y="3529528"/>
              <a:ext cx="622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CB4E698-F8D8-088F-5DCE-0F1A4B4197BA}"/>
                </a:ext>
              </a:extLst>
            </p:cNvPr>
            <p:cNvGrpSpPr/>
            <p:nvPr/>
          </p:nvGrpSpPr>
          <p:grpSpPr>
            <a:xfrm>
              <a:off x="4873434" y="3339441"/>
              <a:ext cx="1957066" cy="776598"/>
              <a:chOff x="4873434" y="3339441"/>
              <a:chExt cx="1957066" cy="776598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C4A2BBA-69D3-A1F6-E068-FD6204A0AE3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73434" y="3484047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179EC-83B5-2E10-D5C8-287FD1185BC4}"/>
                  </a:ext>
                </a:extLst>
              </p:cNvPr>
              <p:cNvSpPr txBox="1"/>
              <p:nvPr/>
            </p:nvSpPr>
            <p:spPr>
              <a:xfrm>
                <a:off x="5439081" y="3339441"/>
                <a:ext cx="338925" cy="2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2D3D4F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3AF6143A-789A-A8D2-5AFB-764969662ED6}"/>
                  </a:ext>
                </a:extLst>
              </p:cNvPr>
              <p:cNvGrpSpPr/>
              <p:nvPr/>
            </p:nvGrpSpPr>
            <p:grpSpPr>
              <a:xfrm rot="19831012">
                <a:off x="5108803" y="3563191"/>
                <a:ext cx="343574" cy="80024"/>
                <a:chOff x="5645694" y="4573633"/>
                <a:chExt cx="877472" cy="423229"/>
              </a:xfrm>
            </p:grpSpPr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17EBE68E-CABC-6C33-BC36-65D7ABC2E08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2A9BECC4-343B-39BE-63E3-BA16CC0A4965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45232740-A191-585B-3312-5EAAF6A90CC9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A31C51FB-5BBC-C8FF-EB56-63BD24CE807C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16C54156-C332-D897-1647-DFB7743A6B1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5B0D4EAE-0FDC-6074-9EA9-F92F83DEFAA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8F68119A-D583-D424-1DC6-E3CC1447D8A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DC1C472-1703-418A-BF7E-B336AD1A39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78049" y="3482640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39B72AA-0C47-5E9A-C016-1AE38456EC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00127" y="3485993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AB5E0BA-54DF-1EBB-C770-A22FC8BE64C1}"/>
                  </a:ext>
                </a:extLst>
              </p:cNvPr>
              <p:cNvGrpSpPr/>
              <p:nvPr/>
            </p:nvGrpSpPr>
            <p:grpSpPr>
              <a:xfrm rot="19831012">
                <a:off x="6035496" y="3565137"/>
                <a:ext cx="343574" cy="80024"/>
                <a:chOff x="5645694" y="4573633"/>
                <a:chExt cx="877472" cy="423229"/>
              </a:xfrm>
            </p:grpSpPr>
            <p:sp>
              <p:nvSpPr>
                <p:cNvPr id="57" name="Arc 56">
                  <a:extLst>
                    <a:ext uri="{FF2B5EF4-FFF2-40B4-BE49-F238E27FC236}">
                      <a16:creationId xmlns:a16="http://schemas.microsoft.com/office/drawing/2014/main" id="{1664AFDF-1ABA-43D7-E0C4-58A56E350DFD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" name="Arc 57">
                  <a:extLst>
                    <a:ext uri="{FF2B5EF4-FFF2-40B4-BE49-F238E27FC236}">
                      <a16:creationId xmlns:a16="http://schemas.microsoft.com/office/drawing/2014/main" id="{4E075BF3-7D78-E03F-4E2E-701BB8A9786F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" name="Arc 58">
                  <a:extLst>
                    <a:ext uri="{FF2B5EF4-FFF2-40B4-BE49-F238E27FC236}">
                      <a16:creationId xmlns:a16="http://schemas.microsoft.com/office/drawing/2014/main" id="{A5AFCBEB-7301-7A87-8B8D-4235D62CF07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" name="Arc 60">
                  <a:extLst>
                    <a:ext uri="{FF2B5EF4-FFF2-40B4-BE49-F238E27FC236}">
                      <a16:creationId xmlns:a16="http://schemas.microsoft.com/office/drawing/2014/main" id="{27246EBF-4DB0-0724-D3E9-A6323CC1828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2" name="Arc 61">
                  <a:extLst>
                    <a:ext uri="{FF2B5EF4-FFF2-40B4-BE49-F238E27FC236}">
                      <a16:creationId xmlns:a16="http://schemas.microsoft.com/office/drawing/2014/main" id="{B9E4A9BC-F8AB-D999-A465-E13FC3DF11E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" name="Arc 62">
                  <a:extLst>
                    <a:ext uri="{FF2B5EF4-FFF2-40B4-BE49-F238E27FC236}">
                      <a16:creationId xmlns:a16="http://schemas.microsoft.com/office/drawing/2014/main" id="{67BFBE40-F7A4-6CE6-B6AA-B1A1463BD94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28" name="Arc 127">
                  <a:extLst>
                    <a:ext uri="{FF2B5EF4-FFF2-40B4-BE49-F238E27FC236}">
                      <a16:creationId xmlns:a16="http://schemas.microsoft.com/office/drawing/2014/main" id="{B88E4DDA-A558-0DC3-CCB2-B888561FB01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E1EE893A-A0C7-007C-37E1-C275BFD630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38541" y="3484586"/>
                <a:ext cx="0" cy="433912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FD654AC9-ADB8-519F-6EFF-91BD1B75C59E}"/>
                  </a:ext>
                </a:extLst>
              </p:cNvPr>
              <p:cNvSpPr txBox="1"/>
              <p:nvPr/>
            </p:nvSpPr>
            <p:spPr>
              <a:xfrm>
                <a:off x="6491575" y="3349744"/>
                <a:ext cx="338925" cy="2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2D3D4F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1BD5933-FA35-95FA-CB1C-5095734968CE}"/>
                  </a:ext>
                </a:extLst>
              </p:cNvPr>
              <p:cNvGrpSpPr/>
              <p:nvPr/>
            </p:nvGrpSpPr>
            <p:grpSpPr>
              <a:xfrm rot="19831012">
                <a:off x="6182118" y="3677554"/>
                <a:ext cx="343574" cy="80024"/>
                <a:chOff x="5645694" y="4573633"/>
                <a:chExt cx="877472" cy="423229"/>
              </a:xfrm>
            </p:grpSpPr>
            <p:sp>
              <p:nvSpPr>
                <p:cNvPr id="132" name="Arc 131">
                  <a:extLst>
                    <a:ext uri="{FF2B5EF4-FFF2-40B4-BE49-F238E27FC236}">
                      <a16:creationId xmlns:a16="http://schemas.microsoft.com/office/drawing/2014/main" id="{5F7F52F7-29E7-B5D8-E9AE-FA49CEDE60EE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3" name="Arc 132">
                  <a:extLst>
                    <a:ext uri="{FF2B5EF4-FFF2-40B4-BE49-F238E27FC236}">
                      <a16:creationId xmlns:a16="http://schemas.microsoft.com/office/drawing/2014/main" id="{85F15164-E3E7-C67B-5DEB-4387D10603E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4" name="Arc 133">
                  <a:extLst>
                    <a:ext uri="{FF2B5EF4-FFF2-40B4-BE49-F238E27FC236}">
                      <a16:creationId xmlns:a16="http://schemas.microsoft.com/office/drawing/2014/main" id="{D98B483D-E70B-E890-00EF-1C171E15C1D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5" name="Arc 134">
                  <a:extLst>
                    <a:ext uri="{FF2B5EF4-FFF2-40B4-BE49-F238E27FC236}">
                      <a16:creationId xmlns:a16="http://schemas.microsoft.com/office/drawing/2014/main" id="{34A88018-E1E0-F0AF-811A-F5D9F26F164C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6" name="Arc 135">
                  <a:extLst>
                    <a:ext uri="{FF2B5EF4-FFF2-40B4-BE49-F238E27FC236}">
                      <a16:creationId xmlns:a16="http://schemas.microsoft.com/office/drawing/2014/main" id="{59A6CE21-18BA-D875-0DD9-D5C1635AFAF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7" name="Arc 136">
                  <a:extLst>
                    <a:ext uri="{FF2B5EF4-FFF2-40B4-BE49-F238E27FC236}">
                      <a16:creationId xmlns:a16="http://schemas.microsoft.com/office/drawing/2014/main" id="{E6C1E3F5-F601-EEE8-0FF4-58A03AD8A45C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8" name="Arc 137">
                  <a:extLst>
                    <a:ext uri="{FF2B5EF4-FFF2-40B4-BE49-F238E27FC236}">
                      <a16:creationId xmlns:a16="http://schemas.microsoft.com/office/drawing/2014/main" id="{FDD3E53B-C7F0-A218-F597-99ACCDE62C5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905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D3D4F"/>
                    </a:solidFill>
                  </a:endParaRPr>
                </a:p>
              </p:txBody>
            </p:sp>
          </p:grp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43293F45-2C3C-1B6E-ED9F-CB6FBD11E6AA}"/>
                  </a:ext>
                </a:extLst>
              </p:cNvPr>
              <p:cNvSpPr txBox="1"/>
              <p:nvPr/>
            </p:nvSpPr>
            <p:spPr>
              <a:xfrm>
                <a:off x="5465749" y="3535516"/>
                <a:ext cx="3389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2D3D4F"/>
                    </a:solidFill>
                    <a:latin typeface="LM Roman 10" pitchFamily="2" charset="77"/>
                  </a:rPr>
                  <a:t>+</a:t>
                </a:r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40D4E431-29AC-0F5B-1F83-4301238866E4}"/>
                  </a:ext>
                </a:extLst>
              </p:cNvPr>
              <p:cNvGrpSpPr/>
              <p:nvPr/>
            </p:nvGrpSpPr>
            <p:grpSpPr>
              <a:xfrm rot="16200000">
                <a:off x="5799686" y="3765438"/>
                <a:ext cx="198504" cy="57960"/>
                <a:chOff x="5645694" y="4573633"/>
                <a:chExt cx="877472" cy="423229"/>
              </a:xfrm>
            </p:grpSpPr>
            <p:sp>
              <p:nvSpPr>
                <p:cNvPr id="142" name="Arc 141">
                  <a:extLst>
                    <a:ext uri="{FF2B5EF4-FFF2-40B4-BE49-F238E27FC236}">
                      <a16:creationId xmlns:a16="http://schemas.microsoft.com/office/drawing/2014/main" id="{A33E5B45-DFDB-D060-72C7-D03CB1FCB47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Arc 142">
                  <a:extLst>
                    <a:ext uri="{FF2B5EF4-FFF2-40B4-BE49-F238E27FC236}">
                      <a16:creationId xmlns:a16="http://schemas.microsoft.com/office/drawing/2014/main" id="{9B69F6E8-54B7-66BA-9159-98871807E0A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4" name="Arc 143">
                  <a:extLst>
                    <a:ext uri="{FF2B5EF4-FFF2-40B4-BE49-F238E27FC236}">
                      <a16:creationId xmlns:a16="http://schemas.microsoft.com/office/drawing/2014/main" id="{4EE17EB2-83A1-44CC-2B83-62145268A2D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5" name="Arc 144">
                  <a:extLst>
                    <a:ext uri="{FF2B5EF4-FFF2-40B4-BE49-F238E27FC236}">
                      <a16:creationId xmlns:a16="http://schemas.microsoft.com/office/drawing/2014/main" id="{4521D88D-799C-4EA0-9BD9-6A34B8386674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6" name="Arc 145">
                  <a:extLst>
                    <a:ext uri="{FF2B5EF4-FFF2-40B4-BE49-F238E27FC236}">
                      <a16:creationId xmlns:a16="http://schemas.microsoft.com/office/drawing/2014/main" id="{C4EAC609-D20C-9537-B488-E739C4F9DBA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7" name="Arc 146">
                  <a:extLst>
                    <a:ext uri="{FF2B5EF4-FFF2-40B4-BE49-F238E27FC236}">
                      <a16:creationId xmlns:a16="http://schemas.microsoft.com/office/drawing/2014/main" id="{8F183DE8-A94D-DA69-9087-4E6EB90C40C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Arc 147">
                  <a:extLst>
                    <a:ext uri="{FF2B5EF4-FFF2-40B4-BE49-F238E27FC236}">
                      <a16:creationId xmlns:a16="http://schemas.microsoft.com/office/drawing/2014/main" id="{43C1AF29-9F1E-CB29-135D-40213B58BB5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B810D0BF-6DC5-1037-C1C9-D762695436D2}"/>
                      </a:ext>
                    </a:extLst>
                  </p:cNvPr>
                  <p:cNvSpPr txBox="1"/>
                  <p:nvPr/>
                </p:nvSpPr>
                <p:spPr>
                  <a:xfrm>
                    <a:off x="5851549" y="3841422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736E8A2C-BD7C-D0FE-ECD0-2A50067265A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51549" y="3841422"/>
                    <a:ext cx="125034" cy="1231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683789E4-EDB3-9F5A-E399-380C32FF649D}"/>
                  </a:ext>
                </a:extLst>
              </p:cNvPr>
              <p:cNvGrpSpPr/>
              <p:nvPr/>
            </p:nvGrpSpPr>
            <p:grpSpPr>
              <a:xfrm rot="16200000">
                <a:off x="5994595" y="3793754"/>
                <a:ext cx="198504" cy="57960"/>
                <a:chOff x="5645694" y="4573633"/>
                <a:chExt cx="877472" cy="423229"/>
              </a:xfrm>
            </p:grpSpPr>
            <p:sp>
              <p:nvSpPr>
                <p:cNvPr id="151" name="Arc 150">
                  <a:extLst>
                    <a:ext uri="{FF2B5EF4-FFF2-40B4-BE49-F238E27FC236}">
                      <a16:creationId xmlns:a16="http://schemas.microsoft.com/office/drawing/2014/main" id="{8F7901C2-7C9C-4EEA-F0C4-AC3EC353DBA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2" name="Arc 151">
                  <a:extLst>
                    <a:ext uri="{FF2B5EF4-FFF2-40B4-BE49-F238E27FC236}">
                      <a16:creationId xmlns:a16="http://schemas.microsoft.com/office/drawing/2014/main" id="{BBC4CF0A-FD1D-9C7E-A9CC-A6A37A87C1E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3" name="Arc 152">
                  <a:extLst>
                    <a:ext uri="{FF2B5EF4-FFF2-40B4-BE49-F238E27FC236}">
                      <a16:creationId xmlns:a16="http://schemas.microsoft.com/office/drawing/2014/main" id="{307A0544-7689-2F3D-2E5A-77643E2E9B7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4" name="Arc 153">
                  <a:extLst>
                    <a:ext uri="{FF2B5EF4-FFF2-40B4-BE49-F238E27FC236}">
                      <a16:creationId xmlns:a16="http://schemas.microsoft.com/office/drawing/2014/main" id="{3147AE5A-97D7-A23E-7D8E-170F85BAB38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5" name="Arc 154">
                  <a:extLst>
                    <a:ext uri="{FF2B5EF4-FFF2-40B4-BE49-F238E27FC236}">
                      <a16:creationId xmlns:a16="http://schemas.microsoft.com/office/drawing/2014/main" id="{B144896B-9DAF-80DC-6DD5-AFC0A353C6D4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6" name="Arc 155">
                  <a:extLst>
                    <a:ext uri="{FF2B5EF4-FFF2-40B4-BE49-F238E27FC236}">
                      <a16:creationId xmlns:a16="http://schemas.microsoft.com/office/drawing/2014/main" id="{781138DE-87FE-A849-50C5-A8DA2DA1808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7" name="Arc 156">
                  <a:extLst>
                    <a:ext uri="{FF2B5EF4-FFF2-40B4-BE49-F238E27FC236}">
                      <a16:creationId xmlns:a16="http://schemas.microsoft.com/office/drawing/2014/main" id="{5F7E584A-107D-EDEF-2657-536950A24EAE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2885928A-E005-A07D-4854-E7BF23D5AFF1}"/>
                      </a:ext>
                    </a:extLst>
                  </p:cNvPr>
                  <p:cNvSpPr txBox="1"/>
                  <p:nvPr/>
                </p:nvSpPr>
                <p:spPr>
                  <a:xfrm>
                    <a:off x="6046458" y="3869738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3AE87ED3-4064-5B3C-2ED9-901CB2D72A7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46458" y="3869738"/>
                    <a:ext cx="125034" cy="12311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5E330ED1-8638-53BC-AFAD-BEDE49F581D2}"/>
                  </a:ext>
                </a:extLst>
              </p:cNvPr>
              <p:cNvGrpSpPr/>
              <p:nvPr/>
            </p:nvGrpSpPr>
            <p:grpSpPr>
              <a:xfrm rot="16200000">
                <a:off x="6164511" y="3916945"/>
                <a:ext cx="198504" cy="57960"/>
                <a:chOff x="5645694" y="4573633"/>
                <a:chExt cx="877472" cy="423229"/>
              </a:xfrm>
            </p:grpSpPr>
            <p:sp>
              <p:nvSpPr>
                <p:cNvPr id="161" name="Arc 160">
                  <a:extLst>
                    <a:ext uri="{FF2B5EF4-FFF2-40B4-BE49-F238E27FC236}">
                      <a16:creationId xmlns:a16="http://schemas.microsoft.com/office/drawing/2014/main" id="{FC820B74-6748-6109-1882-07792DE61F5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2" name="Arc 161">
                  <a:extLst>
                    <a:ext uri="{FF2B5EF4-FFF2-40B4-BE49-F238E27FC236}">
                      <a16:creationId xmlns:a16="http://schemas.microsoft.com/office/drawing/2014/main" id="{3B46C38F-36BB-97D6-6BB9-CED877B4FF4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A90004D3-06A3-FBEC-D881-B39F4E2ABAB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4" name="Arc 163">
                  <a:extLst>
                    <a:ext uri="{FF2B5EF4-FFF2-40B4-BE49-F238E27FC236}">
                      <a16:creationId xmlns:a16="http://schemas.microsoft.com/office/drawing/2014/main" id="{C2FC11A5-5D60-D80A-CCC6-128D1038E06F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2CCDD669-629F-1ADE-74B2-C212954B5CCE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0" name="Arc 169">
                  <a:extLst>
                    <a:ext uri="{FF2B5EF4-FFF2-40B4-BE49-F238E27FC236}">
                      <a16:creationId xmlns:a16="http://schemas.microsoft.com/office/drawing/2014/main" id="{728CBD8D-2F21-F4D4-B721-BA95BDC8D95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1" name="Arc 170">
                  <a:extLst>
                    <a:ext uri="{FF2B5EF4-FFF2-40B4-BE49-F238E27FC236}">
                      <a16:creationId xmlns:a16="http://schemas.microsoft.com/office/drawing/2014/main" id="{F2B84B42-E96F-34B7-32BD-42A5535E8050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7A6101A0-C268-3457-6581-029B33417FE1}"/>
                      </a:ext>
                    </a:extLst>
                  </p:cNvPr>
                  <p:cNvSpPr txBox="1"/>
                  <p:nvPr/>
                </p:nvSpPr>
                <p:spPr>
                  <a:xfrm>
                    <a:off x="6216374" y="3992928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5FAC58B8-549A-B66A-4471-9F99BD5F12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6374" y="3992928"/>
                    <a:ext cx="125034" cy="12311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44444" r="-33333" b="-4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C26B7ECF-56B7-57CE-640B-63FA2F150145}"/>
                  </a:ext>
                </a:extLst>
              </p:cNvPr>
              <p:cNvGrpSpPr/>
              <p:nvPr/>
            </p:nvGrpSpPr>
            <p:grpSpPr>
              <a:xfrm rot="16200000">
                <a:off x="4871998" y="3762463"/>
                <a:ext cx="198504" cy="57960"/>
                <a:chOff x="5645694" y="4573633"/>
                <a:chExt cx="877472" cy="423229"/>
              </a:xfrm>
            </p:grpSpPr>
            <p:sp>
              <p:nvSpPr>
                <p:cNvPr id="180" name="Arc 179">
                  <a:extLst>
                    <a:ext uri="{FF2B5EF4-FFF2-40B4-BE49-F238E27FC236}">
                      <a16:creationId xmlns:a16="http://schemas.microsoft.com/office/drawing/2014/main" id="{61F75945-259D-5A54-0CC1-8831EEF1BDE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1" name="Arc 180">
                  <a:extLst>
                    <a:ext uri="{FF2B5EF4-FFF2-40B4-BE49-F238E27FC236}">
                      <a16:creationId xmlns:a16="http://schemas.microsoft.com/office/drawing/2014/main" id="{7326371A-3FAF-8E8B-C54D-9758958CF79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2" name="Arc 181">
                  <a:extLst>
                    <a:ext uri="{FF2B5EF4-FFF2-40B4-BE49-F238E27FC236}">
                      <a16:creationId xmlns:a16="http://schemas.microsoft.com/office/drawing/2014/main" id="{77FBA9D6-8B12-C284-9F52-06D32491D4B2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3" name="Arc 182">
                  <a:extLst>
                    <a:ext uri="{FF2B5EF4-FFF2-40B4-BE49-F238E27FC236}">
                      <a16:creationId xmlns:a16="http://schemas.microsoft.com/office/drawing/2014/main" id="{0E013F2C-903C-29E0-906A-0E02B7D2AEAC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Arc 184">
                  <a:extLst>
                    <a:ext uri="{FF2B5EF4-FFF2-40B4-BE49-F238E27FC236}">
                      <a16:creationId xmlns:a16="http://schemas.microsoft.com/office/drawing/2014/main" id="{9163FBAC-B74A-C98C-45FC-372786DBCB11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6" name="Arc 185">
                  <a:extLst>
                    <a:ext uri="{FF2B5EF4-FFF2-40B4-BE49-F238E27FC236}">
                      <a16:creationId xmlns:a16="http://schemas.microsoft.com/office/drawing/2014/main" id="{487D593C-671E-12D4-FB19-FBE544FF080E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Arc 187">
                  <a:extLst>
                    <a:ext uri="{FF2B5EF4-FFF2-40B4-BE49-F238E27FC236}">
                      <a16:creationId xmlns:a16="http://schemas.microsoft.com/office/drawing/2014/main" id="{AAABE84A-7CFC-4249-2909-53B427079C2B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833EAE4D-A372-0907-8754-61F155610CEC}"/>
                      </a:ext>
                    </a:extLst>
                  </p:cNvPr>
                  <p:cNvSpPr txBox="1"/>
                  <p:nvPr/>
                </p:nvSpPr>
                <p:spPr>
                  <a:xfrm>
                    <a:off x="4923861" y="3838447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5DB479C2-E861-5342-C451-D314EC97760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23861" y="3838447"/>
                    <a:ext cx="125034" cy="123111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CC9EC950-B36B-E503-8154-3EFAA5997159}"/>
                  </a:ext>
                </a:extLst>
              </p:cNvPr>
              <p:cNvGrpSpPr/>
              <p:nvPr/>
            </p:nvGrpSpPr>
            <p:grpSpPr>
              <a:xfrm rot="16200000">
                <a:off x="5073333" y="3793332"/>
                <a:ext cx="198504" cy="57960"/>
                <a:chOff x="5645694" y="4573633"/>
                <a:chExt cx="877472" cy="423229"/>
              </a:xfrm>
            </p:grpSpPr>
            <p:sp>
              <p:nvSpPr>
                <p:cNvPr id="192" name="Arc 191">
                  <a:extLst>
                    <a:ext uri="{FF2B5EF4-FFF2-40B4-BE49-F238E27FC236}">
                      <a16:creationId xmlns:a16="http://schemas.microsoft.com/office/drawing/2014/main" id="{3209B63B-9565-C39B-C8C6-138356258C9E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Arc 192">
                  <a:extLst>
                    <a:ext uri="{FF2B5EF4-FFF2-40B4-BE49-F238E27FC236}">
                      <a16:creationId xmlns:a16="http://schemas.microsoft.com/office/drawing/2014/main" id="{A515F68A-69DF-E32E-1CD8-006FF333F1B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Arc 193">
                  <a:extLst>
                    <a:ext uri="{FF2B5EF4-FFF2-40B4-BE49-F238E27FC236}">
                      <a16:creationId xmlns:a16="http://schemas.microsoft.com/office/drawing/2014/main" id="{763FAE31-FA07-9A98-825E-373FF3EC7B8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Arc 194">
                  <a:extLst>
                    <a:ext uri="{FF2B5EF4-FFF2-40B4-BE49-F238E27FC236}">
                      <a16:creationId xmlns:a16="http://schemas.microsoft.com/office/drawing/2014/main" id="{C649EA69-97F4-BD09-2A87-4290F1923421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6" name="Arc 195">
                  <a:extLst>
                    <a:ext uri="{FF2B5EF4-FFF2-40B4-BE49-F238E27FC236}">
                      <a16:creationId xmlns:a16="http://schemas.microsoft.com/office/drawing/2014/main" id="{2A2115B8-ECCD-CFA0-3630-0C283F76A435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Arc 196">
                  <a:extLst>
                    <a:ext uri="{FF2B5EF4-FFF2-40B4-BE49-F238E27FC236}">
                      <a16:creationId xmlns:a16="http://schemas.microsoft.com/office/drawing/2014/main" id="{9193C422-4A8C-72E9-816C-F21065DF39F8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Arc 197">
                  <a:extLst>
                    <a:ext uri="{FF2B5EF4-FFF2-40B4-BE49-F238E27FC236}">
                      <a16:creationId xmlns:a16="http://schemas.microsoft.com/office/drawing/2014/main" id="{A0E0418B-46A2-5FC7-F3EF-F507CE93EC5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D657DEEF-B46D-9A52-3FF2-4605AE850EAE}"/>
                      </a:ext>
                    </a:extLst>
                  </p:cNvPr>
                  <p:cNvSpPr txBox="1"/>
                  <p:nvPr/>
                </p:nvSpPr>
                <p:spPr>
                  <a:xfrm>
                    <a:off x="5125196" y="3869315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12B3A9E6-5183-5A8A-F735-819FA65A71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5196" y="3869315"/>
                    <a:ext cx="125034" cy="1231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BC2B3A05-8613-858E-2FE7-295F4CD2D9F0}"/>
                  </a:ext>
                </a:extLst>
              </p:cNvPr>
              <p:cNvGrpSpPr/>
              <p:nvPr/>
            </p:nvGrpSpPr>
            <p:grpSpPr>
              <a:xfrm rot="16200000">
                <a:off x="5224315" y="3912556"/>
                <a:ext cx="198504" cy="57960"/>
                <a:chOff x="5645694" y="4573633"/>
                <a:chExt cx="877472" cy="423229"/>
              </a:xfrm>
            </p:grpSpPr>
            <p:sp>
              <p:nvSpPr>
                <p:cNvPr id="201" name="Arc 200">
                  <a:extLst>
                    <a:ext uri="{FF2B5EF4-FFF2-40B4-BE49-F238E27FC236}">
                      <a16:creationId xmlns:a16="http://schemas.microsoft.com/office/drawing/2014/main" id="{52E80E17-5229-FBB9-A60C-314195539C0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Arc 201">
                  <a:extLst>
                    <a:ext uri="{FF2B5EF4-FFF2-40B4-BE49-F238E27FC236}">
                      <a16:creationId xmlns:a16="http://schemas.microsoft.com/office/drawing/2014/main" id="{E16CA097-227C-426E-E050-A5154F80485F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Arc 202">
                  <a:extLst>
                    <a:ext uri="{FF2B5EF4-FFF2-40B4-BE49-F238E27FC236}">
                      <a16:creationId xmlns:a16="http://schemas.microsoft.com/office/drawing/2014/main" id="{D967FAD2-54CA-7505-8615-78138D90A1C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Arc 203">
                  <a:extLst>
                    <a:ext uri="{FF2B5EF4-FFF2-40B4-BE49-F238E27FC236}">
                      <a16:creationId xmlns:a16="http://schemas.microsoft.com/office/drawing/2014/main" id="{2EED2E12-B2CC-0F12-D650-0F0E94E7359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Arc 204">
                  <a:extLst>
                    <a:ext uri="{FF2B5EF4-FFF2-40B4-BE49-F238E27FC236}">
                      <a16:creationId xmlns:a16="http://schemas.microsoft.com/office/drawing/2014/main" id="{A66DA0F1-448E-A66D-1F51-9E0F745A31D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6" name="Arc 205">
                  <a:extLst>
                    <a:ext uri="{FF2B5EF4-FFF2-40B4-BE49-F238E27FC236}">
                      <a16:creationId xmlns:a16="http://schemas.microsoft.com/office/drawing/2014/main" id="{608C67CE-AAB6-E41B-346F-EC4537B7EB5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Arc 206">
                  <a:extLst>
                    <a:ext uri="{FF2B5EF4-FFF2-40B4-BE49-F238E27FC236}">
                      <a16:creationId xmlns:a16="http://schemas.microsoft.com/office/drawing/2014/main" id="{9AC99EEA-2AD5-D7B3-CA98-84065C380A0A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8" name="TextBox 207">
                    <a:extLst>
                      <a:ext uri="{FF2B5EF4-FFF2-40B4-BE49-F238E27FC236}">
                        <a16:creationId xmlns:a16="http://schemas.microsoft.com/office/drawing/2014/main" id="{E3FD734B-08E5-C321-4A85-5B0163CE0CFE}"/>
                      </a:ext>
                    </a:extLst>
                  </p:cNvPr>
                  <p:cNvSpPr txBox="1"/>
                  <p:nvPr/>
                </p:nvSpPr>
                <p:spPr>
                  <a:xfrm>
                    <a:off x="5276178" y="3988540"/>
                    <a:ext cx="125034" cy="12311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8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⊗</m:t>
                          </m:r>
                        </m:oMath>
                      </m:oMathPara>
                    </a14:m>
                    <a:endParaRPr lang="en-US" sz="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8" name="TextBox 207">
                    <a:extLst>
                      <a:ext uri="{FF2B5EF4-FFF2-40B4-BE49-F238E27FC236}">
                        <a16:creationId xmlns:a16="http://schemas.microsoft.com/office/drawing/2014/main" id="{2DC90352-F388-C436-8F9D-B718F8DD05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76178" y="3988540"/>
                    <a:ext cx="125034" cy="12311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4444" r="-44444" b="-5555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6F96A1AD-7F18-7F08-EEAC-81578DD9DE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31826" y="3689201"/>
                <a:ext cx="200343" cy="0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D28EF95B-4041-74B6-1947-FCCDB1C822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2169" y="3688600"/>
                <a:ext cx="258677" cy="201205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33CCB61F-5408-D40C-3EFF-32B3F80E14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58518" y="3691147"/>
                <a:ext cx="200343" cy="0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BE7E61AD-5CE5-297A-CBB6-5DE53C35B5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58861" y="3690546"/>
                <a:ext cx="258677" cy="201205"/>
              </a:xfrm>
              <a:prstGeom prst="line">
                <a:avLst/>
              </a:prstGeom>
              <a:ln w="19050" cap="rnd">
                <a:solidFill>
                  <a:srgbClr val="2D3D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33330F-7F55-89B1-DAA9-A12269B60776}"/>
              </a:ext>
            </a:extLst>
          </p:cNvPr>
          <p:cNvGrpSpPr/>
          <p:nvPr/>
        </p:nvGrpSpPr>
        <p:grpSpPr>
          <a:xfrm>
            <a:off x="7439238" y="3155769"/>
            <a:ext cx="1001184" cy="762534"/>
            <a:chOff x="7466255" y="3256937"/>
            <a:chExt cx="1167713" cy="88936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AC25B4F-9CD6-0D59-1902-014540077E56}"/>
                </a:ext>
              </a:extLst>
            </p:cNvPr>
            <p:cNvGrpSpPr/>
            <p:nvPr/>
          </p:nvGrpSpPr>
          <p:grpSpPr>
            <a:xfrm>
              <a:off x="7466255" y="3256937"/>
              <a:ext cx="1167713" cy="443352"/>
              <a:chOff x="6701375" y="119247"/>
              <a:chExt cx="1763582" cy="669589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17F9896E-DE1B-7170-05ED-09FEBB706D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AC94121-5247-33EB-1BA5-BDEC0D055C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BAE2208-9CED-EBAF-3637-CCE6CE17B6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BBD5A3C-A15C-85BA-6F4C-23D04ADF5B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2D27B1C-3B9A-E76C-2FCA-C5999BACD6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A9A24E9-BCB1-49CC-0EC7-E02E09E010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BAB8998-F70C-7385-2580-C54816F0BB9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C1D04C6-2204-0AAC-E0A8-F3414C165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641ADDB7-DE92-8EF5-92A9-817EC36E1F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288316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9A92313E-F53F-3A2A-9025-04BD98CB1F1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319441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FAF3F247-B775-F88D-12DE-0752E6DF4B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3462123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607FAC21-B6F6-AB1B-A4DA-480E17CA5C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3493168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B6A1C903-F90E-8F68-5AC5-8C9EBFD2B76F}"/>
                </a:ext>
              </a:extLst>
            </p:cNvPr>
            <p:cNvGrpSpPr/>
            <p:nvPr/>
          </p:nvGrpSpPr>
          <p:grpSpPr>
            <a:xfrm flipV="1">
              <a:off x="7633498" y="3702953"/>
              <a:ext cx="899851" cy="443352"/>
              <a:chOff x="7105923" y="119247"/>
              <a:chExt cx="1359034" cy="66958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615062DD-6BA6-3C31-218B-1D1AF7B294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442A47E6-98FA-D244-920A-67DF5F91C9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02645ECE-EBD8-5833-088E-B6E82A0302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4B432F6F-4523-363A-E4E3-3D63B9E6A2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7B9A7439-A759-AEA0-1752-AB2674F4EAC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F9D49CC6-EF78-2D09-34E0-E590005665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6905EC56-9DE7-8A4D-18A5-83F5AD6BCD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FAA9FD5-B00C-FE7B-69E1-883E1AB8A858}"/>
              </a:ext>
            </a:extLst>
          </p:cNvPr>
          <p:cNvGrpSpPr/>
          <p:nvPr/>
        </p:nvGrpSpPr>
        <p:grpSpPr>
          <a:xfrm>
            <a:off x="5255550" y="1951824"/>
            <a:ext cx="1094422" cy="649390"/>
            <a:chOff x="5202022" y="1915483"/>
            <a:chExt cx="1286527" cy="763378"/>
          </a:xfrm>
        </p:grpSpPr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AB9796CB-D146-2907-C3AC-A82CD5E6D297}"/>
                </a:ext>
              </a:extLst>
            </p:cNvPr>
            <p:cNvCxnSpPr>
              <a:cxnSpLocks/>
            </p:cNvCxnSpPr>
            <p:nvPr/>
          </p:nvCxnSpPr>
          <p:spPr>
            <a:xfrm>
              <a:off x="5202022" y="2053492"/>
              <a:ext cx="0" cy="554691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A4A48652-ED90-83D3-586B-6F1CBF11FCBB}"/>
                </a:ext>
              </a:extLst>
            </p:cNvPr>
            <p:cNvCxnSpPr>
              <a:cxnSpLocks/>
            </p:cNvCxnSpPr>
            <p:nvPr/>
          </p:nvCxnSpPr>
          <p:spPr>
            <a:xfrm>
              <a:off x="6206411" y="2050597"/>
              <a:ext cx="0" cy="554691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48DA02D-EF4B-CF05-B594-B6B68237E415}"/>
                </a:ext>
              </a:extLst>
            </p:cNvPr>
            <p:cNvSpPr txBox="1"/>
            <p:nvPr/>
          </p:nvSpPr>
          <p:spPr>
            <a:xfrm>
              <a:off x="6143531" y="1915483"/>
              <a:ext cx="3450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37E4EBEC-E98F-E681-4279-0A9EA3C095DE}"/>
                </a:ext>
              </a:extLst>
            </p:cNvPr>
            <p:cNvGrpSpPr/>
            <p:nvPr/>
          </p:nvGrpSpPr>
          <p:grpSpPr>
            <a:xfrm rot="16200000">
              <a:off x="5211916" y="2418348"/>
              <a:ext cx="198504" cy="57960"/>
              <a:chOff x="5645694" y="4573633"/>
              <a:chExt cx="877472" cy="423229"/>
            </a:xfrm>
          </p:grpSpPr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24FDF1FE-B24A-CFFB-2D23-EC32D5098A97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5" name="Arc 264">
                <a:extLst>
                  <a:ext uri="{FF2B5EF4-FFF2-40B4-BE49-F238E27FC236}">
                    <a16:creationId xmlns:a16="http://schemas.microsoft.com/office/drawing/2014/main" id="{F44413DD-294B-925F-3699-80710E4F2766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2E171D6E-274B-E0EB-D65C-428E1B4070B4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3C746915-15B8-92CF-25B4-E5F5968653D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DDD3C12F-93BF-80BC-A31E-FCD993806FCE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CBE085C6-3030-55CB-0ADF-C94232EA546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13D44D9B-E99F-5F00-F1CD-A55D7FC73BD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F84D8854-3DB8-EFA0-BFCC-3242EB153671}"/>
                    </a:ext>
                  </a:extLst>
                </p:cNvPr>
                <p:cNvSpPr txBox="1"/>
                <p:nvPr/>
              </p:nvSpPr>
              <p:spPr>
                <a:xfrm>
                  <a:off x="5263779" y="249433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DBA2D658-D05F-F541-F5C6-68804C167D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3779" y="2494332"/>
                  <a:ext cx="125034" cy="123111"/>
                </a:xfrm>
                <a:prstGeom prst="rect">
                  <a:avLst/>
                </a:prstGeom>
                <a:blipFill>
                  <a:blip r:embed="rId13"/>
                  <a:stretch>
                    <a:fillRect l="-44444" r="-44444" b="-4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2DDC4AD1-04D0-0EC0-FF94-8695C7E09DF4}"/>
                </a:ext>
              </a:extLst>
            </p:cNvPr>
            <p:cNvGrpSpPr/>
            <p:nvPr/>
          </p:nvGrpSpPr>
          <p:grpSpPr>
            <a:xfrm rot="16200000">
              <a:off x="5506371" y="2419496"/>
              <a:ext cx="198504" cy="57960"/>
              <a:chOff x="5645694" y="4573633"/>
              <a:chExt cx="877472" cy="423229"/>
            </a:xfrm>
          </p:grpSpPr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24AD8432-7221-0FD9-A9D9-7B9FA5EF287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48BF5BD6-E352-B682-BF57-6E71FD6DBDD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FDF17877-E7D3-23B1-78D6-53706EE8844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0AA7BE27-1836-5181-68B6-9F5EB99FF4AE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B85119B8-3A64-BFE3-1467-CDCCCBB2750F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4BA4ABAD-85E9-1702-D04E-5887DE503715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1" name="Arc 280">
                <a:extLst>
                  <a:ext uri="{FF2B5EF4-FFF2-40B4-BE49-F238E27FC236}">
                    <a16:creationId xmlns:a16="http://schemas.microsoft.com/office/drawing/2014/main" id="{B342EC3B-E2C3-81AD-EE8E-11E1A023A2CE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CA21676C-78CD-71DB-092D-7DBE967ABEBA}"/>
                    </a:ext>
                  </a:extLst>
                </p:cNvPr>
                <p:cNvSpPr txBox="1"/>
                <p:nvPr/>
              </p:nvSpPr>
              <p:spPr>
                <a:xfrm>
                  <a:off x="5558234" y="249548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35B37D8A-B9CA-6991-9470-5394D5379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8234" y="2495480"/>
                  <a:ext cx="125034" cy="123111"/>
                </a:xfrm>
                <a:prstGeom prst="rect">
                  <a:avLst/>
                </a:prstGeom>
                <a:blipFill>
                  <a:blip r:embed="rId14"/>
                  <a:stretch>
                    <a:fillRect l="-44444" r="-44444" b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390D5E87-76BF-4A4A-D838-FD5BC9E2BED6}"/>
                </a:ext>
              </a:extLst>
            </p:cNvPr>
            <p:cNvGrpSpPr/>
            <p:nvPr/>
          </p:nvGrpSpPr>
          <p:grpSpPr>
            <a:xfrm rot="16200000">
              <a:off x="5746637" y="2479766"/>
              <a:ext cx="198504" cy="57960"/>
              <a:chOff x="5645694" y="4573633"/>
              <a:chExt cx="877472" cy="423229"/>
            </a:xfrm>
          </p:grpSpPr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EF9A55B9-251F-F8E5-0849-3AD9DC56B4D1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67CD46D2-3B83-E33F-8F58-AB760C8D5DC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817DD34A-E56D-0C68-69E7-0222C71CFE69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D76B8C90-2CE8-5DEA-ACAB-CE8BD4FA753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19548FAE-A30D-E346-DDEB-F76CCB6153A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F4509FED-091F-7E24-2604-B90D7CF3017E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6D97AD31-E532-597E-8A88-EA5781306D3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015D9C39-8618-A0BA-85BF-FF70381D5A34}"/>
                    </a:ext>
                  </a:extLst>
                </p:cNvPr>
                <p:cNvSpPr txBox="1"/>
                <p:nvPr/>
              </p:nvSpPr>
              <p:spPr>
                <a:xfrm>
                  <a:off x="5798500" y="2555750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4953ACC3-D525-DB7C-F6FF-ECCD65730C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8500" y="2555750"/>
                  <a:ext cx="125034" cy="123111"/>
                </a:xfrm>
                <a:prstGeom prst="rect">
                  <a:avLst/>
                </a:prstGeom>
                <a:blipFill>
                  <a:blip r:embed="rId15"/>
                  <a:stretch>
                    <a:fillRect l="-30000" r="-30000" b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4AA281EC-020E-1752-C2E9-9E23694E4659}"/>
                </a:ext>
              </a:extLst>
            </p:cNvPr>
            <p:cNvGrpSpPr/>
            <p:nvPr/>
          </p:nvGrpSpPr>
          <p:grpSpPr>
            <a:xfrm rot="16200000">
              <a:off x="5916117" y="2263235"/>
              <a:ext cx="198504" cy="57960"/>
              <a:chOff x="5645694" y="4573633"/>
              <a:chExt cx="877472" cy="423229"/>
            </a:xfrm>
          </p:grpSpPr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6687D761-683D-BFDF-7C09-7E2D90ADAA5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8D7F3339-C241-12B7-027E-F54A198B984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C69C26DE-B99E-7D6B-B1F1-78AC3CD5B90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8AC12F7F-B799-5DDC-E056-065A5E5AF6E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8" name="Arc 297">
                <a:extLst>
                  <a:ext uri="{FF2B5EF4-FFF2-40B4-BE49-F238E27FC236}">
                    <a16:creationId xmlns:a16="http://schemas.microsoft.com/office/drawing/2014/main" id="{B35DB4F6-C7A5-EF74-FEE3-284AA085CB5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9" name="Arc 298">
                <a:extLst>
                  <a:ext uri="{FF2B5EF4-FFF2-40B4-BE49-F238E27FC236}">
                    <a16:creationId xmlns:a16="http://schemas.microsoft.com/office/drawing/2014/main" id="{BA1D9D96-1B5A-801D-35F0-E1CAFC2A06E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4DFA907C-7992-B475-6FFD-C37028C00AA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1" name="TextBox 300">
                  <a:extLst>
                    <a:ext uri="{FF2B5EF4-FFF2-40B4-BE49-F238E27FC236}">
                      <a16:creationId xmlns:a16="http://schemas.microsoft.com/office/drawing/2014/main" id="{20A962E2-EACC-BEAC-F3CA-D0659538153A}"/>
                    </a:ext>
                  </a:extLst>
                </p:cNvPr>
                <p:cNvSpPr txBox="1"/>
                <p:nvPr/>
              </p:nvSpPr>
              <p:spPr>
                <a:xfrm>
                  <a:off x="5967980" y="233921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1" name="TextBox 300">
                  <a:extLst>
                    <a:ext uri="{FF2B5EF4-FFF2-40B4-BE49-F238E27FC236}">
                      <a16:creationId xmlns:a16="http://schemas.microsoft.com/office/drawing/2014/main" id="{54D5C219-F5E2-7892-7711-F5C1C4F5EC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7980" y="2339219"/>
                  <a:ext cx="125034" cy="123111"/>
                </a:xfrm>
                <a:prstGeom prst="rect">
                  <a:avLst/>
                </a:prstGeom>
                <a:blipFill>
                  <a:blip r:embed="rId16"/>
                  <a:stretch>
                    <a:fillRect l="-44444" r="-4444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AEBF71EF-E922-2C59-E7E1-7CA6754DE3E4}"/>
                </a:ext>
              </a:extLst>
            </p:cNvPr>
            <p:cNvGrpSpPr/>
            <p:nvPr/>
          </p:nvGrpSpPr>
          <p:grpSpPr>
            <a:xfrm rot="19787075">
              <a:off x="5689657" y="2168762"/>
              <a:ext cx="485558" cy="93230"/>
              <a:chOff x="3274861" y="3360325"/>
              <a:chExt cx="589406" cy="11874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1F2D22B7-6BDA-8391-D2D2-4A79301325A0}"/>
                  </a:ext>
                </a:extLst>
              </p:cNvPr>
              <p:cNvGrpSpPr/>
              <p:nvPr/>
            </p:nvGrpSpPr>
            <p:grpSpPr>
              <a:xfrm rot="5400000">
                <a:off x="3421603" y="3213583"/>
                <a:ext cx="118270" cy="411754"/>
                <a:chOff x="5893706" y="2894795"/>
                <a:chExt cx="90764" cy="435617"/>
              </a:xfrm>
            </p:grpSpPr>
            <p:sp>
              <p:nvSpPr>
                <p:cNvPr id="218" name="Arc 217">
                  <a:extLst>
                    <a:ext uri="{FF2B5EF4-FFF2-40B4-BE49-F238E27FC236}">
                      <a16:creationId xmlns:a16="http://schemas.microsoft.com/office/drawing/2014/main" id="{EE25C3E8-B8DC-E9DA-93EE-B17CE151EF61}"/>
                    </a:ext>
                  </a:extLst>
                </p:cNvPr>
                <p:cNvSpPr/>
                <p:nvPr/>
              </p:nvSpPr>
              <p:spPr>
                <a:xfrm rot="5400000">
                  <a:off x="5910975" y="2973227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9" name="Arc 218">
                  <a:extLst>
                    <a:ext uri="{FF2B5EF4-FFF2-40B4-BE49-F238E27FC236}">
                      <a16:creationId xmlns:a16="http://schemas.microsoft.com/office/drawing/2014/main" id="{D431378D-62CE-0D85-C378-67AFC0BDDFF9}"/>
                    </a:ext>
                  </a:extLst>
                </p:cNvPr>
                <p:cNvSpPr/>
                <p:nvPr/>
              </p:nvSpPr>
              <p:spPr>
                <a:xfrm rot="5400000">
                  <a:off x="5910829" y="3067938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0" name="Arc 219">
                  <a:extLst>
                    <a:ext uri="{FF2B5EF4-FFF2-40B4-BE49-F238E27FC236}">
                      <a16:creationId xmlns:a16="http://schemas.microsoft.com/office/drawing/2014/main" id="{8DF51BFC-68F0-D4E9-AD54-3A77D0A0117F}"/>
                    </a:ext>
                  </a:extLst>
                </p:cNvPr>
                <p:cNvSpPr/>
                <p:nvPr/>
              </p:nvSpPr>
              <p:spPr>
                <a:xfrm rot="16200000">
                  <a:off x="5863270" y="3019788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1" name="Arc 220">
                  <a:extLst>
                    <a:ext uri="{FF2B5EF4-FFF2-40B4-BE49-F238E27FC236}">
                      <a16:creationId xmlns:a16="http://schemas.microsoft.com/office/drawing/2014/main" id="{5D94FB63-0A85-918D-9A70-8584DF65B8CA}"/>
                    </a:ext>
                  </a:extLst>
                </p:cNvPr>
                <p:cNvSpPr/>
                <p:nvPr/>
              </p:nvSpPr>
              <p:spPr>
                <a:xfrm rot="16200000">
                  <a:off x="5863270" y="2925522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3" name="Arc 222">
                  <a:extLst>
                    <a:ext uri="{FF2B5EF4-FFF2-40B4-BE49-F238E27FC236}">
                      <a16:creationId xmlns:a16="http://schemas.microsoft.com/office/drawing/2014/main" id="{5108488C-E18F-838E-9B07-C6EF316D0ACA}"/>
                    </a:ext>
                  </a:extLst>
                </p:cNvPr>
                <p:cNvSpPr/>
                <p:nvPr/>
              </p:nvSpPr>
              <p:spPr>
                <a:xfrm rot="16200000">
                  <a:off x="5863124" y="3114500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4" name="Arc 223">
                  <a:extLst>
                    <a:ext uri="{FF2B5EF4-FFF2-40B4-BE49-F238E27FC236}">
                      <a16:creationId xmlns:a16="http://schemas.microsoft.com/office/drawing/2014/main" id="{AD018F5E-E1BC-830E-5B5E-5710A3BC6A42}"/>
                    </a:ext>
                  </a:extLst>
                </p:cNvPr>
                <p:cNvSpPr/>
                <p:nvPr/>
              </p:nvSpPr>
              <p:spPr>
                <a:xfrm rot="16200000">
                  <a:off x="5862979" y="3209211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25" name="Arc 224">
                  <a:extLst>
                    <a:ext uri="{FF2B5EF4-FFF2-40B4-BE49-F238E27FC236}">
                      <a16:creationId xmlns:a16="http://schemas.microsoft.com/office/drawing/2014/main" id="{B1472451-D14F-B447-40E0-B07109C31936}"/>
                    </a:ext>
                  </a:extLst>
                </p:cNvPr>
                <p:cNvSpPr/>
                <p:nvPr/>
              </p:nvSpPr>
              <p:spPr>
                <a:xfrm rot="5400000">
                  <a:off x="5910684" y="3162650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</p:grp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7B491A1E-6512-C490-0EBF-84FB81792B07}"/>
                  </a:ext>
                </a:extLst>
              </p:cNvPr>
              <p:cNvGrpSpPr/>
              <p:nvPr/>
            </p:nvGrpSpPr>
            <p:grpSpPr>
              <a:xfrm rot="5400000">
                <a:off x="3599255" y="3214053"/>
                <a:ext cx="118270" cy="411754"/>
                <a:chOff x="5893706" y="2894795"/>
                <a:chExt cx="90764" cy="435617"/>
              </a:xfrm>
            </p:grpSpPr>
            <p:sp>
              <p:nvSpPr>
                <p:cNvPr id="184" name="Arc 183">
                  <a:extLst>
                    <a:ext uri="{FF2B5EF4-FFF2-40B4-BE49-F238E27FC236}">
                      <a16:creationId xmlns:a16="http://schemas.microsoft.com/office/drawing/2014/main" id="{91C5BD71-B32F-03CC-6B77-C12E93E5D327}"/>
                    </a:ext>
                  </a:extLst>
                </p:cNvPr>
                <p:cNvSpPr/>
                <p:nvPr/>
              </p:nvSpPr>
              <p:spPr>
                <a:xfrm rot="5400000">
                  <a:off x="5910975" y="2973227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C504240A-5745-164C-6262-C2C208523F3D}"/>
                    </a:ext>
                  </a:extLst>
                </p:cNvPr>
                <p:cNvSpPr/>
                <p:nvPr/>
              </p:nvSpPr>
              <p:spPr>
                <a:xfrm rot="5400000">
                  <a:off x="5910829" y="3067938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91" name="Arc 190">
                  <a:extLst>
                    <a:ext uri="{FF2B5EF4-FFF2-40B4-BE49-F238E27FC236}">
                      <a16:creationId xmlns:a16="http://schemas.microsoft.com/office/drawing/2014/main" id="{ED4F443C-E1C7-8D16-9021-63A6141D007E}"/>
                    </a:ext>
                  </a:extLst>
                </p:cNvPr>
                <p:cNvSpPr/>
                <p:nvPr/>
              </p:nvSpPr>
              <p:spPr>
                <a:xfrm rot="16200000">
                  <a:off x="5863270" y="3019788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4" name="Arc 213">
                  <a:extLst>
                    <a:ext uri="{FF2B5EF4-FFF2-40B4-BE49-F238E27FC236}">
                      <a16:creationId xmlns:a16="http://schemas.microsoft.com/office/drawing/2014/main" id="{6E719089-22C2-6075-B6D5-428CCB4B587E}"/>
                    </a:ext>
                  </a:extLst>
                </p:cNvPr>
                <p:cNvSpPr/>
                <p:nvPr/>
              </p:nvSpPr>
              <p:spPr>
                <a:xfrm rot="16200000">
                  <a:off x="5863270" y="2925522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5" name="Arc 214">
                  <a:extLst>
                    <a:ext uri="{FF2B5EF4-FFF2-40B4-BE49-F238E27FC236}">
                      <a16:creationId xmlns:a16="http://schemas.microsoft.com/office/drawing/2014/main" id="{7D1888EF-3523-F5BB-32E9-637A7A78983C}"/>
                    </a:ext>
                  </a:extLst>
                </p:cNvPr>
                <p:cNvSpPr/>
                <p:nvPr/>
              </p:nvSpPr>
              <p:spPr>
                <a:xfrm rot="16200000">
                  <a:off x="5863124" y="3114500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6" name="Arc 215">
                  <a:extLst>
                    <a:ext uri="{FF2B5EF4-FFF2-40B4-BE49-F238E27FC236}">
                      <a16:creationId xmlns:a16="http://schemas.microsoft.com/office/drawing/2014/main" id="{E50935D9-9B66-DABA-B8CF-FB8CDF51107B}"/>
                    </a:ext>
                  </a:extLst>
                </p:cNvPr>
                <p:cNvSpPr/>
                <p:nvPr/>
              </p:nvSpPr>
              <p:spPr>
                <a:xfrm rot="16200000">
                  <a:off x="5862979" y="3209211"/>
                  <a:ext cx="151928" cy="90473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17" name="Arc 216">
                  <a:extLst>
                    <a:ext uri="{FF2B5EF4-FFF2-40B4-BE49-F238E27FC236}">
                      <a16:creationId xmlns:a16="http://schemas.microsoft.com/office/drawing/2014/main" id="{A353B18B-31B6-FE6E-02F3-F55498933D53}"/>
                    </a:ext>
                  </a:extLst>
                </p:cNvPr>
                <p:cNvSpPr/>
                <p:nvPr/>
              </p:nvSpPr>
              <p:spPr>
                <a:xfrm rot="5400000">
                  <a:off x="5910684" y="3162650"/>
                  <a:ext cx="57662" cy="89329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</p:grp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7C3E70D-C273-CEB2-C4C7-5E4E5262B402}"/>
                </a:ext>
              </a:extLst>
            </p:cNvPr>
            <p:cNvGrpSpPr/>
            <p:nvPr/>
          </p:nvGrpSpPr>
          <p:grpSpPr>
            <a:xfrm>
              <a:off x="5242373" y="2341736"/>
              <a:ext cx="491063" cy="0"/>
              <a:chOff x="5242373" y="2585891"/>
              <a:chExt cx="491063" cy="0"/>
            </a:xfrm>
          </p:grpSpPr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C9748BB0-DA90-36D6-0580-B3A9A9B2F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2373" y="2585891"/>
                <a:ext cx="313120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DA4DA838-2FC1-F271-05AB-6725334C05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1209" y="2585891"/>
                <a:ext cx="232227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6728445E-76CE-7764-BDC5-75F069183E33}"/>
                </a:ext>
              </a:extLst>
            </p:cNvPr>
            <p:cNvGrpSpPr/>
            <p:nvPr/>
          </p:nvGrpSpPr>
          <p:grpSpPr>
            <a:xfrm rot="1699704">
              <a:off x="5704032" y="2458246"/>
              <a:ext cx="491063" cy="0"/>
              <a:chOff x="920509" y="2408610"/>
              <a:chExt cx="596088" cy="0"/>
            </a:xfrm>
          </p:grpSpPr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E0BB89D4-FB3B-DCF8-FBE5-3CE3DF630F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509" y="2408610"/>
                <a:ext cx="380088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75CFC61F-7A16-1965-E2E0-C0BFAADFC4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34703" y="2408610"/>
                <a:ext cx="281894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83C0A79F-756C-CA32-81D3-138B58BF97A7}"/>
                  </a:ext>
                </a:extLst>
              </p:cNvPr>
              <p:cNvSpPr txBox="1"/>
              <p:nvPr/>
            </p:nvSpPr>
            <p:spPr>
              <a:xfrm>
                <a:off x="7041072" y="2637046"/>
                <a:ext cx="63491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</m:oMath>
                  </m:oMathPara>
                </a14:m>
                <a:endParaRPr lang="en-US" sz="800" b="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83C0A79F-756C-CA32-81D3-138B58BF9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072" y="2637046"/>
                <a:ext cx="634917" cy="246221"/>
              </a:xfrm>
              <a:prstGeom prst="rect">
                <a:avLst/>
              </a:prstGeom>
              <a:blipFill>
                <a:blip r:embed="rId17"/>
                <a:stretch>
                  <a:fillRect l="-3922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4D53E61D-0D28-4CBA-5BF0-05782BB5F48C}"/>
              </a:ext>
            </a:extLst>
          </p:cNvPr>
          <p:cNvCxnSpPr>
            <a:cxnSpLocks/>
          </p:cNvCxnSpPr>
          <p:nvPr/>
        </p:nvCxnSpPr>
        <p:spPr>
          <a:xfrm flipV="1">
            <a:off x="7233718" y="2387570"/>
            <a:ext cx="35499" cy="21710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073CE96B-19C7-C724-663F-C25A45C90BAC}"/>
              </a:ext>
            </a:extLst>
          </p:cNvPr>
          <p:cNvGrpSpPr/>
          <p:nvPr/>
        </p:nvGrpSpPr>
        <p:grpSpPr>
          <a:xfrm>
            <a:off x="1127214" y="1943703"/>
            <a:ext cx="1091637" cy="667819"/>
            <a:chOff x="951940" y="2154376"/>
            <a:chExt cx="1274140" cy="779467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8AF3377F-C37B-1D6E-E523-43390CFF60BC}"/>
                </a:ext>
              </a:extLst>
            </p:cNvPr>
            <p:cNvGrpSpPr/>
            <p:nvPr/>
          </p:nvGrpSpPr>
          <p:grpSpPr>
            <a:xfrm>
              <a:off x="951940" y="2154376"/>
              <a:ext cx="1274140" cy="686031"/>
              <a:chOff x="625745" y="1851550"/>
              <a:chExt cx="1561680" cy="840850"/>
            </a:xfrm>
          </p:grpSpPr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122BDC1C-6C5D-0811-6B08-2739B9995A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726" y="2368967"/>
                <a:ext cx="380088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196F7EA6-CC8D-7D76-17CA-12E26B699F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8920" y="2368967"/>
                <a:ext cx="281894" cy="0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9" name="Group 308">
                <a:extLst>
                  <a:ext uri="{FF2B5EF4-FFF2-40B4-BE49-F238E27FC236}">
                    <a16:creationId xmlns:a16="http://schemas.microsoft.com/office/drawing/2014/main" id="{F2F266A6-AD4A-5269-9F90-4D65EE5B6438}"/>
                  </a:ext>
                </a:extLst>
              </p:cNvPr>
              <p:cNvGrpSpPr/>
              <p:nvPr/>
            </p:nvGrpSpPr>
            <p:grpSpPr>
              <a:xfrm rot="1699704">
                <a:off x="1235121" y="2510396"/>
                <a:ext cx="596088" cy="0"/>
                <a:chOff x="920509" y="2408610"/>
                <a:chExt cx="596088" cy="0"/>
              </a:xfrm>
            </p:grpSpPr>
            <p:cxnSp>
              <p:nvCxnSpPr>
                <p:cNvPr id="358" name="Straight Connector 357">
                  <a:extLst>
                    <a:ext uri="{FF2B5EF4-FFF2-40B4-BE49-F238E27FC236}">
                      <a16:creationId xmlns:a16="http://schemas.microsoft.com/office/drawing/2014/main" id="{0D90AED6-2363-9E32-A70F-115697980A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509" y="2408610"/>
                  <a:ext cx="380088" cy="0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>
                  <a:extLst>
                    <a:ext uri="{FF2B5EF4-FFF2-40B4-BE49-F238E27FC236}">
                      <a16:creationId xmlns:a16="http://schemas.microsoft.com/office/drawing/2014/main" id="{1C53A6DA-21B7-A9B9-06C1-25FBD87485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34703" y="2408610"/>
                  <a:ext cx="281894" cy="0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0" name="Group 309">
                <a:extLst>
                  <a:ext uri="{FF2B5EF4-FFF2-40B4-BE49-F238E27FC236}">
                    <a16:creationId xmlns:a16="http://schemas.microsoft.com/office/drawing/2014/main" id="{C4E07D93-D70F-3405-93C5-7EFC4B40583A}"/>
                  </a:ext>
                </a:extLst>
              </p:cNvPr>
              <p:cNvGrpSpPr/>
              <p:nvPr/>
            </p:nvGrpSpPr>
            <p:grpSpPr>
              <a:xfrm rot="19787075">
                <a:off x="1217672" y="2158999"/>
                <a:ext cx="589406" cy="113170"/>
                <a:chOff x="3274861" y="3360325"/>
                <a:chExt cx="589406" cy="118740"/>
              </a:xfrm>
            </p:grpSpPr>
            <p:grpSp>
              <p:nvGrpSpPr>
                <p:cNvPr id="315" name="Group 314">
                  <a:extLst>
                    <a:ext uri="{FF2B5EF4-FFF2-40B4-BE49-F238E27FC236}">
                      <a16:creationId xmlns:a16="http://schemas.microsoft.com/office/drawing/2014/main" id="{D72D98FD-8616-8E37-FF00-06A78B35782B}"/>
                    </a:ext>
                  </a:extLst>
                </p:cNvPr>
                <p:cNvGrpSpPr/>
                <p:nvPr/>
              </p:nvGrpSpPr>
              <p:grpSpPr>
                <a:xfrm rot="5400000">
                  <a:off x="3421603" y="3213583"/>
                  <a:ext cx="118270" cy="411754"/>
                  <a:chOff x="5893706" y="2894795"/>
                  <a:chExt cx="90764" cy="435617"/>
                </a:xfrm>
              </p:grpSpPr>
              <p:sp>
                <p:nvSpPr>
                  <p:cNvPr id="351" name="Arc 350">
                    <a:extLst>
                      <a:ext uri="{FF2B5EF4-FFF2-40B4-BE49-F238E27FC236}">
                        <a16:creationId xmlns:a16="http://schemas.microsoft.com/office/drawing/2014/main" id="{27FE8C20-6879-23A9-69C1-44554B8D9CE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975" y="2973227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2" name="Arc 351">
                    <a:extLst>
                      <a:ext uri="{FF2B5EF4-FFF2-40B4-BE49-F238E27FC236}">
                        <a16:creationId xmlns:a16="http://schemas.microsoft.com/office/drawing/2014/main" id="{FEF950F0-BB8A-CE05-403A-2DCDE0956F0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829" y="3067938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3" name="Arc 352">
                    <a:extLst>
                      <a:ext uri="{FF2B5EF4-FFF2-40B4-BE49-F238E27FC236}">
                        <a16:creationId xmlns:a16="http://schemas.microsoft.com/office/drawing/2014/main" id="{402CBE4D-063B-D9F9-E803-9F4D2A422CB4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3019788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4" name="Arc 353">
                    <a:extLst>
                      <a:ext uri="{FF2B5EF4-FFF2-40B4-BE49-F238E27FC236}">
                        <a16:creationId xmlns:a16="http://schemas.microsoft.com/office/drawing/2014/main" id="{30D54E4B-7A9C-5C37-A27E-D27295439BC3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2925522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5" name="Arc 354">
                    <a:extLst>
                      <a:ext uri="{FF2B5EF4-FFF2-40B4-BE49-F238E27FC236}">
                        <a16:creationId xmlns:a16="http://schemas.microsoft.com/office/drawing/2014/main" id="{3D3FA603-689A-1414-F812-3FBDFEC2EC2D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124" y="3114500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6" name="Arc 355">
                    <a:extLst>
                      <a:ext uri="{FF2B5EF4-FFF2-40B4-BE49-F238E27FC236}">
                        <a16:creationId xmlns:a16="http://schemas.microsoft.com/office/drawing/2014/main" id="{13B005D4-D46E-84C1-B5A6-F73FA725A77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2979" y="3209211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7" name="Arc 356">
                    <a:extLst>
                      <a:ext uri="{FF2B5EF4-FFF2-40B4-BE49-F238E27FC236}">
                        <a16:creationId xmlns:a16="http://schemas.microsoft.com/office/drawing/2014/main" id="{2F4A9D27-E6B4-90BA-E5DA-8CB972F641D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684" y="3162650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  <p:grpSp>
              <p:nvGrpSpPr>
                <p:cNvPr id="316" name="Group 315">
                  <a:extLst>
                    <a:ext uri="{FF2B5EF4-FFF2-40B4-BE49-F238E27FC236}">
                      <a16:creationId xmlns:a16="http://schemas.microsoft.com/office/drawing/2014/main" id="{4FBE2119-D23F-13F2-9AF3-94FDDA4DBB84}"/>
                    </a:ext>
                  </a:extLst>
                </p:cNvPr>
                <p:cNvGrpSpPr/>
                <p:nvPr/>
              </p:nvGrpSpPr>
              <p:grpSpPr>
                <a:xfrm rot="5400000">
                  <a:off x="3599255" y="3214053"/>
                  <a:ext cx="118270" cy="411754"/>
                  <a:chOff x="5893706" y="2894795"/>
                  <a:chExt cx="90764" cy="435617"/>
                </a:xfrm>
              </p:grpSpPr>
              <p:sp>
                <p:nvSpPr>
                  <p:cNvPr id="317" name="Arc 316">
                    <a:extLst>
                      <a:ext uri="{FF2B5EF4-FFF2-40B4-BE49-F238E27FC236}">
                        <a16:creationId xmlns:a16="http://schemas.microsoft.com/office/drawing/2014/main" id="{180103E0-5965-342E-DC2D-84CFD8736BD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975" y="2973227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18" name="Arc 317">
                    <a:extLst>
                      <a:ext uri="{FF2B5EF4-FFF2-40B4-BE49-F238E27FC236}">
                        <a16:creationId xmlns:a16="http://schemas.microsoft.com/office/drawing/2014/main" id="{4BA21493-CF75-97E6-53F3-45E8F87A737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829" y="3067938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19" name="Arc 318">
                    <a:extLst>
                      <a:ext uri="{FF2B5EF4-FFF2-40B4-BE49-F238E27FC236}">
                        <a16:creationId xmlns:a16="http://schemas.microsoft.com/office/drawing/2014/main" id="{E6778212-53D7-B930-E412-E9E425A795E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3019788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0" name="Arc 319">
                    <a:extLst>
                      <a:ext uri="{FF2B5EF4-FFF2-40B4-BE49-F238E27FC236}">
                        <a16:creationId xmlns:a16="http://schemas.microsoft.com/office/drawing/2014/main" id="{A4DAD6F9-2BA7-FD9E-ADDB-5A9C716D89D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270" y="2925522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48" name="Arc 347">
                    <a:extLst>
                      <a:ext uri="{FF2B5EF4-FFF2-40B4-BE49-F238E27FC236}">
                        <a16:creationId xmlns:a16="http://schemas.microsoft.com/office/drawing/2014/main" id="{B19364CD-1842-9790-6FC5-DB62DBE69625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3124" y="3114500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49" name="Arc 348">
                    <a:extLst>
                      <a:ext uri="{FF2B5EF4-FFF2-40B4-BE49-F238E27FC236}">
                        <a16:creationId xmlns:a16="http://schemas.microsoft.com/office/drawing/2014/main" id="{013E1B10-92D3-8629-D8B8-324277353B0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5862979" y="3209211"/>
                    <a:ext cx="151928" cy="90473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50" name="Arc 349">
                    <a:extLst>
                      <a:ext uri="{FF2B5EF4-FFF2-40B4-BE49-F238E27FC236}">
                        <a16:creationId xmlns:a16="http://schemas.microsoft.com/office/drawing/2014/main" id="{5AA199D5-BDB4-02F8-8016-8F7DFEB0A69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10684" y="3162650"/>
                    <a:ext cx="57662" cy="89329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</p:grp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BDF46052-D3ED-1244-B98D-629AA90EB0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745" y="2019076"/>
                <a:ext cx="0" cy="6733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9408E7A2-8BF4-C829-C8BC-A78D447C64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4945" y="2015561"/>
                <a:ext cx="0" cy="6733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3" name="TextBox 312">
                <a:extLst>
                  <a:ext uri="{FF2B5EF4-FFF2-40B4-BE49-F238E27FC236}">
                    <a16:creationId xmlns:a16="http://schemas.microsoft.com/office/drawing/2014/main" id="{78462231-6949-4BA3-D796-9AA22AD627D2}"/>
                  </a:ext>
                </a:extLst>
              </p:cNvPr>
              <p:cNvSpPr txBox="1"/>
              <p:nvPr/>
            </p:nvSpPr>
            <p:spPr>
              <a:xfrm>
                <a:off x="1768617" y="1851550"/>
                <a:ext cx="418808" cy="352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tx2">
                        <a:lumMod val="50000"/>
                      </a:schemeClr>
                    </a:solidFill>
                  </a:rPr>
                  <a:t>2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7D803F25-4838-AC93-5980-E80560323C43}"/>
                    </a:ext>
                  </a:extLst>
                </p:cNvPr>
                <p:cNvSpPr txBox="1"/>
                <p:nvPr/>
              </p:nvSpPr>
              <p:spPr>
                <a:xfrm>
                  <a:off x="1357745" y="2229886"/>
                  <a:ext cx="4796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F43D9EF4-0083-20C6-59D5-38102BAED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7745" y="2229886"/>
                  <a:ext cx="479613" cy="21544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4891152D-4BFC-1E55-0E49-F35CD92369DE}"/>
                    </a:ext>
                  </a:extLst>
                </p:cNvPr>
                <p:cNvSpPr txBox="1"/>
                <p:nvPr/>
              </p:nvSpPr>
              <p:spPr>
                <a:xfrm>
                  <a:off x="1375971" y="2682380"/>
                  <a:ext cx="567294" cy="2514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23CC9834-A0D8-34A5-524D-2000413235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5971" y="2682380"/>
                  <a:ext cx="567294" cy="251463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78BDE0A2-1F98-0F4C-FBB9-8D1AFC092B04}"/>
                    </a:ext>
                  </a:extLst>
                </p:cNvPr>
                <p:cNvSpPr txBox="1"/>
                <p:nvPr/>
              </p:nvSpPr>
              <p:spPr>
                <a:xfrm>
                  <a:off x="1466083" y="2458891"/>
                  <a:ext cx="4796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oMath>
                    </m:oMathPara>
                  </a14:m>
                  <a:endParaRPr lang="en-US" sz="800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7728A5AD-0EF2-608D-0936-1ACAF51252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6083" y="2458891"/>
                  <a:ext cx="479613" cy="21544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6" name="Arc 305">
              <a:extLst>
                <a:ext uri="{FF2B5EF4-FFF2-40B4-BE49-F238E27FC236}">
                  <a16:creationId xmlns:a16="http://schemas.microsoft.com/office/drawing/2014/main" id="{4A166BB8-A744-6FC8-A10E-6000D6AFF69D}"/>
                </a:ext>
              </a:extLst>
            </p:cNvPr>
            <p:cNvSpPr/>
            <p:nvPr/>
          </p:nvSpPr>
          <p:spPr>
            <a:xfrm>
              <a:off x="1245333" y="2306766"/>
              <a:ext cx="531176" cy="529974"/>
            </a:xfrm>
            <a:prstGeom prst="arc">
              <a:avLst>
                <a:gd name="adj1" fmla="val 20028855"/>
                <a:gd name="adj2" fmla="val 1775431"/>
              </a:avLst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0" name="Rectangle 449">
            <a:extLst>
              <a:ext uri="{FF2B5EF4-FFF2-40B4-BE49-F238E27FC236}">
                <a16:creationId xmlns:a16="http://schemas.microsoft.com/office/drawing/2014/main" id="{AD1691B9-A84D-4421-9927-81D4E6BB3407}"/>
              </a:ext>
            </a:extLst>
          </p:cNvPr>
          <p:cNvSpPr/>
          <p:nvPr/>
        </p:nvSpPr>
        <p:spPr>
          <a:xfrm>
            <a:off x="275118" y="1182305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>
            <a:extLst>
              <a:ext uri="{FF2B5EF4-FFF2-40B4-BE49-F238E27FC236}">
                <a16:creationId xmlns:a16="http://schemas.microsoft.com/office/drawing/2014/main" id="{3746A53B-9E63-5111-70CD-5072F84F5347}"/>
              </a:ext>
            </a:extLst>
          </p:cNvPr>
          <p:cNvSpPr/>
          <p:nvPr/>
        </p:nvSpPr>
        <p:spPr>
          <a:xfrm>
            <a:off x="4623565" y="1181104"/>
            <a:ext cx="4246033" cy="368294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1279E-71ED-1F04-19ED-8C8970C76BE5}"/>
              </a:ext>
            </a:extLst>
          </p:cNvPr>
          <p:cNvSpPr txBox="1"/>
          <p:nvPr/>
        </p:nvSpPr>
        <p:spPr>
          <a:xfrm>
            <a:off x="5038741" y="256385"/>
            <a:ext cx="3912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[Baier,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Dokshitzer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Peigne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Schiff], [Zakharov], [Arnold, Moore, Yaffe]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932FE97D-05A2-E5D2-5E41-200C5785B598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DE62BE-6200-6DAB-8E09-496A98C49688}"/>
              </a:ext>
            </a:extLst>
          </p:cNvPr>
          <p:cNvSpPr/>
          <p:nvPr/>
        </p:nvSpPr>
        <p:spPr>
          <a:xfrm>
            <a:off x="4414345" y="4142728"/>
            <a:ext cx="283779" cy="491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32B1C0-A820-3C35-7426-DC991F11F4AE}"/>
              </a:ext>
            </a:extLst>
          </p:cNvPr>
          <p:cNvSpPr txBox="1"/>
          <p:nvPr/>
        </p:nvSpPr>
        <p:spPr>
          <a:xfrm>
            <a:off x="3484616" y="4174346"/>
            <a:ext cx="2191306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LM Roman 10" pitchFamily="2" charset="77"/>
              </a:rPr>
              <a:t>Also mixing of vacuum-like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LM Roman 10" pitchFamily="2" charset="77"/>
              </a:rPr>
              <a:t>and medium-induced terms!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1C18AC-BE3E-533B-D180-4F36EFEEF6F3}"/>
              </a:ext>
            </a:extLst>
          </p:cNvPr>
          <p:cNvSpPr/>
          <p:nvPr/>
        </p:nvSpPr>
        <p:spPr>
          <a:xfrm>
            <a:off x="216000" y="1176934"/>
            <a:ext cx="8712001" cy="3765626"/>
          </a:xfrm>
          <a:prstGeom prst="rect">
            <a:avLst/>
          </a:prstGeom>
          <a:solidFill>
            <a:schemeClr val="tx2">
              <a:lumMod val="20000"/>
              <a:lumOff val="80000"/>
              <a:alpha val="80137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CD8581-81F5-C356-5ACC-4E75A88A7902}"/>
              </a:ext>
            </a:extLst>
          </p:cNvPr>
          <p:cNvSpPr txBox="1"/>
          <p:nvPr/>
        </p:nvSpPr>
        <p:spPr>
          <a:xfrm>
            <a:off x="2082722" y="3798361"/>
            <a:ext cx="4973925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0850" indent="-4508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LM Roman 10" pitchFamily="2" charset="77"/>
              </a:rPr>
              <a:t>Successful in </a:t>
            </a:r>
            <a:r>
              <a:rPr lang="en-US" dirty="0" err="1">
                <a:solidFill>
                  <a:srgbClr val="FF0000"/>
                </a:solidFill>
                <a:latin typeface="LM Roman 10" pitchFamily="2" charset="77"/>
              </a:rPr>
              <a:t>pheno</a:t>
            </a:r>
            <a:r>
              <a:rPr lang="en-US" dirty="0">
                <a:solidFill>
                  <a:srgbClr val="FF0000"/>
                </a:solidFill>
                <a:latin typeface="LM Roman 10" pitchFamily="2" charset="77"/>
              </a:rPr>
              <a:t> for “hard” observables. 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Does not thermalize!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LM Roman 10" pitchFamily="2" charset="77"/>
              </a:rPr>
              <a:t>How to thermalize jets?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FB9EC1-2A9C-BCC1-B3AC-44D4607F77B0}"/>
              </a:ext>
            </a:extLst>
          </p:cNvPr>
          <p:cNvSpPr txBox="1"/>
          <p:nvPr/>
        </p:nvSpPr>
        <p:spPr>
          <a:xfrm rot="20457271">
            <a:off x="1937393" y="2375567"/>
            <a:ext cx="530127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LM Roman 10" pitchFamily="2" charset="77"/>
              </a:rPr>
              <a:t>Jet evolution in the QGP</a:t>
            </a:r>
          </a:p>
        </p:txBody>
      </p:sp>
    </p:spTree>
    <p:extLst>
      <p:ext uri="{BB962C8B-B14F-4D97-AF65-F5344CB8AC3E}">
        <p14:creationId xmlns:p14="http://schemas.microsoft.com/office/powerpoint/2010/main" val="138015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6FDF-EECB-0479-40EC-836837298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DF67CC-A578-9016-28EF-C8AD365C6A8C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E882A481-87D1-ACE2-BDD1-5AC553871EEF}"/>
              </a:ext>
            </a:extLst>
          </p:cNvPr>
          <p:cNvSpPr>
            <a:spLocks/>
          </p:cNvSpPr>
          <p:nvPr/>
        </p:nvSpPr>
        <p:spPr>
          <a:xfrm>
            <a:off x="8928662" y="0"/>
            <a:ext cx="22317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47C8EF36-5336-75FD-E153-A36DD2C47EB4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7154ECFE-D5CC-6565-FBCB-5AE36104262A}"/>
              </a:ext>
            </a:extLst>
          </p:cNvPr>
          <p:cNvSpPr txBox="1"/>
          <p:nvPr/>
        </p:nvSpPr>
        <p:spPr>
          <a:xfrm>
            <a:off x="9755841" y="14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74D140-855D-9DC3-38F4-BB14E79A7E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56" r="20325"/>
          <a:stretch>
            <a:fillRect/>
          </a:stretch>
        </p:blipFill>
        <p:spPr>
          <a:xfrm flipH="1">
            <a:off x="4212628" y="215999"/>
            <a:ext cx="4723585" cy="472049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0DE2371-4248-A58D-E11A-47426911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A5A6BC-E4F2-5D22-6C51-3DC67A9D74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95" r="-4080"/>
          <a:stretch>
            <a:fillRect/>
          </a:stretch>
        </p:blipFill>
        <p:spPr>
          <a:xfrm flipH="1">
            <a:off x="-488731" y="215999"/>
            <a:ext cx="5068608" cy="4720501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reflection stA="45000" endPos="0" dist="508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C482EC-25E9-DAFF-6EE0-994A0EA9CA71}"/>
              </a:ext>
            </a:extLst>
          </p:cNvPr>
          <p:cNvSpPr txBox="1"/>
          <p:nvPr/>
        </p:nvSpPr>
        <p:spPr>
          <a:xfrm>
            <a:off x="8180563" y="4706043"/>
            <a:ext cx="891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2">
                    <a:lumMod val="60000"/>
                    <a:lumOff val="40000"/>
                  </a:schemeClr>
                </a:solidFill>
                <a:latin typeface="LM Roman 10" pitchFamily="2" charset="77"/>
              </a:rPr>
              <a:t>[Wikipedia]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6C40F8-B3B2-18C2-FA3B-61BAA6A604F4}"/>
              </a:ext>
            </a:extLst>
          </p:cNvPr>
          <p:cNvSpPr txBox="1"/>
          <p:nvPr/>
        </p:nvSpPr>
        <p:spPr>
          <a:xfrm>
            <a:off x="200238" y="220498"/>
            <a:ext cx="4355998" cy="4716000"/>
          </a:xfrm>
          <a:prstGeom prst="rect">
            <a:avLst/>
          </a:prstGeom>
          <a:solidFill>
            <a:schemeClr val="tx2">
              <a:lumMod val="50000"/>
              <a:alpha val="19531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82341-1B7D-FF76-DD33-608D8C50F035}"/>
              </a:ext>
            </a:extLst>
          </p:cNvPr>
          <p:cNvSpPr txBox="1"/>
          <p:nvPr/>
        </p:nvSpPr>
        <p:spPr>
          <a:xfrm>
            <a:off x="216000" y="1786920"/>
            <a:ext cx="435599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2. Jet thermalization and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Medium response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608354DE-0C8A-0F0A-FBD3-DC481964908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3146259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DBFB7-874D-1711-A558-AF37409BF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4E2A5578-D03A-5179-1A8B-45931C3F62F8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BFEE18B-ECD1-CD06-801C-902AE46EB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18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136B08-917D-4388-C715-E734CBEA8650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EEFFD008-D258-8823-008D-60989161E365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response</a:t>
            </a: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 in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phenomenology</a:t>
            </a:r>
            <a:endParaRPr lang="nb-NO" sz="3000" dirty="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093901-A5F6-C70F-8BB7-FFC5E65D1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416" y="1296756"/>
            <a:ext cx="4209336" cy="3440188"/>
          </a:xfrm>
          <a:prstGeom prst="rect">
            <a:avLst/>
          </a:prstGeom>
          <a:ln w="12700">
            <a:solidFill>
              <a:schemeClr val="tx2">
                <a:lumMod val="50000"/>
              </a:schemeClr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C1D41E-6407-ADE1-FE5D-EE46041726CE}"/>
                  </a:ext>
                </a:extLst>
              </p:cNvPr>
              <p:cNvSpPr txBox="1"/>
              <p:nvPr/>
            </p:nvSpPr>
            <p:spPr>
              <a:xfrm>
                <a:off x="387369" y="1486911"/>
                <a:ext cx="4064945" cy="338304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Where does the lost energy go?</a:t>
                </a:r>
              </a:p>
              <a:p>
                <a:pPr marL="465137" indent="-2857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Jets evolve in </a:t>
                </a:r>
                <a:r>
                  <a:rPr lang="en-US" sz="1200" dirty="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pQCD</a:t>
                </a: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</a:p>
              <a:p>
                <a:pPr marL="465137" indent="-2857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Energy loss is modelled (e.g. see before).</a:t>
                </a:r>
              </a:p>
              <a:p>
                <a:pPr marL="465137" indent="-2857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Lost energy feeds hydro:</a:t>
                </a:r>
              </a:p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p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Does the lost energy really equilibrate?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Weak vs strong coupling?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Where are perturbative scatterings?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Smaller collision systems: </a:t>
                </a:r>
                <a:r>
                  <a:rPr lang="en-US" sz="1200" dirty="0" err="1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PbPb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sym typeface="Wingdings" pitchFamily="2" charset="2"/>
                  </a:rPr>
                  <a:t> ⇾ 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OO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sym typeface="Wingdings" pitchFamily="2" charset="2"/>
                  </a:rPr>
                  <a:t> ⇾ </a:t>
                </a:r>
                <a:r>
                  <a:rPr lang="en-US" sz="1200" dirty="0" err="1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pPb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C1D41E-6407-ADE1-FE5D-EE4604172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69" y="1486911"/>
                <a:ext cx="4064945" cy="3383042"/>
              </a:xfrm>
              <a:prstGeom prst="rect">
                <a:avLst/>
              </a:prstGeom>
              <a:blipFill>
                <a:blip r:embed="rId4"/>
                <a:stretch>
                  <a:fillRect b="-375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Undertittel 1">
            <a:extLst>
              <a:ext uri="{FF2B5EF4-FFF2-40B4-BE49-F238E27FC236}">
                <a16:creationId xmlns:a16="http://schemas.microsoft.com/office/drawing/2014/main" id="{3132FDAB-18AD-C751-3634-B9861EA1FF3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44FF64-25FC-4E5D-2275-7CBC48F31985}"/>
              </a:ext>
            </a:extLst>
          </p:cNvPr>
          <p:cNvSpPr txBox="1"/>
          <p:nvPr/>
        </p:nvSpPr>
        <p:spPr>
          <a:xfrm>
            <a:off x="3112767" y="3097066"/>
            <a:ext cx="12413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lost energy as source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40176CA-A0BE-5082-3E36-BD256E766F94}"/>
              </a:ext>
            </a:extLst>
          </p:cNvPr>
          <p:cNvCxnSpPr>
            <a:cxnSpLocks/>
          </p:cNvCxnSpPr>
          <p:nvPr/>
        </p:nvCxnSpPr>
        <p:spPr>
          <a:xfrm flipH="1" flipV="1">
            <a:off x="3011296" y="3051067"/>
            <a:ext cx="221587" cy="103593"/>
          </a:xfrm>
          <a:prstGeom prst="straightConnector1">
            <a:avLst/>
          </a:prstGeom>
          <a:ln w="1270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F651685-A370-C633-C317-9C1EAB30168D}"/>
              </a:ext>
            </a:extLst>
          </p:cNvPr>
          <p:cNvSpPr txBox="1"/>
          <p:nvPr/>
        </p:nvSpPr>
        <p:spPr>
          <a:xfrm>
            <a:off x="696574" y="3097902"/>
            <a:ext cx="10029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hydro evolution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020CEE9-53D4-2FD2-B333-C60F943D2F0D}"/>
              </a:ext>
            </a:extLst>
          </p:cNvPr>
          <p:cNvCxnSpPr>
            <a:cxnSpLocks/>
          </p:cNvCxnSpPr>
          <p:nvPr/>
        </p:nvCxnSpPr>
        <p:spPr>
          <a:xfrm flipV="1">
            <a:off x="1546715" y="3062663"/>
            <a:ext cx="173877" cy="91997"/>
          </a:xfrm>
          <a:prstGeom prst="straightConnector1">
            <a:avLst/>
          </a:prstGeom>
          <a:ln w="1270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041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C157-5D43-D358-9253-184B51FE0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34D347E2-6616-5A33-4C86-43B1A5674949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7C9DBB6A-BDC9-943D-63B1-5DD23B4B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19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C0D4B3-F112-2284-76E1-8D1FA25932D1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2645817B-C7F7-4323-F964-B1F38814D652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response</a:t>
            </a: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 in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phenomenology</a:t>
            </a:r>
            <a:endParaRPr lang="nb-NO" sz="3000" dirty="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6F1C93-993C-EC2C-08CC-3992E5D39336}"/>
                  </a:ext>
                </a:extLst>
              </p:cNvPr>
              <p:cNvSpPr txBox="1"/>
              <p:nvPr/>
            </p:nvSpPr>
            <p:spPr>
              <a:xfrm>
                <a:off x="387369" y="1486911"/>
                <a:ext cx="4064945" cy="338304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Where does the lost energy go?</a:t>
                </a:r>
              </a:p>
              <a:p>
                <a:pPr marL="465137" indent="-2857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Jets evolve in </a:t>
                </a:r>
                <a:r>
                  <a:rPr lang="en-US" sz="1200" dirty="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pQCD</a:t>
                </a: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</a:p>
              <a:p>
                <a:pPr marL="465137" indent="-2857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Energy loss is modelled (e.g. see before).</a:t>
                </a:r>
              </a:p>
              <a:p>
                <a:pPr marL="465137" indent="-2857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Lost energy feeds hydro:</a:t>
                </a:r>
              </a:p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p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Does the lost energy really equilibrate?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Weak vs strong coupling?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Where are perturbative scatterings?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Smaller collision systems: </a:t>
                </a:r>
                <a:r>
                  <a:rPr lang="en-US" sz="1200" dirty="0" err="1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PbPb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sym typeface="Wingdings" pitchFamily="2" charset="2"/>
                  </a:rPr>
                  <a:t> ⇾ 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OO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sym typeface="Wingdings" pitchFamily="2" charset="2"/>
                  </a:rPr>
                  <a:t> ⇾ </a:t>
                </a:r>
                <a:r>
                  <a:rPr lang="en-US" sz="1200" dirty="0" err="1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pPb</a:t>
                </a:r>
                <a:r>
                  <a:rPr lang="en-US" sz="12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6F1C93-993C-EC2C-08CC-3992E5D39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69" y="1486911"/>
                <a:ext cx="4064945" cy="3383042"/>
              </a:xfrm>
              <a:prstGeom prst="rect">
                <a:avLst/>
              </a:prstGeom>
              <a:blipFill>
                <a:blip r:embed="rId3"/>
                <a:stretch>
                  <a:fillRect b="-375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697DB7C-CC54-04F0-42FE-A283A7C011BC}"/>
              </a:ext>
            </a:extLst>
          </p:cNvPr>
          <p:cNvSpPr txBox="1"/>
          <p:nvPr/>
        </p:nvSpPr>
        <p:spPr>
          <a:xfrm>
            <a:off x="3112767" y="3097066"/>
            <a:ext cx="12413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lost energy as source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B9E924E-D3E1-35FF-DBAA-456049867F36}"/>
              </a:ext>
            </a:extLst>
          </p:cNvPr>
          <p:cNvCxnSpPr>
            <a:cxnSpLocks/>
          </p:cNvCxnSpPr>
          <p:nvPr/>
        </p:nvCxnSpPr>
        <p:spPr>
          <a:xfrm flipH="1" flipV="1">
            <a:off x="3011296" y="3051067"/>
            <a:ext cx="221587" cy="103593"/>
          </a:xfrm>
          <a:prstGeom prst="straightConnector1">
            <a:avLst/>
          </a:prstGeom>
          <a:ln w="1270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2DDA9AA-E94F-5C14-0BEB-0F84C682F332}"/>
              </a:ext>
            </a:extLst>
          </p:cNvPr>
          <p:cNvSpPr txBox="1"/>
          <p:nvPr/>
        </p:nvSpPr>
        <p:spPr>
          <a:xfrm>
            <a:off x="696574" y="3097902"/>
            <a:ext cx="10029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hydro evolution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A659E22-3C14-3A5C-430C-2B060945409F}"/>
              </a:ext>
            </a:extLst>
          </p:cNvPr>
          <p:cNvCxnSpPr>
            <a:cxnSpLocks/>
          </p:cNvCxnSpPr>
          <p:nvPr/>
        </p:nvCxnSpPr>
        <p:spPr>
          <a:xfrm flipV="1">
            <a:off x="1546715" y="3062663"/>
            <a:ext cx="173877" cy="91997"/>
          </a:xfrm>
          <a:prstGeom prst="straightConnector1">
            <a:avLst/>
          </a:prstGeom>
          <a:ln w="1270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26B6F0-F9A6-B20E-37E5-E890603044AD}"/>
              </a:ext>
            </a:extLst>
          </p:cNvPr>
          <p:cNvGrpSpPr/>
          <p:nvPr/>
        </p:nvGrpSpPr>
        <p:grpSpPr>
          <a:xfrm>
            <a:off x="4803450" y="1410980"/>
            <a:ext cx="3953181" cy="3185445"/>
            <a:chOff x="4572000" y="1557110"/>
            <a:chExt cx="3764919" cy="303374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C506E-7C5E-B742-1288-89B2BC82F864}"/>
                </a:ext>
              </a:extLst>
            </p:cNvPr>
            <p:cNvSpPr/>
            <p:nvPr/>
          </p:nvSpPr>
          <p:spPr>
            <a:xfrm>
              <a:off x="4572000" y="1557110"/>
              <a:ext cx="3744172" cy="30337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460E96C-C4A8-F602-EF4D-3622D970369A}"/>
                </a:ext>
              </a:extLst>
            </p:cNvPr>
            <p:cNvGrpSpPr/>
            <p:nvPr/>
          </p:nvGrpSpPr>
          <p:grpSpPr>
            <a:xfrm>
              <a:off x="4605520" y="1584886"/>
              <a:ext cx="3731399" cy="2558118"/>
              <a:chOff x="4611831" y="1134935"/>
              <a:chExt cx="4182885" cy="2867644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DC3FADDA-9C72-5A5C-1B7F-02195DE0009E}"/>
                  </a:ext>
                </a:extLst>
              </p:cNvPr>
              <p:cNvGrpSpPr/>
              <p:nvPr/>
            </p:nvGrpSpPr>
            <p:grpSpPr>
              <a:xfrm>
                <a:off x="4611831" y="1134935"/>
                <a:ext cx="3151949" cy="1348935"/>
                <a:chOff x="3031573" y="1273787"/>
                <a:chExt cx="2644211" cy="1131639"/>
              </a:xfrm>
            </p:grpSpPr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02C6809D-6CAA-4B83-34CE-C794070B07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2925" t="5967" r="50886" b="6298"/>
                <a:stretch>
                  <a:fillRect/>
                </a:stretch>
              </p:blipFill>
              <p:spPr>
                <a:xfrm>
                  <a:off x="3031573" y="1273787"/>
                  <a:ext cx="1046017" cy="1131639"/>
                </a:xfrm>
                <a:prstGeom prst="rect">
                  <a:avLst/>
                </a:prstGeom>
              </p:spPr>
            </p:pic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B5B37F23-1812-DAF9-967A-7FC0E649E11F}"/>
                    </a:ext>
                  </a:extLst>
                </p:cNvPr>
                <p:cNvSpPr/>
                <p:nvPr/>
              </p:nvSpPr>
              <p:spPr>
                <a:xfrm>
                  <a:off x="5417272" y="1342633"/>
                  <a:ext cx="258512" cy="148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B40FBE28-9F5E-733C-0DB4-15156BCE8931}"/>
                  </a:ext>
                </a:extLst>
              </p:cNvPr>
              <p:cNvGrpSpPr/>
              <p:nvPr/>
            </p:nvGrpSpPr>
            <p:grpSpPr>
              <a:xfrm>
                <a:off x="5926867" y="1211980"/>
                <a:ext cx="2867849" cy="2790599"/>
                <a:chOff x="5778305" y="2613350"/>
                <a:chExt cx="2104409" cy="2047721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9AA7D196-BBCF-BDEC-B4D6-9EA8C3A248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t="47734"/>
                <a:stretch>
                  <a:fillRect/>
                </a:stretch>
              </p:blipFill>
              <p:spPr>
                <a:xfrm>
                  <a:off x="5921530" y="2806008"/>
                  <a:ext cx="1905840" cy="1687664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21E5E34C-38C4-227F-C4FE-C75DDC1E3D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b="93311"/>
                <a:stretch>
                  <a:fillRect/>
                </a:stretch>
              </p:blipFill>
              <p:spPr>
                <a:xfrm>
                  <a:off x="5921530" y="2613350"/>
                  <a:ext cx="1905840" cy="216000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5" name="TextBox 44">
                      <a:extLst>
                        <a:ext uri="{FF2B5EF4-FFF2-40B4-BE49-F238E27FC236}">
                          <a16:creationId xmlns:a16="http://schemas.microsoft.com/office/drawing/2014/main" id="{310D3663-440D-A3F9-AA71-02C0FE8F5136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4980516" y="3411142"/>
                      <a:ext cx="1880322" cy="284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US" sz="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𝑐ℎ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𝑐ℎ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b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𝐴𝐴</m:t>
                                </m:r>
                              </m:sub>
                            </m:sSub>
                            <m:r>
                              <a:rPr lang="en-US" sz="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𝑐ℎ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𝑎𝑠𝑦𝑚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r>
                                      <a:rPr lang="en-US" sz="8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𝑐ℎ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b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𝑝𝑝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800" dirty="0"/>
                    </a:p>
                  </p:txBody>
                </p:sp>
              </mc:Choice>
              <mc:Fallback xmlns="">
                <p:sp>
                  <p:nvSpPr>
                    <p:cNvPr id="152" name="TextBox 151">
                      <a:extLst>
                        <a:ext uri="{FF2B5EF4-FFF2-40B4-BE49-F238E27FC236}">
                          <a16:creationId xmlns:a16="http://schemas.microsoft.com/office/drawing/2014/main" id="{F8B87DA1-02D5-22C0-D7CC-CA59C1F73DB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4980516" y="3411142"/>
                      <a:ext cx="1880322" cy="284743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40095C1-1078-31E2-67CC-21BA8179A216}"/>
                    </a:ext>
                  </a:extLst>
                </p:cNvPr>
                <p:cNvSpPr txBox="1"/>
                <p:nvPr/>
              </p:nvSpPr>
              <p:spPr>
                <a:xfrm>
                  <a:off x="7110930" y="4395846"/>
                  <a:ext cx="771784" cy="2652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CMS 2507.09307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2602.19431</a:t>
                  </a:r>
                </a:p>
              </p:txBody>
            </p:sp>
          </p:grp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6BD38D7-8A94-28D8-1AD2-24BD71A38F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5400000">
                <a:off x="4677340" y="2502317"/>
                <a:ext cx="1212410" cy="1263670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2309C6-1C66-55DE-48C2-785747FD3A2E}"/>
                </a:ext>
              </a:extLst>
            </p:cNvPr>
            <p:cNvSpPr txBox="1"/>
            <p:nvPr/>
          </p:nvSpPr>
          <p:spPr>
            <a:xfrm>
              <a:off x="5042057" y="4188546"/>
              <a:ext cx="2804057" cy="3517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0" dirty="0">
                  <a:solidFill>
                    <a:srgbClr val="FF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</a:rPr>
                <a:t>New measurements on medium response.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</a:rPr>
                <a:t>There is room for improvement.</a:t>
              </a:r>
              <a:endParaRPr lang="en-US" sz="1200" b="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endParaRPr>
            </a:p>
          </p:txBody>
        </p:sp>
      </p:grpSp>
      <p:sp>
        <p:nvSpPr>
          <p:cNvPr id="49" name="Undertittel 1">
            <a:extLst>
              <a:ext uri="{FF2B5EF4-FFF2-40B4-BE49-F238E27FC236}">
                <a16:creationId xmlns:a16="http://schemas.microsoft.com/office/drawing/2014/main" id="{718EF475-CE94-145D-6C47-2B4C3FC438E4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164019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17306-C449-7634-7482-BB6C8852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0EEC26-FD4B-4095-0D04-5071EC33DC5A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ECECD49-6DBE-04A3-A863-0CF04CBE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7FB815-3503-2617-6DF6-BB5A10F610C4}"/>
              </a:ext>
            </a:extLst>
          </p:cNvPr>
          <p:cNvGrpSpPr/>
          <p:nvPr/>
        </p:nvGrpSpPr>
        <p:grpSpPr>
          <a:xfrm>
            <a:off x="314680" y="271400"/>
            <a:ext cx="2110260" cy="4656100"/>
            <a:chOff x="314680" y="271400"/>
            <a:chExt cx="2110260" cy="4656100"/>
          </a:xfrm>
        </p:grpSpPr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DBB1410C-CA37-AD20-DC77-4C8011F25159}"/>
                </a:ext>
              </a:extLst>
            </p:cNvPr>
            <p:cNvCxnSpPr/>
            <p:nvPr/>
          </p:nvCxnSpPr>
          <p:spPr>
            <a:xfrm>
              <a:off x="1092260" y="3379597"/>
              <a:ext cx="499534" cy="0"/>
            </a:xfrm>
            <a:prstGeom prst="straightConnector1">
              <a:avLst/>
            </a:prstGeom>
            <a:ln w="25400" cap="rnd">
              <a:solidFill>
                <a:schemeClr val="tx2">
                  <a:lumMod val="20000"/>
                  <a:lumOff val="80000"/>
                </a:schemeClr>
              </a:solidFill>
              <a:round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8A04008-2B7F-FE6D-4AF4-BE4FE2051D17}"/>
                </a:ext>
              </a:extLst>
            </p:cNvPr>
            <p:cNvGrpSpPr/>
            <p:nvPr/>
          </p:nvGrpSpPr>
          <p:grpSpPr>
            <a:xfrm flipH="1">
              <a:off x="314680" y="1908419"/>
              <a:ext cx="813639" cy="2960930"/>
              <a:chOff x="5976628" y="1149170"/>
              <a:chExt cx="3058012" cy="2960930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93D19B45-E84F-D128-CD46-170D76AB5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26425" y="371312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092656DB-549B-8910-3219-A320624AD6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637664" y="286269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2AF4A271-94C0-C8A5-78A8-C17B30B41E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030183" y="25717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5D0C436F-0A46-FE9A-72DD-43338378C0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916812" y="124071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9D461964-C695-DAC1-1D15-3BECBE760F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028086" y="336470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B89FE4CD-B4D4-6985-330E-89A5B8858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390377" y="329063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C648990B-F855-1499-66D8-5DC4AD922F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26425" y="114917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AD127D4E-B57B-5597-D576-75C463F35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555388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DA46D093-FE14-B654-8AC4-6B837B25D1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88865" y="202141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E820598E-536F-A22B-AEC3-1ADF438DC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168364" y="1943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7AECC1D8-51D7-9FFE-B0F6-F77E873D24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682744" y="142789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9BA604B6-09B5-459B-5754-5E4649CDC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134887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F75C8D53-B3FA-3FAC-D841-A64F20ED51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20048" y="157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AA9CE420-3138-66AE-D98E-1E01CF62C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29277" y="24497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B2DC1061-A827-74C2-A050-20C9D3BAB6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725661" y="24581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68BD611F-E8F1-CC6C-3FB0-3C14D05882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343406" y="22617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540B660A-BDB4-9661-AF68-8B62E1707E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389366" y="266937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F99B10CE-3E07-D9A1-ED20-AB2ABB5F3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185703" y="300551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CF9D0372-C211-5BDE-FA5D-BEA2EBD235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876057" y="216795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776F7A12-3714-116B-C891-F1D34149B5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076516" y="156947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772250D1-C242-F628-935C-C8B4B4259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888357" y="17264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C0E5D4C9-03B1-6E95-F310-402C6F945B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193485" y="14715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85B96612-FC7C-E755-7872-0449527EC8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45900" y="364323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DA4D7F28-C6B3-4AE0-2EB4-AF9F2EF5A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774758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B529577A-ADE7-AD7E-94D2-72F48B274B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979473" y="2127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A9779584-51A1-B6F7-038A-DE389BD287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658683" y="241078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63631E4E-2652-B2BE-71BA-5CD6B59269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911643" y="26859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C8CD3D7E-6DF9-2986-B6CF-4FD045A0CE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460195" y="2734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003453DA-4DF3-5BD6-C03F-0A53519422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123072" y="288234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D1860C0C-5719-4523-FC5F-B190F21D7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630822" y="291788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CAF06633-85AD-A9FD-B432-A46CB291E1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425749" y="322893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D14C1C45-2B34-6FDA-4EA0-88DB9DBD20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834467" y="312352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F57714AF-C678-ABF9-0A7A-C4B74237D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665646" y="34704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A9ECDB08-1AEF-CAF3-239C-C2CB5E52E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217434" y="19750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7741EBA6-9062-0DA2-DBC5-E93B4EA59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404791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F1902D9A-7AC8-4F32-028A-687FD37D8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20048" y="122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334AB29B-6F5B-9539-FCCD-C279D753EB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888886" y="123612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BE381391-2A44-274B-FD6E-654AE8E0B4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349246" y="16263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F41ED5C2-45E7-FBBB-8563-651DB1839E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64350" y="21322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13F0F2BB-3BF3-C653-F5AF-CC1E0CAC9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572708" y="20598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B9939B66-22C4-DAC0-71CE-2B6F81F741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408474" y="31302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9E57FB58-4FB9-88AA-D090-7FC54EA1E1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624015" y="244954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C28E4698-D675-5B66-626A-43630F4F8A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053625" y="267013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F3CF5BE9-7653-95C7-6742-9F171A9A7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56910" y="30314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A2EA1F82-EBC8-AFF9-5E1C-FBEA91B04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157221" y="230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8C0C7F54-3FD3-4D40-C8A5-E91A73C456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137424" y="344132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id="{B4E2AC43-224A-ACA9-1945-B8BD0A0D1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427765" y="30304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BA37958C-BC6C-FF1F-3C3E-7E39644888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62968" y="333571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C8136900-6EA4-BD2F-F6E1-01846D305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053625" y="304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B4673C42-9306-614F-138F-4F92434B5A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89340" y="269589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7FC036E2-8F6B-8E28-11E7-C4890EB20D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327300" y="2652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57A4041A-10DA-581C-F02E-E4C3A83CC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5976628" y="220019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9FC5C83D-1697-F1C9-D994-DB297E567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77686" y="173394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21522CF4-2B86-DCFC-B179-83E8D04ACE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841768" y="362546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A18B146C-9274-A972-CE4F-342989A2E7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932982" y="36330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2F8D5052-0B37-865D-9504-0FDC520C9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44388" y="1461473"/>
                <a:ext cx="396976" cy="396976"/>
              </a:xfrm>
              <a:prstGeom prst="rect">
                <a:avLst/>
              </a:prstGeom>
            </p:spPr>
          </p:pic>
        </p:grp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01E07D27-A3CC-45BB-CFDB-70189767A2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4932" y="1745869"/>
              <a:ext cx="499534" cy="0"/>
            </a:xfrm>
            <a:prstGeom prst="straightConnector1">
              <a:avLst/>
            </a:prstGeom>
            <a:ln w="25400" cap="rnd">
              <a:solidFill>
                <a:schemeClr val="tx2">
                  <a:lumMod val="20000"/>
                  <a:lumOff val="80000"/>
                </a:schemeClr>
              </a:solidFill>
              <a:round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C073283-3CF8-59DB-65D7-96182F0771C0}"/>
                </a:ext>
              </a:extLst>
            </p:cNvPr>
            <p:cNvGrpSpPr/>
            <p:nvPr/>
          </p:nvGrpSpPr>
          <p:grpSpPr>
            <a:xfrm>
              <a:off x="1591794" y="271400"/>
              <a:ext cx="813639" cy="2960930"/>
              <a:chOff x="5976628" y="1149170"/>
              <a:chExt cx="3058012" cy="296093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515A48E6-75BF-ADCD-E672-E833682AA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26425" y="371312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4D66D205-7E88-6161-1CD8-6772D4A93C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637664" y="286269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9576623-2CEB-F565-2DAA-6273388774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030183" y="25717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62979EBF-6A82-56B4-9AC9-1A8D17205C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916812" y="124071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3752C75-39CA-79E9-7106-4A2AB6B0BA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028086" y="336470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43A77F6F-8B0C-16C9-E336-3033776ED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390377" y="329063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21AE1A2A-FA31-FDDF-5BBB-2AFB04345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26425" y="114917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3EF046EF-D167-C95F-CAF6-2B6F63D1AC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555388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570890AD-9BA3-9E06-A9C5-43DAA3CE5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88865" y="202141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7C2D863-FF6A-1C12-DB7A-3A031C6CD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168364" y="1943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279594BE-ED28-7FC3-F1E1-8E575A90F5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682744" y="142789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E63184C4-FB7C-EA9F-855C-0C601CC5C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134887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44DF0183-F687-36DB-0A1A-D673D557A7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20048" y="157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3E8A587E-2E03-1A23-CF22-A8DD947425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29277" y="24497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259F658-7F56-7211-C992-ECE776383F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725661" y="24581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00DD497A-FD27-6FCA-493B-23DC0A8CB4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343406" y="22617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786E5EB4-F281-3BFB-B4AC-0909E63639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389366" y="266937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E082728F-2A3A-B351-59F4-2FA5B486A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185703" y="300551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D53971D-B20D-7BF4-32A3-CDAA63C252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876057" y="216795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B2BFC53E-1FCA-949F-49BA-8E05C20DB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076516" y="156947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3F855256-F66E-1C24-C339-49FD1B1BEC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888357" y="17264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5D65657-F607-6052-4F62-6FB6B336A4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193485" y="14715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A9CB235-2198-27E9-6563-EDB713BD56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45900" y="364323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D080C1B5-5A9B-8E24-0739-B4214D3032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774758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935C0504-2D53-B2CB-277B-06BE474ED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979473" y="2127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8A72D0B-7A50-66DF-1DC1-7433C750F8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658683" y="241078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F5964F5F-F746-5C6C-CC94-3EDCB49581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911643" y="26859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7EF4184E-C7DC-30D6-D7A5-1D8E4DA00F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460195" y="2734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F57479E-5C66-9302-FEA9-306FC7B2C6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123072" y="288234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F416512F-7060-4BB5-535F-DA7E46CD35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630822" y="291788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FD846A5-8073-A67A-EBBC-122FDC3032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425749" y="322893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EAEE0CC3-3E56-B7DB-FED2-25F5D2A079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834467" y="312352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FE0616F2-914D-AEDC-AA4E-81F72A137A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665646" y="34704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D0B58ED2-8F71-B773-7CCA-A51DFCDCEB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217434" y="19750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8B7C3E60-F45E-900D-370E-6834B25CB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404791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82BCFCA9-FD4E-974F-0B2E-99640CBF1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520048" y="122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4B45681C-B048-8E6D-F870-2C3F95DEA5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888886" y="123612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DE4718B2-521F-0420-4AF1-00FF2E5D79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349246" y="16263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1EB3BE70-F8F4-1757-1C4C-36D3631125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64350" y="21322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E12ED138-A18D-368E-A137-B324C2FA23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572708" y="20598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CC94A800-6405-9426-A834-14E595E4D6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408474" y="31302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E27DA42A-CFF7-4E4F-FA75-6DC56F4918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624015" y="244954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5DB38E3A-4E7E-6284-CDB2-08B54D2BDF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053625" y="267013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4433891A-0FAD-FFB1-5B3B-BCAF6552B0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56910" y="30314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A20E715E-AC13-4EE2-E198-BB41EE7ACA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157221" y="230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CC745B56-5CE5-1FED-31B4-06BB8C6DD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137424" y="344132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28B2D47C-99F7-6EC5-0497-72409E820E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427765" y="30304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37D054E6-413F-5DFD-92A0-9A67FC6860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62968" y="333571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9627CC6A-683B-6964-79D5-D821F760CD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053625" y="304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D755E839-DEC3-0C4E-960F-FA7DD84A4D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89340" y="269589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DD2129BA-AD4D-42D0-1798-576B1CB2C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8327300" y="2652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0C625A52-2E3B-955B-C73F-7A5273494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5976628" y="220019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EB610E85-E7D2-FA6A-F794-1D7C903FFD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277686" y="173394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1096A25C-DD8F-1276-C9CF-CEAABE6BA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841768" y="362546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81C528E2-1FB0-7CF5-70CE-7AED90F63C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6932982" y="36330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E7829FA9-022F-1A77-FFD4-00B085E1F8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0000"/>
              </a:blip>
              <a:stretch>
                <a:fillRect/>
              </a:stretch>
            </p:blipFill>
            <p:spPr>
              <a:xfrm>
                <a:off x="7744388" y="1461473"/>
                <a:ext cx="396976" cy="396976"/>
              </a:xfrm>
              <a:prstGeom prst="rect">
                <a:avLst/>
              </a:prstGeom>
            </p:spPr>
          </p:pic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8E292B7-AB8F-B2EF-F55E-952531253E1C}"/>
                </a:ext>
              </a:extLst>
            </p:cNvPr>
            <p:cNvSpPr txBox="1"/>
            <p:nvPr/>
          </p:nvSpPr>
          <p:spPr>
            <a:xfrm>
              <a:off x="865764" y="4619723"/>
              <a:ext cx="1559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aseline="300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rPr>
                <a:t>208</a:t>
              </a:r>
              <a:r>
                <a:rPr lang="en-US" sz="14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rPr>
                <a:t>Pb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11437CD-A81C-B60B-E2D1-A7E19C0919E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23692" r="24576"/>
          <a:stretch/>
        </p:blipFill>
        <p:spPr>
          <a:xfrm>
            <a:off x="4591453" y="216000"/>
            <a:ext cx="4336545" cy="471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AE1798-4571-E15E-D028-6FBF68614D5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30000"/>
                    </a14:imgEffect>
                  </a14:imgLayer>
                </a14:imgProps>
              </a:ext>
            </a:extLst>
          </a:blip>
          <a:srcRect l="10" r="76219"/>
          <a:stretch>
            <a:fillRect/>
          </a:stretch>
        </p:blipFill>
        <p:spPr>
          <a:xfrm>
            <a:off x="215999" y="216000"/>
            <a:ext cx="4380341" cy="4716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9B239B8-C213-5CC4-182F-980AD32D8FCE}"/>
              </a:ext>
            </a:extLst>
          </p:cNvPr>
          <p:cNvSpPr/>
          <p:nvPr/>
        </p:nvSpPr>
        <p:spPr>
          <a:xfrm>
            <a:off x="349544" y="216000"/>
            <a:ext cx="2591615" cy="121757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52D948-7C7B-37CD-48DB-E6DF7E9486A3}"/>
              </a:ext>
            </a:extLst>
          </p:cNvPr>
          <p:cNvSpPr txBox="1"/>
          <p:nvPr/>
        </p:nvSpPr>
        <p:spPr>
          <a:xfrm>
            <a:off x="4572000" y="211500"/>
            <a:ext cx="4355998" cy="4716000"/>
          </a:xfrm>
          <a:prstGeom prst="rect">
            <a:avLst/>
          </a:prstGeom>
          <a:solidFill>
            <a:schemeClr val="tx2">
              <a:lumMod val="50000"/>
              <a:alpha val="19531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CE723C-91CF-19AC-64A7-98CB2614AE4E}"/>
              </a:ext>
            </a:extLst>
          </p:cNvPr>
          <p:cNvSpPr txBox="1"/>
          <p:nvPr/>
        </p:nvSpPr>
        <p:spPr>
          <a:xfrm>
            <a:off x="215997" y="216287"/>
            <a:ext cx="4375454" cy="4716000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757497-3CA8-A875-336C-F8AE1B1D8A11}"/>
              </a:ext>
            </a:extLst>
          </p:cNvPr>
          <p:cNvSpPr txBox="1"/>
          <p:nvPr/>
        </p:nvSpPr>
        <p:spPr>
          <a:xfrm>
            <a:off x="259796" y="2033141"/>
            <a:ext cx="431220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1. Heavy-ion collisions and the QGP</a:t>
            </a:r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FB93E9CA-C30B-BD29-ECE8-086609C9B534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3702190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640DE-271E-9B1A-3F3D-869C21C93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3F0B2D42-CBAB-6D26-058F-3C52C0508ED1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59FE80C9-B803-B7E9-2270-67963B1C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20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EA422B-E0CE-8D9B-BE06-3D8031F69B7B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6165FF0-CDB1-57DC-DDB1-615FDD575EF2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59328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response</a:t>
            </a: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 in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theory</a:t>
            </a:r>
            <a:endParaRPr lang="nb-NO" sz="3000" dirty="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5DB18-28D7-AF20-6F5B-3F8F5841884E}"/>
              </a:ext>
            </a:extLst>
          </p:cNvPr>
          <p:cNvSpPr txBox="1"/>
          <p:nvPr/>
        </p:nvSpPr>
        <p:spPr>
          <a:xfrm>
            <a:off x="3192198" y="999026"/>
            <a:ext cx="2772900" cy="873444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marL="4763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In-medium jet evolution</a:t>
            </a: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8AFFEA82-FF93-7E9A-0310-1C5952DE880B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68974" y="1477674"/>
            <a:ext cx="1135682" cy="433105"/>
          </a:xfrm>
          <a:prstGeom prst="curvedConnector2">
            <a:avLst/>
          </a:prstGeom>
          <a:ln w="254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E34D582-B130-D9AA-4F0E-80C4FB5BFE44}"/>
              </a:ext>
            </a:extLst>
          </p:cNvPr>
          <p:cNvSpPr/>
          <p:nvPr/>
        </p:nvSpPr>
        <p:spPr>
          <a:xfrm>
            <a:off x="3307516" y="1276209"/>
            <a:ext cx="2528967" cy="402931"/>
          </a:xfrm>
          <a:prstGeom prst="roundRect">
            <a:avLst/>
          </a:prstGeom>
          <a:noFill/>
          <a:ln w="25400">
            <a:gradFill>
              <a:gsLst>
                <a:gs pos="0">
                  <a:schemeClr val="tx2">
                    <a:lumMod val="50000"/>
                  </a:schemeClr>
                </a:gs>
                <a:gs pos="49000">
                  <a:schemeClr val="tx2">
                    <a:lumMod val="20000"/>
                    <a:lumOff val="80000"/>
                  </a:schemeClr>
                </a:gs>
                <a:gs pos="100000">
                  <a:srgbClr val="C00000"/>
                </a:gs>
              </a:gsLst>
              <a:lin ang="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1BFDABA4-E2EB-6286-C009-99F88B9C696E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824959" y="1477450"/>
            <a:ext cx="1135682" cy="433105"/>
          </a:xfrm>
          <a:prstGeom prst="curvedConnector2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E95049-7EBF-81EA-EB03-113407BDC173}"/>
              </a:ext>
            </a:extLst>
          </p:cNvPr>
          <p:cNvGrpSpPr/>
          <p:nvPr/>
        </p:nvGrpSpPr>
        <p:grpSpPr>
          <a:xfrm>
            <a:off x="384542" y="1933160"/>
            <a:ext cx="4000650" cy="2700382"/>
            <a:chOff x="4752382" y="1910779"/>
            <a:chExt cx="4000650" cy="2700382"/>
          </a:xfrm>
        </p:grpSpPr>
        <p:pic>
          <p:nvPicPr>
            <p:cNvPr id="10" name="Picture 9" descr="Particles to procedurals">
              <a:extLst>
                <a:ext uri="{FF2B5EF4-FFF2-40B4-BE49-F238E27FC236}">
                  <a16:creationId xmlns:a16="http://schemas.microsoft.com/office/drawing/2014/main" id="{1F187F5F-22C8-6062-5C19-CA10220A9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0000"/>
            </a:blip>
            <a:stretch>
              <a:fillRect/>
            </a:stretch>
          </p:blipFill>
          <p:spPr>
            <a:xfrm>
              <a:off x="4752385" y="1923853"/>
              <a:ext cx="4000646" cy="2687308"/>
            </a:xfrm>
            <a:prstGeom prst="round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6E8BA41-E01F-28C2-CF94-1FF27615BA77}"/>
                </a:ext>
              </a:extLst>
            </p:cNvPr>
            <p:cNvSpPr/>
            <p:nvPr/>
          </p:nvSpPr>
          <p:spPr>
            <a:xfrm>
              <a:off x="4752386" y="1912556"/>
              <a:ext cx="4000646" cy="2687308"/>
            </a:xfrm>
            <a:prstGeom prst="roundRect">
              <a:avLst/>
            </a:prstGeom>
            <a:solidFill>
              <a:srgbClr val="D8D8D8">
                <a:alpha val="59946"/>
              </a:srgbClr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49A2E45-41F6-EECB-5F9F-8DDD3E4881B2}"/>
                    </a:ext>
                  </a:extLst>
                </p:cNvPr>
                <p:cNvSpPr txBox="1"/>
                <p:nvPr/>
              </p:nvSpPr>
              <p:spPr>
                <a:xfrm>
                  <a:off x="4752382" y="1949852"/>
                  <a:ext cx="4000645" cy="24661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Weakly coupled</a:t>
                  </a:r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QCD-effective kinetic theory</a:t>
                  </a:r>
                  <a:r>
                    <a:rPr lang="en-US" sz="16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:       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[</a:t>
                  </a:r>
                  <a:r>
                    <a:rPr lang="en-US" sz="800" dirty="0" err="1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Arnold,Moore,Yaffe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]</a:t>
                  </a:r>
                  <a:br>
                    <a:rPr lang="en-US" sz="8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</a:br>
                  <a:r>
                    <a:rPr lang="en-US" sz="10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thermalization from first principles.                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[</a:t>
                  </a:r>
                  <a:r>
                    <a:rPr lang="en-US" sz="800" dirty="0" err="1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Baier,Mueller,Schiff,Son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]</a:t>
                  </a:r>
                  <a:r>
                    <a:rPr lang="en-US" sz="10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  </a:t>
                  </a:r>
                  <a:endParaRPr lang="en-US" i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endParaRPr lang="en-US" sz="1400" i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m:rPr>
                                <m:sty m:val="p"/>
                              </m:r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2↔2</m:t>
                            </m:r>
                          </m:sup>
                        </m:sSup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1↔2</m:t>
                            </m:r>
                          </m:sup>
                        </m:sSup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  <a:latin typeface="LM Roman 10" pitchFamily="2" charset="77"/>
                  </a:endParaRPr>
                </a:p>
                <a:p>
                  <a:pPr algn="ctr"/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pPr algn="ctr"/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pPr algn="ctr"/>
                  <a:r>
                    <a:rPr lang="en-US" sz="1400" dirty="0">
                      <a:solidFill>
                        <a:srgbClr val="FF0000"/>
                      </a:solidFill>
                      <a:latin typeface="LM Roman 10" pitchFamily="2" charset="77"/>
                    </a:rPr>
                    <a:t>How to thermalize jets?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r>
                          <a:rPr lang="en-US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↕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  <a:latin typeface="LM Roman 10" pitchFamily="2" charset="77"/>
                  </a:endParaRPr>
                </a:p>
                <a:p>
                  <a:pPr algn="ctr"/>
                  <a:r>
                    <a:rPr lang="en-US" sz="1400" dirty="0">
                      <a:solidFill>
                        <a:srgbClr val="FF0000"/>
                      </a:solidFill>
                      <a:latin typeface="LM Roman 10" pitchFamily="2" charset="77"/>
                    </a:rPr>
                    <a:t>How to put jets in the EKT?</a:t>
                  </a:r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49A2E45-41F6-EECB-5F9F-8DDD3E4881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2382" y="1949852"/>
                  <a:ext cx="4000645" cy="2466124"/>
                </a:xfrm>
                <a:prstGeom prst="rect">
                  <a:avLst/>
                </a:prstGeom>
                <a:blipFill>
                  <a:blip r:embed="rId4"/>
                  <a:stretch>
                    <a:fillRect l="-633" t="-513"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EB56821-C9BA-5DF5-2BA6-D3961DB5F472}"/>
                </a:ext>
              </a:extLst>
            </p:cNvPr>
            <p:cNvSpPr/>
            <p:nvPr/>
          </p:nvSpPr>
          <p:spPr>
            <a:xfrm>
              <a:off x="4752386" y="1910779"/>
              <a:ext cx="4000645" cy="2689142"/>
            </a:xfrm>
            <a:prstGeom prst="round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Undertittel 1">
            <a:extLst>
              <a:ext uri="{FF2B5EF4-FFF2-40B4-BE49-F238E27FC236}">
                <a16:creationId xmlns:a16="http://schemas.microsoft.com/office/drawing/2014/main" id="{882C4E8C-8A17-D0A7-A930-294839F3383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FC29BD5-03E6-33AE-400C-0F8032F032BD}"/>
              </a:ext>
            </a:extLst>
          </p:cNvPr>
          <p:cNvGrpSpPr/>
          <p:nvPr/>
        </p:nvGrpSpPr>
        <p:grpSpPr>
          <a:xfrm>
            <a:off x="4758807" y="1933160"/>
            <a:ext cx="4000647" cy="2700828"/>
            <a:chOff x="390965" y="1910332"/>
            <a:chExt cx="4000647" cy="2700828"/>
          </a:xfrm>
        </p:grpSpPr>
        <p:pic>
          <p:nvPicPr>
            <p:cNvPr id="9" name="Picture 8" descr="Wake (physics) - Wikipedia">
              <a:extLst>
                <a:ext uri="{FF2B5EF4-FFF2-40B4-BE49-F238E27FC236}">
                  <a16:creationId xmlns:a16="http://schemas.microsoft.com/office/drawing/2014/main" id="{7318CFF2-5E8D-3F0A-B0AC-C18A90C85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390965" y="1910332"/>
              <a:ext cx="4000645" cy="2700381"/>
            </a:xfrm>
            <a:prstGeom prst="round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92198F0-9198-53A5-4350-7646718480C3}"/>
                    </a:ext>
                  </a:extLst>
                </p:cNvPr>
                <p:cNvSpPr txBox="1"/>
                <p:nvPr/>
              </p:nvSpPr>
              <p:spPr>
                <a:xfrm>
                  <a:off x="504679" y="1939568"/>
                  <a:ext cx="3803370" cy="2308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Strongly coupled</a:t>
                  </a: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Instantaneous freeze-out/hydro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[Hybrid 2010.01140]</a:t>
                  </a:r>
                  <a:endParaRPr lang="en-US" sz="800" b="0" i="1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𝜇𝜈</m:t>
                            </m:r>
                          </m:sup>
                        </m:sSup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l-G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oMath>
                    </m:oMathPara>
                  </a14:m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pPr algn="ctr"/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Falling string + metric perturbation evolution in </a:t>
                  </a:r>
                  <a:r>
                    <a:rPr lang="en-US" sz="1400" dirty="0" err="1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AdS</a:t>
                  </a:r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/CFT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[Chesler, Yaffe]</a:t>
                  </a:r>
                  <a:endParaRPr lang="en-US" sz="800" dirty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92198F0-9198-53A5-4350-7646718480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679" y="1939568"/>
                  <a:ext cx="3803370" cy="2308324"/>
                </a:xfrm>
                <a:prstGeom prst="rect">
                  <a:avLst/>
                </a:prstGeom>
                <a:blipFill>
                  <a:blip r:embed="rId6"/>
                  <a:stretch>
                    <a:fillRect l="-332" t="-546" r="-16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F8F4B72-D6CC-C518-CC34-F16CFE165155}"/>
                </a:ext>
              </a:extLst>
            </p:cNvPr>
            <p:cNvSpPr/>
            <p:nvPr/>
          </p:nvSpPr>
          <p:spPr>
            <a:xfrm>
              <a:off x="390967" y="1910779"/>
              <a:ext cx="4000645" cy="2700381"/>
            </a:xfrm>
            <a:prstGeom prst="round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Down Arrow 3">
              <a:extLst>
                <a:ext uri="{FF2B5EF4-FFF2-40B4-BE49-F238E27FC236}">
                  <a16:creationId xmlns:a16="http://schemas.microsoft.com/office/drawing/2014/main" id="{ADCECD8D-B71A-42F9-B20C-4F82F4FB1D6B}"/>
                </a:ext>
              </a:extLst>
            </p:cNvPr>
            <p:cNvSpPr/>
            <p:nvPr/>
          </p:nvSpPr>
          <p:spPr>
            <a:xfrm>
              <a:off x="2301062" y="3129413"/>
              <a:ext cx="180450" cy="353223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F4AF592A-6E6E-B895-0BF4-925BD2D15B81}"/>
                </a:ext>
              </a:extLst>
            </p:cNvPr>
            <p:cNvSpPr/>
            <p:nvPr/>
          </p:nvSpPr>
          <p:spPr>
            <a:xfrm>
              <a:off x="415924" y="1933384"/>
              <a:ext cx="3950399" cy="2657267"/>
            </a:xfrm>
            <a:prstGeom prst="roundRect">
              <a:avLst/>
            </a:prstGeom>
            <a:solidFill>
              <a:schemeClr val="bg2">
                <a:lumMod val="90000"/>
                <a:alpha val="54711"/>
              </a:schemeClr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D5AEB4-B99B-355A-DCF6-41D8E3FE1B53}"/>
                </a:ext>
              </a:extLst>
            </p:cNvPr>
            <p:cNvSpPr txBox="1"/>
            <p:nvPr/>
          </p:nvSpPr>
          <p:spPr>
            <a:xfrm rot="19416150">
              <a:off x="634566" y="2670648"/>
              <a:ext cx="3687951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Some other  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4191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C2E50-CBC5-A15D-A1C3-8A9CB367E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69AC60DB-7905-E3DE-8AF1-92DD74E90686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B6AB4C93-AF21-A57D-D765-9E68CF68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67658B-5EFC-8F92-23CA-D40633F0E013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33FF519-8AEC-0613-5280-EBF26A4B2CD4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59328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response</a:t>
            </a:r>
            <a:r>
              <a:rPr lang="nb-NO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 in </a:t>
            </a:r>
            <a:r>
              <a:rPr lang="nb-NO" sz="3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theory</a:t>
            </a:r>
            <a:endParaRPr lang="nb-NO" sz="3000" dirty="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72A9E7-4E27-86C4-C5EF-9E4F7FC0AF02}"/>
              </a:ext>
            </a:extLst>
          </p:cNvPr>
          <p:cNvSpPr txBox="1"/>
          <p:nvPr/>
        </p:nvSpPr>
        <p:spPr>
          <a:xfrm>
            <a:off x="3192198" y="999026"/>
            <a:ext cx="2772900" cy="873444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marL="4763" algn="ctr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In-medium jet evolution</a:t>
            </a: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464774DF-1600-8FCE-599C-B9909E6C5260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68974" y="1477674"/>
            <a:ext cx="1135682" cy="433105"/>
          </a:xfrm>
          <a:prstGeom prst="curvedConnector2">
            <a:avLst/>
          </a:prstGeom>
          <a:ln w="254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DA8AFE2-4596-C721-D7B5-D61D38194E64}"/>
              </a:ext>
            </a:extLst>
          </p:cNvPr>
          <p:cNvSpPr/>
          <p:nvPr/>
        </p:nvSpPr>
        <p:spPr>
          <a:xfrm>
            <a:off x="3307516" y="1276209"/>
            <a:ext cx="2528967" cy="402931"/>
          </a:xfrm>
          <a:prstGeom prst="roundRect">
            <a:avLst/>
          </a:prstGeom>
          <a:noFill/>
          <a:ln w="25400">
            <a:gradFill>
              <a:gsLst>
                <a:gs pos="0">
                  <a:schemeClr val="tx2">
                    <a:lumMod val="50000"/>
                  </a:schemeClr>
                </a:gs>
                <a:gs pos="49000">
                  <a:schemeClr val="tx2">
                    <a:lumMod val="20000"/>
                    <a:lumOff val="80000"/>
                  </a:schemeClr>
                </a:gs>
                <a:gs pos="100000">
                  <a:srgbClr val="C00000"/>
                </a:gs>
              </a:gsLst>
              <a:lin ang="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39BEEE00-2BB9-1046-DDB4-6655FA041767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824959" y="1477450"/>
            <a:ext cx="1135682" cy="433105"/>
          </a:xfrm>
          <a:prstGeom prst="curvedConnector2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0E7990-C238-E499-5B28-4E80E3C48D0D}"/>
              </a:ext>
            </a:extLst>
          </p:cNvPr>
          <p:cNvGrpSpPr/>
          <p:nvPr/>
        </p:nvGrpSpPr>
        <p:grpSpPr>
          <a:xfrm>
            <a:off x="384542" y="1933160"/>
            <a:ext cx="4000650" cy="2700382"/>
            <a:chOff x="4752382" y="1910779"/>
            <a:chExt cx="4000650" cy="2700382"/>
          </a:xfrm>
        </p:grpSpPr>
        <p:pic>
          <p:nvPicPr>
            <p:cNvPr id="10" name="Picture 9" descr="Particles to procedurals">
              <a:extLst>
                <a:ext uri="{FF2B5EF4-FFF2-40B4-BE49-F238E27FC236}">
                  <a16:creationId xmlns:a16="http://schemas.microsoft.com/office/drawing/2014/main" id="{BE33C397-C665-F89C-D3BC-73573CCD4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0000"/>
            </a:blip>
            <a:stretch>
              <a:fillRect/>
            </a:stretch>
          </p:blipFill>
          <p:spPr>
            <a:xfrm>
              <a:off x="4752385" y="1923853"/>
              <a:ext cx="4000646" cy="2687308"/>
            </a:xfrm>
            <a:prstGeom prst="round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E454FD6-AFF9-C556-042D-4677F45F7A01}"/>
                </a:ext>
              </a:extLst>
            </p:cNvPr>
            <p:cNvSpPr/>
            <p:nvPr/>
          </p:nvSpPr>
          <p:spPr>
            <a:xfrm>
              <a:off x="4752386" y="1912556"/>
              <a:ext cx="4000646" cy="2687308"/>
            </a:xfrm>
            <a:prstGeom prst="roundRect">
              <a:avLst/>
            </a:prstGeom>
            <a:solidFill>
              <a:srgbClr val="D8D8D8">
                <a:alpha val="59946"/>
              </a:srgbClr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CE1A4C1-E275-84F7-78E5-395B775E8A9A}"/>
                    </a:ext>
                  </a:extLst>
                </p:cNvPr>
                <p:cNvSpPr txBox="1"/>
                <p:nvPr/>
              </p:nvSpPr>
              <p:spPr>
                <a:xfrm>
                  <a:off x="4752382" y="1949852"/>
                  <a:ext cx="4000645" cy="26507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Weakly coupled</a:t>
                  </a:r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pPr>
                    <a:lnSpc>
                      <a:spcPct val="200000"/>
                    </a:lnSpc>
                  </a:pPr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Currently: few scatterings + hydro.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[e.g. JEWEL, LBT, JETSCAPE, Hybrid]</a:t>
                  </a: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QCD-kinetic theory</a:t>
                  </a:r>
                  <a:r>
                    <a:rPr lang="en-US" sz="16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: </a:t>
                  </a:r>
                  <a:r>
                    <a:rPr lang="en-US" sz="10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thermalization from first principles.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[</a:t>
                  </a:r>
                  <a:r>
                    <a:rPr lang="en-US" sz="800" dirty="0" err="1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Arnold,Moore,Yaffe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]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[</a:t>
                  </a:r>
                  <a:r>
                    <a:rPr lang="en-US" sz="800" dirty="0" err="1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Baier,Mueller,Schiff,Son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]</a:t>
                  </a:r>
                  <a:r>
                    <a:rPr lang="en-US" sz="8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  </a:t>
                  </a:r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m:rPr>
                                <m:sty m:val="p"/>
                              </m:r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2↔2</m:t>
                            </m:r>
                          </m:sup>
                        </m:sSup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1↔2</m:t>
                            </m:r>
                          </m:sup>
                        </m:sSup>
                      </m:oMath>
                    </m:oMathPara>
                  </a14:m>
                  <a:endParaRPr lang="en-US" sz="1400" dirty="0">
                    <a:solidFill>
                      <a:schemeClr val="accent2"/>
                    </a:solidFill>
                    <a:latin typeface="LM Roman 10" pitchFamily="2" charset="77"/>
                  </a:endParaRP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Minijets: [</a:t>
                  </a:r>
                  <a:r>
                    <a:rPr lang="en-US" sz="800" dirty="0" err="1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Mehtar-Tani,Schlichting,Soudi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]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[</a:t>
                  </a:r>
                  <a:r>
                    <a:rPr lang="en-US" sz="800" dirty="0" err="1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Brewer,Mazeliauskas,Zhou</a:t>
                  </a:r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</a:rPr>
                    <a:t>]</a:t>
                  </a:r>
                  <a:endParaRPr lang="en-US" sz="800" dirty="0">
                    <a:solidFill>
                      <a:schemeClr val="accent2"/>
                    </a:solidFill>
                    <a:latin typeface="LM Roman 10" pitchFamily="2" charset="77"/>
                  </a:endParaRPr>
                </a:p>
                <a:p>
                  <a:pPr algn="ctr">
                    <a:spcBef>
                      <a:spcPts val="1200"/>
                    </a:spcBef>
                  </a:pPr>
                  <a:r>
                    <a:rPr lang="en-US" sz="1400" dirty="0">
                      <a:solidFill>
                        <a:srgbClr val="FF0000"/>
                      </a:solidFill>
                      <a:latin typeface="LM Roman 10" pitchFamily="2" charset="77"/>
                    </a:rPr>
                    <a:t>How to put jets in the EKT?</a:t>
                  </a: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CE1A4C1-E275-84F7-78E5-395B775E8A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2382" y="1949852"/>
                  <a:ext cx="4000645" cy="2650790"/>
                </a:xfrm>
                <a:prstGeom prst="rect">
                  <a:avLst/>
                </a:prstGeom>
                <a:blipFill>
                  <a:blip r:embed="rId4"/>
                  <a:stretch>
                    <a:fillRect l="-633" t="-478" b="-14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FB94D3E5-BBB8-F8DE-0DEA-BE9D10398C8F}"/>
                </a:ext>
              </a:extLst>
            </p:cNvPr>
            <p:cNvSpPr/>
            <p:nvPr/>
          </p:nvSpPr>
          <p:spPr>
            <a:xfrm>
              <a:off x="4752386" y="1910779"/>
              <a:ext cx="4000645" cy="2689142"/>
            </a:xfrm>
            <a:prstGeom prst="round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own Arrow 15">
              <a:extLst>
                <a:ext uri="{FF2B5EF4-FFF2-40B4-BE49-F238E27FC236}">
                  <a16:creationId xmlns:a16="http://schemas.microsoft.com/office/drawing/2014/main" id="{EAA52BCC-5D2A-C992-CB73-29BBE8CD4C8F}"/>
                </a:ext>
              </a:extLst>
            </p:cNvPr>
            <p:cNvSpPr/>
            <p:nvPr/>
          </p:nvSpPr>
          <p:spPr>
            <a:xfrm>
              <a:off x="6667267" y="2854847"/>
              <a:ext cx="173978" cy="319816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603E0C-3770-382C-F5FD-ABC006B1ED12}"/>
              </a:ext>
            </a:extLst>
          </p:cNvPr>
          <p:cNvGrpSpPr/>
          <p:nvPr/>
        </p:nvGrpSpPr>
        <p:grpSpPr>
          <a:xfrm>
            <a:off x="4758807" y="1933160"/>
            <a:ext cx="4000647" cy="2700828"/>
            <a:chOff x="390965" y="1910332"/>
            <a:chExt cx="4000647" cy="2700828"/>
          </a:xfrm>
        </p:grpSpPr>
        <p:pic>
          <p:nvPicPr>
            <p:cNvPr id="9" name="Picture 8" descr="Wake (physics) - Wikipedia">
              <a:extLst>
                <a:ext uri="{FF2B5EF4-FFF2-40B4-BE49-F238E27FC236}">
                  <a16:creationId xmlns:a16="http://schemas.microsoft.com/office/drawing/2014/main" id="{CA91D34E-A6C1-450F-EAC1-6AAA86225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390965" y="1910332"/>
              <a:ext cx="4000645" cy="2700381"/>
            </a:xfrm>
            <a:prstGeom prst="round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5C5F5D5-4888-6AC9-B477-85FBF366C52D}"/>
                    </a:ext>
                  </a:extLst>
                </p:cNvPr>
                <p:cNvSpPr txBox="1"/>
                <p:nvPr/>
              </p:nvSpPr>
              <p:spPr>
                <a:xfrm>
                  <a:off x="504679" y="1939568"/>
                  <a:ext cx="3803370" cy="2308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Strongly coupled</a:t>
                  </a: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Instantaneous freeze-out/hydro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[Hybrid 2010.01140]</a:t>
                  </a:r>
                  <a:endParaRPr lang="en-US" sz="800" b="0" i="1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𝜇𝜈</m:t>
                            </m:r>
                          </m:sup>
                        </m:sSup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l-G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oMath>
                    </m:oMathPara>
                  </a14:m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pPr algn="ctr"/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endPara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endParaRPr>
                </a:p>
                <a:p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Falling string + metric perturbation evolution in </a:t>
                  </a:r>
                  <a:r>
                    <a:rPr lang="en-US" sz="1400" dirty="0" err="1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AdS</a:t>
                  </a:r>
                  <a:r>
                    <a:rPr lang="en-US" sz="1400" dirty="0">
                      <a:solidFill>
                        <a:schemeClr val="tx2">
                          <a:lumMod val="50000"/>
                        </a:schemeClr>
                      </a:solidFill>
                      <a:latin typeface="LM Roman 10" pitchFamily="2" charset="77"/>
                    </a:rPr>
                    <a:t>/CFT</a:t>
                  </a:r>
                </a:p>
                <a:p>
                  <a:pPr algn="r"/>
                  <a:r>
                    <a:rPr lang="en-US" sz="800" dirty="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[Chesler, Yaffe]</a:t>
                  </a:r>
                  <a:endParaRPr lang="en-US" sz="800" dirty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5C5F5D5-4888-6AC9-B477-85FBF366C5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679" y="1939568"/>
                  <a:ext cx="3803370" cy="2308324"/>
                </a:xfrm>
                <a:prstGeom prst="rect">
                  <a:avLst/>
                </a:prstGeom>
                <a:blipFill>
                  <a:blip r:embed="rId6"/>
                  <a:stretch>
                    <a:fillRect l="-332" t="-546" r="-16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6C3180C-0A8E-9859-42CB-ACABEA689F22}"/>
                </a:ext>
              </a:extLst>
            </p:cNvPr>
            <p:cNvSpPr/>
            <p:nvPr/>
          </p:nvSpPr>
          <p:spPr>
            <a:xfrm>
              <a:off x="390967" y="1910779"/>
              <a:ext cx="4000645" cy="2700381"/>
            </a:xfrm>
            <a:prstGeom prst="round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Down Arrow 3">
              <a:extLst>
                <a:ext uri="{FF2B5EF4-FFF2-40B4-BE49-F238E27FC236}">
                  <a16:creationId xmlns:a16="http://schemas.microsoft.com/office/drawing/2014/main" id="{F71BE46F-E458-1A5F-29E9-1DC2648CC5F6}"/>
                </a:ext>
              </a:extLst>
            </p:cNvPr>
            <p:cNvSpPr/>
            <p:nvPr/>
          </p:nvSpPr>
          <p:spPr>
            <a:xfrm>
              <a:off x="2301062" y="3129413"/>
              <a:ext cx="180450" cy="353223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2C0E9C20-9014-627D-29D1-3FC4E074561F}"/>
                </a:ext>
              </a:extLst>
            </p:cNvPr>
            <p:cNvSpPr/>
            <p:nvPr/>
          </p:nvSpPr>
          <p:spPr>
            <a:xfrm>
              <a:off x="415924" y="1933384"/>
              <a:ext cx="3950399" cy="2657267"/>
            </a:xfrm>
            <a:prstGeom prst="roundRect">
              <a:avLst/>
            </a:prstGeom>
            <a:solidFill>
              <a:schemeClr val="bg2">
                <a:lumMod val="90000"/>
                <a:alpha val="54711"/>
              </a:schemeClr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FEFCC2-A401-6864-F376-11430BCF011E}"/>
                </a:ext>
              </a:extLst>
            </p:cNvPr>
            <p:cNvSpPr txBox="1"/>
            <p:nvPr/>
          </p:nvSpPr>
          <p:spPr>
            <a:xfrm rot="19416150">
              <a:off x="506587" y="2862002"/>
              <a:ext cx="368795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 e x t  t </a:t>
              </a:r>
              <a:r>
                <a:rPr lang="en-US" sz="3800" dirty="0" err="1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i</a:t>
              </a:r>
              <a:r>
                <a:rPr lang="en-US" sz="38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 m e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D75E0CD-9258-A649-BA15-EEF53C17CED8}"/>
              </a:ext>
            </a:extLst>
          </p:cNvPr>
          <p:cNvSpPr/>
          <p:nvPr/>
        </p:nvSpPr>
        <p:spPr>
          <a:xfrm>
            <a:off x="277258" y="1197204"/>
            <a:ext cx="8541196" cy="3662724"/>
          </a:xfrm>
          <a:prstGeom prst="rect">
            <a:avLst/>
          </a:prstGeom>
          <a:solidFill>
            <a:schemeClr val="tx2">
              <a:lumMod val="20000"/>
              <a:lumOff val="80000"/>
              <a:alpha val="799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26158D-48B4-2AD0-4B26-84BCA5B113FE}"/>
              </a:ext>
            </a:extLst>
          </p:cNvPr>
          <p:cNvSpPr txBox="1"/>
          <p:nvPr/>
        </p:nvSpPr>
        <p:spPr>
          <a:xfrm>
            <a:off x="2268661" y="2418945"/>
            <a:ext cx="4612498" cy="1704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930275" algn="l"/>
              </a:tabLst>
            </a:pPr>
            <a:r>
              <a:rPr lang="en-US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In this talk:</a:t>
            </a:r>
          </a:p>
          <a:p>
            <a:pPr>
              <a:lnSpc>
                <a:spcPct val="150000"/>
              </a:lnSpc>
              <a:tabLst>
                <a:tab pos="576263" algn="l"/>
              </a:tabLst>
            </a:pPr>
            <a:r>
              <a:rPr lang="en-US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	</a:t>
            </a:r>
            <a:r>
              <a:rPr lang="en-US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(i)   EKT ↔ jet quenching, </a:t>
            </a:r>
          </a:p>
          <a:p>
            <a:pPr>
              <a:lnSpc>
                <a:spcPct val="150000"/>
              </a:lnSpc>
              <a:tabLst>
                <a:tab pos="576263" algn="l"/>
              </a:tabLst>
            </a:pPr>
            <a:r>
              <a:rPr lang="en-US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	(ii)  EKT ↔ parton showers,</a:t>
            </a:r>
          </a:p>
          <a:p>
            <a:pPr>
              <a:lnSpc>
                <a:spcPct val="150000"/>
              </a:lnSpc>
              <a:tabLst>
                <a:tab pos="576263" algn="l"/>
              </a:tabLst>
            </a:pPr>
            <a:r>
              <a:rPr lang="en-US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	(iii) EKT parton shower → med. resp</a:t>
            </a:r>
          </a:p>
        </p:txBody>
      </p:sp>
      <p:sp>
        <p:nvSpPr>
          <p:cNvPr id="24" name="Undertittel 1">
            <a:extLst>
              <a:ext uri="{FF2B5EF4-FFF2-40B4-BE49-F238E27FC236}">
                <a16:creationId xmlns:a16="http://schemas.microsoft.com/office/drawing/2014/main" id="{2D6904F8-6E84-502F-58C6-ABCE960E1297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1344332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CCD16-970E-D081-6501-9476CAD36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F2B3F775-AAE4-DA7A-0A2E-D7370306E347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F30451-115F-7470-4913-0DDB8168DCA5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7DF9229-829C-E5D6-310A-D56ED20288BD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QCD kinetic theory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19675B85-D1DA-7FBA-85B3-D157D1CE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0BC794-FD91-B659-2F78-DE8642073F48}"/>
                  </a:ext>
                </a:extLst>
              </p:cNvPr>
              <p:cNvSpPr txBox="1"/>
              <p:nvPr/>
            </p:nvSpPr>
            <p:spPr>
              <a:xfrm>
                <a:off x="366609" y="1164131"/>
                <a:ext cx="8387736" cy="2901051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Small perturbation: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11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2 ⇿ 2 collisions: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1 ⇿ 2 collisions:</a:t>
                </a: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100" b="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0BC794-FD91-B659-2F78-DE8642073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64131"/>
                <a:ext cx="8387736" cy="29010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356F100-16D1-DB64-593D-69E9470E12A3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400C117-12A2-667A-DCED-CCF68A25A1F2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FBFB3-A730-4E98-197E-B011929E3D80}"/>
              </a:ext>
            </a:extLst>
          </p:cNvPr>
          <p:cNvSpPr txBox="1"/>
          <p:nvPr/>
        </p:nvSpPr>
        <p:spPr>
          <a:xfrm>
            <a:off x="6571138" y="4462939"/>
            <a:ext cx="13189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04775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Two type of splitting</a:t>
            </a:r>
          </a:p>
          <a:p>
            <a:pPr marL="173038" indent="-104775" algn="just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Merging (holes)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F93669-A93A-98ED-EB56-3EFD4EB435DE}"/>
              </a:ext>
            </a:extLst>
          </p:cNvPr>
          <p:cNvGrpSpPr/>
          <p:nvPr/>
        </p:nvGrpSpPr>
        <p:grpSpPr>
          <a:xfrm>
            <a:off x="7892690" y="3687763"/>
            <a:ext cx="1019035" cy="1247926"/>
            <a:chOff x="7885919" y="2717312"/>
            <a:chExt cx="1019035" cy="12479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39C77B42-6D8C-83F0-9191-FC02EFB75990}"/>
                    </a:ext>
                  </a:extLst>
                </p:cNvPr>
                <p:cNvSpPr txBox="1"/>
                <p:nvPr/>
              </p:nvSpPr>
              <p:spPr>
                <a:xfrm>
                  <a:off x="7930020" y="2790942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B90467A5-24A7-4966-594E-1F31EFEBC3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0020" y="2790942"/>
                  <a:ext cx="207764" cy="155755"/>
                </a:xfrm>
                <a:prstGeom prst="rect">
                  <a:avLst/>
                </a:prstGeom>
                <a:blipFill>
                  <a:blip r:embed="rId4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64685B73-A84F-683B-3F08-4BD912C276BE}"/>
                    </a:ext>
                  </a:extLst>
                </p:cNvPr>
                <p:cNvSpPr txBox="1"/>
                <p:nvPr/>
              </p:nvSpPr>
              <p:spPr>
                <a:xfrm>
                  <a:off x="7909567" y="295760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11B11B64-F092-2ED6-B1C5-0429A30B0D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9567" y="2957600"/>
                  <a:ext cx="207764" cy="15388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28E0AA30-3AD9-8639-8FA7-6983B463EACA}"/>
                    </a:ext>
                  </a:extLst>
                </p:cNvPr>
                <p:cNvSpPr txBox="1"/>
                <p:nvPr/>
              </p:nvSpPr>
              <p:spPr>
                <a:xfrm>
                  <a:off x="7906080" y="308447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90159034-EDF9-9683-F64F-A7A943963E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6080" y="3084476"/>
                  <a:ext cx="207764" cy="15388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9405916-6D55-5D59-8C24-6A852BDD9082}"/>
                </a:ext>
              </a:extLst>
            </p:cNvPr>
            <p:cNvGrpSpPr/>
            <p:nvPr/>
          </p:nvGrpSpPr>
          <p:grpSpPr>
            <a:xfrm flipH="1">
              <a:off x="8020705" y="3691083"/>
              <a:ext cx="264711" cy="179829"/>
              <a:chOff x="1279525" y="1589675"/>
              <a:chExt cx="335314" cy="227793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23CC26A-3B15-74C5-2AB8-072464CAF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D29AAC3-5BD8-D367-3680-80B08D337E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C6B1E9A-CE01-FC43-E5AC-F0AA22A06A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CCDCF4A-BCB8-76DD-F0E7-4A4B300CE911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516D577-FCF8-BF0E-3326-325675A4F066}"/>
                    </a:ext>
                  </a:extLst>
                </p:cNvPr>
                <p:cNvSpPr txBox="1"/>
                <p:nvPr/>
              </p:nvSpPr>
              <p:spPr>
                <a:xfrm>
                  <a:off x="7958597" y="366481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A3F62EE-20E3-7BAE-0938-DD37A4FB6A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8597" y="3664814"/>
                  <a:ext cx="207764" cy="153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5BA1B25-824C-E084-509B-F0972926F69B}"/>
                    </a:ext>
                  </a:extLst>
                </p:cNvPr>
                <p:cNvSpPr txBox="1"/>
                <p:nvPr/>
              </p:nvSpPr>
              <p:spPr>
                <a:xfrm>
                  <a:off x="8227201" y="374388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C35CF16-1533-4FB7-899E-79E34B1864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7201" y="3743884"/>
                  <a:ext cx="207764" cy="15388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6C4CAAF-573F-E860-01AA-ABA4AE022665}"/>
                    </a:ext>
                  </a:extLst>
                </p:cNvPr>
                <p:cNvSpPr txBox="1"/>
                <p:nvPr/>
              </p:nvSpPr>
              <p:spPr>
                <a:xfrm>
                  <a:off x="7957604" y="381135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A6C6EF-4C16-374C-AE93-1C3C8F5285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7604" y="3811350"/>
                  <a:ext cx="207764" cy="15388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A33F589-FAA9-A86E-BA38-A4E95EC87559}"/>
                </a:ext>
              </a:extLst>
            </p:cNvPr>
            <p:cNvGrpSpPr/>
            <p:nvPr/>
          </p:nvGrpSpPr>
          <p:grpSpPr>
            <a:xfrm flipH="1" flipV="1">
              <a:off x="8017237" y="3471861"/>
              <a:ext cx="264711" cy="179829"/>
              <a:chOff x="1279525" y="1589675"/>
              <a:chExt cx="335314" cy="227793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BD9FC98E-5D78-F557-74C1-7A1ED52679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AD218E1-9971-3392-ADF9-E1268F3780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B18DEB6A-8B82-6C5B-B8EA-6599C816DD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2CA677FB-8096-A5D8-F09A-3EA03A7E4E38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35D460F-543F-177B-B68E-4C82FBFACEF2}"/>
                    </a:ext>
                  </a:extLst>
                </p:cNvPr>
                <p:cNvSpPr txBox="1"/>
                <p:nvPr/>
              </p:nvSpPr>
              <p:spPr>
                <a:xfrm>
                  <a:off x="7970023" y="33783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0949D9B-605B-6295-FBB9-9B1DDF990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0023" y="3378326"/>
                  <a:ext cx="207764" cy="153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1A8E24F-A6BC-EE7A-EB92-B0C5A5F5867F}"/>
                    </a:ext>
                  </a:extLst>
                </p:cNvPr>
                <p:cNvSpPr txBox="1"/>
                <p:nvPr/>
              </p:nvSpPr>
              <p:spPr>
                <a:xfrm>
                  <a:off x="8218990" y="3416610"/>
                  <a:ext cx="207764" cy="197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E72F012-BBDB-8057-EDD1-6C60320190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8990" y="3416610"/>
                  <a:ext cx="207764" cy="19726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664A9D97-2644-12CB-E6F0-293BB7AB60FE}"/>
                    </a:ext>
                  </a:extLst>
                </p:cNvPr>
                <p:cNvSpPr txBox="1"/>
                <p:nvPr/>
              </p:nvSpPr>
              <p:spPr>
                <a:xfrm>
                  <a:off x="7954535" y="3506954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5E0ACDF-0E52-AEF2-31CB-D9FE69A098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4535" y="3506954"/>
                  <a:ext cx="207764" cy="162285"/>
                </a:xfrm>
                <a:prstGeom prst="rect">
                  <a:avLst/>
                </a:prstGeom>
                <a:blipFill>
                  <a:blip r:embed="rId12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CBECB0A-1F64-9090-DC33-8B898902BBD7}"/>
                    </a:ext>
                  </a:extLst>
                </p:cNvPr>
                <p:cNvSpPr txBox="1"/>
                <p:nvPr/>
              </p:nvSpPr>
              <p:spPr>
                <a:xfrm>
                  <a:off x="8236315" y="315066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08DB38-69B0-F67E-9B06-A721B3EDE9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6315" y="3150666"/>
                  <a:ext cx="207764" cy="15388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D75A34F-5785-953E-D7FA-DF9E099E15A0}"/>
                </a:ext>
              </a:extLst>
            </p:cNvPr>
            <p:cNvGrpSpPr/>
            <p:nvPr/>
          </p:nvGrpSpPr>
          <p:grpSpPr>
            <a:xfrm flipH="1">
              <a:off x="8016391" y="3244200"/>
              <a:ext cx="275997" cy="105603"/>
              <a:chOff x="545107" y="2872348"/>
              <a:chExt cx="349610" cy="13376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9EA4AE11-B0AD-60D6-D3C2-8E7195BB9A30}"/>
                  </a:ext>
                </a:extLst>
              </p:cNvPr>
              <p:cNvGrpSpPr/>
              <p:nvPr/>
            </p:nvGrpSpPr>
            <p:grpSpPr>
              <a:xfrm flipH="1" flipV="1">
                <a:off x="545107" y="2880356"/>
                <a:ext cx="213568" cy="117039"/>
                <a:chOff x="1279525" y="1700429"/>
                <a:chExt cx="213568" cy="117039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0FD45B99-E789-9BBC-21D9-51951AB160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9525" y="1758950"/>
                  <a:ext cx="133350" cy="0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B107BC53-67E8-2232-4BA3-DCA5AA4417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8570" y="1758949"/>
                  <a:ext cx="74523" cy="58519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AE2FC42C-E614-6432-92FE-036B432C6B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18570" y="1700429"/>
                  <a:ext cx="74523" cy="58519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E9DEBC1-FBF9-2147-52C3-AAD2942055DA}"/>
                  </a:ext>
                </a:extLst>
              </p:cNvPr>
              <p:cNvSpPr/>
              <p:nvPr/>
            </p:nvSpPr>
            <p:spPr>
              <a:xfrm flipH="1" flipV="1">
                <a:off x="760948" y="2872348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2F7424D-1DC7-8B9F-C33D-FE539382ADFE}"/>
                    </a:ext>
                  </a:extLst>
                </p:cNvPr>
                <p:cNvSpPr txBox="1"/>
                <p:nvPr/>
              </p:nvSpPr>
              <p:spPr>
                <a:xfrm>
                  <a:off x="8226454" y="3260411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B2A676D-278B-7C60-8198-5688D9BAB3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6454" y="3260411"/>
                  <a:ext cx="207764" cy="16228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C7101E86-583F-8001-B76F-B6986A78DF13}"/>
                    </a:ext>
                  </a:extLst>
                </p:cNvPr>
                <p:cNvSpPr txBox="1"/>
                <p:nvPr/>
              </p:nvSpPr>
              <p:spPr>
                <a:xfrm>
                  <a:off x="7963748" y="3200189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4F15B37-73C5-0C08-DD10-1460286193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3748" y="3200189"/>
                  <a:ext cx="207764" cy="155755"/>
                </a:xfrm>
                <a:prstGeom prst="rect">
                  <a:avLst/>
                </a:prstGeom>
                <a:blipFill>
                  <a:blip r:embed="rId15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0A1A053-9708-C233-88C9-039B091E0223}"/>
                </a:ext>
              </a:extLst>
            </p:cNvPr>
            <p:cNvGrpSpPr/>
            <p:nvPr/>
          </p:nvGrpSpPr>
          <p:grpSpPr>
            <a:xfrm>
              <a:off x="8501293" y="3691780"/>
              <a:ext cx="264711" cy="179829"/>
              <a:chOff x="1279525" y="1589675"/>
              <a:chExt cx="335314" cy="227793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476A3A78-B21E-5CA3-964E-8EEB57900D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DFC45240-87DB-6F8D-FB5A-2FA824EE94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4111123-1D6E-C75B-B71E-8AB7EA0B9F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F7E7050E-22F1-F403-901C-96754519D671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338FF7F-A58D-A6E0-C982-AD11CC0C96C1}"/>
                    </a:ext>
                  </a:extLst>
                </p:cNvPr>
                <p:cNvSpPr txBox="1"/>
                <p:nvPr/>
              </p:nvSpPr>
              <p:spPr>
                <a:xfrm>
                  <a:off x="8596527" y="3664815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1662280-75A8-24C8-76CD-EB4D3327C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6527" y="3664815"/>
                  <a:ext cx="207764" cy="15388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87D7A46C-E8F3-94F2-0134-C61451BB06AB}"/>
                    </a:ext>
                  </a:extLst>
                </p:cNvPr>
                <p:cNvSpPr txBox="1"/>
                <p:nvPr/>
              </p:nvSpPr>
              <p:spPr>
                <a:xfrm>
                  <a:off x="8351302" y="374388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7CD02D42-0325-44D8-1C04-571D1C4F10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1302" y="3743884"/>
                  <a:ext cx="207764" cy="153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AFC20982-AC2B-FBF6-ED12-57B4A0ABBBE1}"/>
                    </a:ext>
                  </a:extLst>
                </p:cNvPr>
                <p:cNvSpPr txBox="1"/>
                <p:nvPr/>
              </p:nvSpPr>
              <p:spPr>
                <a:xfrm>
                  <a:off x="8595534" y="381135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333952AF-5E49-76E3-256A-EF4C46C121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5534" y="3811350"/>
                  <a:ext cx="207764" cy="15388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CF4223DE-A789-A78B-C910-315A54E524C1}"/>
                </a:ext>
              </a:extLst>
            </p:cNvPr>
            <p:cNvGrpSpPr/>
            <p:nvPr/>
          </p:nvGrpSpPr>
          <p:grpSpPr>
            <a:xfrm flipV="1">
              <a:off x="8503913" y="3470784"/>
              <a:ext cx="264711" cy="179829"/>
              <a:chOff x="1279525" y="1589675"/>
              <a:chExt cx="335314" cy="227793"/>
            </a:xfrm>
          </p:grpSpPr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5CEA4A3C-B11A-D3F7-2D62-512D1A63FB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29F5283F-99D0-CF86-3F22-91A39A088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E1529330-0836-1874-23E7-8E193245BD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A01F35A7-3865-1858-71A5-28DF4A6DA187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D121A418-CCDF-22C9-99B8-760122B86552}"/>
                    </a:ext>
                  </a:extLst>
                </p:cNvPr>
                <p:cNvSpPr txBox="1"/>
                <p:nvPr/>
              </p:nvSpPr>
              <p:spPr>
                <a:xfrm>
                  <a:off x="8600748" y="3500395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1F7388DF-8383-98AA-FFEF-907D823BE5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0748" y="3500395"/>
                  <a:ext cx="207764" cy="16228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4BA38B82-A334-1F7E-54CF-D63AF53D083D}"/>
                    </a:ext>
                  </a:extLst>
                </p:cNvPr>
                <p:cNvSpPr txBox="1"/>
                <p:nvPr/>
              </p:nvSpPr>
              <p:spPr>
                <a:xfrm>
                  <a:off x="8613167" y="33783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7FBD3B39-C80D-2046-0D57-F73D92AF44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3167" y="3378326"/>
                  <a:ext cx="207764" cy="153888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3A04C97C-3FC7-3FB2-A1FD-24BA186B1BAD}"/>
                    </a:ext>
                  </a:extLst>
                </p:cNvPr>
                <p:cNvSpPr txBox="1"/>
                <p:nvPr/>
              </p:nvSpPr>
              <p:spPr>
                <a:xfrm>
                  <a:off x="8358742" y="3416610"/>
                  <a:ext cx="207764" cy="197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8F62E3A-2FB1-B2D4-8650-044614A047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8742" y="3416610"/>
                  <a:ext cx="207764" cy="197263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36DF8944-4CC7-0C5D-8905-856FCED899F0}"/>
                </a:ext>
              </a:extLst>
            </p:cNvPr>
            <p:cNvGrpSpPr/>
            <p:nvPr/>
          </p:nvGrpSpPr>
          <p:grpSpPr>
            <a:xfrm flipH="1" flipV="1">
              <a:off x="8493854" y="3248061"/>
              <a:ext cx="168600" cy="92395"/>
              <a:chOff x="1279525" y="1700429"/>
              <a:chExt cx="213568" cy="117039"/>
            </a:xfrm>
          </p:grpSpPr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F97EEC64-85E6-FC70-59ED-80FDD3B325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2D23B948-2FBB-47DE-FD2E-B5E1CA6BAC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F8B6D055-3A24-337E-2E53-A5639FD624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647E3A81-FADB-94B8-27ED-20D908E386CE}"/>
                    </a:ext>
                  </a:extLst>
                </p:cNvPr>
                <p:cNvSpPr txBox="1"/>
                <p:nvPr/>
              </p:nvSpPr>
              <p:spPr>
                <a:xfrm>
                  <a:off x="8350528" y="31545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2CDF36DC-8275-D619-53FD-15AF828F19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28" y="3154526"/>
                  <a:ext cx="207764" cy="153888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6698400-4537-007A-3248-7A33F479D1B6}"/>
                </a:ext>
              </a:extLst>
            </p:cNvPr>
            <p:cNvSpPr/>
            <p:nvPr/>
          </p:nvSpPr>
          <p:spPr>
            <a:xfrm flipH="1" flipV="1">
              <a:off x="8664248" y="3241739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4C594382-5E3B-7B64-600F-897A6B6CB134}"/>
                    </a:ext>
                  </a:extLst>
                </p:cNvPr>
                <p:cNvSpPr txBox="1"/>
                <p:nvPr/>
              </p:nvSpPr>
              <p:spPr>
                <a:xfrm>
                  <a:off x="8340667" y="3264271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C01D1475-D5AD-B771-CCEB-E06D0AFB1C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0667" y="3264271"/>
                  <a:ext cx="207764" cy="162285"/>
                </a:xfrm>
                <a:prstGeom prst="rect">
                  <a:avLst/>
                </a:prstGeom>
                <a:blipFill>
                  <a:blip r:embed="rId22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C2D02BB8-65E8-1B0D-48DB-DDC75D8E902C}"/>
                    </a:ext>
                  </a:extLst>
                </p:cNvPr>
                <p:cNvSpPr txBox="1"/>
                <p:nvPr/>
              </p:nvSpPr>
              <p:spPr>
                <a:xfrm>
                  <a:off x="8613180" y="3198368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2D4FFBC8-34F5-3EE3-9C9B-4FA8561211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3180" y="3198368"/>
                  <a:ext cx="207764" cy="15575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8848F49A-07E6-E9DF-5CEC-8C6634BCBCE9}"/>
                </a:ext>
              </a:extLst>
            </p:cNvPr>
            <p:cNvGrpSpPr/>
            <p:nvPr/>
          </p:nvGrpSpPr>
          <p:grpSpPr>
            <a:xfrm>
              <a:off x="8076986" y="2746569"/>
              <a:ext cx="264711" cy="179829"/>
              <a:chOff x="1279525" y="1589675"/>
              <a:chExt cx="335314" cy="227793"/>
            </a:xfrm>
          </p:grpSpPr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6CE489AA-F821-AFEA-00A7-A9BDD0F279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DCE91A80-C4AF-752A-19F1-DBCB0F0384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1B51E720-5280-30AF-7A33-218D2A2A1E1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0F0FA386-4A8A-162A-8BC9-CC2C76C039AF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6CD91B27-C598-5196-D190-CF929E0F369A}"/>
                    </a:ext>
                  </a:extLst>
                </p:cNvPr>
                <p:cNvSpPr txBox="1"/>
                <p:nvPr/>
              </p:nvSpPr>
              <p:spPr>
                <a:xfrm>
                  <a:off x="8184511" y="2717312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9DE7FE2B-8F79-52C1-7262-5100232781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4511" y="2717312"/>
                  <a:ext cx="207764" cy="153888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33E8940D-111A-F034-6F79-10722F613E36}"/>
                    </a:ext>
                  </a:extLst>
                </p:cNvPr>
                <p:cNvSpPr txBox="1"/>
                <p:nvPr/>
              </p:nvSpPr>
              <p:spPr>
                <a:xfrm>
                  <a:off x="8188325" y="2838287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7D6BFC22-AAD9-A73F-026F-F97CFF2E0C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8325" y="2838287"/>
                  <a:ext cx="207764" cy="16228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D328C4B6-EE85-23DF-8C18-A610E22015FD}"/>
                </a:ext>
              </a:extLst>
            </p:cNvPr>
            <p:cNvGrpSpPr/>
            <p:nvPr/>
          </p:nvGrpSpPr>
          <p:grpSpPr>
            <a:xfrm flipH="1" flipV="1">
              <a:off x="8062419" y="3051134"/>
              <a:ext cx="168600" cy="92395"/>
              <a:chOff x="1279525" y="1700429"/>
              <a:chExt cx="213568" cy="117039"/>
            </a:xfrm>
          </p:grpSpPr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149412FA-ADEC-5585-8003-B6B731AECD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FCCECCD7-35B4-C3E1-A014-070732153D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983DC43F-E919-6A63-A8DE-FBA836EDE9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BFF850A8-C889-D264-367B-B285B22CDD0C}"/>
                </a:ext>
              </a:extLst>
            </p:cNvPr>
            <p:cNvSpPr/>
            <p:nvPr/>
          </p:nvSpPr>
          <p:spPr>
            <a:xfrm flipH="1" flipV="1">
              <a:off x="8232813" y="3044813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6A8F934E-0E4C-C8A8-E76B-AE1D2B84C51B}"/>
                    </a:ext>
                  </a:extLst>
                </p:cNvPr>
                <p:cNvSpPr txBox="1"/>
                <p:nvPr/>
              </p:nvSpPr>
              <p:spPr>
                <a:xfrm>
                  <a:off x="8181745" y="3010967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32A47D2E-38E6-4E0F-B866-18A3B112A4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1745" y="3010967"/>
                  <a:ext cx="207764" cy="153888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6FF6F722-4DB7-122B-B893-AEBE65F01B6B}"/>
                </a:ext>
              </a:extLst>
            </p:cNvPr>
            <p:cNvGrpSpPr/>
            <p:nvPr/>
          </p:nvGrpSpPr>
          <p:grpSpPr>
            <a:xfrm flipV="1">
              <a:off x="8580556" y="3052040"/>
              <a:ext cx="168600" cy="92395"/>
              <a:chOff x="1279525" y="1700429"/>
              <a:chExt cx="213568" cy="117039"/>
            </a:xfrm>
          </p:grpSpPr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EB6A05CC-60B9-67D1-C4A5-197CE24E3B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2AAF68B-C85D-E87C-9861-2D12A5660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09F9F444-14B4-A438-0CDB-B94C37CA22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FC4D582A-8C8C-0696-FC65-23C397542310}"/>
                    </a:ext>
                  </a:extLst>
                </p:cNvPr>
                <p:cNvSpPr txBox="1"/>
                <p:nvPr/>
              </p:nvSpPr>
              <p:spPr>
                <a:xfrm flipH="1">
                  <a:off x="8693703" y="2958505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AABA87F1-9D0D-7D33-0312-9CC5F9FD86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3703" y="2958505"/>
                  <a:ext cx="207764" cy="15388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71C4EDCE-D5F9-BEB3-EC24-FB9B4C556423}"/>
                </a:ext>
              </a:extLst>
            </p:cNvPr>
            <p:cNvSpPr/>
            <p:nvPr/>
          </p:nvSpPr>
          <p:spPr>
            <a:xfrm flipV="1">
              <a:off x="8473158" y="3045718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78B36E5E-365A-3566-A6A4-A955B7E70C62}"/>
                    </a:ext>
                  </a:extLst>
                </p:cNvPr>
                <p:cNvSpPr txBox="1"/>
                <p:nvPr/>
              </p:nvSpPr>
              <p:spPr>
                <a:xfrm flipH="1">
                  <a:off x="8697190" y="3085381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CDFFB776-9C8B-E248-84AB-A51A236D9A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7190" y="3085381"/>
                  <a:ext cx="207764" cy="15388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95769C7C-E24D-F46C-33FA-66EDC741541E}"/>
                    </a:ext>
                  </a:extLst>
                </p:cNvPr>
                <p:cNvSpPr txBox="1"/>
                <p:nvPr/>
              </p:nvSpPr>
              <p:spPr>
                <a:xfrm flipH="1">
                  <a:off x="8424701" y="3011873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2DD34D4B-1A04-ECE7-115E-0DE6C0B6B8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24701" y="3011873"/>
                  <a:ext cx="207764" cy="153888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B52BFE43-3C69-E8C1-65C1-A8FE5A51220E}"/>
                </a:ext>
              </a:extLst>
            </p:cNvPr>
            <p:cNvGrpSpPr/>
            <p:nvPr/>
          </p:nvGrpSpPr>
          <p:grpSpPr>
            <a:xfrm flipH="1">
              <a:off x="8488475" y="2741587"/>
              <a:ext cx="264711" cy="179829"/>
              <a:chOff x="1279525" y="1589675"/>
              <a:chExt cx="335314" cy="227793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8E4D565B-A87D-8EA6-95DD-22ED6BE5C1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C0F71ACB-1EFB-3448-27AD-C223B9CE1A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2B714E97-4B7A-FFEA-F7D8-5D77A23CB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BB668E41-87D8-6A34-33AF-F56A9F4F0D2A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E7E36F36-0877-93C7-CC31-456B4B8D2C67}"/>
                    </a:ext>
                  </a:extLst>
                </p:cNvPr>
                <p:cNvSpPr txBox="1"/>
                <p:nvPr/>
              </p:nvSpPr>
              <p:spPr>
                <a:xfrm flipH="1">
                  <a:off x="8442761" y="2718681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4D21C540-CC55-76AD-13FB-4413E5F935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42761" y="2718681"/>
                  <a:ext cx="207764" cy="153888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CF6D359B-9F19-4503-198C-32EA4EF06C70}"/>
                    </a:ext>
                  </a:extLst>
                </p:cNvPr>
                <p:cNvSpPr txBox="1"/>
                <p:nvPr/>
              </p:nvSpPr>
              <p:spPr>
                <a:xfrm flipH="1">
                  <a:off x="8692388" y="2795486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8B8D203C-A730-C047-ADB5-CC0D1051CB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2388" y="2795486"/>
                  <a:ext cx="207764" cy="155755"/>
                </a:xfrm>
                <a:prstGeom prst="rect">
                  <a:avLst/>
                </a:prstGeom>
                <a:blipFill>
                  <a:blip r:embed="rId30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1C1D0893-A8FD-78B7-476E-CBEE37C16467}"/>
                    </a:ext>
                  </a:extLst>
                </p:cNvPr>
                <p:cNvSpPr txBox="1"/>
                <p:nvPr/>
              </p:nvSpPr>
              <p:spPr>
                <a:xfrm flipH="1">
                  <a:off x="8422552" y="2839656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0D2C9EED-B1A7-3A49-B00F-2B52E97A38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22552" y="2839656"/>
                  <a:ext cx="207764" cy="16228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6" name="Left Brace 185">
              <a:extLst>
                <a:ext uri="{FF2B5EF4-FFF2-40B4-BE49-F238E27FC236}">
                  <a16:creationId xmlns:a16="http://schemas.microsoft.com/office/drawing/2014/main" id="{EDB62E47-8007-9321-E0B3-29A4A0748C4A}"/>
                </a:ext>
              </a:extLst>
            </p:cNvPr>
            <p:cNvSpPr/>
            <p:nvPr/>
          </p:nvSpPr>
          <p:spPr>
            <a:xfrm>
              <a:off x="7885919" y="2756813"/>
              <a:ext cx="84916" cy="1157990"/>
            </a:xfrm>
            <a:prstGeom prst="leftBrace">
              <a:avLst>
                <a:gd name="adj1" fmla="val 42199"/>
                <a:gd name="adj2" fmla="val 78241"/>
              </a:avLst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4F5E2A6D-12E2-2747-8773-A2CB51BCF183}"/>
                  </a:ext>
                </a:extLst>
              </p:cNvPr>
              <p:cNvSpPr txBox="1"/>
              <p:nvPr/>
            </p:nvSpPr>
            <p:spPr>
              <a:xfrm>
                <a:off x="1677064" y="3357903"/>
                <a:ext cx="5796214" cy="984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box>
                            <m:box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ℱ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;</m:t>
                                  </m:r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𝑝</m:t>
                                  </m:r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box>
                                    <m:boxPr>
                                      <m:ctrlP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boxPr>
                                    <m:e>
                                      <m:f>
                                        <m:fPr>
                                          <m:ctrlPr>
                                            <a:rPr lang="en-US" sz="1200" b="0" i="1" smtClean="0">
                                              <a:solidFill>
                                                <a:schemeClr val="tx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sz="1200" b="0" i="1" smtClean="0">
                                                  <a:solidFill>
                                                    <a:schemeClr val="tx2">
                                                      <a:lumMod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1200" b="0" i="1" smtClean="0">
                                                  <a:solidFill>
                                                    <a:schemeClr val="tx2">
                                                      <a:lumMod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  <m:t>𝑧</m:t>
                                              </m:r>
                                            </m:e>
                                          </m:acc>
                                          <m:r>
                                            <a:rPr lang="en-US" sz="1200" b="0" i="1" smtClean="0">
                                              <a:solidFill>
                                                <a:schemeClr val="tx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𝑝</m:t>
                                          </m:r>
                                        </m:num>
                                        <m:den>
                                          <m:r>
                                            <a:rPr lang="en-US" sz="1200" b="0" i="1" smtClean="0">
                                              <a:solidFill>
                                                <a:schemeClr val="tx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𝑧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ℱ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;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𝑧𝑝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𝑧</m:t>
                                  </m:r>
                                </m:e>
                              </m:acc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2085975" algn="l"/>
                  </a:tabLst>
                </a:pPr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4F5E2A6D-12E2-2747-8773-A2CB51BCF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064" y="3357903"/>
                <a:ext cx="5796214" cy="984693"/>
              </a:xfrm>
              <a:prstGeom prst="rect">
                <a:avLst/>
              </a:prstGeom>
              <a:blipFill>
                <a:blip r:embed="rId32"/>
                <a:stretch>
                  <a:fillRect t="-48718" b="-87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4398B93-AA38-B020-595A-076D0E1950F2}"/>
              </a:ext>
            </a:extLst>
          </p:cNvPr>
          <p:cNvSpPr txBox="1"/>
          <p:nvPr/>
        </p:nvSpPr>
        <p:spPr>
          <a:xfrm>
            <a:off x="3824619" y="4143632"/>
            <a:ext cx="961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103A89-6DDE-8A1E-F8E6-1DFAB66134A0}"/>
              </a:ext>
            </a:extLst>
          </p:cNvPr>
          <p:cNvSpPr txBox="1"/>
          <p:nvPr/>
        </p:nvSpPr>
        <p:spPr>
          <a:xfrm>
            <a:off x="4888104" y="4144108"/>
            <a:ext cx="1956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statistical factors (detailed balance)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306E81C-336C-2272-F750-077E4FBAECB6}"/>
              </a:ext>
            </a:extLst>
          </p:cNvPr>
          <p:cNvCxnSpPr>
            <a:cxnSpLocks/>
          </p:cNvCxnSpPr>
          <p:nvPr/>
        </p:nvCxnSpPr>
        <p:spPr>
          <a:xfrm flipH="1" flipV="1">
            <a:off x="4187388" y="4039500"/>
            <a:ext cx="56605" cy="143537"/>
          </a:xfrm>
          <a:prstGeom prst="straightConnector1">
            <a:avLst/>
          </a:prstGeom>
          <a:ln w="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7507CC9-990C-EC24-4FAB-1029BB4378CF}"/>
              </a:ext>
            </a:extLst>
          </p:cNvPr>
          <p:cNvCxnSpPr>
            <a:cxnSpLocks/>
          </p:cNvCxnSpPr>
          <p:nvPr/>
        </p:nvCxnSpPr>
        <p:spPr>
          <a:xfrm flipV="1">
            <a:off x="4616011" y="4039500"/>
            <a:ext cx="685044" cy="160921"/>
          </a:xfrm>
          <a:prstGeom prst="straightConnector1">
            <a:avLst/>
          </a:prstGeom>
          <a:ln w="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A3AD831-08AA-9DE5-43BE-8CA1F03E4FF7}"/>
              </a:ext>
            </a:extLst>
          </p:cNvPr>
          <p:cNvCxnSpPr>
            <a:cxnSpLocks/>
          </p:cNvCxnSpPr>
          <p:nvPr/>
        </p:nvCxnSpPr>
        <p:spPr>
          <a:xfrm flipV="1">
            <a:off x="5730328" y="4036314"/>
            <a:ext cx="224254" cy="153639"/>
          </a:xfrm>
          <a:prstGeom prst="straightConnector1">
            <a:avLst/>
          </a:prstGeom>
          <a:ln w="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15FBE16-C353-79B3-2D43-A118F4D0D20E}"/>
              </a:ext>
            </a:extLst>
          </p:cNvPr>
          <p:cNvCxnSpPr>
            <a:cxnSpLocks/>
          </p:cNvCxnSpPr>
          <p:nvPr/>
        </p:nvCxnSpPr>
        <p:spPr>
          <a:xfrm flipH="1" flipV="1">
            <a:off x="4918494" y="4071194"/>
            <a:ext cx="392422" cy="117520"/>
          </a:xfrm>
          <a:prstGeom prst="straightConnector1">
            <a:avLst/>
          </a:prstGeom>
          <a:ln w="0" cap="rnd">
            <a:solidFill>
              <a:schemeClr val="bg1">
                <a:lumMod val="65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6B3AD989-C777-62BE-8DE9-F294A0554F55}"/>
                  </a:ext>
                </a:extLst>
              </p:cNvPr>
              <p:cNvSpPr txBox="1"/>
              <p:nvPr/>
            </p:nvSpPr>
            <p:spPr>
              <a:xfrm>
                <a:off x="2401344" y="1757999"/>
                <a:ext cx="4318266" cy="98469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Ω</m:t>
                          </m:r>
                        </m:e>
                      </m:nary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ℳ</m:t>
                              </m:r>
                            </m:e>
                          </m:d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F5FC5AB8-FBFE-8B4A-FE4B-9B05E1E0F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344" y="1757999"/>
                <a:ext cx="4318266" cy="984693"/>
              </a:xfrm>
              <a:prstGeom prst="rect">
                <a:avLst/>
              </a:prstGeom>
              <a:blipFill>
                <a:blip r:embed="rId33"/>
                <a:stretch>
                  <a:fillRect t="-48101" b="-84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101D8C71-0959-B5B9-24B4-0F5F4038BCC0}"/>
              </a:ext>
            </a:extLst>
          </p:cNvPr>
          <p:cNvSpPr txBox="1"/>
          <p:nvPr/>
        </p:nvSpPr>
        <p:spPr>
          <a:xfrm>
            <a:off x="4162637" y="2450349"/>
            <a:ext cx="961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mx</a:t>
            </a:r>
          </a:p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 QCD plasma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201C67-9C79-6974-026F-A2D387B501FD}"/>
              </a:ext>
            </a:extLst>
          </p:cNvPr>
          <p:cNvSpPr txBox="1"/>
          <p:nvPr/>
        </p:nvSpPr>
        <p:spPr>
          <a:xfrm>
            <a:off x="5113474" y="2455254"/>
            <a:ext cx="1956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statistical factors (detailed balance)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C88AE5E-0A93-1B97-639C-1769BF43C772}"/>
              </a:ext>
            </a:extLst>
          </p:cNvPr>
          <p:cNvCxnSpPr>
            <a:cxnSpLocks/>
          </p:cNvCxnSpPr>
          <p:nvPr/>
        </p:nvCxnSpPr>
        <p:spPr>
          <a:xfrm flipH="1" flipV="1">
            <a:off x="5162806" y="2393417"/>
            <a:ext cx="225425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122E841-1F63-63E6-4402-DAA2373BD77B}"/>
              </a:ext>
            </a:extLst>
          </p:cNvPr>
          <p:cNvCxnSpPr>
            <a:cxnSpLocks/>
          </p:cNvCxnSpPr>
          <p:nvPr/>
        </p:nvCxnSpPr>
        <p:spPr>
          <a:xfrm flipV="1">
            <a:off x="4645281" y="2371192"/>
            <a:ext cx="6350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D8C675-FEC0-800B-2A16-2785DE7C20F4}"/>
                  </a:ext>
                </a:extLst>
              </p:cNvPr>
              <p:cNvSpPr txBox="1"/>
              <p:nvPr/>
            </p:nvSpPr>
            <p:spPr>
              <a:xfrm>
                <a:off x="2287030" y="1527471"/>
                <a:ext cx="4572000" cy="384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f>
                              <m:fPr>
                                <m:ctrlP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𝛻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1↔2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2↔2</m:t>
                        </m:r>
                      </m:sup>
                    </m:sSup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200" b="1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F6A5052-5F14-FD83-AEC2-18FE10C56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030" y="1527471"/>
                <a:ext cx="4572000" cy="38446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9A8C04A-D22B-7C5E-2207-3BA6508B9B02}"/>
                  </a:ext>
                </a:extLst>
              </p:cNvPr>
              <p:cNvSpPr txBox="1"/>
              <p:nvPr/>
            </p:nvSpPr>
            <p:spPr>
              <a:xfrm>
                <a:off x="5093415" y="2599140"/>
                <a:ext cx="1776804" cy="811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b>
                        <m:sSubPr>
                          <m:ctrlP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∓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r>
                  <a:rPr lang="en-US" sz="800" b="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</m:oMath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800" b="0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8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9A8C04A-D22B-7C5E-2207-3BA6508B9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415" y="2599140"/>
                <a:ext cx="1776804" cy="811248"/>
              </a:xfrm>
              <a:prstGeom prst="rect">
                <a:avLst/>
              </a:prstGeom>
              <a:blipFill>
                <a:blip r:embed="rId35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9" name="Group 128">
            <a:extLst>
              <a:ext uri="{FF2B5EF4-FFF2-40B4-BE49-F238E27FC236}">
                <a16:creationId xmlns:a16="http://schemas.microsoft.com/office/drawing/2014/main" id="{AFFC6D8E-0A98-83B0-6BF8-FC3081DBD126}"/>
              </a:ext>
            </a:extLst>
          </p:cNvPr>
          <p:cNvGrpSpPr/>
          <p:nvPr/>
        </p:nvGrpSpPr>
        <p:grpSpPr>
          <a:xfrm>
            <a:off x="7687198" y="2751466"/>
            <a:ext cx="1102812" cy="635496"/>
            <a:chOff x="3663066" y="2693300"/>
            <a:chExt cx="1102812" cy="63549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5D1ACD4-C0E5-005F-8DB5-004DAE79BA1B}"/>
                </a:ext>
              </a:extLst>
            </p:cNvPr>
            <p:cNvGrpSpPr/>
            <p:nvPr/>
          </p:nvGrpSpPr>
          <p:grpSpPr>
            <a:xfrm>
              <a:off x="4301323" y="2693300"/>
              <a:ext cx="464555" cy="632818"/>
              <a:chOff x="4301323" y="2693300"/>
              <a:chExt cx="464555" cy="632818"/>
            </a:xfrm>
          </p:grpSpPr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3109C273-D8DC-E17B-7BE4-5A299AFAEA10}"/>
                  </a:ext>
                </a:extLst>
              </p:cNvPr>
              <p:cNvGrpSpPr/>
              <p:nvPr/>
            </p:nvGrpSpPr>
            <p:grpSpPr>
              <a:xfrm>
                <a:off x="4466616" y="2724068"/>
                <a:ext cx="296042" cy="249032"/>
                <a:chOff x="7977295" y="3841282"/>
                <a:chExt cx="213776" cy="179829"/>
              </a:xfrm>
            </p:grpSpPr>
            <p:cxnSp>
              <p:nvCxnSpPr>
                <p:cNvPr id="219" name="Straight Connector 218">
                  <a:extLst>
                    <a:ext uri="{FF2B5EF4-FFF2-40B4-BE49-F238E27FC236}">
                      <a16:creationId xmlns:a16="http://schemas.microsoft.com/office/drawing/2014/main" id="{A01525D7-233C-F13B-A80E-6AC82C1A16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7295" y="3928716"/>
                  <a:ext cx="117665" cy="92395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219">
                  <a:extLst>
                    <a:ext uri="{FF2B5EF4-FFF2-40B4-BE49-F238E27FC236}">
                      <a16:creationId xmlns:a16="http://schemas.microsoft.com/office/drawing/2014/main" id="{C84031C3-AC46-6943-C10D-AA42BCD919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83307" y="3928716"/>
                  <a:ext cx="111653" cy="87674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1" name="Oval 220">
                  <a:extLst>
                    <a:ext uri="{FF2B5EF4-FFF2-40B4-BE49-F238E27FC236}">
                      <a16:creationId xmlns:a16="http://schemas.microsoft.com/office/drawing/2014/main" id="{B11204C3-96AD-78EF-1370-52EAF3094A29}"/>
                    </a:ext>
                  </a:extLst>
                </p:cNvPr>
                <p:cNvSpPr/>
                <p:nvPr/>
              </p:nvSpPr>
              <p:spPr>
                <a:xfrm>
                  <a:off x="8085468" y="3841282"/>
                  <a:ext cx="105603" cy="105603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70168486-5E40-A774-5C09-AAE3112FC393}"/>
                  </a:ext>
                </a:extLst>
              </p:cNvPr>
              <p:cNvGrpSpPr/>
              <p:nvPr/>
            </p:nvGrpSpPr>
            <p:grpSpPr>
              <a:xfrm flipV="1">
                <a:off x="4466616" y="3063423"/>
                <a:ext cx="296042" cy="249032"/>
                <a:chOff x="7977295" y="3841282"/>
                <a:chExt cx="213776" cy="179829"/>
              </a:xfrm>
            </p:grpSpPr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11F8986D-9D6F-C757-2DC2-671E5EAC98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7295" y="3928716"/>
                  <a:ext cx="117665" cy="92395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Straight Connector 254">
                  <a:extLst>
                    <a:ext uri="{FF2B5EF4-FFF2-40B4-BE49-F238E27FC236}">
                      <a16:creationId xmlns:a16="http://schemas.microsoft.com/office/drawing/2014/main" id="{B2FEB7F4-ABA5-3A31-89D4-304979A65F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83307" y="3928716"/>
                  <a:ext cx="111653" cy="87674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6" name="Oval 255">
                  <a:extLst>
                    <a:ext uri="{FF2B5EF4-FFF2-40B4-BE49-F238E27FC236}">
                      <a16:creationId xmlns:a16="http://schemas.microsoft.com/office/drawing/2014/main" id="{85A3161F-6CFB-B6EF-E8A9-CD852D29DB9A}"/>
                    </a:ext>
                  </a:extLst>
                </p:cNvPr>
                <p:cNvSpPr/>
                <p:nvPr/>
              </p:nvSpPr>
              <p:spPr>
                <a:xfrm>
                  <a:off x="8085468" y="3841282"/>
                  <a:ext cx="105603" cy="105603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1" name="TextBox 260">
                    <a:extLst>
                      <a:ext uri="{FF2B5EF4-FFF2-40B4-BE49-F238E27FC236}">
                        <a16:creationId xmlns:a16="http://schemas.microsoft.com/office/drawing/2014/main" id="{6EDF0029-2BAA-DE5E-B191-72FF55F046CE}"/>
                      </a:ext>
                    </a:extLst>
                  </p:cNvPr>
                  <p:cNvSpPr txBox="1"/>
                  <p:nvPr/>
                </p:nvSpPr>
                <p:spPr>
                  <a:xfrm>
                    <a:off x="4544206" y="2698889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n-US" sz="6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6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1" name="TextBox 260">
                    <a:extLst>
                      <a:ext uri="{FF2B5EF4-FFF2-40B4-BE49-F238E27FC236}">
                        <a16:creationId xmlns:a16="http://schemas.microsoft.com/office/drawing/2014/main" id="{BD6E2C71-8227-E36A-F949-5A5A2331D26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44206" y="2698889"/>
                    <a:ext cx="185730" cy="184667"/>
                  </a:xfrm>
                  <a:prstGeom prst="rect">
                    <a:avLst/>
                  </a:prstGeom>
                  <a:blipFill>
                    <a:blip r:embed="rId36"/>
                    <a:stretch>
                      <a:fillRect r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2" name="TextBox 261">
                    <a:extLst>
                      <a:ext uri="{FF2B5EF4-FFF2-40B4-BE49-F238E27FC236}">
                        <a16:creationId xmlns:a16="http://schemas.microsoft.com/office/drawing/2014/main" id="{CD882BAE-BA4C-8F12-6390-346DF9E4D1D9}"/>
                      </a:ext>
                    </a:extLst>
                  </p:cNvPr>
                  <p:cNvSpPr txBox="1"/>
                  <p:nvPr/>
                </p:nvSpPr>
                <p:spPr>
                  <a:xfrm>
                    <a:off x="4580148" y="2860933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2" name="TextBox 261">
                    <a:extLst>
                      <a:ext uri="{FF2B5EF4-FFF2-40B4-BE49-F238E27FC236}">
                        <a16:creationId xmlns:a16="http://schemas.microsoft.com/office/drawing/2014/main" id="{C9CE9AC2-221C-1F80-334F-6EEE5ABD619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0148" y="2860933"/>
                    <a:ext cx="185730" cy="184667"/>
                  </a:xfrm>
                  <a:prstGeom prst="rect">
                    <a:avLst/>
                  </a:prstGeom>
                  <a:blipFill>
                    <a:blip r:embed="rId3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3" name="TextBox 262">
                    <a:extLst>
                      <a:ext uri="{FF2B5EF4-FFF2-40B4-BE49-F238E27FC236}">
                        <a16:creationId xmlns:a16="http://schemas.microsoft.com/office/drawing/2014/main" id="{6172D138-B28D-F2A8-78B4-B0112386AAB7}"/>
                      </a:ext>
                    </a:extLst>
                  </p:cNvPr>
                  <p:cNvSpPr txBox="1"/>
                  <p:nvPr/>
                </p:nvSpPr>
                <p:spPr>
                  <a:xfrm>
                    <a:off x="4305707" y="2860008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3" name="TextBox 262">
                    <a:extLst>
                      <a:ext uri="{FF2B5EF4-FFF2-40B4-BE49-F238E27FC236}">
                        <a16:creationId xmlns:a16="http://schemas.microsoft.com/office/drawing/2014/main" id="{0BF33319-D9FC-E9F6-CC62-494951AEA9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05707" y="2860008"/>
                    <a:ext cx="185730" cy="184667"/>
                  </a:xfrm>
                  <a:prstGeom prst="rect">
                    <a:avLst/>
                  </a:prstGeom>
                  <a:blipFill>
                    <a:blip r:embed="rId3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4" name="TextBox 263">
                    <a:extLst>
                      <a:ext uri="{FF2B5EF4-FFF2-40B4-BE49-F238E27FC236}">
                        <a16:creationId xmlns:a16="http://schemas.microsoft.com/office/drawing/2014/main" id="{6E20E568-F1CF-3D1B-9FCD-DB46E03E854A}"/>
                      </a:ext>
                    </a:extLst>
                  </p:cNvPr>
                  <p:cNvSpPr txBox="1"/>
                  <p:nvPr/>
                </p:nvSpPr>
                <p:spPr>
                  <a:xfrm>
                    <a:off x="4303112" y="2693300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4" name="TextBox 263">
                    <a:extLst>
                      <a:ext uri="{FF2B5EF4-FFF2-40B4-BE49-F238E27FC236}">
                        <a16:creationId xmlns:a16="http://schemas.microsoft.com/office/drawing/2014/main" id="{34B73733-9DDD-FB9C-0BCF-DA6892B640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03112" y="2693300"/>
                    <a:ext cx="185730" cy="184667"/>
                  </a:xfrm>
                  <a:prstGeom prst="rect">
                    <a:avLst/>
                  </a:prstGeom>
                  <a:blipFill>
                    <a:blip r:embed="rId3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3" name="TextBox 272">
                    <a:extLst>
                      <a:ext uri="{FF2B5EF4-FFF2-40B4-BE49-F238E27FC236}">
                        <a16:creationId xmlns:a16="http://schemas.microsoft.com/office/drawing/2014/main" id="{727545F2-4F54-0725-CB44-87F5765D94F4}"/>
                      </a:ext>
                    </a:extLst>
                  </p:cNvPr>
                  <p:cNvSpPr txBox="1"/>
                  <p:nvPr/>
                </p:nvSpPr>
                <p:spPr>
                  <a:xfrm>
                    <a:off x="4573161" y="2960655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3" name="TextBox 272">
                    <a:extLst>
                      <a:ext uri="{FF2B5EF4-FFF2-40B4-BE49-F238E27FC236}">
                        <a16:creationId xmlns:a16="http://schemas.microsoft.com/office/drawing/2014/main" id="{92ECB0C7-F481-E276-12D3-65AF5E1193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73161" y="2960655"/>
                    <a:ext cx="185730" cy="184667"/>
                  </a:xfrm>
                  <a:prstGeom prst="rect">
                    <a:avLst/>
                  </a:prstGeom>
                  <a:blipFill>
                    <a:blip r:embed="rId4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4" name="TextBox 273">
                    <a:extLst>
                      <a:ext uri="{FF2B5EF4-FFF2-40B4-BE49-F238E27FC236}">
                        <a16:creationId xmlns:a16="http://schemas.microsoft.com/office/drawing/2014/main" id="{833E8D03-7AB7-C316-7118-F1F2DAC57DBC}"/>
                      </a:ext>
                    </a:extLst>
                  </p:cNvPr>
                  <p:cNvSpPr txBox="1"/>
                  <p:nvPr/>
                </p:nvSpPr>
                <p:spPr>
                  <a:xfrm>
                    <a:off x="4545387" y="3141451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n-US" sz="6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6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4" name="TextBox 273">
                    <a:extLst>
                      <a:ext uri="{FF2B5EF4-FFF2-40B4-BE49-F238E27FC236}">
                        <a16:creationId xmlns:a16="http://schemas.microsoft.com/office/drawing/2014/main" id="{3CF1090F-7F25-13D5-C23A-91AA6492B9B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45387" y="3141451"/>
                    <a:ext cx="185730" cy="184667"/>
                  </a:xfrm>
                  <a:prstGeom prst="rect">
                    <a:avLst/>
                  </a:prstGeom>
                  <a:blipFill>
                    <a:blip r:embed="rId41"/>
                    <a:stretch>
                      <a:fillRect r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5" name="TextBox 274">
                    <a:extLst>
                      <a:ext uri="{FF2B5EF4-FFF2-40B4-BE49-F238E27FC236}">
                        <a16:creationId xmlns:a16="http://schemas.microsoft.com/office/drawing/2014/main" id="{5FAB9504-2558-B248-8B3C-D6BE67428D78}"/>
                      </a:ext>
                    </a:extLst>
                  </p:cNvPr>
                  <p:cNvSpPr txBox="1"/>
                  <p:nvPr/>
                </p:nvSpPr>
                <p:spPr>
                  <a:xfrm>
                    <a:off x="4302884" y="3127231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5" name="TextBox 274">
                    <a:extLst>
                      <a:ext uri="{FF2B5EF4-FFF2-40B4-BE49-F238E27FC236}">
                        <a16:creationId xmlns:a16="http://schemas.microsoft.com/office/drawing/2014/main" id="{8DF52ACD-13D2-127A-01FF-32AE80793B4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02884" y="3127231"/>
                    <a:ext cx="185730" cy="184667"/>
                  </a:xfrm>
                  <a:prstGeom prst="rect">
                    <a:avLst/>
                  </a:prstGeom>
                  <a:blipFill>
                    <a:blip r:embed="rId4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6" name="TextBox 275">
                    <a:extLst>
                      <a:ext uri="{FF2B5EF4-FFF2-40B4-BE49-F238E27FC236}">
                        <a16:creationId xmlns:a16="http://schemas.microsoft.com/office/drawing/2014/main" id="{185F596A-B238-07C8-1DCC-5453458366D1}"/>
                      </a:ext>
                    </a:extLst>
                  </p:cNvPr>
                  <p:cNvSpPr txBox="1"/>
                  <p:nvPr/>
                </p:nvSpPr>
                <p:spPr>
                  <a:xfrm>
                    <a:off x="4301323" y="2956785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6" name="TextBox 275">
                    <a:extLst>
                      <a:ext uri="{FF2B5EF4-FFF2-40B4-BE49-F238E27FC236}">
                        <a16:creationId xmlns:a16="http://schemas.microsoft.com/office/drawing/2014/main" id="{967F5D49-C881-9CC3-842F-66FDDCE52A3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01323" y="2956785"/>
                    <a:ext cx="185730" cy="184667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AD53428-D1E7-7939-AF6F-E1B233D49FBE}"/>
                </a:ext>
              </a:extLst>
            </p:cNvPr>
            <p:cNvGrpSpPr/>
            <p:nvPr/>
          </p:nvGrpSpPr>
          <p:grpSpPr>
            <a:xfrm>
              <a:off x="3663066" y="2693300"/>
              <a:ext cx="494596" cy="635496"/>
              <a:chOff x="4850487" y="2683308"/>
              <a:chExt cx="494596" cy="635496"/>
            </a:xfrm>
          </p:grpSpPr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67900118-9093-BA1B-5BF1-FB2E9DA59E74}"/>
                  </a:ext>
                </a:extLst>
              </p:cNvPr>
              <p:cNvGrpSpPr/>
              <p:nvPr/>
            </p:nvGrpSpPr>
            <p:grpSpPr>
              <a:xfrm flipH="1">
                <a:off x="4923634" y="2713313"/>
                <a:ext cx="296042" cy="249032"/>
                <a:chOff x="7977295" y="3841282"/>
                <a:chExt cx="213776" cy="179829"/>
              </a:xfrm>
            </p:grpSpPr>
            <p:cxnSp>
              <p:nvCxnSpPr>
                <p:cNvPr id="250" name="Straight Connector 249">
                  <a:extLst>
                    <a:ext uri="{FF2B5EF4-FFF2-40B4-BE49-F238E27FC236}">
                      <a16:creationId xmlns:a16="http://schemas.microsoft.com/office/drawing/2014/main" id="{861F3950-D4A5-F1DE-20EC-585713F36D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7295" y="3928716"/>
                  <a:ext cx="117665" cy="92395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" name="Straight Connector 250">
                  <a:extLst>
                    <a:ext uri="{FF2B5EF4-FFF2-40B4-BE49-F238E27FC236}">
                      <a16:creationId xmlns:a16="http://schemas.microsoft.com/office/drawing/2014/main" id="{A1270E35-A131-E577-46B1-5A716A744F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83307" y="3928716"/>
                  <a:ext cx="111653" cy="87674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A7DF83BF-CC06-2898-9AB1-EA4FCE3E6592}"/>
                    </a:ext>
                  </a:extLst>
                </p:cNvPr>
                <p:cNvSpPr/>
                <p:nvPr/>
              </p:nvSpPr>
              <p:spPr>
                <a:xfrm>
                  <a:off x="8085468" y="3841282"/>
                  <a:ext cx="105603" cy="105603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8E8AF757-3FFD-08AC-9028-11F2ADDC4710}"/>
                  </a:ext>
                </a:extLst>
              </p:cNvPr>
              <p:cNvGrpSpPr/>
              <p:nvPr/>
            </p:nvGrpSpPr>
            <p:grpSpPr>
              <a:xfrm flipH="1" flipV="1">
                <a:off x="4923634" y="3052669"/>
                <a:ext cx="296042" cy="249032"/>
                <a:chOff x="7977295" y="3841282"/>
                <a:chExt cx="213776" cy="179829"/>
              </a:xfrm>
            </p:grpSpPr>
            <p:cxnSp>
              <p:nvCxnSpPr>
                <p:cNvPr id="258" name="Straight Connector 257">
                  <a:extLst>
                    <a:ext uri="{FF2B5EF4-FFF2-40B4-BE49-F238E27FC236}">
                      <a16:creationId xmlns:a16="http://schemas.microsoft.com/office/drawing/2014/main" id="{422D9D18-D1C0-BB2A-CACE-8F7CF944C2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7295" y="3928716"/>
                  <a:ext cx="117665" cy="92395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>
                  <a:extLst>
                    <a:ext uri="{FF2B5EF4-FFF2-40B4-BE49-F238E27FC236}">
                      <a16:creationId xmlns:a16="http://schemas.microsoft.com/office/drawing/2014/main" id="{0A99DFA6-6D9A-1F6E-5B30-E915584962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83307" y="3928716"/>
                  <a:ext cx="111653" cy="87674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0" name="Oval 259">
                  <a:extLst>
                    <a:ext uri="{FF2B5EF4-FFF2-40B4-BE49-F238E27FC236}">
                      <a16:creationId xmlns:a16="http://schemas.microsoft.com/office/drawing/2014/main" id="{8F220928-B225-5EF3-7E42-098116DEC53A}"/>
                    </a:ext>
                  </a:extLst>
                </p:cNvPr>
                <p:cNvSpPr/>
                <p:nvPr/>
              </p:nvSpPr>
              <p:spPr>
                <a:xfrm>
                  <a:off x="8085468" y="3841282"/>
                  <a:ext cx="105603" cy="105603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5" name="TextBox 264">
                    <a:extLst>
                      <a:ext uri="{FF2B5EF4-FFF2-40B4-BE49-F238E27FC236}">
                        <a16:creationId xmlns:a16="http://schemas.microsoft.com/office/drawing/2014/main" id="{5ED77486-1732-53F9-3501-9B8A1604FF40}"/>
                      </a:ext>
                    </a:extLst>
                  </p:cNvPr>
                  <p:cNvSpPr txBox="1"/>
                  <p:nvPr/>
                </p:nvSpPr>
                <p:spPr>
                  <a:xfrm>
                    <a:off x="5155190" y="2683308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5" name="TextBox 264">
                    <a:extLst>
                      <a:ext uri="{FF2B5EF4-FFF2-40B4-BE49-F238E27FC236}">
                        <a16:creationId xmlns:a16="http://schemas.microsoft.com/office/drawing/2014/main" id="{47E93649-C23A-201D-349B-871C899E444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55190" y="2683308"/>
                    <a:ext cx="185730" cy="184667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6" name="TextBox 265">
                    <a:extLst>
                      <a:ext uri="{FF2B5EF4-FFF2-40B4-BE49-F238E27FC236}">
                        <a16:creationId xmlns:a16="http://schemas.microsoft.com/office/drawing/2014/main" id="{965D336C-370C-0EBC-C885-4B338B0B50A1}"/>
                      </a:ext>
                    </a:extLst>
                  </p:cNvPr>
                  <p:cNvSpPr txBox="1"/>
                  <p:nvPr/>
                </p:nvSpPr>
                <p:spPr>
                  <a:xfrm>
                    <a:off x="5159353" y="2850808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6" name="TextBox 265">
                    <a:extLst>
                      <a:ext uri="{FF2B5EF4-FFF2-40B4-BE49-F238E27FC236}">
                        <a16:creationId xmlns:a16="http://schemas.microsoft.com/office/drawing/2014/main" id="{07B12B9D-724E-B50F-2F47-5B1A80CA02E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59353" y="2850808"/>
                    <a:ext cx="185730" cy="184667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7" name="TextBox 266">
                    <a:extLst>
                      <a:ext uri="{FF2B5EF4-FFF2-40B4-BE49-F238E27FC236}">
                        <a16:creationId xmlns:a16="http://schemas.microsoft.com/office/drawing/2014/main" id="{6D6990E9-3743-FE0F-2AE3-FB6E7F1C2478}"/>
                      </a:ext>
                    </a:extLst>
                  </p:cNvPr>
                  <p:cNvSpPr txBox="1"/>
                  <p:nvPr/>
                </p:nvSpPr>
                <p:spPr>
                  <a:xfrm>
                    <a:off x="4869421" y="2862452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7" name="TextBox 266">
                    <a:extLst>
                      <a:ext uri="{FF2B5EF4-FFF2-40B4-BE49-F238E27FC236}">
                        <a16:creationId xmlns:a16="http://schemas.microsoft.com/office/drawing/2014/main" id="{18886E3B-D994-945E-3AD7-EE8ACFBA673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9421" y="2862452"/>
                    <a:ext cx="185730" cy="184667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8" name="TextBox 267">
                    <a:extLst>
                      <a:ext uri="{FF2B5EF4-FFF2-40B4-BE49-F238E27FC236}">
                        <a16:creationId xmlns:a16="http://schemas.microsoft.com/office/drawing/2014/main" id="{014EAD56-C2CC-4E51-AC1A-5964C880C576}"/>
                      </a:ext>
                    </a:extLst>
                  </p:cNvPr>
                  <p:cNvSpPr txBox="1"/>
                  <p:nvPr/>
                </p:nvSpPr>
                <p:spPr>
                  <a:xfrm>
                    <a:off x="4850487" y="2688833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n-US" sz="6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6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8" name="TextBox 267">
                    <a:extLst>
                      <a:ext uri="{FF2B5EF4-FFF2-40B4-BE49-F238E27FC236}">
                        <a16:creationId xmlns:a16="http://schemas.microsoft.com/office/drawing/2014/main" id="{CBBC59B3-9070-7752-83D4-47A9F0143FA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50487" y="2688833"/>
                    <a:ext cx="185730" cy="184667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 r="-1875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9" name="TextBox 268">
                    <a:extLst>
                      <a:ext uri="{FF2B5EF4-FFF2-40B4-BE49-F238E27FC236}">
                        <a16:creationId xmlns:a16="http://schemas.microsoft.com/office/drawing/2014/main" id="{4679BF4F-C728-7905-5EBE-EB512EF91C87}"/>
                      </a:ext>
                    </a:extLst>
                  </p:cNvPr>
                  <p:cNvSpPr txBox="1"/>
                  <p:nvPr/>
                </p:nvSpPr>
                <p:spPr>
                  <a:xfrm>
                    <a:off x="5155190" y="2950531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9" name="TextBox 268">
                    <a:extLst>
                      <a:ext uri="{FF2B5EF4-FFF2-40B4-BE49-F238E27FC236}">
                        <a16:creationId xmlns:a16="http://schemas.microsoft.com/office/drawing/2014/main" id="{91C986FF-E97E-6D79-77A5-457431BA6EE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55190" y="2950531"/>
                    <a:ext cx="185730" cy="184667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0" name="TextBox 269">
                    <a:extLst>
                      <a:ext uri="{FF2B5EF4-FFF2-40B4-BE49-F238E27FC236}">
                        <a16:creationId xmlns:a16="http://schemas.microsoft.com/office/drawing/2014/main" id="{2C749F35-CA0F-9D14-011D-CB2C405EA6AD}"/>
                      </a:ext>
                    </a:extLst>
                  </p:cNvPr>
                  <p:cNvSpPr txBox="1"/>
                  <p:nvPr/>
                </p:nvSpPr>
                <p:spPr>
                  <a:xfrm>
                    <a:off x="5159353" y="3118031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0" name="TextBox 269">
                    <a:extLst>
                      <a:ext uri="{FF2B5EF4-FFF2-40B4-BE49-F238E27FC236}">
                        <a16:creationId xmlns:a16="http://schemas.microsoft.com/office/drawing/2014/main" id="{708DCB52-9B76-0ECF-57D7-E7540529BBC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59353" y="3118031"/>
                    <a:ext cx="185730" cy="184667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1" name="TextBox 270">
                    <a:extLst>
                      <a:ext uri="{FF2B5EF4-FFF2-40B4-BE49-F238E27FC236}">
                        <a16:creationId xmlns:a16="http://schemas.microsoft.com/office/drawing/2014/main" id="{53CA401E-3E68-85EC-5810-9BCBDB1E17D5}"/>
                      </a:ext>
                    </a:extLst>
                  </p:cNvPr>
                  <p:cNvSpPr txBox="1"/>
                  <p:nvPr/>
                </p:nvSpPr>
                <p:spPr>
                  <a:xfrm>
                    <a:off x="4850487" y="3134137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n-US" sz="6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6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1" name="TextBox 270">
                    <a:extLst>
                      <a:ext uri="{FF2B5EF4-FFF2-40B4-BE49-F238E27FC236}">
                        <a16:creationId xmlns:a16="http://schemas.microsoft.com/office/drawing/2014/main" id="{1958C958-9BBB-53CE-0780-3E5FAD33DC8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50487" y="3134137"/>
                    <a:ext cx="185730" cy="184667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 r="-1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2" name="TextBox 271">
                    <a:extLst>
                      <a:ext uri="{FF2B5EF4-FFF2-40B4-BE49-F238E27FC236}">
                        <a16:creationId xmlns:a16="http://schemas.microsoft.com/office/drawing/2014/main" id="{92A8CFC2-E1D1-3474-0B19-88A8FDAA85CF}"/>
                      </a:ext>
                    </a:extLst>
                  </p:cNvPr>
                  <p:cNvSpPr txBox="1"/>
                  <p:nvPr/>
                </p:nvSpPr>
                <p:spPr>
                  <a:xfrm>
                    <a:off x="4882318" y="2950398"/>
                    <a:ext cx="185730" cy="184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en-US" sz="60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2" name="TextBox 271">
                    <a:extLst>
                      <a:ext uri="{FF2B5EF4-FFF2-40B4-BE49-F238E27FC236}">
                        <a16:creationId xmlns:a16="http://schemas.microsoft.com/office/drawing/2014/main" id="{BBDE9C77-7EB6-6B61-3566-7218DD00D9B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82318" y="2950398"/>
                    <a:ext cx="185730" cy="184667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D5A79763-C61E-F53C-D659-FB132FE1991B}"/>
                    </a:ext>
                  </a:extLst>
                </p:cNvPr>
                <p:cNvSpPr txBox="1"/>
                <p:nvPr/>
              </p:nvSpPr>
              <p:spPr>
                <a:xfrm>
                  <a:off x="4178849" y="2806669"/>
                  <a:ext cx="114112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6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600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B29CFA1-3369-A5DA-13B4-A08CDEAD19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8849" y="2806669"/>
                  <a:ext cx="114112" cy="184666"/>
                </a:xfrm>
                <a:prstGeom prst="rect">
                  <a:avLst/>
                </a:prstGeom>
                <a:blipFill>
                  <a:blip r:embed="rId50"/>
                  <a:stretch>
                    <a:fillRect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7E26B3A5-EED8-BC5D-8573-F9128CD4D444}"/>
                    </a:ext>
                  </a:extLst>
                </p:cNvPr>
                <p:cNvSpPr txBox="1"/>
                <p:nvPr/>
              </p:nvSpPr>
              <p:spPr>
                <a:xfrm>
                  <a:off x="4175192" y="3028284"/>
                  <a:ext cx="114112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6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US" sz="600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60A4327-1A21-29A9-0930-A547E137FF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5192" y="3028284"/>
                  <a:ext cx="114112" cy="184666"/>
                </a:xfrm>
                <a:prstGeom prst="rect">
                  <a:avLst/>
                </a:prstGeom>
                <a:blipFill>
                  <a:blip r:embed="rId51"/>
                  <a:stretch>
                    <a:fillRect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Undertittel 1">
            <a:extLst>
              <a:ext uri="{FF2B5EF4-FFF2-40B4-BE49-F238E27FC236}">
                <a16:creationId xmlns:a16="http://schemas.microsoft.com/office/drawing/2014/main" id="{D17DC73A-3C0C-21AE-B2FE-7E20EFC26A5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651449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D2D8F-2475-DBD5-1297-70E108F49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6C0E5FD8-ADF2-E3CF-2A8E-E4763C82C545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0DD970-6AB7-8A1A-22C4-61AFF99EE21C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lassholder for innhold 4">
                <a:extLst>
                  <a:ext uri="{FF2B5EF4-FFF2-40B4-BE49-F238E27FC236}">
                    <a16:creationId xmlns:a16="http://schemas.microsoft.com/office/drawing/2014/main" id="{A918F305-C294-ED44-13B8-8F44852950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7258" y="467209"/>
                <a:ext cx="7332140" cy="6448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171446" indent="-171446" algn="l" defTabSz="685783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1pPr>
                <a:lvl2pPr marL="514337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857228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200120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1885903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7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dirty="0">
                    <a:solidFill>
                      <a:schemeClr val="tx2">
                        <a:lumMod val="20000"/>
                        <a:lumOff val="80000"/>
                      </a:schemeClr>
                    </a:solidFill>
                    <a:latin typeface="LM Roman 10" pitchFamily="2" charset="77"/>
                  </a:rPr>
                  <a:t>QCD kinetic theory </a:t>
                </a:r>
                <a:r>
                  <a:rPr lang="en-US" sz="2600" dirty="0">
                    <a:solidFill>
                      <a:srgbClr val="C00000"/>
                    </a:solidFill>
                    <a:latin typeface="LM Roman 10" pitchFamily="2" charset="77"/>
                  </a:rPr>
                  <a:t>at high-energy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 xmlns="">
          <p:sp>
            <p:nvSpPr>
              <p:cNvPr id="5" name="Plassholder for innhold 4">
                <a:extLst>
                  <a:ext uri="{FF2B5EF4-FFF2-40B4-BE49-F238E27FC236}">
                    <a16:creationId xmlns:a16="http://schemas.microsoft.com/office/drawing/2014/main" id="{A918F305-C294-ED44-13B8-8F4485295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467209"/>
                <a:ext cx="7332140" cy="644883"/>
              </a:xfrm>
              <a:prstGeom prst="rect">
                <a:avLst/>
              </a:prstGeom>
              <a:blipFill>
                <a:blip r:embed="rId3"/>
                <a:stretch>
                  <a:fillRect l="-1382" t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D1268A3-4FD6-27AF-96F4-59D513C9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EE0A47-375E-1BEE-51C4-BDF21135B38B}"/>
                  </a:ext>
                </a:extLst>
              </p:cNvPr>
              <p:cNvSpPr txBox="1"/>
              <p:nvPr/>
            </p:nvSpPr>
            <p:spPr>
              <a:xfrm>
                <a:off x="366609" y="1164131"/>
                <a:ext cx="8387736" cy="3154966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Small perturbation: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11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2 ⇿ 2 collisions: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1 ⇿ 2 collisions:</a:t>
                </a:r>
                <a:endParaRPr lang="en-US" sz="11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1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Using this connection: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EE0A47-375E-1BEE-51C4-BDF21135B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64131"/>
                <a:ext cx="8387736" cy="3154966"/>
              </a:xfrm>
              <a:prstGeom prst="rect">
                <a:avLst/>
              </a:prstGeom>
              <a:blipFill>
                <a:blip r:embed="rId4"/>
                <a:stretch>
                  <a:fillRect b="-1200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8C64E3A-C677-1075-FF7B-E2941D947261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2AA218F0-6036-8213-3430-C46E355B6896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B010D74B-FA48-27F8-76D6-6238E13B1A97}"/>
                  </a:ext>
                </a:extLst>
              </p:cNvPr>
              <p:cNvSpPr txBox="1"/>
              <p:nvPr/>
            </p:nvSpPr>
            <p:spPr>
              <a:xfrm>
                <a:off x="1677064" y="3357903"/>
                <a:ext cx="5796214" cy="984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box>
                            <m:box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2085975" algn="l"/>
                  </a:tabLst>
                </a:pPr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B010D74B-FA48-27F8-76D6-6238E13B1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064" y="3357903"/>
                <a:ext cx="5796214" cy="984693"/>
              </a:xfrm>
              <a:prstGeom prst="rect">
                <a:avLst/>
              </a:prstGeom>
              <a:blipFill>
                <a:blip r:embed="rId5"/>
                <a:stretch>
                  <a:fillRect t="-48718" b="-87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F5FC5AB8-FBFE-8B4A-FE4B-9B05E1E0F4C0}"/>
                  </a:ext>
                </a:extLst>
              </p:cNvPr>
              <p:cNvSpPr txBox="1"/>
              <p:nvPr/>
            </p:nvSpPr>
            <p:spPr>
              <a:xfrm>
                <a:off x="2401344" y="1757999"/>
                <a:ext cx="4318266" cy="938142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e>
                      </m:nary>
                      <m:r>
                        <a:rPr lang="en-US" sz="1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d>
                        <m:dPr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23"/>
                                    </m:r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⊥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F5FC5AB8-FBFE-8B4A-FE4B-9B05E1E0F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344" y="1757999"/>
                <a:ext cx="4318266" cy="938142"/>
              </a:xfrm>
              <a:prstGeom prst="rect">
                <a:avLst/>
              </a:prstGeom>
              <a:blipFill>
                <a:blip r:embed="rId6"/>
                <a:stretch>
                  <a:fillRect t="-57333" b="-8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B16D4867-413F-5EFC-DE3B-F9ED7ADD5F8F}"/>
              </a:ext>
            </a:extLst>
          </p:cNvPr>
          <p:cNvSpPr txBox="1"/>
          <p:nvPr/>
        </p:nvSpPr>
        <p:spPr>
          <a:xfrm>
            <a:off x="4162637" y="2450349"/>
            <a:ext cx="961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(small angle)</a:t>
            </a:r>
          </a:p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mx</a:t>
            </a:r>
          </a:p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 QCD plasma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1936B2-9CA8-97C4-A6E2-FBA3F32C2855}"/>
              </a:ext>
            </a:extLst>
          </p:cNvPr>
          <p:cNvSpPr txBox="1"/>
          <p:nvPr/>
        </p:nvSpPr>
        <p:spPr>
          <a:xfrm>
            <a:off x="5113474" y="2455254"/>
            <a:ext cx="1956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statistical factors (detailed balance)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60B1CA4-5B60-7CFE-85A0-E791563FAB82}"/>
              </a:ext>
            </a:extLst>
          </p:cNvPr>
          <p:cNvCxnSpPr>
            <a:cxnSpLocks/>
          </p:cNvCxnSpPr>
          <p:nvPr/>
        </p:nvCxnSpPr>
        <p:spPr>
          <a:xfrm flipH="1" flipV="1">
            <a:off x="5162806" y="2393417"/>
            <a:ext cx="225425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B956DE3-EC48-7DBB-06E8-B5FB1F38A06D}"/>
              </a:ext>
            </a:extLst>
          </p:cNvPr>
          <p:cNvCxnSpPr>
            <a:cxnSpLocks/>
          </p:cNvCxnSpPr>
          <p:nvPr/>
        </p:nvCxnSpPr>
        <p:spPr>
          <a:xfrm flipV="1">
            <a:off x="4645281" y="2371192"/>
            <a:ext cx="6350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F6A5052-5F14-FD83-AEC2-18FE10C567EA}"/>
                  </a:ext>
                </a:extLst>
              </p:cNvPr>
              <p:cNvSpPr txBox="1"/>
              <p:nvPr/>
            </p:nvSpPr>
            <p:spPr>
              <a:xfrm>
                <a:off x="2287030" y="1527471"/>
                <a:ext cx="4572000" cy="384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f>
                              <m:fPr>
                                <m:ctrlP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𝛻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1↔2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2↔2</m:t>
                        </m:r>
                      </m:sup>
                    </m:sSup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200" b="1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F6A5052-5F14-FD83-AEC2-18FE10C56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030" y="1527471"/>
                <a:ext cx="4572000" cy="38446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DB003C-A77E-8C27-194A-C9C039BD6CD8}"/>
                  </a:ext>
                </a:extLst>
              </p:cNvPr>
              <p:cNvSpPr txBox="1"/>
              <p:nvPr/>
            </p:nvSpPr>
            <p:spPr>
              <a:xfrm>
                <a:off x="5093415" y="2599140"/>
                <a:ext cx="1776804" cy="811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b>
                        <m:sSubPr>
                          <m:ctrlP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∓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r>
                  <a:rPr lang="en-US" sz="800" b="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</m:oMath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800" b="0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8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DB003C-A77E-8C27-194A-C9C039BD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415" y="2599140"/>
                <a:ext cx="1776804" cy="811248"/>
              </a:xfrm>
              <a:prstGeom prst="rect">
                <a:avLst/>
              </a:prstGeom>
              <a:blipFill>
                <a:blip r:embed="rId35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Undertittel 1">
            <a:extLst>
              <a:ext uri="{FF2B5EF4-FFF2-40B4-BE49-F238E27FC236}">
                <a16:creationId xmlns:a16="http://schemas.microsoft.com/office/drawing/2014/main" id="{AB828771-D1C0-1DBE-57D8-6ABDA9940390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F8860DF-CDB5-0C3D-4038-56D51FADFD40}"/>
              </a:ext>
            </a:extLst>
          </p:cNvPr>
          <p:cNvCxnSpPr>
            <a:cxnSpLocks/>
          </p:cNvCxnSpPr>
          <p:nvPr/>
        </p:nvCxnSpPr>
        <p:spPr>
          <a:xfrm>
            <a:off x="6284681" y="2739673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81B322F-546E-8B4B-C396-22E15D4BEEE0}"/>
              </a:ext>
            </a:extLst>
          </p:cNvPr>
          <p:cNvCxnSpPr>
            <a:cxnSpLocks/>
          </p:cNvCxnSpPr>
          <p:nvPr/>
        </p:nvCxnSpPr>
        <p:spPr>
          <a:xfrm>
            <a:off x="6278432" y="2937709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D4974CC-1925-2F13-6C17-A80B20A4AC7C}"/>
              </a:ext>
            </a:extLst>
          </p:cNvPr>
          <p:cNvCxnSpPr>
            <a:cxnSpLocks/>
          </p:cNvCxnSpPr>
          <p:nvPr/>
        </p:nvCxnSpPr>
        <p:spPr>
          <a:xfrm>
            <a:off x="5819234" y="3118684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6FD40953-BD46-356D-5ACD-1B2DB45D5143}"/>
              </a:ext>
            </a:extLst>
          </p:cNvPr>
          <p:cNvCxnSpPr>
            <a:cxnSpLocks/>
          </p:cNvCxnSpPr>
          <p:nvPr/>
        </p:nvCxnSpPr>
        <p:spPr>
          <a:xfrm>
            <a:off x="5805357" y="2937918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FAEADFD3-D2C4-0B22-BBB3-D8C26C2076FA}"/>
              </a:ext>
            </a:extLst>
          </p:cNvPr>
          <p:cNvCxnSpPr>
            <a:cxnSpLocks/>
          </p:cNvCxnSpPr>
          <p:nvPr/>
        </p:nvCxnSpPr>
        <p:spPr>
          <a:xfrm>
            <a:off x="6272082" y="3118684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0AA38637-A80A-44DA-528F-3CF69473C713}"/>
              </a:ext>
            </a:extLst>
          </p:cNvPr>
          <p:cNvCxnSpPr>
            <a:cxnSpLocks/>
          </p:cNvCxnSpPr>
          <p:nvPr/>
        </p:nvCxnSpPr>
        <p:spPr>
          <a:xfrm>
            <a:off x="6272082" y="3302834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A224D166-ECA9-428A-4369-D57461F728F6}"/>
              </a:ext>
            </a:extLst>
          </p:cNvPr>
          <p:cNvSpPr txBox="1"/>
          <p:nvPr/>
        </p:nvSpPr>
        <p:spPr>
          <a:xfrm>
            <a:off x="6865951" y="2045580"/>
            <a:ext cx="2045923" cy="52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algn="ctr">
              <a:lnSpc>
                <a:spcPct val="150000"/>
              </a:lnSpc>
              <a:tabLst>
                <a:tab pos="3024188" algn="l"/>
              </a:tabLst>
            </a:pP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medium-induced broadening</a:t>
            </a:r>
            <a:b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from before!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496AF8E9-A2F5-067F-B702-FB874758D7AA}"/>
              </a:ext>
            </a:extLst>
          </p:cNvPr>
          <p:cNvCxnSpPr>
            <a:cxnSpLocks/>
          </p:cNvCxnSpPr>
          <p:nvPr/>
        </p:nvCxnSpPr>
        <p:spPr>
          <a:xfrm>
            <a:off x="6531769" y="2230857"/>
            <a:ext cx="545767" cy="0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C25EA406-4E28-172A-96EB-AC8DC05480B2}"/>
              </a:ext>
            </a:extLst>
          </p:cNvPr>
          <p:cNvSpPr txBox="1"/>
          <p:nvPr/>
        </p:nvSpPr>
        <p:spPr>
          <a:xfrm>
            <a:off x="6794805" y="3677449"/>
            <a:ext cx="2001148" cy="52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algn="ctr">
              <a:lnSpc>
                <a:spcPct val="150000"/>
              </a:lnSpc>
              <a:tabLst>
                <a:tab pos="3024188" algn="l"/>
              </a:tabLst>
            </a:pP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medium-induced cascade</a:t>
            </a:r>
            <a:b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from before!</a:t>
            </a:r>
          </a:p>
        </p:txBody>
      </p: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23D5B7D3-B448-517A-419A-DD954144CF65}"/>
              </a:ext>
            </a:extLst>
          </p:cNvPr>
          <p:cNvCxnSpPr/>
          <p:nvPr/>
        </p:nvCxnSpPr>
        <p:spPr>
          <a:xfrm>
            <a:off x="6536556" y="3845108"/>
            <a:ext cx="545767" cy="0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0D183F5F-BFC8-CC2B-9C04-29A7B9D9615D}"/>
              </a:ext>
            </a:extLst>
          </p:cNvPr>
          <p:cNvSpPr txBox="1"/>
          <p:nvPr/>
        </p:nvSpPr>
        <p:spPr>
          <a:xfrm>
            <a:off x="2758761" y="4196488"/>
            <a:ext cx="3627919" cy="76944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marL="404813" indent="-400050">
              <a:buAutoNum type="romanLcParenBoth"/>
              <a:tabLst>
                <a:tab pos="3024188" algn="l"/>
              </a:tabLst>
            </a:pPr>
            <a: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High energy AMY-EKT ↔ jet quenching!</a:t>
            </a:r>
            <a:b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(recipe to put jets into EKT)</a:t>
            </a:r>
          </a:p>
          <a:p>
            <a:pPr marL="404813" indent="-400050">
              <a:buAutoNum type="romanLcParenBoth"/>
              <a:tabLst>
                <a:tab pos="3024188" algn="l"/>
              </a:tabLst>
            </a:pPr>
            <a: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EKT ↔ parton shower with detailed balance</a:t>
            </a:r>
            <a:br>
              <a:rPr lang="en-US" sz="14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(recipe to enforce thermalization in jets)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F75E3551-782A-F178-8097-36BBE2C91152}"/>
              </a:ext>
            </a:extLst>
          </p:cNvPr>
          <p:cNvSpPr/>
          <p:nvPr/>
        </p:nvSpPr>
        <p:spPr>
          <a:xfrm>
            <a:off x="277258" y="4116666"/>
            <a:ext cx="6581772" cy="804110"/>
          </a:xfrm>
          <a:prstGeom prst="rect">
            <a:avLst/>
          </a:prstGeom>
          <a:solidFill>
            <a:schemeClr val="tx2">
              <a:lumMod val="20000"/>
              <a:lumOff val="80000"/>
              <a:alpha val="799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72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B1857-A37E-EF48-2502-595DE5F6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043625EE-10BD-AE59-8477-217CFC9D1DBC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B45C10-6E07-0488-9CD5-C4E874EC0452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lassholder for innhold 4">
                <a:extLst>
                  <a:ext uri="{FF2B5EF4-FFF2-40B4-BE49-F238E27FC236}">
                    <a16:creationId xmlns:a16="http://schemas.microsoft.com/office/drawing/2014/main" id="{52DBDEB7-DCF0-4528-42A9-8282A9B258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7258" y="467209"/>
                <a:ext cx="7332140" cy="6448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171446" indent="-171446" algn="l" defTabSz="685783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1pPr>
                <a:lvl2pPr marL="514337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857228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200120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1885903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7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 dirty="0">
                    <a:solidFill>
                      <a:schemeClr val="tx2">
                        <a:lumMod val="20000"/>
                        <a:lumOff val="80000"/>
                      </a:schemeClr>
                    </a:solidFill>
                    <a:latin typeface="LM Roman 10" pitchFamily="2" charset="77"/>
                  </a:rPr>
                  <a:t>QCD kinetic theory </a:t>
                </a:r>
                <a:r>
                  <a:rPr lang="en-US" sz="2600" dirty="0">
                    <a:solidFill>
                      <a:srgbClr val="C00000"/>
                    </a:solidFill>
                    <a:latin typeface="LM Roman 10" pitchFamily="2" charset="77"/>
                  </a:rPr>
                  <a:t>at high-energy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 xmlns="">
          <p:sp>
            <p:nvSpPr>
              <p:cNvPr id="5" name="Plassholder for innhold 4">
                <a:extLst>
                  <a:ext uri="{FF2B5EF4-FFF2-40B4-BE49-F238E27FC236}">
                    <a16:creationId xmlns:a16="http://schemas.microsoft.com/office/drawing/2014/main" id="{52DBDEB7-DCF0-4528-42A9-8282A9B25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467209"/>
                <a:ext cx="7332140" cy="644883"/>
              </a:xfrm>
              <a:prstGeom prst="rect">
                <a:avLst/>
              </a:prstGeom>
              <a:blipFill>
                <a:blip r:embed="rId3"/>
                <a:stretch>
                  <a:fillRect l="-1382" t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BBF842CC-280C-6DC8-A4EF-B06D9529C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9FBE20-4FB0-224F-6B50-595DD0FC52FA}"/>
                  </a:ext>
                </a:extLst>
              </p:cNvPr>
              <p:cNvSpPr txBox="1"/>
              <p:nvPr/>
            </p:nvSpPr>
            <p:spPr>
              <a:xfrm>
                <a:off x="366609" y="1164131"/>
                <a:ext cx="8387736" cy="3154966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Small perturbation: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11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2 ⇿ 2 collisions: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1 ⇿ 2 collisions:</a:t>
                </a:r>
                <a:endParaRPr lang="en-US" sz="11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1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Using this connection: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9FBE20-4FB0-224F-6B50-595DD0FC52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64131"/>
                <a:ext cx="8387736" cy="3154966"/>
              </a:xfrm>
              <a:prstGeom prst="rect">
                <a:avLst/>
              </a:prstGeom>
              <a:blipFill>
                <a:blip r:embed="rId4"/>
                <a:stretch>
                  <a:fillRect b="-1200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1F38230-828C-DAA8-942B-B5EAC09FA111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6F8139B-9962-9595-B540-80E6F086193A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A52F85E5-B9A6-8385-12D8-210E6857C8E1}"/>
                  </a:ext>
                </a:extLst>
              </p:cNvPr>
              <p:cNvSpPr txBox="1"/>
              <p:nvPr/>
            </p:nvSpPr>
            <p:spPr>
              <a:xfrm>
                <a:off x="1677064" y="3357903"/>
                <a:ext cx="5796214" cy="984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box>
                            <m:box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2085975" algn="l"/>
                  </a:tabLst>
                </a:pPr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A52F85E5-B9A6-8385-12D8-210E6857C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064" y="3357903"/>
                <a:ext cx="5796214" cy="984693"/>
              </a:xfrm>
              <a:prstGeom prst="rect">
                <a:avLst/>
              </a:prstGeom>
              <a:blipFill>
                <a:blip r:embed="rId5"/>
                <a:stretch>
                  <a:fillRect t="-48718" b="-87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549F7B85-AB73-6521-CF2D-FE0F9EAABBBB}"/>
                  </a:ext>
                </a:extLst>
              </p:cNvPr>
              <p:cNvSpPr txBox="1"/>
              <p:nvPr/>
            </p:nvSpPr>
            <p:spPr>
              <a:xfrm>
                <a:off x="2401344" y="1757999"/>
                <a:ext cx="4318266" cy="938142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e>
                      </m:nary>
                      <m:r>
                        <a:rPr lang="en-US" sz="1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d>
                        <m:dPr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23"/>
                                    </m:r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⊥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549F7B85-AB73-6521-CF2D-FE0F9EAAB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344" y="1757999"/>
                <a:ext cx="4318266" cy="938142"/>
              </a:xfrm>
              <a:prstGeom prst="rect">
                <a:avLst/>
              </a:prstGeom>
              <a:blipFill>
                <a:blip r:embed="rId6"/>
                <a:stretch>
                  <a:fillRect t="-57333" b="-8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C0408EEB-E0FF-D4D6-8FEA-757958044675}"/>
              </a:ext>
            </a:extLst>
          </p:cNvPr>
          <p:cNvSpPr txBox="1"/>
          <p:nvPr/>
        </p:nvSpPr>
        <p:spPr>
          <a:xfrm>
            <a:off x="4162637" y="2450349"/>
            <a:ext cx="961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(small angle)</a:t>
            </a:r>
          </a:p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mx</a:t>
            </a:r>
          </a:p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 QCD plasma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0080CD-32D9-D03E-B69F-ADDE7789D676}"/>
              </a:ext>
            </a:extLst>
          </p:cNvPr>
          <p:cNvSpPr txBox="1"/>
          <p:nvPr/>
        </p:nvSpPr>
        <p:spPr>
          <a:xfrm>
            <a:off x="5113474" y="2455254"/>
            <a:ext cx="1956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statistical factors (detailed balance)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0A9F9B2-00E0-C500-E247-D310C853E2F7}"/>
              </a:ext>
            </a:extLst>
          </p:cNvPr>
          <p:cNvCxnSpPr>
            <a:cxnSpLocks/>
          </p:cNvCxnSpPr>
          <p:nvPr/>
        </p:nvCxnSpPr>
        <p:spPr>
          <a:xfrm flipH="1" flipV="1">
            <a:off x="5162806" y="2393417"/>
            <a:ext cx="225425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C642A48-7C35-0DDE-0207-12B4323A083A}"/>
              </a:ext>
            </a:extLst>
          </p:cNvPr>
          <p:cNvCxnSpPr>
            <a:cxnSpLocks/>
          </p:cNvCxnSpPr>
          <p:nvPr/>
        </p:nvCxnSpPr>
        <p:spPr>
          <a:xfrm flipV="1">
            <a:off x="4645281" y="2371192"/>
            <a:ext cx="6350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A2F8C6A-8411-442A-5C00-D8C90CDE8B3F}"/>
                  </a:ext>
                </a:extLst>
              </p:cNvPr>
              <p:cNvSpPr txBox="1"/>
              <p:nvPr/>
            </p:nvSpPr>
            <p:spPr>
              <a:xfrm>
                <a:off x="2287030" y="1527471"/>
                <a:ext cx="4572000" cy="384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f>
                              <m:fPr>
                                <m:ctrlP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𝛻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1↔2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2↔2</m:t>
                        </m:r>
                      </m:sup>
                    </m:sSup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200" b="1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F6A5052-5F14-FD83-AEC2-18FE10C56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030" y="1527471"/>
                <a:ext cx="4572000" cy="38446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5D32DAF-3465-807E-D244-F212CF6AEC90}"/>
                  </a:ext>
                </a:extLst>
              </p:cNvPr>
              <p:cNvSpPr txBox="1"/>
              <p:nvPr/>
            </p:nvSpPr>
            <p:spPr>
              <a:xfrm>
                <a:off x="5093415" y="2599140"/>
                <a:ext cx="1776804" cy="811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b>
                        <m:sSubPr>
                          <m:ctrlP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∓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r>
                  <a:rPr lang="en-US" sz="800" b="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</m:oMath>
                </a14:m>
                <a:endParaRPr lang="en-US" sz="800" i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800" b="0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800" dirty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5D32DAF-3465-807E-D244-F212CF6AE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415" y="2599140"/>
                <a:ext cx="1776804" cy="811248"/>
              </a:xfrm>
              <a:prstGeom prst="rect">
                <a:avLst/>
              </a:prstGeom>
              <a:blipFill>
                <a:blip r:embed="rId35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Undertittel 1">
            <a:extLst>
              <a:ext uri="{FF2B5EF4-FFF2-40B4-BE49-F238E27FC236}">
                <a16:creationId xmlns:a16="http://schemas.microsoft.com/office/drawing/2014/main" id="{691A621A-8CE4-351F-BCA4-478F6AB92714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6F5006-3C71-CE95-7F5A-1F1FB602A13F}"/>
              </a:ext>
            </a:extLst>
          </p:cNvPr>
          <p:cNvCxnSpPr>
            <a:cxnSpLocks/>
          </p:cNvCxnSpPr>
          <p:nvPr/>
        </p:nvCxnSpPr>
        <p:spPr>
          <a:xfrm>
            <a:off x="6284681" y="2739673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641489-2691-0CBA-B7B1-80AC3CB04D65}"/>
              </a:ext>
            </a:extLst>
          </p:cNvPr>
          <p:cNvCxnSpPr>
            <a:cxnSpLocks/>
          </p:cNvCxnSpPr>
          <p:nvPr/>
        </p:nvCxnSpPr>
        <p:spPr>
          <a:xfrm>
            <a:off x="6278432" y="2937709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E97EFD7-0E82-127F-04D6-7FF8756EC71A}"/>
              </a:ext>
            </a:extLst>
          </p:cNvPr>
          <p:cNvCxnSpPr>
            <a:cxnSpLocks/>
          </p:cNvCxnSpPr>
          <p:nvPr/>
        </p:nvCxnSpPr>
        <p:spPr>
          <a:xfrm>
            <a:off x="5819234" y="3118684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139A5B73-5C3F-182A-E571-19A98E6B5171}"/>
              </a:ext>
            </a:extLst>
          </p:cNvPr>
          <p:cNvCxnSpPr>
            <a:cxnSpLocks/>
          </p:cNvCxnSpPr>
          <p:nvPr/>
        </p:nvCxnSpPr>
        <p:spPr>
          <a:xfrm>
            <a:off x="5805357" y="2937918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AEB6FB93-B6A5-C270-55F0-5BD56DCB6EA9}"/>
              </a:ext>
            </a:extLst>
          </p:cNvPr>
          <p:cNvCxnSpPr>
            <a:cxnSpLocks/>
          </p:cNvCxnSpPr>
          <p:nvPr/>
        </p:nvCxnSpPr>
        <p:spPr>
          <a:xfrm>
            <a:off x="6272082" y="3118684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8E15AB59-DFE7-D04C-57D7-5902B22E6D2C}"/>
              </a:ext>
            </a:extLst>
          </p:cNvPr>
          <p:cNvCxnSpPr>
            <a:cxnSpLocks/>
          </p:cNvCxnSpPr>
          <p:nvPr/>
        </p:nvCxnSpPr>
        <p:spPr>
          <a:xfrm>
            <a:off x="6272082" y="3302834"/>
            <a:ext cx="298450" cy="0"/>
          </a:xfrm>
          <a:prstGeom prst="line">
            <a:avLst/>
          </a:prstGeom>
          <a:ln w="254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DFCD3D43-239C-B2BC-3E79-9FEAB38B40FB}"/>
              </a:ext>
            </a:extLst>
          </p:cNvPr>
          <p:cNvSpPr txBox="1"/>
          <p:nvPr/>
        </p:nvSpPr>
        <p:spPr>
          <a:xfrm>
            <a:off x="6865951" y="2045580"/>
            <a:ext cx="2045923" cy="52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algn="ctr">
              <a:lnSpc>
                <a:spcPct val="150000"/>
              </a:lnSpc>
              <a:tabLst>
                <a:tab pos="3024188" algn="l"/>
              </a:tabLst>
            </a:pP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medium-induced broadening</a:t>
            </a:r>
            <a:b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from before!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2CFB4257-60CC-1AA3-AF79-48407A522616}"/>
              </a:ext>
            </a:extLst>
          </p:cNvPr>
          <p:cNvCxnSpPr>
            <a:cxnSpLocks/>
          </p:cNvCxnSpPr>
          <p:nvPr/>
        </p:nvCxnSpPr>
        <p:spPr>
          <a:xfrm>
            <a:off x="6531769" y="2230857"/>
            <a:ext cx="545767" cy="0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23F4ED6A-B9A1-A218-9BF7-A3B878315CEF}"/>
              </a:ext>
            </a:extLst>
          </p:cNvPr>
          <p:cNvSpPr txBox="1"/>
          <p:nvPr/>
        </p:nvSpPr>
        <p:spPr>
          <a:xfrm>
            <a:off x="6794805" y="3677449"/>
            <a:ext cx="2001148" cy="52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algn="ctr">
              <a:lnSpc>
                <a:spcPct val="150000"/>
              </a:lnSpc>
              <a:tabLst>
                <a:tab pos="3024188" algn="l"/>
              </a:tabLst>
            </a:pP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medium-induced cascade</a:t>
            </a:r>
            <a:b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from before!</a:t>
            </a:r>
          </a:p>
        </p:txBody>
      </p: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66BA961F-809C-889D-7684-3B3CD08269C7}"/>
              </a:ext>
            </a:extLst>
          </p:cNvPr>
          <p:cNvCxnSpPr/>
          <p:nvPr/>
        </p:nvCxnSpPr>
        <p:spPr>
          <a:xfrm>
            <a:off x="6536556" y="3845108"/>
            <a:ext cx="545767" cy="0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FDEF58BC-B65B-1A17-A9AA-945EE6A39F2E}"/>
              </a:ext>
            </a:extLst>
          </p:cNvPr>
          <p:cNvSpPr txBox="1"/>
          <p:nvPr/>
        </p:nvSpPr>
        <p:spPr>
          <a:xfrm>
            <a:off x="2758761" y="4196488"/>
            <a:ext cx="3627919" cy="76944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marL="404813" indent="-400050">
              <a:buAutoNum type="romanLcParenBoth"/>
              <a:tabLst>
                <a:tab pos="3024188" algn="l"/>
              </a:tabLst>
            </a:pPr>
            <a: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High energy AMY-EKT ↔ jet quenching!</a:t>
            </a:r>
            <a:b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(recipe to put jets into EKT)</a:t>
            </a:r>
          </a:p>
          <a:p>
            <a:pPr marL="404813" indent="-400050">
              <a:buAutoNum type="romanLcParenBoth"/>
              <a:tabLst>
                <a:tab pos="3024188" algn="l"/>
              </a:tabLst>
            </a:pPr>
            <a: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EKT ↔ parton shower with detailed balance</a:t>
            </a:r>
            <a:br>
              <a:rPr lang="en-US" sz="14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</a:b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  <a:cs typeface="Calibri" panose="020F0502020204030204" pitchFamily="34" charset="0"/>
              </a:rPr>
              <a:t>(recipe to enforce thermalization in jets)</a:t>
            </a:r>
          </a:p>
        </p:txBody>
      </p:sp>
    </p:spTree>
    <p:extLst>
      <p:ext uri="{BB962C8B-B14F-4D97-AF65-F5344CB8AC3E}">
        <p14:creationId xmlns:p14="http://schemas.microsoft.com/office/powerpoint/2010/main" val="3342589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36A2C-59D8-E62C-9F84-9417E714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D8A525F1-3F6C-F293-D170-2E0AEA2BA5A8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D18D02-EA73-D5D9-CFC2-C12030048D6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73D43BA-16DA-6CBA-79BB-57C14099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893595-86CA-CBD5-C8B1-42F55371FD74}"/>
                  </a:ext>
                </a:extLst>
              </p:cNvPr>
              <p:cNvSpPr txBox="1"/>
              <p:nvPr/>
            </p:nvSpPr>
            <p:spPr>
              <a:xfrm>
                <a:off x="905025" y="3777293"/>
                <a:ext cx="3235460" cy="1166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High-energy limit is analogous to traditional parton showers.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Doesn’t thermalize!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Parton shower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bg1">
                            <a:lumMod val="65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=</m:t>
                    </m:r>
                  </m:oMath>
                </a14:m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differential eq. solver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893595-86CA-CBD5-C8B1-42F55371F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25" y="3777293"/>
                <a:ext cx="3235460" cy="1166858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lassholder for innhold 4">
            <a:extLst>
              <a:ext uri="{FF2B5EF4-FFF2-40B4-BE49-F238E27FC236}">
                <a16:creationId xmlns:a16="http://schemas.microsoft.com/office/drawing/2014/main" id="{907B5C0B-05DA-EF1A-3D86-F90C7458CEC3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8866743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Numerical solution to EKT</a:t>
            </a:r>
            <a:endParaRPr lang="en-US" sz="2600" dirty="0">
              <a:solidFill>
                <a:srgbClr val="C00000"/>
              </a:solidFill>
              <a:latin typeface="LM Roman 10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F22067-DF93-EFFE-4898-10FAC82D3D43}"/>
              </a:ext>
            </a:extLst>
          </p:cNvPr>
          <p:cNvGrpSpPr/>
          <p:nvPr/>
        </p:nvGrpSpPr>
        <p:grpSpPr>
          <a:xfrm>
            <a:off x="905024" y="1505307"/>
            <a:ext cx="2999562" cy="2267442"/>
            <a:chOff x="2765132" y="1358295"/>
            <a:chExt cx="3613734" cy="273170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815BE74-F833-2112-53C1-268DD5A5D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765132" y="1358295"/>
              <a:ext cx="3613734" cy="273170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83DE1A-763A-9419-56AB-26013472B1D3}"/>
                </a:ext>
              </a:extLst>
            </p:cNvPr>
            <p:cNvSpPr txBox="1"/>
            <p:nvPr/>
          </p:nvSpPr>
          <p:spPr>
            <a:xfrm>
              <a:off x="3754094" y="1488772"/>
              <a:ext cx="208152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rPr>
                <a:t>High-energy limit, gluons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9394679-41A0-F4EA-B3B2-95E49607F2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23024" y="1999343"/>
              <a:ext cx="0" cy="938640"/>
            </a:xfrm>
            <a:prstGeom prst="line">
              <a:avLst/>
            </a:prstGeom>
            <a:ln cap="rnd">
              <a:solidFill>
                <a:schemeClr val="tx1">
                  <a:lumMod val="95000"/>
                  <a:lumOff val="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150C3F1-D103-6AD8-BFC9-1917BED4D283}"/>
                    </a:ext>
                  </a:extLst>
                </p:cNvPr>
                <p:cNvSpPr txBox="1"/>
                <p:nvPr/>
              </p:nvSpPr>
              <p:spPr>
                <a:xfrm>
                  <a:off x="4122986" y="3890567"/>
                  <a:ext cx="200075" cy="1668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en-US" sz="90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150C3F1-D103-6AD8-BFC9-1917BED4D2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2986" y="3890567"/>
                  <a:ext cx="200075" cy="166857"/>
                </a:xfrm>
                <a:prstGeom prst="rect">
                  <a:avLst/>
                </a:prstGeom>
                <a:blipFill>
                  <a:blip r:embed="rId5"/>
                  <a:stretch>
                    <a:fillRect l="-13333" r="-13333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0369F650-11AC-EC20-B519-41DD07443C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239415" y="1511369"/>
            <a:ext cx="3101061" cy="225531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BDC5D1D-B3BB-5BB1-F84E-4384E985AEC9}"/>
              </a:ext>
            </a:extLst>
          </p:cNvPr>
          <p:cNvSpPr txBox="1"/>
          <p:nvPr/>
        </p:nvSpPr>
        <p:spPr>
          <a:xfrm>
            <a:off x="1444253" y="1208556"/>
            <a:ext cx="1921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High-energy limit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5D4F59-B4A0-AC17-1E82-8FF007F3EEB8}"/>
              </a:ext>
            </a:extLst>
          </p:cNvPr>
          <p:cNvSpPr txBox="1"/>
          <p:nvPr/>
        </p:nvSpPr>
        <p:spPr>
          <a:xfrm>
            <a:off x="5829393" y="1208556"/>
            <a:ext cx="1921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Full EKT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43BC26-0285-5E00-7CE2-C804D26325BC}"/>
              </a:ext>
            </a:extLst>
          </p:cNvPr>
          <p:cNvSpPr/>
          <p:nvPr/>
        </p:nvSpPr>
        <p:spPr>
          <a:xfrm>
            <a:off x="1789043" y="1649896"/>
            <a:ext cx="1346753" cy="421162"/>
          </a:xfrm>
          <a:prstGeom prst="rect">
            <a:avLst/>
          </a:prstGeom>
          <a:solidFill>
            <a:schemeClr val="bg1">
              <a:alpha val="6016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34658D-E478-6354-38E6-1C0ECDB5E848}"/>
              </a:ext>
            </a:extLst>
          </p:cNvPr>
          <p:cNvSpPr/>
          <p:nvPr/>
        </p:nvSpPr>
        <p:spPr>
          <a:xfrm>
            <a:off x="6413224" y="2670043"/>
            <a:ext cx="713134" cy="73757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840250-FD05-3C11-FB31-F8F93B560A36}"/>
                  </a:ext>
                </a:extLst>
              </p:cNvPr>
              <p:cNvSpPr txBox="1"/>
              <p:nvPr/>
            </p:nvSpPr>
            <p:spPr>
              <a:xfrm>
                <a:off x="6507920" y="3607206"/>
                <a:ext cx="166071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90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840250-FD05-3C11-FB31-F8F93B560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20" y="3607206"/>
                <a:ext cx="166071" cy="138499"/>
              </a:xfrm>
              <a:prstGeom prst="rect">
                <a:avLst/>
              </a:prstGeom>
              <a:blipFill>
                <a:blip r:embed="rId7"/>
                <a:stretch>
                  <a:fillRect l="-14286" r="-14286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BF7478-89D2-E250-4DD6-F3806A5E41FF}"/>
              </a:ext>
            </a:extLst>
          </p:cNvPr>
          <p:cNvCxnSpPr>
            <a:cxnSpLocks/>
          </p:cNvCxnSpPr>
          <p:nvPr/>
        </p:nvCxnSpPr>
        <p:spPr>
          <a:xfrm flipV="1">
            <a:off x="6590956" y="1613609"/>
            <a:ext cx="0" cy="1143636"/>
          </a:xfrm>
          <a:prstGeom prst="line">
            <a:avLst/>
          </a:prstGeom>
          <a:ln cap="rnd">
            <a:solidFill>
              <a:schemeClr val="tx1">
                <a:lumMod val="95000"/>
                <a:lumOff val="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0772298-289E-6524-9E44-480EDA410A08}"/>
                  </a:ext>
                </a:extLst>
              </p:cNvPr>
              <p:cNvSpPr txBox="1"/>
              <p:nvPr/>
            </p:nvSpPr>
            <p:spPr>
              <a:xfrm>
                <a:off x="5239415" y="3782713"/>
                <a:ext cx="3399526" cy="1166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Including all statistical factors to the parton shower (ensure detailed balance)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FF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Thermalizes!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Parton shower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bg1">
                            <a:lumMod val="65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=</m:t>
                    </m:r>
                  </m:oMath>
                </a14:m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differential eq. solver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0772298-289E-6524-9E44-480EDA410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415" y="3782713"/>
                <a:ext cx="3399526" cy="1166858"/>
              </a:xfrm>
              <a:prstGeom prst="rect">
                <a:avLst/>
              </a:prstGeom>
              <a:blipFill>
                <a:blip r:embed="rId8"/>
                <a:stretch>
                  <a:fillRect b="-3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45CD5A4-D21C-5D03-6558-63C1C4E94FE4}"/>
              </a:ext>
            </a:extLst>
          </p:cNvPr>
          <p:cNvSpPr txBox="1"/>
          <p:nvPr/>
        </p:nvSpPr>
        <p:spPr>
          <a:xfrm>
            <a:off x="6142279" y="784392"/>
            <a:ext cx="2798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see also PDEs [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Mehtar-Tani,Schlichting,Soudi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]</a:t>
            </a:r>
          </a:p>
          <a:p>
            <a:pPr algn="r"/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Brewer,Mazeliauskas,Zhou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5" name="Undertittel 1">
            <a:extLst>
              <a:ext uri="{FF2B5EF4-FFF2-40B4-BE49-F238E27FC236}">
                <a16:creationId xmlns:a16="http://schemas.microsoft.com/office/drawing/2014/main" id="{E63D520D-B8B1-DE45-73E3-59C3E24EAA3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2969092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F244F-C0C7-875D-B6E1-3A3DD2C35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31543A-8434-BB7E-66DC-8B7D1B45530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7FCCEEE-11F2-E842-1C6B-7988C9B8D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26</a:t>
            </a:fld>
            <a:endParaRPr lang="en-US"/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AEBB7092-DF8D-0E2D-7FC6-A29D9FA61A3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4B2A6E-ACBB-2403-E38A-A3737FAE4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0"/>
                    </a14:imgEffect>
                  </a14:imgLayer>
                </a14:imgProps>
              </a:ext>
            </a:extLst>
          </a:blip>
          <a:srcRect l="27841" r="31445" b="18722"/>
          <a:stretch>
            <a:fillRect/>
          </a:stretch>
        </p:blipFill>
        <p:spPr>
          <a:xfrm>
            <a:off x="4725198" y="211500"/>
            <a:ext cx="4202802" cy="471936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892950C-6199-992D-0C9E-DBC6205624AC}"/>
              </a:ext>
            </a:extLst>
          </p:cNvPr>
          <p:cNvSpPr/>
          <p:nvPr/>
        </p:nvSpPr>
        <p:spPr>
          <a:xfrm>
            <a:off x="4725198" y="2765805"/>
            <a:ext cx="853669" cy="4101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742989-7AF7-76BB-2CD2-F868A8B660D3}"/>
              </a:ext>
            </a:extLst>
          </p:cNvPr>
          <p:cNvSpPr txBox="1"/>
          <p:nvPr/>
        </p:nvSpPr>
        <p:spPr>
          <a:xfrm>
            <a:off x="2278295" y="2076164"/>
            <a:ext cx="45771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Outlook: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Why all the fuss?</a:t>
            </a:r>
          </a:p>
        </p:txBody>
      </p:sp>
    </p:spTree>
    <p:extLst>
      <p:ext uri="{BB962C8B-B14F-4D97-AF65-F5344CB8AC3E}">
        <p14:creationId xmlns:p14="http://schemas.microsoft.com/office/powerpoint/2010/main" val="2837116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CDDED-93FC-4ED9-2F13-DAC0776AC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20C258D9-8B0C-CBB4-EA32-D72528B2AAB0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715758-3347-C5CF-A414-F4F69A10A82D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C18FD79-8FFB-34D9-6D23-992D0340ED39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Applications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218A635A-6705-7993-D4EE-6B7AC633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FA96B5-FF71-3E54-8855-4A59F93C1355}"/>
                  </a:ext>
                </a:extLst>
              </p:cNvPr>
              <p:cNvSpPr txBox="1"/>
              <p:nvPr/>
            </p:nvSpPr>
            <p:spPr>
              <a:xfrm>
                <a:off x="366609" y="1263638"/>
                <a:ext cx="8387736" cy="3477940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</m:num>
                          <m:den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den>
                        </m:f>
                        <m:sSub>
                          <m:sSubPr>
                            <m:ctrl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New phenomenological applications of EKT!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Interface with jets, hadronization, </a:t>
                </a:r>
                <a:r>
                  <a:rPr lang="en-US" sz="1200" dirty="0" err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KøMPøST</a:t>
                </a: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, etc.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Multi-particle correlations.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Parton-shower is an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-particle cross-section generator:</a:t>
                </a:r>
                <a:b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Unexplored topic in EKT, great relevance e.g. EEC. </a:t>
                </a:r>
                <a:endParaRPr lang="en-US" sz="1200" dirty="0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Incorporate inhomogeneities.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Previously neglected! (parton shower speedup)</a:t>
                </a:r>
                <a:b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Hydrodynamization: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𝑒𝑞</m:t>
                        </m:r>
                      </m:sub>
                    </m:sSub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Applicable for any kinetic theory!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FA96B5-FF71-3E54-8855-4A59F93C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263638"/>
                <a:ext cx="8387736" cy="3477940"/>
              </a:xfrm>
              <a:prstGeom prst="rect">
                <a:avLst/>
              </a:prstGeom>
              <a:blipFill>
                <a:blip r:embed="rId3"/>
                <a:stretch>
                  <a:fillRect b="-72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200CADF-D165-CBC2-4CA9-2DE48C4A9887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5202DA9-341C-5865-9BFA-F60819F6C40C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A0349FFF-FE14-7F3D-B5FC-A6DE989A46B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B26ED7-D3CA-689E-3722-ACD0546BF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555" y="2008800"/>
            <a:ext cx="2823981" cy="28365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B77537-CB28-E249-1E8A-AD9B101205F3}"/>
              </a:ext>
            </a:extLst>
          </p:cNvPr>
          <p:cNvSpPr txBox="1"/>
          <p:nvPr/>
        </p:nvSpPr>
        <p:spPr>
          <a:xfrm>
            <a:off x="6036555" y="4725198"/>
            <a:ext cx="12385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[Pythia 8.3 2203.11601]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3D63E-61A3-F33D-5613-E6D61BDA162A}"/>
              </a:ext>
            </a:extLst>
          </p:cNvPr>
          <p:cNvSpPr/>
          <p:nvPr/>
        </p:nvSpPr>
        <p:spPr>
          <a:xfrm>
            <a:off x="277258" y="2508148"/>
            <a:ext cx="4767093" cy="2351779"/>
          </a:xfrm>
          <a:prstGeom prst="rect">
            <a:avLst/>
          </a:prstGeom>
          <a:solidFill>
            <a:schemeClr val="tx2">
              <a:lumMod val="20000"/>
              <a:lumOff val="80000"/>
              <a:alpha val="799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22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AD353-FA22-9A13-510E-B325383EF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F8CF2235-31CD-4F59-AE33-A38B6CAF1B66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A4FE3F-4629-EBDD-1053-70B57BCBC735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9D148AF-0D6B-5A92-67D0-7D11F90E8861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Applications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C01F8792-FC14-2A07-236F-D441BBEC5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FDB5FD-2B4A-2F78-22A7-E41817E3F342}"/>
                  </a:ext>
                </a:extLst>
              </p:cNvPr>
              <p:cNvSpPr txBox="1"/>
              <p:nvPr/>
            </p:nvSpPr>
            <p:spPr>
              <a:xfrm>
                <a:off x="366609" y="1263638"/>
                <a:ext cx="8387736" cy="3477940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</m:num>
                          <m:den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den>
                        </m:f>
                        <m:sSub>
                          <m:sSubPr>
                            <m:ctrl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New phenomenological applications of EKT: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Interface with jets, hadronization, </a:t>
                </a:r>
                <a:r>
                  <a:rPr lang="en-US" sz="1200" dirty="0" err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KøMPøST</a:t>
                </a: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, etc.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Multi-particle correlations: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Parton-shower is an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-particle cross-section generator:</a:t>
                </a:r>
                <a:b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Unexplored topic in EKT, great relevance e.g. EEC. </a:t>
                </a:r>
                <a:endParaRPr lang="en-US" sz="1200" dirty="0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Incorporate inhomogeneities </a:t>
                </a:r>
                <a:r>
                  <a:rPr lang="en-US" sz="1400" b="1" dirty="0">
                    <a:solidFill>
                      <a:srgbClr val="FF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(iii)</a:t>
                </a: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: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Previously neglected! (parton shower speedup)</a:t>
                </a:r>
                <a:b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Hydrodynamization: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𝑒𝑞</m:t>
                        </m:r>
                      </m:sub>
                    </m:sSub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Applicable for any kinetic theory!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FDB5FD-2B4A-2F78-22A7-E41817E3F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263638"/>
                <a:ext cx="8387736" cy="3477940"/>
              </a:xfrm>
              <a:prstGeom prst="rect">
                <a:avLst/>
              </a:prstGeom>
              <a:blipFill>
                <a:blip r:embed="rId3"/>
                <a:stretch>
                  <a:fillRect b="-72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34BFE24-8379-0A65-50EA-61B2D1754C3D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7C48F0D-7C5F-56D2-006E-A102F15CBCD3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Undertittel 1">
            <a:extLst>
              <a:ext uri="{FF2B5EF4-FFF2-40B4-BE49-F238E27FC236}">
                <a16:creationId xmlns:a16="http://schemas.microsoft.com/office/drawing/2014/main" id="{B7B5ADAC-B773-8945-BAA2-D5420EFC0F5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8AE2F3-254D-F8F7-5F1A-CCD7F62B15FA}"/>
                  </a:ext>
                </a:extLst>
              </p:cNvPr>
              <p:cNvSpPr txBox="1"/>
              <p:nvPr/>
            </p:nvSpPr>
            <p:spPr>
              <a:xfrm>
                <a:off x="4449216" y="3002608"/>
                <a:ext cx="1890133" cy="442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1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1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sz="11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f>
                        <m:fPr>
                          <m:ctrlP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1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8AE2F3-254D-F8F7-5F1A-CCD7F62B1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216" y="3002608"/>
                <a:ext cx="1890133" cy="442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5133633-A070-EF3A-E65A-D03B29E46B15}"/>
              </a:ext>
            </a:extLst>
          </p:cNvPr>
          <p:cNvSpPr txBox="1"/>
          <p:nvPr/>
        </p:nvSpPr>
        <p:spPr>
          <a:xfrm>
            <a:off x="6127192" y="4135823"/>
            <a:ext cx="2887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938" lvl="1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Correlations beyond molecular chaos!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80C070-B634-2DD0-AFEC-6E70AC6F8B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95885" y="2158738"/>
            <a:ext cx="2559742" cy="19771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030AF1-F751-A398-D55D-BD3E22471039}"/>
              </a:ext>
            </a:extLst>
          </p:cNvPr>
          <p:cNvSpPr/>
          <p:nvPr/>
        </p:nvSpPr>
        <p:spPr>
          <a:xfrm>
            <a:off x="277258" y="3444845"/>
            <a:ext cx="4767093" cy="1415082"/>
          </a:xfrm>
          <a:prstGeom prst="rect">
            <a:avLst/>
          </a:prstGeom>
          <a:solidFill>
            <a:schemeClr val="tx2">
              <a:lumMod val="20000"/>
              <a:lumOff val="80000"/>
              <a:alpha val="799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55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8DBC5-7DDE-E482-DA62-0490B1C85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D568348A-7BC5-A53A-594D-B71AD1553674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F2DD36-C13F-6E1B-BBAC-1BF06C555F28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E6B2677C-F6EC-905E-8D39-32D4B560BFC7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Applications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F348B69A-A840-83D3-05CB-7462F0ED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BE58DF-E42D-9335-A435-1AB9C4C26C81}"/>
                  </a:ext>
                </a:extLst>
              </p:cNvPr>
              <p:cNvSpPr txBox="1"/>
              <p:nvPr/>
            </p:nvSpPr>
            <p:spPr>
              <a:xfrm>
                <a:off x="366609" y="1263638"/>
                <a:ext cx="8387736" cy="3477940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</m:num>
                          <m:den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den>
                        </m:f>
                        <m:sSub>
                          <m:sSubPr>
                            <m:ctrl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New phenomenological applications of EKT: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Interface with jets, hadronization, </a:t>
                </a:r>
                <a:r>
                  <a:rPr lang="en-US" sz="1200" dirty="0" err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KøMPøST</a:t>
                </a: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, etc.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Multi-particle correlations: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Parton-shower is an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-particle cross-section generator:</a:t>
                </a:r>
                <a:b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Unexplored topic in EKT, great relevance e.g. EEC. </a:t>
                </a:r>
                <a:endParaRPr lang="en-US" sz="1200" dirty="0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Incorporate inhomogeneities </a:t>
                </a:r>
                <a:r>
                  <a:rPr lang="en-US" sz="1400" b="1" dirty="0">
                    <a:solidFill>
                      <a:srgbClr val="FF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(iii)</a:t>
                </a: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: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Previously neglected! (parton shower speedup)</a:t>
                </a:r>
                <a:b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Hydrodynamization: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𝑒𝑞</m:t>
                        </m:r>
                      </m:sub>
                    </m:sSub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Applicable for any kinetic theory!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BE58DF-E42D-9335-A435-1AB9C4C26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263638"/>
                <a:ext cx="8387736" cy="3477940"/>
              </a:xfrm>
              <a:prstGeom prst="rect">
                <a:avLst/>
              </a:prstGeom>
              <a:blipFill>
                <a:blip r:embed="rId3"/>
                <a:stretch>
                  <a:fillRect b="-72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B0A7829-DBBF-95F4-CA2E-A10E38CA9B8A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7604290F-BBF3-9D83-67E6-B28EE3EE1EC7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D34D180-7CDB-07D8-BDFD-981E8493F9F2}"/>
                  </a:ext>
                </a:extLst>
              </p:cNvPr>
              <p:cNvSpPr txBox="1"/>
              <p:nvPr/>
            </p:nvSpPr>
            <p:spPr>
              <a:xfrm>
                <a:off x="5206556" y="3772706"/>
                <a:ext cx="1071384" cy="413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1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1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1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f>
                        <m:fPr>
                          <m:ctrlP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US" sz="11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D34D180-7CDB-07D8-BDFD-981E8493F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556" y="3772706"/>
                <a:ext cx="1071384" cy="413703"/>
              </a:xfrm>
              <a:prstGeom prst="rect">
                <a:avLst/>
              </a:prstGeom>
              <a:blipFill>
                <a:blip r:embed="rId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Undertittel 1">
            <a:extLst>
              <a:ext uri="{FF2B5EF4-FFF2-40B4-BE49-F238E27FC236}">
                <a16:creationId xmlns:a16="http://schemas.microsoft.com/office/drawing/2014/main" id="{72703272-D3FA-A679-6444-6DB1072FD172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16753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157A7-70BC-97B2-1817-03BDF9F7E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67BD3B-C4DD-7117-05F7-06F8FF161D32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A3FA0C3-D20B-A8F7-37DA-94F2CC95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1200E3D-2ABB-E0F1-CA81-F8B7A5E77EE5}"/>
              </a:ext>
            </a:extLst>
          </p:cNvPr>
          <p:cNvGrpSpPr/>
          <p:nvPr/>
        </p:nvGrpSpPr>
        <p:grpSpPr>
          <a:xfrm>
            <a:off x="314680" y="271400"/>
            <a:ext cx="2110260" cy="4656100"/>
            <a:chOff x="314680" y="271400"/>
            <a:chExt cx="2110260" cy="4656100"/>
          </a:xfrm>
        </p:grpSpPr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291280F4-27D0-ECEE-71F4-8F81DD359120}"/>
                </a:ext>
              </a:extLst>
            </p:cNvPr>
            <p:cNvCxnSpPr/>
            <p:nvPr/>
          </p:nvCxnSpPr>
          <p:spPr>
            <a:xfrm>
              <a:off x="1092260" y="3379597"/>
              <a:ext cx="499534" cy="0"/>
            </a:xfrm>
            <a:prstGeom prst="straightConnector1">
              <a:avLst/>
            </a:prstGeom>
            <a:ln w="25400" cap="rnd">
              <a:solidFill>
                <a:schemeClr val="tx2">
                  <a:lumMod val="20000"/>
                  <a:lumOff val="80000"/>
                </a:schemeClr>
              </a:solidFill>
              <a:round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61A1DFC-BF77-719D-A4E4-058E5D70DEEE}"/>
                </a:ext>
              </a:extLst>
            </p:cNvPr>
            <p:cNvGrpSpPr/>
            <p:nvPr/>
          </p:nvGrpSpPr>
          <p:grpSpPr>
            <a:xfrm flipH="1">
              <a:off x="314680" y="1908419"/>
              <a:ext cx="813639" cy="2960930"/>
              <a:chOff x="5976628" y="1149170"/>
              <a:chExt cx="3058012" cy="2960930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9BF64A5-6EE9-2524-B657-718B00A769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26425" y="371312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178F380D-4083-EEA8-8E62-666620DF10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637664" y="286269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9A808944-2E92-D5F2-0C8F-B4C8B5F8D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030183" y="25717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D0561C99-8D81-BCD6-F087-4DB096CCE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916812" y="124071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811375CB-0AA4-0E99-0961-5E0C8CB6A1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028086" y="336470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BF0CA1FB-39CC-BDF7-3B75-B8F90A24D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390377" y="329063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7B795997-6352-9CAE-5E59-1FBFE48167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26425" y="114917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8A2D367D-7761-3944-2F7F-BF6B22A81F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555388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02ABBCC1-B081-1B42-D32F-E756D28C9D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88865" y="202141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9EFD62E0-D3E8-EEBC-A3BE-2C6672D735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168364" y="1943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6B298EE9-A9ED-A0F4-A6EE-F53F997A56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682744" y="142789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F85BCD6E-2F55-9159-1276-C0185B389D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134887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1F2C8EE9-2FD2-934C-1145-225580E3D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20048" y="157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DD4F6AB4-2234-A454-4294-EBAB9F8933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29277" y="24497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50E7F13D-9638-931D-188C-A149F4720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725661" y="24581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CB28A8B7-A051-7021-6079-C3B933FC6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343406" y="22617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D1F9F1DC-13DD-0E70-C659-AC81C27289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389366" y="266937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D44BF2BD-3CF9-D0D7-0B6A-3ABDA51D6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185703" y="300551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E49783B3-A816-78BC-EF3C-0721A3F401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876057" y="216795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99180F61-7C23-D2BB-4C52-45C8C851E9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076516" y="156947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AFAB5CCA-E7D3-0288-ED14-232E6B810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888357" y="17264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4E14C056-B5EB-58BB-D1C3-2FBF88EAF6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193485" y="14715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F04289DA-B2CD-CF43-A38F-2EE83BB752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45900" y="364323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6CBDA9A5-5BD1-020C-E47F-8346BCA31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774758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88A22AFF-C96A-7B6D-D3C9-9B2A51DA56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979473" y="2127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FED56D2C-EAE6-4265-04F0-E9B8288953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658683" y="241078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D163D65A-D8C3-D207-487D-890D8E90B9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911643" y="26859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8618B553-4C74-6C49-A5A8-D4FDE87A9D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460195" y="2734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40E91F41-8777-4C9E-667C-CF5923EFC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123072" y="288234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7A32B765-A448-CDDC-11F0-1BDBC94E55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630822" y="291788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74FEEE2B-1A3A-77BF-4329-3A99B89050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425749" y="322893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F6D50F96-C57E-E697-9DDE-5406AED7B0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834467" y="312352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B0AB6CCB-0C69-8E91-C8D1-789F5D3E07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665646" y="34704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A4CA3CD8-866B-8076-9346-CF6A1322E9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217434" y="19750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A05711F6-E4E8-A2DC-5DB6-D762F6BF0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404791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7BBFAA97-84DE-D576-0851-A27A66DCB1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20048" y="122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EC14E29B-6095-DE80-424A-294F7827B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888886" y="123612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33CB0476-9A10-E618-D25F-FB995196AB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349246" y="16263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A2A9CFE3-ED3B-81F2-89C4-918487801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64350" y="21322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B01C9163-90AB-C2E8-303C-16962073EC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572708" y="20598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3C87C18C-B725-8B95-3819-D25AC63452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408474" y="31302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E9C31ABA-6CF9-0BA2-31BE-D56FDAD1C6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624015" y="244954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885750CA-A0AC-D041-9914-6B6075818F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053625" y="267013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D7F9B116-61D3-4C86-25E2-C59C59F8B9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56910" y="30314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663CB0AC-B7F2-40CA-F470-626F7AFCC4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157221" y="230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F3F2B5BE-F47B-8D83-36F2-647FD8D2B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137424" y="344132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id="{03AAF191-1ED3-7F81-8595-B73C32B716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427765" y="30304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71177621-9C23-98AC-1C90-1C6284EACE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62968" y="333571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53552444-F6C1-1B9F-55B3-7CA57D2FE0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053625" y="304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16846DD4-9D7A-40FF-8FF8-FE3673A19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89340" y="269589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2D97337D-AA47-2FB2-E9C0-7AC11A07B9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327300" y="2652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B8D264EC-E62A-1397-290F-8529CFB0BB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5976628" y="220019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4AE928A2-A475-0CF9-C43A-66FE72DDDB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77686" y="173394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06292B2E-E4D9-D159-C5EB-6AFACCA8FF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841768" y="362546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FF87C51B-47A9-A540-74E2-B896EF4F75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932982" y="36330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07A8B0A4-7B79-46FC-D1DF-46093D5FD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44388" y="1461473"/>
                <a:ext cx="396976" cy="396976"/>
              </a:xfrm>
              <a:prstGeom prst="rect">
                <a:avLst/>
              </a:prstGeom>
            </p:spPr>
          </p:pic>
        </p:grp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10E0C491-F87A-AB78-6378-F2C02F0B24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4932" y="1745869"/>
              <a:ext cx="499534" cy="0"/>
            </a:xfrm>
            <a:prstGeom prst="straightConnector1">
              <a:avLst/>
            </a:prstGeom>
            <a:ln w="25400" cap="rnd">
              <a:solidFill>
                <a:schemeClr val="tx2">
                  <a:lumMod val="20000"/>
                  <a:lumOff val="80000"/>
                </a:schemeClr>
              </a:solidFill>
              <a:round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26831CE-F36F-0470-35A1-757E76454179}"/>
                </a:ext>
              </a:extLst>
            </p:cNvPr>
            <p:cNvGrpSpPr/>
            <p:nvPr/>
          </p:nvGrpSpPr>
          <p:grpSpPr>
            <a:xfrm>
              <a:off x="1591794" y="271400"/>
              <a:ext cx="813639" cy="2960930"/>
              <a:chOff x="5976628" y="1149170"/>
              <a:chExt cx="3058012" cy="296093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0DDCA19-DF8C-E2E5-3BCC-1C95CD4F8B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26425" y="371312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7D0925A3-7FF2-C0DE-5D45-C9495925A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637664" y="286269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8E763F5-80D9-A455-D097-2425A689C0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030183" y="25717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9F97DC21-F301-CC15-4FCC-35F5E4FE9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916812" y="124071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2C488E1-1F9D-952B-0E27-CC0D804E1A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028086" y="336470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CF37640C-AC01-FC3E-D3AA-6B8DA9666C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390377" y="329063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309A3FB-B1E1-552E-7898-AC7B8EEB7C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26425" y="114917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76F6C9C-8C00-988D-672A-DFDFD4DC1E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555388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DA222D9-700F-D01A-997B-CBDA043385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88865" y="202141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6000360-01D9-E758-27FB-5D0B50F7ED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168364" y="1943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DBC7A832-C903-6E18-B398-8B48B49CD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682744" y="142789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282351D9-D329-4EC2-FEED-50486A093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134887" y="19311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98E4658B-CDBA-CA12-1ABF-27E927F13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20048" y="157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5FD2D01E-C3FF-D48E-4B70-547264B451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29277" y="24497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BA61AB5F-90C4-11C8-89D5-5FAA5B9F3E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725661" y="24581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7BA5B306-2D38-FA63-366B-6E445D2274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343406" y="22617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76A111F4-D4F8-8775-C85A-1CC5BED46F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389366" y="266937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C5F0E964-36FB-8A45-8A11-5DF9C57C81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185703" y="300551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3907AD2-CE53-7D6B-5DE9-D8D1309CF8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876057" y="216795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D3712BD-38E4-398B-CD52-5540DB34D7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076516" y="156947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49487C6-1A99-D399-A6EC-A59F9865A0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888357" y="17264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DB2340DE-6FDC-6494-5939-587255F341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193485" y="147154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1BF2475-14F8-2C6E-7C96-B56D8A40B3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45900" y="364323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97494912-2A4D-C400-1DEC-EBCBE75395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774758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3A32720D-8A72-B97E-06C9-FD881CF1EC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979473" y="2127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5978E72F-FF63-A896-3619-7AF31884F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658683" y="2410782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DD1E0F16-4EDF-8BA2-4F17-CC762501B4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911643" y="26859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90878EBF-5D19-C31C-A0EE-A0896A57D7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460195" y="27341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A7725002-D669-B644-DE4A-0272A12B9C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123072" y="288234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3D2E858-0F2E-84C6-BD2F-699F0BE978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630822" y="291788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1541989-7E28-9653-6265-056C8780CC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425749" y="322893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99C97446-A228-19DF-7DDF-EFF171DF80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834467" y="312352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05720D90-AC55-F1FC-6EF6-819D83002B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665646" y="34704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861A717E-1C56-2A1D-6538-026F3C8F3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217434" y="197502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19E55CA2-8838-27B4-3ABA-3BCF05697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404791" y="170595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4299787A-0971-C645-9459-B00EA8EDA6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520048" y="122891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BB42124B-60FB-B6C1-A8AE-0A6DEBEE0A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888886" y="123612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B594AA56-310F-AC98-0E94-29AC0FEE5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349246" y="16263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53410E53-B8E2-E17B-2B67-0CE2485056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64350" y="213221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4B844D61-D6AD-89A4-A09D-6AB591052C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572708" y="2059850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C2E4F2E-5263-FC8C-96C9-807A00E13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408474" y="313027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776E08E5-4FAD-312A-218A-A3B005FD66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624015" y="244954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E357582-585A-7314-746A-F5C614E420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053625" y="2670134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29EF7EA4-F86F-4132-D354-9A33A3B20A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56910" y="3031479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F86846E3-A32B-DB92-3D85-747380928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157221" y="230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FD312B52-D90F-2A24-3BF5-355729F4F2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137424" y="344132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1CFA305E-4BA4-4176-5644-42330629F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427765" y="303044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CF85B9AC-9EDE-9520-9F41-49D81E7E34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62968" y="3335717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15E7D345-ECEE-AA46-0F58-8C5A64B1F3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053625" y="3047838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1FE5FCE8-983D-2414-9C4C-04FBE2E76B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89340" y="2695896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16BCDBFF-17E5-4A02-613B-F71A08C15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8327300" y="2652953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21691C36-DC9F-F655-CD1A-87C6CAF8C1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5976628" y="220019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E705636B-B85A-A2EA-AD75-70DE6E5BCB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277686" y="173394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E8069E2E-70B9-1880-75EF-30AC03E19B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841768" y="3625461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482B6E4B-63AE-CE7D-CA93-D6F4AAECD2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6932982" y="3633065"/>
                <a:ext cx="396976" cy="396976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BEBBFB88-8604-B04F-063A-79C9774323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70000"/>
              </a:blip>
              <a:stretch>
                <a:fillRect/>
              </a:stretch>
            </p:blipFill>
            <p:spPr>
              <a:xfrm>
                <a:off x="7744388" y="1461473"/>
                <a:ext cx="396976" cy="396976"/>
              </a:xfrm>
              <a:prstGeom prst="rect">
                <a:avLst/>
              </a:prstGeom>
            </p:spPr>
          </p:pic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0F3A5F3A-6D87-461C-A4C3-D27F9ED1D461}"/>
                </a:ext>
              </a:extLst>
            </p:cNvPr>
            <p:cNvSpPr txBox="1"/>
            <p:nvPr/>
          </p:nvSpPr>
          <p:spPr>
            <a:xfrm>
              <a:off x="865764" y="4619723"/>
              <a:ext cx="1559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aseline="300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rPr>
                <a:t>208</a:t>
              </a:r>
              <a:r>
                <a:rPr lang="en-US" sz="14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rPr>
                <a:t>Pb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199774E-CEA7-4130-F58C-36F3D7569BD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30000"/>
                    </a14:imgEffect>
                  </a14:imgLayer>
                </a14:imgProps>
              </a:ext>
            </a:extLst>
          </a:blip>
          <a:srcRect l="23692" r="24576"/>
          <a:stretch/>
        </p:blipFill>
        <p:spPr>
          <a:xfrm>
            <a:off x="4591453" y="216000"/>
            <a:ext cx="4336545" cy="471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92AC7-614D-4368-4C42-5564EC0125C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30000"/>
                    </a14:imgEffect>
                  </a14:imgLayer>
                </a14:imgProps>
              </a:ext>
            </a:extLst>
          </a:blip>
          <a:srcRect l="10" r="76219"/>
          <a:stretch>
            <a:fillRect/>
          </a:stretch>
        </p:blipFill>
        <p:spPr>
          <a:xfrm>
            <a:off x="215997" y="216000"/>
            <a:ext cx="4380343" cy="4716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426EC28-6B1D-3205-3D0D-C9F63B629608}"/>
              </a:ext>
            </a:extLst>
          </p:cNvPr>
          <p:cNvSpPr/>
          <p:nvPr/>
        </p:nvSpPr>
        <p:spPr>
          <a:xfrm>
            <a:off x="349544" y="216000"/>
            <a:ext cx="2591615" cy="121757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615200-BA0A-E8C8-AB9C-0471DBE4B168}"/>
              </a:ext>
            </a:extLst>
          </p:cNvPr>
          <p:cNvSpPr txBox="1"/>
          <p:nvPr/>
        </p:nvSpPr>
        <p:spPr>
          <a:xfrm>
            <a:off x="215997" y="216287"/>
            <a:ext cx="8712001" cy="4716000"/>
          </a:xfrm>
          <a:prstGeom prst="rect">
            <a:avLst/>
          </a:prstGeom>
          <a:solidFill>
            <a:schemeClr val="tx1">
              <a:alpha val="54602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D80F964F-78C5-79C4-7401-F5DA2B24965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936AEE-27D5-45AD-E818-1F84D83244DE}"/>
                  </a:ext>
                </a:extLst>
              </p:cNvPr>
              <p:cNvSpPr txBox="1"/>
              <p:nvPr/>
            </p:nvSpPr>
            <p:spPr>
              <a:xfrm>
                <a:off x="258521" y="1858827"/>
                <a:ext cx="4568738" cy="2756396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357188" indent="-2667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bg1"/>
                    </a:solidFill>
                    <a:latin typeface="LM Roman 10" pitchFamily="2" charset="77"/>
                    <a:cs typeface="Calibri" panose="020F0502020204030204" pitchFamily="34" charset="0"/>
                  </a:rPr>
                  <a:t>Heavy-ion program at LHC and RHIC</a:t>
                </a:r>
              </a:p>
              <a:p>
                <a:pPr marL="357188" indent="-2667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bg1"/>
                    </a:solidFill>
                    <a:latin typeface="LM Roman 10" pitchFamily="2" charset="77"/>
                    <a:cs typeface="Calibri" panose="020F0502020204030204" pitchFamily="34" charset="0"/>
                  </a:rPr>
                  <a:t>Nuclear matter in extreme conditions</a:t>
                </a:r>
              </a:p>
              <a:p>
                <a:pPr marL="357188" indent="-2667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bg1"/>
                    </a:solidFill>
                    <a:latin typeface="LM Roman 10" pitchFamily="2" charset="77"/>
                    <a:cs typeface="Calibri" panose="020F0502020204030204" pitchFamily="34" charset="0"/>
                  </a:rPr>
                  <a:t>Signatures of the quark-gluon plasma:</a:t>
                </a:r>
              </a:p>
              <a:p>
                <a:pPr marL="976313" lvl="1" indent="-392113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1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Collective flow, etc.</a:t>
                </a:r>
              </a:p>
              <a:p>
                <a:pPr marL="976313" lvl="1" indent="-392113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b="1" dirty="0">
                    <a:solidFill>
                      <a:schemeClr val="bg1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Jet quenching</a:t>
                </a:r>
                <a:r>
                  <a:rPr lang="en-US" sz="1400" dirty="0">
                    <a:solidFill>
                      <a:schemeClr val="bg1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 (modification)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7938" lvl="1"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16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Hydrodynamic description!</a:t>
                </a:r>
              </a:p>
              <a:p>
                <a:pPr marL="7938" lvl="1" algn="ctr"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QGP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</m:oMath>
                </a14:m>
                <a:r>
                  <a:rPr lang="en-US" sz="1600" dirty="0">
                    <a:solidFill>
                      <a:srgbClr val="FF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 perfect fluid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936AEE-27D5-45AD-E818-1F84D8324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21" y="1858827"/>
                <a:ext cx="4568738" cy="2756396"/>
              </a:xfrm>
              <a:prstGeom prst="rect">
                <a:avLst/>
              </a:prstGeom>
              <a:blipFill>
                <a:blip r:embed="rId9"/>
                <a:stretch>
                  <a:fillRect b="-1835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hybrid_e200_smooth230a">
            <a:hlinkClick r:id="" action="ppaction://media"/>
            <a:extLst>
              <a:ext uri="{FF2B5EF4-FFF2-40B4-BE49-F238E27FC236}">
                <a16:creationId xmlns:a16="http://schemas.microsoft.com/office/drawing/2014/main" id="{8B167FD1-1036-9F7B-1381-57B64DA118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89148" y="1260298"/>
            <a:ext cx="4005308" cy="290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651DB-79F9-CD36-3954-4FB3BF59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58826C-F03A-21DC-1050-2C4460F7455D}"/>
              </a:ext>
            </a:extLst>
          </p:cNvPr>
          <p:cNvSpPr/>
          <p:nvPr/>
        </p:nvSpPr>
        <p:spPr>
          <a:xfrm>
            <a:off x="0" y="0"/>
            <a:ext cx="9144000" cy="51690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0001-0200">
            <a:hlinkClick r:id="" action="ppaction://media"/>
            <a:extLst>
              <a:ext uri="{FF2B5EF4-FFF2-40B4-BE49-F238E27FC236}">
                <a16:creationId xmlns:a16="http://schemas.microsoft.com/office/drawing/2014/main" id="{6847543E-429F-28E9-306C-EE11127AB0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26180" r="24296"/>
          <a:stretch>
            <a:fillRect/>
          </a:stretch>
        </p:blipFill>
        <p:spPr>
          <a:xfrm>
            <a:off x="1" y="235757"/>
            <a:ext cx="4351801" cy="49427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414693-BEB5-FDD0-0189-33E4C960023B}"/>
              </a:ext>
            </a:extLst>
          </p:cNvPr>
          <p:cNvSpPr txBox="1"/>
          <p:nvPr/>
        </p:nvSpPr>
        <p:spPr>
          <a:xfrm>
            <a:off x="-21833" y="4935948"/>
            <a:ext cx="2887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938" lvl="1" algn="ctr"/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hlinkClick r:id="rId8"/>
              </a:rPr>
              <a:t>https://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hlinkClick r:id="rId8"/>
              </a:rPr>
              <a:t>youtu.be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hlinkClick r:id="rId8"/>
              </a:rPr>
              <a:t>/9sLDOXvyQVs?si=hFhoUW9E16dgFy4H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10" name="shell-animation0001-0097_DVNqqosa">
            <a:hlinkClick r:id="" action="ppaction://media"/>
            <a:extLst>
              <a:ext uri="{FF2B5EF4-FFF2-40B4-BE49-F238E27FC236}">
                <a16:creationId xmlns:a16="http://schemas.microsoft.com/office/drawing/2014/main" id="{DAC3A80B-D09F-7C01-653F-B6474CC4CA8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l="18652" r="18540"/>
          <a:stretch>
            <a:fillRect/>
          </a:stretch>
        </p:blipFill>
        <p:spPr>
          <a:xfrm>
            <a:off x="4351803" y="160707"/>
            <a:ext cx="4792197" cy="42917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6D5FB97-A89D-E903-5175-CFC22205BF7A}"/>
              </a:ext>
            </a:extLst>
          </p:cNvPr>
          <p:cNvSpPr/>
          <p:nvPr/>
        </p:nvSpPr>
        <p:spPr>
          <a:xfrm>
            <a:off x="8435083" y="3729519"/>
            <a:ext cx="821933" cy="4630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7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3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AC05-E1EB-22DA-1A3C-655185937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AFEE98-0E3B-720E-B15D-E82365124374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D671C1B0-73C5-D127-8C40-916C8D090237}"/>
              </a:ext>
            </a:extLst>
          </p:cNvPr>
          <p:cNvSpPr>
            <a:spLocks/>
          </p:cNvSpPr>
          <p:nvPr/>
        </p:nvSpPr>
        <p:spPr>
          <a:xfrm>
            <a:off x="8928662" y="0"/>
            <a:ext cx="22317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EA2FFEE7-7D81-B334-7C56-9D67EB84A8FB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0D209810-43A0-7139-0578-EA1681896052}"/>
              </a:ext>
            </a:extLst>
          </p:cNvPr>
          <p:cNvSpPr txBox="1"/>
          <p:nvPr/>
        </p:nvSpPr>
        <p:spPr>
          <a:xfrm>
            <a:off x="9755841" y="14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057B0C6-CB73-0E28-2F1E-5D09F2191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5AE589-A959-C8F7-0219-68531F5EBAAF}"/>
              </a:ext>
            </a:extLst>
          </p:cNvPr>
          <p:cNvSpPr txBox="1"/>
          <p:nvPr/>
        </p:nvSpPr>
        <p:spPr>
          <a:xfrm>
            <a:off x="8180563" y="4706043"/>
            <a:ext cx="891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LM Roman 10" pitchFamily="2" charset="77"/>
              </a:rPr>
              <a:t>[Wikipedia]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60AF0D-A968-EA74-F448-E497EAA74A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1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800" y="238672"/>
            <a:ext cx="8318400" cy="4679100"/>
          </a:xfrm>
          <a:prstGeom prst="rect">
            <a:avLst/>
          </a:prstGeom>
        </p:spPr>
      </p:pic>
      <p:sp>
        <p:nvSpPr>
          <p:cNvPr id="7" name="Plassholder for innhold 4">
            <a:extLst>
              <a:ext uri="{FF2B5EF4-FFF2-40B4-BE49-F238E27FC236}">
                <a16:creationId xmlns:a16="http://schemas.microsoft.com/office/drawing/2014/main" id="{2953F3FD-711B-C505-0AF0-D2E33DD773EA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887028" cy="638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  <a:latin typeface="LM Roman 10" pitchFamily="2" charset="77"/>
              </a:rPr>
              <a:t>Summary:</a:t>
            </a:r>
          </a:p>
        </p:txBody>
      </p:sp>
      <p:sp>
        <p:nvSpPr>
          <p:cNvPr id="8" name="Plassholder for innhold 4">
            <a:extLst>
              <a:ext uri="{FF2B5EF4-FFF2-40B4-BE49-F238E27FC236}">
                <a16:creationId xmlns:a16="http://schemas.microsoft.com/office/drawing/2014/main" id="{1184866A-F6FF-AACE-4AF8-169A2CC6BFF7}"/>
              </a:ext>
            </a:extLst>
          </p:cNvPr>
          <p:cNvSpPr txBox="1">
            <a:spLocks/>
          </p:cNvSpPr>
          <p:nvPr/>
        </p:nvSpPr>
        <p:spPr>
          <a:xfrm>
            <a:off x="216000" y="1579853"/>
            <a:ext cx="7884506" cy="3289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Perturbative grounds of jet quenching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QCD-EKT </a:t>
            </a:r>
            <a:r>
              <a:rPr lang="en-US" sz="2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↔</a:t>
            </a: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 parton energy loss and broadening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Lin. Boltzmann eq. </a:t>
            </a:r>
            <a:r>
              <a:rPr lang="en-US" sz="2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↔ parton shower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New opportunities for EKT:</a:t>
            </a:r>
            <a:endParaRPr lang="en-US" sz="2000" dirty="0">
              <a:solidFill>
                <a:schemeClr val="bg1"/>
              </a:solidFill>
              <a:latin typeface="LM Roman 10" pitchFamily="2" charset="77"/>
            </a:endParaRPr>
          </a:p>
          <a:p>
            <a:pPr marL="1543042" lvl="3" indent="-514350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M Roman 10" pitchFamily="2" charset="77"/>
              </a:rPr>
              <a:t>Jet thermalization,</a:t>
            </a:r>
          </a:p>
          <a:p>
            <a:pPr marL="1543042" lvl="3" indent="-514350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M Roman 10" pitchFamily="2" charset="77"/>
              </a:rPr>
              <a:t>Multi-particle correlations, hydrodynamization, fluctuations</a:t>
            </a:r>
          </a:p>
          <a:p>
            <a:pPr marL="1543042" lvl="3" indent="-514350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M Roman 10" pitchFamily="2" charset="77"/>
              </a:rPr>
              <a:t>Including in phenomenological workflows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2D8FBA-F66B-D6E2-8096-A80E9331712E}"/>
              </a:ext>
            </a:extLst>
          </p:cNvPr>
          <p:cNvGrpSpPr/>
          <p:nvPr/>
        </p:nvGrpSpPr>
        <p:grpSpPr>
          <a:xfrm>
            <a:off x="7365729" y="3182250"/>
            <a:ext cx="1485232" cy="1687407"/>
            <a:chOff x="7344368" y="326492"/>
            <a:chExt cx="1485232" cy="1687407"/>
          </a:xfrm>
        </p:grpSpPr>
        <p:pic>
          <p:nvPicPr>
            <p:cNvPr id="3" name="Picture 2">
              <a:hlinkClick r:id="rId5"/>
              <a:extLst>
                <a:ext uri="{FF2B5EF4-FFF2-40B4-BE49-F238E27FC236}">
                  <a16:creationId xmlns:a16="http://schemas.microsoft.com/office/drawing/2014/main" id="{3FEEEBA1-E639-8490-5367-5B7063C7A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67409" r="63718" b="14857"/>
            <a:stretch>
              <a:fillRect/>
            </a:stretch>
          </p:blipFill>
          <p:spPr>
            <a:xfrm>
              <a:off x="7344368" y="1873182"/>
              <a:ext cx="1485232" cy="140717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513187-9617-BFA7-9E72-2675F58BC043}"/>
                </a:ext>
              </a:extLst>
            </p:cNvPr>
            <p:cNvGrpSpPr/>
            <p:nvPr/>
          </p:nvGrpSpPr>
          <p:grpSpPr>
            <a:xfrm>
              <a:off x="7344368" y="326492"/>
              <a:ext cx="1485232" cy="1546690"/>
              <a:chOff x="2102438" y="0"/>
              <a:chExt cx="4939123" cy="5143500"/>
            </a:xfrm>
          </p:grpSpPr>
          <p:pic>
            <p:nvPicPr>
              <p:cNvPr id="16" name="Picture 15">
                <a:hlinkClick r:id="rId5"/>
                <a:extLst>
                  <a:ext uri="{FF2B5EF4-FFF2-40B4-BE49-F238E27FC236}">
                    <a16:creationId xmlns:a16="http://schemas.microsoft.com/office/drawing/2014/main" id="{D1F6E50A-FC45-91C4-1F9F-7E6D15F023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02438" y="0"/>
                <a:ext cx="4939123" cy="5143500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5ABB90F-BEA5-3DDE-6899-3193EFAE04CC}"/>
                  </a:ext>
                </a:extLst>
              </p:cNvPr>
              <p:cNvSpPr/>
              <p:nvPr/>
            </p:nvSpPr>
            <p:spPr>
              <a:xfrm>
                <a:off x="6551629" y="2420007"/>
                <a:ext cx="489932" cy="15607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6DF37FC-6AC1-BEF1-6AC4-7363EE817654}"/>
                  </a:ext>
                </a:extLst>
              </p:cNvPr>
              <p:cNvSpPr/>
              <p:nvPr/>
            </p:nvSpPr>
            <p:spPr>
              <a:xfrm>
                <a:off x="6890993" y="1797829"/>
                <a:ext cx="150567" cy="2862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5" name="Undertittel 1">
            <a:extLst>
              <a:ext uri="{FF2B5EF4-FFF2-40B4-BE49-F238E27FC236}">
                <a16:creationId xmlns:a16="http://schemas.microsoft.com/office/drawing/2014/main" id="{59E49510-0966-2DC6-2882-A717BF09D39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749426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EF7D-CBEE-A32C-A919-1DAFDC76B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588B8A-26D8-456D-5CA2-ECBD4C1097E4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AF9D3145-ACEB-F27E-31A5-7587E8EB0E69}"/>
              </a:ext>
            </a:extLst>
          </p:cNvPr>
          <p:cNvSpPr>
            <a:spLocks/>
          </p:cNvSpPr>
          <p:nvPr/>
        </p:nvSpPr>
        <p:spPr>
          <a:xfrm>
            <a:off x="8928662" y="0"/>
            <a:ext cx="22317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30C9CD24-4F59-B2ED-F964-82C9F9B4ACC9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766A5F-478A-61F8-65FF-C7A8FB09FB38}"/>
              </a:ext>
            </a:extLst>
          </p:cNvPr>
          <p:cNvSpPr txBox="1"/>
          <p:nvPr/>
        </p:nvSpPr>
        <p:spPr>
          <a:xfrm>
            <a:off x="9755841" y="14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C18A719-43E3-8A99-7B36-A0B96B19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68FDF4-E364-A6DD-B255-4524AC6C4608}"/>
              </a:ext>
            </a:extLst>
          </p:cNvPr>
          <p:cNvSpPr txBox="1"/>
          <p:nvPr/>
        </p:nvSpPr>
        <p:spPr>
          <a:xfrm>
            <a:off x="8180563" y="4706043"/>
            <a:ext cx="891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LM Roman 10" pitchFamily="2" charset="77"/>
              </a:rPr>
              <a:t>[Wikipedia]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842C54-BDA7-8F82-D774-E4152566A8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1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800" y="238672"/>
            <a:ext cx="8318400" cy="4679100"/>
          </a:xfrm>
          <a:prstGeom prst="rect">
            <a:avLst/>
          </a:prstGeom>
        </p:spPr>
      </p:pic>
      <p:sp>
        <p:nvSpPr>
          <p:cNvPr id="5" name="Undertittel 1">
            <a:extLst>
              <a:ext uri="{FF2B5EF4-FFF2-40B4-BE49-F238E27FC236}">
                <a16:creationId xmlns:a16="http://schemas.microsoft.com/office/drawing/2014/main" id="{28BAC41F-438F-C9EE-D128-69B56930EEF3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557743-CCFF-6247-F04E-B937245DC819}"/>
              </a:ext>
            </a:extLst>
          </p:cNvPr>
          <p:cNvSpPr txBox="1"/>
          <p:nvPr/>
        </p:nvSpPr>
        <p:spPr>
          <a:xfrm>
            <a:off x="216000" y="2285835"/>
            <a:ext cx="871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LM Roman 10" pitchFamily="2" charset="77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241564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5B237-4771-ABA3-4E03-CE7A89D72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F31A082A-523B-F2F5-9C0D-7B1675EC3B06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DE46EA-55A5-AD18-A0AB-42BF7E14901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BBD1B65-DFB1-C99B-8EDE-728A477DCE02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8066643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QCD kinetic theory as a parton shower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1FAB8819-D328-D0B5-645C-9610DE9A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1856B6-60C3-B9A1-A08C-491D52C6A294}"/>
                  </a:ext>
                </a:extLst>
              </p:cNvPr>
              <p:cNvSpPr txBox="1"/>
              <p:nvPr/>
            </p:nvSpPr>
            <p:spPr>
              <a:xfrm>
                <a:off x="366609" y="1134311"/>
                <a:ext cx="8387736" cy="384105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 algn="ctr"/>
                <a:endParaRPr lang="en-US" sz="1200" i="1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f>
                              <m:fPr>
                                <m:ctrlPr>
                                  <a:rPr lang="en-US" sz="14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Spatially homogeneous case:</a:t>
                </a:r>
              </a:p>
              <a:p>
                <a:pPr marL="1092200" lvl="2">
                  <a:lnSpc>
                    <a:spcPct val="150000"/>
                  </a:lnSpc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1.	Separate “real” and “virtual” collisions: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r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v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1092200" lvl="2">
                  <a:lnSpc>
                    <a:spcPct val="150000"/>
                  </a:lnSpc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2.	Integrate the Boltzmann eq: where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∆(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)=</m:t>
                    </m:r>
                    <m:func>
                      <m:funcPr>
                        <m:ctrlPr>
                          <a:rPr lang="en-US" sz="120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naryPr>
                              <m:sub/>
                              <m:sup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𝑡</m:t>
                                </m:r>
                              </m:sup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nary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𝛿</m:t>
                            </m:r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120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v</m:t>
                                </m:r>
                              </m:sup>
                            </m:s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d>
                          </m:e>
                        </m:d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en-US" sz="1200" i="1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4763" lvl="2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=∆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nary>
                      <m:nary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/>
                      <m:sup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sup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nary>
                    <m:box>
                      <m:box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den>
                        </m:f>
                      </m:e>
                    </m:box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i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r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1435100" lvl="2" indent="-342900">
                  <a:lnSpc>
                    <a:spcPct val="150000"/>
                  </a:lnSpc>
                  <a:buAutoNum type="arabicPeriod" startAt="4"/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Iterate: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.</a:t>
                </a:r>
              </a:p>
              <a:p>
                <a:pPr marL="1435100" lvl="2" indent="-342900">
                  <a:lnSpc>
                    <a:spcPct val="150000"/>
                  </a:lnSpc>
                  <a:buAutoNum type="arabicPeriod" startAt="4"/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Histogram the particles: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box>
                      <m:box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200" b="0" i="0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ev</m:t>
                                </m:r>
                              </m:sub>
                            </m:s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</m:den>
                        </m:f>
                        <m:f>
                          <m:fPr>
                            <m:ctrl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𝑁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den>
                        </m:f>
                      </m:e>
                    </m:box>
                  </m:oMath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763"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4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sz="1400" b="1" i="1" dirty="0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ii</a:t>
                </a:r>
                <a:r>
                  <a:rPr lang="en-US" sz="14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kinetic theory ↔ parton shower!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Inhomogeneous case is trivial: free streaming between collisions.</a:t>
                </a:r>
              </a:p>
              <a:p>
                <a:pPr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4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sz="1400" b="1" i="1" dirty="0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iii</a:t>
                </a:r>
                <a:r>
                  <a:rPr lang="en-US" sz="14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inhomogeneous perturbations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1856B6-60C3-B9A1-A08C-491D52C6A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34311"/>
                <a:ext cx="8387736" cy="38410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2676A8C-1D5A-E81B-1B92-F640A2734ECF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A64172BD-FCE0-7FA1-BF8A-92C81A755890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E3D119-89F2-B592-08BB-EE8634A5567F}"/>
              </a:ext>
            </a:extLst>
          </p:cNvPr>
          <p:cNvSpPr txBox="1"/>
          <p:nvPr/>
        </p:nvSpPr>
        <p:spPr>
          <a:xfrm>
            <a:off x="6800455" y="3348775"/>
            <a:ext cx="2040717" cy="124649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500" b="0" i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Initial </a:t>
            </a: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condition:#[ID, p, x, weight]</a:t>
            </a:r>
            <a:endParaRPr lang="en-US" sz="500" b="0" i="0">
              <a:solidFill>
                <a:schemeClr val="bg1"/>
              </a:solidFill>
              <a:effectLst/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93663"/>
            <a:r>
              <a:rPr lang="en-US" sz="500" b="0" i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[21 (100,0,0,100) (0,0,0,0) 1]</a:t>
            </a:r>
          </a:p>
          <a:p>
            <a:endParaRPr lang="en-US" sz="500">
              <a:solidFill>
                <a:schemeClr val="bg1"/>
              </a:solidFill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endParaRPr lang="en-US" sz="500" b="0" i="0">
              <a:solidFill>
                <a:schemeClr val="bg1"/>
              </a:solidFill>
              <a:effectLst/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Output: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[[21 (1.5,0.0,00,1.5) (0.1,0.0,00,0.1)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(2.8,0.0,0.0,2.8) (2.0,0.0,00,2.0)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(5.0,0.0,0.0,5.0) (9.4,0.0,0.0,9.4)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(1.7,1.1,0.6,1.1) (9.7,0.0,0.0,9.7) -1],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(82.,-0.9,-0.2,82) (9.7,0.0,0.0,9.7)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(1.0,0.4,0.2,0.9) (12.0,1.4,0.5,12.0)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(2.2,0.0,0.0,2.2) (15.0,0.0,0.0,15.0)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(3.3,0.0,0.0,3.3) (15.0,0.0,0.0,15.0)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(1.5,0.7,0.2,1.3) (15.5,2.6,1.0,14.8)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(2.1,0.9,0.3,1.8) (15.5,2.6,1.0,14.8) 1]]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8F5391B1-FFFE-A5D1-049F-D3BB3E158421}"/>
              </a:ext>
            </a:extLst>
          </p:cNvPr>
          <p:cNvGrpSpPr/>
          <p:nvPr/>
        </p:nvGrpSpPr>
        <p:grpSpPr>
          <a:xfrm>
            <a:off x="7206985" y="2614311"/>
            <a:ext cx="1227655" cy="584515"/>
            <a:chOff x="6967020" y="1508761"/>
            <a:chExt cx="1227655" cy="584515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E188DAE6-9434-A358-6F89-BB35E3A01144}"/>
                </a:ext>
              </a:extLst>
            </p:cNvPr>
            <p:cNvGrpSpPr/>
            <p:nvPr/>
          </p:nvGrpSpPr>
          <p:grpSpPr>
            <a:xfrm>
              <a:off x="6967020" y="1508761"/>
              <a:ext cx="1227655" cy="584515"/>
              <a:chOff x="6967020" y="1508761"/>
              <a:chExt cx="1227655" cy="584515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A34330E-A881-0D7B-5AC7-F4FEB02F2403}"/>
                  </a:ext>
                </a:extLst>
              </p:cNvPr>
              <p:cNvCxnSpPr/>
              <p:nvPr/>
            </p:nvCxnSpPr>
            <p:spPr>
              <a:xfrm>
                <a:off x="6967020" y="1766001"/>
                <a:ext cx="235440" cy="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7E305DE-4937-594D-6778-8833C1D599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619" y="1766001"/>
                <a:ext cx="234040" cy="4052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564806A-61A7-0C4C-20EF-2D8DEB5694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00131" y="1690729"/>
                <a:ext cx="434776" cy="7527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0AB04FCA-3B97-C097-7470-0E7957D2CF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33658" y="1806521"/>
                <a:ext cx="234884" cy="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E899622-BA42-8344-75B5-F28073ACA6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7519" y="1806521"/>
                <a:ext cx="0" cy="53431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2713ACA-9174-E09C-E811-02ADCA11D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10223" y="1859951"/>
                <a:ext cx="207297" cy="3305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AA399716-0929-BD33-995D-643A054BF4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416165" y="1857279"/>
                <a:ext cx="769945" cy="23599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47AA6C8-3F26-7E7B-E8B7-1110F8E5F5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68542" y="1806521"/>
                <a:ext cx="282684" cy="8648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D9C1BC5-7BBD-A677-C5EC-0066C71755D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68542" y="1754989"/>
                <a:ext cx="517568" cy="5153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FB8D23C-0C12-22B0-5771-DF5D824A29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34908" y="1508761"/>
                <a:ext cx="551203" cy="18196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17D0DA6-FAA0-BF06-04CA-EF0C01DF66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4908" y="1690727"/>
                <a:ext cx="31349" cy="3291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D2C5E8-E74A-6B76-714A-F7128F312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12037" y="1723643"/>
                <a:ext cx="154218" cy="5279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F1BE465-E2DA-17B4-967A-2F25D449EF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66257" y="1675578"/>
                <a:ext cx="517568" cy="4945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02DF229-75B4-D7F2-50F3-879118869A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50295" y="1891670"/>
                <a:ext cx="0" cy="5476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FABCDC-9433-5768-17C5-DF03589448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44815" y="1910654"/>
                <a:ext cx="205481" cy="3578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83344D6B-6018-EF7A-9FD2-4E3867C23B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950295" y="1946438"/>
                <a:ext cx="244380" cy="3118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E06BA09-544D-8BB9-9CB7-1CECD34622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50295" y="1869553"/>
                <a:ext cx="235815" cy="2072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8036D053-2E99-4053-3746-13EBE5E533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9146" y="1994377"/>
              <a:ext cx="259317" cy="33056"/>
            </a:xfrm>
            <a:prstGeom prst="line">
              <a:avLst/>
            </a:prstGeom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17FE6F86-0DA8-F144-9F75-C82BF35DA3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18804" y="1572563"/>
              <a:ext cx="273416" cy="0"/>
            </a:xfrm>
            <a:prstGeom prst="line">
              <a:avLst/>
            </a:prstGeom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Undertittel 1">
            <a:extLst>
              <a:ext uri="{FF2B5EF4-FFF2-40B4-BE49-F238E27FC236}">
                <a16:creationId xmlns:a16="http://schemas.microsoft.com/office/drawing/2014/main" id="{7E4BF93A-E82F-A6A4-A5D8-9891F3852809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Duke QCD Theory seminar</a:t>
            </a:r>
          </a:p>
        </p:txBody>
      </p:sp>
    </p:spTree>
    <p:extLst>
      <p:ext uri="{BB962C8B-B14F-4D97-AF65-F5344CB8AC3E}">
        <p14:creationId xmlns:p14="http://schemas.microsoft.com/office/powerpoint/2010/main" val="36453392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3CA6B-17AF-2BF2-134F-FCC77D922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2181D90C-B7F4-0CB3-7672-4E5D3FB3FAF9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BDE348-F693-5EA7-4C16-BAD60E9BC5C9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15CF9A6C-8DAF-CFC0-476E-926EFAF1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34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165BD9-08D9-DC73-EF11-E8CA5EE2A4E0}"/>
              </a:ext>
            </a:extLst>
          </p:cNvPr>
          <p:cNvSpPr/>
          <p:nvPr/>
        </p:nvSpPr>
        <p:spPr>
          <a:xfrm>
            <a:off x="285804" y="1196412"/>
            <a:ext cx="8576185" cy="2894821"/>
          </a:xfrm>
          <a:prstGeom prst="rect">
            <a:avLst/>
          </a:prstGeom>
          <a:noFill/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lassholder for innhold 4">
            <a:extLst>
              <a:ext uri="{FF2B5EF4-FFF2-40B4-BE49-F238E27FC236}">
                <a16:creationId xmlns:a16="http://schemas.microsoft.com/office/drawing/2014/main" id="{2654303F-DBF9-52C1-C729-B485EA4EC77C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Numerical solution to EKT</a:t>
            </a:r>
            <a:endParaRPr lang="en-US" sz="2600" dirty="0">
              <a:solidFill>
                <a:srgbClr val="C00000"/>
              </a:solidFill>
              <a:latin typeface="LM Roman 10" pitchFamily="2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6F1D43-B990-2E34-011C-9DBE5110B86E}"/>
                  </a:ext>
                </a:extLst>
              </p:cNvPr>
              <p:cNvSpPr txBox="1"/>
              <p:nvPr/>
            </p:nvSpPr>
            <p:spPr>
              <a:xfrm>
                <a:off x="3041686" y="3463314"/>
                <a:ext cx="4252853" cy="1415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Collinear radiation of soft gluons.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Broadening of soft fragments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𝜇</m:t>
                    </m:r>
                    <m:r>
                      <a:rPr lang="en-US" sz="8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≠0</m:t>
                    </m:r>
                  </m:oMath>
                </a14:m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equilibrium </a:t>
                </a:r>
                <a14:m>
                  <m:oMath xmlns:m="http://schemas.openxmlformats.org/officeDocument/2006/math">
                    <m:r>
                      <a:rPr lang="en-US" sz="8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→</m:t>
                    </m:r>
                  </m:oMath>
                </a14:m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𝜇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=0</m:t>
                    </m:r>
                  </m:oMath>
                </a14:m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equilibrium.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C00000"/>
                    </a:solidFill>
                    <a:latin typeface="LM Roman 10" pitchFamily="2" charset="77"/>
                  </a:rPr>
                  <a:t>(+) and (−) medium response.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C00000"/>
                    </a:solidFill>
                    <a:latin typeface="LM Roman 10" pitchFamily="2" charset="77"/>
                  </a:rPr>
                  <a:t>Soft and hard medium response.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C00000"/>
                    </a:solidFill>
                    <a:latin typeface="LM Roman 10" pitchFamily="2" charset="77"/>
                  </a:rPr>
                  <a:t>Equilibrium only at very late times.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6F1D43-B990-2E34-011C-9DBE5110B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686" y="3463314"/>
                <a:ext cx="4252853" cy="1415772"/>
              </a:xfrm>
              <a:prstGeom prst="rect">
                <a:avLst/>
              </a:prstGeom>
              <a:blipFill>
                <a:blip r:embed="rId3"/>
                <a:stretch>
                  <a:fillRect l="-298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5CF1EE7-C6AE-40E5-2F90-ACD04C09477B}"/>
              </a:ext>
            </a:extLst>
          </p:cNvPr>
          <p:cNvGrpSpPr/>
          <p:nvPr/>
        </p:nvGrpSpPr>
        <p:grpSpPr>
          <a:xfrm>
            <a:off x="327582" y="1731333"/>
            <a:ext cx="8488835" cy="1620000"/>
            <a:chOff x="216000" y="1424972"/>
            <a:chExt cx="8488835" cy="1620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7B2075-7B0B-BD77-8818-CB51BFD09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000" y="1424972"/>
              <a:ext cx="2082163" cy="1620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10577AC-56BD-33DB-587A-444CEDBD1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8163" y="1424972"/>
              <a:ext cx="2082163" cy="162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BE40A43-A0EF-9666-C8FA-1A7B5F7AF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80326" y="1424972"/>
              <a:ext cx="2082163" cy="162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E117DDE-606D-A07E-36B1-29E8DA8F6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62489" y="1424972"/>
              <a:ext cx="2242346" cy="1620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F385388-4AFF-1E78-2C58-19092AFC5E30}"/>
              </a:ext>
            </a:extLst>
          </p:cNvPr>
          <p:cNvSpPr txBox="1"/>
          <p:nvPr/>
        </p:nvSpPr>
        <p:spPr>
          <a:xfrm>
            <a:off x="6142279" y="784392"/>
            <a:ext cx="2798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see also PDEs [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Mehtar-Tani,Schlichting,Soudi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]</a:t>
            </a:r>
          </a:p>
          <a:p>
            <a:pPr algn="r"/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Brewer,Mazeliauskas,Zhou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6" name="Undertittel 1">
            <a:extLst>
              <a:ext uri="{FF2B5EF4-FFF2-40B4-BE49-F238E27FC236}">
                <a16:creationId xmlns:a16="http://schemas.microsoft.com/office/drawing/2014/main" id="{28BE21D5-407E-B34E-2C75-871E3AD7216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252512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E6090-AE84-4CA9-788B-10F33015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14ECDD-6660-751A-796F-EF168132122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371351A-2681-1AAD-64F5-4B09D1B72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4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F6B9CD-212B-5A13-AD4A-4398069B074D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8C3F303-B9F2-71A2-4515-7FF8B5B9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r="16887"/>
          <a:stretch>
            <a:fillRect/>
          </a:stretch>
        </p:blipFill>
        <p:spPr bwMode="auto">
          <a:xfrm>
            <a:off x="3183078" y="213750"/>
            <a:ext cx="5744922" cy="4704022"/>
          </a:xfrm>
          <a:prstGeom prst="rect">
            <a:avLst/>
          </a:prstGeom>
          <a:noFill/>
          <a:ln w="12700" cap="sq">
            <a:noFill/>
            <a:miter lim="800000"/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F2B9D28-5787-C317-9DCD-C270234DA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r="97339"/>
          <a:stretch>
            <a:fillRect/>
          </a:stretch>
        </p:blipFill>
        <p:spPr bwMode="auto">
          <a:xfrm>
            <a:off x="216000" y="218251"/>
            <a:ext cx="2967078" cy="4699426"/>
          </a:xfrm>
          <a:prstGeom prst="rect">
            <a:avLst/>
          </a:prstGeom>
          <a:noFill/>
          <a:ln w="12700" cap="sq">
            <a:noFill/>
            <a:miter lim="8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CC7EB4-ECD5-DBFC-05C9-1582E4DD9F99}"/>
              </a:ext>
            </a:extLst>
          </p:cNvPr>
          <p:cNvSpPr txBox="1"/>
          <p:nvPr/>
        </p:nvSpPr>
        <p:spPr>
          <a:xfrm>
            <a:off x="216000" y="216287"/>
            <a:ext cx="4356000" cy="47160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A1631-F933-D669-1811-40EB3A42BF68}"/>
              </a:ext>
            </a:extLst>
          </p:cNvPr>
          <p:cNvSpPr txBox="1"/>
          <p:nvPr/>
        </p:nvSpPr>
        <p:spPr>
          <a:xfrm>
            <a:off x="216000" y="2033141"/>
            <a:ext cx="43560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2. Precision QCD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with jets</a:t>
            </a:r>
          </a:p>
        </p:txBody>
      </p:sp>
      <p:sp>
        <p:nvSpPr>
          <p:cNvPr id="10" name="Undertittel 1">
            <a:extLst>
              <a:ext uri="{FF2B5EF4-FFF2-40B4-BE49-F238E27FC236}">
                <a16:creationId xmlns:a16="http://schemas.microsoft.com/office/drawing/2014/main" id="{5F8E00A4-91B6-F121-8AD3-0289D84A4DB2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2456451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B2F4E-BA03-DB6F-4E92-B692E7481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2C9551-6DEB-8AF2-6C84-2732B7E86021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465C6F8-3AF7-1825-232A-A3775BD2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5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382F8E-726E-6E69-B72B-1C5D213DBE19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F90C804-643C-25E5-57C7-2BB78C319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r="16887"/>
          <a:stretch>
            <a:fillRect/>
          </a:stretch>
        </p:blipFill>
        <p:spPr bwMode="auto">
          <a:xfrm>
            <a:off x="3183078" y="213750"/>
            <a:ext cx="5744922" cy="4704022"/>
          </a:xfrm>
          <a:prstGeom prst="rect">
            <a:avLst/>
          </a:prstGeom>
          <a:noFill/>
          <a:ln w="12700" cap="sq">
            <a:noFill/>
            <a:miter lim="800000"/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1EA13FB-1FDE-85CB-0AAA-71AE1A712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r="97339"/>
          <a:stretch>
            <a:fillRect/>
          </a:stretch>
        </p:blipFill>
        <p:spPr bwMode="auto">
          <a:xfrm>
            <a:off x="216000" y="218251"/>
            <a:ext cx="2967078" cy="4699426"/>
          </a:xfrm>
          <a:prstGeom prst="rect">
            <a:avLst/>
          </a:prstGeom>
          <a:noFill/>
          <a:ln w="12700" cap="sq">
            <a:noFill/>
            <a:miter lim="8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C2A4C0-FC65-D05A-9F57-D2A6A4AD8C5F}"/>
              </a:ext>
            </a:extLst>
          </p:cNvPr>
          <p:cNvSpPr txBox="1"/>
          <p:nvPr/>
        </p:nvSpPr>
        <p:spPr>
          <a:xfrm>
            <a:off x="216000" y="216287"/>
            <a:ext cx="4356000" cy="4716000"/>
          </a:xfrm>
          <a:prstGeom prst="rect">
            <a:avLst/>
          </a:prstGeom>
          <a:solidFill>
            <a:schemeClr val="tx1">
              <a:alpha val="39967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F7FA1-7D0C-9B2E-73AE-9F50749D82D0}"/>
              </a:ext>
            </a:extLst>
          </p:cNvPr>
          <p:cNvSpPr txBox="1"/>
          <p:nvPr/>
        </p:nvSpPr>
        <p:spPr>
          <a:xfrm>
            <a:off x="216000" y="2033141"/>
            <a:ext cx="43560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2. Precision QCD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LM Roman 10" pitchFamily="2" charset="77"/>
              </a:rPr>
              <a:t>with jets</a:t>
            </a: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BD1930E-BA19-14AA-540B-F46D6490EDAB}"/>
              </a:ext>
            </a:extLst>
          </p:cNvPr>
          <p:cNvGrpSpPr/>
          <p:nvPr/>
        </p:nvGrpSpPr>
        <p:grpSpPr>
          <a:xfrm>
            <a:off x="4572000" y="1204532"/>
            <a:ext cx="4155811" cy="2809534"/>
            <a:chOff x="5019922" y="209223"/>
            <a:chExt cx="3649384" cy="2467164"/>
          </a:xfrm>
        </p:grpSpPr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8E064321-4203-B4BE-E94A-084C48AC5084}"/>
                </a:ext>
              </a:extLst>
            </p:cNvPr>
            <p:cNvGrpSpPr/>
            <p:nvPr/>
          </p:nvGrpSpPr>
          <p:grpSpPr>
            <a:xfrm>
              <a:off x="5019922" y="209223"/>
              <a:ext cx="3649384" cy="2360277"/>
              <a:chOff x="5019922" y="209223"/>
              <a:chExt cx="3649384" cy="2360277"/>
            </a:xfrm>
          </p:grpSpPr>
          <p:grpSp>
            <p:nvGrpSpPr>
              <p:cNvPr id="290" name="Group 289">
                <a:extLst>
                  <a:ext uri="{FF2B5EF4-FFF2-40B4-BE49-F238E27FC236}">
                    <a16:creationId xmlns:a16="http://schemas.microsoft.com/office/drawing/2014/main" id="{F19F5811-0FA5-B443-4001-E5D36D2736AF}"/>
                  </a:ext>
                </a:extLst>
              </p:cNvPr>
              <p:cNvGrpSpPr/>
              <p:nvPr/>
            </p:nvGrpSpPr>
            <p:grpSpPr>
              <a:xfrm rot="18809699">
                <a:off x="7232693" y="937190"/>
                <a:ext cx="423691" cy="98684"/>
                <a:chOff x="5645694" y="4573633"/>
                <a:chExt cx="877472" cy="423229"/>
              </a:xfrm>
            </p:grpSpPr>
            <p:sp>
              <p:nvSpPr>
                <p:cNvPr id="428" name="Arc 427">
                  <a:extLst>
                    <a:ext uri="{FF2B5EF4-FFF2-40B4-BE49-F238E27FC236}">
                      <a16:creationId xmlns:a16="http://schemas.microsoft.com/office/drawing/2014/main" id="{49F01108-6B3D-4C35-7289-C1967419431E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9" name="Arc 428">
                  <a:extLst>
                    <a:ext uri="{FF2B5EF4-FFF2-40B4-BE49-F238E27FC236}">
                      <a16:creationId xmlns:a16="http://schemas.microsoft.com/office/drawing/2014/main" id="{F88F6C3B-12BD-4D64-01A0-165EA1FECE4D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0" name="Arc 429">
                  <a:extLst>
                    <a:ext uri="{FF2B5EF4-FFF2-40B4-BE49-F238E27FC236}">
                      <a16:creationId xmlns:a16="http://schemas.microsoft.com/office/drawing/2014/main" id="{CFE0D4F3-479A-C6A6-BE3D-838BA210A75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1" name="Arc 430">
                  <a:extLst>
                    <a:ext uri="{FF2B5EF4-FFF2-40B4-BE49-F238E27FC236}">
                      <a16:creationId xmlns:a16="http://schemas.microsoft.com/office/drawing/2014/main" id="{AA3273CA-BEE0-5204-D541-F8C46364730F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2" name="Arc 431">
                  <a:extLst>
                    <a:ext uri="{FF2B5EF4-FFF2-40B4-BE49-F238E27FC236}">
                      <a16:creationId xmlns:a16="http://schemas.microsoft.com/office/drawing/2014/main" id="{517582C9-D3B3-6E7E-240C-FB2382D89F15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3" name="Arc 432">
                  <a:extLst>
                    <a:ext uri="{FF2B5EF4-FFF2-40B4-BE49-F238E27FC236}">
                      <a16:creationId xmlns:a16="http://schemas.microsoft.com/office/drawing/2014/main" id="{F72670BD-BE75-56A9-16E6-7E71450B25F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4" name="Arc 433">
                  <a:extLst>
                    <a:ext uri="{FF2B5EF4-FFF2-40B4-BE49-F238E27FC236}">
                      <a16:creationId xmlns:a16="http://schemas.microsoft.com/office/drawing/2014/main" id="{10AF7158-D490-33F8-AF82-4D88DE2EA9F8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291" name="Group 290">
                <a:extLst>
                  <a:ext uri="{FF2B5EF4-FFF2-40B4-BE49-F238E27FC236}">
                    <a16:creationId xmlns:a16="http://schemas.microsoft.com/office/drawing/2014/main" id="{A8E86E2A-A154-E058-0AC9-3FA967485D21}"/>
                  </a:ext>
                </a:extLst>
              </p:cNvPr>
              <p:cNvGrpSpPr/>
              <p:nvPr/>
            </p:nvGrpSpPr>
            <p:grpSpPr>
              <a:xfrm flipH="1">
                <a:off x="5210175" y="1254466"/>
                <a:ext cx="167278" cy="284388"/>
                <a:chOff x="3711716" y="3162246"/>
                <a:chExt cx="161824" cy="275115"/>
              </a:xfrm>
            </p:grpSpPr>
            <p:pic>
              <p:nvPicPr>
                <p:cNvPr id="426" name="Picture 425">
                  <a:extLst>
                    <a:ext uri="{FF2B5EF4-FFF2-40B4-BE49-F238E27FC236}">
                      <a16:creationId xmlns:a16="http://schemas.microsoft.com/office/drawing/2014/main" id="{AC1F55EF-11B5-C445-0064-266AE221CB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11717" y="3162246"/>
                  <a:ext cx="161823" cy="275113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427" name="Oval 426">
                  <a:extLst>
                    <a:ext uri="{FF2B5EF4-FFF2-40B4-BE49-F238E27FC236}">
                      <a16:creationId xmlns:a16="http://schemas.microsoft.com/office/drawing/2014/main" id="{6F4E37F7-8239-7AF5-E198-E46FFEDCB84B}"/>
                    </a:ext>
                  </a:extLst>
                </p:cNvPr>
                <p:cNvSpPr/>
                <p:nvPr/>
              </p:nvSpPr>
              <p:spPr>
                <a:xfrm>
                  <a:off x="3711716" y="3162248"/>
                  <a:ext cx="161823" cy="275113"/>
                </a:xfrm>
                <a:prstGeom prst="ellipse">
                  <a:avLst/>
                </a:prstGeom>
                <a:noFill/>
                <a:ln w="2540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2" name="Group 291">
                <a:extLst>
                  <a:ext uri="{FF2B5EF4-FFF2-40B4-BE49-F238E27FC236}">
                    <a16:creationId xmlns:a16="http://schemas.microsoft.com/office/drawing/2014/main" id="{0146A1DE-0C5E-7F07-4ABC-B56800C6385B}"/>
                  </a:ext>
                </a:extLst>
              </p:cNvPr>
              <p:cNvGrpSpPr/>
              <p:nvPr/>
            </p:nvGrpSpPr>
            <p:grpSpPr>
              <a:xfrm rot="12143638" flipH="1">
                <a:off x="6847232" y="1347127"/>
                <a:ext cx="873634" cy="289768"/>
                <a:chOff x="2322085" y="3960231"/>
                <a:chExt cx="1297471" cy="430347"/>
              </a:xfrm>
            </p:grpSpPr>
            <p:grpSp>
              <p:nvGrpSpPr>
                <p:cNvPr id="402" name="Group 401">
                  <a:extLst>
                    <a:ext uri="{FF2B5EF4-FFF2-40B4-BE49-F238E27FC236}">
                      <a16:creationId xmlns:a16="http://schemas.microsoft.com/office/drawing/2014/main" id="{56479519-C922-7218-6058-9E0970BDD87B}"/>
                    </a:ext>
                  </a:extLst>
                </p:cNvPr>
                <p:cNvGrpSpPr/>
                <p:nvPr/>
              </p:nvGrpSpPr>
              <p:grpSpPr>
                <a:xfrm rot="12151288">
                  <a:off x="2322085" y="3960231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419" name="Arc 418">
                    <a:extLst>
                      <a:ext uri="{FF2B5EF4-FFF2-40B4-BE49-F238E27FC236}">
                        <a16:creationId xmlns:a16="http://schemas.microsoft.com/office/drawing/2014/main" id="{33C5A28D-41B6-7F81-0DE4-5D9FB4FCC188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0" name="Arc 419">
                    <a:extLst>
                      <a:ext uri="{FF2B5EF4-FFF2-40B4-BE49-F238E27FC236}">
                        <a16:creationId xmlns:a16="http://schemas.microsoft.com/office/drawing/2014/main" id="{74CEB003-CAF9-CA18-30B4-8921002177D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1" name="Arc 420">
                    <a:extLst>
                      <a:ext uri="{FF2B5EF4-FFF2-40B4-BE49-F238E27FC236}">
                        <a16:creationId xmlns:a16="http://schemas.microsoft.com/office/drawing/2014/main" id="{FB613F13-EAA5-4111-3192-C82B29A9BC36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2" name="Arc 421">
                    <a:extLst>
                      <a:ext uri="{FF2B5EF4-FFF2-40B4-BE49-F238E27FC236}">
                        <a16:creationId xmlns:a16="http://schemas.microsoft.com/office/drawing/2014/main" id="{AA4AFC8A-FBA9-C82A-0DAB-0DAC3F37E052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3" name="Arc 422">
                    <a:extLst>
                      <a:ext uri="{FF2B5EF4-FFF2-40B4-BE49-F238E27FC236}">
                        <a16:creationId xmlns:a16="http://schemas.microsoft.com/office/drawing/2014/main" id="{8CBEF22E-FD25-77BC-B1F8-F364651A159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4" name="Arc 423">
                    <a:extLst>
                      <a:ext uri="{FF2B5EF4-FFF2-40B4-BE49-F238E27FC236}">
                        <a16:creationId xmlns:a16="http://schemas.microsoft.com/office/drawing/2014/main" id="{5352D984-A978-F962-91D8-B1F3A4962194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5" name="Arc 424">
                    <a:extLst>
                      <a:ext uri="{FF2B5EF4-FFF2-40B4-BE49-F238E27FC236}">
                        <a16:creationId xmlns:a16="http://schemas.microsoft.com/office/drawing/2014/main" id="{2BD8598A-12A3-8A50-5174-F0EAD534944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403" name="Group 402">
                  <a:extLst>
                    <a:ext uri="{FF2B5EF4-FFF2-40B4-BE49-F238E27FC236}">
                      <a16:creationId xmlns:a16="http://schemas.microsoft.com/office/drawing/2014/main" id="{ABF9C13C-CC88-F6CD-980A-668AF28F5AED}"/>
                    </a:ext>
                  </a:extLst>
                </p:cNvPr>
                <p:cNvGrpSpPr/>
                <p:nvPr/>
              </p:nvGrpSpPr>
              <p:grpSpPr>
                <a:xfrm rot="12151288">
                  <a:off x="2678894" y="4104919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412" name="Arc 411">
                    <a:extLst>
                      <a:ext uri="{FF2B5EF4-FFF2-40B4-BE49-F238E27FC236}">
                        <a16:creationId xmlns:a16="http://schemas.microsoft.com/office/drawing/2014/main" id="{845FDD77-5157-1E72-E5D9-E0FC94BFBF56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3" name="Arc 412">
                    <a:extLst>
                      <a:ext uri="{FF2B5EF4-FFF2-40B4-BE49-F238E27FC236}">
                        <a16:creationId xmlns:a16="http://schemas.microsoft.com/office/drawing/2014/main" id="{6016BB2C-F840-4813-4E3A-7384BEE7744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4" name="Arc 413">
                    <a:extLst>
                      <a:ext uri="{FF2B5EF4-FFF2-40B4-BE49-F238E27FC236}">
                        <a16:creationId xmlns:a16="http://schemas.microsoft.com/office/drawing/2014/main" id="{0299FD7A-5267-97C6-3810-EE133DDDAA02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5" name="Arc 414">
                    <a:extLst>
                      <a:ext uri="{FF2B5EF4-FFF2-40B4-BE49-F238E27FC236}">
                        <a16:creationId xmlns:a16="http://schemas.microsoft.com/office/drawing/2014/main" id="{7BEDC510-1B27-C003-5394-5CDD04D83646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6" name="Arc 415">
                    <a:extLst>
                      <a:ext uri="{FF2B5EF4-FFF2-40B4-BE49-F238E27FC236}">
                        <a16:creationId xmlns:a16="http://schemas.microsoft.com/office/drawing/2014/main" id="{4D745875-714C-50BD-3493-872D2AB0557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7" name="Arc 416">
                    <a:extLst>
                      <a:ext uri="{FF2B5EF4-FFF2-40B4-BE49-F238E27FC236}">
                        <a16:creationId xmlns:a16="http://schemas.microsoft.com/office/drawing/2014/main" id="{608E2C9E-B5F8-E88B-B1D2-1A05A9E7C81F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8" name="Arc 417">
                    <a:extLst>
                      <a:ext uri="{FF2B5EF4-FFF2-40B4-BE49-F238E27FC236}">
                        <a16:creationId xmlns:a16="http://schemas.microsoft.com/office/drawing/2014/main" id="{265F69A2-0E57-9B53-CDDB-FDAA96FB2BE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404" name="Group 403">
                  <a:extLst>
                    <a:ext uri="{FF2B5EF4-FFF2-40B4-BE49-F238E27FC236}">
                      <a16:creationId xmlns:a16="http://schemas.microsoft.com/office/drawing/2014/main" id="{017B3FF0-CF17-C3AA-1BE0-16CE095781DF}"/>
                    </a:ext>
                  </a:extLst>
                </p:cNvPr>
                <p:cNvGrpSpPr/>
                <p:nvPr/>
              </p:nvGrpSpPr>
              <p:grpSpPr>
                <a:xfrm rot="12151288">
                  <a:off x="3030816" y="4252092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405" name="Arc 404">
                    <a:extLst>
                      <a:ext uri="{FF2B5EF4-FFF2-40B4-BE49-F238E27FC236}">
                        <a16:creationId xmlns:a16="http://schemas.microsoft.com/office/drawing/2014/main" id="{47F5EE7C-1D7A-7751-F78A-412C4CEBF43F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06" name="Arc 405">
                    <a:extLst>
                      <a:ext uri="{FF2B5EF4-FFF2-40B4-BE49-F238E27FC236}">
                        <a16:creationId xmlns:a16="http://schemas.microsoft.com/office/drawing/2014/main" id="{8B3241F9-BF4F-0A6D-A9E9-3A571F6DE13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07" name="Arc 406">
                    <a:extLst>
                      <a:ext uri="{FF2B5EF4-FFF2-40B4-BE49-F238E27FC236}">
                        <a16:creationId xmlns:a16="http://schemas.microsoft.com/office/drawing/2014/main" id="{4CD52A3C-E5A1-3FED-225C-8466FE2E39CB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08" name="Arc 407">
                    <a:extLst>
                      <a:ext uri="{FF2B5EF4-FFF2-40B4-BE49-F238E27FC236}">
                        <a16:creationId xmlns:a16="http://schemas.microsoft.com/office/drawing/2014/main" id="{D1948683-0E90-BC5B-BDE6-4E45197115E7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09" name="Arc 408">
                    <a:extLst>
                      <a:ext uri="{FF2B5EF4-FFF2-40B4-BE49-F238E27FC236}">
                        <a16:creationId xmlns:a16="http://schemas.microsoft.com/office/drawing/2014/main" id="{CED2FB0F-BF82-F49C-B06E-21D8C4BA4318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0" name="Arc 409">
                    <a:extLst>
                      <a:ext uri="{FF2B5EF4-FFF2-40B4-BE49-F238E27FC236}">
                        <a16:creationId xmlns:a16="http://schemas.microsoft.com/office/drawing/2014/main" id="{B9CEC0AD-AC48-8416-46B8-A39E30A4673F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1" name="Arc 410">
                    <a:extLst>
                      <a:ext uri="{FF2B5EF4-FFF2-40B4-BE49-F238E27FC236}">
                        <a16:creationId xmlns:a16="http://schemas.microsoft.com/office/drawing/2014/main" id="{CBCD044E-0744-EADB-F8EC-FD29932FA07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F7E47C46-6299-6E31-D16B-BAB9FDA10D59}"/>
                  </a:ext>
                </a:extLst>
              </p:cNvPr>
              <p:cNvCxnSpPr>
                <a:cxnSpLocks/>
                <a:stCxn id="427" idx="2"/>
              </p:cNvCxnSpPr>
              <p:nvPr/>
            </p:nvCxnSpPr>
            <p:spPr>
              <a:xfrm flipV="1">
                <a:off x="5377453" y="1388926"/>
                <a:ext cx="1447598" cy="7735"/>
              </a:xfrm>
              <a:prstGeom prst="line">
                <a:avLst/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4" name="Group 293">
                <a:extLst>
                  <a:ext uri="{FF2B5EF4-FFF2-40B4-BE49-F238E27FC236}">
                    <a16:creationId xmlns:a16="http://schemas.microsoft.com/office/drawing/2014/main" id="{9112A872-202F-4942-011B-C4A9348E0A78}"/>
                  </a:ext>
                </a:extLst>
              </p:cNvPr>
              <p:cNvGrpSpPr/>
              <p:nvPr/>
            </p:nvGrpSpPr>
            <p:grpSpPr>
              <a:xfrm rot="5400000" flipH="1" flipV="1">
                <a:off x="6756416" y="1410243"/>
                <a:ext cx="137269" cy="45719"/>
                <a:chOff x="5645694" y="4573633"/>
                <a:chExt cx="877472" cy="423229"/>
              </a:xfrm>
            </p:grpSpPr>
            <p:sp>
              <p:nvSpPr>
                <p:cNvPr id="395" name="Arc 394">
                  <a:extLst>
                    <a:ext uri="{FF2B5EF4-FFF2-40B4-BE49-F238E27FC236}">
                      <a16:creationId xmlns:a16="http://schemas.microsoft.com/office/drawing/2014/main" id="{64B1B6FF-FDAF-B2AF-78F0-C7586F05492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96" name="Arc 395">
                  <a:extLst>
                    <a:ext uri="{FF2B5EF4-FFF2-40B4-BE49-F238E27FC236}">
                      <a16:creationId xmlns:a16="http://schemas.microsoft.com/office/drawing/2014/main" id="{9E59F89D-0F6E-A256-8B8F-B04996D8C52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97" name="Arc 396">
                  <a:extLst>
                    <a:ext uri="{FF2B5EF4-FFF2-40B4-BE49-F238E27FC236}">
                      <a16:creationId xmlns:a16="http://schemas.microsoft.com/office/drawing/2014/main" id="{24351064-367B-033E-7379-21D67517599E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98" name="Arc 397">
                  <a:extLst>
                    <a:ext uri="{FF2B5EF4-FFF2-40B4-BE49-F238E27FC236}">
                      <a16:creationId xmlns:a16="http://schemas.microsoft.com/office/drawing/2014/main" id="{7D2E6E29-40D5-A782-0BB0-B9B4D5291ED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99" name="Arc 398">
                  <a:extLst>
                    <a:ext uri="{FF2B5EF4-FFF2-40B4-BE49-F238E27FC236}">
                      <a16:creationId xmlns:a16="http://schemas.microsoft.com/office/drawing/2014/main" id="{4F8A58A5-45DD-F2F6-E94E-3EC3283DF50E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00" name="Arc 399">
                  <a:extLst>
                    <a:ext uri="{FF2B5EF4-FFF2-40B4-BE49-F238E27FC236}">
                      <a16:creationId xmlns:a16="http://schemas.microsoft.com/office/drawing/2014/main" id="{B3FF846B-F38F-1389-19B1-F7B06DFBBC5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01" name="Arc 400">
                  <a:extLst>
                    <a:ext uri="{FF2B5EF4-FFF2-40B4-BE49-F238E27FC236}">
                      <a16:creationId xmlns:a16="http://schemas.microsoft.com/office/drawing/2014/main" id="{BD1B621D-17E1-C0A9-F14A-B2A56A5EF2F5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cxnSp>
            <p:nvCxnSpPr>
              <p:cNvPr id="295" name="Straight Connector 294">
                <a:extLst>
                  <a:ext uri="{FF2B5EF4-FFF2-40B4-BE49-F238E27FC236}">
                    <a16:creationId xmlns:a16="http://schemas.microsoft.com/office/drawing/2014/main" id="{EFD2757B-D320-FA07-2E9B-0C06EB5383D6}"/>
                  </a:ext>
                </a:extLst>
              </p:cNvPr>
              <p:cNvCxnSpPr>
                <a:cxnSpLocks/>
                <a:endCxn id="397" idx="2"/>
              </p:cNvCxnSpPr>
              <p:nvPr/>
            </p:nvCxnSpPr>
            <p:spPr>
              <a:xfrm flipH="1">
                <a:off x="6827156" y="647682"/>
                <a:ext cx="1532243" cy="716881"/>
              </a:xfrm>
              <a:prstGeom prst="line">
                <a:avLst/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2C001C2D-8E53-286B-7F0C-B057BE242769}"/>
                  </a:ext>
                </a:extLst>
              </p:cNvPr>
              <p:cNvGrpSpPr/>
              <p:nvPr/>
            </p:nvGrpSpPr>
            <p:grpSpPr>
              <a:xfrm rot="21164204" flipH="1">
                <a:off x="5600487" y="1642011"/>
                <a:ext cx="1297471" cy="430347"/>
                <a:chOff x="2322085" y="3960231"/>
                <a:chExt cx="1297471" cy="430347"/>
              </a:xfrm>
            </p:grpSpPr>
            <p:grpSp>
              <p:nvGrpSpPr>
                <p:cNvPr id="371" name="Group 370">
                  <a:extLst>
                    <a:ext uri="{FF2B5EF4-FFF2-40B4-BE49-F238E27FC236}">
                      <a16:creationId xmlns:a16="http://schemas.microsoft.com/office/drawing/2014/main" id="{9C0DA7A4-71DF-C1FD-D4E0-853A988E73D6}"/>
                    </a:ext>
                  </a:extLst>
                </p:cNvPr>
                <p:cNvGrpSpPr/>
                <p:nvPr/>
              </p:nvGrpSpPr>
              <p:grpSpPr>
                <a:xfrm rot="12151288">
                  <a:off x="2322085" y="3960231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388" name="Arc 387">
                    <a:extLst>
                      <a:ext uri="{FF2B5EF4-FFF2-40B4-BE49-F238E27FC236}">
                        <a16:creationId xmlns:a16="http://schemas.microsoft.com/office/drawing/2014/main" id="{BFD9FD82-EC7F-5FFE-451D-F062B65FD6F8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9" name="Arc 388">
                    <a:extLst>
                      <a:ext uri="{FF2B5EF4-FFF2-40B4-BE49-F238E27FC236}">
                        <a16:creationId xmlns:a16="http://schemas.microsoft.com/office/drawing/2014/main" id="{16824337-3838-5A13-CCD0-8F16689BDCE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90" name="Arc 389">
                    <a:extLst>
                      <a:ext uri="{FF2B5EF4-FFF2-40B4-BE49-F238E27FC236}">
                        <a16:creationId xmlns:a16="http://schemas.microsoft.com/office/drawing/2014/main" id="{D4FF91F5-B280-C82B-B096-9920F4C119FA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91" name="Arc 390">
                    <a:extLst>
                      <a:ext uri="{FF2B5EF4-FFF2-40B4-BE49-F238E27FC236}">
                        <a16:creationId xmlns:a16="http://schemas.microsoft.com/office/drawing/2014/main" id="{447CD736-6CC0-7B1E-BD3F-C811AB39D33D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92" name="Arc 391">
                    <a:extLst>
                      <a:ext uri="{FF2B5EF4-FFF2-40B4-BE49-F238E27FC236}">
                        <a16:creationId xmlns:a16="http://schemas.microsoft.com/office/drawing/2014/main" id="{3A8D6D42-F583-307C-0623-B0074D61568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93" name="Arc 392">
                    <a:extLst>
                      <a:ext uri="{FF2B5EF4-FFF2-40B4-BE49-F238E27FC236}">
                        <a16:creationId xmlns:a16="http://schemas.microsoft.com/office/drawing/2014/main" id="{D281A820-0C84-AAFE-666F-FCE189652DD7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94" name="Arc 393">
                    <a:extLst>
                      <a:ext uri="{FF2B5EF4-FFF2-40B4-BE49-F238E27FC236}">
                        <a16:creationId xmlns:a16="http://schemas.microsoft.com/office/drawing/2014/main" id="{E92574C1-3FA6-686B-B310-3CC737099DB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372" name="Group 371">
                  <a:extLst>
                    <a:ext uri="{FF2B5EF4-FFF2-40B4-BE49-F238E27FC236}">
                      <a16:creationId xmlns:a16="http://schemas.microsoft.com/office/drawing/2014/main" id="{6B5FD2A9-ED86-003E-FEFF-2EF370C5D370}"/>
                    </a:ext>
                  </a:extLst>
                </p:cNvPr>
                <p:cNvGrpSpPr/>
                <p:nvPr/>
              </p:nvGrpSpPr>
              <p:grpSpPr>
                <a:xfrm rot="12151288">
                  <a:off x="2678894" y="4104919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381" name="Arc 380">
                    <a:extLst>
                      <a:ext uri="{FF2B5EF4-FFF2-40B4-BE49-F238E27FC236}">
                        <a16:creationId xmlns:a16="http://schemas.microsoft.com/office/drawing/2014/main" id="{FE7FC9DE-6ECF-51F1-7D3A-EB185896BE60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2" name="Arc 381">
                    <a:extLst>
                      <a:ext uri="{FF2B5EF4-FFF2-40B4-BE49-F238E27FC236}">
                        <a16:creationId xmlns:a16="http://schemas.microsoft.com/office/drawing/2014/main" id="{FBCFF675-ED68-38E4-DD31-B10F16DB7B9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3" name="Arc 382">
                    <a:extLst>
                      <a:ext uri="{FF2B5EF4-FFF2-40B4-BE49-F238E27FC236}">
                        <a16:creationId xmlns:a16="http://schemas.microsoft.com/office/drawing/2014/main" id="{85533740-8188-AE39-2754-125CB78831C5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4" name="Arc 383">
                    <a:extLst>
                      <a:ext uri="{FF2B5EF4-FFF2-40B4-BE49-F238E27FC236}">
                        <a16:creationId xmlns:a16="http://schemas.microsoft.com/office/drawing/2014/main" id="{A4180467-5525-9F04-86B8-EF2D15209BBF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5" name="Arc 384">
                    <a:extLst>
                      <a:ext uri="{FF2B5EF4-FFF2-40B4-BE49-F238E27FC236}">
                        <a16:creationId xmlns:a16="http://schemas.microsoft.com/office/drawing/2014/main" id="{26693793-2BDE-B13A-7690-A0E85B9E2CC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6" name="Arc 385">
                    <a:extLst>
                      <a:ext uri="{FF2B5EF4-FFF2-40B4-BE49-F238E27FC236}">
                        <a16:creationId xmlns:a16="http://schemas.microsoft.com/office/drawing/2014/main" id="{BCDCF061-E028-DFE2-6E31-2E289B5C3FCB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7" name="Arc 386">
                    <a:extLst>
                      <a:ext uri="{FF2B5EF4-FFF2-40B4-BE49-F238E27FC236}">
                        <a16:creationId xmlns:a16="http://schemas.microsoft.com/office/drawing/2014/main" id="{841AEA4C-04B7-F969-CA7D-3B608A9C06D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373" name="Group 372">
                  <a:extLst>
                    <a:ext uri="{FF2B5EF4-FFF2-40B4-BE49-F238E27FC236}">
                      <a16:creationId xmlns:a16="http://schemas.microsoft.com/office/drawing/2014/main" id="{AAF358B6-2CAC-282E-89C4-B593A992191C}"/>
                    </a:ext>
                  </a:extLst>
                </p:cNvPr>
                <p:cNvGrpSpPr/>
                <p:nvPr/>
              </p:nvGrpSpPr>
              <p:grpSpPr>
                <a:xfrm rot="12151288">
                  <a:off x="3030816" y="4252092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374" name="Arc 373">
                    <a:extLst>
                      <a:ext uri="{FF2B5EF4-FFF2-40B4-BE49-F238E27FC236}">
                        <a16:creationId xmlns:a16="http://schemas.microsoft.com/office/drawing/2014/main" id="{3B306E65-0223-476E-3030-8DAD590130BC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75" name="Arc 374">
                    <a:extLst>
                      <a:ext uri="{FF2B5EF4-FFF2-40B4-BE49-F238E27FC236}">
                        <a16:creationId xmlns:a16="http://schemas.microsoft.com/office/drawing/2014/main" id="{E5B3218C-F5C4-328D-A5C8-081C0475A6F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76" name="Arc 375">
                    <a:extLst>
                      <a:ext uri="{FF2B5EF4-FFF2-40B4-BE49-F238E27FC236}">
                        <a16:creationId xmlns:a16="http://schemas.microsoft.com/office/drawing/2014/main" id="{83BDBABA-B0CB-C326-9093-9DAA0BCD108E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77" name="Arc 376">
                    <a:extLst>
                      <a:ext uri="{FF2B5EF4-FFF2-40B4-BE49-F238E27FC236}">
                        <a16:creationId xmlns:a16="http://schemas.microsoft.com/office/drawing/2014/main" id="{227A53A8-3D09-F8E3-D04E-F18A38D828AF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78" name="Arc 377">
                    <a:extLst>
                      <a:ext uri="{FF2B5EF4-FFF2-40B4-BE49-F238E27FC236}">
                        <a16:creationId xmlns:a16="http://schemas.microsoft.com/office/drawing/2014/main" id="{E3741416-6634-DFD2-87FF-DA53E1B2684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79" name="Arc 378">
                    <a:extLst>
                      <a:ext uri="{FF2B5EF4-FFF2-40B4-BE49-F238E27FC236}">
                        <a16:creationId xmlns:a16="http://schemas.microsoft.com/office/drawing/2014/main" id="{BD31B0A2-6A9D-D0C2-9500-D6412FE81728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80" name="Arc 379">
                    <a:extLst>
                      <a:ext uri="{FF2B5EF4-FFF2-40B4-BE49-F238E27FC236}">
                        <a16:creationId xmlns:a16="http://schemas.microsoft.com/office/drawing/2014/main" id="{CFB6A954-017C-991B-6FC8-64B1D01093E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grpSp>
            <p:nvGrpSpPr>
              <p:cNvPr id="297" name="Group 296">
                <a:extLst>
                  <a:ext uri="{FF2B5EF4-FFF2-40B4-BE49-F238E27FC236}">
                    <a16:creationId xmlns:a16="http://schemas.microsoft.com/office/drawing/2014/main" id="{5E6ECD9C-C7E5-FCE7-2382-57DCF95285F2}"/>
                  </a:ext>
                </a:extLst>
              </p:cNvPr>
              <p:cNvGrpSpPr/>
              <p:nvPr/>
            </p:nvGrpSpPr>
            <p:grpSpPr>
              <a:xfrm>
                <a:off x="6859563" y="485776"/>
                <a:ext cx="1608161" cy="897450"/>
                <a:chOff x="2382558" y="1982419"/>
                <a:chExt cx="1905610" cy="1081957"/>
              </a:xfrm>
            </p:grpSpPr>
            <p:cxnSp>
              <p:nvCxnSpPr>
                <p:cNvPr id="368" name="Straight Connector 367">
                  <a:extLst>
                    <a:ext uri="{FF2B5EF4-FFF2-40B4-BE49-F238E27FC236}">
                      <a16:creationId xmlns:a16="http://schemas.microsoft.com/office/drawing/2014/main" id="{658E7739-5855-8BD8-D254-CDD42E9EC657}"/>
                    </a:ext>
                  </a:extLst>
                </p:cNvPr>
                <p:cNvCxnSpPr>
                  <a:cxnSpLocks/>
                  <a:endCxn id="370" idx="0"/>
                </p:cNvCxnSpPr>
                <p:nvPr/>
              </p:nvCxnSpPr>
              <p:spPr>
                <a:xfrm flipV="1">
                  <a:off x="2382558" y="2008116"/>
                  <a:ext cx="1704079" cy="1056260"/>
                </a:xfrm>
                <a:prstGeom prst="line">
                  <a:avLst/>
                </a:prstGeom>
                <a:ln w="38100" cap="rnd">
                  <a:solidFill>
                    <a:schemeClr val="accent4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9" name="Straight Connector 368">
                  <a:extLst>
                    <a:ext uri="{FF2B5EF4-FFF2-40B4-BE49-F238E27FC236}">
                      <a16:creationId xmlns:a16="http://schemas.microsoft.com/office/drawing/2014/main" id="{F40BADC3-FD59-4460-DD99-D7ABA172E7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382558" y="2320859"/>
                  <a:ext cx="1893317" cy="743517"/>
                </a:xfrm>
                <a:prstGeom prst="line">
                  <a:avLst/>
                </a:prstGeom>
                <a:ln w="38100" cap="rnd">
                  <a:solidFill>
                    <a:schemeClr val="accent4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0" name="Oval 369">
                  <a:extLst>
                    <a:ext uri="{FF2B5EF4-FFF2-40B4-BE49-F238E27FC236}">
                      <a16:creationId xmlns:a16="http://schemas.microsoft.com/office/drawing/2014/main" id="{437BF002-D46A-4E3A-553D-E693E57B4F6E}"/>
                    </a:ext>
                  </a:extLst>
                </p:cNvPr>
                <p:cNvSpPr/>
                <p:nvPr/>
              </p:nvSpPr>
              <p:spPr>
                <a:xfrm rot="19752669">
                  <a:off x="4071763" y="1982419"/>
                  <a:ext cx="216405" cy="364654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38100" cap="rnd">
                  <a:solidFill>
                    <a:schemeClr val="accent4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3DB7BE6A-3BAC-207F-A3D5-4CAA0261F3BB}"/>
                  </a:ext>
                </a:extLst>
              </p:cNvPr>
              <p:cNvSpPr txBox="1"/>
              <p:nvPr/>
            </p:nvSpPr>
            <p:spPr>
              <a:xfrm>
                <a:off x="8214497" y="209223"/>
                <a:ext cx="4548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accent4"/>
                    </a:solidFill>
                    <a:latin typeface="LM Roman 10" pitchFamily="2" charset="77"/>
                  </a:rPr>
                  <a:t>jet</a:t>
                </a:r>
                <a:r>
                  <a:rPr lang="en-US" sz="1200" baseline="-25000">
                    <a:solidFill>
                      <a:schemeClr val="accent4"/>
                    </a:solidFill>
                    <a:latin typeface="LM Roman 10" pitchFamily="2" charset="77"/>
                  </a:rPr>
                  <a:t>1</a:t>
                </a:r>
              </a:p>
            </p:txBody>
          </p:sp>
          <p:sp>
            <p:nvSpPr>
              <p:cNvPr id="299" name="TextBox 298">
                <a:extLst>
                  <a:ext uri="{FF2B5EF4-FFF2-40B4-BE49-F238E27FC236}">
                    <a16:creationId xmlns:a16="http://schemas.microsoft.com/office/drawing/2014/main" id="{F4B91EE8-B66A-9E19-9C7F-728A74B293BE}"/>
                  </a:ext>
                </a:extLst>
              </p:cNvPr>
              <p:cNvSpPr txBox="1"/>
              <p:nvPr/>
            </p:nvSpPr>
            <p:spPr>
              <a:xfrm>
                <a:off x="5019922" y="2292501"/>
                <a:ext cx="4548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accent6"/>
                    </a:solidFill>
                    <a:latin typeface="LM Roman 10" pitchFamily="2" charset="77"/>
                  </a:rPr>
                  <a:t>jet</a:t>
                </a:r>
                <a:r>
                  <a:rPr lang="en-US" sz="1200" baseline="-25000">
                    <a:solidFill>
                      <a:schemeClr val="accent6"/>
                    </a:solidFill>
                    <a:latin typeface="LM Roman 10" pitchFamily="2" charset="77"/>
                  </a:rPr>
                  <a:t>2</a:t>
                </a:r>
              </a:p>
            </p:txBody>
          </p:sp>
          <p:grpSp>
            <p:nvGrpSpPr>
              <p:cNvPr id="300" name="Group 299">
                <a:extLst>
                  <a:ext uri="{FF2B5EF4-FFF2-40B4-BE49-F238E27FC236}">
                    <a16:creationId xmlns:a16="http://schemas.microsoft.com/office/drawing/2014/main" id="{CAD98C88-43D2-50ED-E164-FDA9CBDE5606}"/>
                  </a:ext>
                </a:extLst>
              </p:cNvPr>
              <p:cNvGrpSpPr/>
              <p:nvPr/>
            </p:nvGrpSpPr>
            <p:grpSpPr>
              <a:xfrm rot="19488640">
                <a:off x="7695102" y="755256"/>
                <a:ext cx="423692" cy="98684"/>
                <a:chOff x="5645694" y="4573633"/>
                <a:chExt cx="877475" cy="423229"/>
              </a:xfrm>
            </p:grpSpPr>
            <p:sp>
              <p:nvSpPr>
                <p:cNvPr id="361" name="Arc 360">
                  <a:extLst>
                    <a:ext uri="{FF2B5EF4-FFF2-40B4-BE49-F238E27FC236}">
                      <a16:creationId xmlns:a16="http://schemas.microsoft.com/office/drawing/2014/main" id="{731C4853-5202-9709-E4B7-CFA40E1B02C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2" name="Arc 361">
                  <a:extLst>
                    <a:ext uri="{FF2B5EF4-FFF2-40B4-BE49-F238E27FC236}">
                      <a16:creationId xmlns:a16="http://schemas.microsoft.com/office/drawing/2014/main" id="{8E498D71-2BD6-9FEB-B793-D21E0D280631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3" name="Arc 362">
                  <a:extLst>
                    <a:ext uri="{FF2B5EF4-FFF2-40B4-BE49-F238E27FC236}">
                      <a16:creationId xmlns:a16="http://schemas.microsoft.com/office/drawing/2014/main" id="{F2428A19-4001-1977-7307-F879BB94502A}"/>
                    </a:ext>
                  </a:extLst>
                </p:cNvPr>
                <p:cNvSpPr/>
                <p:nvPr/>
              </p:nvSpPr>
              <p:spPr>
                <a:xfrm>
                  <a:off x="6217137" y="4574970"/>
                  <a:ext cx="306032" cy="42186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4" name="Arc 363">
                  <a:extLst>
                    <a:ext uri="{FF2B5EF4-FFF2-40B4-BE49-F238E27FC236}">
                      <a16:creationId xmlns:a16="http://schemas.microsoft.com/office/drawing/2014/main" id="{307A625C-3190-315B-C5BC-CD49AEC21BD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5" name="Arc 364">
                  <a:extLst>
                    <a:ext uri="{FF2B5EF4-FFF2-40B4-BE49-F238E27FC236}">
                      <a16:creationId xmlns:a16="http://schemas.microsoft.com/office/drawing/2014/main" id="{CF6BE9A8-B332-A2F8-84D2-2A638E48974D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6" name="Arc 365">
                  <a:extLst>
                    <a:ext uri="{FF2B5EF4-FFF2-40B4-BE49-F238E27FC236}">
                      <a16:creationId xmlns:a16="http://schemas.microsoft.com/office/drawing/2014/main" id="{11B2CA7F-D91C-93E8-9398-23198CAC48B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7" name="Arc 366">
                  <a:extLst>
                    <a:ext uri="{FF2B5EF4-FFF2-40B4-BE49-F238E27FC236}">
                      <a16:creationId xmlns:a16="http://schemas.microsoft.com/office/drawing/2014/main" id="{A2D8AD2A-4A78-A8AD-210F-F429561BC934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01" name="Group 300">
                <a:extLst>
                  <a:ext uri="{FF2B5EF4-FFF2-40B4-BE49-F238E27FC236}">
                    <a16:creationId xmlns:a16="http://schemas.microsoft.com/office/drawing/2014/main" id="{5BE5BF3A-FFDD-BEE5-D631-20EA94E6EA74}"/>
                  </a:ext>
                </a:extLst>
              </p:cNvPr>
              <p:cNvGrpSpPr/>
              <p:nvPr/>
            </p:nvGrpSpPr>
            <p:grpSpPr>
              <a:xfrm rot="20881676">
                <a:off x="7912375" y="784526"/>
                <a:ext cx="423691" cy="98684"/>
                <a:chOff x="5645694" y="4573633"/>
                <a:chExt cx="877472" cy="423229"/>
              </a:xfrm>
            </p:grpSpPr>
            <p:sp>
              <p:nvSpPr>
                <p:cNvPr id="354" name="Arc 353">
                  <a:extLst>
                    <a:ext uri="{FF2B5EF4-FFF2-40B4-BE49-F238E27FC236}">
                      <a16:creationId xmlns:a16="http://schemas.microsoft.com/office/drawing/2014/main" id="{212D36A5-B674-2C8C-2C86-5BA190802E47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5" name="Arc 354">
                  <a:extLst>
                    <a:ext uri="{FF2B5EF4-FFF2-40B4-BE49-F238E27FC236}">
                      <a16:creationId xmlns:a16="http://schemas.microsoft.com/office/drawing/2014/main" id="{30FD0C99-9E3F-28CF-5B59-48E6C4F11C9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6" name="Arc 355">
                  <a:extLst>
                    <a:ext uri="{FF2B5EF4-FFF2-40B4-BE49-F238E27FC236}">
                      <a16:creationId xmlns:a16="http://schemas.microsoft.com/office/drawing/2014/main" id="{3F9052FF-57D7-592D-0535-505BE01AED8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7" name="Arc 356">
                  <a:extLst>
                    <a:ext uri="{FF2B5EF4-FFF2-40B4-BE49-F238E27FC236}">
                      <a16:creationId xmlns:a16="http://schemas.microsoft.com/office/drawing/2014/main" id="{E3A3EC25-AE4E-579F-B3FA-F5249079C9F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8" name="Arc 357">
                  <a:extLst>
                    <a:ext uri="{FF2B5EF4-FFF2-40B4-BE49-F238E27FC236}">
                      <a16:creationId xmlns:a16="http://schemas.microsoft.com/office/drawing/2014/main" id="{77AA59AA-8603-6625-85F8-34E31C411A26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9" name="Arc 358">
                  <a:extLst>
                    <a:ext uri="{FF2B5EF4-FFF2-40B4-BE49-F238E27FC236}">
                      <a16:creationId xmlns:a16="http://schemas.microsoft.com/office/drawing/2014/main" id="{4EE03E52-A407-D267-8370-4BB917F1E61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0" name="Arc 359">
                  <a:extLst>
                    <a:ext uri="{FF2B5EF4-FFF2-40B4-BE49-F238E27FC236}">
                      <a16:creationId xmlns:a16="http://schemas.microsoft.com/office/drawing/2014/main" id="{3043EF80-9959-2062-BD56-EFDD58A0329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9D29D11C-D98F-5E5D-9340-B216A3117265}"/>
                  </a:ext>
                </a:extLst>
              </p:cNvPr>
              <p:cNvGrpSpPr/>
              <p:nvPr/>
            </p:nvGrpSpPr>
            <p:grpSpPr>
              <a:xfrm rot="20366053">
                <a:off x="5799597" y="1826483"/>
                <a:ext cx="423691" cy="98684"/>
                <a:chOff x="5645694" y="4573633"/>
                <a:chExt cx="877472" cy="423229"/>
              </a:xfrm>
            </p:grpSpPr>
            <p:sp>
              <p:nvSpPr>
                <p:cNvPr id="347" name="Arc 346">
                  <a:extLst>
                    <a:ext uri="{FF2B5EF4-FFF2-40B4-BE49-F238E27FC236}">
                      <a16:creationId xmlns:a16="http://schemas.microsoft.com/office/drawing/2014/main" id="{CE6C88F4-3DDF-E242-9F51-05AA8B08FA1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8" name="Arc 347">
                  <a:extLst>
                    <a:ext uri="{FF2B5EF4-FFF2-40B4-BE49-F238E27FC236}">
                      <a16:creationId xmlns:a16="http://schemas.microsoft.com/office/drawing/2014/main" id="{3E52D435-2CF5-6D47-029D-773E98D6044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9" name="Arc 348">
                  <a:extLst>
                    <a:ext uri="{FF2B5EF4-FFF2-40B4-BE49-F238E27FC236}">
                      <a16:creationId xmlns:a16="http://schemas.microsoft.com/office/drawing/2014/main" id="{2523273B-A5E0-5A2B-F3BC-8A89D572F0C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0" name="Arc 349">
                  <a:extLst>
                    <a:ext uri="{FF2B5EF4-FFF2-40B4-BE49-F238E27FC236}">
                      <a16:creationId xmlns:a16="http://schemas.microsoft.com/office/drawing/2014/main" id="{E19869A9-ADDB-AB79-6A43-182EC02DC237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1" name="Arc 350">
                  <a:extLst>
                    <a:ext uri="{FF2B5EF4-FFF2-40B4-BE49-F238E27FC236}">
                      <a16:creationId xmlns:a16="http://schemas.microsoft.com/office/drawing/2014/main" id="{18B3E80D-F4F6-E70F-0BE9-90EFCA27DA65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2" name="Arc 351">
                  <a:extLst>
                    <a:ext uri="{FF2B5EF4-FFF2-40B4-BE49-F238E27FC236}">
                      <a16:creationId xmlns:a16="http://schemas.microsoft.com/office/drawing/2014/main" id="{EE71F4CB-92ED-2221-32AC-971B6E5C1CB8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3" name="Arc 352">
                  <a:extLst>
                    <a:ext uri="{FF2B5EF4-FFF2-40B4-BE49-F238E27FC236}">
                      <a16:creationId xmlns:a16="http://schemas.microsoft.com/office/drawing/2014/main" id="{4B91269B-6A28-7D4F-ED83-1DDC2821DEB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03" name="Group 302">
                <a:extLst>
                  <a:ext uri="{FF2B5EF4-FFF2-40B4-BE49-F238E27FC236}">
                    <a16:creationId xmlns:a16="http://schemas.microsoft.com/office/drawing/2014/main" id="{C78D895A-B2B6-F9D2-50C6-E7F7247704C4}"/>
                  </a:ext>
                </a:extLst>
              </p:cNvPr>
              <p:cNvGrpSpPr/>
              <p:nvPr/>
            </p:nvGrpSpPr>
            <p:grpSpPr>
              <a:xfrm rot="20124408">
                <a:off x="5469688" y="2041984"/>
                <a:ext cx="423691" cy="98684"/>
                <a:chOff x="5645694" y="4573633"/>
                <a:chExt cx="877472" cy="423229"/>
              </a:xfrm>
            </p:grpSpPr>
            <p:sp>
              <p:nvSpPr>
                <p:cNvPr id="340" name="Arc 339">
                  <a:extLst>
                    <a:ext uri="{FF2B5EF4-FFF2-40B4-BE49-F238E27FC236}">
                      <a16:creationId xmlns:a16="http://schemas.microsoft.com/office/drawing/2014/main" id="{613F7F6A-FDFC-1514-DEE8-D5B01DC9437A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1" name="Arc 340">
                  <a:extLst>
                    <a:ext uri="{FF2B5EF4-FFF2-40B4-BE49-F238E27FC236}">
                      <a16:creationId xmlns:a16="http://schemas.microsoft.com/office/drawing/2014/main" id="{0873FE9D-25ED-FA7A-BBA1-8BF361B479E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2" name="Arc 341">
                  <a:extLst>
                    <a:ext uri="{FF2B5EF4-FFF2-40B4-BE49-F238E27FC236}">
                      <a16:creationId xmlns:a16="http://schemas.microsoft.com/office/drawing/2014/main" id="{929F5F1F-C5DC-8FF0-11BE-F029A2730C4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3" name="Arc 342">
                  <a:extLst>
                    <a:ext uri="{FF2B5EF4-FFF2-40B4-BE49-F238E27FC236}">
                      <a16:creationId xmlns:a16="http://schemas.microsoft.com/office/drawing/2014/main" id="{499B9560-2F42-41FC-9ADB-63B984119612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4" name="Arc 343">
                  <a:extLst>
                    <a:ext uri="{FF2B5EF4-FFF2-40B4-BE49-F238E27FC236}">
                      <a16:creationId xmlns:a16="http://schemas.microsoft.com/office/drawing/2014/main" id="{8EE06989-7632-C7AF-B297-1594102C010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5" name="Arc 344">
                  <a:extLst>
                    <a:ext uri="{FF2B5EF4-FFF2-40B4-BE49-F238E27FC236}">
                      <a16:creationId xmlns:a16="http://schemas.microsoft.com/office/drawing/2014/main" id="{62379FC0-62F7-1C8E-482B-0292CDBC842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46" name="Arc 345">
                  <a:extLst>
                    <a:ext uri="{FF2B5EF4-FFF2-40B4-BE49-F238E27FC236}">
                      <a16:creationId xmlns:a16="http://schemas.microsoft.com/office/drawing/2014/main" id="{FE5560E3-D406-C77C-50FC-D076962B856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04" name="Group 303">
                <a:extLst>
                  <a:ext uri="{FF2B5EF4-FFF2-40B4-BE49-F238E27FC236}">
                    <a16:creationId xmlns:a16="http://schemas.microsoft.com/office/drawing/2014/main" id="{2471B3D1-9A8C-979F-CF69-3096C048B025}"/>
                  </a:ext>
                </a:extLst>
              </p:cNvPr>
              <p:cNvGrpSpPr/>
              <p:nvPr/>
            </p:nvGrpSpPr>
            <p:grpSpPr>
              <a:xfrm rot="7858800">
                <a:off x="5672043" y="2194238"/>
                <a:ext cx="423691" cy="98684"/>
                <a:chOff x="5645694" y="4573633"/>
                <a:chExt cx="877472" cy="423229"/>
              </a:xfrm>
            </p:grpSpPr>
            <p:sp>
              <p:nvSpPr>
                <p:cNvPr id="333" name="Arc 332">
                  <a:extLst>
                    <a:ext uri="{FF2B5EF4-FFF2-40B4-BE49-F238E27FC236}">
                      <a16:creationId xmlns:a16="http://schemas.microsoft.com/office/drawing/2014/main" id="{A49107FD-4E8E-8CDA-EA70-CBF15AF71FA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4" name="Arc 333">
                  <a:extLst>
                    <a:ext uri="{FF2B5EF4-FFF2-40B4-BE49-F238E27FC236}">
                      <a16:creationId xmlns:a16="http://schemas.microsoft.com/office/drawing/2014/main" id="{5E64EFFA-5153-3D92-D0A5-B87C85E5C61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5" name="Arc 334">
                  <a:extLst>
                    <a:ext uri="{FF2B5EF4-FFF2-40B4-BE49-F238E27FC236}">
                      <a16:creationId xmlns:a16="http://schemas.microsoft.com/office/drawing/2014/main" id="{FE506299-7C17-EB87-8A28-3336B029D600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6" name="Arc 335">
                  <a:extLst>
                    <a:ext uri="{FF2B5EF4-FFF2-40B4-BE49-F238E27FC236}">
                      <a16:creationId xmlns:a16="http://schemas.microsoft.com/office/drawing/2014/main" id="{66793634-BF3D-D875-E9BC-7B8CDE5A0BD1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7" name="Arc 336">
                  <a:extLst>
                    <a:ext uri="{FF2B5EF4-FFF2-40B4-BE49-F238E27FC236}">
                      <a16:creationId xmlns:a16="http://schemas.microsoft.com/office/drawing/2014/main" id="{5D31AE4E-9140-1256-2AAE-00DC45E1E2B2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8" name="Arc 337">
                  <a:extLst>
                    <a:ext uri="{FF2B5EF4-FFF2-40B4-BE49-F238E27FC236}">
                      <a16:creationId xmlns:a16="http://schemas.microsoft.com/office/drawing/2014/main" id="{03883A52-2BB1-53A4-5E1C-390C482957F8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9" name="Arc 338">
                  <a:extLst>
                    <a:ext uri="{FF2B5EF4-FFF2-40B4-BE49-F238E27FC236}">
                      <a16:creationId xmlns:a16="http://schemas.microsoft.com/office/drawing/2014/main" id="{5F081BB7-2971-3A51-919E-8A4EE4AF84C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EBF60DB4-0568-45F1-439C-B939ECD19863}"/>
                  </a:ext>
                </a:extLst>
              </p:cNvPr>
              <p:cNvGrpSpPr/>
              <p:nvPr/>
            </p:nvGrpSpPr>
            <p:grpSpPr>
              <a:xfrm rot="12143638" flipH="1">
                <a:off x="7450617" y="1345910"/>
                <a:ext cx="873634" cy="289768"/>
                <a:chOff x="2322085" y="3960231"/>
                <a:chExt cx="1297471" cy="430347"/>
              </a:xfrm>
            </p:grpSpPr>
            <p:grpSp>
              <p:nvGrpSpPr>
                <p:cNvPr id="309" name="Group 308">
                  <a:extLst>
                    <a:ext uri="{FF2B5EF4-FFF2-40B4-BE49-F238E27FC236}">
                      <a16:creationId xmlns:a16="http://schemas.microsoft.com/office/drawing/2014/main" id="{25B89511-31CF-AC5B-A71C-9446F0FAF0D9}"/>
                    </a:ext>
                  </a:extLst>
                </p:cNvPr>
                <p:cNvGrpSpPr/>
                <p:nvPr/>
              </p:nvGrpSpPr>
              <p:grpSpPr>
                <a:xfrm rot="12151288">
                  <a:off x="2322085" y="3960231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326" name="Arc 325">
                    <a:extLst>
                      <a:ext uri="{FF2B5EF4-FFF2-40B4-BE49-F238E27FC236}">
                        <a16:creationId xmlns:a16="http://schemas.microsoft.com/office/drawing/2014/main" id="{9B9DCBAF-8D03-E4E1-2261-9BEB6F771AD9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7" name="Arc 326">
                    <a:extLst>
                      <a:ext uri="{FF2B5EF4-FFF2-40B4-BE49-F238E27FC236}">
                        <a16:creationId xmlns:a16="http://schemas.microsoft.com/office/drawing/2014/main" id="{807A8710-F788-5511-90AD-2B46DCEB4CB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8" name="Arc 327">
                    <a:extLst>
                      <a:ext uri="{FF2B5EF4-FFF2-40B4-BE49-F238E27FC236}">
                        <a16:creationId xmlns:a16="http://schemas.microsoft.com/office/drawing/2014/main" id="{3672779C-5B35-671E-E072-3D4EA625E53A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9" name="Arc 328">
                    <a:extLst>
                      <a:ext uri="{FF2B5EF4-FFF2-40B4-BE49-F238E27FC236}">
                        <a16:creationId xmlns:a16="http://schemas.microsoft.com/office/drawing/2014/main" id="{C668F4B9-A862-B38F-EEE3-C83559071B0D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30" name="Arc 329">
                    <a:extLst>
                      <a:ext uri="{FF2B5EF4-FFF2-40B4-BE49-F238E27FC236}">
                        <a16:creationId xmlns:a16="http://schemas.microsoft.com/office/drawing/2014/main" id="{B3FE0EAD-5878-2326-DF0C-6C63A868CB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31" name="Arc 330">
                    <a:extLst>
                      <a:ext uri="{FF2B5EF4-FFF2-40B4-BE49-F238E27FC236}">
                        <a16:creationId xmlns:a16="http://schemas.microsoft.com/office/drawing/2014/main" id="{2F313DA8-F132-1302-728B-2DF7BBDA2956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32" name="Arc 331">
                    <a:extLst>
                      <a:ext uri="{FF2B5EF4-FFF2-40B4-BE49-F238E27FC236}">
                        <a16:creationId xmlns:a16="http://schemas.microsoft.com/office/drawing/2014/main" id="{054B8828-DFF1-B642-39E6-5B2AB8CC6F0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310" name="Group 309">
                  <a:extLst>
                    <a:ext uri="{FF2B5EF4-FFF2-40B4-BE49-F238E27FC236}">
                      <a16:creationId xmlns:a16="http://schemas.microsoft.com/office/drawing/2014/main" id="{01B0A52B-9AC2-7645-7F2F-2575814A4292}"/>
                    </a:ext>
                  </a:extLst>
                </p:cNvPr>
                <p:cNvGrpSpPr/>
                <p:nvPr/>
              </p:nvGrpSpPr>
              <p:grpSpPr>
                <a:xfrm rot="12151288">
                  <a:off x="2678894" y="4104919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319" name="Arc 318">
                    <a:extLst>
                      <a:ext uri="{FF2B5EF4-FFF2-40B4-BE49-F238E27FC236}">
                        <a16:creationId xmlns:a16="http://schemas.microsoft.com/office/drawing/2014/main" id="{8252400B-7430-7E6B-861B-922F9767BFB5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0" name="Arc 319">
                    <a:extLst>
                      <a:ext uri="{FF2B5EF4-FFF2-40B4-BE49-F238E27FC236}">
                        <a16:creationId xmlns:a16="http://schemas.microsoft.com/office/drawing/2014/main" id="{29D82FBA-96E2-6992-EC49-82B664788A1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1" name="Arc 320">
                    <a:extLst>
                      <a:ext uri="{FF2B5EF4-FFF2-40B4-BE49-F238E27FC236}">
                        <a16:creationId xmlns:a16="http://schemas.microsoft.com/office/drawing/2014/main" id="{671E5D1F-5B48-6913-94B2-6996E3965D4E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2" name="Arc 321">
                    <a:extLst>
                      <a:ext uri="{FF2B5EF4-FFF2-40B4-BE49-F238E27FC236}">
                        <a16:creationId xmlns:a16="http://schemas.microsoft.com/office/drawing/2014/main" id="{3EC08BC9-3809-C35E-3364-FC79C5D5C96D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3" name="Arc 322">
                    <a:extLst>
                      <a:ext uri="{FF2B5EF4-FFF2-40B4-BE49-F238E27FC236}">
                        <a16:creationId xmlns:a16="http://schemas.microsoft.com/office/drawing/2014/main" id="{3D58666C-4740-E2A6-3EB5-2616584AD1B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4" name="Arc 323">
                    <a:extLst>
                      <a:ext uri="{FF2B5EF4-FFF2-40B4-BE49-F238E27FC236}">
                        <a16:creationId xmlns:a16="http://schemas.microsoft.com/office/drawing/2014/main" id="{F60658DF-06B8-E0BA-44A3-9AE38B216D17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25" name="Arc 324">
                    <a:extLst>
                      <a:ext uri="{FF2B5EF4-FFF2-40B4-BE49-F238E27FC236}">
                        <a16:creationId xmlns:a16="http://schemas.microsoft.com/office/drawing/2014/main" id="{EE733E0D-3A8A-1B66-FDA8-7F0DA24E5FF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311" name="Group 310">
                  <a:extLst>
                    <a:ext uri="{FF2B5EF4-FFF2-40B4-BE49-F238E27FC236}">
                      <a16:creationId xmlns:a16="http://schemas.microsoft.com/office/drawing/2014/main" id="{61E3FE6D-6479-8737-E3A3-A4B401BE0E93}"/>
                    </a:ext>
                  </a:extLst>
                </p:cNvPr>
                <p:cNvGrpSpPr/>
                <p:nvPr/>
              </p:nvGrpSpPr>
              <p:grpSpPr>
                <a:xfrm rot="12151288">
                  <a:off x="3030816" y="4252092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312" name="Arc 311">
                    <a:extLst>
                      <a:ext uri="{FF2B5EF4-FFF2-40B4-BE49-F238E27FC236}">
                        <a16:creationId xmlns:a16="http://schemas.microsoft.com/office/drawing/2014/main" id="{52492B6A-C1FD-98DF-FED7-DDF4C9A9F513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13" name="Arc 312">
                    <a:extLst>
                      <a:ext uri="{FF2B5EF4-FFF2-40B4-BE49-F238E27FC236}">
                        <a16:creationId xmlns:a16="http://schemas.microsoft.com/office/drawing/2014/main" id="{CCFCBCB8-9A05-419F-EFF2-15C7BF2310D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14" name="Arc 313">
                    <a:extLst>
                      <a:ext uri="{FF2B5EF4-FFF2-40B4-BE49-F238E27FC236}">
                        <a16:creationId xmlns:a16="http://schemas.microsoft.com/office/drawing/2014/main" id="{2FDA084D-F67F-5E27-7F4C-8BB0880AE97E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15" name="Arc 314">
                    <a:extLst>
                      <a:ext uri="{FF2B5EF4-FFF2-40B4-BE49-F238E27FC236}">
                        <a16:creationId xmlns:a16="http://schemas.microsoft.com/office/drawing/2014/main" id="{E804C4F4-D412-CFD6-FEF9-7E8FA987F5DB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16" name="Arc 315">
                    <a:extLst>
                      <a:ext uri="{FF2B5EF4-FFF2-40B4-BE49-F238E27FC236}">
                        <a16:creationId xmlns:a16="http://schemas.microsoft.com/office/drawing/2014/main" id="{5073B579-7CB6-F571-6401-C03054B515F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17" name="Arc 316">
                    <a:extLst>
                      <a:ext uri="{FF2B5EF4-FFF2-40B4-BE49-F238E27FC236}">
                        <a16:creationId xmlns:a16="http://schemas.microsoft.com/office/drawing/2014/main" id="{2F06A614-A0A8-163C-73FC-B848CCAF2C6F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318" name="Arc 317">
                    <a:extLst>
                      <a:ext uri="{FF2B5EF4-FFF2-40B4-BE49-F238E27FC236}">
                        <a16:creationId xmlns:a16="http://schemas.microsoft.com/office/drawing/2014/main" id="{7E8BFEBF-2F38-C44D-8348-9CD047FE880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grpSp>
            <p:nvGrpSpPr>
              <p:cNvPr id="306" name="Group 305">
                <a:extLst>
                  <a:ext uri="{FF2B5EF4-FFF2-40B4-BE49-F238E27FC236}">
                    <a16:creationId xmlns:a16="http://schemas.microsoft.com/office/drawing/2014/main" id="{1AD86B45-12A6-1DEC-0A06-F9F4D0A003CA}"/>
                  </a:ext>
                </a:extLst>
              </p:cNvPr>
              <p:cNvGrpSpPr/>
              <p:nvPr/>
            </p:nvGrpSpPr>
            <p:grpSpPr>
              <a:xfrm flipH="1">
                <a:off x="8340540" y="1329699"/>
                <a:ext cx="167278" cy="284388"/>
                <a:chOff x="3711716" y="3162246"/>
                <a:chExt cx="161824" cy="275115"/>
              </a:xfrm>
            </p:grpSpPr>
            <p:pic>
              <p:nvPicPr>
                <p:cNvPr id="307" name="Picture 306">
                  <a:extLst>
                    <a:ext uri="{FF2B5EF4-FFF2-40B4-BE49-F238E27FC236}">
                      <a16:creationId xmlns:a16="http://schemas.microsoft.com/office/drawing/2014/main" id="{4639F751-A3CC-D0F6-FC49-CAC3AD50BD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11717" y="3162246"/>
                  <a:ext cx="161823" cy="275113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308" name="Oval 307">
                  <a:extLst>
                    <a:ext uri="{FF2B5EF4-FFF2-40B4-BE49-F238E27FC236}">
                      <a16:creationId xmlns:a16="http://schemas.microsoft.com/office/drawing/2014/main" id="{2BB38859-6EA9-736F-BE10-8652446B37C4}"/>
                    </a:ext>
                  </a:extLst>
                </p:cNvPr>
                <p:cNvSpPr/>
                <p:nvPr/>
              </p:nvSpPr>
              <p:spPr>
                <a:xfrm>
                  <a:off x="3711716" y="3162248"/>
                  <a:ext cx="161823" cy="275113"/>
                </a:xfrm>
                <a:prstGeom prst="ellipse">
                  <a:avLst/>
                </a:prstGeom>
                <a:noFill/>
                <a:ln w="25400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4A298B13-3FDA-A70D-5C8E-624C9C6BE2E6}"/>
                </a:ext>
              </a:extLst>
            </p:cNvPr>
            <p:cNvGrpSpPr/>
            <p:nvPr/>
          </p:nvGrpSpPr>
          <p:grpSpPr>
            <a:xfrm rot="305141">
              <a:off x="5332396" y="1438375"/>
              <a:ext cx="1432763" cy="1238012"/>
              <a:chOff x="5103640" y="2852039"/>
              <a:chExt cx="1432763" cy="1238012"/>
            </a:xfrm>
          </p:grpSpPr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83D364AC-B838-8076-F870-6271DED7BAAE}"/>
                  </a:ext>
                </a:extLst>
              </p:cNvPr>
              <p:cNvCxnSpPr>
                <a:cxnSpLocks/>
                <a:endCxn id="289" idx="0"/>
              </p:cNvCxnSpPr>
              <p:nvPr/>
            </p:nvCxnSpPr>
            <p:spPr>
              <a:xfrm flipH="1">
                <a:off x="5103640" y="2852039"/>
                <a:ext cx="1432763" cy="692546"/>
              </a:xfrm>
              <a:prstGeom prst="line">
                <a:avLst/>
              </a:prstGeom>
              <a:ln w="38100" cap="rnd">
                <a:solidFill>
                  <a:schemeClr val="accent6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13ECA0AD-63F2-63DB-28F8-C7E4953E2106}"/>
                  </a:ext>
                </a:extLst>
              </p:cNvPr>
              <p:cNvCxnSpPr>
                <a:cxnSpLocks/>
                <a:endCxn id="289" idx="4"/>
              </p:cNvCxnSpPr>
              <p:nvPr/>
            </p:nvCxnSpPr>
            <p:spPr>
              <a:xfrm flipH="1">
                <a:off x="5482838" y="2852039"/>
                <a:ext cx="1053424" cy="1172109"/>
              </a:xfrm>
              <a:prstGeom prst="line">
                <a:avLst/>
              </a:prstGeom>
              <a:ln w="38100" cap="rnd">
                <a:solidFill>
                  <a:schemeClr val="accent6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C2AE7F15-16FE-B434-6AA1-0E2DCC35426E}"/>
                  </a:ext>
                </a:extLst>
              </p:cNvPr>
              <p:cNvSpPr/>
              <p:nvPr/>
            </p:nvSpPr>
            <p:spPr>
              <a:xfrm rot="19299962">
                <a:off x="5164308" y="3478683"/>
                <a:ext cx="257861" cy="611368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 cap="rnd">
                <a:solidFill>
                  <a:schemeClr val="accent6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35" name="Undertittel 1">
            <a:extLst>
              <a:ext uri="{FF2B5EF4-FFF2-40B4-BE49-F238E27FC236}">
                <a16:creationId xmlns:a16="http://schemas.microsoft.com/office/drawing/2014/main" id="{56AAC1C9-A648-6DBE-6590-F580BE103EAE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3710798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D7E0B-7A3F-41B5-7B90-592E3C8DB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2DCFCA82-4327-E91B-3C0A-6A7871C3DF2F}"/>
              </a:ext>
            </a:extLst>
          </p:cNvPr>
          <p:cNvSpPr>
            <a:spLocks/>
          </p:cNvSpPr>
          <p:nvPr/>
        </p:nvSpPr>
        <p:spPr>
          <a:xfrm>
            <a:off x="216000" y="21634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2B9B53-9676-EB94-03B3-287276B44868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C545D1B-BA41-148A-2C8E-66A71033CFC0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Theory behind MC event generators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AA09861-F45C-52AD-7152-AC6054BF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7074BB-B827-911C-BC68-E9AD956B91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38304" y="1302002"/>
            <a:ext cx="3494545" cy="35676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14B5B3-706A-C23D-FBC8-F5EBC8CFE945}"/>
              </a:ext>
            </a:extLst>
          </p:cNvPr>
          <p:cNvSpPr txBox="1"/>
          <p:nvPr/>
        </p:nvSpPr>
        <p:spPr>
          <a:xfrm>
            <a:off x="6625252" y="4750307"/>
            <a:ext cx="23503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[Chen,Ghermann,Glover,Hofer,Huss 1904.01044]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E8323F0-F2BC-C82F-2145-0A47F83A559B}"/>
                  </a:ext>
                </a:extLst>
              </p:cNvPr>
              <p:cNvSpPr txBox="1"/>
              <p:nvPr/>
            </p:nvSpPr>
            <p:spPr>
              <a:xfrm>
                <a:off x="321857" y="1776162"/>
                <a:ext cx="4250143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𝑝𝑝</m:t>
                              </m:r>
                            </m:sup>
                          </m:sSup>
                        </m:num>
                        <m:den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</m:sup>
                          </m:sSubSup>
                        </m:den>
                      </m:f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nary>
                          <m:sSubSup>
                            <m:sSubSup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𝑎𝑏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nary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200" b="0" i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corrections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E8323F0-F2BC-C82F-2145-0A47F83A5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57" y="1776162"/>
                <a:ext cx="4250143" cy="576696"/>
              </a:xfrm>
              <a:prstGeom prst="rect">
                <a:avLst/>
              </a:prstGeom>
              <a:blipFill>
                <a:blip r:embed="rId4"/>
                <a:stretch>
                  <a:fillRect t="-119149" b="-170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9990C20A-9023-B46B-0058-68E2433FD278}"/>
              </a:ext>
            </a:extLst>
          </p:cNvPr>
          <p:cNvSpPr txBox="1"/>
          <p:nvPr/>
        </p:nvSpPr>
        <p:spPr>
          <a:xfrm>
            <a:off x="215999" y="1164131"/>
            <a:ext cx="5027153" cy="457882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7625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Collinear factorization: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DC6FD6-7B65-30DA-ABA7-EC48F215CA75}"/>
              </a:ext>
            </a:extLst>
          </p:cNvPr>
          <p:cNvSpPr txBox="1"/>
          <p:nvPr/>
        </p:nvSpPr>
        <p:spPr>
          <a:xfrm>
            <a:off x="876799" y="2440469"/>
            <a:ext cx="18268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Find parton a in proton.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Non-perturbative</a:t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(fitted to every collision).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9CA716-0F1D-1F92-57DD-CF86021CE4E8}"/>
              </a:ext>
            </a:extLst>
          </p:cNvPr>
          <p:cNvSpPr txBox="1"/>
          <p:nvPr/>
        </p:nvSpPr>
        <p:spPr>
          <a:xfrm>
            <a:off x="3133961" y="2440469"/>
            <a:ext cx="20371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Hadronization, non-fact, …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Non-perturbative</a:t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(fitted to every measurement).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Want them to be small </a:t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(jets, no hadrons, grooming).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917EA1-E68D-2DC8-BE0F-FDA37869A946}"/>
              </a:ext>
            </a:extLst>
          </p:cNvPr>
          <p:cNvSpPr txBox="1"/>
          <p:nvPr/>
        </p:nvSpPr>
        <p:spPr>
          <a:xfrm>
            <a:off x="876799" y="3282135"/>
            <a:ext cx="379530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Partonic cross-sec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: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improvable order-by-order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loop expansion: 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LO⇾NLO⇾N</a:t>
            </a:r>
            <a:r>
              <a:rPr lang="en-US" sz="1000" baseline="30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2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LO</a:t>
            </a:r>
            <a:br>
              <a:rPr lang="en-US" sz="12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(only accessible for few legs ☹️)</a:t>
            </a:r>
          </a:p>
          <a:p>
            <a:pPr marL="314325" lvl="1" indent="-180975">
              <a:buFont typeface="Wingdings" pitchFamily="2" charset="2"/>
              <a:buChar char="Ø"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logarithmic expansion: 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LL⇾NLL</a:t>
            </a:r>
          </a:p>
          <a:p>
            <a:pPr marL="133350" lvl="1"/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133350" lvl="1"/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133350" lvl="1"/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</p:txBody>
      </p:sp>
      <p:sp>
        <p:nvSpPr>
          <p:cNvPr id="41" name="Left Brace 40">
            <a:extLst>
              <a:ext uri="{FF2B5EF4-FFF2-40B4-BE49-F238E27FC236}">
                <a16:creationId xmlns:a16="http://schemas.microsoft.com/office/drawing/2014/main" id="{D32A105D-86FE-95E4-990E-7E28F0E1C68D}"/>
              </a:ext>
            </a:extLst>
          </p:cNvPr>
          <p:cNvSpPr/>
          <p:nvPr/>
        </p:nvSpPr>
        <p:spPr>
          <a:xfrm rot="16200000">
            <a:off x="2330560" y="1722186"/>
            <a:ext cx="99036" cy="1001487"/>
          </a:xfrm>
          <a:prstGeom prst="leftBrace">
            <a:avLst>
              <a:gd name="adj1" fmla="val 20964"/>
              <a:gd name="adj2" fmla="val 50000"/>
            </a:avLst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Brace 41">
            <a:extLst>
              <a:ext uri="{FF2B5EF4-FFF2-40B4-BE49-F238E27FC236}">
                <a16:creationId xmlns:a16="http://schemas.microsoft.com/office/drawing/2014/main" id="{54902DCB-D76C-0A49-5BAB-7447522DFCF1}"/>
              </a:ext>
            </a:extLst>
          </p:cNvPr>
          <p:cNvSpPr/>
          <p:nvPr/>
        </p:nvSpPr>
        <p:spPr>
          <a:xfrm rot="16200000">
            <a:off x="4033847" y="1867640"/>
            <a:ext cx="99036" cy="710578"/>
          </a:xfrm>
          <a:prstGeom prst="leftBrace">
            <a:avLst>
              <a:gd name="adj1" fmla="val 20964"/>
              <a:gd name="adj2" fmla="val 50000"/>
            </a:avLst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9F8239C1-85DC-E3C7-7566-6A881423EE6C}"/>
              </a:ext>
            </a:extLst>
          </p:cNvPr>
          <p:cNvSpPr/>
          <p:nvPr/>
        </p:nvSpPr>
        <p:spPr>
          <a:xfrm rot="16200000">
            <a:off x="3271842" y="1886067"/>
            <a:ext cx="99036" cy="673721"/>
          </a:xfrm>
          <a:prstGeom prst="leftBrace">
            <a:avLst>
              <a:gd name="adj1" fmla="val 20964"/>
              <a:gd name="adj2" fmla="val 50000"/>
            </a:avLst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5355CA7-EECB-F01B-B819-1C665C57A53F}"/>
              </a:ext>
            </a:extLst>
          </p:cNvPr>
          <p:cNvCxnSpPr>
            <a:cxnSpLocks/>
          </p:cNvCxnSpPr>
          <p:nvPr/>
        </p:nvCxnSpPr>
        <p:spPr>
          <a:xfrm flipV="1">
            <a:off x="3987800" y="2318044"/>
            <a:ext cx="79375" cy="158750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DA34AA6-37BE-77B4-AE55-3928F86F0DCC}"/>
              </a:ext>
            </a:extLst>
          </p:cNvPr>
          <p:cNvCxnSpPr>
            <a:cxnSpLocks/>
          </p:cNvCxnSpPr>
          <p:nvPr/>
        </p:nvCxnSpPr>
        <p:spPr>
          <a:xfrm flipV="1">
            <a:off x="2024828" y="2318044"/>
            <a:ext cx="350072" cy="158750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6C1C74D-53C5-A1AC-8183-1D42731BC875}"/>
              </a:ext>
            </a:extLst>
          </p:cNvPr>
          <p:cNvCxnSpPr>
            <a:cxnSpLocks/>
          </p:cNvCxnSpPr>
          <p:nvPr/>
        </p:nvCxnSpPr>
        <p:spPr>
          <a:xfrm flipV="1">
            <a:off x="2265006" y="2346775"/>
            <a:ext cx="1033536" cy="939988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Undertittel 1">
            <a:extLst>
              <a:ext uri="{FF2B5EF4-FFF2-40B4-BE49-F238E27FC236}">
                <a16:creationId xmlns:a16="http://schemas.microsoft.com/office/drawing/2014/main" id="{0B8FE77A-507C-256D-FAD9-AEE1E137027B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31C328AA-B407-6EC6-45B0-F31E60D29534}"/>
              </a:ext>
            </a:extLst>
          </p:cNvPr>
          <p:cNvGrpSpPr/>
          <p:nvPr/>
        </p:nvGrpSpPr>
        <p:grpSpPr>
          <a:xfrm>
            <a:off x="2485622" y="4214982"/>
            <a:ext cx="704575" cy="668816"/>
            <a:chOff x="2464572" y="4101132"/>
            <a:chExt cx="769952" cy="730875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1DF78239-C0F4-050A-C6A1-7D0717F3F5BD}"/>
                </a:ext>
              </a:extLst>
            </p:cNvPr>
            <p:cNvGrpSpPr/>
            <p:nvPr/>
          </p:nvGrpSpPr>
          <p:grpSpPr>
            <a:xfrm>
              <a:off x="2464572" y="4101132"/>
              <a:ext cx="769952" cy="730875"/>
              <a:chOff x="6154680" y="3006052"/>
              <a:chExt cx="1898150" cy="1801812"/>
            </a:xfrm>
          </p:grpSpPr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BB2F775E-23B0-DA2B-CFDF-FCF5FE5B21CB}"/>
                  </a:ext>
                </a:extLst>
              </p:cNvPr>
              <p:cNvGrpSpPr/>
              <p:nvPr/>
            </p:nvGrpSpPr>
            <p:grpSpPr>
              <a:xfrm>
                <a:off x="6154680" y="4152502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265" name="Group 264">
                  <a:extLst>
                    <a:ext uri="{FF2B5EF4-FFF2-40B4-BE49-F238E27FC236}">
                      <a16:creationId xmlns:a16="http://schemas.microsoft.com/office/drawing/2014/main" id="{955130BA-6FD5-2001-8D23-A488B2C63084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74" name="Arc 273">
                    <a:extLst>
                      <a:ext uri="{FF2B5EF4-FFF2-40B4-BE49-F238E27FC236}">
                        <a16:creationId xmlns:a16="http://schemas.microsoft.com/office/drawing/2014/main" id="{2F801AE5-88B3-1BC1-2A28-E9DA5BA69938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5" name="Arc 274">
                    <a:extLst>
                      <a:ext uri="{FF2B5EF4-FFF2-40B4-BE49-F238E27FC236}">
                        <a16:creationId xmlns:a16="http://schemas.microsoft.com/office/drawing/2014/main" id="{2910284A-8A7E-AEC7-F3E7-2046C96957C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6" name="Arc 275">
                    <a:extLst>
                      <a:ext uri="{FF2B5EF4-FFF2-40B4-BE49-F238E27FC236}">
                        <a16:creationId xmlns:a16="http://schemas.microsoft.com/office/drawing/2014/main" id="{CB44CDD2-9DA2-0BF4-46DA-A41889CA7525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7" name="Arc 276">
                    <a:extLst>
                      <a:ext uri="{FF2B5EF4-FFF2-40B4-BE49-F238E27FC236}">
                        <a16:creationId xmlns:a16="http://schemas.microsoft.com/office/drawing/2014/main" id="{37DB3E50-211C-43CE-6F45-DBB3923950CA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8" name="Arc 277">
                    <a:extLst>
                      <a:ext uri="{FF2B5EF4-FFF2-40B4-BE49-F238E27FC236}">
                        <a16:creationId xmlns:a16="http://schemas.microsoft.com/office/drawing/2014/main" id="{8F003C73-5C25-8166-26F7-48F9F37C333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9" name="Arc 278">
                    <a:extLst>
                      <a:ext uri="{FF2B5EF4-FFF2-40B4-BE49-F238E27FC236}">
                        <a16:creationId xmlns:a16="http://schemas.microsoft.com/office/drawing/2014/main" id="{5B3629E2-072F-AFD8-BBC9-E0FD9FA0775F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80" name="Arc 279">
                    <a:extLst>
                      <a:ext uri="{FF2B5EF4-FFF2-40B4-BE49-F238E27FC236}">
                        <a16:creationId xmlns:a16="http://schemas.microsoft.com/office/drawing/2014/main" id="{183EEC01-369C-3A3B-C6C9-863F78F00D3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266" name="Group 265">
                  <a:extLst>
                    <a:ext uri="{FF2B5EF4-FFF2-40B4-BE49-F238E27FC236}">
                      <a16:creationId xmlns:a16="http://schemas.microsoft.com/office/drawing/2014/main" id="{E7A85A03-C245-D107-C567-D774374A84F7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67" name="Arc 266">
                    <a:extLst>
                      <a:ext uri="{FF2B5EF4-FFF2-40B4-BE49-F238E27FC236}">
                        <a16:creationId xmlns:a16="http://schemas.microsoft.com/office/drawing/2014/main" id="{4FDA0BA1-C15C-3729-38F2-F3B5DB0A57AF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8" name="Arc 267">
                    <a:extLst>
                      <a:ext uri="{FF2B5EF4-FFF2-40B4-BE49-F238E27FC236}">
                        <a16:creationId xmlns:a16="http://schemas.microsoft.com/office/drawing/2014/main" id="{88FCFCB5-5956-45DF-F7C3-CA01B785F61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9" name="Arc 268">
                    <a:extLst>
                      <a:ext uri="{FF2B5EF4-FFF2-40B4-BE49-F238E27FC236}">
                        <a16:creationId xmlns:a16="http://schemas.microsoft.com/office/drawing/2014/main" id="{87C2170A-7FE5-6CCF-3978-583F2BC2F801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0" name="Arc 269">
                    <a:extLst>
                      <a:ext uri="{FF2B5EF4-FFF2-40B4-BE49-F238E27FC236}">
                        <a16:creationId xmlns:a16="http://schemas.microsoft.com/office/drawing/2014/main" id="{B309C477-4EF8-4386-6B23-B35FDD6A74B8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1" name="Arc 270">
                    <a:extLst>
                      <a:ext uri="{FF2B5EF4-FFF2-40B4-BE49-F238E27FC236}">
                        <a16:creationId xmlns:a16="http://schemas.microsoft.com/office/drawing/2014/main" id="{76FED906-5206-3FF8-3B1D-308A78E2C3C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2" name="Arc 271">
                    <a:extLst>
                      <a:ext uri="{FF2B5EF4-FFF2-40B4-BE49-F238E27FC236}">
                        <a16:creationId xmlns:a16="http://schemas.microsoft.com/office/drawing/2014/main" id="{F7F1A8C2-4EEF-5958-43B9-3F6D3D15A918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73" name="Arc 272">
                    <a:extLst>
                      <a:ext uri="{FF2B5EF4-FFF2-40B4-BE49-F238E27FC236}">
                        <a16:creationId xmlns:a16="http://schemas.microsoft.com/office/drawing/2014/main" id="{9FE6B701-0CD4-9B65-F421-E97D48F970D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4F22AE86-E63C-9FDE-A547-0D5B479FD79E}"/>
                  </a:ext>
                </a:extLst>
              </p:cNvPr>
              <p:cNvCxnSpPr>
                <a:cxnSpLocks/>
                <a:stCxn id="253" idx="2"/>
              </p:cNvCxnSpPr>
              <p:nvPr/>
            </p:nvCxnSpPr>
            <p:spPr>
              <a:xfrm flipH="1">
                <a:off x="6724038" y="3742150"/>
                <a:ext cx="185411" cy="80570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B7F8C43D-ABC1-3711-5902-F1305D536134}"/>
                  </a:ext>
                </a:extLst>
              </p:cNvPr>
              <p:cNvCxnSpPr>
                <a:cxnSpLocks/>
                <a:stCxn id="199" idx="0"/>
              </p:cNvCxnSpPr>
              <p:nvPr/>
            </p:nvCxnSpPr>
            <p:spPr>
              <a:xfrm flipH="1" flipV="1">
                <a:off x="6724038" y="4125799"/>
                <a:ext cx="284817" cy="128666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CFB033FC-F92D-516B-2788-305C8B719F7C}"/>
                  </a:ext>
                </a:extLst>
              </p:cNvPr>
              <p:cNvSpPr txBox="1"/>
              <p:nvPr/>
            </p:nvSpPr>
            <p:spPr>
              <a:xfrm>
                <a:off x="7467333" y="4352610"/>
                <a:ext cx="585497" cy="455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i="1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n</a:t>
                </a: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9467CF2D-4EE2-EE4F-B5D1-F31BAE60374C}"/>
                  </a:ext>
                </a:extLst>
              </p:cNvPr>
              <p:cNvGrpSpPr/>
              <p:nvPr/>
            </p:nvGrpSpPr>
            <p:grpSpPr>
              <a:xfrm rot="11832276">
                <a:off x="6911369" y="3673144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249" name="Group 248">
                  <a:extLst>
                    <a:ext uri="{FF2B5EF4-FFF2-40B4-BE49-F238E27FC236}">
                      <a16:creationId xmlns:a16="http://schemas.microsoft.com/office/drawing/2014/main" id="{E1178B11-DAFA-423A-6A0F-17E617BBF2A6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58" name="Arc 257">
                    <a:extLst>
                      <a:ext uri="{FF2B5EF4-FFF2-40B4-BE49-F238E27FC236}">
                        <a16:creationId xmlns:a16="http://schemas.microsoft.com/office/drawing/2014/main" id="{A823FA7C-E9E9-BBC0-72E6-F5E523946D85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9" name="Arc 258">
                    <a:extLst>
                      <a:ext uri="{FF2B5EF4-FFF2-40B4-BE49-F238E27FC236}">
                        <a16:creationId xmlns:a16="http://schemas.microsoft.com/office/drawing/2014/main" id="{1E75C2BB-3EFE-279E-1745-0F5E5F0111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0" name="Arc 259">
                    <a:extLst>
                      <a:ext uri="{FF2B5EF4-FFF2-40B4-BE49-F238E27FC236}">
                        <a16:creationId xmlns:a16="http://schemas.microsoft.com/office/drawing/2014/main" id="{62FF7D70-2D79-BD16-24FF-5B2CBE4D2774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1" name="Arc 260">
                    <a:extLst>
                      <a:ext uri="{FF2B5EF4-FFF2-40B4-BE49-F238E27FC236}">
                        <a16:creationId xmlns:a16="http://schemas.microsoft.com/office/drawing/2014/main" id="{6F0DC747-E960-EC03-CDBA-C3AFE6BECAAB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2" name="Arc 261">
                    <a:extLst>
                      <a:ext uri="{FF2B5EF4-FFF2-40B4-BE49-F238E27FC236}">
                        <a16:creationId xmlns:a16="http://schemas.microsoft.com/office/drawing/2014/main" id="{FB34CD3C-35EB-048B-3E14-E17FA6B66D0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3" name="Arc 262">
                    <a:extLst>
                      <a:ext uri="{FF2B5EF4-FFF2-40B4-BE49-F238E27FC236}">
                        <a16:creationId xmlns:a16="http://schemas.microsoft.com/office/drawing/2014/main" id="{28554621-BE94-A028-64A7-F3D536561513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64" name="Arc 263">
                    <a:extLst>
                      <a:ext uri="{FF2B5EF4-FFF2-40B4-BE49-F238E27FC236}">
                        <a16:creationId xmlns:a16="http://schemas.microsoft.com/office/drawing/2014/main" id="{42A78980-8D16-2B98-0E96-B13C8B48793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0D824D40-F652-0B6A-F65A-E69A99F36604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51" name="Arc 250">
                    <a:extLst>
                      <a:ext uri="{FF2B5EF4-FFF2-40B4-BE49-F238E27FC236}">
                        <a16:creationId xmlns:a16="http://schemas.microsoft.com/office/drawing/2014/main" id="{ADA754E8-665C-5A94-648F-1D1539F0211D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2" name="Arc 251">
                    <a:extLst>
                      <a:ext uri="{FF2B5EF4-FFF2-40B4-BE49-F238E27FC236}">
                        <a16:creationId xmlns:a16="http://schemas.microsoft.com/office/drawing/2014/main" id="{4992709B-734F-5B1B-83FE-E97A096F64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3" name="Arc 252">
                    <a:extLst>
                      <a:ext uri="{FF2B5EF4-FFF2-40B4-BE49-F238E27FC236}">
                        <a16:creationId xmlns:a16="http://schemas.microsoft.com/office/drawing/2014/main" id="{C455F81A-A316-9813-78AF-6A252ABE9DB2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4" name="Arc 253">
                    <a:extLst>
                      <a:ext uri="{FF2B5EF4-FFF2-40B4-BE49-F238E27FC236}">
                        <a16:creationId xmlns:a16="http://schemas.microsoft.com/office/drawing/2014/main" id="{79732E34-1847-F6CD-887D-3003F1ECFB62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5" name="Arc 254">
                    <a:extLst>
                      <a:ext uri="{FF2B5EF4-FFF2-40B4-BE49-F238E27FC236}">
                        <a16:creationId xmlns:a16="http://schemas.microsoft.com/office/drawing/2014/main" id="{DF664B5B-988A-6F1D-7E26-E6605A145D8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6" name="Arc 255">
                    <a:extLst>
                      <a:ext uri="{FF2B5EF4-FFF2-40B4-BE49-F238E27FC236}">
                        <a16:creationId xmlns:a16="http://schemas.microsoft.com/office/drawing/2014/main" id="{395BF94A-1264-42C0-28AE-9CEDBB1615A8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57" name="Arc 256">
                    <a:extLst>
                      <a:ext uri="{FF2B5EF4-FFF2-40B4-BE49-F238E27FC236}">
                        <a16:creationId xmlns:a16="http://schemas.microsoft.com/office/drawing/2014/main" id="{62C18614-5D39-AA2F-F864-7D67BDC9721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596C830F-819E-2811-3485-2C9A913A0F2F}"/>
                  </a:ext>
                </a:extLst>
              </p:cNvPr>
              <p:cNvGrpSpPr/>
              <p:nvPr/>
            </p:nvGrpSpPr>
            <p:grpSpPr>
              <a:xfrm rot="21338140">
                <a:off x="7292855" y="3557210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233" name="Group 232">
                  <a:extLst>
                    <a:ext uri="{FF2B5EF4-FFF2-40B4-BE49-F238E27FC236}">
                      <a16:creationId xmlns:a16="http://schemas.microsoft.com/office/drawing/2014/main" id="{999812FD-4EAF-94EA-54FD-1254DE93124B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42" name="Arc 241">
                    <a:extLst>
                      <a:ext uri="{FF2B5EF4-FFF2-40B4-BE49-F238E27FC236}">
                        <a16:creationId xmlns:a16="http://schemas.microsoft.com/office/drawing/2014/main" id="{F87D4276-BD52-047A-51E8-41290354FAB3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3" name="Arc 242">
                    <a:extLst>
                      <a:ext uri="{FF2B5EF4-FFF2-40B4-BE49-F238E27FC236}">
                        <a16:creationId xmlns:a16="http://schemas.microsoft.com/office/drawing/2014/main" id="{21F64AE9-4C60-C64A-0851-9825B93BCEC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4" name="Arc 243">
                    <a:extLst>
                      <a:ext uri="{FF2B5EF4-FFF2-40B4-BE49-F238E27FC236}">
                        <a16:creationId xmlns:a16="http://schemas.microsoft.com/office/drawing/2014/main" id="{F0EF7554-3C91-AE82-D452-0533B3B87AD2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5" name="Arc 244">
                    <a:extLst>
                      <a:ext uri="{FF2B5EF4-FFF2-40B4-BE49-F238E27FC236}">
                        <a16:creationId xmlns:a16="http://schemas.microsoft.com/office/drawing/2014/main" id="{49161B3E-EE02-1E0C-1061-FC0E5C6A49ED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6" name="Arc 245">
                    <a:extLst>
                      <a:ext uri="{FF2B5EF4-FFF2-40B4-BE49-F238E27FC236}">
                        <a16:creationId xmlns:a16="http://schemas.microsoft.com/office/drawing/2014/main" id="{FC99A6CC-A509-59B1-9E60-F77D027B767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7" name="Arc 246">
                    <a:extLst>
                      <a:ext uri="{FF2B5EF4-FFF2-40B4-BE49-F238E27FC236}">
                        <a16:creationId xmlns:a16="http://schemas.microsoft.com/office/drawing/2014/main" id="{DFFC356E-2949-8631-8781-C95D7D209C67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8" name="Arc 247">
                    <a:extLst>
                      <a:ext uri="{FF2B5EF4-FFF2-40B4-BE49-F238E27FC236}">
                        <a16:creationId xmlns:a16="http://schemas.microsoft.com/office/drawing/2014/main" id="{29D808C3-D2E6-59C7-E8D6-5E445BB4251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234" name="Group 233">
                  <a:extLst>
                    <a:ext uri="{FF2B5EF4-FFF2-40B4-BE49-F238E27FC236}">
                      <a16:creationId xmlns:a16="http://schemas.microsoft.com/office/drawing/2014/main" id="{55973C6D-E926-5D50-206D-794E0CC29D88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35" name="Arc 234">
                    <a:extLst>
                      <a:ext uri="{FF2B5EF4-FFF2-40B4-BE49-F238E27FC236}">
                        <a16:creationId xmlns:a16="http://schemas.microsoft.com/office/drawing/2014/main" id="{B29FD314-2038-96FA-8641-CA5C71574306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6" name="Arc 235">
                    <a:extLst>
                      <a:ext uri="{FF2B5EF4-FFF2-40B4-BE49-F238E27FC236}">
                        <a16:creationId xmlns:a16="http://schemas.microsoft.com/office/drawing/2014/main" id="{33853CFB-0C61-9A87-4FFF-73AA01449168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7" name="Arc 236">
                    <a:extLst>
                      <a:ext uri="{FF2B5EF4-FFF2-40B4-BE49-F238E27FC236}">
                        <a16:creationId xmlns:a16="http://schemas.microsoft.com/office/drawing/2014/main" id="{0A45DB3D-530C-F545-1F40-3EE73F7DFF6C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8" name="Arc 237">
                    <a:extLst>
                      <a:ext uri="{FF2B5EF4-FFF2-40B4-BE49-F238E27FC236}">
                        <a16:creationId xmlns:a16="http://schemas.microsoft.com/office/drawing/2014/main" id="{BFD41352-27FF-9783-94B1-E1E3BD168AA5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9" name="Arc 238">
                    <a:extLst>
                      <a:ext uri="{FF2B5EF4-FFF2-40B4-BE49-F238E27FC236}">
                        <a16:creationId xmlns:a16="http://schemas.microsoft.com/office/drawing/2014/main" id="{02A40766-E5B9-1B17-0DDB-7AFD9D3ACDA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0" name="Arc 239">
                    <a:extLst>
                      <a:ext uri="{FF2B5EF4-FFF2-40B4-BE49-F238E27FC236}">
                        <a16:creationId xmlns:a16="http://schemas.microsoft.com/office/drawing/2014/main" id="{16B0E542-1A0D-69DC-9C66-C4BA9C545D51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41" name="Arc 240">
                    <a:extLst>
                      <a:ext uri="{FF2B5EF4-FFF2-40B4-BE49-F238E27FC236}">
                        <a16:creationId xmlns:a16="http://schemas.microsoft.com/office/drawing/2014/main" id="{FBF5ED5D-6532-1A11-7294-6AAAF343E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578D69D0-562A-0EB7-031B-41C0FA8F7CB7}"/>
                  </a:ext>
                </a:extLst>
              </p:cNvPr>
              <p:cNvGrpSpPr/>
              <p:nvPr/>
            </p:nvGrpSpPr>
            <p:grpSpPr>
              <a:xfrm rot="13150797">
                <a:off x="7302398" y="3722803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217" name="Group 216">
                  <a:extLst>
                    <a:ext uri="{FF2B5EF4-FFF2-40B4-BE49-F238E27FC236}">
                      <a16:creationId xmlns:a16="http://schemas.microsoft.com/office/drawing/2014/main" id="{83809A39-C17F-781F-92E0-0109E87257E5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26" name="Arc 225">
                    <a:extLst>
                      <a:ext uri="{FF2B5EF4-FFF2-40B4-BE49-F238E27FC236}">
                        <a16:creationId xmlns:a16="http://schemas.microsoft.com/office/drawing/2014/main" id="{FA0EBFBD-DB8F-A084-935F-D57D36A2F1B9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7" name="Arc 226">
                    <a:extLst>
                      <a:ext uri="{FF2B5EF4-FFF2-40B4-BE49-F238E27FC236}">
                        <a16:creationId xmlns:a16="http://schemas.microsoft.com/office/drawing/2014/main" id="{D20404A3-EE40-BE35-ED39-A29F1AA2A74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8" name="Arc 227">
                    <a:extLst>
                      <a:ext uri="{FF2B5EF4-FFF2-40B4-BE49-F238E27FC236}">
                        <a16:creationId xmlns:a16="http://schemas.microsoft.com/office/drawing/2014/main" id="{EC3EAB05-228B-40CF-792E-AF62583CF74A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9" name="Arc 228">
                    <a:extLst>
                      <a:ext uri="{FF2B5EF4-FFF2-40B4-BE49-F238E27FC236}">
                        <a16:creationId xmlns:a16="http://schemas.microsoft.com/office/drawing/2014/main" id="{16BDF4B7-4ED4-3E15-C1BD-A5EE604C5385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0" name="Arc 229">
                    <a:extLst>
                      <a:ext uri="{FF2B5EF4-FFF2-40B4-BE49-F238E27FC236}">
                        <a16:creationId xmlns:a16="http://schemas.microsoft.com/office/drawing/2014/main" id="{FD205E1E-4AA1-B5DA-715D-5B3413DDF2E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1" name="Arc 230">
                    <a:extLst>
                      <a:ext uri="{FF2B5EF4-FFF2-40B4-BE49-F238E27FC236}">
                        <a16:creationId xmlns:a16="http://schemas.microsoft.com/office/drawing/2014/main" id="{A1E92BE4-0111-DBBD-BE7E-F4892549B806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32" name="Arc 231">
                    <a:extLst>
                      <a:ext uri="{FF2B5EF4-FFF2-40B4-BE49-F238E27FC236}">
                        <a16:creationId xmlns:a16="http://schemas.microsoft.com/office/drawing/2014/main" id="{1B72491B-0322-E01F-812E-DA97286A4D8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218" name="Group 217">
                  <a:extLst>
                    <a:ext uri="{FF2B5EF4-FFF2-40B4-BE49-F238E27FC236}">
                      <a16:creationId xmlns:a16="http://schemas.microsoft.com/office/drawing/2014/main" id="{3DBF0FD2-6912-EADB-A465-F2B9D4517BB1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19" name="Arc 218">
                    <a:extLst>
                      <a:ext uri="{FF2B5EF4-FFF2-40B4-BE49-F238E27FC236}">
                        <a16:creationId xmlns:a16="http://schemas.microsoft.com/office/drawing/2014/main" id="{991592F7-A705-2B55-7744-8ECE93C270D6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0" name="Arc 219">
                    <a:extLst>
                      <a:ext uri="{FF2B5EF4-FFF2-40B4-BE49-F238E27FC236}">
                        <a16:creationId xmlns:a16="http://schemas.microsoft.com/office/drawing/2014/main" id="{1DEA9DB2-CC3F-CAA3-434A-AA80E856272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1" name="Arc 220">
                    <a:extLst>
                      <a:ext uri="{FF2B5EF4-FFF2-40B4-BE49-F238E27FC236}">
                        <a16:creationId xmlns:a16="http://schemas.microsoft.com/office/drawing/2014/main" id="{A0100F6A-2BF1-6E2B-6C76-99B11111D8E0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2" name="Arc 221">
                    <a:extLst>
                      <a:ext uri="{FF2B5EF4-FFF2-40B4-BE49-F238E27FC236}">
                        <a16:creationId xmlns:a16="http://schemas.microsoft.com/office/drawing/2014/main" id="{6DF12D10-161E-5130-D3AE-8A8026513275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3" name="Arc 222">
                    <a:extLst>
                      <a:ext uri="{FF2B5EF4-FFF2-40B4-BE49-F238E27FC236}">
                        <a16:creationId xmlns:a16="http://schemas.microsoft.com/office/drawing/2014/main" id="{0D732880-CBA6-49A1-0D8E-777F89D945E8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4" name="Arc 223">
                    <a:extLst>
                      <a:ext uri="{FF2B5EF4-FFF2-40B4-BE49-F238E27FC236}">
                        <a16:creationId xmlns:a16="http://schemas.microsoft.com/office/drawing/2014/main" id="{15F1321F-93A1-6546-6AB9-10D915957496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25" name="Arc 224">
                    <a:extLst>
                      <a:ext uri="{FF2B5EF4-FFF2-40B4-BE49-F238E27FC236}">
                        <a16:creationId xmlns:a16="http://schemas.microsoft.com/office/drawing/2014/main" id="{8EF37308-A563-D1F5-D131-31E2B1D8B0B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F7A054DC-CC71-A751-9EB5-991298E1D03E}"/>
                  </a:ext>
                </a:extLst>
              </p:cNvPr>
              <p:cNvCxnSpPr>
                <a:cxnSpLocks/>
                <a:endCxn id="253" idx="2"/>
              </p:cNvCxnSpPr>
              <p:nvPr/>
            </p:nvCxnSpPr>
            <p:spPr>
              <a:xfrm flipH="1">
                <a:off x="6909450" y="3441144"/>
                <a:ext cx="329121" cy="301006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568B795-37C2-D695-51BF-01124DD372CA}"/>
                  </a:ext>
                </a:extLst>
              </p:cNvPr>
              <p:cNvGrpSpPr/>
              <p:nvPr/>
            </p:nvGrpSpPr>
            <p:grpSpPr>
              <a:xfrm rot="11832276">
                <a:off x="7242965" y="3373769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201" name="Group 200">
                  <a:extLst>
                    <a:ext uri="{FF2B5EF4-FFF2-40B4-BE49-F238E27FC236}">
                      <a16:creationId xmlns:a16="http://schemas.microsoft.com/office/drawing/2014/main" id="{55964771-C74D-CA0F-794D-0D9955B40BAF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10" name="Arc 209">
                    <a:extLst>
                      <a:ext uri="{FF2B5EF4-FFF2-40B4-BE49-F238E27FC236}">
                        <a16:creationId xmlns:a16="http://schemas.microsoft.com/office/drawing/2014/main" id="{EB00C278-6797-8134-7CC3-3BB37AAB9C1C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11" name="Arc 210">
                    <a:extLst>
                      <a:ext uri="{FF2B5EF4-FFF2-40B4-BE49-F238E27FC236}">
                        <a16:creationId xmlns:a16="http://schemas.microsoft.com/office/drawing/2014/main" id="{AC3E124D-289A-71EE-75BB-D292CDDFF6C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12" name="Arc 211">
                    <a:extLst>
                      <a:ext uri="{FF2B5EF4-FFF2-40B4-BE49-F238E27FC236}">
                        <a16:creationId xmlns:a16="http://schemas.microsoft.com/office/drawing/2014/main" id="{E048A47F-03FD-740D-B2A1-6A8B2B99C0B7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13" name="Arc 212">
                    <a:extLst>
                      <a:ext uri="{FF2B5EF4-FFF2-40B4-BE49-F238E27FC236}">
                        <a16:creationId xmlns:a16="http://schemas.microsoft.com/office/drawing/2014/main" id="{1380772C-3148-E6D6-5CD2-E6B68D924620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14" name="Arc 213">
                    <a:extLst>
                      <a:ext uri="{FF2B5EF4-FFF2-40B4-BE49-F238E27FC236}">
                        <a16:creationId xmlns:a16="http://schemas.microsoft.com/office/drawing/2014/main" id="{0DF0FA56-FD8B-9987-F961-5C630999CC1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15" name="Arc 214">
                    <a:extLst>
                      <a:ext uri="{FF2B5EF4-FFF2-40B4-BE49-F238E27FC236}">
                        <a16:creationId xmlns:a16="http://schemas.microsoft.com/office/drawing/2014/main" id="{80938521-B65B-FDDF-CC2D-72C0ADDD2350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16" name="Arc 215">
                    <a:extLst>
                      <a:ext uri="{FF2B5EF4-FFF2-40B4-BE49-F238E27FC236}">
                        <a16:creationId xmlns:a16="http://schemas.microsoft.com/office/drawing/2014/main" id="{21701864-8E68-4406-AC99-27669B684B3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202" name="Group 201">
                  <a:extLst>
                    <a:ext uri="{FF2B5EF4-FFF2-40B4-BE49-F238E27FC236}">
                      <a16:creationId xmlns:a16="http://schemas.microsoft.com/office/drawing/2014/main" id="{DB0701C1-140F-0C55-7D86-70E548026BE9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203" name="Arc 202">
                    <a:extLst>
                      <a:ext uri="{FF2B5EF4-FFF2-40B4-BE49-F238E27FC236}">
                        <a16:creationId xmlns:a16="http://schemas.microsoft.com/office/drawing/2014/main" id="{797CC50B-EC3B-4D39-18D1-784CA36B8DE0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4" name="Arc 203">
                    <a:extLst>
                      <a:ext uri="{FF2B5EF4-FFF2-40B4-BE49-F238E27FC236}">
                        <a16:creationId xmlns:a16="http://schemas.microsoft.com/office/drawing/2014/main" id="{899AF623-EBE6-7330-005A-91B4BDE05A2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5" name="Arc 204">
                    <a:extLst>
                      <a:ext uri="{FF2B5EF4-FFF2-40B4-BE49-F238E27FC236}">
                        <a16:creationId xmlns:a16="http://schemas.microsoft.com/office/drawing/2014/main" id="{9F35CBCB-1FB9-B80F-4FB0-06D08226FBBD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6" name="Arc 205">
                    <a:extLst>
                      <a:ext uri="{FF2B5EF4-FFF2-40B4-BE49-F238E27FC236}">
                        <a16:creationId xmlns:a16="http://schemas.microsoft.com/office/drawing/2014/main" id="{01C8E795-FA44-813D-A31A-7BFBF49A2674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7" name="Arc 206">
                    <a:extLst>
                      <a:ext uri="{FF2B5EF4-FFF2-40B4-BE49-F238E27FC236}">
                        <a16:creationId xmlns:a16="http://schemas.microsoft.com/office/drawing/2014/main" id="{C06445EC-C561-A052-C73A-4C31330D0FA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8" name="Arc 207">
                    <a:extLst>
                      <a:ext uri="{FF2B5EF4-FFF2-40B4-BE49-F238E27FC236}">
                        <a16:creationId xmlns:a16="http://schemas.microsoft.com/office/drawing/2014/main" id="{4EEDB52A-FA42-F3F3-00B4-F9065AD6D223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9" name="Arc 208">
                    <a:extLst>
                      <a:ext uri="{FF2B5EF4-FFF2-40B4-BE49-F238E27FC236}">
                        <a16:creationId xmlns:a16="http://schemas.microsoft.com/office/drawing/2014/main" id="{527808C0-DD5B-4626-EDA8-BA8EC0216F0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E6C465D9-4FCD-B219-2942-1FD15BAFCCBF}"/>
                  </a:ext>
                </a:extLst>
              </p:cNvPr>
              <p:cNvCxnSpPr>
                <a:cxnSpLocks/>
                <a:endCxn id="205" idx="2"/>
              </p:cNvCxnSpPr>
              <p:nvPr/>
            </p:nvCxnSpPr>
            <p:spPr>
              <a:xfrm flipH="1">
                <a:off x="7241046" y="3215912"/>
                <a:ext cx="376596" cy="226863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6DA57F42-1C26-17D2-8039-1E8DE1128941}"/>
                  </a:ext>
                </a:extLst>
              </p:cNvPr>
              <p:cNvGrpSpPr/>
              <p:nvPr/>
            </p:nvGrpSpPr>
            <p:grpSpPr>
              <a:xfrm rot="245873">
                <a:off x="6999873" y="4132956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185" name="Group 184">
                  <a:extLst>
                    <a:ext uri="{FF2B5EF4-FFF2-40B4-BE49-F238E27FC236}">
                      <a16:creationId xmlns:a16="http://schemas.microsoft.com/office/drawing/2014/main" id="{9B642CA4-6381-3BE3-3E0C-5EFC9142AD99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194" name="Arc 193">
                    <a:extLst>
                      <a:ext uri="{FF2B5EF4-FFF2-40B4-BE49-F238E27FC236}">
                        <a16:creationId xmlns:a16="http://schemas.microsoft.com/office/drawing/2014/main" id="{B04F26E9-C6AA-FB40-1745-E8535A466C31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5" name="Arc 194">
                    <a:extLst>
                      <a:ext uri="{FF2B5EF4-FFF2-40B4-BE49-F238E27FC236}">
                        <a16:creationId xmlns:a16="http://schemas.microsoft.com/office/drawing/2014/main" id="{3E35848C-61D2-E08C-0B0B-E1E7B03BD09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6" name="Arc 195">
                    <a:extLst>
                      <a:ext uri="{FF2B5EF4-FFF2-40B4-BE49-F238E27FC236}">
                        <a16:creationId xmlns:a16="http://schemas.microsoft.com/office/drawing/2014/main" id="{AF996FE6-0FA6-52D7-4AF1-8350719FBDE1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7" name="Arc 196">
                    <a:extLst>
                      <a:ext uri="{FF2B5EF4-FFF2-40B4-BE49-F238E27FC236}">
                        <a16:creationId xmlns:a16="http://schemas.microsoft.com/office/drawing/2014/main" id="{E1B18CD8-7078-08E6-9CE3-DD762248CFC5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8" name="Arc 197">
                    <a:extLst>
                      <a:ext uri="{FF2B5EF4-FFF2-40B4-BE49-F238E27FC236}">
                        <a16:creationId xmlns:a16="http://schemas.microsoft.com/office/drawing/2014/main" id="{4B65A51A-0FF1-801C-20F9-C114E33131A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9" name="Arc 198">
                    <a:extLst>
                      <a:ext uri="{FF2B5EF4-FFF2-40B4-BE49-F238E27FC236}">
                        <a16:creationId xmlns:a16="http://schemas.microsoft.com/office/drawing/2014/main" id="{5FD5F112-F30C-702C-C88E-31730ADC0AED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200" name="Arc 199">
                    <a:extLst>
                      <a:ext uri="{FF2B5EF4-FFF2-40B4-BE49-F238E27FC236}">
                        <a16:creationId xmlns:a16="http://schemas.microsoft.com/office/drawing/2014/main" id="{3A8D809C-65AF-B616-64C9-7AE6A553D64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186" name="Group 185">
                  <a:extLst>
                    <a:ext uri="{FF2B5EF4-FFF2-40B4-BE49-F238E27FC236}">
                      <a16:creationId xmlns:a16="http://schemas.microsoft.com/office/drawing/2014/main" id="{A5C60A3C-FEE5-2D6E-2612-AC3E57FE46AD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187" name="Arc 186">
                    <a:extLst>
                      <a:ext uri="{FF2B5EF4-FFF2-40B4-BE49-F238E27FC236}">
                        <a16:creationId xmlns:a16="http://schemas.microsoft.com/office/drawing/2014/main" id="{F4EBD1E1-D57F-6B5E-E5C9-9A57EB2D73C1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8" name="Arc 187">
                    <a:extLst>
                      <a:ext uri="{FF2B5EF4-FFF2-40B4-BE49-F238E27FC236}">
                        <a16:creationId xmlns:a16="http://schemas.microsoft.com/office/drawing/2014/main" id="{E2866D97-4B6B-1A55-FEA5-E3136543659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9" name="Arc 188">
                    <a:extLst>
                      <a:ext uri="{FF2B5EF4-FFF2-40B4-BE49-F238E27FC236}">
                        <a16:creationId xmlns:a16="http://schemas.microsoft.com/office/drawing/2014/main" id="{3398D83D-9257-3AB4-57BD-09D55B5358A2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0" name="Arc 189">
                    <a:extLst>
                      <a:ext uri="{FF2B5EF4-FFF2-40B4-BE49-F238E27FC236}">
                        <a16:creationId xmlns:a16="http://schemas.microsoft.com/office/drawing/2014/main" id="{8E6D9983-E5B4-C6F0-ADF1-22C9213862E5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1" name="Arc 190">
                    <a:extLst>
                      <a:ext uri="{FF2B5EF4-FFF2-40B4-BE49-F238E27FC236}">
                        <a16:creationId xmlns:a16="http://schemas.microsoft.com/office/drawing/2014/main" id="{05414E8D-5D6C-EE40-FEE6-AD1BDC5DD01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2" name="Arc 191">
                    <a:extLst>
                      <a:ext uri="{FF2B5EF4-FFF2-40B4-BE49-F238E27FC236}">
                        <a16:creationId xmlns:a16="http://schemas.microsoft.com/office/drawing/2014/main" id="{4987B8B7-48AF-2498-E6B1-3E652C60B705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93" name="Arc 192">
                    <a:extLst>
                      <a:ext uri="{FF2B5EF4-FFF2-40B4-BE49-F238E27FC236}">
                        <a16:creationId xmlns:a16="http://schemas.microsoft.com/office/drawing/2014/main" id="{ABC00310-3290-63F5-E4D8-DD45B373AAC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26BC4C03-BDA4-42CA-1EFE-F829EFF6A61B}"/>
                  </a:ext>
                </a:extLst>
              </p:cNvPr>
              <p:cNvGrpSpPr/>
              <p:nvPr/>
            </p:nvGrpSpPr>
            <p:grpSpPr>
              <a:xfrm rot="245873">
                <a:off x="7203840" y="4064096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169" name="Group 168">
                  <a:extLst>
                    <a:ext uri="{FF2B5EF4-FFF2-40B4-BE49-F238E27FC236}">
                      <a16:creationId xmlns:a16="http://schemas.microsoft.com/office/drawing/2014/main" id="{4C8D314B-C072-C6E9-49B3-A2C88E51651B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178" name="Arc 177">
                    <a:extLst>
                      <a:ext uri="{FF2B5EF4-FFF2-40B4-BE49-F238E27FC236}">
                        <a16:creationId xmlns:a16="http://schemas.microsoft.com/office/drawing/2014/main" id="{F00C395D-1810-C5E7-50A9-821E4AB26FF3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9" name="Arc 178">
                    <a:extLst>
                      <a:ext uri="{FF2B5EF4-FFF2-40B4-BE49-F238E27FC236}">
                        <a16:creationId xmlns:a16="http://schemas.microsoft.com/office/drawing/2014/main" id="{08335DA2-EC96-4B96-F2CF-77C5B782E19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0" name="Arc 179">
                    <a:extLst>
                      <a:ext uri="{FF2B5EF4-FFF2-40B4-BE49-F238E27FC236}">
                        <a16:creationId xmlns:a16="http://schemas.microsoft.com/office/drawing/2014/main" id="{3A32FF1B-3895-0CB3-5A9F-B6460FAD98B0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1" name="Arc 180">
                    <a:extLst>
                      <a:ext uri="{FF2B5EF4-FFF2-40B4-BE49-F238E27FC236}">
                        <a16:creationId xmlns:a16="http://schemas.microsoft.com/office/drawing/2014/main" id="{EE4AA602-8DBE-984F-7830-62FE74DAFF66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2" name="Arc 181">
                    <a:extLst>
                      <a:ext uri="{FF2B5EF4-FFF2-40B4-BE49-F238E27FC236}">
                        <a16:creationId xmlns:a16="http://schemas.microsoft.com/office/drawing/2014/main" id="{A45952A8-C549-2B6B-98D0-7873CE05600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3" name="Arc 182">
                    <a:extLst>
                      <a:ext uri="{FF2B5EF4-FFF2-40B4-BE49-F238E27FC236}">
                        <a16:creationId xmlns:a16="http://schemas.microsoft.com/office/drawing/2014/main" id="{886E2549-83E1-FFD0-E673-8603B2A881AB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84" name="Arc 183">
                    <a:extLst>
                      <a:ext uri="{FF2B5EF4-FFF2-40B4-BE49-F238E27FC236}">
                        <a16:creationId xmlns:a16="http://schemas.microsoft.com/office/drawing/2014/main" id="{3BEC0D0A-CEC6-2C8B-E47D-ADE6ADA25F5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B1B51FE5-FC16-8665-0142-09AEA8C54F2A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171" name="Arc 170">
                    <a:extLst>
                      <a:ext uri="{FF2B5EF4-FFF2-40B4-BE49-F238E27FC236}">
                        <a16:creationId xmlns:a16="http://schemas.microsoft.com/office/drawing/2014/main" id="{0A86C1C7-0949-15C9-2371-0B4B36FD0C00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2" name="Arc 171">
                    <a:extLst>
                      <a:ext uri="{FF2B5EF4-FFF2-40B4-BE49-F238E27FC236}">
                        <a16:creationId xmlns:a16="http://schemas.microsoft.com/office/drawing/2014/main" id="{9662D3F0-584C-DBB0-4E36-42EDAA83077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3" name="Arc 172">
                    <a:extLst>
                      <a:ext uri="{FF2B5EF4-FFF2-40B4-BE49-F238E27FC236}">
                        <a16:creationId xmlns:a16="http://schemas.microsoft.com/office/drawing/2014/main" id="{A4AA0DF7-3E69-2B5A-8F0C-4BE128EDADA6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4" name="Arc 173">
                    <a:extLst>
                      <a:ext uri="{FF2B5EF4-FFF2-40B4-BE49-F238E27FC236}">
                        <a16:creationId xmlns:a16="http://schemas.microsoft.com/office/drawing/2014/main" id="{EEF61CBB-E414-5F3B-5FC3-AA61C8A34A21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5" name="Arc 174">
                    <a:extLst>
                      <a:ext uri="{FF2B5EF4-FFF2-40B4-BE49-F238E27FC236}">
                        <a16:creationId xmlns:a16="http://schemas.microsoft.com/office/drawing/2014/main" id="{3E8AB62D-A2A6-C5A1-30E9-5E77E029F88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6" name="Arc 175">
                    <a:extLst>
                      <a:ext uri="{FF2B5EF4-FFF2-40B4-BE49-F238E27FC236}">
                        <a16:creationId xmlns:a16="http://schemas.microsoft.com/office/drawing/2014/main" id="{431FE903-30FA-1DE5-33DD-4BCE5C7903E5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77" name="Arc 176">
                    <a:extLst>
                      <a:ext uri="{FF2B5EF4-FFF2-40B4-BE49-F238E27FC236}">
                        <a16:creationId xmlns:a16="http://schemas.microsoft.com/office/drawing/2014/main" id="{C006B122-C9F1-BAE2-FC16-94692620D8A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65F5241B-1292-BEB2-72C4-2FAEB9ACA3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08856" y="4254466"/>
                <a:ext cx="207508" cy="130662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9CFD786D-A76B-EAAC-DCED-7E756F0C4D64}"/>
                  </a:ext>
                </a:extLst>
              </p:cNvPr>
              <p:cNvGrpSpPr/>
              <p:nvPr/>
            </p:nvGrpSpPr>
            <p:grpSpPr>
              <a:xfrm rot="1354133">
                <a:off x="7229600" y="4331727"/>
                <a:ext cx="399486" cy="106804"/>
                <a:chOff x="6192823" y="3253315"/>
                <a:chExt cx="432151" cy="115537"/>
              </a:xfrm>
            </p:grpSpPr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1D72391B-AEFB-C9C1-C085-A0616A57A9B5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162" name="Arc 161">
                    <a:extLst>
                      <a:ext uri="{FF2B5EF4-FFF2-40B4-BE49-F238E27FC236}">
                        <a16:creationId xmlns:a16="http://schemas.microsoft.com/office/drawing/2014/main" id="{BFB792D5-E376-4547-6027-AAAEE4699159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3" name="Arc 162">
                    <a:extLst>
                      <a:ext uri="{FF2B5EF4-FFF2-40B4-BE49-F238E27FC236}">
                        <a16:creationId xmlns:a16="http://schemas.microsoft.com/office/drawing/2014/main" id="{3940113C-1F7B-205C-B94A-1BE4665BD48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4" name="Arc 163">
                    <a:extLst>
                      <a:ext uri="{FF2B5EF4-FFF2-40B4-BE49-F238E27FC236}">
                        <a16:creationId xmlns:a16="http://schemas.microsoft.com/office/drawing/2014/main" id="{B263A322-2D68-E930-4B66-2D6445CE54DD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5" name="Arc 164">
                    <a:extLst>
                      <a:ext uri="{FF2B5EF4-FFF2-40B4-BE49-F238E27FC236}">
                        <a16:creationId xmlns:a16="http://schemas.microsoft.com/office/drawing/2014/main" id="{03DCC3A0-57D5-9C53-D225-3DDCEB963C1E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6" name="Arc 165">
                    <a:extLst>
                      <a:ext uri="{FF2B5EF4-FFF2-40B4-BE49-F238E27FC236}">
                        <a16:creationId xmlns:a16="http://schemas.microsoft.com/office/drawing/2014/main" id="{83C64901-9CBA-6D5D-1854-0B100CC954B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7" name="Arc 166">
                    <a:extLst>
                      <a:ext uri="{FF2B5EF4-FFF2-40B4-BE49-F238E27FC236}">
                        <a16:creationId xmlns:a16="http://schemas.microsoft.com/office/drawing/2014/main" id="{10D3494E-43B6-014D-41BF-7DF365C2AA2A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8" name="Arc 167">
                    <a:extLst>
                      <a:ext uri="{FF2B5EF4-FFF2-40B4-BE49-F238E27FC236}">
                        <a16:creationId xmlns:a16="http://schemas.microsoft.com/office/drawing/2014/main" id="{6A3D83E3-1DF3-96CD-F79C-2DBBD767B4B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8F6A39AA-393A-1DB8-AD96-37C8E63A3C43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154" name="Arc 153">
                    <a:extLst>
                      <a:ext uri="{FF2B5EF4-FFF2-40B4-BE49-F238E27FC236}">
                        <a16:creationId xmlns:a16="http://schemas.microsoft.com/office/drawing/2014/main" id="{BB221130-C349-8F06-0947-B5A0E206AE17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55" name="Arc 154">
                    <a:extLst>
                      <a:ext uri="{FF2B5EF4-FFF2-40B4-BE49-F238E27FC236}">
                        <a16:creationId xmlns:a16="http://schemas.microsoft.com/office/drawing/2014/main" id="{DE3187F2-DE9E-11EB-FC4A-6B80538620F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56" name="Arc 155">
                    <a:extLst>
                      <a:ext uri="{FF2B5EF4-FFF2-40B4-BE49-F238E27FC236}">
                        <a16:creationId xmlns:a16="http://schemas.microsoft.com/office/drawing/2014/main" id="{C22B5A4F-9DF2-A5D6-6990-FE15F541B998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57" name="Arc 156">
                    <a:extLst>
                      <a:ext uri="{FF2B5EF4-FFF2-40B4-BE49-F238E27FC236}">
                        <a16:creationId xmlns:a16="http://schemas.microsoft.com/office/drawing/2014/main" id="{6810C337-DBF8-6BCC-E909-9B5266C94421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58" name="Arc 157">
                    <a:extLst>
                      <a:ext uri="{FF2B5EF4-FFF2-40B4-BE49-F238E27FC236}">
                        <a16:creationId xmlns:a16="http://schemas.microsoft.com/office/drawing/2014/main" id="{A423CBCA-4949-AC40-393C-C4FDD1079DE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59" name="Arc 158">
                    <a:extLst>
                      <a:ext uri="{FF2B5EF4-FFF2-40B4-BE49-F238E27FC236}">
                        <a16:creationId xmlns:a16="http://schemas.microsoft.com/office/drawing/2014/main" id="{1478783C-175A-D5C8-A359-05B2D3425169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61" name="Arc 160">
                    <a:extLst>
                      <a:ext uri="{FF2B5EF4-FFF2-40B4-BE49-F238E27FC236}">
                        <a16:creationId xmlns:a16="http://schemas.microsoft.com/office/drawing/2014/main" id="{B99587DE-C6B7-5DD8-E55A-26734B1DCE5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66D22EDA-D9A2-EA74-36D7-D01C18AB2B1B}"/>
                  </a:ext>
                </a:extLst>
              </p:cNvPr>
              <p:cNvCxnSpPr>
                <a:cxnSpLocks/>
                <a:stCxn id="167" idx="0"/>
              </p:cNvCxnSpPr>
              <p:nvPr/>
            </p:nvCxnSpPr>
            <p:spPr>
              <a:xfrm>
                <a:off x="7226831" y="4389290"/>
                <a:ext cx="362246" cy="230553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8CBD4274-DE2D-F5AC-A12B-F1DB1FB6BA23}"/>
                  </a:ext>
                </a:extLst>
              </p:cNvPr>
              <p:cNvSpPr txBox="1"/>
              <p:nvPr/>
            </p:nvSpPr>
            <p:spPr>
              <a:xfrm>
                <a:off x="7589078" y="3006052"/>
                <a:ext cx="241309" cy="455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1</a:t>
                </a:r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ED8608D6-A60F-637F-604C-500081DEFE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57016" y="3683571"/>
                <a:ext cx="373362" cy="143120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BA444219-106A-2738-39FD-06BF6AAF3F6B}"/>
                  </a:ext>
                </a:extLst>
              </p:cNvPr>
              <p:cNvSpPr/>
              <p:nvPr/>
            </p:nvSpPr>
            <p:spPr>
              <a:xfrm>
                <a:off x="6381861" y="3743867"/>
                <a:ext cx="446332" cy="44633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8F47776A-C924-B0D9-C881-6A33441E3040}"/>
                </a:ext>
              </a:extLst>
            </p:cNvPr>
            <p:cNvSpPr txBox="1"/>
            <p:nvPr/>
          </p:nvSpPr>
          <p:spPr>
            <a:xfrm>
              <a:off x="3046411" y="4177143"/>
              <a:ext cx="9788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2</a:t>
              </a:r>
            </a:p>
          </p:txBody>
        </p: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727E301B-0D5A-9AF1-EC7D-9E0160CFFACE}"/>
              </a:ext>
            </a:extLst>
          </p:cNvPr>
          <p:cNvGrpSpPr/>
          <p:nvPr/>
        </p:nvGrpSpPr>
        <p:grpSpPr>
          <a:xfrm>
            <a:off x="1464648" y="4258968"/>
            <a:ext cx="685335" cy="613500"/>
            <a:chOff x="1464648" y="4177589"/>
            <a:chExt cx="685335" cy="613500"/>
          </a:xfrm>
        </p:grpSpPr>
        <p:grpSp>
          <p:nvGrpSpPr>
            <p:cNvPr id="287" name="Group 286">
              <a:extLst>
                <a:ext uri="{FF2B5EF4-FFF2-40B4-BE49-F238E27FC236}">
                  <a16:creationId xmlns:a16="http://schemas.microsoft.com/office/drawing/2014/main" id="{DEBA4F1E-D781-E885-989B-E31F8079B6EF}"/>
                </a:ext>
              </a:extLst>
            </p:cNvPr>
            <p:cNvGrpSpPr/>
            <p:nvPr/>
          </p:nvGrpSpPr>
          <p:grpSpPr>
            <a:xfrm>
              <a:off x="1464648" y="4572836"/>
              <a:ext cx="148285" cy="39645"/>
              <a:chOff x="6192823" y="3253315"/>
              <a:chExt cx="432151" cy="115537"/>
            </a:xfrm>
          </p:grpSpPr>
          <p:grpSp>
            <p:nvGrpSpPr>
              <p:cNvPr id="417" name="Group 416">
                <a:extLst>
                  <a:ext uri="{FF2B5EF4-FFF2-40B4-BE49-F238E27FC236}">
                    <a16:creationId xmlns:a16="http://schemas.microsoft.com/office/drawing/2014/main" id="{C3A0087F-AE63-FFD8-57AF-C7303B94A858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426" name="Arc 425">
                  <a:extLst>
                    <a:ext uri="{FF2B5EF4-FFF2-40B4-BE49-F238E27FC236}">
                      <a16:creationId xmlns:a16="http://schemas.microsoft.com/office/drawing/2014/main" id="{7AF96F04-FB82-E5A9-E712-40CD36CEC3FA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7" name="Arc 426">
                  <a:extLst>
                    <a:ext uri="{FF2B5EF4-FFF2-40B4-BE49-F238E27FC236}">
                      <a16:creationId xmlns:a16="http://schemas.microsoft.com/office/drawing/2014/main" id="{1904A6FC-470E-376D-42F1-A714E704582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8" name="Arc 427">
                  <a:extLst>
                    <a:ext uri="{FF2B5EF4-FFF2-40B4-BE49-F238E27FC236}">
                      <a16:creationId xmlns:a16="http://schemas.microsoft.com/office/drawing/2014/main" id="{81B195B1-58D7-D6A5-9FE7-58B3D0EE282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9" name="Arc 428">
                  <a:extLst>
                    <a:ext uri="{FF2B5EF4-FFF2-40B4-BE49-F238E27FC236}">
                      <a16:creationId xmlns:a16="http://schemas.microsoft.com/office/drawing/2014/main" id="{5B7C1495-5EA6-9402-D7A2-A3638A442EE6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0" name="Arc 429">
                  <a:extLst>
                    <a:ext uri="{FF2B5EF4-FFF2-40B4-BE49-F238E27FC236}">
                      <a16:creationId xmlns:a16="http://schemas.microsoft.com/office/drawing/2014/main" id="{0498066F-0347-02EA-1212-0B905161E0A1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1" name="Arc 430">
                  <a:extLst>
                    <a:ext uri="{FF2B5EF4-FFF2-40B4-BE49-F238E27FC236}">
                      <a16:creationId xmlns:a16="http://schemas.microsoft.com/office/drawing/2014/main" id="{B5A81DCF-20D0-248D-485F-D7D0CA949D9F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2" name="Arc 431">
                  <a:extLst>
                    <a:ext uri="{FF2B5EF4-FFF2-40B4-BE49-F238E27FC236}">
                      <a16:creationId xmlns:a16="http://schemas.microsoft.com/office/drawing/2014/main" id="{61B58645-AA62-6657-DC3A-0B7F1D70909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418" name="Group 417">
                <a:extLst>
                  <a:ext uri="{FF2B5EF4-FFF2-40B4-BE49-F238E27FC236}">
                    <a16:creationId xmlns:a16="http://schemas.microsoft.com/office/drawing/2014/main" id="{F26D4D7C-E1D1-1E9D-9AD5-0502A3AB2BE4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419" name="Arc 418">
                  <a:extLst>
                    <a:ext uri="{FF2B5EF4-FFF2-40B4-BE49-F238E27FC236}">
                      <a16:creationId xmlns:a16="http://schemas.microsoft.com/office/drawing/2014/main" id="{307DC390-1D22-7BA3-6BB6-A2E14F246CF5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0" name="Arc 419">
                  <a:extLst>
                    <a:ext uri="{FF2B5EF4-FFF2-40B4-BE49-F238E27FC236}">
                      <a16:creationId xmlns:a16="http://schemas.microsoft.com/office/drawing/2014/main" id="{1227A55B-49BA-77C1-915B-20432FE589E3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1" name="Arc 420">
                  <a:extLst>
                    <a:ext uri="{FF2B5EF4-FFF2-40B4-BE49-F238E27FC236}">
                      <a16:creationId xmlns:a16="http://schemas.microsoft.com/office/drawing/2014/main" id="{3478CDE4-DE34-02FE-2D49-D0C7B80B2CB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2" name="Arc 421">
                  <a:extLst>
                    <a:ext uri="{FF2B5EF4-FFF2-40B4-BE49-F238E27FC236}">
                      <a16:creationId xmlns:a16="http://schemas.microsoft.com/office/drawing/2014/main" id="{0AB203D9-54B4-74A6-2DC9-C32BD6AD173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3" name="Arc 422">
                  <a:extLst>
                    <a:ext uri="{FF2B5EF4-FFF2-40B4-BE49-F238E27FC236}">
                      <a16:creationId xmlns:a16="http://schemas.microsoft.com/office/drawing/2014/main" id="{71DB8A75-5EFD-59CB-4F34-D0ECFB9F29E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4" name="Arc 423">
                  <a:extLst>
                    <a:ext uri="{FF2B5EF4-FFF2-40B4-BE49-F238E27FC236}">
                      <a16:creationId xmlns:a16="http://schemas.microsoft.com/office/drawing/2014/main" id="{8D78C4DD-7415-3B58-1F67-2A61EA00EED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5" name="Arc 424">
                  <a:extLst>
                    <a:ext uri="{FF2B5EF4-FFF2-40B4-BE49-F238E27FC236}">
                      <a16:creationId xmlns:a16="http://schemas.microsoft.com/office/drawing/2014/main" id="{667FF84F-38D9-F669-0981-584643D21030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32AB79C7-2CA3-D27B-91A0-8C5E57B6B9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75988" y="4287655"/>
              <a:ext cx="295687" cy="162769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04D4622A-287F-6CE7-21E4-14C5ADE83B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5988" y="4562924"/>
              <a:ext cx="279812" cy="155126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CF5A8102-63FC-558F-64A1-D01431D9AFA9}"/>
                </a:ext>
              </a:extLst>
            </p:cNvPr>
            <p:cNvSpPr txBox="1"/>
            <p:nvPr/>
          </p:nvSpPr>
          <p:spPr>
            <a:xfrm>
              <a:off x="1932652" y="4622103"/>
              <a:ext cx="217331" cy="16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i="1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</a:t>
              </a: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FC0CAE1A-68A9-6E12-FE14-061693350787}"/>
                </a:ext>
              </a:extLst>
            </p:cNvPr>
            <p:cNvSpPr txBox="1"/>
            <p:nvPr/>
          </p:nvSpPr>
          <p:spPr>
            <a:xfrm>
              <a:off x="1987565" y="4177589"/>
              <a:ext cx="89572" cy="16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1</a:t>
              </a:r>
            </a:p>
          </p:txBody>
        </p: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BD7E727D-7841-FD64-B3EC-1448B9708607}"/>
                </a:ext>
              </a:extLst>
            </p:cNvPr>
            <p:cNvCxnSpPr>
              <a:cxnSpLocks/>
            </p:cNvCxnSpPr>
            <p:nvPr/>
          </p:nvCxnSpPr>
          <p:spPr>
            <a:xfrm>
              <a:off x="1465515" y="4398773"/>
              <a:ext cx="138588" cy="53125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478BAA6A-72FA-1449-08AA-65CE12CE0A20}"/>
                </a:ext>
              </a:extLst>
            </p:cNvPr>
            <p:cNvSpPr txBox="1"/>
            <p:nvPr/>
          </p:nvSpPr>
          <p:spPr>
            <a:xfrm>
              <a:off x="1985827" y="4260732"/>
              <a:ext cx="89572" cy="16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2</a:t>
              </a:r>
            </a:p>
          </p:txBody>
        </p:sp>
        <p:cxnSp>
          <p:nvCxnSpPr>
            <p:cNvPr id="434" name="Straight Connector 433">
              <a:extLst>
                <a:ext uri="{FF2B5EF4-FFF2-40B4-BE49-F238E27FC236}">
                  <a16:creationId xmlns:a16="http://schemas.microsoft.com/office/drawing/2014/main" id="{ADA8BE4F-A107-7FCF-3A35-048E2C93A3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3700" y="4361492"/>
              <a:ext cx="307975" cy="121608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C3D428D-BD78-318C-4E19-5E7848469E29}"/>
                </a:ext>
              </a:extLst>
            </p:cNvPr>
            <p:cNvSpPr/>
            <p:nvPr/>
          </p:nvSpPr>
          <p:spPr>
            <a:xfrm>
              <a:off x="1548975" y="4421154"/>
              <a:ext cx="165674" cy="16567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0" name="TextBox 439">
                <a:extLst>
                  <a:ext uri="{FF2B5EF4-FFF2-40B4-BE49-F238E27FC236}">
                    <a16:creationId xmlns:a16="http://schemas.microsoft.com/office/drawing/2014/main" id="{3EB9CE9E-6147-7DCC-A227-58FF8CC6098C}"/>
                  </a:ext>
                </a:extLst>
              </p:cNvPr>
              <p:cNvSpPr txBox="1"/>
              <p:nvPr/>
            </p:nvSpPr>
            <p:spPr>
              <a:xfrm>
                <a:off x="2093224" y="4439781"/>
                <a:ext cx="2050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40" name="TextBox 439">
                <a:extLst>
                  <a:ext uri="{FF2B5EF4-FFF2-40B4-BE49-F238E27FC236}">
                    <a16:creationId xmlns:a16="http://schemas.microsoft.com/office/drawing/2014/main" id="{3EB9CE9E-6147-7DCC-A227-58FF8CC60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224" y="4439781"/>
                <a:ext cx="205059" cy="276999"/>
              </a:xfrm>
              <a:prstGeom prst="rect">
                <a:avLst/>
              </a:prstGeom>
              <a:blipFill>
                <a:blip r:embed="rId5"/>
                <a:stretch>
                  <a:fillRect r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1" name="TextBox 440">
            <a:extLst>
              <a:ext uri="{FF2B5EF4-FFF2-40B4-BE49-F238E27FC236}">
                <a16:creationId xmlns:a16="http://schemas.microsoft.com/office/drawing/2014/main" id="{8EBD814F-077D-662A-4C26-EF0658027F67}"/>
              </a:ext>
            </a:extLst>
          </p:cNvPr>
          <p:cNvSpPr txBox="1"/>
          <p:nvPr/>
        </p:nvSpPr>
        <p:spPr>
          <a:xfrm>
            <a:off x="3271990" y="4439781"/>
            <a:ext cx="2187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LM Roman 10" pitchFamily="2" charset="77"/>
                <a:cs typeface="Calibri" panose="020F0502020204030204" pitchFamily="34" charset="0"/>
              </a:rPr>
              <a:t>⇽ </a:t>
            </a:r>
            <a: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parton shower algorithm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911CE7-28B6-0945-5F52-789BCCB2591A}"/>
              </a:ext>
            </a:extLst>
          </p:cNvPr>
          <p:cNvSpPr/>
          <p:nvPr/>
        </p:nvSpPr>
        <p:spPr>
          <a:xfrm>
            <a:off x="286546" y="4029555"/>
            <a:ext cx="5004183" cy="861775"/>
          </a:xfrm>
          <a:prstGeom prst="rect">
            <a:avLst/>
          </a:prstGeom>
          <a:solidFill>
            <a:schemeClr val="tx2">
              <a:lumMod val="20000"/>
              <a:lumOff val="80000"/>
              <a:alpha val="9032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56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444F5-0740-0FA1-9EC9-4C750782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E9C71D95-6B3C-7231-EF6C-4515CE5DF8B3}"/>
              </a:ext>
            </a:extLst>
          </p:cNvPr>
          <p:cNvSpPr>
            <a:spLocks/>
          </p:cNvSpPr>
          <p:nvPr/>
        </p:nvSpPr>
        <p:spPr>
          <a:xfrm>
            <a:off x="216000" y="21634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A94F03-05BF-5C50-CA62-DFDA954A385B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DC5DF1F-ABED-9256-DCAE-1AF63DF737D5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Theory behind MC event generators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93F82408-5167-6F9B-0F10-E711933F5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A0572-1B28-3709-9106-CF997812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38304" y="1302002"/>
            <a:ext cx="3494545" cy="35676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C8ECB1-99D9-F5A5-A2C7-541F8BA5015D}"/>
              </a:ext>
            </a:extLst>
          </p:cNvPr>
          <p:cNvSpPr txBox="1"/>
          <p:nvPr/>
        </p:nvSpPr>
        <p:spPr>
          <a:xfrm>
            <a:off x="6625252" y="4750307"/>
            <a:ext cx="23503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[Chen,Ghermann,Glover,Hofer,Huss 1904.01044]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16440D7-8EFC-850E-D909-E7A1033FBF15}"/>
                  </a:ext>
                </a:extLst>
              </p:cNvPr>
              <p:cNvSpPr txBox="1"/>
              <p:nvPr/>
            </p:nvSpPr>
            <p:spPr>
              <a:xfrm>
                <a:off x="321857" y="1776162"/>
                <a:ext cx="4250143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𝑝𝑝</m:t>
                              </m:r>
                            </m:sup>
                          </m:sSup>
                        </m:num>
                        <m:den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</m:sup>
                          </m:sSubSup>
                        </m:den>
                      </m:f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nary>
                          <m:sSubSup>
                            <m:sSubSup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𝑎𝑏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nary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200" b="0" i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corrections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E8323F0-F2BC-C82F-2145-0A47F83A5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57" y="1776162"/>
                <a:ext cx="4250143" cy="576696"/>
              </a:xfrm>
              <a:prstGeom prst="rect">
                <a:avLst/>
              </a:prstGeom>
              <a:blipFill>
                <a:blip r:embed="rId4"/>
                <a:stretch>
                  <a:fillRect t="-119149" b="-170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54154E2B-6EA0-5D81-9A54-97A511AD822B}"/>
              </a:ext>
            </a:extLst>
          </p:cNvPr>
          <p:cNvSpPr txBox="1"/>
          <p:nvPr/>
        </p:nvSpPr>
        <p:spPr>
          <a:xfrm>
            <a:off x="215999" y="1164131"/>
            <a:ext cx="5027153" cy="457882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7625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Collinear factorization: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513025-7AD6-D6AC-25CC-34DBCD620729}"/>
              </a:ext>
            </a:extLst>
          </p:cNvPr>
          <p:cNvSpPr txBox="1"/>
          <p:nvPr/>
        </p:nvSpPr>
        <p:spPr>
          <a:xfrm>
            <a:off x="876799" y="2440469"/>
            <a:ext cx="18268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Find parton a in proton.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Non-perturbative</a:t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(fitted to every collision).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D157A49-DFFA-A9D2-0641-E5D3ED8BBD2F}"/>
              </a:ext>
            </a:extLst>
          </p:cNvPr>
          <p:cNvSpPr txBox="1"/>
          <p:nvPr/>
        </p:nvSpPr>
        <p:spPr>
          <a:xfrm>
            <a:off x="3133961" y="2440469"/>
            <a:ext cx="20371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Hadronization, non-fact, …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Non-perturbative</a:t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(fitted to every measurement).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Want them to be small </a:t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(jets, no hadrons, grooming).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E2BECDD-505B-A496-9BEC-724BE89A7EB9}"/>
              </a:ext>
            </a:extLst>
          </p:cNvPr>
          <p:cNvSpPr txBox="1"/>
          <p:nvPr/>
        </p:nvSpPr>
        <p:spPr>
          <a:xfrm>
            <a:off x="876799" y="3282135"/>
            <a:ext cx="379530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Partonic cross-sec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: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improvable order-by-order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loop expansion: 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LO⇾NLO⇾N</a:t>
            </a:r>
            <a:r>
              <a:rPr lang="en-US" sz="1000" baseline="30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2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LO</a:t>
            </a:r>
            <a:br>
              <a:rPr lang="en-US" sz="12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</a:b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(only accessible for few legs ☹️)</a:t>
            </a:r>
          </a:p>
          <a:p>
            <a:pPr marL="314325" lvl="1" indent="-180975">
              <a:buFont typeface="Wingdings" pitchFamily="2" charset="2"/>
              <a:buChar char="Ø"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logarithmic expansion: 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LL⇾NLL</a:t>
            </a:r>
          </a:p>
          <a:p>
            <a:pPr marL="133350" lvl="1"/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133350" lvl="1"/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133350" lvl="1"/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</p:txBody>
      </p:sp>
      <p:sp>
        <p:nvSpPr>
          <p:cNvPr id="41" name="Left Brace 40">
            <a:extLst>
              <a:ext uri="{FF2B5EF4-FFF2-40B4-BE49-F238E27FC236}">
                <a16:creationId xmlns:a16="http://schemas.microsoft.com/office/drawing/2014/main" id="{F7AA8B40-F103-817A-6D29-394F4A4D8724}"/>
              </a:ext>
            </a:extLst>
          </p:cNvPr>
          <p:cNvSpPr/>
          <p:nvPr/>
        </p:nvSpPr>
        <p:spPr>
          <a:xfrm rot="16200000">
            <a:off x="2330560" y="1722186"/>
            <a:ext cx="99036" cy="1001487"/>
          </a:xfrm>
          <a:prstGeom prst="leftBrace">
            <a:avLst>
              <a:gd name="adj1" fmla="val 20964"/>
              <a:gd name="adj2" fmla="val 50000"/>
            </a:avLst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Brace 41">
            <a:extLst>
              <a:ext uri="{FF2B5EF4-FFF2-40B4-BE49-F238E27FC236}">
                <a16:creationId xmlns:a16="http://schemas.microsoft.com/office/drawing/2014/main" id="{57ECD1BE-1566-9D42-B767-B7DF4CA38BE9}"/>
              </a:ext>
            </a:extLst>
          </p:cNvPr>
          <p:cNvSpPr/>
          <p:nvPr/>
        </p:nvSpPr>
        <p:spPr>
          <a:xfrm rot="16200000">
            <a:off x="4033847" y="1867640"/>
            <a:ext cx="99036" cy="710578"/>
          </a:xfrm>
          <a:prstGeom prst="leftBrace">
            <a:avLst>
              <a:gd name="adj1" fmla="val 20964"/>
              <a:gd name="adj2" fmla="val 50000"/>
            </a:avLst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59735D16-92A4-242D-EAA7-E564C42F392C}"/>
              </a:ext>
            </a:extLst>
          </p:cNvPr>
          <p:cNvSpPr/>
          <p:nvPr/>
        </p:nvSpPr>
        <p:spPr>
          <a:xfrm rot="16200000">
            <a:off x="3271842" y="1886067"/>
            <a:ext cx="99036" cy="673721"/>
          </a:xfrm>
          <a:prstGeom prst="leftBrace">
            <a:avLst>
              <a:gd name="adj1" fmla="val 20964"/>
              <a:gd name="adj2" fmla="val 50000"/>
            </a:avLst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C83E26D-4CC9-941D-60FD-E7B58A3500C7}"/>
              </a:ext>
            </a:extLst>
          </p:cNvPr>
          <p:cNvCxnSpPr>
            <a:cxnSpLocks/>
          </p:cNvCxnSpPr>
          <p:nvPr/>
        </p:nvCxnSpPr>
        <p:spPr>
          <a:xfrm flipV="1">
            <a:off x="3987800" y="2318044"/>
            <a:ext cx="79375" cy="158750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C4C76E6-E25F-6BD7-D453-B9C7D7FB5F9A}"/>
              </a:ext>
            </a:extLst>
          </p:cNvPr>
          <p:cNvCxnSpPr>
            <a:cxnSpLocks/>
          </p:cNvCxnSpPr>
          <p:nvPr/>
        </p:nvCxnSpPr>
        <p:spPr>
          <a:xfrm flipV="1">
            <a:off x="2024828" y="2318044"/>
            <a:ext cx="350072" cy="158750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AB862D7-A386-CF08-043D-E30622895597}"/>
              </a:ext>
            </a:extLst>
          </p:cNvPr>
          <p:cNvCxnSpPr>
            <a:cxnSpLocks/>
          </p:cNvCxnSpPr>
          <p:nvPr/>
        </p:nvCxnSpPr>
        <p:spPr>
          <a:xfrm flipV="1">
            <a:off x="2265006" y="2346775"/>
            <a:ext cx="1033536" cy="939988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Undertittel 1">
            <a:extLst>
              <a:ext uri="{FF2B5EF4-FFF2-40B4-BE49-F238E27FC236}">
                <a16:creationId xmlns:a16="http://schemas.microsoft.com/office/drawing/2014/main" id="{EC8A03C5-A886-2D25-317E-49D45E96F26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05BDE86-05C2-4D81-72B3-63B1B560B9AF}"/>
              </a:ext>
            </a:extLst>
          </p:cNvPr>
          <p:cNvGrpSpPr/>
          <p:nvPr/>
        </p:nvGrpSpPr>
        <p:grpSpPr>
          <a:xfrm>
            <a:off x="2485622" y="4195932"/>
            <a:ext cx="704575" cy="687866"/>
            <a:chOff x="6154680" y="2954728"/>
            <a:chExt cx="1898150" cy="1853136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43F8C4E-06C5-8C35-3D5B-718A42CD749E}"/>
                </a:ext>
              </a:extLst>
            </p:cNvPr>
            <p:cNvGrpSpPr/>
            <p:nvPr/>
          </p:nvGrpSpPr>
          <p:grpSpPr>
            <a:xfrm>
              <a:off x="6154680" y="4152502"/>
              <a:ext cx="399486" cy="106804"/>
              <a:chOff x="6192823" y="3253315"/>
              <a:chExt cx="432151" cy="115537"/>
            </a:xfrm>
          </p:grpSpPr>
          <p:grpSp>
            <p:nvGrpSpPr>
              <p:cNvPr id="265" name="Group 264">
                <a:extLst>
                  <a:ext uri="{FF2B5EF4-FFF2-40B4-BE49-F238E27FC236}">
                    <a16:creationId xmlns:a16="http://schemas.microsoft.com/office/drawing/2014/main" id="{DE6F4BCA-1118-2CF2-7E64-3F99D77A63CA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274" name="Arc 273">
                  <a:extLst>
                    <a:ext uri="{FF2B5EF4-FFF2-40B4-BE49-F238E27FC236}">
                      <a16:creationId xmlns:a16="http://schemas.microsoft.com/office/drawing/2014/main" id="{B70A5046-F967-837D-0D78-3C05B78271E5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5" name="Arc 274">
                  <a:extLst>
                    <a:ext uri="{FF2B5EF4-FFF2-40B4-BE49-F238E27FC236}">
                      <a16:creationId xmlns:a16="http://schemas.microsoft.com/office/drawing/2014/main" id="{BAA6A61B-DCE3-AB70-BEFB-82F997ECD6C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6" name="Arc 275">
                  <a:extLst>
                    <a:ext uri="{FF2B5EF4-FFF2-40B4-BE49-F238E27FC236}">
                      <a16:creationId xmlns:a16="http://schemas.microsoft.com/office/drawing/2014/main" id="{86B0C2C8-AB81-802C-A256-E8D9E81B3FE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7" name="Arc 276">
                  <a:extLst>
                    <a:ext uri="{FF2B5EF4-FFF2-40B4-BE49-F238E27FC236}">
                      <a16:creationId xmlns:a16="http://schemas.microsoft.com/office/drawing/2014/main" id="{CAD0658C-2464-97B1-8885-124E1755968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8" name="Arc 277">
                  <a:extLst>
                    <a:ext uri="{FF2B5EF4-FFF2-40B4-BE49-F238E27FC236}">
                      <a16:creationId xmlns:a16="http://schemas.microsoft.com/office/drawing/2014/main" id="{CA71EF7F-3EBD-5D5A-57DB-DE78E859A71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9" name="Arc 278">
                  <a:extLst>
                    <a:ext uri="{FF2B5EF4-FFF2-40B4-BE49-F238E27FC236}">
                      <a16:creationId xmlns:a16="http://schemas.microsoft.com/office/drawing/2014/main" id="{56C1CEE8-6BF6-56EB-651F-C27AD84E03EF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80" name="Arc 279">
                  <a:extLst>
                    <a:ext uri="{FF2B5EF4-FFF2-40B4-BE49-F238E27FC236}">
                      <a16:creationId xmlns:a16="http://schemas.microsoft.com/office/drawing/2014/main" id="{50503506-35A7-2E68-3A50-9591BDB9CF2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266" name="Group 265">
                <a:extLst>
                  <a:ext uri="{FF2B5EF4-FFF2-40B4-BE49-F238E27FC236}">
                    <a16:creationId xmlns:a16="http://schemas.microsoft.com/office/drawing/2014/main" id="{99B047B0-9B66-5E34-7471-30FDDDA5497F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267" name="Arc 266">
                  <a:extLst>
                    <a:ext uri="{FF2B5EF4-FFF2-40B4-BE49-F238E27FC236}">
                      <a16:creationId xmlns:a16="http://schemas.microsoft.com/office/drawing/2014/main" id="{66923843-BE52-2B5E-32A1-BA7A2D55614E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8" name="Arc 267">
                  <a:extLst>
                    <a:ext uri="{FF2B5EF4-FFF2-40B4-BE49-F238E27FC236}">
                      <a16:creationId xmlns:a16="http://schemas.microsoft.com/office/drawing/2014/main" id="{E7AE079E-6EF2-D9D3-DC62-ACFF47A5E1E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9" name="Arc 268">
                  <a:extLst>
                    <a:ext uri="{FF2B5EF4-FFF2-40B4-BE49-F238E27FC236}">
                      <a16:creationId xmlns:a16="http://schemas.microsoft.com/office/drawing/2014/main" id="{3BAF1FB2-1AB3-F029-F626-7C7CE8E4873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0" name="Arc 269">
                  <a:extLst>
                    <a:ext uri="{FF2B5EF4-FFF2-40B4-BE49-F238E27FC236}">
                      <a16:creationId xmlns:a16="http://schemas.microsoft.com/office/drawing/2014/main" id="{A68975C6-2353-1DDC-06E4-865C80D5ABE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1" name="Arc 270">
                  <a:extLst>
                    <a:ext uri="{FF2B5EF4-FFF2-40B4-BE49-F238E27FC236}">
                      <a16:creationId xmlns:a16="http://schemas.microsoft.com/office/drawing/2014/main" id="{BC6F894F-4431-1DB2-4EEE-E7D5F83A870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2" name="Arc 271">
                  <a:extLst>
                    <a:ext uri="{FF2B5EF4-FFF2-40B4-BE49-F238E27FC236}">
                      <a16:creationId xmlns:a16="http://schemas.microsoft.com/office/drawing/2014/main" id="{BAA600BF-1DDD-8D58-D71F-9A4EF13B2A1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73" name="Arc 272">
                  <a:extLst>
                    <a:ext uri="{FF2B5EF4-FFF2-40B4-BE49-F238E27FC236}">
                      <a16:creationId xmlns:a16="http://schemas.microsoft.com/office/drawing/2014/main" id="{C9ED90A7-AA54-5AEF-D9E3-B5CA0A15601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D13262C-0D9B-496D-7CD4-2BCCBA9E89B7}"/>
                </a:ext>
              </a:extLst>
            </p:cNvPr>
            <p:cNvCxnSpPr>
              <a:cxnSpLocks/>
              <a:stCxn id="253" idx="2"/>
            </p:cNvCxnSpPr>
            <p:nvPr/>
          </p:nvCxnSpPr>
          <p:spPr>
            <a:xfrm flipH="1">
              <a:off x="6724038" y="3742150"/>
              <a:ext cx="185411" cy="80570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C6328C0F-4FA1-9354-83C7-F72E1BBD3514}"/>
                </a:ext>
              </a:extLst>
            </p:cNvPr>
            <p:cNvCxnSpPr>
              <a:cxnSpLocks/>
              <a:stCxn id="199" idx="0"/>
            </p:cNvCxnSpPr>
            <p:nvPr/>
          </p:nvCxnSpPr>
          <p:spPr>
            <a:xfrm flipH="1" flipV="1">
              <a:off x="6724038" y="4125799"/>
              <a:ext cx="284817" cy="128666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A9C3698-73F6-B909-B6CA-36FEC56EBE47}"/>
                </a:ext>
              </a:extLst>
            </p:cNvPr>
            <p:cNvSpPr txBox="1"/>
            <p:nvPr/>
          </p:nvSpPr>
          <p:spPr>
            <a:xfrm>
              <a:off x="7467333" y="4352610"/>
              <a:ext cx="585497" cy="455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i="1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</a:t>
              </a: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F8BFEDB3-7A2D-CD96-6C2A-5142A040009B}"/>
                </a:ext>
              </a:extLst>
            </p:cNvPr>
            <p:cNvGrpSpPr/>
            <p:nvPr/>
          </p:nvGrpSpPr>
          <p:grpSpPr>
            <a:xfrm rot="11832276">
              <a:off x="6911369" y="3673144"/>
              <a:ext cx="399486" cy="106804"/>
              <a:chOff x="6192823" y="3253315"/>
              <a:chExt cx="432151" cy="115537"/>
            </a:xfrm>
          </p:grpSpPr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22BAB921-6562-C58B-53FB-2AC8919E51C3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258" name="Arc 257">
                  <a:extLst>
                    <a:ext uri="{FF2B5EF4-FFF2-40B4-BE49-F238E27FC236}">
                      <a16:creationId xmlns:a16="http://schemas.microsoft.com/office/drawing/2014/main" id="{DBC4433A-2A6C-E79D-DFEF-AC5AFAB25447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9" name="Arc 258">
                  <a:extLst>
                    <a:ext uri="{FF2B5EF4-FFF2-40B4-BE49-F238E27FC236}">
                      <a16:creationId xmlns:a16="http://schemas.microsoft.com/office/drawing/2014/main" id="{1232955A-95A3-C176-AFF9-7E4B51B45A5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0" name="Arc 259">
                  <a:extLst>
                    <a:ext uri="{FF2B5EF4-FFF2-40B4-BE49-F238E27FC236}">
                      <a16:creationId xmlns:a16="http://schemas.microsoft.com/office/drawing/2014/main" id="{A8D6E31D-67E9-9C22-6C54-459CDA23630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1" name="Arc 260">
                  <a:extLst>
                    <a:ext uri="{FF2B5EF4-FFF2-40B4-BE49-F238E27FC236}">
                      <a16:creationId xmlns:a16="http://schemas.microsoft.com/office/drawing/2014/main" id="{2E7DB94D-C5C2-E4D8-0A1C-F6271DA11C07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2" name="Arc 261">
                  <a:extLst>
                    <a:ext uri="{FF2B5EF4-FFF2-40B4-BE49-F238E27FC236}">
                      <a16:creationId xmlns:a16="http://schemas.microsoft.com/office/drawing/2014/main" id="{3D2EEB9E-93F0-A33A-CB50-C225370E067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3" name="Arc 262">
                  <a:extLst>
                    <a:ext uri="{FF2B5EF4-FFF2-40B4-BE49-F238E27FC236}">
                      <a16:creationId xmlns:a16="http://schemas.microsoft.com/office/drawing/2014/main" id="{CF8A6A36-98C1-47B8-20BB-09DFC7D36994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4" name="Arc 263">
                  <a:extLst>
                    <a:ext uri="{FF2B5EF4-FFF2-40B4-BE49-F238E27FC236}">
                      <a16:creationId xmlns:a16="http://schemas.microsoft.com/office/drawing/2014/main" id="{B6B76ECC-0577-5593-DDAA-12ECB1064B1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6DA8C8F9-D022-E91D-5193-C051D277795D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251" name="Arc 250">
                  <a:extLst>
                    <a:ext uri="{FF2B5EF4-FFF2-40B4-BE49-F238E27FC236}">
                      <a16:creationId xmlns:a16="http://schemas.microsoft.com/office/drawing/2014/main" id="{E81B282A-9D39-9B01-A805-1D5C936BE6E9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2" name="Arc 251">
                  <a:extLst>
                    <a:ext uri="{FF2B5EF4-FFF2-40B4-BE49-F238E27FC236}">
                      <a16:creationId xmlns:a16="http://schemas.microsoft.com/office/drawing/2014/main" id="{FD805BAE-5029-8C7C-55BA-F5E8F89955D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3" name="Arc 252">
                  <a:extLst>
                    <a:ext uri="{FF2B5EF4-FFF2-40B4-BE49-F238E27FC236}">
                      <a16:creationId xmlns:a16="http://schemas.microsoft.com/office/drawing/2014/main" id="{ADF96156-C4D9-F4D6-07AB-69C1D80B12B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4" name="Arc 253">
                  <a:extLst>
                    <a:ext uri="{FF2B5EF4-FFF2-40B4-BE49-F238E27FC236}">
                      <a16:creationId xmlns:a16="http://schemas.microsoft.com/office/drawing/2014/main" id="{DD08A7FE-76A1-0C0D-BED8-1AF19EE24FD4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5" name="Arc 254">
                  <a:extLst>
                    <a:ext uri="{FF2B5EF4-FFF2-40B4-BE49-F238E27FC236}">
                      <a16:creationId xmlns:a16="http://schemas.microsoft.com/office/drawing/2014/main" id="{9C4AB296-152F-8258-09BD-DF8D457583D6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6" name="Arc 255">
                  <a:extLst>
                    <a:ext uri="{FF2B5EF4-FFF2-40B4-BE49-F238E27FC236}">
                      <a16:creationId xmlns:a16="http://schemas.microsoft.com/office/drawing/2014/main" id="{310E500E-E3BC-996C-6A2A-423162621F4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7" name="Arc 256">
                  <a:extLst>
                    <a:ext uri="{FF2B5EF4-FFF2-40B4-BE49-F238E27FC236}">
                      <a16:creationId xmlns:a16="http://schemas.microsoft.com/office/drawing/2014/main" id="{120ACF19-14F5-3342-43B0-F312BB77AB12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F22AFBF-72F8-D91F-4CEE-FB75A2D2B55E}"/>
                </a:ext>
              </a:extLst>
            </p:cNvPr>
            <p:cNvGrpSpPr/>
            <p:nvPr/>
          </p:nvGrpSpPr>
          <p:grpSpPr>
            <a:xfrm rot="21338140">
              <a:off x="7292855" y="3557210"/>
              <a:ext cx="399486" cy="106804"/>
              <a:chOff x="6192823" y="3253315"/>
              <a:chExt cx="432151" cy="115537"/>
            </a:xfrm>
          </p:grpSpPr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4FC44DD2-A549-C66F-3E5F-A5EBA982DEE5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242" name="Arc 241">
                  <a:extLst>
                    <a:ext uri="{FF2B5EF4-FFF2-40B4-BE49-F238E27FC236}">
                      <a16:creationId xmlns:a16="http://schemas.microsoft.com/office/drawing/2014/main" id="{C02527EF-7C16-841E-C60C-9D1674E872D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3" name="Arc 242">
                  <a:extLst>
                    <a:ext uri="{FF2B5EF4-FFF2-40B4-BE49-F238E27FC236}">
                      <a16:creationId xmlns:a16="http://schemas.microsoft.com/office/drawing/2014/main" id="{967107ED-0A75-EE7F-7CAB-EC6AA0F6BAB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4" name="Arc 243">
                  <a:extLst>
                    <a:ext uri="{FF2B5EF4-FFF2-40B4-BE49-F238E27FC236}">
                      <a16:creationId xmlns:a16="http://schemas.microsoft.com/office/drawing/2014/main" id="{C088CA48-9EB8-9166-31CC-3E8BE285D04F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5" name="Arc 244">
                  <a:extLst>
                    <a:ext uri="{FF2B5EF4-FFF2-40B4-BE49-F238E27FC236}">
                      <a16:creationId xmlns:a16="http://schemas.microsoft.com/office/drawing/2014/main" id="{D7CA8187-0B95-F6F1-216B-E39C4743918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6" name="Arc 245">
                  <a:extLst>
                    <a:ext uri="{FF2B5EF4-FFF2-40B4-BE49-F238E27FC236}">
                      <a16:creationId xmlns:a16="http://schemas.microsoft.com/office/drawing/2014/main" id="{498C7F0B-487B-18BA-CE00-22CD5652ECD2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7" name="Arc 246">
                  <a:extLst>
                    <a:ext uri="{FF2B5EF4-FFF2-40B4-BE49-F238E27FC236}">
                      <a16:creationId xmlns:a16="http://schemas.microsoft.com/office/drawing/2014/main" id="{087D0421-46E0-8D7D-296A-7D7C1C6B99C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8" name="Arc 247">
                  <a:extLst>
                    <a:ext uri="{FF2B5EF4-FFF2-40B4-BE49-F238E27FC236}">
                      <a16:creationId xmlns:a16="http://schemas.microsoft.com/office/drawing/2014/main" id="{2DECC2EC-21D0-50DF-DE6D-A4AA83452ECE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D03A3F65-3A17-EFAF-51C2-F6F23E5390A5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235" name="Arc 234">
                  <a:extLst>
                    <a:ext uri="{FF2B5EF4-FFF2-40B4-BE49-F238E27FC236}">
                      <a16:creationId xmlns:a16="http://schemas.microsoft.com/office/drawing/2014/main" id="{3835E837-2AF7-DC94-8E28-0816FE7E708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6" name="Arc 235">
                  <a:extLst>
                    <a:ext uri="{FF2B5EF4-FFF2-40B4-BE49-F238E27FC236}">
                      <a16:creationId xmlns:a16="http://schemas.microsoft.com/office/drawing/2014/main" id="{3324D31A-F2E0-446A-DDBA-BAEB4D2E64D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7" name="Arc 236">
                  <a:extLst>
                    <a:ext uri="{FF2B5EF4-FFF2-40B4-BE49-F238E27FC236}">
                      <a16:creationId xmlns:a16="http://schemas.microsoft.com/office/drawing/2014/main" id="{16B30D24-64F2-74C6-8D89-3C06DDA2CEC8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8" name="Arc 237">
                  <a:extLst>
                    <a:ext uri="{FF2B5EF4-FFF2-40B4-BE49-F238E27FC236}">
                      <a16:creationId xmlns:a16="http://schemas.microsoft.com/office/drawing/2014/main" id="{397B9A2F-2C31-3874-290A-3AF2FE84D4E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9" name="Arc 238">
                  <a:extLst>
                    <a:ext uri="{FF2B5EF4-FFF2-40B4-BE49-F238E27FC236}">
                      <a16:creationId xmlns:a16="http://schemas.microsoft.com/office/drawing/2014/main" id="{8F13C204-439E-3A08-9DC3-249710987B5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0" name="Arc 239">
                  <a:extLst>
                    <a:ext uri="{FF2B5EF4-FFF2-40B4-BE49-F238E27FC236}">
                      <a16:creationId xmlns:a16="http://schemas.microsoft.com/office/drawing/2014/main" id="{11CD7F4B-E233-8660-4E7A-BFE74C8D4292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1" name="Arc 240">
                  <a:extLst>
                    <a:ext uri="{FF2B5EF4-FFF2-40B4-BE49-F238E27FC236}">
                      <a16:creationId xmlns:a16="http://schemas.microsoft.com/office/drawing/2014/main" id="{F30AFC4B-3C5F-47D1-300C-861DD466CB1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AEBB72D-29BA-C8AB-3484-8CF0F269A7F1}"/>
                </a:ext>
              </a:extLst>
            </p:cNvPr>
            <p:cNvGrpSpPr/>
            <p:nvPr/>
          </p:nvGrpSpPr>
          <p:grpSpPr>
            <a:xfrm rot="13150797">
              <a:off x="7302398" y="3722803"/>
              <a:ext cx="399486" cy="106804"/>
              <a:chOff x="6192823" y="3253315"/>
              <a:chExt cx="432151" cy="115537"/>
            </a:xfrm>
          </p:grpSpPr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3EB6E32F-4E53-B878-8F3A-BEECDEC4DA2A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226" name="Arc 225">
                  <a:extLst>
                    <a:ext uri="{FF2B5EF4-FFF2-40B4-BE49-F238E27FC236}">
                      <a16:creationId xmlns:a16="http://schemas.microsoft.com/office/drawing/2014/main" id="{66AF2EC5-A1C5-5E46-E71B-D6C2DE8CFBDA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7" name="Arc 226">
                  <a:extLst>
                    <a:ext uri="{FF2B5EF4-FFF2-40B4-BE49-F238E27FC236}">
                      <a16:creationId xmlns:a16="http://schemas.microsoft.com/office/drawing/2014/main" id="{B7354C34-C316-4459-EEEC-03511C34948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8" name="Arc 227">
                  <a:extLst>
                    <a:ext uri="{FF2B5EF4-FFF2-40B4-BE49-F238E27FC236}">
                      <a16:creationId xmlns:a16="http://schemas.microsoft.com/office/drawing/2014/main" id="{AE1D0143-3325-2E48-9AC8-D7215DEAB8B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9" name="Arc 228">
                  <a:extLst>
                    <a:ext uri="{FF2B5EF4-FFF2-40B4-BE49-F238E27FC236}">
                      <a16:creationId xmlns:a16="http://schemas.microsoft.com/office/drawing/2014/main" id="{55635F17-365C-293E-A3B5-57237CA5CD2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0" name="Arc 229">
                  <a:extLst>
                    <a:ext uri="{FF2B5EF4-FFF2-40B4-BE49-F238E27FC236}">
                      <a16:creationId xmlns:a16="http://schemas.microsoft.com/office/drawing/2014/main" id="{B4187345-A454-F713-A879-5F5C81497D5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1" name="Arc 230">
                  <a:extLst>
                    <a:ext uri="{FF2B5EF4-FFF2-40B4-BE49-F238E27FC236}">
                      <a16:creationId xmlns:a16="http://schemas.microsoft.com/office/drawing/2014/main" id="{D6F51EF0-BE2F-01E9-5EB5-599567215AD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2" name="Arc 231">
                  <a:extLst>
                    <a:ext uri="{FF2B5EF4-FFF2-40B4-BE49-F238E27FC236}">
                      <a16:creationId xmlns:a16="http://schemas.microsoft.com/office/drawing/2014/main" id="{E6E245E0-A710-1F47-61B2-42CE87E9DD4C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218" name="Group 217">
                <a:extLst>
                  <a:ext uri="{FF2B5EF4-FFF2-40B4-BE49-F238E27FC236}">
                    <a16:creationId xmlns:a16="http://schemas.microsoft.com/office/drawing/2014/main" id="{7072E81D-105B-B89A-DBB2-15D2EA41C0A7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219" name="Arc 218">
                  <a:extLst>
                    <a:ext uri="{FF2B5EF4-FFF2-40B4-BE49-F238E27FC236}">
                      <a16:creationId xmlns:a16="http://schemas.microsoft.com/office/drawing/2014/main" id="{B7EA1622-8687-F2BA-8C87-D06B823F0E7A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0" name="Arc 219">
                  <a:extLst>
                    <a:ext uri="{FF2B5EF4-FFF2-40B4-BE49-F238E27FC236}">
                      <a16:creationId xmlns:a16="http://schemas.microsoft.com/office/drawing/2014/main" id="{FD3416B4-FB36-3779-59C6-8A9F739E5DE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1" name="Arc 220">
                  <a:extLst>
                    <a:ext uri="{FF2B5EF4-FFF2-40B4-BE49-F238E27FC236}">
                      <a16:creationId xmlns:a16="http://schemas.microsoft.com/office/drawing/2014/main" id="{443AE4AE-1721-7A3B-D7E6-34BF2A5763D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2" name="Arc 221">
                  <a:extLst>
                    <a:ext uri="{FF2B5EF4-FFF2-40B4-BE49-F238E27FC236}">
                      <a16:creationId xmlns:a16="http://schemas.microsoft.com/office/drawing/2014/main" id="{2D890DB9-7F84-D549-9DB0-45E1052F3592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3" name="Arc 222">
                  <a:extLst>
                    <a:ext uri="{FF2B5EF4-FFF2-40B4-BE49-F238E27FC236}">
                      <a16:creationId xmlns:a16="http://schemas.microsoft.com/office/drawing/2014/main" id="{2AC290CA-81D6-AA7F-1BE9-F3A06CE7111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4" name="Arc 223">
                  <a:extLst>
                    <a:ext uri="{FF2B5EF4-FFF2-40B4-BE49-F238E27FC236}">
                      <a16:creationId xmlns:a16="http://schemas.microsoft.com/office/drawing/2014/main" id="{1E12D2B3-5B63-BE53-C5CA-9070ECC93C64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5" name="Arc 224">
                  <a:extLst>
                    <a:ext uri="{FF2B5EF4-FFF2-40B4-BE49-F238E27FC236}">
                      <a16:creationId xmlns:a16="http://schemas.microsoft.com/office/drawing/2014/main" id="{3435112E-230E-6152-891C-9C044AA5D95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E2FA5BC-D346-5AC3-0E50-41EEB5E5D03B}"/>
                </a:ext>
              </a:extLst>
            </p:cNvPr>
            <p:cNvCxnSpPr>
              <a:cxnSpLocks/>
              <a:endCxn id="253" idx="2"/>
            </p:cNvCxnSpPr>
            <p:nvPr/>
          </p:nvCxnSpPr>
          <p:spPr>
            <a:xfrm flipH="1">
              <a:off x="6909450" y="3441144"/>
              <a:ext cx="329121" cy="301006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85FF1EE-6BA8-BB29-9600-1BDDA17881C9}"/>
                </a:ext>
              </a:extLst>
            </p:cNvPr>
            <p:cNvGrpSpPr/>
            <p:nvPr/>
          </p:nvGrpSpPr>
          <p:grpSpPr>
            <a:xfrm rot="11832276">
              <a:off x="7242965" y="3373769"/>
              <a:ext cx="399486" cy="106804"/>
              <a:chOff x="6192823" y="3253315"/>
              <a:chExt cx="432151" cy="115537"/>
            </a:xfrm>
          </p:grpSpPr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26CED4AF-D45D-6C4E-4E4E-E9F13F8B2777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210" name="Arc 209">
                  <a:extLst>
                    <a:ext uri="{FF2B5EF4-FFF2-40B4-BE49-F238E27FC236}">
                      <a16:creationId xmlns:a16="http://schemas.microsoft.com/office/drawing/2014/main" id="{D5E0ABE1-6B5E-984F-9D9E-D23E387D3C8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1" name="Arc 210">
                  <a:extLst>
                    <a:ext uri="{FF2B5EF4-FFF2-40B4-BE49-F238E27FC236}">
                      <a16:creationId xmlns:a16="http://schemas.microsoft.com/office/drawing/2014/main" id="{B51FD1E9-1842-E0C2-5F42-12765A3AC87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2" name="Arc 211">
                  <a:extLst>
                    <a:ext uri="{FF2B5EF4-FFF2-40B4-BE49-F238E27FC236}">
                      <a16:creationId xmlns:a16="http://schemas.microsoft.com/office/drawing/2014/main" id="{F512C099-07AA-496E-17F3-589CB8980AB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3" name="Arc 212">
                  <a:extLst>
                    <a:ext uri="{FF2B5EF4-FFF2-40B4-BE49-F238E27FC236}">
                      <a16:creationId xmlns:a16="http://schemas.microsoft.com/office/drawing/2014/main" id="{8BB1B69A-21AE-3B9B-66A5-38B4983ED52C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4" name="Arc 213">
                  <a:extLst>
                    <a:ext uri="{FF2B5EF4-FFF2-40B4-BE49-F238E27FC236}">
                      <a16:creationId xmlns:a16="http://schemas.microsoft.com/office/drawing/2014/main" id="{434B1757-09C7-B462-A800-A9CEE0CCD8B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5" name="Arc 214">
                  <a:extLst>
                    <a:ext uri="{FF2B5EF4-FFF2-40B4-BE49-F238E27FC236}">
                      <a16:creationId xmlns:a16="http://schemas.microsoft.com/office/drawing/2014/main" id="{637B3565-F1B1-BB9F-7E8F-C01368A18402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6" name="Arc 215">
                  <a:extLst>
                    <a:ext uri="{FF2B5EF4-FFF2-40B4-BE49-F238E27FC236}">
                      <a16:creationId xmlns:a16="http://schemas.microsoft.com/office/drawing/2014/main" id="{4CE0D974-B3C8-8BA4-826B-8292557539D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F0697AA2-F506-4EEA-E863-2CA29211B69A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203" name="Arc 202">
                  <a:extLst>
                    <a:ext uri="{FF2B5EF4-FFF2-40B4-BE49-F238E27FC236}">
                      <a16:creationId xmlns:a16="http://schemas.microsoft.com/office/drawing/2014/main" id="{0DECCD3E-44A0-6B5A-C607-258BE2D1F55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4" name="Arc 203">
                  <a:extLst>
                    <a:ext uri="{FF2B5EF4-FFF2-40B4-BE49-F238E27FC236}">
                      <a16:creationId xmlns:a16="http://schemas.microsoft.com/office/drawing/2014/main" id="{8EBFCD36-48FE-4575-B996-C33B6D608E4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5" name="Arc 204">
                  <a:extLst>
                    <a:ext uri="{FF2B5EF4-FFF2-40B4-BE49-F238E27FC236}">
                      <a16:creationId xmlns:a16="http://schemas.microsoft.com/office/drawing/2014/main" id="{2EBF1064-140B-D241-499A-65D29BE7A36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6" name="Arc 205">
                  <a:extLst>
                    <a:ext uri="{FF2B5EF4-FFF2-40B4-BE49-F238E27FC236}">
                      <a16:creationId xmlns:a16="http://schemas.microsoft.com/office/drawing/2014/main" id="{E2674ACE-A9FF-A5E3-FF5D-CC0ECDF40A3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7" name="Arc 206">
                  <a:extLst>
                    <a:ext uri="{FF2B5EF4-FFF2-40B4-BE49-F238E27FC236}">
                      <a16:creationId xmlns:a16="http://schemas.microsoft.com/office/drawing/2014/main" id="{19AF6E9F-DDF1-AF28-FA32-DCE21B59D035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8" name="Arc 207">
                  <a:extLst>
                    <a:ext uri="{FF2B5EF4-FFF2-40B4-BE49-F238E27FC236}">
                      <a16:creationId xmlns:a16="http://schemas.microsoft.com/office/drawing/2014/main" id="{94C4442D-E9C0-3D76-3598-FF026BB7C19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9" name="Arc 208">
                  <a:extLst>
                    <a:ext uri="{FF2B5EF4-FFF2-40B4-BE49-F238E27FC236}">
                      <a16:creationId xmlns:a16="http://schemas.microsoft.com/office/drawing/2014/main" id="{A63F2FA3-B19D-38BF-8323-1BF8B6A92D30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E1D0A7D6-B218-CFA7-1259-DA5E1455A9A8}"/>
                </a:ext>
              </a:extLst>
            </p:cNvPr>
            <p:cNvCxnSpPr>
              <a:cxnSpLocks/>
              <a:endCxn id="205" idx="2"/>
            </p:cNvCxnSpPr>
            <p:nvPr/>
          </p:nvCxnSpPr>
          <p:spPr>
            <a:xfrm flipH="1">
              <a:off x="7241046" y="3215912"/>
              <a:ext cx="376596" cy="226863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4B9E5120-881E-3908-80EE-C67CB9AF91A7}"/>
                </a:ext>
              </a:extLst>
            </p:cNvPr>
            <p:cNvGrpSpPr/>
            <p:nvPr/>
          </p:nvGrpSpPr>
          <p:grpSpPr>
            <a:xfrm rot="245873">
              <a:off x="6999873" y="4132956"/>
              <a:ext cx="399486" cy="106804"/>
              <a:chOff x="6192823" y="3253315"/>
              <a:chExt cx="432151" cy="115537"/>
            </a:xfrm>
          </p:grpSpPr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672075D3-0370-9CFD-A4E9-36817828376D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194" name="Arc 193">
                  <a:extLst>
                    <a:ext uri="{FF2B5EF4-FFF2-40B4-BE49-F238E27FC236}">
                      <a16:creationId xmlns:a16="http://schemas.microsoft.com/office/drawing/2014/main" id="{FA0F2488-ABD1-A344-49B6-59B0720F5E7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5" name="Arc 194">
                  <a:extLst>
                    <a:ext uri="{FF2B5EF4-FFF2-40B4-BE49-F238E27FC236}">
                      <a16:creationId xmlns:a16="http://schemas.microsoft.com/office/drawing/2014/main" id="{5EEECFF0-6CAC-E8E3-6040-59A17EC470C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6" name="Arc 195">
                  <a:extLst>
                    <a:ext uri="{FF2B5EF4-FFF2-40B4-BE49-F238E27FC236}">
                      <a16:creationId xmlns:a16="http://schemas.microsoft.com/office/drawing/2014/main" id="{FE092722-13D8-F839-CB4D-E9BAC7904429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7" name="Arc 196">
                  <a:extLst>
                    <a:ext uri="{FF2B5EF4-FFF2-40B4-BE49-F238E27FC236}">
                      <a16:creationId xmlns:a16="http://schemas.microsoft.com/office/drawing/2014/main" id="{81DBC3B7-C8F1-94D5-77B0-60CABBE226F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8" name="Arc 197">
                  <a:extLst>
                    <a:ext uri="{FF2B5EF4-FFF2-40B4-BE49-F238E27FC236}">
                      <a16:creationId xmlns:a16="http://schemas.microsoft.com/office/drawing/2014/main" id="{7AA5867B-6DF3-B27E-C5CE-3D4E607EE27B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9" name="Arc 198">
                  <a:extLst>
                    <a:ext uri="{FF2B5EF4-FFF2-40B4-BE49-F238E27FC236}">
                      <a16:creationId xmlns:a16="http://schemas.microsoft.com/office/drawing/2014/main" id="{9B69488E-65CC-DE87-099B-58CE9AD26D8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00" name="Arc 199">
                  <a:extLst>
                    <a:ext uri="{FF2B5EF4-FFF2-40B4-BE49-F238E27FC236}">
                      <a16:creationId xmlns:a16="http://schemas.microsoft.com/office/drawing/2014/main" id="{46B08756-5A6E-0679-BE77-E3177F71328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F2F29580-C60F-A800-53FB-C7C2710C520A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55084FC1-BCAA-3302-EBD7-4E4F7341295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8" name="Arc 187">
                  <a:extLst>
                    <a:ext uri="{FF2B5EF4-FFF2-40B4-BE49-F238E27FC236}">
                      <a16:creationId xmlns:a16="http://schemas.microsoft.com/office/drawing/2014/main" id="{D257E2B4-F61B-65D5-42E7-E7D325D6DDA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9" name="Arc 188">
                  <a:extLst>
                    <a:ext uri="{FF2B5EF4-FFF2-40B4-BE49-F238E27FC236}">
                      <a16:creationId xmlns:a16="http://schemas.microsoft.com/office/drawing/2014/main" id="{CD631C89-3BA0-7491-3E4D-4C84F6A955E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0" name="Arc 189">
                  <a:extLst>
                    <a:ext uri="{FF2B5EF4-FFF2-40B4-BE49-F238E27FC236}">
                      <a16:creationId xmlns:a16="http://schemas.microsoft.com/office/drawing/2014/main" id="{DCEB077D-117D-BFAA-E5DF-6DDC43880D3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1" name="Arc 190">
                  <a:extLst>
                    <a:ext uri="{FF2B5EF4-FFF2-40B4-BE49-F238E27FC236}">
                      <a16:creationId xmlns:a16="http://schemas.microsoft.com/office/drawing/2014/main" id="{3DB1504D-F1CD-AF93-DB84-F3964B280764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2" name="Arc 191">
                  <a:extLst>
                    <a:ext uri="{FF2B5EF4-FFF2-40B4-BE49-F238E27FC236}">
                      <a16:creationId xmlns:a16="http://schemas.microsoft.com/office/drawing/2014/main" id="{9E4434C6-51C5-63F0-04E0-DB2D6389CA8F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93" name="Arc 192">
                  <a:extLst>
                    <a:ext uri="{FF2B5EF4-FFF2-40B4-BE49-F238E27FC236}">
                      <a16:creationId xmlns:a16="http://schemas.microsoft.com/office/drawing/2014/main" id="{56DC516B-7D46-C034-0E71-751630D40CA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9222F824-95ED-52AC-5FE8-AE0BA3094680}"/>
                </a:ext>
              </a:extLst>
            </p:cNvPr>
            <p:cNvGrpSpPr/>
            <p:nvPr/>
          </p:nvGrpSpPr>
          <p:grpSpPr>
            <a:xfrm rot="245873">
              <a:off x="7203840" y="4064096"/>
              <a:ext cx="399486" cy="106804"/>
              <a:chOff x="6192823" y="3253315"/>
              <a:chExt cx="432151" cy="115537"/>
            </a:xfrm>
          </p:grpSpPr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186C1987-5B62-91EE-1BDF-744478980F4B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178" name="Arc 177">
                  <a:extLst>
                    <a:ext uri="{FF2B5EF4-FFF2-40B4-BE49-F238E27FC236}">
                      <a16:creationId xmlns:a16="http://schemas.microsoft.com/office/drawing/2014/main" id="{F34DC538-9DE2-4571-D0C0-91A70BF02A2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9" name="Arc 178">
                  <a:extLst>
                    <a:ext uri="{FF2B5EF4-FFF2-40B4-BE49-F238E27FC236}">
                      <a16:creationId xmlns:a16="http://schemas.microsoft.com/office/drawing/2014/main" id="{3078C065-DD90-4ED7-2EB0-C8F067210D9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0" name="Arc 179">
                  <a:extLst>
                    <a:ext uri="{FF2B5EF4-FFF2-40B4-BE49-F238E27FC236}">
                      <a16:creationId xmlns:a16="http://schemas.microsoft.com/office/drawing/2014/main" id="{10E77E3A-6368-65AF-1361-5FB2DE8D841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1" name="Arc 180">
                  <a:extLst>
                    <a:ext uri="{FF2B5EF4-FFF2-40B4-BE49-F238E27FC236}">
                      <a16:creationId xmlns:a16="http://schemas.microsoft.com/office/drawing/2014/main" id="{0AD4A153-B949-00B8-C623-EB35C368DBD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2" name="Arc 181">
                  <a:extLst>
                    <a:ext uri="{FF2B5EF4-FFF2-40B4-BE49-F238E27FC236}">
                      <a16:creationId xmlns:a16="http://schemas.microsoft.com/office/drawing/2014/main" id="{E4CFBBA0-E6A1-2265-862B-112462C0E401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3" name="Arc 182">
                  <a:extLst>
                    <a:ext uri="{FF2B5EF4-FFF2-40B4-BE49-F238E27FC236}">
                      <a16:creationId xmlns:a16="http://schemas.microsoft.com/office/drawing/2014/main" id="{D3380DAA-5548-6F89-AFDD-4D8548C5EB28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84" name="Arc 183">
                  <a:extLst>
                    <a:ext uri="{FF2B5EF4-FFF2-40B4-BE49-F238E27FC236}">
                      <a16:creationId xmlns:a16="http://schemas.microsoft.com/office/drawing/2014/main" id="{91F98F9F-9CC8-5E4F-FFCB-52A48FF5433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06DEB667-4960-B825-6CF9-C601FB8D94CC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171" name="Arc 170">
                  <a:extLst>
                    <a:ext uri="{FF2B5EF4-FFF2-40B4-BE49-F238E27FC236}">
                      <a16:creationId xmlns:a16="http://schemas.microsoft.com/office/drawing/2014/main" id="{041C52AC-6ABF-2243-1940-2137A7E4EDB7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2" name="Arc 171">
                  <a:extLst>
                    <a:ext uri="{FF2B5EF4-FFF2-40B4-BE49-F238E27FC236}">
                      <a16:creationId xmlns:a16="http://schemas.microsoft.com/office/drawing/2014/main" id="{CFC0F60A-A0AA-0A88-7DE1-F5A9D760D98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3" name="Arc 172">
                  <a:extLst>
                    <a:ext uri="{FF2B5EF4-FFF2-40B4-BE49-F238E27FC236}">
                      <a16:creationId xmlns:a16="http://schemas.microsoft.com/office/drawing/2014/main" id="{435BB63C-DF04-DE34-5002-22D3D850056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4" name="Arc 173">
                  <a:extLst>
                    <a:ext uri="{FF2B5EF4-FFF2-40B4-BE49-F238E27FC236}">
                      <a16:creationId xmlns:a16="http://schemas.microsoft.com/office/drawing/2014/main" id="{64752F02-A828-CDB9-EF40-A533875E141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5" name="Arc 174">
                  <a:extLst>
                    <a:ext uri="{FF2B5EF4-FFF2-40B4-BE49-F238E27FC236}">
                      <a16:creationId xmlns:a16="http://schemas.microsoft.com/office/drawing/2014/main" id="{E4318437-9957-3A3E-9362-6B3849D2E19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6" name="Arc 175">
                  <a:extLst>
                    <a:ext uri="{FF2B5EF4-FFF2-40B4-BE49-F238E27FC236}">
                      <a16:creationId xmlns:a16="http://schemas.microsoft.com/office/drawing/2014/main" id="{815096AB-62FD-5D08-7024-5E1750EC4AB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77" name="Arc 176">
                  <a:extLst>
                    <a:ext uri="{FF2B5EF4-FFF2-40B4-BE49-F238E27FC236}">
                      <a16:creationId xmlns:a16="http://schemas.microsoft.com/office/drawing/2014/main" id="{215AEA78-26D5-3849-6872-58358562AF7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15E6629-704B-0C9E-BCC9-406D145FC74A}"/>
                </a:ext>
              </a:extLst>
            </p:cNvPr>
            <p:cNvCxnSpPr>
              <a:cxnSpLocks/>
            </p:cNvCxnSpPr>
            <p:nvPr/>
          </p:nvCxnSpPr>
          <p:spPr>
            <a:xfrm>
              <a:off x="7008856" y="4254466"/>
              <a:ext cx="207508" cy="130662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81B459BF-5CBE-DB4E-AFCA-219EDA16CB5C}"/>
                </a:ext>
              </a:extLst>
            </p:cNvPr>
            <p:cNvGrpSpPr/>
            <p:nvPr/>
          </p:nvGrpSpPr>
          <p:grpSpPr>
            <a:xfrm rot="1354133">
              <a:off x="7229600" y="4331727"/>
              <a:ext cx="399486" cy="106804"/>
              <a:chOff x="6192823" y="3253315"/>
              <a:chExt cx="432151" cy="115537"/>
            </a:xfrm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32D619F3-66F5-B9C2-5714-886DC337AC89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162" name="Arc 161">
                  <a:extLst>
                    <a:ext uri="{FF2B5EF4-FFF2-40B4-BE49-F238E27FC236}">
                      <a16:creationId xmlns:a16="http://schemas.microsoft.com/office/drawing/2014/main" id="{CB0C4738-D77B-35AE-73AD-263AC6D8DE6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10FBB391-6C46-7978-05B0-762E67528B7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4" name="Arc 163">
                  <a:extLst>
                    <a:ext uri="{FF2B5EF4-FFF2-40B4-BE49-F238E27FC236}">
                      <a16:creationId xmlns:a16="http://schemas.microsoft.com/office/drawing/2014/main" id="{B62B270A-E45B-F6AE-382F-389EBB36878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5" name="Arc 164">
                  <a:extLst>
                    <a:ext uri="{FF2B5EF4-FFF2-40B4-BE49-F238E27FC236}">
                      <a16:creationId xmlns:a16="http://schemas.microsoft.com/office/drawing/2014/main" id="{FA79B87E-BFE2-AB80-1566-9A03A281FA23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C56A8B4A-3003-D226-E2C7-51A6BCB0BA21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7" name="Arc 166">
                  <a:extLst>
                    <a:ext uri="{FF2B5EF4-FFF2-40B4-BE49-F238E27FC236}">
                      <a16:creationId xmlns:a16="http://schemas.microsoft.com/office/drawing/2014/main" id="{2D735679-93FF-6ED7-B6F0-C1671FA8BCF1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8" name="Arc 167">
                  <a:extLst>
                    <a:ext uri="{FF2B5EF4-FFF2-40B4-BE49-F238E27FC236}">
                      <a16:creationId xmlns:a16="http://schemas.microsoft.com/office/drawing/2014/main" id="{CEC0C8B6-5D8D-A341-7793-03094A3B408B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08D4B937-0A6F-229B-C86E-581A5687540C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154" name="Arc 153">
                  <a:extLst>
                    <a:ext uri="{FF2B5EF4-FFF2-40B4-BE49-F238E27FC236}">
                      <a16:creationId xmlns:a16="http://schemas.microsoft.com/office/drawing/2014/main" id="{B9291F3D-D2D1-98BC-0E88-EFE25EB0EF1D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55" name="Arc 154">
                  <a:extLst>
                    <a:ext uri="{FF2B5EF4-FFF2-40B4-BE49-F238E27FC236}">
                      <a16:creationId xmlns:a16="http://schemas.microsoft.com/office/drawing/2014/main" id="{67662A47-E1C2-7639-9BD0-B3767B913E8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56" name="Arc 155">
                  <a:extLst>
                    <a:ext uri="{FF2B5EF4-FFF2-40B4-BE49-F238E27FC236}">
                      <a16:creationId xmlns:a16="http://schemas.microsoft.com/office/drawing/2014/main" id="{B023C999-6EB3-5154-925C-CA08641CE6E2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57" name="Arc 156">
                  <a:extLst>
                    <a:ext uri="{FF2B5EF4-FFF2-40B4-BE49-F238E27FC236}">
                      <a16:creationId xmlns:a16="http://schemas.microsoft.com/office/drawing/2014/main" id="{B6007F85-EC85-0DAF-433B-8A9F8709610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58" name="Arc 157">
                  <a:extLst>
                    <a:ext uri="{FF2B5EF4-FFF2-40B4-BE49-F238E27FC236}">
                      <a16:creationId xmlns:a16="http://schemas.microsoft.com/office/drawing/2014/main" id="{49ED4E68-FC3B-2D9C-608E-D76B300400EB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59" name="Arc 158">
                  <a:extLst>
                    <a:ext uri="{FF2B5EF4-FFF2-40B4-BE49-F238E27FC236}">
                      <a16:creationId xmlns:a16="http://schemas.microsoft.com/office/drawing/2014/main" id="{4936B987-791C-09A4-297D-2CF7F144F3C1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61" name="Arc 160">
                  <a:extLst>
                    <a:ext uri="{FF2B5EF4-FFF2-40B4-BE49-F238E27FC236}">
                      <a16:creationId xmlns:a16="http://schemas.microsoft.com/office/drawing/2014/main" id="{5D25B19C-DDF1-766D-9C7A-3A9EE9721B35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0EB1A50-B150-FE71-D405-2A78B26C419F}"/>
                </a:ext>
              </a:extLst>
            </p:cNvPr>
            <p:cNvCxnSpPr>
              <a:cxnSpLocks/>
              <a:stCxn id="167" idx="0"/>
            </p:cNvCxnSpPr>
            <p:nvPr/>
          </p:nvCxnSpPr>
          <p:spPr>
            <a:xfrm>
              <a:off x="7226831" y="4389290"/>
              <a:ext cx="362246" cy="230553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D0FC747-22AB-5DB4-124B-C6B0DBCCFD78}"/>
                </a:ext>
              </a:extLst>
            </p:cNvPr>
            <p:cNvSpPr txBox="1"/>
            <p:nvPr/>
          </p:nvSpPr>
          <p:spPr>
            <a:xfrm>
              <a:off x="7589079" y="2954728"/>
              <a:ext cx="241310" cy="455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1</a:t>
              </a:r>
            </a:p>
          </p:txBody>
        </p: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F9911D97-942A-E519-A8C9-E431C2BBE2F3}"/>
                </a:ext>
              </a:extLst>
            </p:cNvPr>
            <p:cNvCxnSpPr>
              <a:cxnSpLocks/>
            </p:cNvCxnSpPr>
            <p:nvPr/>
          </p:nvCxnSpPr>
          <p:spPr>
            <a:xfrm>
              <a:off x="6157016" y="3683571"/>
              <a:ext cx="373362" cy="143120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6582A58E-D5B2-363D-2B7B-C8ED419589B4}"/>
                </a:ext>
              </a:extLst>
            </p:cNvPr>
            <p:cNvSpPr/>
            <p:nvPr/>
          </p:nvSpPr>
          <p:spPr>
            <a:xfrm>
              <a:off x="6381861" y="3743867"/>
              <a:ext cx="446332" cy="44633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522AA9D8-3504-766D-0934-CBD70D7C81AB}"/>
              </a:ext>
            </a:extLst>
          </p:cNvPr>
          <p:cNvGrpSpPr/>
          <p:nvPr/>
        </p:nvGrpSpPr>
        <p:grpSpPr>
          <a:xfrm>
            <a:off x="1464648" y="4258968"/>
            <a:ext cx="685335" cy="613500"/>
            <a:chOff x="1464648" y="4177589"/>
            <a:chExt cx="685335" cy="613500"/>
          </a:xfrm>
        </p:grpSpPr>
        <p:grpSp>
          <p:nvGrpSpPr>
            <p:cNvPr id="287" name="Group 286">
              <a:extLst>
                <a:ext uri="{FF2B5EF4-FFF2-40B4-BE49-F238E27FC236}">
                  <a16:creationId xmlns:a16="http://schemas.microsoft.com/office/drawing/2014/main" id="{166A5E14-5741-43D8-9278-E0E119D504EB}"/>
                </a:ext>
              </a:extLst>
            </p:cNvPr>
            <p:cNvGrpSpPr/>
            <p:nvPr/>
          </p:nvGrpSpPr>
          <p:grpSpPr>
            <a:xfrm>
              <a:off x="1464648" y="4572836"/>
              <a:ext cx="148285" cy="39645"/>
              <a:chOff x="6192823" y="3253315"/>
              <a:chExt cx="432151" cy="115537"/>
            </a:xfrm>
          </p:grpSpPr>
          <p:grpSp>
            <p:nvGrpSpPr>
              <p:cNvPr id="417" name="Group 416">
                <a:extLst>
                  <a:ext uri="{FF2B5EF4-FFF2-40B4-BE49-F238E27FC236}">
                    <a16:creationId xmlns:a16="http://schemas.microsoft.com/office/drawing/2014/main" id="{E345FE93-36EE-FFB2-DB22-0A6C764FD5AD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426" name="Arc 425">
                  <a:extLst>
                    <a:ext uri="{FF2B5EF4-FFF2-40B4-BE49-F238E27FC236}">
                      <a16:creationId xmlns:a16="http://schemas.microsoft.com/office/drawing/2014/main" id="{338FBE66-7CBC-6402-6FF3-4DFA0774458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7" name="Arc 426">
                  <a:extLst>
                    <a:ext uri="{FF2B5EF4-FFF2-40B4-BE49-F238E27FC236}">
                      <a16:creationId xmlns:a16="http://schemas.microsoft.com/office/drawing/2014/main" id="{9AF43D90-3A07-0E79-60F7-06627C34C6ED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8" name="Arc 427">
                  <a:extLst>
                    <a:ext uri="{FF2B5EF4-FFF2-40B4-BE49-F238E27FC236}">
                      <a16:creationId xmlns:a16="http://schemas.microsoft.com/office/drawing/2014/main" id="{A5D8B385-4FD3-3F28-91D6-BD0E44B0222C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9" name="Arc 428">
                  <a:extLst>
                    <a:ext uri="{FF2B5EF4-FFF2-40B4-BE49-F238E27FC236}">
                      <a16:creationId xmlns:a16="http://schemas.microsoft.com/office/drawing/2014/main" id="{E26C678F-D7A1-27AE-F695-46E48468E18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0" name="Arc 429">
                  <a:extLst>
                    <a:ext uri="{FF2B5EF4-FFF2-40B4-BE49-F238E27FC236}">
                      <a16:creationId xmlns:a16="http://schemas.microsoft.com/office/drawing/2014/main" id="{7192A2D7-B711-055F-CB63-2F0B28F30C9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1" name="Arc 430">
                  <a:extLst>
                    <a:ext uri="{FF2B5EF4-FFF2-40B4-BE49-F238E27FC236}">
                      <a16:creationId xmlns:a16="http://schemas.microsoft.com/office/drawing/2014/main" id="{3778C74E-D49A-B286-0BCB-F4E960F72084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2" name="Arc 431">
                  <a:extLst>
                    <a:ext uri="{FF2B5EF4-FFF2-40B4-BE49-F238E27FC236}">
                      <a16:creationId xmlns:a16="http://schemas.microsoft.com/office/drawing/2014/main" id="{3A2AD435-2512-06BE-3A7B-19DC8436196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418" name="Group 417">
                <a:extLst>
                  <a:ext uri="{FF2B5EF4-FFF2-40B4-BE49-F238E27FC236}">
                    <a16:creationId xmlns:a16="http://schemas.microsoft.com/office/drawing/2014/main" id="{270DFA59-719B-8FD5-91A7-AB9D2329B2F3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419" name="Arc 418">
                  <a:extLst>
                    <a:ext uri="{FF2B5EF4-FFF2-40B4-BE49-F238E27FC236}">
                      <a16:creationId xmlns:a16="http://schemas.microsoft.com/office/drawing/2014/main" id="{57AA70B7-64BA-0B5C-DB66-58C58F29823C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0" name="Arc 419">
                  <a:extLst>
                    <a:ext uri="{FF2B5EF4-FFF2-40B4-BE49-F238E27FC236}">
                      <a16:creationId xmlns:a16="http://schemas.microsoft.com/office/drawing/2014/main" id="{4852E292-EE6A-7E3D-E911-E6717421177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1" name="Arc 420">
                  <a:extLst>
                    <a:ext uri="{FF2B5EF4-FFF2-40B4-BE49-F238E27FC236}">
                      <a16:creationId xmlns:a16="http://schemas.microsoft.com/office/drawing/2014/main" id="{25445E53-3FDC-4EF4-42BD-831301D801E2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2" name="Arc 421">
                  <a:extLst>
                    <a:ext uri="{FF2B5EF4-FFF2-40B4-BE49-F238E27FC236}">
                      <a16:creationId xmlns:a16="http://schemas.microsoft.com/office/drawing/2014/main" id="{D6AA26A6-3A72-181F-5F83-A899CAEA2CC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3" name="Arc 422">
                  <a:extLst>
                    <a:ext uri="{FF2B5EF4-FFF2-40B4-BE49-F238E27FC236}">
                      <a16:creationId xmlns:a16="http://schemas.microsoft.com/office/drawing/2014/main" id="{3AE831D1-6210-F294-AFFE-0397DEB83BD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4" name="Arc 423">
                  <a:extLst>
                    <a:ext uri="{FF2B5EF4-FFF2-40B4-BE49-F238E27FC236}">
                      <a16:creationId xmlns:a16="http://schemas.microsoft.com/office/drawing/2014/main" id="{E5393CDF-C076-A252-9659-DF9C71B7402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5" name="Arc 424">
                  <a:extLst>
                    <a:ext uri="{FF2B5EF4-FFF2-40B4-BE49-F238E27FC236}">
                      <a16:creationId xmlns:a16="http://schemas.microsoft.com/office/drawing/2014/main" id="{6A8C1DFC-B274-0F55-F7F3-3F57A25E029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44B5A5CB-8384-48D1-77E6-3BA247CBF7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75988" y="4287655"/>
              <a:ext cx="295687" cy="162769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FA790817-14A8-4CFE-511A-313FE9511D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5988" y="4562924"/>
              <a:ext cx="279812" cy="155126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5BC30FAF-F7C2-5129-8515-DC0CFFDFD8FC}"/>
                </a:ext>
              </a:extLst>
            </p:cNvPr>
            <p:cNvSpPr txBox="1"/>
            <p:nvPr/>
          </p:nvSpPr>
          <p:spPr>
            <a:xfrm>
              <a:off x="1932652" y="4622103"/>
              <a:ext cx="217331" cy="16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i="1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</a:t>
              </a: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45FDD44-5A40-F5F7-2E83-8699638CDA1F}"/>
                </a:ext>
              </a:extLst>
            </p:cNvPr>
            <p:cNvSpPr txBox="1"/>
            <p:nvPr/>
          </p:nvSpPr>
          <p:spPr>
            <a:xfrm>
              <a:off x="1987565" y="4177589"/>
              <a:ext cx="89572" cy="16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1</a:t>
              </a:r>
            </a:p>
          </p:txBody>
        </p: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6051D2CB-83D7-10B2-9BEC-0FF7C32924CF}"/>
                </a:ext>
              </a:extLst>
            </p:cNvPr>
            <p:cNvCxnSpPr>
              <a:cxnSpLocks/>
            </p:cNvCxnSpPr>
            <p:nvPr/>
          </p:nvCxnSpPr>
          <p:spPr>
            <a:xfrm>
              <a:off x="1465515" y="4398773"/>
              <a:ext cx="138588" cy="53125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Straight Connector 433">
              <a:extLst>
                <a:ext uri="{FF2B5EF4-FFF2-40B4-BE49-F238E27FC236}">
                  <a16:creationId xmlns:a16="http://schemas.microsoft.com/office/drawing/2014/main" id="{B34AA93A-3747-0056-FF22-C3C6909FA5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3700" y="4361492"/>
              <a:ext cx="307975" cy="121608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C01314A4-1E92-3756-BE00-A3B9DB09DBB3}"/>
                </a:ext>
              </a:extLst>
            </p:cNvPr>
            <p:cNvSpPr/>
            <p:nvPr/>
          </p:nvSpPr>
          <p:spPr>
            <a:xfrm>
              <a:off x="1548975" y="4421154"/>
              <a:ext cx="165674" cy="16567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0" name="TextBox 439">
                <a:extLst>
                  <a:ext uri="{FF2B5EF4-FFF2-40B4-BE49-F238E27FC236}">
                    <a16:creationId xmlns:a16="http://schemas.microsoft.com/office/drawing/2014/main" id="{5F36044D-9F7D-7B8E-EEBD-B68342C98F72}"/>
                  </a:ext>
                </a:extLst>
              </p:cNvPr>
              <p:cNvSpPr txBox="1"/>
              <p:nvPr/>
            </p:nvSpPr>
            <p:spPr>
              <a:xfrm>
                <a:off x="2093224" y="4439781"/>
                <a:ext cx="2050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40" name="TextBox 439">
                <a:extLst>
                  <a:ext uri="{FF2B5EF4-FFF2-40B4-BE49-F238E27FC236}">
                    <a16:creationId xmlns:a16="http://schemas.microsoft.com/office/drawing/2014/main" id="{3EB9CE9E-6147-7DCC-A227-58FF8CC60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224" y="4439781"/>
                <a:ext cx="205059" cy="276999"/>
              </a:xfrm>
              <a:prstGeom prst="rect">
                <a:avLst/>
              </a:prstGeom>
              <a:blipFill>
                <a:blip r:embed="rId5"/>
                <a:stretch>
                  <a:fillRect r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1" name="TextBox 440">
            <a:extLst>
              <a:ext uri="{FF2B5EF4-FFF2-40B4-BE49-F238E27FC236}">
                <a16:creationId xmlns:a16="http://schemas.microsoft.com/office/drawing/2014/main" id="{A96DA42C-906C-94D6-6DB8-EE49A4954005}"/>
              </a:ext>
            </a:extLst>
          </p:cNvPr>
          <p:cNvSpPr txBox="1"/>
          <p:nvPr/>
        </p:nvSpPr>
        <p:spPr>
          <a:xfrm>
            <a:off x="3271990" y="4439781"/>
            <a:ext cx="2187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LM Roman 10" pitchFamily="2" charset="77"/>
                <a:cs typeface="Calibri" panose="020F0502020204030204" pitchFamily="34" charset="0"/>
              </a:rPr>
              <a:t>⇽ </a:t>
            </a:r>
            <a:r>
              <a:rPr lang="en-US" sz="1200" dirty="0">
                <a:solidFill>
                  <a:srgbClr val="FF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parton shower algorithm </a:t>
            </a:r>
          </a:p>
        </p:txBody>
      </p:sp>
    </p:spTree>
    <p:extLst>
      <p:ext uri="{BB962C8B-B14F-4D97-AF65-F5344CB8AC3E}">
        <p14:creationId xmlns:p14="http://schemas.microsoft.com/office/powerpoint/2010/main" val="135191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F397A-072E-C9F0-C599-826B9A977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914A0A05-CA9B-E1FF-1782-D8FC914C7AB2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72CD60A6-E103-DA6E-03A4-B4C16F7BFBD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2AED8B0-559B-DB5A-81DE-A72ABCAD72D9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Medium-induced emissions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FFCF2E-9102-05A8-8DE2-C54B69C76A85}"/>
              </a:ext>
            </a:extLst>
          </p:cNvPr>
          <p:cNvSpPr/>
          <p:nvPr/>
        </p:nvSpPr>
        <p:spPr>
          <a:xfrm>
            <a:off x="216000" y="213756"/>
            <a:ext cx="8712000" cy="471862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DF9BB011-4717-9E61-CA50-CA8C32ED7C88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4548" r="13125" b="12604"/>
          <a:stretch/>
        </p:blipFill>
        <p:spPr bwMode="auto">
          <a:xfrm>
            <a:off x="4954418" y="859382"/>
            <a:ext cx="3529128" cy="352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5BBA3F-5067-F7C5-05A6-420038A4A109}"/>
              </a:ext>
            </a:extLst>
          </p:cNvPr>
          <p:cNvSpPr txBox="1"/>
          <p:nvPr/>
        </p:nvSpPr>
        <p:spPr>
          <a:xfrm>
            <a:off x="1270781" y="53511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Event generator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9E83AA-8B0E-3795-0A58-0BFE99FE842F}"/>
              </a:ext>
            </a:extLst>
          </p:cNvPr>
          <p:cNvSpPr txBox="1"/>
          <p:nvPr/>
        </p:nvSpPr>
        <p:spPr>
          <a:xfrm>
            <a:off x="5127836" y="535110"/>
            <a:ext cx="318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Experiment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CECAFC-83B0-D457-9595-CF97ADD69200}"/>
              </a:ext>
            </a:extLst>
          </p:cNvPr>
          <p:cNvSpPr txBox="1"/>
          <p:nvPr/>
        </p:nvSpPr>
        <p:spPr>
          <a:xfrm>
            <a:off x="1997415" y="4420350"/>
            <a:ext cx="5149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LM Roman 10" pitchFamily="2" charset="77"/>
              </a:rPr>
              <a:t>First-principle based, improvable order-by-order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LM Roman 10" pitchFamily="2" charset="77"/>
              </a:rPr>
              <a:t>Describes (a certain class of) multi-differential observables.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DEAA92C6-BF74-BCC5-E42F-A6004AD76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8</a:t>
            </a:fld>
            <a:endParaRPr lang="en-US"/>
          </a:p>
        </p:txBody>
      </p:sp>
      <p:pic>
        <p:nvPicPr>
          <p:cNvPr id="4" name="dijets-001_dUz9qapS">
            <a:hlinkClick r:id="" action="ppaction://media"/>
            <a:extLst>
              <a:ext uri="{FF2B5EF4-FFF2-40B4-BE49-F238E27FC236}">
                <a16:creationId xmlns:a16="http://schemas.microsoft.com/office/drawing/2014/main" id="{3D9A7C26-660F-DD4C-E8A8-EE88963A73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8889" y="859382"/>
            <a:ext cx="3529129" cy="35291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896343-E9BF-3DD6-46A7-547D7B3BB2FB}"/>
              </a:ext>
            </a:extLst>
          </p:cNvPr>
          <p:cNvSpPr/>
          <p:nvPr/>
        </p:nvSpPr>
        <p:spPr>
          <a:xfrm>
            <a:off x="3137579" y="4112751"/>
            <a:ext cx="947204" cy="1968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7DF33-6885-5E2F-3C17-FCB622BB2F09}"/>
              </a:ext>
            </a:extLst>
          </p:cNvPr>
          <p:cNvSpPr txBox="1"/>
          <p:nvPr/>
        </p:nvSpPr>
        <p:spPr>
          <a:xfrm>
            <a:off x="570424" y="4209991"/>
            <a:ext cx="12618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[adapted from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G.Salam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6" name="Undertittel 1">
            <a:extLst>
              <a:ext uri="{FF2B5EF4-FFF2-40B4-BE49-F238E27FC236}">
                <a16:creationId xmlns:a16="http://schemas.microsoft.com/office/drawing/2014/main" id="{D104BA84-F56A-D002-D981-E989EB43F00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247932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F2198-030D-7D49-4FA9-C81340A7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335598-9447-CBEB-E2DF-AE1F10305A10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3C87283-5563-1B4F-A812-4B14D0D7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9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EAA6B-43C1-CB6B-6C99-F898B07F76C2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018304-B831-38AE-49FE-5CC6F1034A2F}"/>
              </a:ext>
            </a:extLst>
          </p:cNvPr>
          <p:cNvSpPr txBox="1"/>
          <p:nvPr/>
        </p:nvSpPr>
        <p:spPr>
          <a:xfrm>
            <a:off x="216000" y="2033141"/>
            <a:ext cx="487346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1. Jets in heavy-ion collisions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EACF8BE-07C0-1E78-A00B-7A455B00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468" y="260967"/>
            <a:ext cx="3454470" cy="2281387"/>
          </a:xfrm>
          <a:prstGeom prst="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36EC6A3-9ACC-0AFD-5A29-981AFA6FCCEF}"/>
              </a:ext>
            </a:extLst>
          </p:cNvPr>
          <p:cNvGrpSpPr/>
          <p:nvPr/>
        </p:nvGrpSpPr>
        <p:grpSpPr>
          <a:xfrm>
            <a:off x="5089468" y="2601611"/>
            <a:ext cx="3454470" cy="2280922"/>
            <a:chOff x="4638495" y="1159502"/>
            <a:chExt cx="4209703" cy="2779588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BD9E24D6-772E-4644-336E-3B30D9ADCE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8495" y="1159502"/>
              <a:ext cx="4209703" cy="2779588"/>
            </a:xfrm>
            <a:prstGeom prst="rect">
              <a:avLst/>
            </a:prstGeom>
            <a:noFill/>
            <a:ln w="12700">
              <a:solidFill>
                <a:schemeClr val="tx2">
                  <a:lumMod val="20000"/>
                  <a:lumOff val="8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8E7AFF-5A48-E12F-B1D2-103230A74C81}"/>
                </a:ext>
              </a:extLst>
            </p:cNvPr>
            <p:cNvSpPr/>
            <p:nvPr/>
          </p:nvSpPr>
          <p:spPr>
            <a:xfrm>
              <a:off x="7785100" y="1159502"/>
              <a:ext cx="1063098" cy="882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3AF6B66-44C2-E141-7358-53C30834BB73}"/>
                </a:ext>
              </a:extLst>
            </p:cNvPr>
            <p:cNvSpPr/>
            <p:nvPr/>
          </p:nvSpPr>
          <p:spPr>
            <a:xfrm>
              <a:off x="8016875" y="2327275"/>
              <a:ext cx="802748" cy="26883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Undertittel 1">
            <a:extLst>
              <a:ext uri="{FF2B5EF4-FFF2-40B4-BE49-F238E27FC236}">
                <a16:creationId xmlns:a16="http://schemas.microsoft.com/office/drawing/2014/main" id="{5E64AF48-ECE0-F763-8765-23EC65822BF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6417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SEWM 2026, Helsinki</a:t>
            </a:r>
          </a:p>
        </p:txBody>
      </p:sp>
    </p:spTree>
    <p:extLst>
      <p:ext uri="{BB962C8B-B14F-4D97-AF65-F5344CB8AC3E}">
        <p14:creationId xmlns:p14="http://schemas.microsoft.com/office/powerpoint/2010/main" val="728507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62957</TotalTime>
  <Words>3214</Words>
  <Application>Microsoft Macintosh PowerPoint</Application>
  <PresentationFormat>On-screen Show (16:9)</PresentationFormat>
  <Paragraphs>776</Paragraphs>
  <Slides>34</Slides>
  <Notes>34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Courier New</vt:lpstr>
      <vt:lpstr>Latin Modern Math</vt:lpstr>
      <vt:lpstr>LM Roman 10</vt:lpstr>
      <vt:lpstr>LMRoman10</vt:lpstr>
      <vt:lpstr>Menlo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Adam Takacs</cp:lastModifiedBy>
  <cp:revision>139</cp:revision>
  <dcterms:created xsi:type="dcterms:W3CDTF">2023-08-25T09:34:16Z</dcterms:created>
  <dcterms:modified xsi:type="dcterms:W3CDTF">2026-08-17T06:13:54Z</dcterms:modified>
</cp:coreProperties>
</file>