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912" r:id="rId1"/>
  </p:sldMasterIdLst>
  <p:notesMasterIdLst>
    <p:notesMasterId r:id="rId14"/>
  </p:notesMasterIdLst>
  <p:handoutMasterIdLst>
    <p:handoutMasterId r:id="rId15"/>
  </p:handoutMasterIdLst>
  <p:sldIdLst>
    <p:sldId id="256" r:id="rId2"/>
    <p:sldId id="484" r:id="rId3"/>
    <p:sldId id="518" r:id="rId4"/>
    <p:sldId id="519" r:id="rId5"/>
    <p:sldId id="494" r:id="rId6"/>
    <p:sldId id="511" r:id="rId7"/>
    <p:sldId id="520" r:id="rId8"/>
    <p:sldId id="521" r:id="rId9"/>
    <p:sldId id="498" r:id="rId10"/>
    <p:sldId id="515" r:id="rId11"/>
    <p:sldId id="524" r:id="rId12"/>
    <p:sldId id="525" r:id="rId13"/>
  </p:sldIdLst>
  <p:sldSz cx="12192000" cy="6858000"/>
  <p:notesSz cx="9874250" cy="6797675"/>
  <p:embeddedFontLst>
    <p:embeddedFont>
      <p:font typeface="Cambria Math" panose="02040503050406030204" pitchFamily="18" charset="0"/>
      <p:regular r:id="rId16"/>
    </p:embeddedFont>
    <p:embeddedFont>
      <p:font typeface="Imperial Sans Display" panose="020B0503020202020204" pitchFamily="34" charset="0"/>
      <p:regular r:id="rId17"/>
      <p:bold r:id="rId18"/>
    </p:embeddedFont>
    <p:embeddedFont>
      <p:font typeface="Imperial Sans Display Semibold" panose="020B0703020202020204" pitchFamily="34" charset="0"/>
      <p:bold r:id="rId19"/>
    </p:embeddedFont>
    <p:embeddedFont>
      <p:font typeface="Verdana" panose="020B0604030504040204" pitchFamily="34" charset="0"/>
      <p:regular r:id="rId20"/>
      <p:bold r:id="rId21"/>
      <p:italic r:id="rId22"/>
      <p:boldItalic r:id="rId23"/>
    </p:embeddedFont>
    <p:embeddedFont>
      <p:font typeface="Wingdings 2" panose="05020102010507070707" pitchFamily="18" charset="2"/>
      <p:regular r:id="rId24"/>
    </p:embeddedFont>
    <p:embeddedFont>
      <p:font typeface="Wingdings 3" panose="05040102010807070707" pitchFamily="18" charset="2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>
          <p15:clr>
            <a:srgbClr val="A4A3A4"/>
          </p15:clr>
        </p15:guide>
        <p15:guide id="2" pos="311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D"/>
    <a:srgbClr val="00AA00"/>
    <a:srgbClr val="5D81B5"/>
    <a:srgbClr val="5A89C1"/>
    <a:srgbClr val="FF0000"/>
    <a:srgbClr val="1936F4"/>
    <a:srgbClr val="2AFF2A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EC8EE7-15B9-4769-B678-B0C0D9F570AD}" v="781" dt="2026-08-21T07:03:17.0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1" autoAdjust="0"/>
    <p:restoredTop sz="92963" autoAdjust="0"/>
  </p:normalViewPr>
  <p:slideViewPr>
    <p:cSldViewPr>
      <p:cViewPr varScale="1">
        <p:scale>
          <a:sx n="90" d="100"/>
          <a:sy n="90" d="100"/>
        </p:scale>
        <p:origin x="114" y="3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-7560"/>
    </p:cViewPr>
  </p:sorterViewPr>
  <p:notesViewPr>
    <p:cSldViewPr showGuides="1">
      <p:cViewPr varScale="1">
        <p:scale>
          <a:sx n="60" d="100"/>
          <a:sy n="60" d="100"/>
        </p:scale>
        <p:origin x="-2556" y="-84"/>
      </p:cViewPr>
      <p:guideLst>
        <p:guide orient="horz" pos="2142"/>
        <p:guide pos="3111"/>
      </p:guideLst>
    </p:cSldViewPr>
  </p:notesViewPr>
  <p:gridSpacing cx="180023" cy="18002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antie, Arttu K" userId="ded1acc9-4cb4-4beb-b66b-9744afa13dd6" providerId="ADAL" clId="{4861228E-FCE8-4806-9BE8-984812662925}"/>
    <pc:docChg chg="custSel addSld delSld modSld modMainMaster">
      <pc:chgData name="Rajantie, Arttu K" userId="ded1acc9-4cb4-4beb-b66b-9744afa13dd6" providerId="ADAL" clId="{4861228E-FCE8-4806-9BE8-984812662925}" dt="2026-08-21T07:03:21.951" v="1926" actId="14"/>
      <pc:docMkLst>
        <pc:docMk/>
      </pc:docMkLst>
      <pc:sldChg chg="addSp delSp modSp mod">
        <pc:chgData name="Rajantie, Arttu K" userId="ded1acc9-4cb4-4beb-b66b-9744afa13dd6" providerId="ADAL" clId="{4861228E-FCE8-4806-9BE8-984812662925}" dt="2026-08-20T08:33:19.803" v="381" actId="20577"/>
        <pc:sldMkLst>
          <pc:docMk/>
          <pc:sldMk cId="0" sldId="256"/>
        </pc:sldMkLst>
        <pc:spChg chg="mod">
          <ac:chgData name="Rajantie, Arttu K" userId="ded1acc9-4cb4-4beb-b66b-9744afa13dd6" providerId="ADAL" clId="{4861228E-FCE8-4806-9BE8-984812662925}" dt="2026-08-20T06:49:19.044" v="26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Rajantie, Arttu K" userId="ded1acc9-4cb4-4beb-b66b-9744afa13dd6" providerId="ADAL" clId="{4861228E-FCE8-4806-9BE8-984812662925}" dt="2026-08-20T08:33:19.803" v="381" actId="20577"/>
          <ac:spMkLst>
            <pc:docMk/>
            <pc:sldMk cId="0" sldId="256"/>
            <ac:spMk id="3" creationId="{00000000-0000-0000-0000-000000000000}"/>
          </ac:spMkLst>
        </pc:spChg>
        <pc:picChg chg="del">
          <ac:chgData name="Rajantie, Arttu K" userId="ded1acc9-4cb4-4beb-b66b-9744afa13dd6" providerId="ADAL" clId="{4861228E-FCE8-4806-9BE8-984812662925}" dt="2026-08-20T06:50:27.745" v="92" actId="478"/>
          <ac:picMkLst>
            <pc:docMk/>
            <pc:sldMk cId="0" sldId="256"/>
            <ac:picMk id="4" creationId="{08E64025-02AC-FCB3-E013-F5679310BE73}"/>
          </ac:picMkLst>
        </pc:picChg>
        <pc:picChg chg="add mod">
          <ac:chgData name="Rajantie, Arttu K" userId="ded1acc9-4cb4-4beb-b66b-9744afa13dd6" providerId="ADAL" clId="{4861228E-FCE8-4806-9BE8-984812662925}" dt="2026-08-20T06:51:37.802" v="95" actId="1076"/>
          <ac:picMkLst>
            <pc:docMk/>
            <pc:sldMk cId="0" sldId="256"/>
            <ac:picMk id="6" creationId="{7F4D5BEC-7056-101E-A258-07EF52E0FBF3}"/>
          </ac:picMkLst>
        </pc:picChg>
        <pc:picChg chg="add mod">
          <ac:chgData name="Rajantie, Arttu K" userId="ded1acc9-4cb4-4beb-b66b-9744afa13dd6" providerId="ADAL" clId="{4861228E-FCE8-4806-9BE8-984812662925}" dt="2026-08-20T06:51:44.366" v="97" actId="14100"/>
          <ac:picMkLst>
            <pc:docMk/>
            <pc:sldMk cId="0" sldId="256"/>
            <ac:picMk id="9" creationId="{3BF1D6F6-8FAD-687A-6A07-0F081D639846}"/>
          </ac:picMkLst>
        </pc:picChg>
      </pc:sldChg>
      <pc:sldChg chg="addSp modSp mod">
        <pc:chgData name="Rajantie, Arttu K" userId="ded1acc9-4cb4-4beb-b66b-9744afa13dd6" providerId="ADAL" clId="{4861228E-FCE8-4806-9BE8-984812662925}" dt="2026-08-20T07:04:39.479" v="291" actId="20577"/>
        <pc:sldMkLst>
          <pc:docMk/>
          <pc:sldMk cId="3929848053" sldId="484"/>
        </pc:sldMkLst>
        <pc:spChg chg="mod">
          <ac:chgData name="Rajantie, Arttu K" userId="ded1acc9-4cb4-4beb-b66b-9744afa13dd6" providerId="ADAL" clId="{4861228E-FCE8-4806-9BE8-984812662925}" dt="2026-08-20T07:04:39.479" v="291" actId="20577"/>
          <ac:spMkLst>
            <pc:docMk/>
            <pc:sldMk cId="3929848053" sldId="484"/>
            <ac:spMk id="2" creationId="{07B069FF-FE45-4DC3-9FE3-F3930E00633B}"/>
          </ac:spMkLst>
        </pc:spChg>
        <pc:spChg chg="add mod">
          <ac:chgData name="Rajantie, Arttu K" userId="ded1acc9-4cb4-4beb-b66b-9744afa13dd6" providerId="ADAL" clId="{4861228E-FCE8-4806-9BE8-984812662925}" dt="2026-08-20T07:04:12.369" v="287" actId="1037"/>
          <ac:spMkLst>
            <pc:docMk/>
            <pc:sldMk cId="3929848053" sldId="484"/>
            <ac:spMk id="8" creationId="{97905595-6557-A921-7654-1801D8D8538C}"/>
          </ac:spMkLst>
        </pc:spChg>
        <pc:spChg chg="mod">
          <ac:chgData name="Rajantie, Arttu K" userId="ded1acc9-4cb4-4beb-b66b-9744afa13dd6" providerId="ADAL" clId="{4861228E-FCE8-4806-9BE8-984812662925}" dt="2026-08-20T07:04:12.369" v="287" actId="1037"/>
          <ac:spMkLst>
            <pc:docMk/>
            <pc:sldMk cId="3929848053" sldId="484"/>
            <ac:spMk id="55" creationId="{BABBD39F-C334-419D-8529-56AB52F103FA}"/>
          </ac:spMkLst>
        </pc:spChg>
        <pc:spChg chg="mod">
          <ac:chgData name="Rajantie, Arttu K" userId="ded1acc9-4cb4-4beb-b66b-9744afa13dd6" providerId="ADAL" clId="{4861228E-FCE8-4806-9BE8-984812662925}" dt="2026-08-20T07:04:12.369" v="287" actId="1037"/>
          <ac:spMkLst>
            <pc:docMk/>
            <pc:sldMk cId="3929848053" sldId="484"/>
            <ac:spMk id="56" creationId="{EE74D987-D850-4274-9DA4-941AB7BAE9A1}"/>
          </ac:spMkLst>
        </pc:spChg>
        <pc:spChg chg="mod">
          <ac:chgData name="Rajantie, Arttu K" userId="ded1acc9-4cb4-4beb-b66b-9744afa13dd6" providerId="ADAL" clId="{4861228E-FCE8-4806-9BE8-984812662925}" dt="2026-08-20T07:04:12.369" v="287" actId="1037"/>
          <ac:spMkLst>
            <pc:docMk/>
            <pc:sldMk cId="3929848053" sldId="484"/>
            <ac:spMk id="57" creationId="{7680718E-CC2A-4CCB-8B90-D2521C1E88FE}"/>
          </ac:spMkLst>
        </pc:spChg>
        <pc:spChg chg="mod">
          <ac:chgData name="Rajantie, Arttu K" userId="ded1acc9-4cb4-4beb-b66b-9744afa13dd6" providerId="ADAL" clId="{4861228E-FCE8-4806-9BE8-984812662925}" dt="2026-08-20T07:04:12.369" v="287" actId="1037"/>
          <ac:spMkLst>
            <pc:docMk/>
            <pc:sldMk cId="3929848053" sldId="484"/>
            <ac:spMk id="60" creationId="{91663C25-1F9E-4163-BE8C-3A8D2F2CF6A4}"/>
          </ac:spMkLst>
        </pc:spChg>
        <pc:spChg chg="mod">
          <ac:chgData name="Rajantie, Arttu K" userId="ded1acc9-4cb4-4beb-b66b-9744afa13dd6" providerId="ADAL" clId="{4861228E-FCE8-4806-9BE8-984812662925}" dt="2026-08-20T07:04:12.369" v="287" actId="1037"/>
          <ac:spMkLst>
            <pc:docMk/>
            <pc:sldMk cId="3929848053" sldId="484"/>
            <ac:spMk id="61" creationId="{F77BA665-BF51-D7B4-0B8D-FDA02269CAED}"/>
          </ac:spMkLst>
        </pc:spChg>
        <pc:grpChg chg="mod">
          <ac:chgData name="Rajantie, Arttu K" userId="ded1acc9-4cb4-4beb-b66b-9744afa13dd6" providerId="ADAL" clId="{4861228E-FCE8-4806-9BE8-984812662925}" dt="2026-08-20T07:04:12.369" v="287" actId="1037"/>
          <ac:grpSpMkLst>
            <pc:docMk/>
            <pc:sldMk cId="3929848053" sldId="484"/>
            <ac:grpSpMk id="11" creationId="{F755F986-EBA4-4E39-8225-9D6BFFA4C0EC}"/>
          </ac:grpSpMkLst>
        </pc:grpChg>
        <pc:cxnChg chg="add mod">
          <ac:chgData name="Rajantie, Arttu K" userId="ded1acc9-4cb4-4beb-b66b-9744afa13dd6" providerId="ADAL" clId="{4861228E-FCE8-4806-9BE8-984812662925}" dt="2026-08-20T07:04:12.369" v="287" actId="1037"/>
          <ac:cxnSpMkLst>
            <pc:docMk/>
            <pc:sldMk cId="3929848053" sldId="484"/>
            <ac:cxnSpMk id="6" creationId="{FA4C063E-7B49-087A-B650-B3CA2BAC9121}"/>
          </ac:cxnSpMkLst>
        </pc:cxnChg>
        <pc:cxnChg chg="mod">
          <ac:chgData name="Rajantie, Arttu K" userId="ded1acc9-4cb4-4beb-b66b-9744afa13dd6" providerId="ADAL" clId="{4861228E-FCE8-4806-9BE8-984812662925}" dt="2026-08-20T07:04:12.369" v="287" actId="1037"/>
          <ac:cxnSpMkLst>
            <pc:docMk/>
            <pc:sldMk cId="3929848053" sldId="484"/>
            <ac:cxnSpMk id="7" creationId="{ABDB9B28-2AAA-1F46-F11B-DC3B1E6D54AB}"/>
          </ac:cxnSpMkLst>
        </pc:cxnChg>
        <pc:cxnChg chg="mod">
          <ac:chgData name="Rajantie, Arttu K" userId="ded1acc9-4cb4-4beb-b66b-9744afa13dd6" providerId="ADAL" clId="{4861228E-FCE8-4806-9BE8-984812662925}" dt="2026-08-20T07:04:12.369" v="287" actId="1037"/>
          <ac:cxnSpMkLst>
            <pc:docMk/>
            <pc:sldMk cId="3929848053" sldId="484"/>
            <ac:cxnSpMk id="59" creationId="{E021D2F7-DB4A-4529-9A6B-53D313A28234}"/>
          </ac:cxnSpMkLst>
        </pc:cxnChg>
      </pc:sldChg>
      <pc:sldChg chg="del">
        <pc:chgData name="Rajantie, Arttu K" userId="ded1acc9-4cb4-4beb-b66b-9744afa13dd6" providerId="ADAL" clId="{4861228E-FCE8-4806-9BE8-984812662925}" dt="2026-08-20T06:52:59.971" v="99" actId="47"/>
        <pc:sldMkLst>
          <pc:docMk/>
          <pc:sldMk cId="813977413" sldId="492"/>
        </pc:sldMkLst>
      </pc:sldChg>
      <pc:sldChg chg="delSp modSp mod">
        <pc:chgData name="Rajantie, Arttu K" userId="ded1acc9-4cb4-4beb-b66b-9744afa13dd6" providerId="ADAL" clId="{4861228E-FCE8-4806-9BE8-984812662925}" dt="2026-08-20T08:39:12.968" v="484" actId="20577"/>
        <pc:sldMkLst>
          <pc:docMk/>
          <pc:sldMk cId="2364794111" sldId="494"/>
        </pc:sldMkLst>
        <pc:spChg chg="mod">
          <ac:chgData name="Rajantie, Arttu K" userId="ded1acc9-4cb4-4beb-b66b-9744afa13dd6" providerId="ADAL" clId="{4861228E-FCE8-4806-9BE8-984812662925}" dt="2026-08-20T08:39:12.968" v="484" actId="20577"/>
          <ac:spMkLst>
            <pc:docMk/>
            <pc:sldMk cId="2364794111" sldId="494"/>
            <ac:spMk id="2" creationId="{07B069FF-FE45-4DC3-9FE3-F3930E00633B}"/>
          </ac:spMkLst>
        </pc:spChg>
        <pc:grpChg chg="del">
          <ac:chgData name="Rajantie, Arttu K" userId="ded1acc9-4cb4-4beb-b66b-9744afa13dd6" providerId="ADAL" clId="{4861228E-FCE8-4806-9BE8-984812662925}" dt="2026-08-20T08:36:14.841" v="388" actId="478"/>
          <ac:grpSpMkLst>
            <pc:docMk/>
            <pc:sldMk cId="2364794111" sldId="494"/>
            <ac:grpSpMk id="60" creationId="{2891AB8F-8B33-BB68-151B-15FB24398D9A}"/>
          </ac:grpSpMkLst>
        </pc:grpChg>
        <pc:picChg chg="mod">
          <ac:chgData name="Rajantie, Arttu K" userId="ded1acc9-4cb4-4beb-b66b-9744afa13dd6" providerId="ADAL" clId="{4861228E-FCE8-4806-9BE8-984812662925}" dt="2026-08-20T08:38:16.136" v="404" actId="14100"/>
          <ac:picMkLst>
            <pc:docMk/>
            <pc:sldMk cId="2364794111" sldId="494"/>
            <ac:picMk id="8" creationId="{EDC35FCE-0501-45C0-BE51-40FFB52FCBE2}"/>
          </ac:picMkLst>
        </pc:picChg>
        <pc:picChg chg="mod">
          <ac:chgData name="Rajantie, Arttu K" userId="ded1acc9-4cb4-4beb-b66b-9744afa13dd6" providerId="ADAL" clId="{4861228E-FCE8-4806-9BE8-984812662925}" dt="2026-08-20T08:38:04.031" v="398" actId="1036"/>
          <ac:picMkLst>
            <pc:docMk/>
            <pc:sldMk cId="2364794111" sldId="494"/>
            <ac:picMk id="3074" creationId="{2C432EBC-93B4-2272-E5D7-253162A7773C}"/>
          </ac:picMkLst>
        </pc:picChg>
        <pc:picChg chg="mod">
          <ac:chgData name="Rajantie, Arttu K" userId="ded1acc9-4cb4-4beb-b66b-9744afa13dd6" providerId="ADAL" clId="{4861228E-FCE8-4806-9BE8-984812662925}" dt="2026-08-20T08:38:04.031" v="398" actId="1036"/>
          <ac:picMkLst>
            <pc:docMk/>
            <pc:sldMk cId="2364794111" sldId="494"/>
            <ac:picMk id="3076" creationId="{D833E8B3-7C47-4A9B-D34A-B3BCE7589454}"/>
          </ac:picMkLst>
        </pc:picChg>
        <pc:cxnChg chg="del">
          <ac:chgData name="Rajantie, Arttu K" userId="ded1acc9-4cb4-4beb-b66b-9744afa13dd6" providerId="ADAL" clId="{4861228E-FCE8-4806-9BE8-984812662925}" dt="2026-08-20T08:36:20.241" v="390" actId="478"/>
          <ac:cxnSpMkLst>
            <pc:docMk/>
            <pc:sldMk cId="2364794111" sldId="494"/>
            <ac:cxnSpMk id="62" creationId="{4A8697F4-758B-5E8A-F4F4-641EE07005A5}"/>
          </ac:cxnSpMkLst>
        </pc:cxnChg>
        <pc:cxnChg chg="del">
          <ac:chgData name="Rajantie, Arttu K" userId="ded1acc9-4cb4-4beb-b66b-9744afa13dd6" providerId="ADAL" clId="{4861228E-FCE8-4806-9BE8-984812662925}" dt="2026-08-20T08:36:17.459" v="389" actId="478"/>
          <ac:cxnSpMkLst>
            <pc:docMk/>
            <pc:sldMk cId="2364794111" sldId="494"/>
            <ac:cxnSpMk id="3072" creationId="{EEE6B711-A326-9B3F-C216-47C9B7C8567C}"/>
          </ac:cxnSpMkLst>
        </pc:cxnChg>
      </pc:sldChg>
      <pc:sldChg chg="modSp">
        <pc:chgData name="Rajantie, Arttu K" userId="ded1acc9-4cb4-4beb-b66b-9744afa13dd6" providerId="ADAL" clId="{4861228E-FCE8-4806-9BE8-984812662925}" dt="2026-08-20T07:09:54.870" v="336" actId="20577"/>
        <pc:sldMkLst>
          <pc:docMk/>
          <pc:sldMk cId="738218550" sldId="511"/>
        </pc:sldMkLst>
        <pc:spChg chg="mod">
          <ac:chgData name="Rajantie, Arttu K" userId="ded1acc9-4cb4-4beb-b66b-9744afa13dd6" providerId="ADAL" clId="{4861228E-FCE8-4806-9BE8-984812662925}" dt="2026-08-20T07:09:54.870" v="336" actId="20577"/>
          <ac:spMkLst>
            <pc:docMk/>
            <pc:sldMk cId="738218550" sldId="511"/>
            <ac:spMk id="2" creationId="{25E0CDB8-81B8-4201-9F58-7397FEA6E9E8}"/>
          </ac:spMkLst>
        </pc:spChg>
      </pc:sldChg>
      <pc:sldChg chg="modSp mod">
        <pc:chgData name="Rajantie, Arttu K" userId="ded1acc9-4cb4-4beb-b66b-9744afa13dd6" providerId="ADAL" clId="{4861228E-FCE8-4806-9BE8-984812662925}" dt="2026-08-21T06:52:01.348" v="1841" actId="20577"/>
        <pc:sldMkLst>
          <pc:docMk/>
          <pc:sldMk cId="556213666" sldId="515"/>
        </pc:sldMkLst>
        <pc:spChg chg="mod">
          <ac:chgData name="Rajantie, Arttu K" userId="ded1acc9-4cb4-4beb-b66b-9744afa13dd6" providerId="ADAL" clId="{4861228E-FCE8-4806-9BE8-984812662925}" dt="2026-08-21T06:52:01.348" v="1841" actId="20577"/>
          <ac:spMkLst>
            <pc:docMk/>
            <pc:sldMk cId="556213666" sldId="515"/>
            <ac:spMk id="2" creationId="{8963457F-1F7C-4ED8-AE55-EAEE9E5D7C23}"/>
          </ac:spMkLst>
        </pc:spChg>
        <pc:picChg chg="mod">
          <ac:chgData name="Rajantie, Arttu K" userId="ded1acc9-4cb4-4beb-b66b-9744afa13dd6" providerId="ADAL" clId="{4861228E-FCE8-4806-9BE8-984812662925}" dt="2026-08-21T06:46:08.947" v="1790" actId="1037"/>
          <ac:picMkLst>
            <pc:docMk/>
            <pc:sldMk cId="556213666" sldId="515"/>
            <ac:picMk id="6148" creationId="{A2201915-2D95-40CB-9956-B31013FC6497}"/>
          </ac:picMkLst>
        </pc:picChg>
      </pc:sldChg>
      <pc:sldChg chg="modSp mod">
        <pc:chgData name="Rajantie, Arttu K" userId="ded1acc9-4cb4-4beb-b66b-9744afa13dd6" providerId="ADAL" clId="{4861228E-FCE8-4806-9BE8-984812662925}" dt="2026-08-21T07:03:21.951" v="1926" actId="14"/>
        <pc:sldMkLst>
          <pc:docMk/>
          <pc:sldMk cId="3062485358" sldId="518"/>
        </pc:sldMkLst>
        <pc:spChg chg="mod">
          <ac:chgData name="Rajantie, Arttu K" userId="ded1acc9-4cb4-4beb-b66b-9744afa13dd6" providerId="ADAL" clId="{4861228E-FCE8-4806-9BE8-984812662925}" dt="2026-08-21T07:03:21.951" v="1926" actId="14"/>
          <ac:spMkLst>
            <pc:docMk/>
            <pc:sldMk cId="3062485358" sldId="518"/>
            <ac:spMk id="2" creationId="{31EAC669-4947-047B-C12F-E9F70DC70981}"/>
          </ac:spMkLst>
        </pc:spChg>
      </pc:sldChg>
      <pc:sldChg chg="modSp mod">
        <pc:chgData name="Rajantie, Arttu K" userId="ded1acc9-4cb4-4beb-b66b-9744afa13dd6" providerId="ADAL" clId="{4861228E-FCE8-4806-9BE8-984812662925}" dt="2026-08-20T07:05:51.908" v="299" actId="20577"/>
        <pc:sldMkLst>
          <pc:docMk/>
          <pc:sldMk cId="512676691" sldId="519"/>
        </pc:sldMkLst>
        <pc:spChg chg="mod">
          <ac:chgData name="Rajantie, Arttu K" userId="ded1acc9-4cb4-4beb-b66b-9744afa13dd6" providerId="ADAL" clId="{4861228E-FCE8-4806-9BE8-984812662925}" dt="2026-08-20T07:05:51.908" v="299" actId="20577"/>
          <ac:spMkLst>
            <pc:docMk/>
            <pc:sldMk cId="512676691" sldId="519"/>
            <ac:spMk id="2" creationId="{ED2314CB-B0FB-9B1C-E7D2-18E67C308372}"/>
          </ac:spMkLst>
        </pc:spChg>
      </pc:sldChg>
      <pc:sldChg chg="modSp mod">
        <pc:chgData name="Rajantie, Arttu K" userId="ded1acc9-4cb4-4beb-b66b-9744afa13dd6" providerId="ADAL" clId="{4861228E-FCE8-4806-9BE8-984812662925}" dt="2026-08-20T07:10:12.602" v="338" actId="20577"/>
        <pc:sldMkLst>
          <pc:docMk/>
          <pc:sldMk cId="2625424800" sldId="520"/>
        </pc:sldMkLst>
        <pc:spChg chg="mod">
          <ac:chgData name="Rajantie, Arttu K" userId="ded1acc9-4cb4-4beb-b66b-9744afa13dd6" providerId="ADAL" clId="{4861228E-FCE8-4806-9BE8-984812662925}" dt="2026-08-20T07:10:12.602" v="338" actId="20577"/>
          <ac:spMkLst>
            <pc:docMk/>
            <pc:sldMk cId="2625424800" sldId="520"/>
            <ac:spMk id="2" creationId="{87ACF063-E62A-38ED-CBF0-3FD3C58735F3}"/>
          </ac:spMkLst>
        </pc:spChg>
      </pc:sldChg>
      <pc:sldChg chg="modSp mod">
        <pc:chgData name="Rajantie, Arttu K" userId="ded1acc9-4cb4-4beb-b66b-9744afa13dd6" providerId="ADAL" clId="{4861228E-FCE8-4806-9BE8-984812662925}" dt="2026-08-21T06:37:21.736" v="1698" actId="20577"/>
        <pc:sldMkLst>
          <pc:docMk/>
          <pc:sldMk cId="2626693578" sldId="521"/>
        </pc:sldMkLst>
        <pc:spChg chg="mod">
          <ac:chgData name="Rajantie, Arttu K" userId="ded1acc9-4cb4-4beb-b66b-9744afa13dd6" providerId="ADAL" clId="{4861228E-FCE8-4806-9BE8-984812662925}" dt="2026-08-21T06:37:21.736" v="1698" actId="20577"/>
          <ac:spMkLst>
            <pc:docMk/>
            <pc:sldMk cId="2626693578" sldId="521"/>
            <ac:spMk id="2" creationId="{0A632DDF-BD39-E702-3FC6-7048FAA0E902}"/>
          </ac:spMkLst>
        </pc:spChg>
      </pc:sldChg>
      <pc:sldChg chg="addSp delSp modSp new del mod delAnim modAnim">
        <pc:chgData name="Rajantie, Arttu K" userId="ded1acc9-4cb4-4beb-b66b-9744afa13dd6" providerId="ADAL" clId="{4861228E-FCE8-4806-9BE8-984812662925}" dt="2026-08-21T04:24:41.525" v="507" actId="47"/>
        <pc:sldMkLst>
          <pc:docMk/>
          <pc:sldMk cId="1229873770" sldId="522"/>
        </pc:sldMkLst>
        <pc:spChg chg="del">
          <ac:chgData name="Rajantie, Arttu K" userId="ded1acc9-4cb4-4beb-b66b-9744afa13dd6" providerId="ADAL" clId="{4861228E-FCE8-4806-9BE8-984812662925}" dt="2026-08-20T20:19:01.154" v="487"/>
          <ac:spMkLst>
            <pc:docMk/>
            <pc:sldMk cId="1229873770" sldId="522"/>
            <ac:spMk id="2" creationId="{2C6C8364-4849-58AF-6785-92B1BB5F1AEF}"/>
          </ac:spMkLst>
        </pc:spChg>
        <pc:spChg chg="add del mod">
          <ac:chgData name="Rajantie, Arttu K" userId="ded1acc9-4cb4-4beb-b66b-9744afa13dd6" providerId="ADAL" clId="{4861228E-FCE8-4806-9BE8-984812662925}" dt="2026-08-20T21:25:11.551" v="489"/>
          <ac:spMkLst>
            <pc:docMk/>
            <pc:sldMk cId="1229873770" sldId="522"/>
            <ac:spMk id="8" creationId="{5F470AFD-0FBD-8DB7-4C5B-477D28B356FE}"/>
          </ac:spMkLst>
        </pc:spChg>
        <pc:picChg chg="add del mod">
          <ac:chgData name="Rajantie, Arttu K" userId="ded1acc9-4cb4-4beb-b66b-9744afa13dd6" providerId="ADAL" clId="{4861228E-FCE8-4806-9BE8-984812662925}" dt="2026-08-20T21:24:48.578" v="488" actId="478"/>
          <ac:picMkLst>
            <pc:docMk/>
            <pc:sldMk cId="1229873770" sldId="522"/>
            <ac:picMk id="7" creationId="{5A83FD66-1B9B-4B74-6782-9055D58F9CCC}"/>
          </ac:picMkLst>
        </pc:picChg>
        <pc:picChg chg="add mod modCrop">
          <ac:chgData name="Rajantie, Arttu K" userId="ded1acc9-4cb4-4beb-b66b-9744afa13dd6" providerId="ADAL" clId="{4861228E-FCE8-4806-9BE8-984812662925}" dt="2026-08-20T21:27:19.029" v="503" actId="14100"/>
          <ac:picMkLst>
            <pc:docMk/>
            <pc:sldMk cId="1229873770" sldId="522"/>
            <ac:picMk id="9" creationId="{C29B81D1-8375-9B31-73F9-EE58D7A55A52}"/>
          </ac:picMkLst>
        </pc:picChg>
        <pc:picChg chg="add mod modCrop">
          <ac:chgData name="Rajantie, Arttu K" userId="ded1acc9-4cb4-4beb-b66b-9744afa13dd6" providerId="ADAL" clId="{4861228E-FCE8-4806-9BE8-984812662925}" dt="2026-08-20T21:26:48.818" v="502" actId="732"/>
          <ac:picMkLst>
            <pc:docMk/>
            <pc:sldMk cId="1229873770" sldId="522"/>
            <ac:picMk id="10" creationId="{9589E2D2-1E96-D585-D27D-3855C08A33ED}"/>
          </ac:picMkLst>
        </pc:picChg>
      </pc:sldChg>
      <pc:sldChg chg="addSp delSp modSp new del mod modAnim">
        <pc:chgData name="Rajantie, Arttu K" userId="ded1acc9-4cb4-4beb-b66b-9744afa13dd6" providerId="ADAL" clId="{4861228E-FCE8-4806-9BE8-984812662925}" dt="2026-08-21T06:23:42.933" v="925" actId="47"/>
        <pc:sldMkLst>
          <pc:docMk/>
          <pc:sldMk cId="3284292751" sldId="523"/>
        </pc:sldMkLst>
        <pc:spChg chg="del">
          <ac:chgData name="Rajantie, Arttu K" userId="ded1acc9-4cb4-4beb-b66b-9744afa13dd6" providerId="ADAL" clId="{4861228E-FCE8-4806-9BE8-984812662925}" dt="2026-08-21T04:24:36.211" v="506"/>
          <ac:spMkLst>
            <pc:docMk/>
            <pc:sldMk cId="3284292751" sldId="523"/>
            <ac:spMk id="2" creationId="{E25270A5-B9FB-2580-1300-2256F036C1C3}"/>
          </ac:spMkLst>
        </pc:spChg>
        <pc:spChg chg="mod">
          <ac:chgData name="Rajantie, Arttu K" userId="ded1acc9-4cb4-4beb-b66b-9744afa13dd6" providerId="ADAL" clId="{4861228E-FCE8-4806-9BE8-984812662925}" dt="2026-08-21T04:25:30.339" v="527" actId="20577"/>
          <ac:spMkLst>
            <pc:docMk/>
            <pc:sldMk cId="3284292751" sldId="523"/>
            <ac:spMk id="3" creationId="{9B6DF783-4BA1-E110-8499-32CEE08EBB68}"/>
          </ac:spMkLst>
        </pc:spChg>
        <pc:picChg chg="add mod">
          <ac:chgData name="Rajantie, Arttu K" userId="ded1acc9-4cb4-4beb-b66b-9744afa13dd6" providerId="ADAL" clId="{4861228E-FCE8-4806-9BE8-984812662925}" dt="2026-08-21T04:24:36.211" v="506"/>
          <ac:picMkLst>
            <pc:docMk/>
            <pc:sldMk cId="3284292751" sldId="523"/>
            <ac:picMk id="7" creationId="{BBFF8252-46F3-3052-2F07-C5F48708B1D2}"/>
          </ac:picMkLst>
        </pc:picChg>
      </pc:sldChg>
      <pc:sldChg chg="addSp modSp new mod modAnim">
        <pc:chgData name="Rajantie, Arttu K" userId="ded1acc9-4cb4-4beb-b66b-9744afa13dd6" providerId="ADAL" clId="{4861228E-FCE8-4806-9BE8-984812662925}" dt="2026-08-21T06:36:17.892" v="1693" actId="108"/>
        <pc:sldMkLst>
          <pc:docMk/>
          <pc:sldMk cId="3139723100" sldId="524"/>
        </pc:sldMkLst>
        <pc:spChg chg="mod">
          <ac:chgData name="Rajantie, Arttu K" userId="ded1acc9-4cb4-4beb-b66b-9744afa13dd6" providerId="ADAL" clId="{4861228E-FCE8-4806-9BE8-984812662925}" dt="2026-08-21T06:36:17.892" v="1693" actId="108"/>
          <ac:spMkLst>
            <pc:docMk/>
            <pc:sldMk cId="3139723100" sldId="524"/>
            <ac:spMk id="2" creationId="{B2D25D62-C71D-2DB5-3414-C043E4918B5D}"/>
          </ac:spMkLst>
        </pc:spChg>
        <pc:spChg chg="mod">
          <ac:chgData name="Rajantie, Arttu K" userId="ded1acc9-4cb4-4beb-b66b-9744afa13dd6" providerId="ADAL" clId="{4861228E-FCE8-4806-9BE8-984812662925}" dt="2026-08-21T05:01:22.344" v="550" actId="20577"/>
          <ac:spMkLst>
            <pc:docMk/>
            <pc:sldMk cId="3139723100" sldId="524"/>
            <ac:spMk id="3" creationId="{183B5EE5-D3C8-9F12-BAD0-732DE550C3C3}"/>
          </ac:spMkLst>
        </pc:spChg>
        <pc:picChg chg="add mod ord">
          <ac:chgData name="Rajantie, Arttu K" userId="ded1acc9-4cb4-4beb-b66b-9744afa13dd6" providerId="ADAL" clId="{4861228E-FCE8-4806-9BE8-984812662925}" dt="2026-08-21T06:22:36.876" v="912" actId="167"/>
          <ac:picMkLst>
            <pc:docMk/>
            <pc:sldMk cId="3139723100" sldId="524"/>
            <ac:picMk id="7" creationId="{771B86E2-408B-13A6-60D0-C5F48982E0C7}"/>
          </ac:picMkLst>
        </pc:picChg>
        <pc:picChg chg="add mod ord">
          <ac:chgData name="Rajantie, Arttu K" userId="ded1acc9-4cb4-4beb-b66b-9744afa13dd6" providerId="ADAL" clId="{4861228E-FCE8-4806-9BE8-984812662925}" dt="2026-08-21T06:24:11.558" v="929" actId="1035"/>
          <ac:picMkLst>
            <pc:docMk/>
            <pc:sldMk cId="3139723100" sldId="524"/>
            <ac:picMk id="9" creationId="{DEC628E3-96EA-88C7-AC24-8A0F058E29A1}"/>
          </ac:picMkLst>
        </pc:picChg>
      </pc:sldChg>
      <pc:sldChg chg="modSp new mod">
        <pc:chgData name="Rajantie, Arttu K" userId="ded1acc9-4cb4-4beb-b66b-9744afa13dd6" providerId="ADAL" clId="{4861228E-FCE8-4806-9BE8-984812662925}" dt="2026-08-21T06:52:54.888" v="1877" actId="20577"/>
        <pc:sldMkLst>
          <pc:docMk/>
          <pc:sldMk cId="640126939" sldId="525"/>
        </pc:sldMkLst>
        <pc:spChg chg="mod">
          <ac:chgData name="Rajantie, Arttu K" userId="ded1acc9-4cb4-4beb-b66b-9744afa13dd6" providerId="ADAL" clId="{4861228E-FCE8-4806-9BE8-984812662925}" dt="2026-08-21T06:52:54.888" v="1877" actId="20577"/>
          <ac:spMkLst>
            <pc:docMk/>
            <pc:sldMk cId="640126939" sldId="525"/>
            <ac:spMk id="2" creationId="{31A65E01-A6AC-A420-6572-174928CDD4F6}"/>
          </ac:spMkLst>
        </pc:spChg>
        <pc:spChg chg="mod">
          <ac:chgData name="Rajantie, Arttu K" userId="ded1acc9-4cb4-4beb-b66b-9744afa13dd6" providerId="ADAL" clId="{4861228E-FCE8-4806-9BE8-984812662925}" dt="2026-08-21T06:27:32.212" v="1024" actId="20577"/>
          <ac:spMkLst>
            <pc:docMk/>
            <pc:sldMk cId="640126939" sldId="525"/>
            <ac:spMk id="3" creationId="{29EBD5EA-04E6-7815-08EA-DE0D3020B6FD}"/>
          </ac:spMkLst>
        </pc:spChg>
      </pc:sldChg>
      <pc:sldMasterChg chg="modSp mod modSldLayout">
        <pc:chgData name="Rajantie, Arttu K" userId="ded1acc9-4cb4-4beb-b66b-9744afa13dd6" providerId="ADAL" clId="{4861228E-FCE8-4806-9BE8-984812662925}" dt="2026-08-20T08:35:29.925" v="387" actId="14100"/>
        <pc:sldMasterMkLst>
          <pc:docMk/>
          <pc:sldMasterMk cId="0" sldId="2147483912"/>
        </pc:sldMasterMkLst>
        <pc:spChg chg="mod">
          <ac:chgData name="Rajantie, Arttu K" userId="ded1acc9-4cb4-4beb-b66b-9744afa13dd6" providerId="ADAL" clId="{4861228E-FCE8-4806-9BE8-984812662925}" dt="2026-08-20T08:34:10.414" v="383" actId="14100"/>
          <ac:spMkLst>
            <pc:docMk/>
            <pc:sldMasterMk cId="0" sldId="2147483912"/>
            <ac:spMk id="10" creationId="{00000000-0000-0000-0000-000000000000}"/>
          </ac:spMkLst>
        </pc:spChg>
        <pc:spChg chg="mod">
          <ac:chgData name="Rajantie, Arttu K" userId="ded1acc9-4cb4-4beb-b66b-9744afa13dd6" providerId="ADAL" clId="{4861228E-FCE8-4806-9BE8-984812662925}" dt="2026-08-20T08:34:49.772" v="386" actId="120"/>
          <ac:spMkLst>
            <pc:docMk/>
            <pc:sldMasterMk cId="0" sldId="2147483912"/>
            <ac:spMk id="22" creationId="{00000000-0000-0000-0000-000000000000}"/>
          </ac:spMkLst>
        </pc:spChg>
        <pc:sldLayoutChg chg="modSp mod">
          <pc:chgData name="Rajantie, Arttu K" userId="ded1acc9-4cb4-4beb-b66b-9744afa13dd6" providerId="ADAL" clId="{4861228E-FCE8-4806-9BE8-984812662925}" dt="2026-08-20T08:35:29.925" v="387" actId="14100"/>
          <pc:sldLayoutMkLst>
            <pc:docMk/>
            <pc:sldMasterMk cId="0" sldId="2147483912"/>
            <pc:sldLayoutMk cId="0" sldId="2147483914"/>
          </pc:sldLayoutMkLst>
          <pc:spChg chg="mod">
            <ac:chgData name="Rajantie, Arttu K" userId="ded1acc9-4cb4-4beb-b66b-9744afa13dd6" providerId="ADAL" clId="{4861228E-FCE8-4806-9BE8-984812662925}" dt="2026-08-20T08:35:29.925" v="387" actId="14100"/>
            <ac:spMkLst>
              <pc:docMk/>
              <pc:sldMasterMk cId="0" sldId="2147483912"/>
              <pc:sldLayoutMk cId="0" sldId="2147483914"/>
              <ac:spMk id="8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3124" y="0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66465-9051-4F02-925E-B717C5EB3A99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3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3124" y="6456613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5F61B-F936-423F-96A1-DBCBA9D16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5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3124" y="0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9F556-1789-4A54-B091-4D181FF7546A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73350" y="509588"/>
            <a:ext cx="45275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426" y="3228896"/>
            <a:ext cx="7899399" cy="3058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3124" y="6456613"/>
            <a:ext cx="4278842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7AF31-ED0B-4EA0-ACFC-F0A5408462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019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73350" y="509588"/>
            <a:ext cx="4527550" cy="2547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7AF31-ED0B-4EA0-ACFC-F0A5408462C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6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7AF31-ED0B-4EA0-ACFC-F0A5408462C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63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7AF31-ED0B-4EA0-ACFC-F0A5408462C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808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4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835840" y="6407947"/>
            <a:ext cx="4138500" cy="365125"/>
          </a:xfrm>
        </p:spPr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3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00CD"/>
              </a:buClr>
              <a:defRPr/>
            </a:lvl1pPr>
            <a:lvl2pPr>
              <a:buClr>
                <a:srgbClr val="0000CD"/>
              </a:buClr>
              <a:defRPr/>
            </a:lvl2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effectLst/>
        </p:spPr>
        <p:txBody>
          <a:bodyPr rtlCol="0"/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056507" y="6407944"/>
            <a:ext cx="1473188" cy="36576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9600" y="6407947"/>
            <a:ext cx="9446907" cy="365125"/>
          </a:xfrm>
        </p:spPr>
        <p:txBody>
          <a:bodyPr/>
          <a:lstStyle/>
          <a:p>
            <a:r>
              <a:rPr lang="en-GB" dirty="0"/>
              <a:t>A. Rajantie, Electroweak baryon number violation in the lab?,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3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3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70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7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444297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Imperial College Londo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96460" y="188588"/>
            <a:ext cx="2133600" cy="41910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176522" y="6407944"/>
            <a:ext cx="1353175" cy="365760"/>
          </a:xfrm>
        </p:spPr>
        <p:txBody>
          <a:bodyPr/>
          <a:lstStyle/>
          <a:p>
            <a:r>
              <a:rPr lang="en-US"/>
              <a:t>21 August 2026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40096" y="6407947"/>
            <a:ext cx="5056517" cy="365125"/>
          </a:xfrm>
        </p:spPr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r>
              <a:rPr lang="en-US"/>
              <a:t>21 August 2026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21 August 2026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8" y="6407947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GB"/>
              <a:t>A. Rajantie, Electroweak baryon number violation in the lab?,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41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2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effectLst/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31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10416552" y="6407944"/>
            <a:ext cx="1113144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Imperial Sans Display" panose="020B0503020202020204" pitchFamily="34" charset="0"/>
              </a:defRPr>
            </a:lvl1pPr>
            <a:extLst/>
          </a:lstStyle>
          <a:p>
            <a:pPr algn="r"/>
            <a:r>
              <a:rPr lang="en-US"/>
              <a:t>21 August 2026</a:t>
            </a:r>
            <a:endParaRPr lang="en-GB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609600" y="6407947"/>
            <a:ext cx="9806952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Imperial Sans Display" panose="020B0503020202020204" pitchFamily="34" charset="0"/>
              </a:defRPr>
            </a:lvl1pPr>
            <a:extLst/>
          </a:lstStyle>
          <a:p>
            <a:pPr algn="l"/>
            <a:r>
              <a:rPr lang="en-GB" dirty="0"/>
              <a:t>A. Rajantie, Electroweak baryon number violation in the lab?,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7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Imperial Sans Display" panose="020B0503020202020204" pitchFamily="34" charset="0"/>
              </a:defRPr>
            </a:lvl1pPr>
            <a:extLst/>
          </a:lstStyle>
          <a:p>
            <a:fld id="{B9EF1883-4B30-44FD-8E2E-0F17C65D2E6A}" type="slidenum">
              <a:rPr lang="en-GB" smtClean="0"/>
              <a:pPr/>
              <a:t>‹#›</a:t>
            </a:fld>
            <a:endParaRPr lang="en-GB" dirty="0">
              <a:latin typeface="Imperial Sans Display" panose="020B0503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rgbClr val="0000CD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Imperial Sans Display Semibold" panose="020B0703020202020204" pitchFamily="34" charset="0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400" kern="1200">
          <a:solidFill>
            <a:schemeClr val="tx1"/>
          </a:solidFill>
          <a:latin typeface="Imperial Sans Display" panose="020B0503020202020204" pitchFamily="34" charset="0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400" kern="1200">
          <a:solidFill>
            <a:schemeClr val="tx1"/>
          </a:solidFill>
          <a:latin typeface="Imperial Sans Display" panose="020B0503020202020204" pitchFamily="34" charset="0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Imperial Sans Display" panose="020B0503020202020204" pitchFamily="34" charset="0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Imperial Sans Display" panose="020B0503020202020204" pitchFamily="34" charset="0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600" kern="1200">
          <a:solidFill>
            <a:schemeClr val="tx1"/>
          </a:solidFill>
          <a:latin typeface="Imperial Sans Display" panose="020B0503020202020204" pitchFamily="34" charset="0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310" y="1400055"/>
            <a:ext cx="10801380" cy="4549267"/>
          </a:xfrm>
        </p:spPr>
        <p:txBody>
          <a:bodyPr>
            <a:noAutofit/>
          </a:bodyPr>
          <a:lstStyle/>
          <a:p>
            <a:pPr algn="ctr"/>
            <a:r>
              <a:rPr lang="en-GB" sz="6000" b="0" dirty="0">
                <a:solidFill>
                  <a:srgbClr val="0000CD"/>
                </a:solidFill>
                <a:effectLst/>
                <a:latin typeface="Imperial Sans Display Semibold" panose="020B0703020202020204" pitchFamily="34" charset="0"/>
              </a:rPr>
              <a:t>Electroweak </a:t>
            </a:r>
            <a:br>
              <a:rPr lang="en-GB" sz="6000" b="0" dirty="0">
                <a:solidFill>
                  <a:srgbClr val="0000CD"/>
                </a:solidFill>
                <a:effectLst/>
                <a:latin typeface="Imperial Sans Display Semibold" panose="020B0703020202020204" pitchFamily="34" charset="0"/>
              </a:rPr>
            </a:br>
            <a:r>
              <a:rPr lang="en-GB" sz="6000" b="0" dirty="0">
                <a:solidFill>
                  <a:srgbClr val="0000CD"/>
                </a:solidFill>
                <a:effectLst/>
                <a:latin typeface="Imperial Sans Display Semibold" panose="020B0703020202020204" pitchFamily="34" charset="0"/>
              </a:rPr>
              <a:t>baryon number violation </a:t>
            </a:r>
            <a:br>
              <a:rPr lang="en-GB" sz="6000" b="0" dirty="0">
                <a:solidFill>
                  <a:srgbClr val="0000CD"/>
                </a:solidFill>
                <a:effectLst/>
                <a:latin typeface="Imperial Sans Display Semibold" panose="020B0703020202020204" pitchFamily="34" charset="0"/>
              </a:rPr>
            </a:br>
            <a:r>
              <a:rPr lang="en-GB" sz="6000" b="0" dirty="0">
                <a:solidFill>
                  <a:srgbClr val="0000CD"/>
                </a:solidFill>
                <a:effectLst/>
                <a:latin typeface="Imperial Sans Display Semibold" panose="020B0703020202020204" pitchFamily="34" charset="0"/>
              </a:rPr>
              <a:t>in the lab?</a:t>
            </a:r>
            <a:br>
              <a:rPr lang="en-GB" sz="4000" dirty="0">
                <a:ln>
                  <a:solidFill>
                    <a:schemeClr val="bg1"/>
                  </a:solidFill>
                </a:ln>
                <a:effectLst/>
              </a:rPr>
            </a:br>
            <a:br>
              <a:rPr lang="en-GB" sz="4000" dirty="0">
                <a:ln>
                  <a:solidFill>
                    <a:schemeClr val="bg1"/>
                  </a:solidFill>
                </a:ln>
                <a:effectLst/>
              </a:rPr>
            </a:br>
            <a:r>
              <a:rPr lang="en-GB" sz="4000" dirty="0">
                <a:solidFill>
                  <a:schemeClr val="tx1"/>
                </a:solidFill>
                <a:effectLst/>
                <a:latin typeface="Imperial Sans Display Semibold" panose="020B0703020202020204" pitchFamily="34" charset="0"/>
              </a:rPr>
              <a:t>Arttu Rajantie</a:t>
            </a:r>
            <a:br>
              <a:rPr lang="en-GB" sz="4000" dirty="0">
                <a:solidFill>
                  <a:schemeClr val="tx1"/>
                </a:solidFill>
                <a:effectLst/>
                <a:latin typeface="Imperial Sans Display Semibold" panose="020B0703020202020204" pitchFamily="34" charset="0"/>
              </a:rPr>
            </a:br>
            <a:r>
              <a:rPr lang="en-GB" sz="2800" dirty="0">
                <a:solidFill>
                  <a:schemeClr val="tx1"/>
                </a:solidFill>
                <a:effectLst/>
                <a:latin typeface="Imperial Sans Display Semibold" panose="020B0703020202020204" pitchFamily="34" charset="0"/>
              </a:rPr>
              <a:t>Imperial College London and University of Oxford</a:t>
            </a:r>
            <a:endParaRPr lang="en-GB" sz="3600" dirty="0"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Imperial Sans Display Semibold" panose="020B0703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287" y="5949322"/>
            <a:ext cx="7772400" cy="720092"/>
          </a:xfrm>
        </p:spPr>
        <p:txBody>
          <a:bodyPr anchor="b">
            <a:normAutofit/>
          </a:bodyPr>
          <a:lstStyle/>
          <a:p>
            <a:pPr algn="l"/>
            <a:r>
              <a:rPr lang="en-GB" sz="1800" dirty="0">
                <a:solidFill>
                  <a:srgbClr val="0000CD"/>
                </a:solidFill>
                <a:latin typeface="Imperial Sans Display" panose="020B0503020202020204" pitchFamily="34" charset="0"/>
              </a:rPr>
              <a:t>Strong and Electroweak Matter 2026, Helsinki, Finland, 20 January 2026</a:t>
            </a:r>
          </a:p>
        </p:txBody>
      </p:sp>
      <p:pic>
        <p:nvPicPr>
          <p:cNvPr id="7" name="Picture 17"/>
          <p:cNvPicPr>
            <a:picLocks noChangeAspect="1" noChangeArrowheads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272329" y="371789"/>
            <a:ext cx="3483372" cy="38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F4D5BEC-7056-101E-A258-07EF52E0F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4084" y="50450"/>
            <a:ext cx="1713672" cy="171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3BF1D6F6-8FAD-687A-6A07-0F081D6398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16552" y="41576"/>
            <a:ext cx="1713672" cy="17136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963457F-1F7C-4ED8-AE55-EAEE9E5D7C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/>
                  <a:t>Peak field strength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𝑍𝑒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dirty="0">
                    <a:solidFill>
                      <a:srgbClr val="0000CD"/>
                    </a:solidFill>
                  </a:rPr>
                  <a:t> </a:t>
                </a:r>
                <a:r>
                  <a:rPr lang="en-GB" dirty="0"/>
                  <a:t>scales with collision energy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crit</m:t>
                        </m:r>
                      </m:sub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≈5.2×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rgbClr val="0000CD"/>
                    </a:solidFill>
                  </a:rPr>
                  <a:t> </a:t>
                </a:r>
                <a:r>
                  <a:rPr lang="en-GB" dirty="0"/>
                  <a:t>needed for baryon number violation</a:t>
                </a:r>
                <a:br>
                  <a:rPr lang="en-GB" dirty="0"/>
                </a:br>
                <a:r>
                  <a:rPr lang="en-GB" dirty="0"/>
                  <a:t>requires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35 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PeV</m:t>
                    </m:r>
                  </m:oMath>
                </a14:m>
                <a:endParaRPr lang="en-GB" b="0" dirty="0">
                  <a:solidFill>
                    <a:srgbClr val="0000CD"/>
                  </a:solidFill>
                  <a:ea typeface="Cambria Math" panose="02040503050406030204" pitchFamily="18" charset="0"/>
                </a:endParaRPr>
              </a:p>
              <a:p>
                <a:r>
                  <a:rPr lang="en-GB" dirty="0"/>
                  <a:t>cf. FCC-</a:t>
                </a:r>
                <a:r>
                  <a:rPr lang="en-GB" dirty="0" err="1"/>
                  <a:t>hh</a:t>
                </a:r>
                <a:r>
                  <a:rPr lang="en-GB" dirty="0"/>
                  <a:t> 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∼100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b="0" dirty="0">
                    <a:solidFill>
                      <a:srgbClr val="0000CD"/>
                    </a:solidFill>
                    <a:ea typeface="Cambria Math" panose="02040503050406030204" pitchFamily="18" charset="0"/>
                  </a:rPr>
                  <a:t> </a:t>
                </a:r>
                <a:endParaRPr lang="en-GB" b="0" dirty="0">
                  <a:solidFill>
                    <a:schemeClr val="tx2"/>
                  </a:solidFill>
                  <a:ea typeface="Cambria Math" panose="02040503050406030204" pitchFamily="18" charset="0"/>
                </a:endParaRPr>
              </a:p>
              <a:p>
                <a:r>
                  <a:rPr lang="en-GB" b="0" dirty="0">
                    <a:ea typeface="Cambria Math" panose="02040503050406030204" pitchFamily="18" charset="0"/>
                  </a:rPr>
                  <a:t>CCM: “Circular Collider on the Moon”</a:t>
                </a:r>
                <a:br>
                  <a:rPr lang="en-GB" dirty="0">
                    <a:ea typeface="Cambria Math" panose="02040503050406030204" pitchFamily="18" charset="0"/>
                  </a:rPr>
                </a:br>
                <a:r>
                  <a:rPr lang="en-GB" dirty="0">
                    <a:ea typeface="Cambria Math" panose="02040503050406030204" pitchFamily="18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en-GB" i="1" dirty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i="1" dirty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en-GB" i="0" dirty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GB" i="1" dirty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ea typeface="Cambria Math" panose="02040503050406030204" pitchFamily="18" charset="0"/>
                  </a:rPr>
                  <a:t>magnets: </a:t>
                </a:r>
                <a14:m>
                  <m:oMath xmlns:m="http://schemas.openxmlformats.org/officeDocument/2006/math">
                    <m:r>
                      <a:rPr lang="en-GB" i="1" dirty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b="0" i="1" dirty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dirty="0">
                    <a:solidFill>
                      <a:srgbClr val="0000CD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𝑝𝑝</m:t>
                    </m:r>
                  </m:oMath>
                </a14:m>
                <a:r>
                  <a:rPr lang="en-GB" dirty="0">
                    <a:ea typeface="Cambria Math" panose="02040503050406030204" pitchFamily="18" charset="0"/>
                  </a:rPr>
                  <a:t> collisions</a:t>
                </a:r>
                <a:br>
                  <a:rPr lang="en-GB" dirty="0">
                    <a:ea typeface="Cambria Math" panose="02040503050406030204" pitchFamily="18" charset="0"/>
                  </a:rPr>
                </a:br>
                <a:r>
                  <a:rPr lang="en-GB" sz="2000" dirty="0">
                    <a:ea typeface="Cambria Math" panose="02040503050406030204" pitchFamily="18" charset="0"/>
                  </a:rPr>
                  <a:t>(</a:t>
                </a:r>
                <a:r>
                  <a:rPr lang="en-GB" sz="2000" dirty="0" err="1">
                    <a:ea typeface="Cambria Math" panose="02040503050406030204" pitchFamily="18" charset="0"/>
                  </a:rPr>
                  <a:t>Beacham&amp;Zimmermann</a:t>
                </a:r>
                <a:r>
                  <a:rPr lang="en-GB" sz="2000" dirty="0">
                    <a:ea typeface="Cambria Math" panose="02040503050406030204" pitchFamily="18" charset="0"/>
                  </a:rPr>
                  <a:t> 2021)</a:t>
                </a:r>
                <a:endParaRPr lang="en-GB" dirty="0">
                  <a:ea typeface="Cambria Math" panose="02040503050406030204" pitchFamily="18" charset="0"/>
                </a:endParaRPr>
              </a:p>
              <a:p>
                <a:r>
                  <a:rPr lang="en-GB" dirty="0">
                    <a:ea typeface="Cambria Math" panose="02040503050406030204" pitchFamily="18" charset="0"/>
                  </a:rPr>
                  <a:t>B</a:t>
                </a:r>
                <a:r>
                  <a:rPr lang="en-GB" b="0" dirty="0">
                    <a:ea typeface="Cambria Math" panose="02040503050406030204" pitchFamily="18" charset="0"/>
                  </a:rPr>
                  <a:t>aryon number violation with</a:t>
                </a:r>
                <a:br>
                  <a:rPr lang="en-GB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∼10</m:t>
                    </m:r>
                    <m:r>
                      <a:rPr lang="en-GB" i="1" dirty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  <m:r>
                      <m:rPr>
                        <m:sty m:val="p"/>
                      </m:rPr>
                      <a:rPr lang="en-GB" i="1" dirty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GB" b="0" dirty="0">
                    <a:ea typeface="Cambria Math" panose="02040503050406030204" pitchFamily="18" charset="0"/>
                  </a:rPr>
                  <a:t> magnets !?</a:t>
                </a:r>
              </a:p>
              <a:p>
                <a:endParaRPr lang="en-GB" b="0" dirty="0">
                  <a:ea typeface="Cambria Math" panose="02040503050406030204" pitchFamily="18" charset="0"/>
                </a:endParaRPr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963457F-1F7C-4ED8-AE55-EAEE9E5D7C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093205A-5466-47C2-A550-74B088F58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Prospects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E3C91-E544-42E2-83CE-64F701AFE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9F0FB-96DB-4E70-8C48-492A82DF6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A2201915-2D95-40CB-9956-B31013FC6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023" y="2909927"/>
            <a:ext cx="5617468" cy="316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52BA3-96DA-5499-45E0-EA89B54D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6213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EC628E3-96EA-88C7-AC24-8A0F058E29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93" y="3789046"/>
            <a:ext cx="3537415" cy="2733457"/>
          </a:xfrm>
          <a:prstGeom prst="rect">
            <a:avLst/>
          </a:prstGeom>
        </p:spPr>
      </p:pic>
      <p:pic>
        <p:nvPicPr>
          <p:cNvPr id="7" name="collision">
            <a:hlinkClick r:id="" action="ppaction://media"/>
            <a:extLst>
              <a:ext uri="{FF2B5EF4-FFF2-40B4-BE49-F238E27FC236}">
                <a16:creationId xmlns:a16="http://schemas.microsoft.com/office/drawing/2014/main" id="{771B86E2-408B-13A6-60D0-C5F48982E0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1480699"/>
            <a:ext cx="5897908" cy="40026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2D25D62-C71D-2DB5-3414-C043E4918B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Two Gaussian EM wave packets:</a:t>
                </a:r>
              </a:p>
              <a:p>
                <a:pPr lvl="1"/>
                <a:r>
                  <a:rPr lang="en-GB" dirty="0"/>
                  <a:t>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=5</m:t>
                    </m:r>
                    <m:sSubSup>
                      <m:sSub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GB" dirty="0"/>
                  <a:t>, width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sSubSup>
                      <m:sSub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</m:oMath>
                </a14:m>
                <a:endParaRPr lang="en-GB" i="1" dirty="0">
                  <a:solidFill>
                    <a:srgbClr val="0000CD"/>
                  </a:solidFill>
                  <a:latin typeface="Cambria Math" panose="02040503050406030204" pitchFamily="18" charset="0"/>
                </a:endParaRPr>
              </a:p>
              <a:p>
                <a:r>
                  <a:rPr lang="en-GB" dirty="0"/>
                  <a:t>Single wave packet: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i="1" dirty="0">
                  <a:solidFill>
                    <a:srgbClr val="0000CD"/>
                  </a:solidFill>
                  <a:latin typeface="Cambria Math" panose="02040503050406030204" pitchFamily="18" charset="0"/>
                </a:endParaRPr>
              </a:p>
              <a:p>
                <a:pPr lvl="1"/>
                <a:r>
                  <a:rPr lang="en-GB" dirty="0"/>
                  <a:t>No effect on vacuum</a:t>
                </a:r>
              </a:p>
              <a:p>
                <a:r>
                  <a:rPr lang="en-GB" dirty="0"/>
                  <a:t>Collision: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≫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GB" dirty="0" err="1"/>
                  <a:t>Ambjørn&amp;Olesen</a:t>
                </a:r>
                <a:endParaRPr lang="en-GB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≠0⇒</m:t>
                    </m:r>
                    <m:sSub>
                      <m:sSub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𝐶𝑆</m:t>
                        </m:r>
                      </m:sub>
                    </m:sSub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≠0⇒</m:t>
                    </m:r>
                    <m:r>
                      <m:rPr>
                        <m:sty m:val="p"/>
                      </m:rP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endParaRPr lang="en-GB" i="1" dirty="0">
                  <a:solidFill>
                    <a:srgbClr val="0000CD"/>
                  </a:solidFill>
                  <a:latin typeface="Cambria Math" panose="02040503050406030204" pitchFamily="18" charset="0"/>
                </a:endParaRPr>
              </a:p>
              <a:p>
                <a:pPr marL="393192" lvl="1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2D25D62-C71D-2DB5-3414-C043E4918B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6"/>
                <a:stretch>
                  <a:fillRect t="-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83B5EE5-D3C8-9F12-BAD0-732DE550C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Numerical Simulation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7C00A-8CCD-A182-2CE1-DBBF2B779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E5850-B46D-A648-2C91-C3DC7A0AD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7B459-E585-7C78-7F24-3DA22C7A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72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A65E01-A6AC-A420-6572-174928CDD4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Strong magnetic fields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crit</m:t>
                        </m:r>
                      </m:sub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≈5.2×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rgbClr val="0000CD"/>
                    </a:solidFill>
                  </a:rPr>
                  <a:t> </a:t>
                </a:r>
                <a:br>
                  <a:rPr lang="en-GB" dirty="0">
                    <a:solidFill>
                      <a:srgbClr val="0000CD"/>
                    </a:solidFill>
                  </a:rPr>
                </a:br>
                <a:r>
                  <a:rPr lang="en-GB" dirty="0"/>
                  <a:t>restore the electroweak symmetry and remove the </a:t>
                </a:r>
                <a:r>
                  <a:rPr lang="en-GB" dirty="0" err="1"/>
                  <a:t>sphaleron</a:t>
                </a:r>
                <a:r>
                  <a:rPr lang="en-GB" dirty="0"/>
                  <a:t> barrier</a:t>
                </a:r>
              </a:p>
              <a:p>
                <a:r>
                  <a:rPr lang="en-GB" dirty="0"/>
                  <a:t>Strongest known magnetic fields are generated in ultraperipheral heavy ion collisions</a:t>
                </a:r>
              </a:p>
              <a:p>
                <a:r>
                  <a:rPr lang="en-GB" dirty="0"/>
                  <a:t>Achieving sufficient field strength requires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≳35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PeV</m:t>
                    </m:r>
                  </m:oMath>
                </a14:m>
                <a:r>
                  <a:rPr lang="en-GB" dirty="0">
                    <a:solidFill>
                      <a:srgbClr val="0000CD"/>
                    </a:solidFill>
                    <a:ea typeface="Cambria Math" panose="02040503050406030204" pitchFamily="18" charset="0"/>
                  </a:rPr>
                  <a:t>:</a:t>
                </a:r>
                <a:br>
                  <a:rPr lang="en-GB" dirty="0">
                    <a:solidFill>
                      <a:srgbClr val="0000CD"/>
                    </a:solidFill>
                    <a:ea typeface="Cambria Math" panose="02040503050406030204" pitchFamily="18" charset="0"/>
                  </a:rPr>
                </a:br>
                <a:r>
                  <a:rPr lang="en-GB" dirty="0"/>
                  <a:t>Circular Collider on the Moon with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∼100 </m:t>
                    </m:r>
                    <m:r>
                      <m:rPr>
                        <m:sty m:val="p"/>
                      </m:rP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GB" i="1" dirty="0">
                    <a:solidFill>
                      <a:srgbClr val="0000CD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dirty="0"/>
                  <a:t>magnets</a:t>
                </a:r>
              </a:p>
              <a:p>
                <a:r>
                  <a:rPr lang="en-GB" dirty="0"/>
                  <a:t>Classical simulations confirm topological transition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br>
                  <a:rPr lang="en-GB" i="1" dirty="0">
                    <a:solidFill>
                      <a:srgbClr val="0000CD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lang="en-GB" dirty="0"/>
                  <a:t>Quantum effects, particle collisions may well enhance it</a:t>
                </a:r>
              </a:p>
              <a:p>
                <a:r>
                  <a:rPr lang="en-GB" dirty="0"/>
                  <a:t>Baryon number violation may </a:t>
                </a:r>
                <a:r>
                  <a:rPr lang="en-GB"/>
                  <a:t>be achievable </a:t>
                </a:r>
                <a:r>
                  <a:rPr lang="en-GB" dirty="0"/>
                  <a:t>with current technology,</a:t>
                </a:r>
                <a:br>
                  <a:rPr lang="en-GB" dirty="0"/>
                </a:br>
                <a:r>
                  <a:rPr lang="en-GB" dirty="0"/>
                  <a:t>but is prohibited by cost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A65E01-A6AC-A420-6572-174928CDD4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9EBD5EA-04E6-7815-08EA-DE0D3020B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D70A4-1882-3722-04E8-7C8FC67F3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5254F-1A3C-7EA9-847E-1ED17420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5415D-8858-2FEE-8856-091125614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0126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BABBD39F-C334-419D-8529-56AB52F103FA}"/>
              </a:ext>
            </a:extLst>
          </p:cNvPr>
          <p:cNvSpPr/>
          <p:nvPr/>
        </p:nvSpPr>
        <p:spPr>
          <a:xfrm>
            <a:off x="6688564" y="2561469"/>
            <a:ext cx="5580713" cy="3387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7B069FF-FE45-4DC3-9FE3-F3930E0063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6836190" cy="5008060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Chiral anomaly </a:t>
                </a:r>
                <a:r>
                  <a:rPr lang="en-GB" sz="2000" dirty="0"/>
                  <a:t>(Adler 1969, </a:t>
                </a:r>
                <a:r>
                  <a:rPr lang="en-GB" sz="2000" dirty="0" err="1"/>
                  <a:t>Jackiw&amp;Bell</a:t>
                </a:r>
                <a:r>
                  <a:rPr lang="en-GB" sz="2000" dirty="0"/>
                  <a:t> 1969)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GB" dirty="0"/>
                  <a:t> violated in the Standard Model </a:t>
                </a:r>
                <a:r>
                  <a:rPr lang="en-GB" sz="2000" dirty="0"/>
                  <a:t>(‘t Hooft 1976)</a:t>
                </a:r>
                <a:r>
                  <a:rPr lang="en-GB" dirty="0"/>
                  <a:t>: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CS</m:t>
                        </m:r>
                      </m:sub>
                    </m:sSub>
                  </m:oMath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Quantum tunnelling rate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∝</m:t>
                    </m:r>
                    <m:func>
                      <m:func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(−</m:t>
                        </m:r>
                        <m:sSub>
                          <m:sSubPr>
                            <m:ctrlP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b="0" i="0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inst</m:t>
                            </m:r>
                          </m:sub>
                        </m:sSub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GB" dirty="0"/>
                  <a:t>, </a:t>
                </a:r>
                <a:br>
                  <a:rPr lang="en-GB" dirty="0"/>
                </a:br>
                <a:r>
                  <a:rPr lang="en-GB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inst</m:t>
                        </m:r>
                      </m:sub>
                    </m:sSub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sSup>
                          <m:sSupPr>
                            <m:ctrlP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is the instanton action 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−160</m:t>
                        </m:r>
                      </m:sup>
                    </m:sSup>
                  </m:oMath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Classical transition rate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Γ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∝</m:t>
                    </m:r>
                    <m:func>
                      <m:func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(−</m:t>
                        </m:r>
                        <m:sSub>
                          <m:sSubPr>
                            <m:ctrlP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b="0" i="0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sph</m:t>
                            </m:r>
                          </m:sub>
                        </m:sSub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GB" dirty="0"/>
                  <a:t>, </a:t>
                </a:r>
                <a:br>
                  <a:rPr lang="en-GB" dirty="0"/>
                </a:br>
                <a:r>
                  <a:rPr lang="en-GB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sph</m:t>
                        </m:r>
                      </m:sub>
                    </m:sSub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≈9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TeV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7B069FF-FE45-4DC3-9FE3-F3930E0063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6836190" cy="5008060"/>
              </a:xfrm>
              <a:blipFill>
                <a:blip r:embed="rId3"/>
                <a:stretch>
                  <a:fillRect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A6611A5-D718-42A3-AD40-E46214992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Baryon Number Violation in the Standard Model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DEA68-BAD7-46DB-AA90-B385D2C8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8D15D-43D5-4596-B39A-E81ED9F93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A. Rajantie, Electroweak baryon number violation in the lab?,</a:t>
            </a:r>
          </a:p>
        </p:txBody>
      </p:sp>
      <p:grpSp>
        <p:nvGrpSpPr>
          <p:cNvPr id="11" name="Graphic 9">
            <a:extLst>
              <a:ext uri="{FF2B5EF4-FFF2-40B4-BE49-F238E27FC236}">
                <a16:creationId xmlns:a16="http://schemas.microsoft.com/office/drawing/2014/main" id="{F755F986-EBA4-4E39-8225-9D6BFFA4C0EC}"/>
              </a:ext>
            </a:extLst>
          </p:cNvPr>
          <p:cNvGrpSpPr/>
          <p:nvPr/>
        </p:nvGrpSpPr>
        <p:grpSpPr>
          <a:xfrm>
            <a:off x="6824323" y="2752983"/>
            <a:ext cx="4559300" cy="2828483"/>
            <a:chOff x="3816350" y="2001829"/>
            <a:chExt cx="4559300" cy="2828483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E363881-897A-46F3-8D71-7922ACEDC06C}"/>
                </a:ext>
              </a:extLst>
            </p:cNvPr>
            <p:cNvSpPr/>
            <p:nvPr/>
          </p:nvSpPr>
          <p:spPr>
            <a:xfrm>
              <a:off x="3907532" y="2142565"/>
              <a:ext cx="4376931" cy="2533082"/>
            </a:xfrm>
            <a:custGeom>
              <a:avLst/>
              <a:gdLst>
                <a:gd name="connsiteX0" fmla="*/ -66 w 4376931"/>
                <a:gd name="connsiteY0" fmla="*/ 1704520 h 2533082"/>
                <a:gd name="connsiteX1" fmla="*/ 1274 w 4376931"/>
                <a:gd name="connsiteY1" fmla="*/ 1704964 h 2533082"/>
                <a:gd name="connsiteX2" fmla="*/ 2612 w 4376931"/>
                <a:gd name="connsiteY2" fmla="*/ 1705269 h 2533082"/>
                <a:gd name="connsiteX3" fmla="*/ 3952 w 4376931"/>
                <a:gd name="connsiteY3" fmla="*/ 1705459 h 2533082"/>
                <a:gd name="connsiteX4" fmla="*/ 5292 w 4376931"/>
                <a:gd name="connsiteY4" fmla="*/ 1705560 h 2533082"/>
                <a:gd name="connsiteX5" fmla="*/ 6631 w 4376931"/>
                <a:gd name="connsiteY5" fmla="*/ 1705510 h 2533082"/>
                <a:gd name="connsiteX6" fmla="*/ 7971 w 4376931"/>
                <a:gd name="connsiteY6" fmla="*/ 1705319 h 2533082"/>
                <a:gd name="connsiteX7" fmla="*/ 9310 w 4376931"/>
                <a:gd name="connsiteY7" fmla="*/ 1705066 h 2533082"/>
                <a:gd name="connsiteX8" fmla="*/ 10698 w 4376931"/>
                <a:gd name="connsiteY8" fmla="*/ 1704622 h 2533082"/>
                <a:gd name="connsiteX9" fmla="*/ 12038 w 4376931"/>
                <a:gd name="connsiteY9" fmla="*/ 1704076 h 2533082"/>
                <a:gd name="connsiteX10" fmla="*/ 13378 w 4376931"/>
                <a:gd name="connsiteY10" fmla="*/ 1703429 h 2533082"/>
                <a:gd name="connsiteX11" fmla="*/ 14718 w 4376931"/>
                <a:gd name="connsiteY11" fmla="*/ 1702643 h 2533082"/>
                <a:gd name="connsiteX12" fmla="*/ 16057 w 4376931"/>
                <a:gd name="connsiteY12" fmla="*/ 1701742 h 2533082"/>
                <a:gd name="connsiteX13" fmla="*/ 17397 w 4376931"/>
                <a:gd name="connsiteY13" fmla="*/ 1700702 h 2533082"/>
                <a:gd name="connsiteX14" fmla="*/ 18736 w 4376931"/>
                <a:gd name="connsiteY14" fmla="*/ 1699560 h 2533082"/>
                <a:gd name="connsiteX15" fmla="*/ 20075 w 4376931"/>
                <a:gd name="connsiteY15" fmla="*/ 1698329 h 2533082"/>
                <a:gd name="connsiteX16" fmla="*/ 21415 w 4376931"/>
                <a:gd name="connsiteY16" fmla="*/ 1696934 h 2533082"/>
                <a:gd name="connsiteX17" fmla="*/ 22755 w 4376931"/>
                <a:gd name="connsiteY17" fmla="*/ 1695399 h 2533082"/>
                <a:gd name="connsiteX18" fmla="*/ 24093 w 4376931"/>
                <a:gd name="connsiteY18" fmla="*/ 1693762 h 2533082"/>
                <a:gd name="connsiteX19" fmla="*/ 25433 w 4376931"/>
                <a:gd name="connsiteY19" fmla="*/ 1692037 h 2533082"/>
                <a:gd name="connsiteX20" fmla="*/ 26773 w 4376931"/>
                <a:gd name="connsiteY20" fmla="*/ 1690147 h 2533082"/>
                <a:gd name="connsiteX21" fmla="*/ 28111 w 4376931"/>
                <a:gd name="connsiteY21" fmla="*/ 1688168 h 2533082"/>
                <a:gd name="connsiteX22" fmla="*/ 29451 w 4376931"/>
                <a:gd name="connsiteY22" fmla="*/ 1686037 h 2533082"/>
                <a:gd name="connsiteX23" fmla="*/ 32181 w 4376931"/>
                <a:gd name="connsiteY23" fmla="*/ 1681482 h 2533082"/>
                <a:gd name="connsiteX24" fmla="*/ 33519 w 4376931"/>
                <a:gd name="connsiteY24" fmla="*/ 1678996 h 2533082"/>
                <a:gd name="connsiteX25" fmla="*/ 34859 w 4376931"/>
                <a:gd name="connsiteY25" fmla="*/ 1676421 h 2533082"/>
                <a:gd name="connsiteX26" fmla="*/ 37537 w 4376931"/>
                <a:gd name="connsiteY26" fmla="*/ 1670928 h 2533082"/>
                <a:gd name="connsiteX27" fmla="*/ 42896 w 4376931"/>
                <a:gd name="connsiteY27" fmla="*/ 1658432 h 2533082"/>
                <a:gd name="connsiteX28" fmla="*/ 44235 w 4376931"/>
                <a:gd name="connsiteY28" fmla="*/ 1655070 h 2533082"/>
                <a:gd name="connsiteX29" fmla="*/ 45574 w 4376931"/>
                <a:gd name="connsiteY29" fmla="*/ 1651544 h 2533082"/>
                <a:gd name="connsiteX30" fmla="*/ 48254 w 4376931"/>
                <a:gd name="connsiteY30" fmla="*/ 1644160 h 2533082"/>
                <a:gd name="connsiteX31" fmla="*/ 53610 w 4376931"/>
                <a:gd name="connsiteY31" fmla="*/ 1628113 h 2533082"/>
                <a:gd name="connsiteX32" fmla="*/ 55000 w 4376931"/>
                <a:gd name="connsiteY32" fmla="*/ 1623799 h 2533082"/>
                <a:gd name="connsiteX33" fmla="*/ 56340 w 4376931"/>
                <a:gd name="connsiteY33" fmla="*/ 1619385 h 2533082"/>
                <a:gd name="connsiteX34" fmla="*/ 59018 w 4376931"/>
                <a:gd name="connsiteY34" fmla="*/ 1610263 h 2533082"/>
                <a:gd name="connsiteX35" fmla="*/ 64376 w 4376931"/>
                <a:gd name="connsiteY35" fmla="*/ 1590689 h 2533082"/>
                <a:gd name="connsiteX36" fmla="*/ 65716 w 4376931"/>
                <a:gd name="connsiteY36" fmla="*/ 1585539 h 2533082"/>
                <a:gd name="connsiteX37" fmla="*/ 67055 w 4376931"/>
                <a:gd name="connsiteY37" fmla="*/ 1580287 h 2533082"/>
                <a:gd name="connsiteX38" fmla="*/ 69734 w 4376931"/>
                <a:gd name="connsiteY38" fmla="*/ 1569478 h 2533082"/>
                <a:gd name="connsiteX39" fmla="*/ 75093 w 4376931"/>
                <a:gd name="connsiteY39" fmla="*/ 1546593 h 2533082"/>
                <a:gd name="connsiteX40" fmla="*/ 85857 w 4376931"/>
                <a:gd name="connsiteY40" fmla="*/ 1496242 h 2533082"/>
                <a:gd name="connsiteX41" fmla="*/ 87296 w 4376931"/>
                <a:gd name="connsiteY41" fmla="*/ 1488960 h 2533082"/>
                <a:gd name="connsiteX42" fmla="*/ 88784 w 4376931"/>
                <a:gd name="connsiteY42" fmla="*/ 1481577 h 2533082"/>
                <a:gd name="connsiteX43" fmla="*/ 91661 w 4376931"/>
                <a:gd name="connsiteY43" fmla="*/ 1466455 h 2533082"/>
                <a:gd name="connsiteX44" fmla="*/ 97516 w 4376931"/>
                <a:gd name="connsiteY44" fmla="*/ 1435045 h 2533082"/>
                <a:gd name="connsiteX45" fmla="*/ 109123 w 4376931"/>
                <a:gd name="connsiteY45" fmla="*/ 1367746 h 2533082"/>
                <a:gd name="connsiteX46" fmla="*/ 132441 w 4376931"/>
                <a:gd name="connsiteY46" fmla="*/ 1217494 h 2533082"/>
                <a:gd name="connsiteX47" fmla="*/ 135317 w 4376931"/>
                <a:gd name="connsiteY47" fmla="*/ 1197475 h 2533082"/>
                <a:gd name="connsiteX48" fmla="*/ 138245 w 4376931"/>
                <a:gd name="connsiteY48" fmla="*/ 1177267 h 2533082"/>
                <a:gd name="connsiteX49" fmla="*/ 144048 w 4376931"/>
                <a:gd name="connsiteY49" fmla="*/ 1136177 h 2533082"/>
                <a:gd name="connsiteX50" fmla="*/ 155707 w 4376931"/>
                <a:gd name="connsiteY50" fmla="*/ 1051838 h 2533082"/>
                <a:gd name="connsiteX51" fmla="*/ 178973 w 4376931"/>
                <a:gd name="connsiteY51" fmla="*/ 877853 h 2533082"/>
                <a:gd name="connsiteX52" fmla="*/ 180363 w 4376931"/>
                <a:gd name="connsiteY52" fmla="*/ 867595 h 2533082"/>
                <a:gd name="connsiteX53" fmla="*/ 181703 w 4376931"/>
                <a:gd name="connsiteY53" fmla="*/ 857287 h 2533082"/>
                <a:gd name="connsiteX54" fmla="*/ 184431 w 4376931"/>
                <a:gd name="connsiteY54" fmla="*/ 836772 h 2533082"/>
                <a:gd name="connsiteX55" fmla="*/ 189838 w 4376931"/>
                <a:gd name="connsiteY55" fmla="*/ 795790 h 2533082"/>
                <a:gd name="connsiteX56" fmla="*/ 200753 w 4376931"/>
                <a:gd name="connsiteY56" fmla="*/ 714223 h 2533082"/>
                <a:gd name="connsiteX57" fmla="*/ 222481 w 4376931"/>
                <a:gd name="connsiteY57" fmla="*/ 555748 h 2533082"/>
                <a:gd name="connsiteX58" fmla="*/ 223821 w 4376931"/>
                <a:gd name="connsiteY58" fmla="*/ 546134 h 2533082"/>
                <a:gd name="connsiteX59" fmla="*/ 225210 w 4376931"/>
                <a:gd name="connsiteY59" fmla="*/ 536570 h 2533082"/>
                <a:gd name="connsiteX60" fmla="*/ 227889 w 4376931"/>
                <a:gd name="connsiteY60" fmla="*/ 517591 h 2533082"/>
                <a:gd name="connsiteX61" fmla="*/ 233346 w 4376931"/>
                <a:gd name="connsiteY61" fmla="*/ 480227 h 2533082"/>
                <a:gd name="connsiteX62" fmla="*/ 244211 w 4376931"/>
                <a:gd name="connsiteY62" fmla="*/ 408174 h 2533082"/>
                <a:gd name="connsiteX63" fmla="*/ 265939 w 4376931"/>
                <a:gd name="connsiteY63" fmla="*/ 276955 h 2533082"/>
                <a:gd name="connsiteX64" fmla="*/ 267279 w 4376931"/>
                <a:gd name="connsiteY64" fmla="*/ 269571 h 2533082"/>
                <a:gd name="connsiteX65" fmla="*/ 268618 w 4376931"/>
                <a:gd name="connsiteY65" fmla="*/ 262236 h 2533082"/>
                <a:gd name="connsiteX66" fmla="*/ 271297 w 4376931"/>
                <a:gd name="connsiteY66" fmla="*/ 247866 h 2533082"/>
                <a:gd name="connsiteX67" fmla="*/ 276605 w 4376931"/>
                <a:gd name="connsiteY67" fmla="*/ 220115 h 2533082"/>
                <a:gd name="connsiteX68" fmla="*/ 277945 w 4376931"/>
                <a:gd name="connsiteY68" fmla="*/ 213426 h 2533082"/>
                <a:gd name="connsiteX69" fmla="*/ 279284 w 4376931"/>
                <a:gd name="connsiteY69" fmla="*/ 206785 h 2533082"/>
                <a:gd name="connsiteX70" fmla="*/ 281963 w 4376931"/>
                <a:gd name="connsiteY70" fmla="*/ 193802 h 2533082"/>
                <a:gd name="connsiteX71" fmla="*/ 287272 w 4376931"/>
                <a:gd name="connsiteY71" fmla="*/ 168926 h 2533082"/>
                <a:gd name="connsiteX72" fmla="*/ 288611 w 4376931"/>
                <a:gd name="connsiteY72" fmla="*/ 162930 h 2533082"/>
                <a:gd name="connsiteX73" fmla="*/ 289950 w 4376931"/>
                <a:gd name="connsiteY73" fmla="*/ 157033 h 2533082"/>
                <a:gd name="connsiteX74" fmla="*/ 292580 w 4376931"/>
                <a:gd name="connsiteY74" fmla="*/ 145585 h 2533082"/>
                <a:gd name="connsiteX75" fmla="*/ 297937 w 4376931"/>
                <a:gd name="connsiteY75" fmla="*/ 123782 h 2533082"/>
                <a:gd name="connsiteX76" fmla="*/ 299277 w 4376931"/>
                <a:gd name="connsiteY76" fmla="*/ 118628 h 2533082"/>
                <a:gd name="connsiteX77" fmla="*/ 300617 w 4376931"/>
                <a:gd name="connsiteY77" fmla="*/ 113524 h 2533082"/>
                <a:gd name="connsiteX78" fmla="*/ 303246 w 4376931"/>
                <a:gd name="connsiteY78" fmla="*/ 103662 h 2533082"/>
                <a:gd name="connsiteX79" fmla="*/ 308604 w 4376931"/>
                <a:gd name="connsiteY79" fmla="*/ 85179 h 2533082"/>
                <a:gd name="connsiteX80" fmla="*/ 309942 w 4376931"/>
                <a:gd name="connsiteY80" fmla="*/ 80817 h 2533082"/>
                <a:gd name="connsiteX81" fmla="*/ 311233 w 4376931"/>
                <a:gd name="connsiteY81" fmla="*/ 76605 h 2533082"/>
                <a:gd name="connsiteX82" fmla="*/ 313911 w 4376931"/>
                <a:gd name="connsiteY82" fmla="*/ 68429 h 2533082"/>
                <a:gd name="connsiteX83" fmla="*/ 315251 w 4376931"/>
                <a:gd name="connsiteY83" fmla="*/ 64514 h 2533082"/>
                <a:gd name="connsiteX84" fmla="*/ 316591 w 4376931"/>
                <a:gd name="connsiteY84" fmla="*/ 60699 h 2533082"/>
                <a:gd name="connsiteX85" fmla="*/ 319269 w 4376931"/>
                <a:gd name="connsiteY85" fmla="*/ 53464 h 2533082"/>
                <a:gd name="connsiteX86" fmla="*/ 320559 w 4376931"/>
                <a:gd name="connsiteY86" fmla="*/ 49995 h 2533082"/>
                <a:gd name="connsiteX87" fmla="*/ 321898 w 4376931"/>
                <a:gd name="connsiteY87" fmla="*/ 46625 h 2533082"/>
                <a:gd name="connsiteX88" fmla="*/ 324578 w 4376931"/>
                <a:gd name="connsiteY88" fmla="*/ 40232 h 2533082"/>
                <a:gd name="connsiteX89" fmla="*/ 325918 w 4376931"/>
                <a:gd name="connsiteY89" fmla="*/ 37209 h 2533082"/>
                <a:gd name="connsiteX90" fmla="*/ 327256 w 4376931"/>
                <a:gd name="connsiteY90" fmla="*/ 34336 h 2533082"/>
                <a:gd name="connsiteX91" fmla="*/ 329886 w 4376931"/>
                <a:gd name="connsiteY91" fmla="*/ 28885 h 2533082"/>
                <a:gd name="connsiteX92" fmla="*/ 331225 w 4376931"/>
                <a:gd name="connsiteY92" fmla="*/ 26308 h 2533082"/>
                <a:gd name="connsiteX93" fmla="*/ 332565 w 4376931"/>
                <a:gd name="connsiteY93" fmla="*/ 23880 h 2533082"/>
                <a:gd name="connsiteX94" fmla="*/ 335243 w 4376931"/>
                <a:gd name="connsiteY94" fmla="*/ 19370 h 2533082"/>
                <a:gd name="connsiteX95" fmla="*/ 336589 w 4376931"/>
                <a:gd name="connsiteY95" fmla="*/ 17239 h 2533082"/>
                <a:gd name="connsiteX96" fmla="*/ 337872 w 4376931"/>
                <a:gd name="connsiteY96" fmla="*/ 15307 h 2533082"/>
                <a:gd name="connsiteX97" fmla="*/ 340552 w 4376931"/>
                <a:gd name="connsiteY97" fmla="*/ 11689 h 2533082"/>
                <a:gd name="connsiteX98" fmla="*/ 341885 w 4376931"/>
                <a:gd name="connsiteY98" fmla="*/ 10103 h 2533082"/>
                <a:gd name="connsiteX99" fmla="*/ 343231 w 4376931"/>
                <a:gd name="connsiteY99" fmla="*/ 8567 h 2533082"/>
                <a:gd name="connsiteX100" fmla="*/ 344565 w 4376931"/>
                <a:gd name="connsiteY100" fmla="*/ 7230 h 2533082"/>
                <a:gd name="connsiteX101" fmla="*/ 345911 w 4376931"/>
                <a:gd name="connsiteY101" fmla="*/ 5941 h 2533082"/>
                <a:gd name="connsiteX102" fmla="*/ 347194 w 4376931"/>
                <a:gd name="connsiteY102" fmla="*/ 4802 h 2533082"/>
                <a:gd name="connsiteX103" fmla="*/ 348540 w 4376931"/>
                <a:gd name="connsiteY103" fmla="*/ 3810 h 2533082"/>
                <a:gd name="connsiteX104" fmla="*/ 349874 w 4376931"/>
                <a:gd name="connsiteY104" fmla="*/ 2918 h 2533082"/>
                <a:gd name="connsiteX105" fmla="*/ 351220 w 4376931"/>
                <a:gd name="connsiteY105" fmla="*/ 2125 h 2533082"/>
                <a:gd name="connsiteX106" fmla="*/ 352655 w 4376931"/>
                <a:gd name="connsiteY106" fmla="*/ 1431 h 2533082"/>
                <a:gd name="connsiteX107" fmla="*/ 354090 w 4376931"/>
                <a:gd name="connsiteY107" fmla="*/ 837 h 2533082"/>
                <a:gd name="connsiteX108" fmla="*/ 355538 w 4376931"/>
                <a:gd name="connsiteY108" fmla="*/ 440 h 2533082"/>
                <a:gd name="connsiteX109" fmla="*/ 357024 w 4376931"/>
                <a:gd name="connsiteY109" fmla="*/ 143 h 2533082"/>
                <a:gd name="connsiteX110" fmla="*/ 358459 w 4376931"/>
                <a:gd name="connsiteY110" fmla="*/ -5 h 2533082"/>
                <a:gd name="connsiteX111" fmla="*/ 359894 w 4376931"/>
                <a:gd name="connsiteY111" fmla="*/ -5 h 2533082"/>
                <a:gd name="connsiteX112" fmla="*/ 361342 w 4376931"/>
                <a:gd name="connsiteY112" fmla="*/ 143 h 2533082"/>
                <a:gd name="connsiteX113" fmla="*/ 362777 w 4376931"/>
                <a:gd name="connsiteY113" fmla="*/ 440 h 2533082"/>
                <a:gd name="connsiteX114" fmla="*/ 364212 w 4376931"/>
                <a:gd name="connsiteY114" fmla="*/ 887 h 2533082"/>
                <a:gd name="connsiteX115" fmla="*/ 365660 w 4376931"/>
                <a:gd name="connsiteY115" fmla="*/ 1431 h 2533082"/>
                <a:gd name="connsiteX116" fmla="*/ 367095 w 4376931"/>
                <a:gd name="connsiteY116" fmla="*/ 2174 h 2533082"/>
                <a:gd name="connsiteX117" fmla="*/ 368581 w 4376931"/>
                <a:gd name="connsiteY117" fmla="*/ 3017 h 2533082"/>
                <a:gd name="connsiteX118" fmla="*/ 370016 w 4376931"/>
                <a:gd name="connsiteY118" fmla="*/ 4009 h 2533082"/>
                <a:gd name="connsiteX119" fmla="*/ 371464 w 4376931"/>
                <a:gd name="connsiteY119" fmla="*/ 5148 h 2533082"/>
                <a:gd name="connsiteX120" fmla="*/ 372899 w 4376931"/>
                <a:gd name="connsiteY120" fmla="*/ 6437 h 2533082"/>
                <a:gd name="connsiteX121" fmla="*/ 374334 w 4376931"/>
                <a:gd name="connsiteY121" fmla="*/ 7873 h 2533082"/>
                <a:gd name="connsiteX122" fmla="*/ 375769 w 4376931"/>
                <a:gd name="connsiteY122" fmla="*/ 9459 h 2533082"/>
                <a:gd name="connsiteX123" fmla="*/ 377217 w 4376931"/>
                <a:gd name="connsiteY123" fmla="*/ 11145 h 2533082"/>
                <a:gd name="connsiteX124" fmla="*/ 378703 w 4376931"/>
                <a:gd name="connsiteY124" fmla="*/ 13027 h 2533082"/>
                <a:gd name="connsiteX125" fmla="*/ 380138 w 4376931"/>
                <a:gd name="connsiteY125" fmla="*/ 15009 h 2533082"/>
                <a:gd name="connsiteX126" fmla="*/ 381573 w 4376931"/>
                <a:gd name="connsiteY126" fmla="*/ 17140 h 2533082"/>
                <a:gd name="connsiteX127" fmla="*/ 383021 w 4376931"/>
                <a:gd name="connsiteY127" fmla="*/ 19420 h 2533082"/>
                <a:gd name="connsiteX128" fmla="*/ 385891 w 4376931"/>
                <a:gd name="connsiteY128" fmla="*/ 24424 h 2533082"/>
                <a:gd name="connsiteX129" fmla="*/ 387339 w 4376931"/>
                <a:gd name="connsiteY129" fmla="*/ 27101 h 2533082"/>
                <a:gd name="connsiteX130" fmla="*/ 388774 w 4376931"/>
                <a:gd name="connsiteY130" fmla="*/ 29974 h 2533082"/>
                <a:gd name="connsiteX131" fmla="*/ 391695 w 4376931"/>
                <a:gd name="connsiteY131" fmla="*/ 36070 h 2533082"/>
                <a:gd name="connsiteX132" fmla="*/ 397448 w 4376931"/>
                <a:gd name="connsiteY132" fmla="*/ 49895 h 2533082"/>
                <a:gd name="connsiteX133" fmla="*/ 398896 w 4376931"/>
                <a:gd name="connsiteY133" fmla="*/ 53711 h 2533082"/>
                <a:gd name="connsiteX134" fmla="*/ 400331 w 4376931"/>
                <a:gd name="connsiteY134" fmla="*/ 57675 h 2533082"/>
                <a:gd name="connsiteX135" fmla="*/ 403264 w 4376931"/>
                <a:gd name="connsiteY135" fmla="*/ 65952 h 2533082"/>
                <a:gd name="connsiteX136" fmla="*/ 409017 w 4376931"/>
                <a:gd name="connsiteY136" fmla="*/ 84188 h 2533082"/>
                <a:gd name="connsiteX137" fmla="*/ 410453 w 4376931"/>
                <a:gd name="connsiteY137" fmla="*/ 89044 h 2533082"/>
                <a:gd name="connsiteX138" fmla="*/ 411939 w 4376931"/>
                <a:gd name="connsiteY138" fmla="*/ 94098 h 2533082"/>
                <a:gd name="connsiteX139" fmla="*/ 414821 w 4376931"/>
                <a:gd name="connsiteY139" fmla="*/ 104504 h 2533082"/>
                <a:gd name="connsiteX140" fmla="*/ 420575 w 4376931"/>
                <a:gd name="connsiteY140" fmla="*/ 126904 h 2533082"/>
                <a:gd name="connsiteX141" fmla="*/ 422010 w 4376931"/>
                <a:gd name="connsiteY141" fmla="*/ 132800 h 2533082"/>
                <a:gd name="connsiteX142" fmla="*/ 423495 w 4376931"/>
                <a:gd name="connsiteY142" fmla="*/ 138847 h 2533082"/>
                <a:gd name="connsiteX143" fmla="*/ 426378 w 4376931"/>
                <a:gd name="connsiteY143" fmla="*/ 151333 h 2533082"/>
                <a:gd name="connsiteX144" fmla="*/ 432131 w 4376931"/>
                <a:gd name="connsiteY144" fmla="*/ 177697 h 2533082"/>
                <a:gd name="connsiteX145" fmla="*/ 443689 w 4376931"/>
                <a:gd name="connsiteY145" fmla="*/ 236171 h 2533082"/>
                <a:gd name="connsiteX146" fmla="*/ 445073 w 4376931"/>
                <a:gd name="connsiteY146" fmla="*/ 243456 h 2533082"/>
                <a:gd name="connsiteX147" fmla="*/ 446419 w 4376931"/>
                <a:gd name="connsiteY147" fmla="*/ 250839 h 2533082"/>
                <a:gd name="connsiteX148" fmla="*/ 449099 w 4376931"/>
                <a:gd name="connsiteY148" fmla="*/ 265904 h 2533082"/>
                <a:gd name="connsiteX149" fmla="*/ 454509 w 4376931"/>
                <a:gd name="connsiteY149" fmla="*/ 297123 h 2533082"/>
                <a:gd name="connsiteX150" fmla="*/ 465266 w 4376931"/>
                <a:gd name="connsiteY150" fmla="*/ 363724 h 2533082"/>
                <a:gd name="connsiteX151" fmla="*/ 486856 w 4376931"/>
                <a:gd name="connsiteY151" fmla="*/ 511843 h 2533082"/>
                <a:gd name="connsiteX152" fmla="*/ 488240 w 4376931"/>
                <a:gd name="connsiteY152" fmla="*/ 521654 h 2533082"/>
                <a:gd name="connsiteX153" fmla="*/ 489574 w 4376931"/>
                <a:gd name="connsiteY153" fmla="*/ 531566 h 2533082"/>
                <a:gd name="connsiteX154" fmla="*/ 492253 w 4376931"/>
                <a:gd name="connsiteY154" fmla="*/ 551536 h 2533082"/>
                <a:gd name="connsiteX155" fmla="*/ 497664 w 4376931"/>
                <a:gd name="connsiteY155" fmla="*/ 592121 h 2533082"/>
                <a:gd name="connsiteX156" fmla="*/ 508433 w 4376931"/>
                <a:gd name="connsiteY156" fmla="*/ 675670 h 2533082"/>
                <a:gd name="connsiteX157" fmla="*/ 530010 w 4376931"/>
                <a:gd name="connsiteY157" fmla="*/ 849854 h 2533082"/>
                <a:gd name="connsiteX158" fmla="*/ 531496 w 4376931"/>
                <a:gd name="connsiteY158" fmla="*/ 861896 h 2533082"/>
                <a:gd name="connsiteX159" fmla="*/ 532931 w 4376931"/>
                <a:gd name="connsiteY159" fmla="*/ 873938 h 2533082"/>
                <a:gd name="connsiteX160" fmla="*/ 535865 w 4376931"/>
                <a:gd name="connsiteY160" fmla="*/ 898070 h 2533082"/>
                <a:gd name="connsiteX161" fmla="*/ 541720 w 4376931"/>
                <a:gd name="connsiteY161" fmla="*/ 946534 h 2533082"/>
                <a:gd name="connsiteX162" fmla="*/ 553429 w 4376931"/>
                <a:gd name="connsiteY162" fmla="*/ 1043662 h 2533082"/>
                <a:gd name="connsiteX163" fmla="*/ 576797 w 4376931"/>
                <a:gd name="connsiteY163" fmla="*/ 1235432 h 2533082"/>
                <a:gd name="connsiteX164" fmla="*/ 578283 w 4376931"/>
                <a:gd name="connsiteY164" fmla="*/ 1247179 h 2533082"/>
                <a:gd name="connsiteX165" fmla="*/ 579718 w 4376931"/>
                <a:gd name="connsiteY165" fmla="*/ 1258926 h 2533082"/>
                <a:gd name="connsiteX166" fmla="*/ 582639 w 4376931"/>
                <a:gd name="connsiteY166" fmla="*/ 1282217 h 2533082"/>
                <a:gd name="connsiteX167" fmla="*/ 588494 w 4376931"/>
                <a:gd name="connsiteY167" fmla="*/ 1328255 h 2533082"/>
                <a:gd name="connsiteX168" fmla="*/ 600153 w 4376931"/>
                <a:gd name="connsiteY168" fmla="*/ 1417792 h 2533082"/>
                <a:gd name="connsiteX169" fmla="*/ 623571 w 4376931"/>
                <a:gd name="connsiteY169" fmla="*/ 1583712 h 2533082"/>
                <a:gd name="connsiteX170" fmla="*/ 625006 w 4376931"/>
                <a:gd name="connsiteY170" fmla="*/ 1593175 h 2533082"/>
                <a:gd name="connsiteX171" fmla="*/ 626454 w 4376931"/>
                <a:gd name="connsiteY171" fmla="*/ 1602588 h 2533082"/>
                <a:gd name="connsiteX172" fmla="*/ 629324 w 4376931"/>
                <a:gd name="connsiteY172" fmla="*/ 1621173 h 2533082"/>
                <a:gd name="connsiteX173" fmla="*/ 635039 w 4376931"/>
                <a:gd name="connsiteY173" fmla="*/ 1657151 h 2533082"/>
                <a:gd name="connsiteX174" fmla="*/ 646546 w 4376931"/>
                <a:gd name="connsiteY174" fmla="*/ 1724437 h 2533082"/>
                <a:gd name="connsiteX175" fmla="*/ 647981 w 4376931"/>
                <a:gd name="connsiteY175" fmla="*/ 1732366 h 2533082"/>
                <a:gd name="connsiteX176" fmla="*/ 649416 w 4376931"/>
                <a:gd name="connsiteY176" fmla="*/ 1740206 h 2533082"/>
                <a:gd name="connsiteX177" fmla="*/ 652248 w 4376931"/>
                <a:gd name="connsiteY177" fmla="*/ 1755556 h 2533082"/>
                <a:gd name="connsiteX178" fmla="*/ 658001 w 4376931"/>
                <a:gd name="connsiteY178" fmla="*/ 1784898 h 2533082"/>
                <a:gd name="connsiteX179" fmla="*/ 669456 w 4376931"/>
                <a:gd name="connsiteY179" fmla="*/ 1838014 h 2533082"/>
                <a:gd name="connsiteX180" fmla="*/ 670904 w 4376931"/>
                <a:gd name="connsiteY180" fmla="*/ 1844116 h 2533082"/>
                <a:gd name="connsiteX181" fmla="*/ 672339 w 4376931"/>
                <a:gd name="connsiteY181" fmla="*/ 1850117 h 2533082"/>
                <a:gd name="connsiteX182" fmla="*/ 675222 w 4376931"/>
                <a:gd name="connsiteY182" fmla="*/ 1861661 h 2533082"/>
                <a:gd name="connsiteX183" fmla="*/ 680975 w 4376931"/>
                <a:gd name="connsiteY183" fmla="*/ 1883316 h 2533082"/>
                <a:gd name="connsiteX184" fmla="*/ 682410 w 4376931"/>
                <a:gd name="connsiteY184" fmla="*/ 1888416 h 2533082"/>
                <a:gd name="connsiteX185" fmla="*/ 683845 w 4376931"/>
                <a:gd name="connsiteY185" fmla="*/ 1893376 h 2533082"/>
                <a:gd name="connsiteX186" fmla="*/ 686728 w 4376931"/>
                <a:gd name="connsiteY186" fmla="*/ 1902941 h 2533082"/>
                <a:gd name="connsiteX187" fmla="*/ 692431 w 4376931"/>
                <a:gd name="connsiteY187" fmla="*/ 1920435 h 2533082"/>
                <a:gd name="connsiteX188" fmla="*/ 693866 w 4376931"/>
                <a:gd name="connsiteY188" fmla="*/ 1924444 h 2533082"/>
                <a:gd name="connsiteX189" fmla="*/ 695314 w 4376931"/>
                <a:gd name="connsiteY189" fmla="*/ 1928364 h 2533082"/>
                <a:gd name="connsiteX190" fmla="*/ 698184 w 4376931"/>
                <a:gd name="connsiteY190" fmla="*/ 1935798 h 2533082"/>
                <a:gd name="connsiteX191" fmla="*/ 699619 w 4376931"/>
                <a:gd name="connsiteY191" fmla="*/ 1939261 h 2533082"/>
                <a:gd name="connsiteX192" fmla="*/ 701067 w 4376931"/>
                <a:gd name="connsiteY192" fmla="*/ 1942635 h 2533082"/>
                <a:gd name="connsiteX193" fmla="*/ 703937 w 4376931"/>
                <a:gd name="connsiteY193" fmla="*/ 1948978 h 2533082"/>
                <a:gd name="connsiteX194" fmla="*/ 705385 w 4376931"/>
                <a:gd name="connsiteY194" fmla="*/ 1951896 h 2533082"/>
                <a:gd name="connsiteX195" fmla="*/ 706769 w 4376931"/>
                <a:gd name="connsiteY195" fmla="*/ 1954725 h 2533082"/>
                <a:gd name="connsiteX196" fmla="*/ 709639 w 4376931"/>
                <a:gd name="connsiteY196" fmla="*/ 1959926 h 2533082"/>
                <a:gd name="connsiteX197" fmla="*/ 711087 w 4376931"/>
                <a:gd name="connsiteY197" fmla="*/ 1962349 h 2533082"/>
                <a:gd name="connsiteX198" fmla="*/ 712522 w 4376931"/>
                <a:gd name="connsiteY198" fmla="*/ 1964633 h 2533082"/>
                <a:gd name="connsiteX199" fmla="*/ 715405 w 4376931"/>
                <a:gd name="connsiteY199" fmla="*/ 1968692 h 2533082"/>
                <a:gd name="connsiteX200" fmla="*/ 716739 w 4376931"/>
                <a:gd name="connsiteY200" fmla="*/ 1970430 h 2533082"/>
                <a:gd name="connsiteX201" fmla="*/ 718085 w 4376931"/>
                <a:gd name="connsiteY201" fmla="*/ 1972067 h 2533082"/>
                <a:gd name="connsiteX202" fmla="*/ 719418 w 4376931"/>
                <a:gd name="connsiteY202" fmla="*/ 1973551 h 2533082"/>
                <a:gd name="connsiteX203" fmla="*/ 720764 w 4376931"/>
                <a:gd name="connsiteY203" fmla="*/ 1974896 h 2533082"/>
                <a:gd name="connsiteX204" fmla="*/ 722098 w 4376931"/>
                <a:gd name="connsiteY204" fmla="*/ 1976126 h 2533082"/>
                <a:gd name="connsiteX205" fmla="*/ 723431 w 4376931"/>
                <a:gd name="connsiteY205" fmla="*/ 1977217 h 2533082"/>
                <a:gd name="connsiteX206" fmla="*/ 724778 w 4376931"/>
                <a:gd name="connsiteY206" fmla="*/ 1978207 h 2533082"/>
                <a:gd name="connsiteX207" fmla="*/ 726111 w 4376931"/>
                <a:gd name="connsiteY207" fmla="*/ 1979108 h 2533082"/>
                <a:gd name="connsiteX208" fmla="*/ 727457 w 4376931"/>
                <a:gd name="connsiteY208" fmla="*/ 1979843 h 2533082"/>
                <a:gd name="connsiteX209" fmla="*/ 728791 w 4376931"/>
                <a:gd name="connsiteY209" fmla="*/ 1980490 h 2533082"/>
                <a:gd name="connsiteX210" fmla="*/ 730137 w 4376931"/>
                <a:gd name="connsiteY210" fmla="*/ 1980985 h 2533082"/>
                <a:gd name="connsiteX211" fmla="*/ 731471 w 4376931"/>
                <a:gd name="connsiteY211" fmla="*/ 1981378 h 2533082"/>
                <a:gd name="connsiteX212" fmla="*/ 732817 w 4376931"/>
                <a:gd name="connsiteY212" fmla="*/ 1981632 h 2533082"/>
                <a:gd name="connsiteX213" fmla="*/ 734150 w 4376931"/>
                <a:gd name="connsiteY213" fmla="*/ 1981772 h 2533082"/>
                <a:gd name="connsiteX214" fmla="*/ 735496 w 4376931"/>
                <a:gd name="connsiteY214" fmla="*/ 1981772 h 2533082"/>
                <a:gd name="connsiteX215" fmla="*/ 736830 w 4376931"/>
                <a:gd name="connsiteY215" fmla="*/ 1981683 h 2533082"/>
                <a:gd name="connsiteX216" fmla="*/ 738176 w 4376931"/>
                <a:gd name="connsiteY216" fmla="*/ 1981429 h 2533082"/>
                <a:gd name="connsiteX217" fmla="*/ 739510 w 4376931"/>
                <a:gd name="connsiteY217" fmla="*/ 1981086 h 2533082"/>
                <a:gd name="connsiteX218" fmla="*/ 740856 w 4376931"/>
                <a:gd name="connsiteY218" fmla="*/ 1980643 h 2533082"/>
                <a:gd name="connsiteX219" fmla="*/ 742189 w 4376931"/>
                <a:gd name="connsiteY219" fmla="*/ 1980046 h 2533082"/>
                <a:gd name="connsiteX220" fmla="*/ 743523 w 4376931"/>
                <a:gd name="connsiteY220" fmla="*/ 1979298 h 2533082"/>
                <a:gd name="connsiteX221" fmla="*/ 744869 w 4376931"/>
                <a:gd name="connsiteY221" fmla="*/ 1978460 h 2533082"/>
                <a:gd name="connsiteX222" fmla="*/ 746202 w 4376931"/>
                <a:gd name="connsiteY222" fmla="*/ 1977522 h 2533082"/>
                <a:gd name="connsiteX223" fmla="*/ 747549 w 4376931"/>
                <a:gd name="connsiteY223" fmla="*/ 1976431 h 2533082"/>
                <a:gd name="connsiteX224" fmla="*/ 748882 w 4376931"/>
                <a:gd name="connsiteY224" fmla="*/ 1975238 h 2533082"/>
                <a:gd name="connsiteX225" fmla="*/ 750228 w 4376931"/>
                <a:gd name="connsiteY225" fmla="*/ 1973894 h 2533082"/>
                <a:gd name="connsiteX226" fmla="*/ 751562 w 4376931"/>
                <a:gd name="connsiteY226" fmla="*/ 1972460 h 2533082"/>
                <a:gd name="connsiteX227" fmla="*/ 752908 w 4376931"/>
                <a:gd name="connsiteY227" fmla="*/ 1970874 h 2533082"/>
                <a:gd name="connsiteX228" fmla="*/ 754191 w 4376931"/>
                <a:gd name="connsiteY228" fmla="*/ 1969187 h 2533082"/>
                <a:gd name="connsiteX229" fmla="*/ 755537 w 4376931"/>
                <a:gd name="connsiteY229" fmla="*/ 1967411 h 2533082"/>
                <a:gd name="connsiteX230" fmla="*/ 758217 w 4376931"/>
                <a:gd name="connsiteY230" fmla="*/ 1963440 h 2533082"/>
                <a:gd name="connsiteX231" fmla="*/ 759550 w 4376931"/>
                <a:gd name="connsiteY231" fmla="*/ 1961258 h 2533082"/>
                <a:gd name="connsiteX232" fmla="*/ 760896 w 4376931"/>
                <a:gd name="connsiteY232" fmla="*/ 1958988 h 2533082"/>
                <a:gd name="connsiteX233" fmla="*/ 763576 w 4376931"/>
                <a:gd name="connsiteY233" fmla="*/ 1954078 h 2533082"/>
                <a:gd name="connsiteX234" fmla="*/ 764910 w 4376931"/>
                <a:gd name="connsiteY234" fmla="*/ 1951452 h 2533082"/>
                <a:gd name="connsiteX235" fmla="*/ 766256 w 4376931"/>
                <a:gd name="connsiteY235" fmla="*/ 1948725 h 2533082"/>
                <a:gd name="connsiteX236" fmla="*/ 768923 w 4376931"/>
                <a:gd name="connsiteY236" fmla="*/ 1942876 h 2533082"/>
                <a:gd name="connsiteX237" fmla="*/ 770269 w 4376931"/>
                <a:gd name="connsiteY237" fmla="*/ 1939806 h 2533082"/>
                <a:gd name="connsiteX238" fmla="*/ 771602 w 4376931"/>
                <a:gd name="connsiteY238" fmla="*/ 1936584 h 2533082"/>
                <a:gd name="connsiteX239" fmla="*/ 774282 w 4376931"/>
                <a:gd name="connsiteY239" fmla="*/ 1929797 h 2533082"/>
                <a:gd name="connsiteX240" fmla="*/ 779642 w 4376931"/>
                <a:gd name="connsiteY240" fmla="*/ 1914929 h 2533082"/>
                <a:gd name="connsiteX241" fmla="*/ 780988 w 4376931"/>
                <a:gd name="connsiteY241" fmla="*/ 1910921 h 2533082"/>
                <a:gd name="connsiteX242" fmla="*/ 782321 w 4376931"/>
                <a:gd name="connsiteY242" fmla="*/ 1906797 h 2533082"/>
                <a:gd name="connsiteX243" fmla="*/ 785001 w 4376931"/>
                <a:gd name="connsiteY243" fmla="*/ 1898273 h 2533082"/>
                <a:gd name="connsiteX244" fmla="*/ 790360 w 4376931"/>
                <a:gd name="connsiteY244" fmla="*/ 1879891 h 2533082"/>
                <a:gd name="connsiteX245" fmla="*/ 791694 w 4376931"/>
                <a:gd name="connsiteY245" fmla="*/ 1875032 h 2533082"/>
                <a:gd name="connsiteX246" fmla="*/ 793040 w 4376931"/>
                <a:gd name="connsiteY246" fmla="*/ 1870034 h 2533082"/>
                <a:gd name="connsiteX247" fmla="*/ 795720 w 4376931"/>
                <a:gd name="connsiteY247" fmla="*/ 1859771 h 2533082"/>
                <a:gd name="connsiteX248" fmla="*/ 801079 w 4376931"/>
                <a:gd name="connsiteY248" fmla="*/ 1838065 h 2533082"/>
                <a:gd name="connsiteX249" fmla="*/ 802514 w 4376931"/>
                <a:gd name="connsiteY249" fmla="*/ 1831874 h 2533082"/>
                <a:gd name="connsiteX250" fmla="*/ 803949 w 4376931"/>
                <a:gd name="connsiteY250" fmla="*/ 1825582 h 2533082"/>
                <a:gd name="connsiteX251" fmla="*/ 806883 w 4376931"/>
                <a:gd name="connsiteY251" fmla="*/ 1812693 h 2533082"/>
                <a:gd name="connsiteX252" fmla="*/ 812687 w 4376931"/>
                <a:gd name="connsiteY252" fmla="*/ 1785494 h 2533082"/>
                <a:gd name="connsiteX253" fmla="*/ 824295 w 4376931"/>
                <a:gd name="connsiteY253" fmla="*/ 1726023 h 2533082"/>
                <a:gd name="connsiteX254" fmla="*/ 825730 w 4376931"/>
                <a:gd name="connsiteY254" fmla="*/ 1718145 h 2533082"/>
                <a:gd name="connsiteX255" fmla="*/ 827165 w 4376931"/>
                <a:gd name="connsiteY255" fmla="*/ 1710115 h 2533082"/>
                <a:gd name="connsiteX256" fmla="*/ 830099 w 4376931"/>
                <a:gd name="connsiteY256" fmla="*/ 1693864 h 2533082"/>
                <a:gd name="connsiteX257" fmla="*/ 835903 w 4376931"/>
                <a:gd name="connsiteY257" fmla="*/ 1660221 h 2533082"/>
                <a:gd name="connsiteX258" fmla="*/ 847510 w 4376931"/>
                <a:gd name="connsiteY258" fmla="*/ 1588862 h 2533082"/>
                <a:gd name="connsiteX259" fmla="*/ 848946 w 4376931"/>
                <a:gd name="connsiteY259" fmla="*/ 1579589 h 2533082"/>
                <a:gd name="connsiteX260" fmla="*/ 850431 w 4376931"/>
                <a:gd name="connsiteY260" fmla="*/ 1570227 h 2533082"/>
                <a:gd name="connsiteX261" fmla="*/ 853314 w 4376931"/>
                <a:gd name="connsiteY261" fmla="*/ 1551299 h 2533082"/>
                <a:gd name="connsiteX262" fmla="*/ 859118 w 4376931"/>
                <a:gd name="connsiteY262" fmla="*/ 1512645 h 2533082"/>
                <a:gd name="connsiteX263" fmla="*/ 870726 w 4376931"/>
                <a:gd name="connsiteY263" fmla="*/ 1432368 h 2533082"/>
                <a:gd name="connsiteX264" fmla="*/ 893942 w 4376931"/>
                <a:gd name="connsiteY264" fmla="*/ 1263189 h 2533082"/>
                <a:gd name="connsiteX265" fmla="*/ 895339 w 4376931"/>
                <a:gd name="connsiteY265" fmla="*/ 1253078 h 2533082"/>
                <a:gd name="connsiteX266" fmla="*/ 896672 w 4376931"/>
                <a:gd name="connsiteY266" fmla="*/ 1242916 h 2533082"/>
                <a:gd name="connsiteX267" fmla="*/ 899403 w 4376931"/>
                <a:gd name="connsiteY267" fmla="*/ 1222606 h 2533082"/>
                <a:gd name="connsiteX268" fmla="*/ 904813 w 4376931"/>
                <a:gd name="connsiteY268" fmla="*/ 1181821 h 2533082"/>
                <a:gd name="connsiteX269" fmla="*/ 915621 w 4376931"/>
                <a:gd name="connsiteY269" fmla="*/ 1100009 h 2533082"/>
                <a:gd name="connsiteX270" fmla="*/ 937299 w 4376931"/>
                <a:gd name="connsiteY270" fmla="*/ 937912 h 2533082"/>
                <a:gd name="connsiteX271" fmla="*/ 938696 w 4376931"/>
                <a:gd name="connsiteY271" fmla="*/ 927952 h 2533082"/>
                <a:gd name="connsiteX272" fmla="*/ 940030 w 4376931"/>
                <a:gd name="connsiteY272" fmla="*/ 917991 h 2533082"/>
                <a:gd name="connsiteX273" fmla="*/ 942760 w 4376931"/>
                <a:gd name="connsiteY273" fmla="*/ 898219 h 2533082"/>
                <a:gd name="connsiteX274" fmla="*/ 948171 w 4376931"/>
                <a:gd name="connsiteY274" fmla="*/ 859121 h 2533082"/>
                <a:gd name="connsiteX275" fmla="*/ 958978 w 4376931"/>
                <a:gd name="connsiteY275" fmla="*/ 782758 h 2533082"/>
                <a:gd name="connsiteX276" fmla="*/ 980657 w 4376931"/>
                <a:gd name="connsiteY276" fmla="*/ 640288 h 2533082"/>
                <a:gd name="connsiteX277" fmla="*/ 982003 w 4376931"/>
                <a:gd name="connsiteY277" fmla="*/ 632112 h 2533082"/>
                <a:gd name="connsiteX278" fmla="*/ 983337 w 4376931"/>
                <a:gd name="connsiteY278" fmla="*/ 623984 h 2533082"/>
                <a:gd name="connsiteX279" fmla="*/ 985966 w 4376931"/>
                <a:gd name="connsiteY279" fmla="*/ 607929 h 2533082"/>
                <a:gd name="connsiteX280" fmla="*/ 991325 w 4376931"/>
                <a:gd name="connsiteY280" fmla="*/ 576710 h 2533082"/>
                <a:gd name="connsiteX281" fmla="*/ 1001942 w 4376931"/>
                <a:gd name="connsiteY281" fmla="*/ 517988 h 2533082"/>
                <a:gd name="connsiteX282" fmla="*/ 1003238 w 4376931"/>
                <a:gd name="connsiteY282" fmla="*/ 511000 h 2533082"/>
                <a:gd name="connsiteX283" fmla="*/ 1004571 w 4376931"/>
                <a:gd name="connsiteY283" fmla="*/ 504112 h 2533082"/>
                <a:gd name="connsiteX284" fmla="*/ 1007251 w 4376931"/>
                <a:gd name="connsiteY284" fmla="*/ 490633 h 2533082"/>
                <a:gd name="connsiteX285" fmla="*/ 1012560 w 4376931"/>
                <a:gd name="connsiteY285" fmla="*/ 464667 h 2533082"/>
                <a:gd name="connsiteX286" fmla="*/ 1023177 w 4376931"/>
                <a:gd name="connsiteY286" fmla="*/ 417194 h 2533082"/>
                <a:gd name="connsiteX287" fmla="*/ 1024510 w 4376931"/>
                <a:gd name="connsiteY287" fmla="*/ 411693 h 2533082"/>
                <a:gd name="connsiteX288" fmla="*/ 1028485 w 4376931"/>
                <a:gd name="connsiteY288" fmla="*/ 395836 h 2533082"/>
                <a:gd name="connsiteX289" fmla="*/ 1033794 w 4376931"/>
                <a:gd name="connsiteY289" fmla="*/ 376064 h 2533082"/>
                <a:gd name="connsiteX290" fmla="*/ 1035127 w 4376931"/>
                <a:gd name="connsiteY290" fmla="*/ 371405 h 2533082"/>
                <a:gd name="connsiteX291" fmla="*/ 1036474 w 4376931"/>
                <a:gd name="connsiteY291" fmla="*/ 366846 h 2533082"/>
                <a:gd name="connsiteX292" fmla="*/ 1039103 w 4376931"/>
                <a:gd name="connsiteY292" fmla="*/ 358026 h 2533082"/>
                <a:gd name="connsiteX293" fmla="*/ 1044462 w 4376931"/>
                <a:gd name="connsiteY293" fmla="*/ 341623 h 2533082"/>
                <a:gd name="connsiteX294" fmla="*/ 1045745 w 4376931"/>
                <a:gd name="connsiteY294" fmla="*/ 337808 h 2533082"/>
                <a:gd name="connsiteX295" fmla="*/ 1047091 w 4376931"/>
                <a:gd name="connsiteY295" fmla="*/ 334091 h 2533082"/>
                <a:gd name="connsiteX296" fmla="*/ 1049771 w 4376931"/>
                <a:gd name="connsiteY296" fmla="*/ 327054 h 2533082"/>
                <a:gd name="connsiteX297" fmla="*/ 1051053 w 4376931"/>
                <a:gd name="connsiteY297" fmla="*/ 323635 h 2533082"/>
                <a:gd name="connsiteX298" fmla="*/ 1052399 w 4376931"/>
                <a:gd name="connsiteY298" fmla="*/ 320414 h 2533082"/>
                <a:gd name="connsiteX299" fmla="*/ 1055079 w 4376931"/>
                <a:gd name="connsiteY299" fmla="*/ 314220 h 2533082"/>
                <a:gd name="connsiteX300" fmla="*/ 1056413 w 4376931"/>
                <a:gd name="connsiteY300" fmla="*/ 311296 h 2533082"/>
                <a:gd name="connsiteX301" fmla="*/ 1057708 w 4376931"/>
                <a:gd name="connsiteY301" fmla="*/ 308472 h 2533082"/>
                <a:gd name="connsiteX302" fmla="*/ 1060388 w 4376931"/>
                <a:gd name="connsiteY302" fmla="*/ 303218 h 2533082"/>
                <a:gd name="connsiteX303" fmla="*/ 1061721 w 4376931"/>
                <a:gd name="connsiteY303" fmla="*/ 300741 h 2533082"/>
                <a:gd name="connsiteX304" fmla="*/ 1063017 w 4376931"/>
                <a:gd name="connsiteY304" fmla="*/ 298412 h 2533082"/>
                <a:gd name="connsiteX305" fmla="*/ 1065697 w 4376931"/>
                <a:gd name="connsiteY305" fmla="*/ 294050 h 2533082"/>
                <a:gd name="connsiteX306" fmla="*/ 1067132 w 4376931"/>
                <a:gd name="connsiteY306" fmla="*/ 291871 h 2533082"/>
                <a:gd name="connsiteX307" fmla="*/ 1068567 w 4376931"/>
                <a:gd name="connsiteY307" fmla="*/ 289888 h 2533082"/>
                <a:gd name="connsiteX308" fmla="*/ 1070014 w 4376931"/>
                <a:gd name="connsiteY308" fmla="*/ 288005 h 2533082"/>
                <a:gd name="connsiteX309" fmla="*/ 1071449 w 4376931"/>
                <a:gd name="connsiteY309" fmla="*/ 286221 h 2533082"/>
                <a:gd name="connsiteX310" fmla="*/ 1072885 w 4376931"/>
                <a:gd name="connsiteY310" fmla="*/ 284635 h 2533082"/>
                <a:gd name="connsiteX311" fmla="*/ 1074320 w 4376931"/>
                <a:gd name="connsiteY311" fmla="*/ 283149 h 2533082"/>
                <a:gd name="connsiteX312" fmla="*/ 1075768 w 4376931"/>
                <a:gd name="connsiteY312" fmla="*/ 281860 h 2533082"/>
                <a:gd name="connsiteX313" fmla="*/ 1077203 w 4376931"/>
                <a:gd name="connsiteY313" fmla="*/ 280672 h 2533082"/>
                <a:gd name="connsiteX314" fmla="*/ 1078638 w 4376931"/>
                <a:gd name="connsiteY314" fmla="*/ 279581 h 2533082"/>
                <a:gd name="connsiteX315" fmla="*/ 1080073 w 4376931"/>
                <a:gd name="connsiteY315" fmla="*/ 278689 h 2533082"/>
                <a:gd name="connsiteX316" fmla="*/ 1081572 w 4376931"/>
                <a:gd name="connsiteY316" fmla="*/ 277945 h 2533082"/>
                <a:gd name="connsiteX317" fmla="*/ 1083007 w 4376931"/>
                <a:gd name="connsiteY317" fmla="*/ 277301 h 2533082"/>
                <a:gd name="connsiteX318" fmla="*/ 1084442 w 4376931"/>
                <a:gd name="connsiteY318" fmla="*/ 276806 h 2533082"/>
                <a:gd name="connsiteX319" fmla="*/ 1085889 w 4376931"/>
                <a:gd name="connsiteY319" fmla="*/ 276508 h 2533082"/>
                <a:gd name="connsiteX320" fmla="*/ 1087324 w 4376931"/>
                <a:gd name="connsiteY320" fmla="*/ 276261 h 2533082"/>
                <a:gd name="connsiteX321" fmla="*/ 1088760 w 4376931"/>
                <a:gd name="connsiteY321" fmla="*/ 276211 h 2533082"/>
                <a:gd name="connsiteX322" fmla="*/ 1090195 w 4376931"/>
                <a:gd name="connsiteY322" fmla="*/ 276310 h 2533082"/>
                <a:gd name="connsiteX323" fmla="*/ 1091643 w 4376931"/>
                <a:gd name="connsiteY323" fmla="*/ 276508 h 2533082"/>
                <a:gd name="connsiteX324" fmla="*/ 1093078 w 4376931"/>
                <a:gd name="connsiteY324" fmla="*/ 276905 h 2533082"/>
                <a:gd name="connsiteX325" fmla="*/ 1094513 w 4376931"/>
                <a:gd name="connsiteY325" fmla="*/ 277400 h 2533082"/>
                <a:gd name="connsiteX326" fmla="*/ 1095948 w 4376931"/>
                <a:gd name="connsiteY326" fmla="*/ 278044 h 2533082"/>
                <a:gd name="connsiteX327" fmla="*/ 1097396 w 4376931"/>
                <a:gd name="connsiteY327" fmla="*/ 278837 h 2533082"/>
                <a:gd name="connsiteX328" fmla="*/ 1098831 w 4376931"/>
                <a:gd name="connsiteY328" fmla="*/ 279779 h 2533082"/>
                <a:gd name="connsiteX329" fmla="*/ 1100266 w 4376931"/>
                <a:gd name="connsiteY329" fmla="*/ 280870 h 2533082"/>
                <a:gd name="connsiteX330" fmla="*/ 1101714 w 4376931"/>
                <a:gd name="connsiteY330" fmla="*/ 282058 h 2533082"/>
                <a:gd name="connsiteX331" fmla="*/ 1103149 w 4376931"/>
                <a:gd name="connsiteY331" fmla="*/ 283446 h 2533082"/>
                <a:gd name="connsiteX332" fmla="*/ 1104584 w 4376931"/>
                <a:gd name="connsiteY332" fmla="*/ 284933 h 2533082"/>
                <a:gd name="connsiteX333" fmla="*/ 1106019 w 4376931"/>
                <a:gd name="connsiteY333" fmla="*/ 286568 h 2533082"/>
                <a:gd name="connsiteX334" fmla="*/ 1107467 w 4376931"/>
                <a:gd name="connsiteY334" fmla="*/ 288352 h 2533082"/>
                <a:gd name="connsiteX335" fmla="*/ 1108902 w 4376931"/>
                <a:gd name="connsiteY335" fmla="*/ 290285 h 2533082"/>
                <a:gd name="connsiteX336" fmla="*/ 1111823 w 4376931"/>
                <a:gd name="connsiteY336" fmla="*/ 294546 h 2533082"/>
                <a:gd name="connsiteX337" fmla="*/ 1113271 w 4376931"/>
                <a:gd name="connsiteY337" fmla="*/ 296925 h 2533082"/>
                <a:gd name="connsiteX338" fmla="*/ 1114706 w 4376931"/>
                <a:gd name="connsiteY338" fmla="*/ 299403 h 2533082"/>
                <a:gd name="connsiteX339" fmla="*/ 1117589 w 4376931"/>
                <a:gd name="connsiteY339" fmla="*/ 304804 h 2533082"/>
                <a:gd name="connsiteX340" fmla="*/ 1119024 w 4376931"/>
                <a:gd name="connsiteY340" fmla="*/ 307679 h 2533082"/>
                <a:gd name="connsiteX341" fmla="*/ 1120459 w 4376931"/>
                <a:gd name="connsiteY341" fmla="*/ 310750 h 2533082"/>
                <a:gd name="connsiteX342" fmla="*/ 1123342 w 4376931"/>
                <a:gd name="connsiteY342" fmla="*/ 317243 h 2533082"/>
                <a:gd name="connsiteX343" fmla="*/ 1124777 w 4376931"/>
                <a:gd name="connsiteY343" fmla="*/ 320662 h 2533082"/>
                <a:gd name="connsiteX344" fmla="*/ 1126212 w 4376931"/>
                <a:gd name="connsiteY344" fmla="*/ 324278 h 2533082"/>
                <a:gd name="connsiteX345" fmla="*/ 1129095 w 4376931"/>
                <a:gd name="connsiteY345" fmla="*/ 331861 h 2533082"/>
                <a:gd name="connsiteX346" fmla="*/ 1134848 w 4376931"/>
                <a:gd name="connsiteY346" fmla="*/ 348659 h 2533082"/>
                <a:gd name="connsiteX347" fmla="*/ 1136283 w 4376931"/>
                <a:gd name="connsiteY347" fmla="*/ 353219 h 2533082"/>
                <a:gd name="connsiteX348" fmla="*/ 1137769 w 4376931"/>
                <a:gd name="connsiteY348" fmla="*/ 357877 h 2533082"/>
                <a:gd name="connsiteX349" fmla="*/ 1140652 w 4376931"/>
                <a:gd name="connsiteY349" fmla="*/ 367639 h 2533082"/>
                <a:gd name="connsiteX350" fmla="*/ 1146405 w 4376931"/>
                <a:gd name="connsiteY350" fmla="*/ 388651 h 2533082"/>
                <a:gd name="connsiteX351" fmla="*/ 1147840 w 4376931"/>
                <a:gd name="connsiteY351" fmla="*/ 394250 h 2533082"/>
                <a:gd name="connsiteX352" fmla="*/ 1149288 w 4376931"/>
                <a:gd name="connsiteY352" fmla="*/ 399949 h 2533082"/>
                <a:gd name="connsiteX353" fmla="*/ 1152158 w 4376931"/>
                <a:gd name="connsiteY353" fmla="*/ 411743 h 2533082"/>
                <a:gd name="connsiteX354" fmla="*/ 1157911 w 4376931"/>
                <a:gd name="connsiteY354" fmla="*/ 436817 h 2533082"/>
                <a:gd name="connsiteX355" fmla="*/ 1159257 w 4376931"/>
                <a:gd name="connsiteY355" fmla="*/ 442912 h 2533082"/>
                <a:gd name="connsiteX356" fmla="*/ 1160591 w 4376931"/>
                <a:gd name="connsiteY356" fmla="*/ 449156 h 2533082"/>
                <a:gd name="connsiteX357" fmla="*/ 1163321 w 4376931"/>
                <a:gd name="connsiteY357" fmla="*/ 461941 h 2533082"/>
                <a:gd name="connsiteX358" fmla="*/ 1168681 w 4376931"/>
                <a:gd name="connsiteY358" fmla="*/ 488701 h 2533082"/>
                <a:gd name="connsiteX359" fmla="*/ 1179450 w 4376931"/>
                <a:gd name="connsiteY359" fmla="*/ 546976 h 2533082"/>
                <a:gd name="connsiteX360" fmla="*/ 1180784 w 4376931"/>
                <a:gd name="connsiteY360" fmla="*/ 554658 h 2533082"/>
                <a:gd name="connsiteX361" fmla="*/ 1182130 w 4376931"/>
                <a:gd name="connsiteY361" fmla="*/ 562488 h 2533082"/>
                <a:gd name="connsiteX362" fmla="*/ 1184810 w 4376931"/>
                <a:gd name="connsiteY362" fmla="*/ 578296 h 2533082"/>
                <a:gd name="connsiteX363" fmla="*/ 1190207 w 4376931"/>
                <a:gd name="connsiteY363" fmla="*/ 611100 h 2533082"/>
                <a:gd name="connsiteX364" fmla="*/ 1200977 w 4376931"/>
                <a:gd name="connsiteY364" fmla="*/ 680527 h 2533082"/>
                <a:gd name="connsiteX365" fmla="*/ 1202310 w 4376931"/>
                <a:gd name="connsiteY365" fmla="*/ 689545 h 2533082"/>
                <a:gd name="connsiteX366" fmla="*/ 1203657 w 4376931"/>
                <a:gd name="connsiteY366" fmla="*/ 698664 h 2533082"/>
                <a:gd name="connsiteX367" fmla="*/ 1206336 w 4376931"/>
                <a:gd name="connsiteY367" fmla="*/ 717098 h 2533082"/>
                <a:gd name="connsiteX368" fmla="*/ 1211747 w 4376931"/>
                <a:gd name="connsiteY368" fmla="*/ 754758 h 2533082"/>
                <a:gd name="connsiteX369" fmla="*/ 1222452 w 4376931"/>
                <a:gd name="connsiteY369" fmla="*/ 833203 h 2533082"/>
                <a:gd name="connsiteX370" fmla="*/ 1243992 w 4376931"/>
                <a:gd name="connsiteY370" fmla="*/ 1000054 h 2533082"/>
                <a:gd name="connsiteX371" fmla="*/ 1245478 w 4376931"/>
                <a:gd name="connsiteY371" fmla="*/ 1011700 h 2533082"/>
                <a:gd name="connsiteX372" fmla="*/ 1246913 w 4376931"/>
                <a:gd name="connsiteY372" fmla="*/ 1023443 h 2533082"/>
                <a:gd name="connsiteX373" fmla="*/ 1249847 w 4376931"/>
                <a:gd name="connsiteY373" fmla="*/ 1046982 h 2533082"/>
                <a:gd name="connsiteX374" fmla="*/ 1255650 w 4376931"/>
                <a:gd name="connsiteY374" fmla="*/ 1094453 h 2533082"/>
                <a:gd name="connsiteX375" fmla="*/ 1267309 w 4376931"/>
                <a:gd name="connsiteY375" fmla="*/ 1190536 h 2533082"/>
                <a:gd name="connsiteX376" fmla="*/ 1290626 w 4376931"/>
                <a:gd name="connsiteY376" fmla="*/ 1383997 h 2533082"/>
                <a:gd name="connsiteX377" fmla="*/ 1292112 w 4376931"/>
                <a:gd name="connsiteY377" fmla="*/ 1396048 h 2533082"/>
                <a:gd name="connsiteX378" fmla="*/ 1293547 w 4376931"/>
                <a:gd name="connsiteY378" fmla="*/ 1408037 h 2533082"/>
                <a:gd name="connsiteX379" fmla="*/ 1296481 w 4376931"/>
                <a:gd name="connsiteY379" fmla="*/ 1431975 h 2533082"/>
                <a:gd name="connsiteX380" fmla="*/ 1302285 w 4376931"/>
                <a:gd name="connsiteY380" fmla="*/ 1479548 h 2533082"/>
                <a:gd name="connsiteX381" fmla="*/ 1313981 w 4376931"/>
                <a:gd name="connsiteY381" fmla="*/ 1573005 h 2533082"/>
                <a:gd name="connsiteX382" fmla="*/ 1337299 w 4376931"/>
                <a:gd name="connsiteY382" fmla="*/ 1750215 h 2533082"/>
                <a:gd name="connsiteX383" fmla="*/ 1338747 w 4376931"/>
                <a:gd name="connsiteY383" fmla="*/ 1760567 h 2533082"/>
                <a:gd name="connsiteX384" fmla="*/ 1340131 w 4376931"/>
                <a:gd name="connsiteY384" fmla="*/ 1770830 h 2533082"/>
                <a:gd name="connsiteX385" fmla="*/ 1343014 w 4376931"/>
                <a:gd name="connsiteY385" fmla="*/ 1791140 h 2533082"/>
                <a:gd name="connsiteX386" fmla="*/ 1348716 w 4376931"/>
                <a:gd name="connsiteY386" fmla="*/ 1830834 h 2533082"/>
                <a:gd name="connsiteX387" fmla="*/ 1360171 w 4376931"/>
                <a:gd name="connsiteY387" fmla="*/ 1906252 h 2533082"/>
                <a:gd name="connsiteX388" fmla="*/ 1361606 w 4376931"/>
                <a:gd name="connsiteY388" fmla="*/ 1915272 h 2533082"/>
                <a:gd name="connsiteX389" fmla="*/ 1363054 w 4376931"/>
                <a:gd name="connsiteY389" fmla="*/ 1924190 h 2533082"/>
                <a:gd name="connsiteX390" fmla="*/ 1365925 w 4376931"/>
                <a:gd name="connsiteY390" fmla="*/ 1941785 h 2533082"/>
                <a:gd name="connsiteX391" fmla="*/ 1371639 w 4376931"/>
                <a:gd name="connsiteY391" fmla="*/ 1975784 h 2533082"/>
                <a:gd name="connsiteX392" fmla="*/ 1383095 w 4376931"/>
                <a:gd name="connsiteY392" fmla="*/ 2038719 h 2533082"/>
                <a:gd name="connsiteX393" fmla="*/ 1384530 w 4376931"/>
                <a:gd name="connsiteY393" fmla="*/ 2046102 h 2533082"/>
                <a:gd name="connsiteX394" fmla="*/ 1385914 w 4376931"/>
                <a:gd name="connsiteY394" fmla="*/ 2053384 h 2533082"/>
                <a:gd name="connsiteX395" fmla="*/ 1388797 w 4376931"/>
                <a:gd name="connsiteY395" fmla="*/ 2067605 h 2533082"/>
                <a:gd name="connsiteX396" fmla="*/ 1394550 w 4376931"/>
                <a:gd name="connsiteY396" fmla="*/ 2094613 h 2533082"/>
                <a:gd name="connsiteX397" fmla="*/ 1395947 w 4376931"/>
                <a:gd name="connsiteY397" fmla="*/ 2101058 h 2533082"/>
                <a:gd name="connsiteX398" fmla="*/ 1397382 w 4376931"/>
                <a:gd name="connsiteY398" fmla="*/ 2107401 h 2533082"/>
                <a:gd name="connsiteX399" fmla="*/ 1400252 w 4376931"/>
                <a:gd name="connsiteY399" fmla="*/ 2119744 h 2533082"/>
                <a:gd name="connsiteX400" fmla="*/ 1405968 w 4376931"/>
                <a:gd name="connsiteY400" fmla="*/ 2142883 h 2533082"/>
                <a:gd name="connsiteX401" fmla="*/ 1407403 w 4376931"/>
                <a:gd name="connsiteY401" fmla="*/ 2148325 h 2533082"/>
                <a:gd name="connsiteX402" fmla="*/ 1408838 w 4376931"/>
                <a:gd name="connsiteY402" fmla="*/ 2153679 h 2533082"/>
                <a:gd name="connsiteX403" fmla="*/ 1411721 w 4376931"/>
                <a:gd name="connsiteY403" fmla="*/ 2163993 h 2533082"/>
                <a:gd name="connsiteX404" fmla="*/ 1413156 w 4376931"/>
                <a:gd name="connsiteY404" fmla="*/ 2168991 h 2533082"/>
                <a:gd name="connsiteX405" fmla="*/ 1414540 w 4376931"/>
                <a:gd name="connsiteY405" fmla="*/ 2173799 h 2533082"/>
                <a:gd name="connsiteX406" fmla="*/ 1417423 w 4376931"/>
                <a:gd name="connsiteY406" fmla="*/ 2183123 h 2533082"/>
                <a:gd name="connsiteX407" fmla="*/ 1418858 w 4376931"/>
                <a:gd name="connsiteY407" fmla="*/ 2187525 h 2533082"/>
                <a:gd name="connsiteX408" fmla="*/ 1420306 w 4376931"/>
                <a:gd name="connsiteY408" fmla="*/ 2191838 h 2533082"/>
                <a:gd name="connsiteX409" fmla="*/ 1423125 w 4376931"/>
                <a:gd name="connsiteY409" fmla="*/ 2200109 h 2533082"/>
                <a:gd name="connsiteX410" fmla="*/ 1428878 w 4376931"/>
                <a:gd name="connsiteY410" fmla="*/ 2214927 h 2533082"/>
                <a:gd name="connsiteX411" fmla="*/ 1430224 w 4376931"/>
                <a:gd name="connsiteY411" fmla="*/ 2218098 h 2533082"/>
                <a:gd name="connsiteX412" fmla="*/ 1431558 w 4376931"/>
                <a:gd name="connsiteY412" fmla="*/ 2221130 h 2533082"/>
                <a:gd name="connsiteX413" fmla="*/ 1434187 w 4376931"/>
                <a:gd name="connsiteY413" fmla="*/ 2226877 h 2533082"/>
                <a:gd name="connsiteX414" fmla="*/ 1435533 w 4376931"/>
                <a:gd name="connsiteY414" fmla="*/ 2229554 h 2533082"/>
                <a:gd name="connsiteX415" fmla="*/ 1436867 w 4376931"/>
                <a:gd name="connsiteY415" fmla="*/ 2232129 h 2533082"/>
                <a:gd name="connsiteX416" fmla="*/ 1439546 w 4376931"/>
                <a:gd name="connsiteY416" fmla="*/ 2236886 h 2533082"/>
                <a:gd name="connsiteX417" fmla="*/ 1440893 w 4376931"/>
                <a:gd name="connsiteY417" fmla="*/ 2239068 h 2533082"/>
                <a:gd name="connsiteX418" fmla="*/ 1442226 w 4376931"/>
                <a:gd name="connsiteY418" fmla="*/ 2241149 h 2533082"/>
                <a:gd name="connsiteX419" fmla="*/ 1443572 w 4376931"/>
                <a:gd name="connsiteY419" fmla="*/ 2243128 h 2533082"/>
                <a:gd name="connsiteX420" fmla="*/ 1444906 w 4376931"/>
                <a:gd name="connsiteY420" fmla="*/ 2244967 h 2533082"/>
                <a:gd name="connsiteX421" fmla="*/ 1446239 w 4376931"/>
                <a:gd name="connsiteY421" fmla="*/ 2246692 h 2533082"/>
                <a:gd name="connsiteX422" fmla="*/ 1447585 w 4376931"/>
                <a:gd name="connsiteY422" fmla="*/ 2248278 h 2533082"/>
                <a:gd name="connsiteX423" fmla="*/ 1448881 w 4376931"/>
                <a:gd name="connsiteY423" fmla="*/ 2249775 h 2533082"/>
                <a:gd name="connsiteX424" fmla="*/ 1450214 w 4376931"/>
                <a:gd name="connsiteY424" fmla="*/ 2251107 h 2533082"/>
                <a:gd name="connsiteX425" fmla="*/ 1451548 w 4376931"/>
                <a:gd name="connsiteY425" fmla="*/ 2252350 h 2533082"/>
                <a:gd name="connsiteX426" fmla="*/ 1452894 w 4376931"/>
                <a:gd name="connsiteY426" fmla="*/ 2253479 h 2533082"/>
                <a:gd name="connsiteX427" fmla="*/ 1454227 w 4376931"/>
                <a:gd name="connsiteY427" fmla="*/ 2254482 h 2533082"/>
                <a:gd name="connsiteX428" fmla="*/ 1455574 w 4376931"/>
                <a:gd name="connsiteY428" fmla="*/ 2255319 h 2533082"/>
                <a:gd name="connsiteX429" fmla="*/ 1456907 w 4376931"/>
                <a:gd name="connsiteY429" fmla="*/ 2256067 h 2533082"/>
                <a:gd name="connsiteX430" fmla="*/ 1458253 w 4376931"/>
                <a:gd name="connsiteY430" fmla="*/ 2256701 h 2533082"/>
                <a:gd name="connsiteX431" fmla="*/ 1459587 w 4376931"/>
                <a:gd name="connsiteY431" fmla="*/ 2257196 h 2533082"/>
                <a:gd name="connsiteX432" fmla="*/ 1460933 w 4376931"/>
                <a:gd name="connsiteY432" fmla="*/ 2257602 h 2533082"/>
                <a:gd name="connsiteX433" fmla="*/ 1462216 w 4376931"/>
                <a:gd name="connsiteY433" fmla="*/ 2257843 h 2533082"/>
                <a:gd name="connsiteX434" fmla="*/ 1463562 w 4376931"/>
                <a:gd name="connsiteY434" fmla="*/ 2257995 h 2533082"/>
                <a:gd name="connsiteX435" fmla="*/ 1464896 w 4376931"/>
                <a:gd name="connsiteY435" fmla="*/ 2257995 h 2533082"/>
                <a:gd name="connsiteX436" fmla="*/ 1466242 w 4376931"/>
                <a:gd name="connsiteY436" fmla="*/ 2257894 h 2533082"/>
                <a:gd name="connsiteX437" fmla="*/ 1467575 w 4376931"/>
                <a:gd name="connsiteY437" fmla="*/ 2257691 h 2533082"/>
                <a:gd name="connsiteX438" fmla="*/ 1468922 w 4376931"/>
                <a:gd name="connsiteY438" fmla="*/ 2257349 h 2533082"/>
                <a:gd name="connsiteX439" fmla="*/ 1470255 w 4376931"/>
                <a:gd name="connsiteY439" fmla="*/ 2256905 h 2533082"/>
                <a:gd name="connsiteX440" fmla="*/ 1471601 w 4376931"/>
                <a:gd name="connsiteY440" fmla="*/ 2256308 h 2533082"/>
                <a:gd name="connsiteX441" fmla="*/ 1472935 w 4376931"/>
                <a:gd name="connsiteY441" fmla="*/ 2255573 h 2533082"/>
                <a:gd name="connsiteX442" fmla="*/ 1474281 w 4376931"/>
                <a:gd name="connsiteY442" fmla="*/ 2254773 h 2533082"/>
                <a:gd name="connsiteX443" fmla="*/ 1475564 w 4376931"/>
                <a:gd name="connsiteY443" fmla="*/ 2253834 h 2533082"/>
                <a:gd name="connsiteX444" fmla="*/ 1476910 w 4376931"/>
                <a:gd name="connsiteY444" fmla="*/ 2252743 h 2533082"/>
                <a:gd name="connsiteX445" fmla="*/ 1478243 w 4376931"/>
                <a:gd name="connsiteY445" fmla="*/ 2251551 h 2533082"/>
                <a:gd name="connsiteX446" fmla="*/ 1479589 w 4376931"/>
                <a:gd name="connsiteY446" fmla="*/ 2250219 h 2533082"/>
                <a:gd name="connsiteX447" fmla="*/ 1480923 w 4376931"/>
                <a:gd name="connsiteY447" fmla="*/ 2248824 h 2533082"/>
                <a:gd name="connsiteX448" fmla="*/ 1482256 w 4376931"/>
                <a:gd name="connsiteY448" fmla="*/ 2247238 h 2533082"/>
                <a:gd name="connsiteX449" fmla="*/ 1483603 w 4376931"/>
                <a:gd name="connsiteY449" fmla="*/ 2245601 h 2533082"/>
                <a:gd name="connsiteX450" fmla="*/ 1484936 w 4376931"/>
                <a:gd name="connsiteY450" fmla="*/ 2243825 h 2533082"/>
                <a:gd name="connsiteX451" fmla="*/ 1487616 w 4376931"/>
                <a:gd name="connsiteY451" fmla="*/ 2239855 h 2533082"/>
                <a:gd name="connsiteX452" fmla="*/ 1488911 w 4376931"/>
                <a:gd name="connsiteY452" fmla="*/ 2237723 h 2533082"/>
                <a:gd name="connsiteX453" fmla="*/ 1490245 w 4376931"/>
                <a:gd name="connsiteY453" fmla="*/ 2235491 h 2533082"/>
                <a:gd name="connsiteX454" fmla="*/ 1492925 w 4376931"/>
                <a:gd name="connsiteY454" fmla="*/ 2230594 h 2533082"/>
                <a:gd name="connsiteX455" fmla="*/ 1494271 w 4376931"/>
                <a:gd name="connsiteY455" fmla="*/ 2228019 h 2533082"/>
                <a:gd name="connsiteX456" fmla="*/ 1495604 w 4376931"/>
                <a:gd name="connsiteY456" fmla="*/ 2225291 h 2533082"/>
                <a:gd name="connsiteX457" fmla="*/ 1498284 w 4376931"/>
                <a:gd name="connsiteY457" fmla="*/ 2219443 h 2533082"/>
                <a:gd name="connsiteX458" fmla="*/ 1499630 w 4376931"/>
                <a:gd name="connsiteY458" fmla="*/ 2216373 h 2533082"/>
                <a:gd name="connsiteX459" fmla="*/ 1500964 w 4376931"/>
                <a:gd name="connsiteY459" fmla="*/ 2213201 h 2533082"/>
                <a:gd name="connsiteX460" fmla="*/ 1503592 w 4376931"/>
                <a:gd name="connsiteY460" fmla="*/ 2206503 h 2533082"/>
                <a:gd name="connsiteX461" fmla="*/ 1504939 w 4376931"/>
                <a:gd name="connsiteY461" fmla="*/ 2202989 h 2533082"/>
                <a:gd name="connsiteX462" fmla="*/ 1506272 w 4376931"/>
                <a:gd name="connsiteY462" fmla="*/ 2199323 h 2533082"/>
                <a:gd name="connsiteX463" fmla="*/ 1508952 w 4376931"/>
                <a:gd name="connsiteY463" fmla="*/ 2191737 h 2533082"/>
                <a:gd name="connsiteX464" fmla="*/ 1514311 w 4376931"/>
                <a:gd name="connsiteY464" fmla="*/ 2175194 h 2533082"/>
                <a:gd name="connsiteX465" fmla="*/ 1515746 w 4376931"/>
                <a:gd name="connsiteY465" fmla="*/ 2170386 h 2533082"/>
                <a:gd name="connsiteX466" fmla="*/ 1517181 w 4376931"/>
                <a:gd name="connsiteY466" fmla="*/ 2165477 h 2533082"/>
                <a:gd name="connsiteX467" fmla="*/ 1520064 w 4376931"/>
                <a:gd name="connsiteY467" fmla="*/ 2155265 h 2533082"/>
                <a:gd name="connsiteX468" fmla="*/ 1525868 w 4376931"/>
                <a:gd name="connsiteY468" fmla="*/ 2133420 h 2533082"/>
                <a:gd name="connsiteX469" fmla="*/ 1527303 w 4376931"/>
                <a:gd name="connsiteY469" fmla="*/ 2127622 h 2533082"/>
                <a:gd name="connsiteX470" fmla="*/ 1528751 w 4376931"/>
                <a:gd name="connsiteY470" fmla="*/ 2121723 h 2533082"/>
                <a:gd name="connsiteX471" fmla="*/ 1531672 w 4376931"/>
                <a:gd name="connsiteY471" fmla="*/ 2109582 h 2533082"/>
                <a:gd name="connsiteX472" fmla="*/ 1537425 w 4376931"/>
                <a:gd name="connsiteY472" fmla="*/ 2083957 h 2533082"/>
                <a:gd name="connsiteX473" fmla="*/ 1538911 w 4376931"/>
                <a:gd name="connsiteY473" fmla="*/ 2077271 h 2533082"/>
                <a:gd name="connsiteX474" fmla="*/ 1540359 w 4376931"/>
                <a:gd name="connsiteY474" fmla="*/ 2070434 h 2533082"/>
                <a:gd name="connsiteX475" fmla="*/ 1543229 w 4376931"/>
                <a:gd name="connsiteY475" fmla="*/ 2056505 h 2533082"/>
                <a:gd name="connsiteX476" fmla="*/ 1549033 w 4376931"/>
                <a:gd name="connsiteY476" fmla="*/ 2027365 h 2533082"/>
                <a:gd name="connsiteX477" fmla="*/ 1560590 w 4376931"/>
                <a:gd name="connsiteY477" fmla="*/ 1964239 h 2533082"/>
                <a:gd name="connsiteX478" fmla="*/ 1562089 w 4376931"/>
                <a:gd name="connsiteY478" fmla="*/ 1955905 h 2533082"/>
                <a:gd name="connsiteX479" fmla="*/ 1563524 w 4376931"/>
                <a:gd name="connsiteY479" fmla="*/ 1947532 h 2533082"/>
                <a:gd name="connsiteX480" fmla="*/ 1566394 w 4376931"/>
                <a:gd name="connsiteY480" fmla="*/ 1930444 h 2533082"/>
                <a:gd name="connsiteX481" fmla="*/ 1572198 w 4376931"/>
                <a:gd name="connsiteY481" fmla="*/ 1895253 h 2533082"/>
                <a:gd name="connsiteX482" fmla="*/ 1583768 w 4376931"/>
                <a:gd name="connsiteY482" fmla="*/ 1821167 h 2533082"/>
                <a:gd name="connsiteX483" fmla="*/ 1606932 w 4376931"/>
                <a:gd name="connsiteY483" fmla="*/ 1660715 h 2533082"/>
                <a:gd name="connsiteX484" fmla="*/ 1608266 w 4376931"/>
                <a:gd name="connsiteY484" fmla="*/ 1650947 h 2533082"/>
                <a:gd name="connsiteX485" fmla="*/ 1609663 w 4376931"/>
                <a:gd name="connsiteY485" fmla="*/ 1641192 h 2533082"/>
                <a:gd name="connsiteX486" fmla="*/ 1612343 w 4376931"/>
                <a:gd name="connsiteY486" fmla="*/ 1621516 h 2533082"/>
                <a:gd name="connsiteX487" fmla="*/ 1617740 w 4376931"/>
                <a:gd name="connsiteY487" fmla="*/ 1581771 h 2533082"/>
                <a:gd name="connsiteX488" fmla="*/ 1628560 w 4376931"/>
                <a:gd name="connsiteY488" fmla="*/ 1501202 h 2533082"/>
                <a:gd name="connsiteX489" fmla="*/ 1650189 w 4376931"/>
                <a:gd name="connsiteY489" fmla="*/ 1338213 h 2533082"/>
                <a:gd name="connsiteX490" fmla="*/ 1652868 w 4376931"/>
                <a:gd name="connsiteY490" fmla="*/ 1317890 h 2533082"/>
                <a:gd name="connsiteX491" fmla="*/ 1655599 w 4376931"/>
                <a:gd name="connsiteY491" fmla="*/ 1297631 h 2533082"/>
                <a:gd name="connsiteX492" fmla="*/ 1660958 w 4376931"/>
                <a:gd name="connsiteY492" fmla="*/ 1257290 h 2533082"/>
                <a:gd name="connsiteX493" fmla="*/ 1671766 w 4376931"/>
                <a:gd name="connsiteY493" fmla="*/ 1177660 h 2533082"/>
                <a:gd name="connsiteX494" fmla="*/ 1693394 w 4376931"/>
                <a:gd name="connsiteY494" fmla="*/ 1025376 h 2533082"/>
                <a:gd name="connsiteX495" fmla="*/ 1694893 w 4376931"/>
                <a:gd name="connsiteY495" fmla="*/ 1015514 h 2533082"/>
                <a:gd name="connsiteX496" fmla="*/ 1696328 w 4376931"/>
                <a:gd name="connsiteY496" fmla="*/ 1005703 h 2533082"/>
                <a:gd name="connsiteX497" fmla="*/ 1699249 w 4376931"/>
                <a:gd name="connsiteY497" fmla="*/ 986277 h 2533082"/>
                <a:gd name="connsiteX498" fmla="*/ 1705103 w 4376931"/>
                <a:gd name="connsiteY498" fmla="*/ 948319 h 2533082"/>
                <a:gd name="connsiteX499" fmla="*/ 1716813 w 4376931"/>
                <a:gd name="connsiteY499" fmla="*/ 876117 h 2533082"/>
                <a:gd name="connsiteX500" fmla="*/ 1718299 w 4376931"/>
                <a:gd name="connsiteY500" fmla="*/ 867496 h 2533082"/>
                <a:gd name="connsiteX501" fmla="*/ 1719747 w 4376931"/>
                <a:gd name="connsiteY501" fmla="*/ 858923 h 2533082"/>
                <a:gd name="connsiteX502" fmla="*/ 1722667 w 4376931"/>
                <a:gd name="connsiteY502" fmla="*/ 842124 h 2533082"/>
                <a:gd name="connsiteX503" fmla="*/ 1728522 w 4376931"/>
                <a:gd name="connsiteY503" fmla="*/ 809616 h 2533082"/>
                <a:gd name="connsiteX504" fmla="*/ 1740232 w 4376931"/>
                <a:gd name="connsiteY504" fmla="*/ 749506 h 2533082"/>
                <a:gd name="connsiteX505" fmla="*/ 1741717 w 4376931"/>
                <a:gd name="connsiteY505" fmla="*/ 742470 h 2533082"/>
                <a:gd name="connsiteX506" fmla="*/ 1743152 w 4376931"/>
                <a:gd name="connsiteY506" fmla="*/ 735532 h 2533082"/>
                <a:gd name="connsiteX507" fmla="*/ 1746086 w 4376931"/>
                <a:gd name="connsiteY507" fmla="*/ 722053 h 2533082"/>
                <a:gd name="connsiteX508" fmla="*/ 1751941 w 4376931"/>
                <a:gd name="connsiteY508" fmla="*/ 696434 h 2533082"/>
                <a:gd name="connsiteX509" fmla="*/ 1753427 w 4376931"/>
                <a:gd name="connsiteY509" fmla="*/ 690288 h 2533082"/>
                <a:gd name="connsiteX510" fmla="*/ 1754913 w 4376931"/>
                <a:gd name="connsiteY510" fmla="*/ 684342 h 2533082"/>
                <a:gd name="connsiteX511" fmla="*/ 1757847 w 4376931"/>
                <a:gd name="connsiteY511" fmla="*/ 672697 h 2533082"/>
                <a:gd name="connsiteX512" fmla="*/ 1763701 w 4376931"/>
                <a:gd name="connsiteY512" fmla="*/ 650992 h 2533082"/>
                <a:gd name="connsiteX513" fmla="*/ 1765136 w 4376931"/>
                <a:gd name="connsiteY513" fmla="*/ 645838 h 2533082"/>
                <a:gd name="connsiteX514" fmla="*/ 1766622 w 4376931"/>
                <a:gd name="connsiteY514" fmla="*/ 640883 h 2533082"/>
                <a:gd name="connsiteX515" fmla="*/ 1769556 w 4376931"/>
                <a:gd name="connsiteY515" fmla="*/ 631270 h 2533082"/>
                <a:gd name="connsiteX516" fmla="*/ 1770991 w 4376931"/>
                <a:gd name="connsiteY516" fmla="*/ 626661 h 2533082"/>
                <a:gd name="connsiteX517" fmla="*/ 1772477 w 4376931"/>
                <a:gd name="connsiteY517" fmla="*/ 622200 h 2533082"/>
                <a:gd name="connsiteX518" fmla="*/ 1775398 w 4376931"/>
                <a:gd name="connsiteY518" fmla="*/ 613678 h 2533082"/>
                <a:gd name="connsiteX519" fmla="*/ 1776846 w 4376931"/>
                <a:gd name="connsiteY519" fmla="*/ 609613 h 2533082"/>
                <a:gd name="connsiteX520" fmla="*/ 1778332 w 4376931"/>
                <a:gd name="connsiteY520" fmla="*/ 605649 h 2533082"/>
                <a:gd name="connsiteX521" fmla="*/ 1781252 w 4376931"/>
                <a:gd name="connsiteY521" fmla="*/ 598216 h 2533082"/>
                <a:gd name="connsiteX522" fmla="*/ 1782700 w 4376931"/>
                <a:gd name="connsiteY522" fmla="*/ 594698 h 2533082"/>
                <a:gd name="connsiteX523" fmla="*/ 1784186 w 4376931"/>
                <a:gd name="connsiteY523" fmla="*/ 591278 h 2533082"/>
                <a:gd name="connsiteX524" fmla="*/ 1787107 w 4376931"/>
                <a:gd name="connsiteY524" fmla="*/ 584935 h 2533082"/>
                <a:gd name="connsiteX525" fmla="*/ 1788555 w 4376931"/>
                <a:gd name="connsiteY525" fmla="*/ 582013 h 2533082"/>
                <a:gd name="connsiteX526" fmla="*/ 1789990 w 4376931"/>
                <a:gd name="connsiteY526" fmla="*/ 579237 h 2533082"/>
                <a:gd name="connsiteX527" fmla="*/ 1792860 w 4376931"/>
                <a:gd name="connsiteY527" fmla="*/ 574084 h 2533082"/>
                <a:gd name="connsiteX528" fmla="*/ 1794308 w 4376931"/>
                <a:gd name="connsiteY528" fmla="*/ 571705 h 2533082"/>
                <a:gd name="connsiteX529" fmla="*/ 1795743 w 4376931"/>
                <a:gd name="connsiteY529" fmla="*/ 569475 h 2533082"/>
                <a:gd name="connsiteX530" fmla="*/ 1798626 w 4376931"/>
                <a:gd name="connsiteY530" fmla="*/ 565412 h 2533082"/>
                <a:gd name="connsiteX531" fmla="*/ 1800061 w 4376931"/>
                <a:gd name="connsiteY531" fmla="*/ 563577 h 2533082"/>
                <a:gd name="connsiteX532" fmla="*/ 1801446 w 4376931"/>
                <a:gd name="connsiteY532" fmla="*/ 561893 h 2533082"/>
                <a:gd name="connsiteX533" fmla="*/ 1802893 w 4376931"/>
                <a:gd name="connsiteY533" fmla="*/ 560307 h 2533082"/>
                <a:gd name="connsiteX534" fmla="*/ 1804328 w 4376931"/>
                <a:gd name="connsiteY534" fmla="*/ 558919 h 2533082"/>
                <a:gd name="connsiteX535" fmla="*/ 1805764 w 4376931"/>
                <a:gd name="connsiteY535" fmla="*/ 557631 h 2533082"/>
                <a:gd name="connsiteX536" fmla="*/ 1807199 w 4376931"/>
                <a:gd name="connsiteY536" fmla="*/ 556491 h 2533082"/>
                <a:gd name="connsiteX537" fmla="*/ 1808647 w 4376931"/>
                <a:gd name="connsiteY537" fmla="*/ 555500 h 2533082"/>
                <a:gd name="connsiteX538" fmla="*/ 1810082 w 4376931"/>
                <a:gd name="connsiteY538" fmla="*/ 554658 h 2533082"/>
                <a:gd name="connsiteX539" fmla="*/ 1811517 w 4376931"/>
                <a:gd name="connsiteY539" fmla="*/ 553914 h 2533082"/>
                <a:gd name="connsiteX540" fmla="*/ 1812964 w 4376931"/>
                <a:gd name="connsiteY540" fmla="*/ 553369 h 2533082"/>
                <a:gd name="connsiteX541" fmla="*/ 1814399 w 4376931"/>
                <a:gd name="connsiteY541" fmla="*/ 552924 h 2533082"/>
                <a:gd name="connsiteX542" fmla="*/ 1815835 w 4376931"/>
                <a:gd name="connsiteY542" fmla="*/ 552626 h 2533082"/>
                <a:gd name="connsiteX543" fmla="*/ 1817270 w 4376931"/>
                <a:gd name="connsiteY543" fmla="*/ 552477 h 2533082"/>
                <a:gd name="connsiteX544" fmla="*/ 1818718 w 4376931"/>
                <a:gd name="connsiteY544" fmla="*/ 552477 h 2533082"/>
                <a:gd name="connsiteX545" fmla="*/ 1820153 w 4376931"/>
                <a:gd name="connsiteY545" fmla="*/ 552626 h 2533082"/>
                <a:gd name="connsiteX546" fmla="*/ 1821588 w 4376931"/>
                <a:gd name="connsiteY546" fmla="*/ 552874 h 2533082"/>
                <a:gd name="connsiteX547" fmla="*/ 1823023 w 4376931"/>
                <a:gd name="connsiteY547" fmla="*/ 553270 h 2533082"/>
                <a:gd name="connsiteX548" fmla="*/ 1824471 w 4376931"/>
                <a:gd name="connsiteY548" fmla="*/ 553865 h 2533082"/>
                <a:gd name="connsiteX549" fmla="*/ 1825906 w 4376931"/>
                <a:gd name="connsiteY549" fmla="*/ 554559 h 2533082"/>
                <a:gd name="connsiteX550" fmla="*/ 1827341 w 4376931"/>
                <a:gd name="connsiteY550" fmla="*/ 555352 h 2533082"/>
                <a:gd name="connsiteX551" fmla="*/ 1828789 w 4376931"/>
                <a:gd name="connsiteY551" fmla="*/ 556343 h 2533082"/>
                <a:gd name="connsiteX552" fmla="*/ 1830224 w 4376931"/>
                <a:gd name="connsiteY552" fmla="*/ 557483 h 2533082"/>
                <a:gd name="connsiteX553" fmla="*/ 1831659 w 4376931"/>
                <a:gd name="connsiteY553" fmla="*/ 558721 h 2533082"/>
                <a:gd name="connsiteX554" fmla="*/ 1833094 w 4376931"/>
                <a:gd name="connsiteY554" fmla="*/ 560109 h 2533082"/>
                <a:gd name="connsiteX555" fmla="*/ 1834542 w 4376931"/>
                <a:gd name="connsiteY555" fmla="*/ 561645 h 2533082"/>
                <a:gd name="connsiteX556" fmla="*/ 1835977 w 4376931"/>
                <a:gd name="connsiteY556" fmla="*/ 563330 h 2533082"/>
                <a:gd name="connsiteX557" fmla="*/ 1837412 w 4376931"/>
                <a:gd name="connsiteY557" fmla="*/ 565163 h 2533082"/>
                <a:gd name="connsiteX558" fmla="*/ 1838860 w 4376931"/>
                <a:gd name="connsiteY558" fmla="*/ 567146 h 2533082"/>
                <a:gd name="connsiteX559" fmla="*/ 1840295 w 4376931"/>
                <a:gd name="connsiteY559" fmla="*/ 569226 h 2533082"/>
                <a:gd name="connsiteX560" fmla="*/ 1841730 w 4376931"/>
                <a:gd name="connsiteY560" fmla="*/ 571457 h 2533082"/>
                <a:gd name="connsiteX561" fmla="*/ 1844613 w 4376931"/>
                <a:gd name="connsiteY561" fmla="*/ 576362 h 2533082"/>
                <a:gd name="connsiteX562" fmla="*/ 1846048 w 4376931"/>
                <a:gd name="connsiteY562" fmla="*/ 579039 h 2533082"/>
                <a:gd name="connsiteX563" fmla="*/ 1847483 w 4376931"/>
                <a:gd name="connsiteY563" fmla="*/ 581813 h 2533082"/>
                <a:gd name="connsiteX564" fmla="*/ 1850366 w 4376931"/>
                <a:gd name="connsiteY564" fmla="*/ 587810 h 2533082"/>
                <a:gd name="connsiteX565" fmla="*/ 1851801 w 4376931"/>
                <a:gd name="connsiteY565" fmla="*/ 591031 h 2533082"/>
                <a:gd name="connsiteX566" fmla="*/ 1853236 w 4376931"/>
                <a:gd name="connsiteY566" fmla="*/ 594400 h 2533082"/>
                <a:gd name="connsiteX567" fmla="*/ 1856068 w 4376931"/>
                <a:gd name="connsiteY567" fmla="*/ 601487 h 2533082"/>
                <a:gd name="connsiteX568" fmla="*/ 1857503 w 4376931"/>
                <a:gd name="connsiteY568" fmla="*/ 605253 h 2533082"/>
                <a:gd name="connsiteX569" fmla="*/ 1858951 w 4376931"/>
                <a:gd name="connsiteY569" fmla="*/ 609119 h 2533082"/>
                <a:gd name="connsiteX570" fmla="*/ 1861821 w 4376931"/>
                <a:gd name="connsiteY570" fmla="*/ 617344 h 2533082"/>
                <a:gd name="connsiteX571" fmla="*/ 1867575 w 4376931"/>
                <a:gd name="connsiteY571" fmla="*/ 635283 h 2533082"/>
                <a:gd name="connsiteX572" fmla="*/ 1869022 w 4376931"/>
                <a:gd name="connsiteY572" fmla="*/ 640090 h 2533082"/>
                <a:gd name="connsiteX573" fmla="*/ 1870457 w 4376931"/>
                <a:gd name="connsiteY573" fmla="*/ 645045 h 2533082"/>
                <a:gd name="connsiteX574" fmla="*/ 1873327 w 4376931"/>
                <a:gd name="connsiteY574" fmla="*/ 655353 h 2533082"/>
                <a:gd name="connsiteX575" fmla="*/ 1879093 w 4376931"/>
                <a:gd name="connsiteY575" fmla="*/ 677454 h 2533082"/>
                <a:gd name="connsiteX576" fmla="*/ 1880427 w 4376931"/>
                <a:gd name="connsiteY576" fmla="*/ 682905 h 2533082"/>
                <a:gd name="connsiteX577" fmla="*/ 1881760 w 4376931"/>
                <a:gd name="connsiteY577" fmla="*/ 688455 h 2533082"/>
                <a:gd name="connsiteX578" fmla="*/ 1884440 w 4376931"/>
                <a:gd name="connsiteY578" fmla="*/ 699902 h 2533082"/>
                <a:gd name="connsiteX579" fmla="*/ 1889800 w 4376931"/>
                <a:gd name="connsiteY579" fmla="*/ 724036 h 2533082"/>
                <a:gd name="connsiteX580" fmla="*/ 1900569 w 4376931"/>
                <a:gd name="connsiteY580" fmla="*/ 777257 h 2533082"/>
                <a:gd name="connsiteX581" fmla="*/ 1901902 w 4376931"/>
                <a:gd name="connsiteY581" fmla="*/ 784343 h 2533082"/>
                <a:gd name="connsiteX582" fmla="*/ 1903249 w 4376931"/>
                <a:gd name="connsiteY582" fmla="*/ 791529 h 2533082"/>
                <a:gd name="connsiteX583" fmla="*/ 1905928 w 4376931"/>
                <a:gd name="connsiteY583" fmla="*/ 806196 h 2533082"/>
                <a:gd name="connsiteX584" fmla="*/ 1911288 w 4376931"/>
                <a:gd name="connsiteY584" fmla="*/ 836673 h 2533082"/>
                <a:gd name="connsiteX585" fmla="*/ 1921994 w 4376931"/>
                <a:gd name="connsiteY585" fmla="*/ 901787 h 2533082"/>
                <a:gd name="connsiteX586" fmla="*/ 1923340 w 4376931"/>
                <a:gd name="connsiteY586" fmla="*/ 910311 h 2533082"/>
                <a:gd name="connsiteX587" fmla="*/ 1924674 w 4376931"/>
                <a:gd name="connsiteY587" fmla="*/ 918883 h 2533082"/>
                <a:gd name="connsiteX588" fmla="*/ 1927353 w 4376931"/>
                <a:gd name="connsiteY588" fmla="*/ 936326 h 2533082"/>
                <a:gd name="connsiteX589" fmla="*/ 1932713 w 4376931"/>
                <a:gd name="connsiteY589" fmla="*/ 972106 h 2533082"/>
                <a:gd name="connsiteX590" fmla="*/ 1943432 w 4376931"/>
                <a:gd name="connsiteY590" fmla="*/ 1047081 h 2533082"/>
                <a:gd name="connsiteX591" fmla="*/ 1964907 w 4376931"/>
                <a:gd name="connsiteY591" fmla="*/ 1208436 h 2533082"/>
                <a:gd name="connsiteX592" fmla="*/ 1966355 w 4376931"/>
                <a:gd name="connsiteY592" fmla="*/ 1219828 h 2533082"/>
                <a:gd name="connsiteX593" fmla="*/ 1967841 w 4376931"/>
                <a:gd name="connsiteY593" fmla="*/ 1231271 h 2533082"/>
                <a:gd name="connsiteX594" fmla="*/ 1970711 w 4376931"/>
                <a:gd name="connsiteY594" fmla="*/ 1254270 h 2533082"/>
                <a:gd name="connsiteX595" fmla="*/ 1976515 w 4376931"/>
                <a:gd name="connsiteY595" fmla="*/ 1300802 h 2533082"/>
                <a:gd name="connsiteX596" fmla="*/ 1988174 w 4376931"/>
                <a:gd name="connsiteY596" fmla="*/ 1395503 h 2533082"/>
                <a:gd name="connsiteX597" fmla="*/ 2011440 w 4376931"/>
                <a:gd name="connsiteY597" fmla="*/ 1588215 h 2533082"/>
                <a:gd name="connsiteX598" fmla="*/ 2012888 w 4376931"/>
                <a:gd name="connsiteY598" fmla="*/ 1600305 h 2533082"/>
                <a:gd name="connsiteX599" fmla="*/ 2014323 w 4376931"/>
                <a:gd name="connsiteY599" fmla="*/ 1612344 h 2533082"/>
                <a:gd name="connsiteX600" fmla="*/ 2017244 w 4376931"/>
                <a:gd name="connsiteY600" fmla="*/ 1636435 h 2533082"/>
                <a:gd name="connsiteX601" fmla="*/ 2023048 w 4376931"/>
                <a:gd name="connsiteY601" fmla="*/ 1684400 h 2533082"/>
                <a:gd name="connsiteX602" fmla="*/ 2034706 w 4376931"/>
                <a:gd name="connsiteY602" fmla="*/ 1779202 h 2533082"/>
                <a:gd name="connsiteX603" fmla="*/ 2057935 w 4376931"/>
                <a:gd name="connsiteY603" fmla="*/ 1961208 h 2533082"/>
                <a:gd name="connsiteX604" fmla="*/ 2059319 w 4376931"/>
                <a:gd name="connsiteY604" fmla="*/ 1971420 h 2533082"/>
                <a:gd name="connsiteX605" fmla="*/ 2060652 w 4376931"/>
                <a:gd name="connsiteY605" fmla="*/ 1981581 h 2533082"/>
                <a:gd name="connsiteX606" fmla="*/ 2063383 w 4376931"/>
                <a:gd name="connsiteY606" fmla="*/ 2001650 h 2533082"/>
                <a:gd name="connsiteX607" fmla="*/ 2068793 w 4376931"/>
                <a:gd name="connsiteY607" fmla="*/ 2041142 h 2533082"/>
                <a:gd name="connsiteX608" fmla="*/ 2079664 w 4376931"/>
                <a:gd name="connsiteY608" fmla="*/ 2116915 h 2533082"/>
                <a:gd name="connsiteX609" fmla="*/ 2081049 w 4376931"/>
                <a:gd name="connsiteY609" fmla="*/ 2126036 h 2533082"/>
                <a:gd name="connsiteX610" fmla="*/ 2082382 w 4376931"/>
                <a:gd name="connsiteY610" fmla="*/ 2135094 h 2533082"/>
                <a:gd name="connsiteX611" fmla="*/ 2085113 w 4376931"/>
                <a:gd name="connsiteY611" fmla="*/ 2153032 h 2533082"/>
                <a:gd name="connsiteX612" fmla="*/ 2090523 w 4376931"/>
                <a:gd name="connsiteY612" fmla="*/ 2187918 h 2533082"/>
                <a:gd name="connsiteX613" fmla="*/ 2101381 w 4376931"/>
                <a:gd name="connsiteY613" fmla="*/ 2253530 h 2533082"/>
                <a:gd name="connsiteX614" fmla="*/ 2102728 w 4376931"/>
                <a:gd name="connsiteY614" fmla="*/ 2261370 h 2533082"/>
                <a:gd name="connsiteX615" fmla="*/ 2104112 w 4376931"/>
                <a:gd name="connsiteY615" fmla="*/ 2269045 h 2533082"/>
                <a:gd name="connsiteX616" fmla="*/ 2106792 w 4376931"/>
                <a:gd name="connsiteY616" fmla="*/ 2284205 h 2533082"/>
                <a:gd name="connsiteX617" fmla="*/ 2112253 w 4376931"/>
                <a:gd name="connsiteY617" fmla="*/ 2313294 h 2533082"/>
                <a:gd name="connsiteX618" fmla="*/ 2113586 w 4376931"/>
                <a:gd name="connsiteY618" fmla="*/ 2320334 h 2533082"/>
                <a:gd name="connsiteX619" fmla="*/ 2114983 w 4376931"/>
                <a:gd name="connsiteY619" fmla="*/ 2327273 h 2533082"/>
                <a:gd name="connsiteX620" fmla="*/ 2117663 w 4376931"/>
                <a:gd name="connsiteY620" fmla="*/ 2340797 h 2533082"/>
                <a:gd name="connsiteX621" fmla="*/ 2123111 w 4376931"/>
                <a:gd name="connsiteY621" fmla="*/ 2366663 h 2533082"/>
                <a:gd name="connsiteX622" fmla="*/ 2124457 w 4376931"/>
                <a:gd name="connsiteY622" fmla="*/ 2372867 h 2533082"/>
                <a:gd name="connsiteX623" fmla="*/ 2125842 w 4376931"/>
                <a:gd name="connsiteY623" fmla="*/ 2378956 h 2533082"/>
                <a:gd name="connsiteX624" fmla="*/ 2128521 w 4376931"/>
                <a:gd name="connsiteY624" fmla="*/ 2390805 h 2533082"/>
                <a:gd name="connsiteX625" fmla="*/ 2133982 w 4376931"/>
                <a:gd name="connsiteY625" fmla="*/ 2413246 h 2533082"/>
                <a:gd name="connsiteX626" fmla="*/ 2135316 w 4376931"/>
                <a:gd name="connsiteY626" fmla="*/ 2418549 h 2533082"/>
                <a:gd name="connsiteX627" fmla="*/ 2136662 w 4376931"/>
                <a:gd name="connsiteY627" fmla="*/ 2423750 h 2533082"/>
                <a:gd name="connsiteX628" fmla="*/ 2139393 w 4376931"/>
                <a:gd name="connsiteY628" fmla="*/ 2433810 h 2533082"/>
                <a:gd name="connsiteX629" fmla="*/ 2144841 w 4376931"/>
                <a:gd name="connsiteY629" fmla="*/ 2452598 h 2533082"/>
                <a:gd name="connsiteX630" fmla="*/ 2146136 w 4376931"/>
                <a:gd name="connsiteY630" fmla="*/ 2456911 h 2533082"/>
                <a:gd name="connsiteX631" fmla="*/ 2147470 w 4376931"/>
                <a:gd name="connsiteY631" fmla="*/ 2461123 h 2533082"/>
                <a:gd name="connsiteX632" fmla="*/ 2150150 w 4376931"/>
                <a:gd name="connsiteY632" fmla="*/ 2469191 h 2533082"/>
                <a:gd name="connsiteX633" fmla="*/ 2151496 w 4376931"/>
                <a:gd name="connsiteY633" fmla="*/ 2473060 h 2533082"/>
                <a:gd name="connsiteX634" fmla="*/ 2152829 w 4376931"/>
                <a:gd name="connsiteY634" fmla="*/ 2476777 h 2533082"/>
                <a:gd name="connsiteX635" fmla="*/ 2155458 w 4376931"/>
                <a:gd name="connsiteY635" fmla="*/ 2483958 h 2533082"/>
                <a:gd name="connsiteX636" fmla="*/ 2156804 w 4376931"/>
                <a:gd name="connsiteY636" fmla="*/ 2487332 h 2533082"/>
                <a:gd name="connsiteX637" fmla="*/ 2158138 w 4376931"/>
                <a:gd name="connsiteY637" fmla="*/ 2490656 h 2533082"/>
                <a:gd name="connsiteX638" fmla="*/ 2160767 w 4376931"/>
                <a:gd name="connsiteY638" fmla="*/ 2496847 h 2533082"/>
                <a:gd name="connsiteX639" fmla="*/ 2162113 w 4376931"/>
                <a:gd name="connsiteY639" fmla="*/ 2499777 h 2533082"/>
                <a:gd name="connsiteX640" fmla="*/ 2163446 w 4376931"/>
                <a:gd name="connsiteY640" fmla="*/ 2502593 h 2533082"/>
                <a:gd name="connsiteX641" fmla="*/ 2166126 w 4376931"/>
                <a:gd name="connsiteY641" fmla="*/ 2507845 h 2533082"/>
                <a:gd name="connsiteX642" fmla="*/ 2167472 w 4376931"/>
                <a:gd name="connsiteY642" fmla="*/ 2510332 h 2533082"/>
                <a:gd name="connsiteX643" fmla="*/ 2168755 w 4376931"/>
                <a:gd name="connsiteY643" fmla="*/ 2512653 h 2533082"/>
                <a:gd name="connsiteX644" fmla="*/ 2170101 w 4376931"/>
                <a:gd name="connsiteY644" fmla="*/ 2514886 h 2533082"/>
                <a:gd name="connsiteX645" fmla="*/ 2171435 w 4376931"/>
                <a:gd name="connsiteY645" fmla="*/ 2516967 h 2533082"/>
                <a:gd name="connsiteX646" fmla="*/ 2172781 w 4376931"/>
                <a:gd name="connsiteY646" fmla="*/ 2518946 h 2533082"/>
                <a:gd name="connsiteX647" fmla="*/ 2174114 w 4376931"/>
                <a:gd name="connsiteY647" fmla="*/ 2520836 h 2533082"/>
                <a:gd name="connsiteX648" fmla="*/ 2176743 w 4376931"/>
                <a:gd name="connsiteY648" fmla="*/ 2524198 h 2533082"/>
                <a:gd name="connsiteX649" fmla="*/ 2178090 w 4376931"/>
                <a:gd name="connsiteY649" fmla="*/ 2525695 h 2533082"/>
                <a:gd name="connsiteX650" fmla="*/ 2179423 w 4376931"/>
                <a:gd name="connsiteY650" fmla="*/ 2527077 h 2533082"/>
                <a:gd name="connsiteX651" fmla="*/ 2180756 w 4376931"/>
                <a:gd name="connsiteY651" fmla="*/ 2528321 h 2533082"/>
                <a:gd name="connsiteX652" fmla="*/ 2182103 w 4376931"/>
                <a:gd name="connsiteY652" fmla="*/ 2529449 h 2533082"/>
                <a:gd name="connsiteX653" fmla="*/ 2183385 w 4376931"/>
                <a:gd name="connsiteY653" fmla="*/ 2530490 h 2533082"/>
                <a:gd name="connsiteX654" fmla="*/ 2184732 w 4376931"/>
                <a:gd name="connsiteY654" fmla="*/ 2531390 h 2533082"/>
                <a:gd name="connsiteX655" fmla="*/ 2186065 w 4376931"/>
                <a:gd name="connsiteY655" fmla="*/ 2532126 h 2533082"/>
                <a:gd name="connsiteX656" fmla="*/ 2187411 w 4376931"/>
                <a:gd name="connsiteY656" fmla="*/ 2532824 h 2533082"/>
                <a:gd name="connsiteX657" fmla="*/ 2188745 w 4376931"/>
                <a:gd name="connsiteY657" fmla="*/ 2533078 h 2533082"/>
                <a:gd name="connsiteX658" fmla="*/ 2190091 w 4376931"/>
                <a:gd name="connsiteY658" fmla="*/ 2532482 h 2533082"/>
                <a:gd name="connsiteX659" fmla="*/ 2191374 w 4376931"/>
                <a:gd name="connsiteY659" fmla="*/ 2531784 h 2533082"/>
                <a:gd name="connsiteX660" fmla="*/ 2192720 w 4376931"/>
                <a:gd name="connsiteY660" fmla="*/ 2530947 h 2533082"/>
                <a:gd name="connsiteX661" fmla="*/ 2194053 w 4376931"/>
                <a:gd name="connsiteY661" fmla="*/ 2529944 h 2533082"/>
                <a:gd name="connsiteX662" fmla="*/ 2195400 w 4376931"/>
                <a:gd name="connsiteY662" fmla="*/ 2528904 h 2533082"/>
                <a:gd name="connsiteX663" fmla="*/ 2196733 w 4376931"/>
                <a:gd name="connsiteY663" fmla="*/ 2527724 h 2533082"/>
                <a:gd name="connsiteX664" fmla="*/ 2198079 w 4376931"/>
                <a:gd name="connsiteY664" fmla="*/ 2526380 h 2533082"/>
                <a:gd name="connsiteX665" fmla="*/ 2199362 w 4376931"/>
                <a:gd name="connsiteY665" fmla="*/ 2524946 h 2533082"/>
                <a:gd name="connsiteX666" fmla="*/ 2200708 w 4376931"/>
                <a:gd name="connsiteY666" fmla="*/ 2523360 h 2533082"/>
                <a:gd name="connsiteX667" fmla="*/ 2202042 w 4376931"/>
                <a:gd name="connsiteY667" fmla="*/ 2521673 h 2533082"/>
                <a:gd name="connsiteX668" fmla="*/ 2203388 w 4376931"/>
                <a:gd name="connsiteY668" fmla="*/ 2519884 h 2533082"/>
                <a:gd name="connsiteX669" fmla="*/ 2204721 w 4376931"/>
                <a:gd name="connsiteY669" fmla="*/ 2517956 h 2533082"/>
                <a:gd name="connsiteX670" fmla="*/ 2206068 w 4376931"/>
                <a:gd name="connsiteY670" fmla="*/ 2515926 h 2533082"/>
                <a:gd name="connsiteX671" fmla="*/ 2208697 w 4376931"/>
                <a:gd name="connsiteY671" fmla="*/ 2511461 h 2533082"/>
                <a:gd name="connsiteX672" fmla="*/ 2210030 w 4376931"/>
                <a:gd name="connsiteY672" fmla="*/ 2509089 h 2533082"/>
                <a:gd name="connsiteX673" fmla="*/ 2211376 w 4376931"/>
                <a:gd name="connsiteY673" fmla="*/ 2506564 h 2533082"/>
                <a:gd name="connsiteX674" fmla="*/ 2214005 w 4376931"/>
                <a:gd name="connsiteY674" fmla="*/ 2501160 h 2533082"/>
                <a:gd name="connsiteX675" fmla="*/ 2215339 w 4376931"/>
                <a:gd name="connsiteY675" fmla="*/ 2498280 h 2533082"/>
                <a:gd name="connsiteX676" fmla="*/ 2216685 w 4376931"/>
                <a:gd name="connsiteY676" fmla="*/ 2495312 h 2533082"/>
                <a:gd name="connsiteX677" fmla="*/ 2219365 w 4376931"/>
                <a:gd name="connsiteY677" fmla="*/ 2488969 h 2533082"/>
                <a:gd name="connsiteX678" fmla="*/ 2220698 w 4376931"/>
                <a:gd name="connsiteY678" fmla="*/ 2485645 h 2533082"/>
                <a:gd name="connsiteX679" fmla="*/ 2221993 w 4376931"/>
                <a:gd name="connsiteY679" fmla="*/ 2482182 h 2533082"/>
                <a:gd name="connsiteX680" fmla="*/ 2224660 w 4376931"/>
                <a:gd name="connsiteY680" fmla="*/ 2474900 h 2533082"/>
                <a:gd name="connsiteX681" fmla="*/ 2229969 w 4376931"/>
                <a:gd name="connsiteY681" fmla="*/ 2459043 h 2533082"/>
                <a:gd name="connsiteX682" fmla="*/ 2231417 w 4376931"/>
                <a:gd name="connsiteY682" fmla="*/ 2454374 h 2533082"/>
                <a:gd name="connsiteX683" fmla="*/ 2232903 w 4376931"/>
                <a:gd name="connsiteY683" fmla="*/ 2449617 h 2533082"/>
                <a:gd name="connsiteX684" fmla="*/ 2235773 w 4376931"/>
                <a:gd name="connsiteY684" fmla="*/ 2439709 h 2533082"/>
                <a:gd name="connsiteX685" fmla="*/ 2241539 w 4376931"/>
                <a:gd name="connsiteY685" fmla="*/ 2418308 h 2533082"/>
                <a:gd name="connsiteX686" fmla="*/ 2242974 w 4376931"/>
                <a:gd name="connsiteY686" fmla="*/ 2412650 h 2533082"/>
                <a:gd name="connsiteX687" fmla="*/ 2244409 w 4376931"/>
                <a:gd name="connsiteY687" fmla="*/ 2406853 h 2533082"/>
                <a:gd name="connsiteX688" fmla="*/ 2247343 w 4376931"/>
                <a:gd name="connsiteY688" fmla="*/ 2394864 h 2533082"/>
                <a:gd name="connsiteX689" fmla="*/ 2253096 w 4376931"/>
                <a:gd name="connsiteY689" fmla="*/ 2369442 h 2533082"/>
                <a:gd name="connsiteX690" fmla="*/ 2254531 w 4376931"/>
                <a:gd name="connsiteY690" fmla="*/ 2362807 h 2533082"/>
                <a:gd name="connsiteX691" fmla="*/ 2255966 w 4376931"/>
                <a:gd name="connsiteY691" fmla="*/ 2356007 h 2533082"/>
                <a:gd name="connsiteX692" fmla="*/ 2258849 w 4376931"/>
                <a:gd name="connsiteY692" fmla="*/ 2342091 h 2533082"/>
                <a:gd name="connsiteX693" fmla="*/ 2264653 w 4376931"/>
                <a:gd name="connsiteY693" fmla="*/ 2312850 h 2533082"/>
                <a:gd name="connsiteX694" fmla="*/ 2276210 w 4376931"/>
                <a:gd name="connsiteY694" fmla="*/ 2249077 h 2533082"/>
                <a:gd name="connsiteX695" fmla="*/ 2277645 w 4376931"/>
                <a:gd name="connsiteY695" fmla="*/ 2240603 h 2533082"/>
                <a:gd name="connsiteX696" fmla="*/ 2279093 w 4376931"/>
                <a:gd name="connsiteY696" fmla="*/ 2232027 h 2533082"/>
                <a:gd name="connsiteX697" fmla="*/ 2281963 w 4376931"/>
                <a:gd name="connsiteY697" fmla="*/ 2214635 h 2533082"/>
                <a:gd name="connsiteX698" fmla="*/ 2287716 w 4376931"/>
                <a:gd name="connsiteY698" fmla="*/ 2178658 h 2533082"/>
                <a:gd name="connsiteX699" fmla="*/ 2299273 w 4376931"/>
                <a:gd name="connsiteY699" fmla="*/ 2102250 h 2533082"/>
                <a:gd name="connsiteX700" fmla="*/ 2322400 w 4376931"/>
                <a:gd name="connsiteY700" fmla="*/ 1934453 h 2533082"/>
                <a:gd name="connsiteX701" fmla="*/ 2323733 w 4376931"/>
                <a:gd name="connsiteY701" fmla="*/ 1924152 h 2533082"/>
                <a:gd name="connsiteX702" fmla="*/ 2325079 w 4376931"/>
                <a:gd name="connsiteY702" fmla="*/ 1913788 h 2533082"/>
                <a:gd name="connsiteX703" fmla="*/ 2327759 w 4376931"/>
                <a:gd name="connsiteY703" fmla="*/ 1892932 h 2533082"/>
                <a:gd name="connsiteX704" fmla="*/ 2333157 w 4376931"/>
                <a:gd name="connsiteY704" fmla="*/ 1850700 h 2533082"/>
                <a:gd name="connsiteX705" fmla="*/ 2343926 w 4376931"/>
                <a:gd name="connsiteY705" fmla="*/ 1764436 h 2533082"/>
                <a:gd name="connsiteX706" fmla="*/ 2365503 w 4376931"/>
                <a:gd name="connsiteY706" fmla="*/ 1587226 h 2533082"/>
                <a:gd name="connsiteX707" fmla="*/ 2370863 w 4376931"/>
                <a:gd name="connsiteY707" fmla="*/ 1542432 h 2533082"/>
                <a:gd name="connsiteX708" fmla="*/ 2376273 w 4376931"/>
                <a:gd name="connsiteY708" fmla="*/ 1497676 h 2533082"/>
                <a:gd name="connsiteX709" fmla="*/ 2387042 w 4376931"/>
                <a:gd name="connsiteY709" fmla="*/ 1408531 h 2533082"/>
                <a:gd name="connsiteX710" fmla="*/ 2408620 w 4376931"/>
                <a:gd name="connsiteY710" fmla="*/ 1234303 h 2533082"/>
                <a:gd name="connsiteX711" fmla="*/ 2410055 w 4376931"/>
                <a:gd name="connsiteY711" fmla="*/ 1222796 h 2533082"/>
                <a:gd name="connsiteX712" fmla="*/ 2411541 w 4376931"/>
                <a:gd name="connsiteY712" fmla="*/ 1211354 h 2533082"/>
                <a:gd name="connsiteX713" fmla="*/ 2414424 w 4376931"/>
                <a:gd name="connsiteY713" fmla="*/ 1188557 h 2533082"/>
                <a:gd name="connsiteX714" fmla="*/ 2420278 w 4376931"/>
                <a:gd name="connsiteY714" fmla="*/ 1143712 h 2533082"/>
                <a:gd name="connsiteX715" fmla="*/ 2431988 w 4376931"/>
                <a:gd name="connsiteY715" fmla="*/ 1057042 h 2533082"/>
                <a:gd name="connsiteX716" fmla="*/ 2433423 w 4376931"/>
                <a:gd name="connsiteY716" fmla="*/ 1046486 h 2533082"/>
                <a:gd name="connsiteX717" fmla="*/ 2434909 w 4376931"/>
                <a:gd name="connsiteY717" fmla="*/ 1036080 h 2533082"/>
                <a:gd name="connsiteX718" fmla="*/ 2437792 w 4376931"/>
                <a:gd name="connsiteY718" fmla="*/ 1015366 h 2533082"/>
                <a:gd name="connsiteX719" fmla="*/ 2443646 w 4376931"/>
                <a:gd name="connsiteY719" fmla="*/ 975028 h 2533082"/>
                <a:gd name="connsiteX720" fmla="*/ 2455356 w 4376931"/>
                <a:gd name="connsiteY720" fmla="*/ 898467 h 2533082"/>
                <a:gd name="connsiteX721" fmla="*/ 2456791 w 4376931"/>
                <a:gd name="connsiteY721" fmla="*/ 889349 h 2533082"/>
                <a:gd name="connsiteX722" fmla="*/ 2458226 w 4376931"/>
                <a:gd name="connsiteY722" fmla="*/ 880281 h 2533082"/>
                <a:gd name="connsiteX723" fmla="*/ 2461160 w 4376931"/>
                <a:gd name="connsiteY723" fmla="*/ 862490 h 2533082"/>
                <a:gd name="connsiteX724" fmla="*/ 2467014 w 4376931"/>
                <a:gd name="connsiteY724" fmla="*/ 828149 h 2533082"/>
                <a:gd name="connsiteX725" fmla="*/ 2468450 w 4376931"/>
                <a:gd name="connsiteY725" fmla="*/ 819825 h 2533082"/>
                <a:gd name="connsiteX726" fmla="*/ 2469935 w 4376931"/>
                <a:gd name="connsiteY726" fmla="*/ 811598 h 2533082"/>
                <a:gd name="connsiteX727" fmla="*/ 2472857 w 4376931"/>
                <a:gd name="connsiteY727" fmla="*/ 795493 h 2533082"/>
                <a:gd name="connsiteX728" fmla="*/ 2478661 w 4376931"/>
                <a:gd name="connsiteY728" fmla="*/ 764670 h 2533082"/>
                <a:gd name="connsiteX729" fmla="*/ 2480159 w 4376931"/>
                <a:gd name="connsiteY729" fmla="*/ 757237 h 2533082"/>
                <a:gd name="connsiteX730" fmla="*/ 2481594 w 4376931"/>
                <a:gd name="connsiteY730" fmla="*/ 749902 h 2533082"/>
                <a:gd name="connsiteX731" fmla="*/ 2484515 w 4376931"/>
                <a:gd name="connsiteY731" fmla="*/ 735680 h 2533082"/>
                <a:gd name="connsiteX732" fmla="*/ 2490370 w 4376931"/>
                <a:gd name="connsiteY732" fmla="*/ 708623 h 2533082"/>
                <a:gd name="connsiteX733" fmla="*/ 2491817 w 4376931"/>
                <a:gd name="connsiteY733" fmla="*/ 702181 h 2533082"/>
                <a:gd name="connsiteX734" fmla="*/ 2493303 w 4376931"/>
                <a:gd name="connsiteY734" fmla="*/ 695838 h 2533082"/>
                <a:gd name="connsiteX735" fmla="*/ 2496225 w 4376931"/>
                <a:gd name="connsiteY735" fmla="*/ 683599 h 2533082"/>
                <a:gd name="connsiteX736" fmla="*/ 2502028 w 4376931"/>
                <a:gd name="connsiteY736" fmla="*/ 660606 h 2533082"/>
                <a:gd name="connsiteX737" fmla="*/ 2503476 w 4376931"/>
                <a:gd name="connsiteY737" fmla="*/ 655254 h 2533082"/>
                <a:gd name="connsiteX738" fmla="*/ 2504911 w 4376931"/>
                <a:gd name="connsiteY738" fmla="*/ 650099 h 2533082"/>
                <a:gd name="connsiteX739" fmla="*/ 2507782 w 4376931"/>
                <a:gd name="connsiteY739" fmla="*/ 640090 h 2533082"/>
                <a:gd name="connsiteX740" fmla="*/ 2509229 w 4376931"/>
                <a:gd name="connsiteY740" fmla="*/ 635283 h 2533082"/>
                <a:gd name="connsiteX741" fmla="*/ 2510664 w 4376931"/>
                <a:gd name="connsiteY741" fmla="*/ 630576 h 2533082"/>
                <a:gd name="connsiteX742" fmla="*/ 2513547 w 4376931"/>
                <a:gd name="connsiteY742" fmla="*/ 621607 h 2533082"/>
                <a:gd name="connsiteX743" fmla="*/ 2514932 w 4376931"/>
                <a:gd name="connsiteY743" fmla="*/ 617344 h 2533082"/>
                <a:gd name="connsiteX744" fmla="*/ 2516367 w 4376931"/>
                <a:gd name="connsiteY744" fmla="*/ 613182 h 2533082"/>
                <a:gd name="connsiteX745" fmla="*/ 2519250 w 4376931"/>
                <a:gd name="connsiteY745" fmla="*/ 605303 h 2533082"/>
                <a:gd name="connsiteX746" fmla="*/ 2525003 w 4376931"/>
                <a:gd name="connsiteY746" fmla="*/ 591130 h 2533082"/>
                <a:gd name="connsiteX747" fmla="*/ 2526438 w 4376931"/>
                <a:gd name="connsiteY747" fmla="*/ 587909 h 2533082"/>
                <a:gd name="connsiteX748" fmla="*/ 2527873 w 4376931"/>
                <a:gd name="connsiteY748" fmla="*/ 584836 h 2533082"/>
                <a:gd name="connsiteX749" fmla="*/ 2530705 w 4376931"/>
                <a:gd name="connsiteY749" fmla="*/ 579138 h 2533082"/>
                <a:gd name="connsiteX750" fmla="*/ 2532140 w 4376931"/>
                <a:gd name="connsiteY750" fmla="*/ 576462 h 2533082"/>
                <a:gd name="connsiteX751" fmla="*/ 2533588 w 4376931"/>
                <a:gd name="connsiteY751" fmla="*/ 573934 h 2533082"/>
                <a:gd name="connsiteX752" fmla="*/ 2536458 w 4376931"/>
                <a:gd name="connsiteY752" fmla="*/ 569327 h 2533082"/>
                <a:gd name="connsiteX753" fmla="*/ 2537906 w 4376931"/>
                <a:gd name="connsiteY753" fmla="*/ 567245 h 2533082"/>
                <a:gd name="connsiteX754" fmla="*/ 2539341 w 4376931"/>
                <a:gd name="connsiteY754" fmla="*/ 565262 h 2533082"/>
                <a:gd name="connsiteX755" fmla="*/ 2540776 w 4376931"/>
                <a:gd name="connsiteY755" fmla="*/ 563429 h 2533082"/>
                <a:gd name="connsiteX756" fmla="*/ 2542161 w 4376931"/>
                <a:gd name="connsiteY756" fmla="*/ 561744 h 2533082"/>
                <a:gd name="connsiteX757" fmla="*/ 2543608 w 4376931"/>
                <a:gd name="connsiteY757" fmla="*/ 560208 h 2533082"/>
                <a:gd name="connsiteX758" fmla="*/ 2545043 w 4376931"/>
                <a:gd name="connsiteY758" fmla="*/ 558820 h 2533082"/>
                <a:gd name="connsiteX759" fmla="*/ 2546478 w 4376931"/>
                <a:gd name="connsiteY759" fmla="*/ 557532 h 2533082"/>
                <a:gd name="connsiteX760" fmla="*/ 2547926 w 4376931"/>
                <a:gd name="connsiteY760" fmla="*/ 556441 h 2533082"/>
                <a:gd name="connsiteX761" fmla="*/ 2549361 w 4376931"/>
                <a:gd name="connsiteY761" fmla="*/ 555451 h 2533082"/>
                <a:gd name="connsiteX762" fmla="*/ 2550796 w 4376931"/>
                <a:gd name="connsiteY762" fmla="*/ 554608 h 2533082"/>
                <a:gd name="connsiteX763" fmla="*/ 2552232 w 4376931"/>
                <a:gd name="connsiteY763" fmla="*/ 553865 h 2533082"/>
                <a:gd name="connsiteX764" fmla="*/ 2553679 w 4376931"/>
                <a:gd name="connsiteY764" fmla="*/ 553319 h 2533082"/>
                <a:gd name="connsiteX765" fmla="*/ 2555114 w 4376931"/>
                <a:gd name="connsiteY765" fmla="*/ 552924 h 2533082"/>
                <a:gd name="connsiteX766" fmla="*/ 2556499 w 4376931"/>
                <a:gd name="connsiteY766" fmla="*/ 552626 h 2533082"/>
                <a:gd name="connsiteX767" fmla="*/ 2557946 w 4376931"/>
                <a:gd name="connsiteY767" fmla="*/ 552477 h 2533082"/>
                <a:gd name="connsiteX768" fmla="*/ 2559382 w 4376931"/>
                <a:gd name="connsiteY768" fmla="*/ 552477 h 2533082"/>
                <a:gd name="connsiteX769" fmla="*/ 2560817 w 4376931"/>
                <a:gd name="connsiteY769" fmla="*/ 552626 h 2533082"/>
                <a:gd name="connsiteX770" fmla="*/ 2562264 w 4376931"/>
                <a:gd name="connsiteY770" fmla="*/ 552874 h 2533082"/>
                <a:gd name="connsiteX771" fmla="*/ 2563700 w 4376931"/>
                <a:gd name="connsiteY771" fmla="*/ 553319 h 2533082"/>
                <a:gd name="connsiteX772" fmla="*/ 2565135 w 4376931"/>
                <a:gd name="connsiteY772" fmla="*/ 553865 h 2533082"/>
                <a:gd name="connsiteX773" fmla="*/ 2566570 w 4376931"/>
                <a:gd name="connsiteY773" fmla="*/ 554559 h 2533082"/>
                <a:gd name="connsiteX774" fmla="*/ 2568017 w 4376931"/>
                <a:gd name="connsiteY774" fmla="*/ 555401 h 2533082"/>
                <a:gd name="connsiteX775" fmla="*/ 2569402 w 4376931"/>
                <a:gd name="connsiteY775" fmla="*/ 556392 h 2533082"/>
                <a:gd name="connsiteX776" fmla="*/ 2570837 w 4376931"/>
                <a:gd name="connsiteY776" fmla="*/ 557483 h 2533082"/>
                <a:gd name="connsiteX777" fmla="*/ 2572285 w 4376931"/>
                <a:gd name="connsiteY777" fmla="*/ 558771 h 2533082"/>
                <a:gd name="connsiteX778" fmla="*/ 2573720 w 4376931"/>
                <a:gd name="connsiteY778" fmla="*/ 560158 h 2533082"/>
                <a:gd name="connsiteX779" fmla="*/ 2575155 w 4376931"/>
                <a:gd name="connsiteY779" fmla="*/ 561695 h 2533082"/>
                <a:gd name="connsiteX780" fmla="*/ 2576590 w 4376931"/>
                <a:gd name="connsiteY780" fmla="*/ 563330 h 2533082"/>
                <a:gd name="connsiteX781" fmla="*/ 2578038 w 4376931"/>
                <a:gd name="connsiteY781" fmla="*/ 565163 h 2533082"/>
                <a:gd name="connsiteX782" fmla="*/ 2579473 w 4376931"/>
                <a:gd name="connsiteY782" fmla="*/ 567096 h 2533082"/>
                <a:gd name="connsiteX783" fmla="*/ 2582356 w 4376931"/>
                <a:gd name="connsiteY783" fmla="*/ 571407 h 2533082"/>
                <a:gd name="connsiteX784" fmla="*/ 2583740 w 4376931"/>
                <a:gd name="connsiteY784" fmla="*/ 573736 h 2533082"/>
                <a:gd name="connsiteX785" fmla="*/ 2585175 w 4376931"/>
                <a:gd name="connsiteY785" fmla="*/ 576214 h 2533082"/>
                <a:gd name="connsiteX786" fmla="*/ 2588058 w 4376931"/>
                <a:gd name="connsiteY786" fmla="*/ 581615 h 2533082"/>
                <a:gd name="connsiteX787" fmla="*/ 2589493 w 4376931"/>
                <a:gd name="connsiteY787" fmla="*/ 584490 h 2533082"/>
                <a:gd name="connsiteX788" fmla="*/ 2590928 w 4376931"/>
                <a:gd name="connsiteY788" fmla="*/ 587512 h 2533082"/>
                <a:gd name="connsiteX789" fmla="*/ 2593811 w 4376931"/>
                <a:gd name="connsiteY789" fmla="*/ 593955 h 2533082"/>
                <a:gd name="connsiteX790" fmla="*/ 2595145 w 4376931"/>
                <a:gd name="connsiteY790" fmla="*/ 597176 h 2533082"/>
                <a:gd name="connsiteX791" fmla="*/ 2596491 w 4376931"/>
                <a:gd name="connsiteY791" fmla="*/ 600446 h 2533082"/>
                <a:gd name="connsiteX792" fmla="*/ 2599120 w 4376931"/>
                <a:gd name="connsiteY792" fmla="*/ 607434 h 2533082"/>
                <a:gd name="connsiteX793" fmla="*/ 2604479 w 4376931"/>
                <a:gd name="connsiteY793" fmla="*/ 622647 h 2533082"/>
                <a:gd name="connsiteX794" fmla="*/ 2605813 w 4376931"/>
                <a:gd name="connsiteY794" fmla="*/ 626760 h 2533082"/>
                <a:gd name="connsiteX795" fmla="*/ 2607159 w 4376931"/>
                <a:gd name="connsiteY795" fmla="*/ 630922 h 2533082"/>
                <a:gd name="connsiteX796" fmla="*/ 2609839 w 4376931"/>
                <a:gd name="connsiteY796" fmla="*/ 639644 h 2533082"/>
                <a:gd name="connsiteX797" fmla="*/ 2615186 w 4376931"/>
                <a:gd name="connsiteY797" fmla="*/ 658376 h 2533082"/>
                <a:gd name="connsiteX798" fmla="*/ 2616532 w 4376931"/>
                <a:gd name="connsiteY798" fmla="*/ 663331 h 2533082"/>
                <a:gd name="connsiteX799" fmla="*/ 2617865 w 4376931"/>
                <a:gd name="connsiteY799" fmla="*/ 668385 h 2533082"/>
                <a:gd name="connsiteX800" fmla="*/ 2620545 w 4376931"/>
                <a:gd name="connsiteY800" fmla="*/ 678792 h 2533082"/>
                <a:gd name="connsiteX801" fmla="*/ 2625904 w 4376931"/>
                <a:gd name="connsiteY801" fmla="*/ 700843 h 2533082"/>
                <a:gd name="connsiteX802" fmla="*/ 2636572 w 4376931"/>
                <a:gd name="connsiteY802" fmla="*/ 749605 h 2533082"/>
                <a:gd name="connsiteX803" fmla="*/ 2637918 w 4376931"/>
                <a:gd name="connsiteY803" fmla="*/ 756146 h 2533082"/>
                <a:gd name="connsiteX804" fmla="*/ 2639252 w 4376931"/>
                <a:gd name="connsiteY804" fmla="*/ 762738 h 2533082"/>
                <a:gd name="connsiteX805" fmla="*/ 2641932 w 4376931"/>
                <a:gd name="connsiteY805" fmla="*/ 776215 h 2533082"/>
                <a:gd name="connsiteX806" fmla="*/ 2647291 w 4376931"/>
                <a:gd name="connsiteY806" fmla="*/ 804264 h 2533082"/>
                <a:gd name="connsiteX807" fmla="*/ 2657959 w 4376931"/>
                <a:gd name="connsiteY807" fmla="*/ 864324 h 2533082"/>
                <a:gd name="connsiteX808" fmla="*/ 2679384 w 4376931"/>
                <a:gd name="connsiteY808" fmla="*/ 998320 h 2533082"/>
                <a:gd name="connsiteX809" fmla="*/ 2680819 w 4376931"/>
                <a:gd name="connsiteY809" fmla="*/ 1007983 h 2533082"/>
                <a:gd name="connsiteX810" fmla="*/ 2682267 w 4376931"/>
                <a:gd name="connsiteY810" fmla="*/ 1017695 h 2533082"/>
                <a:gd name="connsiteX811" fmla="*/ 2685137 w 4376931"/>
                <a:gd name="connsiteY811" fmla="*/ 1037368 h 2533082"/>
                <a:gd name="connsiteX812" fmla="*/ 2690941 w 4376931"/>
                <a:gd name="connsiteY812" fmla="*/ 1077365 h 2533082"/>
                <a:gd name="connsiteX813" fmla="*/ 2702549 w 4376931"/>
                <a:gd name="connsiteY813" fmla="*/ 1159861 h 2533082"/>
                <a:gd name="connsiteX814" fmla="*/ 2725764 w 4376931"/>
                <a:gd name="connsiteY814" fmla="*/ 1331616 h 2533082"/>
                <a:gd name="connsiteX815" fmla="*/ 2727212 w 4376931"/>
                <a:gd name="connsiteY815" fmla="*/ 1342577 h 2533082"/>
                <a:gd name="connsiteX816" fmla="*/ 2728647 w 4376931"/>
                <a:gd name="connsiteY816" fmla="*/ 1353474 h 2533082"/>
                <a:gd name="connsiteX817" fmla="*/ 2731581 w 4376931"/>
                <a:gd name="connsiteY817" fmla="*/ 1375383 h 2533082"/>
                <a:gd name="connsiteX818" fmla="*/ 2737385 w 4376931"/>
                <a:gd name="connsiteY818" fmla="*/ 1419137 h 2533082"/>
                <a:gd name="connsiteX819" fmla="*/ 2748942 w 4376931"/>
                <a:gd name="connsiteY819" fmla="*/ 1506505 h 2533082"/>
                <a:gd name="connsiteX820" fmla="*/ 2772157 w 4376931"/>
                <a:gd name="connsiteY820" fmla="*/ 1677169 h 2533082"/>
                <a:gd name="connsiteX821" fmla="*/ 2773491 w 4376931"/>
                <a:gd name="connsiteY821" fmla="*/ 1686823 h 2533082"/>
                <a:gd name="connsiteX822" fmla="*/ 2774888 w 4376931"/>
                <a:gd name="connsiteY822" fmla="*/ 1696439 h 2533082"/>
                <a:gd name="connsiteX823" fmla="*/ 2777567 w 4376931"/>
                <a:gd name="connsiteY823" fmla="*/ 1715620 h 2533082"/>
                <a:gd name="connsiteX824" fmla="*/ 2782965 w 4376931"/>
                <a:gd name="connsiteY824" fmla="*/ 1753336 h 2533082"/>
                <a:gd name="connsiteX825" fmla="*/ 2793836 w 4376931"/>
                <a:gd name="connsiteY825" fmla="*/ 1826331 h 2533082"/>
                <a:gd name="connsiteX826" fmla="*/ 2795170 w 4376931"/>
                <a:gd name="connsiteY826" fmla="*/ 1835198 h 2533082"/>
                <a:gd name="connsiteX827" fmla="*/ 2796516 w 4376931"/>
                <a:gd name="connsiteY827" fmla="*/ 1844015 h 2533082"/>
                <a:gd name="connsiteX828" fmla="*/ 2799246 w 4376931"/>
                <a:gd name="connsiteY828" fmla="*/ 1861407 h 2533082"/>
                <a:gd name="connsiteX829" fmla="*/ 2804644 w 4376931"/>
                <a:gd name="connsiteY829" fmla="*/ 1895456 h 2533082"/>
                <a:gd name="connsiteX830" fmla="*/ 2815464 w 4376931"/>
                <a:gd name="connsiteY830" fmla="*/ 1960117 h 2533082"/>
                <a:gd name="connsiteX831" fmla="*/ 2816798 w 4376931"/>
                <a:gd name="connsiteY831" fmla="*/ 1967855 h 2533082"/>
                <a:gd name="connsiteX832" fmla="*/ 2818195 w 4376931"/>
                <a:gd name="connsiteY832" fmla="*/ 1975530 h 2533082"/>
                <a:gd name="connsiteX833" fmla="*/ 2820875 w 4376931"/>
                <a:gd name="connsiteY833" fmla="*/ 1990601 h 2533082"/>
                <a:gd name="connsiteX834" fmla="*/ 2826285 w 4376931"/>
                <a:gd name="connsiteY834" fmla="*/ 2019690 h 2533082"/>
                <a:gd name="connsiteX835" fmla="*/ 2827669 w 4376931"/>
                <a:gd name="connsiteY835" fmla="*/ 2026718 h 2533082"/>
                <a:gd name="connsiteX836" fmla="*/ 2829003 w 4376931"/>
                <a:gd name="connsiteY836" fmla="*/ 2033708 h 2533082"/>
                <a:gd name="connsiteX837" fmla="*/ 2831733 w 4376931"/>
                <a:gd name="connsiteY837" fmla="*/ 2047383 h 2533082"/>
                <a:gd name="connsiteX838" fmla="*/ 2837143 w 4376931"/>
                <a:gd name="connsiteY838" fmla="*/ 2073605 h 2533082"/>
                <a:gd name="connsiteX839" fmla="*/ 2838489 w 4376931"/>
                <a:gd name="connsiteY839" fmla="*/ 2079948 h 2533082"/>
                <a:gd name="connsiteX840" fmla="*/ 2839823 w 4376931"/>
                <a:gd name="connsiteY840" fmla="*/ 2086139 h 2533082"/>
                <a:gd name="connsiteX841" fmla="*/ 2842553 w 4376931"/>
                <a:gd name="connsiteY841" fmla="*/ 2098279 h 2533082"/>
                <a:gd name="connsiteX842" fmla="*/ 2847964 w 4376931"/>
                <a:gd name="connsiteY842" fmla="*/ 2121368 h 2533082"/>
                <a:gd name="connsiteX843" fmla="*/ 2849297 w 4376931"/>
                <a:gd name="connsiteY843" fmla="*/ 2126924 h 2533082"/>
                <a:gd name="connsiteX844" fmla="*/ 2850643 w 4376931"/>
                <a:gd name="connsiteY844" fmla="*/ 2132328 h 2533082"/>
                <a:gd name="connsiteX845" fmla="*/ 2853361 w 4376931"/>
                <a:gd name="connsiteY845" fmla="*/ 2142832 h 2533082"/>
                <a:gd name="connsiteX846" fmla="*/ 2858771 w 4376931"/>
                <a:gd name="connsiteY846" fmla="*/ 2162597 h 2533082"/>
                <a:gd name="connsiteX847" fmla="*/ 2860117 w 4376931"/>
                <a:gd name="connsiteY847" fmla="*/ 2167164 h 2533082"/>
                <a:gd name="connsiteX848" fmla="*/ 2861451 w 4376931"/>
                <a:gd name="connsiteY848" fmla="*/ 2171617 h 2533082"/>
                <a:gd name="connsiteX849" fmla="*/ 2864080 w 4376931"/>
                <a:gd name="connsiteY849" fmla="*/ 2180243 h 2533082"/>
                <a:gd name="connsiteX850" fmla="*/ 2865426 w 4376931"/>
                <a:gd name="connsiteY850" fmla="*/ 2184404 h 2533082"/>
                <a:gd name="connsiteX851" fmla="*/ 2866760 w 4376931"/>
                <a:gd name="connsiteY851" fmla="*/ 2188426 h 2533082"/>
                <a:gd name="connsiteX852" fmla="*/ 2869389 w 4376931"/>
                <a:gd name="connsiteY852" fmla="*/ 2196202 h 2533082"/>
                <a:gd name="connsiteX853" fmla="*/ 2870735 w 4376931"/>
                <a:gd name="connsiteY853" fmla="*/ 2199868 h 2533082"/>
                <a:gd name="connsiteX854" fmla="*/ 2872068 w 4376931"/>
                <a:gd name="connsiteY854" fmla="*/ 2203484 h 2533082"/>
                <a:gd name="connsiteX855" fmla="*/ 2874697 w 4376931"/>
                <a:gd name="connsiteY855" fmla="*/ 2210372 h 2533082"/>
                <a:gd name="connsiteX856" fmla="*/ 2880006 w 4376931"/>
                <a:gd name="connsiteY856" fmla="*/ 2222767 h 2533082"/>
                <a:gd name="connsiteX857" fmla="*/ 2881339 w 4376931"/>
                <a:gd name="connsiteY857" fmla="*/ 2225532 h 2533082"/>
                <a:gd name="connsiteX858" fmla="*/ 2882685 w 4376931"/>
                <a:gd name="connsiteY858" fmla="*/ 2228260 h 2533082"/>
                <a:gd name="connsiteX859" fmla="*/ 2885314 w 4376931"/>
                <a:gd name="connsiteY859" fmla="*/ 2233321 h 2533082"/>
                <a:gd name="connsiteX860" fmla="*/ 2886648 w 4376931"/>
                <a:gd name="connsiteY860" fmla="*/ 2235643 h 2533082"/>
                <a:gd name="connsiteX861" fmla="*/ 2887994 w 4376931"/>
                <a:gd name="connsiteY861" fmla="*/ 2237926 h 2533082"/>
                <a:gd name="connsiteX862" fmla="*/ 2890623 w 4376931"/>
                <a:gd name="connsiteY862" fmla="*/ 2242037 h 2533082"/>
                <a:gd name="connsiteX863" fmla="*/ 2891957 w 4376931"/>
                <a:gd name="connsiteY863" fmla="*/ 2243927 h 2533082"/>
                <a:gd name="connsiteX864" fmla="*/ 2893303 w 4376931"/>
                <a:gd name="connsiteY864" fmla="*/ 2245703 h 2533082"/>
                <a:gd name="connsiteX865" fmla="*/ 2894586 w 4376931"/>
                <a:gd name="connsiteY865" fmla="*/ 2247339 h 2533082"/>
                <a:gd name="connsiteX866" fmla="*/ 2895932 w 4376931"/>
                <a:gd name="connsiteY866" fmla="*/ 2248874 h 2533082"/>
                <a:gd name="connsiteX867" fmla="*/ 2897265 w 4376931"/>
                <a:gd name="connsiteY867" fmla="*/ 2250270 h 2533082"/>
                <a:gd name="connsiteX868" fmla="*/ 2898611 w 4376931"/>
                <a:gd name="connsiteY868" fmla="*/ 2251602 h 2533082"/>
                <a:gd name="connsiteX869" fmla="*/ 2899894 w 4376931"/>
                <a:gd name="connsiteY869" fmla="*/ 2252743 h 2533082"/>
                <a:gd name="connsiteX870" fmla="*/ 2901240 w 4376931"/>
                <a:gd name="connsiteY870" fmla="*/ 2253834 h 2533082"/>
                <a:gd name="connsiteX871" fmla="*/ 2902574 w 4376931"/>
                <a:gd name="connsiteY871" fmla="*/ 2254773 h 2533082"/>
                <a:gd name="connsiteX872" fmla="*/ 2903920 w 4376931"/>
                <a:gd name="connsiteY872" fmla="*/ 2255610 h 2533082"/>
                <a:gd name="connsiteX873" fmla="*/ 2905203 w 4376931"/>
                <a:gd name="connsiteY873" fmla="*/ 2256308 h 2533082"/>
                <a:gd name="connsiteX874" fmla="*/ 2906549 w 4376931"/>
                <a:gd name="connsiteY874" fmla="*/ 2256854 h 2533082"/>
                <a:gd name="connsiteX875" fmla="*/ 2907882 w 4376931"/>
                <a:gd name="connsiteY875" fmla="*/ 2257349 h 2533082"/>
                <a:gd name="connsiteX876" fmla="*/ 2909228 w 4376931"/>
                <a:gd name="connsiteY876" fmla="*/ 2257691 h 2533082"/>
                <a:gd name="connsiteX877" fmla="*/ 2910511 w 4376931"/>
                <a:gd name="connsiteY877" fmla="*/ 2257894 h 2533082"/>
                <a:gd name="connsiteX878" fmla="*/ 2911857 w 4376931"/>
                <a:gd name="connsiteY878" fmla="*/ 2257995 h 2533082"/>
                <a:gd name="connsiteX879" fmla="*/ 2913191 w 4376931"/>
                <a:gd name="connsiteY879" fmla="*/ 2257995 h 2533082"/>
                <a:gd name="connsiteX880" fmla="*/ 2914486 w 4376931"/>
                <a:gd name="connsiteY880" fmla="*/ 2257843 h 2533082"/>
                <a:gd name="connsiteX881" fmla="*/ 2915820 w 4376931"/>
                <a:gd name="connsiteY881" fmla="*/ 2257602 h 2533082"/>
                <a:gd name="connsiteX882" fmla="*/ 2917166 w 4376931"/>
                <a:gd name="connsiteY882" fmla="*/ 2257247 h 2533082"/>
                <a:gd name="connsiteX883" fmla="*/ 2918500 w 4376931"/>
                <a:gd name="connsiteY883" fmla="*/ 2256752 h 2533082"/>
                <a:gd name="connsiteX884" fmla="*/ 2919795 w 4376931"/>
                <a:gd name="connsiteY884" fmla="*/ 2256118 h 2533082"/>
                <a:gd name="connsiteX885" fmla="*/ 2921128 w 4376931"/>
                <a:gd name="connsiteY885" fmla="*/ 2255369 h 2533082"/>
                <a:gd name="connsiteX886" fmla="*/ 2922475 w 4376931"/>
                <a:gd name="connsiteY886" fmla="*/ 2254520 h 2533082"/>
                <a:gd name="connsiteX887" fmla="*/ 2923808 w 4376931"/>
                <a:gd name="connsiteY887" fmla="*/ 2253530 h 2533082"/>
                <a:gd name="connsiteX888" fmla="*/ 2925103 w 4376931"/>
                <a:gd name="connsiteY888" fmla="*/ 2252439 h 2533082"/>
                <a:gd name="connsiteX889" fmla="*/ 2926437 w 4376931"/>
                <a:gd name="connsiteY889" fmla="*/ 2251208 h 2533082"/>
                <a:gd name="connsiteX890" fmla="*/ 2927783 w 4376931"/>
                <a:gd name="connsiteY890" fmla="*/ 2249864 h 2533082"/>
                <a:gd name="connsiteX891" fmla="*/ 2929117 w 4376931"/>
                <a:gd name="connsiteY891" fmla="*/ 2248430 h 2533082"/>
                <a:gd name="connsiteX892" fmla="*/ 2930412 w 4376931"/>
                <a:gd name="connsiteY892" fmla="*/ 2246845 h 2533082"/>
                <a:gd name="connsiteX893" fmla="*/ 2933092 w 4376931"/>
                <a:gd name="connsiteY893" fmla="*/ 2243330 h 2533082"/>
                <a:gd name="connsiteX894" fmla="*/ 2934425 w 4376931"/>
                <a:gd name="connsiteY894" fmla="*/ 2241390 h 2533082"/>
                <a:gd name="connsiteX895" fmla="*/ 2935721 w 4376931"/>
                <a:gd name="connsiteY895" fmla="*/ 2239360 h 2533082"/>
                <a:gd name="connsiteX896" fmla="*/ 2938400 w 4376931"/>
                <a:gd name="connsiteY896" fmla="*/ 2234907 h 2533082"/>
                <a:gd name="connsiteX897" fmla="*/ 2939734 w 4376931"/>
                <a:gd name="connsiteY897" fmla="*/ 2232471 h 2533082"/>
                <a:gd name="connsiteX898" fmla="*/ 2941029 w 4376931"/>
                <a:gd name="connsiteY898" fmla="*/ 2229947 h 2533082"/>
                <a:gd name="connsiteX899" fmla="*/ 2943709 w 4376931"/>
                <a:gd name="connsiteY899" fmla="*/ 2224543 h 2533082"/>
                <a:gd name="connsiteX900" fmla="*/ 2945144 w 4376931"/>
                <a:gd name="connsiteY900" fmla="*/ 2221422 h 2533082"/>
                <a:gd name="connsiteX901" fmla="*/ 2946579 w 4376931"/>
                <a:gd name="connsiteY901" fmla="*/ 2218149 h 2533082"/>
                <a:gd name="connsiteX902" fmla="*/ 2949462 w 4376931"/>
                <a:gd name="connsiteY902" fmla="*/ 2211172 h 2533082"/>
                <a:gd name="connsiteX903" fmla="*/ 2950897 w 4376931"/>
                <a:gd name="connsiteY903" fmla="*/ 2207493 h 2533082"/>
                <a:gd name="connsiteX904" fmla="*/ 2952332 w 4376931"/>
                <a:gd name="connsiteY904" fmla="*/ 2203687 h 2533082"/>
                <a:gd name="connsiteX905" fmla="*/ 2955215 w 4376931"/>
                <a:gd name="connsiteY905" fmla="*/ 2195657 h 2533082"/>
                <a:gd name="connsiteX906" fmla="*/ 2956650 w 4376931"/>
                <a:gd name="connsiteY906" fmla="*/ 2191445 h 2533082"/>
                <a:gd name="connsiteX907" fmla="*/ 2958086 w 4376931"/>
                <a:gd name="connsiteY907" fmla="*/ 2187081 h 2533082"/>
                <a:gd name="connsiteX908" fmla="*/ 2960968 w 4376931"/>
                <a:gd name="connsiteY908" fmla="*/ 2177960 h 2533082"/>
                <a:gd name="connsiteX909" fmla="*/ 2966721 w 4376931"/>
                <a:gd name="connsiteY909" fmla="*/ 2158195 h 2533082"/>
                <a:gd name="connsiteX910" fmla="*/ 2968157 w 4376931"/>
                <a:gd name="connsiteY910" fmla="*/ 2152892 h 2533082"/>
                <a:gd name="connsiteX911" fmla="*/ 2969604 w 4376931"/>
                <a:gd name="connsiteY911" fmla="*/ 2147488 h 2533082"/>
                <a:gd name="connsiteX912" fmla="*/ 2972475 w 4376931"/>
                <a:gd name="connsiteY912" fmla="*/ 2136337 h 2533082"/>
                <a:gd name="connsiteX913" fmla="*/ 2978228 w 4376931"/>
                <a:gd name="connsiteY913" fmla="*/ 2112450 h 2533082"/>
                <a:gd name="connsiteX914" fmla="*/ 2989797 w 4376931"/>
                <a:gd name="connsiteY914" fmla="*/ 2058839 h 2533082"/>
                <a:gd name="connsiteX915" fmla="*/ 2991232 w 4376931"/>
                <a:gd name="connsiteY915" fmla="*/ 2051595 h 2533082"/>
                <a:gd name="connsiteX916" fmla="*/ 2992668 w 4376931"/>
                <a:gd name="connsiteY916" fmla="*/ 2044263 h 2533082"/>
                <a:gd name="connsiteX917" fmla="*/ 2995550 w 4376931"/>
                <a:gd name="connsiteY917" fmla="*/ 2029255 h 2533082"/>
                <a:gd name="connsiteX918" fmla="*/ 3001303 w 4376931"/>
                <a:gd name="connsiteY918" fmla="*/ 1997883 h 2533082"/>
                <a:gd name="connsiteX919" fmla="*/ 3012810 w 4376931"/>
                <a:gd name="connsiteY919" fmla="*/ 1930089 h 2533082"/>
                <a:gd name="connsiteX920" fmla="*/ 3014245 w 4376931"/>
                <a:gd name="connsiteY920" fmla="*/ 1921171 h 2533082"/>
                <a:gd name="connsiteX921" fmla="*/ 3015692 w 4376931"/>
                <a:gd name="connsiteY921" fmla="*/ 1912151 h 2533082"/>
                <a:gd name="connsiteX922" fmla="*/ 3018563 w 4376931"/>
                <a:gd name="connsiteY922" fmla="*/ 1893820 h 2533082"/>
                <a:gd name="connsiteX923" fmla="*/ 3024316 w 4376931"/>
                <a:gd name="connsiteY923" fmla="*/ 1856105 h 2533082"/>
                <a:gd name="connsiteX924" fmla="*/ 3035835 w 4376931"/>
                <a:gd name="connsiteY924" fmla="*/ 1776576 h 2533082"/>
                <a:gd name="connsiteX925" fmla="*/ 3037168 w 4376931"/>
                <a:gd name="connsiteY925" fmla="*/ 1767011 h 2533082"/>
                <a:gd name="connsiteX926" fmla="*/ 3038514 w 4376931"/>
                <a:gd name="connsiteY926" fmla="*/ 1757344 h 2533082"/>
                <a:gd name="connsiteX927" fmla="*/ 3041232 w 4376931"/>
                <a:gd name="connsiteY927" fmla="*/ 1737821 h 2533082"/>
                <a:gd name="connsiteX928" fmla="*/ 3046592 w 4376931"/>
                <a:gd name="connsiteY928" fmla="*/ 1698126 h 2533082"/>
                <a:gd name="connsiteX929" fmla="*/ 3057361 w 4376931"/>
                <a:gd name="connsiteY929" fmla="*/ 1616112 h 2533082"/>
                <a:gd name="connsiteX930" fmla="*/ 3078837 w 4376931"/>
                <a:gd name="connsiteY930" fmla="*/ 1444255 h 2533082"/>
                <a:gd name="connsiteX931" fmla="*/ 3081517 w 4376931"/>
                <a:gd name="connsiteY931" fmla="*/ 1422258 h 2533082"/>
                <a:gd name="connsiteX932" fmla="*/ 3084196 w 4376931"/>
                <a:gd name="connsiteY932" fmla="*/ 1400159 h 2533082"/>
                <a:gd name="connsiteX933" fmla="*/ 3089556 w 4376931"/>
                <a:gd name="connsiteY933" fmla="*/ 1355809 h 2533082"/>
                <a:gd name="connsiteX934" fmla="*/ 3100325 w 4376931"/>
                <a:gd name="connsiteY934" fmla="*/ 1266614 h 2533082"/>
                <a:gd name="connsiteX935" fmla="*/ 3121801 w 4376931"/>
                <a:gd name="connsiteY935" fmla="*/ 1089010 h 2533082"/>
                <a:gd name="connsiteX936" fmla="*/ 3123287 w 4376931"/>
                <a:gd name="connsiteY936" fmla="*/ 1077111 h 2533082"/>
                <a:gd name="connsiteX937" fmla="*/ 3124735 w 4376931"/>
                <a:gd name="connsiteY937" fmla="*/ 1065262 h 2533082"/>
                <a:gd name="connsiteX938" fmla="*/ 3127656 w 4376931"/>
                <a:gd name="connsiteY938" fmla="*/ 1041630 h 2533082"/>
                <a:gd name="connsiteX939" fmla="*/ 3133460 w 4376931"/>
                <a:gd name="connsiteY939" fmla="*/ 994801 h 2533082"/>
                <a:gd name="connsiteX940" fmla="*/ 3145118 w 4376931"/>
                <a:gd name="connsiteY940" fmla="*/ 903175 h 2533082"/>
                <a:gd name="connsiteX941" fmla="*/ 3146553 w 4376931"/>
                <a:gd name="connsiteY941" fmla="*/ 891975 h 2533082"/>
                <a:gd name="connsiteX942" fmla="*/ 3148039 w 4376931"/>
                <a:gd name="connsiteY942" fmla="*/ 880825 h 2533082"/>
                <a:gd name="connsiteX943" fmla="*/ 3150922 w 4376931"/>
                <a:gd name="connsiteY943" fmla="*/ 858625 h 2533082"/>
                <a:gd name="connsiteX944" fmla="*/ 3156777 w 4376931"/>
                <a:gd name="connsiteY944" fmla="*/ 815067 h 2533082"/>
                <a:gd name="connsiteX945" fmla="*/ 3168435 w 4376931"/>
                <a:gd name="connsiteY945" fmla="*/ 731320 h 2533082"/>
                <a:gd name="connsiteX946" fmla="*/ 3169871 w 4376931"/>
                <a:gd name="connsiteY946" fmla="*/ 721161 h 2533082"/>
                <a:gd name="connsiteX947" fmla="*/ 3171318 w 4376931"/>
                <a:gd name="connsiteY947" fmla="*/ 711150 h 2533082"/>
                <a:gd name="connsiteX948" fmla="*/ 3174239 w 4376931"/>
                <a:gd name="connsiteY948" fmla="*/ 691279 h 2533082"/>
                <a:gd name="connsiteX949" fmla="*/ 3180043 w 4376931"/>
                <a:gd name="connsiteY949" fmla="*/ 652677 h 2533082"/>
                <a:gd name="connsiteX950" fmla="*/ 3191702 w 4376931"/>
                <a:gd name="connsiteY950" fmla="*/ 579881 h 2533082"/>
                <a:gd name="connsiteX951" fmla="*/ 3193188 w 4376931"/>
                <a:gd name="connsiteY951" fmla="*/ 571259 h 2533082"/>
                <a:gd name="connsiteX952" fmla="*/ 3194623 w 4376931"/>
                <a:gd name="connsiteY952" fmla="*/ 562685 h 2533082"/>
                <a:gd name="connsiteX953" fmla="*/ 3197557 w 4376931"/>
                <a:gd name="connsiteY953" fmla="*/ 545936 h 2533082"/>
                <a:gd name="connsiteX954" fmla="*/ 3203360 w 4376931"/>
                <a:gd name="connsiteY954" fmla="*/ 513676 h 2533082"/>
                <a:gd name="connsiteX955" fmla="*/ 3215019 w 4376931"/>
                <a:gd name="connsiteY955" fmla="*/ 454706 h 2533082"/>
                <a:gd name="connsiteX956" fmla="*/ 3216353 w 4376931"/>
                <a:gd name="connsiteY956" fmla="*/ 448314 h 2533082"/>
                <a:gd name="connsiteX957" fmla="*/ 3217750 w 4376931"/>
                <a:gd name="connsiteY957" fmla="*/ 442021 h 2533082"/>
                <a:gd name="connsiteX958" fmla="*/ 3220480 w 4376931"/>
                <a:gd name="connsiteY958" fmla="*/ 429732 h 2533082"/>
                <a:gd name="connsiteX959" fmla="*/ 3225878 w 4376931"/>
                <a:gd name="connsiteY959" fmla="*/ 406539 h 2533082"/>
                <a:gd name="connsiteX960" fmla="*/ 3227275 w 4376931"/>
                <a:gd name="connsiteY960" fmla="*/ 401039 h 2533082"/>
                <a:gd name="connsiteX961" fmla="*/ 3228608 w 4376931"/>
                <a:gd name="connsiteY961" fmla="*/ 395637 h 2533082"/>
                <a:gd name="connsiteX962" fmla="*/ 3231339 w 4376931"/>
                <a:gd name="connsiteY962" fmla="*/ 385132 h 2533082"/>
                <a:gd name="connsiteX963" fmla="*/ 3236749 w 4376931"/>
                <a:gd name="connsiteY963" fmla="*/ 365558 h 2533082"/>
                <a:gd name="connsiteX964" fmla="*/ 3238133 w 4376931"/>
                <a:gd name="connsiteY964" fmla="*/ 360950 h 2533082"/>
                <a:gd name="connsiteX965" fmla="*/ 3239479 w 4376931"/>
                <a:gd name="connsiteY965" fmla="*/ 356440 h 2533082"/>
                <a:gd name="connsiteX966" fmla="*/ 3242210 w 4376931"/>
                <a:gd name="connsiteY966" fmla="*/ 347817 h 2533082"/>
                <a:gd name="connsiteX967" fmla="*/ 3243594 w 4376931"/>
                <a:gd name="connsiteY967" fmla="*/ 343704 h 2533082"/>
                <a:gd name="connsiteX968" fmla="*/ 3244928 w 4376931"/>
                <a:gd name="connsiteY968" fmla="*/ 339691 h 2533082"/>
                <a:gd name="connsiteX969" fmla="*/ 3247658 w 4376931"/>
                <a:gd name="connsiteY969" fmla="*/ 332009 h 2533082"/>
                <a:gd name="connsiteX970" fmla="*/ 3249004 w 4376931"/>
                <a:gd name="connsiteY970" fmla="*/ 328343 h 2533082"/>
                <a:gd name="connsiteX971" fmla="*/ 3250389 w 4376931"/>
                <a:gd name="connsiteY971" fmla="*/ 324824 h 2533082"/>
                <a:gd name="connsiteX972" fmla="*/ 3253068 w 4376931"/>
                <a:gd name="connsiteY972" fmla="*/ 318135 h 2533082"/>
                <a:gd name="connsiteX973" fmla="*/ 3254453 w 4376931"/>
                <a:gd name="connsiteY973" fmla="*/ 314963 h 2533082"/>
                <a:gd name="connsiteX974" fmla="*/ 3255799 w 4376931"/>
                <a:gd name="connsiteY974" fmla="*/ 311891 h 2533082"/>
                <a:gd name="connsiteX975" fmla="*/ 3258529 w 4376931"/>
                <a:gd name="connsiteY975" fmla="*/ 306192 h 2533082"/>
                <a:gd name="connsiteX976" fmla="*/ 3259863 w 4376931"/>
                <a:gd name="connsiteY976" fmla="*/ 303515 h 2533082"/>
                <a:gd name="connsiteX977" fmla="*/ 3261260 w 4376931"/>
                <a:gd name="connsiteY977" fmla="*/ 300939 h 2533082"/>
                <a:gd name="connsiteX978" fmla="*/ 3263978 w 4376931"/>
                <a:gd name="connsiteY978" fmla="*/ 296231 h 2533082"/>
                <a:gd name="connsiteX979" fmla="*/ 3265324 w 4376931"/>
                <a:gd name="connsiteY979" fmla="*/ 294050 h 2533082"/>
                <a:gd name="connsiteX980" fmla="*/ 3266657 w 4376931"/>
                <a:gd name="connsiteY980" fmla="*/ 291970 h 2533082"/>
                <a:gd name="connsiteX981" fmla="*/ 3269388 w 4376931"/>
                <a:gd name="connsiteY981" fmla="*/ 288253 h 2533082"/>
                <a:gd name="connsiteX982" fmla="*/ 3270785 w 4376931"/>
                <a:gd name="connsiteY982" fmla="*/ 286568 h 2533082"/>
                <a:gd name="connsiteX983" fmla="*/ 3272118 w 4376931"/>
                <a:gd name="connsiteY983" fmla="*/ 285032 h 2533082"/>
                <a:gd name="connsiteX984" fmla="*/ 3273503 w 4376931"/>
                <a:gd name="connsiteY984" fmla="*/ 283595 h 2533082"/>
                <a:gd name="connsiteX985" fmla="*/ 3274849 w 4376931"/>
                <a:gd name="connsiteY985" fmla="*/ 282307 h 2533082"/>
                <a:gd name="connsiteX986" fmla="*/ 3276182 w 4376931"/>
                <a:gd name="connsiteY986" fmla="*/ 281117 h 2533082"/>
                <a:gd name="connsiteX987" fmla="*/ 3277579 w 4376931"/>
                <a:gd name="connsiteY987" fmla="*/ 280077 h 2533082"/>
                <a:gd name="connsiteX988" fmla="*/ 3278913 w 4376931"/>
                <a:gd name="connsiteY988" fmla="*/ 279135 h 2533082"/>
                <a:gd name="connsiteX989" fmla="*/ 3280310 w 4376931"/>
                <a:gd name="connsiteY989" fmla="*/ 278343 h 2533082"/>
                <a:gd name="connsiteX990" fmla="*/ 3281643 w 4376931"/>
                <a:gd name="connsiteY990" fmla="*/ 277698 h 2533082"/>
                <a:gd name="connsiteX991" fmla="*/ 3282989 w 4376931"/>
                <a:gd name="connsiteY991" fmla="*/ 277153 h 2533082"/>
                <a:gd name="connsiteX992" fmla="*/ 3284374 w 4376931"/>
                <a:gd name="connsiteY992" fmla="*/ 276706 h 2533082"/>
                <a:gd name="connsiteX993" fmla="*/ 3285707 w 4376931"/>
                <a:gd name="connsiteY993" fmla="*/ 276409 h 2533082"/>
                <a:gd name="connsiteX994" fmla="*/ 3287104 w 4376931"/>
                <a:gd name="connsiteY994" fmla="*/ 276261 h 2533082"/>
                <a:gd name="connsiteX995" fmla="*/ 3288438 w 4376931"/>
                <a:gd name="connsiteY995" fmla="*/ 276211 h 2533082"/>
                <a:gd name="connsiteX996" fmla="*/ 3289784 w 4376931"/>
                <a:gd name="connsiteY996" fmla="*/ 276310 h 2533082"/>
                <a:gd name="connsiteX997" fmla="*/ 3291168 w 4376931"/>
                <a:gd name="connsiteY997" fmla="*/ 276508 h 2533082"/>
                <a:gd name="connsiteX998" fmla="*/ 3292514 w 4376931"/>
                <a:gd name="connsiteY998" fmla="*/ 276856 h 2533082"/>
                <a:gd name="connsiteX999" fmla="*/ 3293899 w 4376931"/>
                <a:gd name="connsiteY999" fmla="*/ 277351 h 2533082"/>
                <a:gd name="connsiteX1000" fmla="*/ 3295232 w 4376931"/>
                <a:gd name="connsiteY1000" fmla="*/ 277945 h 2533082"/>
                <a:gd name="connsiteX1001" fmla="*/ 3296629 w 4376931"/>
                <a:gd name="connsiteY1001" fmla="*/ 278639 h 2533082"/>
                <a:gd name="connsiteX1002" fmla="*/ 3297963 w 4376931"/>
                <a:gd name="connsiteY1002" fmla="*/ 279482 h 2533082"/>
                <a:gd name="connsiteX1003" fmla="*/ 3299309 w 4376931"/>
                <a:gd name="connsiteY1003" fmla="*/ 280473 h 2533082"/>
                <a:gd name="connsiteX1004" fmla="*/ 3300693 w 4376931"/>
                <a:gd name="connsiteY1004" fmla="*/ 281564 h 2533082"/>
                <a:gd name="connsiteX1005" fmla="*/ 3302039 w 4376931"/>
                <a:gd name="connsiteY1005" fmla="*/ 282752 h 2533082"/>
                <a:gd name="connsiteX1006" fmla="*/ 3303373 w 4376931"/>
                <a:gd name="connsiteY1006" fmla="*/ 284091 h 2533082"/>
                <a:gd name="connsiteX1007" fmla="*/ 3304707 w 4376931"/>
                <a:gd name="connsiteY1007" fmla="*/ 285528 h 2533082"/>
                <a:gd name="connsiteX1008" fmla="*/ 3306053 w 4376931"/>
                <a:gd name="connsiteY1008" fmla="*/ 287064 h 2533082"/>
                <a:gd name="connsiteX1009" fmla="*/ 3307386 w 4376931"/>
                <a:gd name="connsiteY1009" fmla="*/ 288749 h 2533082"/>
                <a:gd name="connsiteX1010" fmla="*/ 3308732 w 4376931"/>
                <a:gd name="connsiteY1010" fmla="*/ 290533 h 2533082"/>
                <a:gd name="connsiteX1011" fmla="*/ 3310015 w 4376931"/>
                <a:gd name="connsiteY1011" fmla="*/ 292415 h 2533082"/>
                <a:gd name="connsiteX1012" fmla="*/ 3312695 w 4376931"/>
                <a:gd name="connsiteY1012" fmla="*/ 296579 h 2533082"/>
                <a:gd name="connsiteX1013" fmla="*/ 3314041 w 4376931"/>
                <a:gd name="connsiteY1013" fmla="*/ 298857 h 2533082"/>
                <a:gd name="connsiteX1014" fmla="*/ 3315375 w 4376931"/>
                <a:gd name="connsiteY1014" fmla="*/ 301236 h 2533082"/>
                <a:gd name="connsiteX1015" fmla="*/ 3318054 w 4376931"/>
                <a:gd name="connsiteY1015" fmla="*/ 306340 h 2533082"/>
                <a:gd name="connsiteX1016" fmla="*/ 3323363 w 4376931"/>
                <a:gd name="connsiteY1016" fmla="*/ 317935 h 2533082"/>
                <a:gd name="connsiteX1017" fmla="*/ 3324709 w 4376931"/>
                <a:gd name="connsiteY1017" fmla="*/ 321158 h 2533082"/>
                <a:gd name="connsiteX1018" fmla="*/ 3326043 w 4376931"/>
                <a:gd name="connsiteY1018" fmla="*/ 324428 h 2533082"/>
                <a:gd name="connsiteX1019" fmla="*/ 3328722 w 4376931"/>
                <a:gd name="connsiteY1019" fmla="*/ 331365 h 2533082"/>
                <a:gd name="connsiteX1020" fmla="*/ 3334031 w 4376931"/>
                <a:gd name="connsiteY1020" fmla="*/ 346579 h 2533082"/>
                <a:gd name="connsiteX1021" fmla="*/ 3335364 w 4376931"/>
                <a:gd name="connsiteY1021" fmla="*/ 350692 h 2533082"/>
                <a:gd name="connsiteX1022" fmla="*/ 3336710 w 4376931"/>
                <a:gd name="connsiteY1022" fmla="*/ 354854 h 2533082"/>
                <a:gd name="connsiteX1023" fmla="*/ 3339390 w 4376931"/>
                <a:gd name="connsiteY1023" fmla="*/ 363576 h 2533082"/>
                <a:gd name="connsiteX1024" fmla="*/ 3344699 w 4376931"/>
                <a:gd name="connsiteY1024" fmla="*/ 382258 h 2533082"/>
                <a:gd name="connsiteX1025" fmla="*/ 3346032 w 4376931"/>
                <a:gd name="connsiteY1025" fmla="*/ 387164 h 2533082"/>
                <a:gd name="connsiteX1026" fmla="*/ 3347378 w 4376931"/>
                <a:gd name="connsiteY1026" fmla="*/ 392218 h 2533082"/>
                <a:gd name="connsiteX1027" fmla="*/ 3350058 w 4376931"/>
                <a:gd name="connsiteY1027" fmla="*/ 402575 h 2533082"/>
                <a:gd name="connsiteX1028" fmla="*/ 3355367 w 4376931"/>
                <a:gd name="connsiteY1028" fmla="*/ 424577 h 2533082"/>
                <a:gd name="connsiteX1029" fmla="*/ 3366035 w 4376931"/>
                <a:gd name="connsiteY1029" fmla="*/ 473190 h 2533082"/>
                <a:gd name="connsiteX1030" fmla="*/ 3367368 w 4376931"/>
                <a:gd name="connsiteY1030" fmla="*/ 479681 h 2533082"/>
                <a:gd name="connsiteX1031" fmla="*/ 3368714 w 4376931"/>
                <a:gd name="connsiteY1031" fmla="*/ 486273 h 2533082"/>
                <a:gd name="connsiteX1032" fmla="*/ 3371382 w 4376931"/>
                <a:gd name="connsiteY1032" fmla="*/ 499752 h 2533082"/>
                <a:gd name="connsiteX1033" fmla="*/ 3376690 w 4376931"/>
                <a:gd name="connsiteY1033" fmla="*/ 527651 h 2533082"/>
                <a:gd name="connsiteX1034" fmla="*/ 3387358 w 4376931"/>
                <a:gd name="connsiteY1034" fmla="*/ 587512 h 2533082"/>
                <a:gd name="connsiteX1035" fmla="*/ 3388806 w 4376931"/>
                <a:gd name="connsiteY1035" fmla="*/ 595986 h 2533082"/>
                <a:gd name="connsiteX1036" fmla="*/ 3390241 w 4376931"/>
                <a:gd name="connsiteY1036" fmla="*/ 604559 h 2533082"/>
                <a:gd name="connsiteX1037" fmla="*/ 3393162 w 4376931"/>
                <a:gd name="connsiteY1037" fmla="*/ 622002 h 2533082"/>
                <a:gd name="connsiteX1038" fmla="*/ 3398915 w 4376931"/>
                <a:gd name="connsiteY1038" fmla="*/ 657830 h 2533082"/>
                <a:gd name="connsiteX1039" fmla="*/ 3410485 w 4376931"/>
                <a:gd name="connsiteY1039" fmla="*/ 733054 h 2533082"/>
                <a:gd name="connsiteX1040" fmla="*/ 3433650 w 4376931"/>
                <a:gd name="connsiteY1040" fmla="*/ 895097 h 2533082"/>
                <a:gd name="connsiteX1041" fmla="*/ 3479928 w 4376931"/>
                <a:gd name="connsiteY1041" fmla="*/ 1241242 h 2533082"/>
                <a:gd name="connsiteX1042" fmla="*/ 3481275 w 4376931"/>
                <a:gd name="connsiteY1042" fmla="*/ 1251289 h 2533082"/>
                <a:gd name="connsiteX1043" fmla="*/ 3482608 w 4376931"/>
                <a:gd name="connsiteY1043" fmla="*/ 1261400 h 2533082"/>
                <a:gd name="connsiteX1044" fmla="*/ 3485288 w 4376931"/>
                <a:gd name="connsiteY1044" fmla="*/ 1281469 h 2533082"/>
                <a:gd name="connsiteX1045" fmla="*/ 3490698 w 4376931"/>
                <a:gd name="connsiteY1045" fmla="*/ 1321417 h 2533082"/>
                <a:gd name="connsiteX1046" fmla="*/ 3501518 w 4376931"/>
                <a:gd name="connsiteY1046" fmla="*/ 1399854 h 2533082"/>
                <a:gd name="connsiteX1047" fmla="*/ 3502852 w 4376931"/>
                <a:gd name="connsiteY1047" fmla="*/ 1409521 h 2533082"/>
                <a:gd name="connsiteX1048" fmla="*/ 3504186 w 4376931"/>
                <a:gd name="connsiteY1048" fmla="*/ 1419137 h 2533082"/>
                <a:gd name="connsiteX1049" fmla="*/ 3506916 w 4376931"/>
                <a:gd name="connsiteY1049" fmla="*/ 1438217 h 2533082"/>
                <a:gd name="connsiteX1050" fmla="*/ 3512275 w 4376931"/>
                <a:gd name="connsiteY1050" fmla="*/ 1475881 h 2533082"/>
                <a:gd name="connsiteX1051" fmla="*/ 3523096 w 4376931"/>
                <a:gd name="connsiteY1051" fmla="*/ 1548724 h 2533082"/>
                <a:gd name="connsiteX1052" fmla="*/ 3524429 w 4376931"/>
                <a:gd name="connsiteY1052" fmla="*/ 1557591 h 2533082"/>
                <a:gd name="connsiteX1053" fmla="*/ 3525775 w 4376931"/>
                <a:gd name="connsiteY1053" fmla="*/ 1566357 h 2533082"/>
                <a:gd name="connsiteX1054" fmla="*/ 3528506 w 4376931"/>
                <a:gd name="connsiteY1054" fmla="*/ 1583763 h 2533082"/>
                <a:gd name="connsiteX1055" fmla="*/ 3533903 w 4376931"/>
                <a:gd name="connsiteY1055" fmla="*/ 1617748 h 2533082"/>
                <a:gd name="connsiteX1056" fmla="*/ 3544673 w 4376931"/>
                <a:gd name="connsiteY1056" fmla="*/ 1682320 h 2533082"/>
                <a:gd name="connsiteX1057" fmla="*/ 3546057 w 4376931"/>
                <a:gd name="connsiteY1057" fmla="*/ 1690045 h 2533082"/>
                <a:gd name="connsiteX1058" fmla="*/ 3547403 w 4376931"/>
                <a:gd name="connsiteY1058" fmla="*/ 1697733 h 2533082"/>
                <a:gd name="connsiteX1059" fmla="*/ 3550083 w 4376931"/>
                <a:gd name="connsiteY1059" fmla="*/ 1712741 h 2533082"/>
                <a:gd name="connsiteX1060" fmla="*/ 3555493 w 4376931"/>
                <a:gd name="connsiteY1060" fmla="*/ 1741880 h 2533082"/>
                <a:gd name="connsiteX1061" fmla="*/ 3566301 w 4376931"/>
                <a:gd name="connsiteY1061" fmla="*/ 1795795 h 2533082"/>
                <a:gd name="connsiteX1062" fmla="*/ 3567736 w 4376931"/>
                <a:gd name="connsiteY1062" fmla="*/ 1802633 h 2533082"/>
                <a:gd name="connsiteX1063" fmla="*/ 3569235 w 4376931"/>
                <a:gd name="connsiteY1063" fmla="*/ 1809382 h 2533082"/>
                <a:gd name="connsiteX1064" fmla="*/ 3572156 w 4376931"/>
                <a:gd name="connsiteY1064" fmla="*/ 1822512 h 2533082"/>
                <a:gd name="connsiteX1065" fmla="*/ 3577960 w 4376931"/>
                <a:gd name="connsiteY1065" fmla="*/ 1847389 h 2533082"/>
                <a:gd name="connsiteX1066" fmla="*/ 3579446 w 4376931"/>
                <a:gd name="connsiteY1066" fmla="*/ 1853288 h 2533082"/>
                <a:gd name="connsiteX1067" fmla="*/ 3580893 w 4376931"/>
                <a:gd name="connsiteY1067" fmla="*/ 1859086 h 2533082"/>
                <a:gd name="connsiteX1068" fmla="*/ 3583814 w 4376931"/>
                <a:gd name="connsiteY1068" fmla="*/ 1870275 h 2533082"/>
                <a:gd name="connsiteX1069" fmla="*/ 3589669 w 4376931"/>
                <a:gd name="connsiteY1069" fmla="*/ 1891194 h 2533082"/>
                <a:gd name="connsiteX1070" fmla="*/ 3591155 w 4376931"/>
                <a:gd name="connsiteY1070" fmla="*/ 1896103 h 2533082"/>
                <a:gd name="connsiteX1071" fmla="*/ 3592590 w 4376931"/>
                <a:gd name="connsiteY1071" fmla="*/ 1900911 h 2533082"/>
                <a:gd name="connsiteX1072" fmla="*/ 3595524 w 4376931"/>
                <a:gd name="connsiteY1072" fmla="*/ 1910071 h 2533082"/>
                <a:gd name="connsiteX1073" fmla="*/ 3597010 w 4376931"/>
                <a:gd name="connsiteY1073" fmla="*/ 1914485 h 2533082"/>
                <a:gd name="connsiteX1074" fmla="*/ 3598445 w 4376931"/>
                <a:gd name="connsiteY1074" fmla="*/ 1918748 h 2533082"/>
                <a:gd name="connsiteX1075" fmla="*/ 3601378 w 4376931"/>
                <a:gd name="connsiteY1075" fmla="*/ 1926816 h 2533082"/>
                <a:gd name="connsiteX1076" fmla="*/ 3602864 w 4376931"/>
                <a:gd name="connsiteY1076" fmla="*/ 1930685 h 2533082"/>
                <a:gd name="connsiteX1077" fmla="*/ 3604300 w 4376931"/>
                <a:gd name="connsiteY1077" fmla="*/ 1934402 h 2533082"/>
                <a:gd name="connsiteX1078" fmla="*/ 3607233 w 4376931"/>
                <a:gd name="connsiteY1078" fmla="*/ 1941443 h 2533082"/>
                <a:gd name="connsiteX1079" fmla="*/ 3608719 w 4376931"/>
                <a:gd name="connsiteY1079" fmla="*/ 1944767 h 2533082"/>
                <a:gd name="connsiteX1080" fmla="*/ 3610154 w 4376931"/>
                <a:gd name="connsiteY1080" fmla="*/ 1947938 h 2533082"/>
                <a:gd name="connsiteX1081" fmla="*/ 3613088 w 4376931"/>
                <a:gd name="connsiteY1081" fmla="*/ 1953824 h 2533082"/>
                <a:gd name="connsiteX1082" fmla="*/ 3614523 w 4376931"/>
                <a:gd name="connsiteY1082" fmla="*/ 1956603 h 2533082"/>
                <a:gd name="connsiteX1083" fmla="*/ 3616009 w 4376931"/>
                <a:gd name="connsiteY1083" fmla="*/ 1959229 h 2533082"/>
                <a:gd name="connsiteX1084" fmla="*/ 3617444 w 4376931"/>
                <a:gd name="connsiteY1084" fmla="*/ 1961664 h 2533082"/>
                <a:gd name="connsiteX1085" fmla="*/ 3618942 w 4376931"/>
                <a:gd name="connsiteY1085" fmla="*/ 1963986 h 2533082"/>
                <a:gd name="connsiteX1086" fmla="*/ 3620378 w 4376931"/>
                <a:gd name="connsiteY1086" fmla="*/ 1966219 h 2533082"/>
                <a:gd name="connsiteX1087" fmla="*/ 3621864 w 4376931"/>
                <a:gd name="connsiteY1087" fmla="*/ 1968248 h 2533082"/>
                <a:gd name="connsiteX1088" fmla="*/ 3624797 w 4376931"/>
                <a:gd name="connsiteY1088" fmla="*/ 1971915 h 2533082"/>
                <a:gd name="connsiteX1089" fmla="*/ 3626232 w 4376931"/>
                <a:gd name="connsiteY1089" fmla="*/ 1973551 h 2533082"/>
                <a:gd name="connsiteX1090" fmla="*/ 3627718 w 4376931"/>
                <a:gd name="connsiteY1090" fmla="*/ 1974984 h 2533082"/>
                <a:gd name="connsiteX1091" fmla="*/ 3629153 w 4376931"/>
                <a:gd name="connsiteY1091" fmla="*/ 1976329 h 2533082"/>
                <a:gd name="connsiteX1092" fmla="*/ 3630639 w 4376931"/>
                <a:gd name="connsiteY1092" fmla="*/ 1977522 h 2533082"/>
                <a:gd name="connsiteX1093" fmla="*/ 3632087 w 4376931"/>
                <a:gd name="connsiteY1093" fmla="*/ 1978562 h 2533082"/>
                <a:gd name="connsiteX1094" fmla="*/ 3633573 w 4376931"/>
                <a:gd name="connsiteY1094" fmla="*/ 1979450 h 2533082"/>
                <a:gd name="connsiteX1095" fmla="*/ 3635008 w 4376931"/>
                <a:gd name="connsiteY1095" fmla="*/ 1980199 h 2533082"/>
                <a:gd name="connsiteX1096" fmla="*/ 3636494 w 4376931"/>
                <a:gd name="connsiteY1096" fmla="*/ 1980782 h 2533082"/>
                <a:gd name="connsiteX1097" fmla="*/ 3637942 w 4376931"/>
                <a:gd name="connsiteY1097" fmla="*/ 1981277 h 2533082"/>
                <a:gd name="connsiteX1098" fmla="*/ 3639428 w 4376931"/>
                <a:gd name="connsiteY1098" fmla="*/ 1981581 h 2533082"/>
                <a:gd name="connsiteX1099" fmla="*/ 3640863 w 4376931"/>
                <a:gd name="connsiteY1099" fmla="*/ 1981772 h 2533082"/>
                <a:gd name="connsiteX1100" fmla="*/ 3642349 w 4376931"/>
                <a:gd name="connsiteY1100" fmla="*/ 1981772 h 2533082"/>
                <a:gd name="connsiteX1101" fmla="*/ 3643796 w 4376931"/>
                <a:gd name="connsiteY1101" fmla="*/ 1981683 h 2533082"/>
                <a:gd name="connsiteX1102" fmla="*/ 3645282 w 4376931"/>
                <a:gd name="connsiteY1102" fmla="*/ 1981378 h 2533082"/>
                <a:gd name="connsiteX1103" fmla="*/ 3646718 w 4376931"/>
                <a:gd name="connsiteY1103" fmla="*/ 1980985 h 2533082"/>
                <a:gd name="connsiteX1104" fmla="*/ 3648203 w 4376931"/>
                <a:gd name="connsiteY1104" fmla="*/ 1980389 h 2533082"/>
                <a:gd name="connsiteX1105" fmla="*/ 3649651 w 4376931"/>
                <a:gd name="connsiteY1105" fmla="*/ 1979691 h 2533082"/>
                <a:gd name="connsiteX1106" fmla="*/ 3651086 w 4376931"/>
                <a:gd name="connsiteY1106" fmla="*/ 1978854 h 2533082"/>
                <a:gd name="connsiteX1107" fmla="*/ 3652572 w 4376931"/>
                <a:gd name="connsiteY1107" fmla="*/ 1977864 h 2533082"/>
                <a:gd name="connsiteX1108" fmla="*/ 3654007 w 4376931"/>
                <a:gd name="connsiteY1108" fmla="*/ 1976723 h 2533082"/>
                <a:gd name="connsiteX1109" fmla="*/ 3655506 w 4376931"/>
                <a:gd name="connsiteY1109" fmla="*/ 1975429 h 2533082"/>
                <a:gd name="connsiteX1110" fmla="*/ 3656941 w 4376931"/>
                <a:gd name="connsiteY1110" fmla="*/ 1973995 h 2533082"/>
                <a:gd name="connsiteX1111" fmla="*/ 3658427 w 4376931"/>
                <a:gd name="connsiteY1111" fmla="*/ 1972409 h 2533082"/>
                <a:gd name="connsiteX1112" fmla="*/ 3659862 w 4376931"/>
                <a:gd name="connsiteY1112" fmla="*/ 1970684 h 2533082"/>
                <a:gd name="connsiteX1113" fmla="*/ 3661310 w 4376931"/>
                <a:gd name="connsiteY1113" fmla="*/ 1968845 h 2533082"/>
                <a:gd name="connsiteX1114" fmla="*/ 3662745 w 4376931"/>
                <a:gd name="connsiteY1114" fmla="*/ 1966865 h 2533082"/>
                <a:gd name="connsiteX1115" fmla="*/ 3665615 w 4376931"/>
                <a:gd name="connsiteY1115" fmla="*/ 1962451 h 2533082"/>
                <a:gd name="connsiteX1116" fmla="*/ 3667063 w 4376931"/>
                <a:gd name="connsiteY1116" fmla="*/ 1960079 h 2533082"/>
                <a:gd name="connsiteX1117" fmla="*/ 3668498 w 4376931"/>
                <a:gd name="connsiteY1117" fmla="*/ 1957541 h 2533082"/>
                <a:gd name="connsiteX1118" fmla="*/ 3671381 w 4376931"/>
                <a:gd name="connsiteY1118" fmla="*/ 1952048 h 2533082"/>
                <a:gd name="connsiteX1119" fmla="*/ 3672816 w 4376931"/>
                <a:gd name="connsiteY1119" fmla="*/ 1949118 h 2533082"/>
                <a:gd name="connsiteX1120" fmla="*/ 3674251 w 4376931"/>
                <a:gd name="connsiteY1120" fmla="*/ 1946048 h 2533082"/>
                <a:gd name="connsiteX1121" fmla="*/ 3677134 w 4376931"/>
                <a:gd name="connsiteY1121" fmla="*/ 1939464 h 2533082"/>
                <a:gd name="connsiteX1122" fmla="*/ 3682836 w 4376931"/>
                <a:gd name="connsiteY1122" fmla="*/ 1924647 h 2533082"/>
                <a:gd name="connsiteX1123" fmla="*/ 3684271 w 4376931"/>
                <a:gd name="connsiteY1123" fmla="*/ 1920625 h 2533082"/>
                <a:gd name="connsiteX1124" fmla="*/ 3685707 w 4376931"/>
                <a:gd name="connsiteY1124" fmla="*/ 1916414 h 2533082"/>
                <a:gd name="connsiteX1125" fmla="*/ 3688589 w 4376931"/>
                <a:gd name="connsiteY1125" fmla="*/ 1907698 h 2533082"/>
                <a:gd name="connsiteX1126" fmla="*/ 3694343 w 4376931"/>
                <a:gd name="connsiteY1126" fmla="*/ 1888619 h 2533082"/>
                <a:gd name="connsiteX1127" fmla="*/ 3695778 w 4376931"/>
                <a:gd name="connsiteY1127" fmla="*/ 1883557 h 2533082"/>
                <a:gd name="connsiteX1128" fmla="*/ 3697225 w 4376931"/>
                <a:gd name="connsiteY1128" fmla="*/ 1878305 h 2533082"/>
                <a:gd name="connsiteX1129" fmla="*/ 3700096 w 4376931"/>
                <a:gd name="connsiteY1129" fmla="*/ 1867509 h 2533082"/>
                <a:gd name="connsiteX1130" fmla="*/ 3705849 w 4376931"/>
                <a:gd name="connsiteY1130" fmla="*/ 1844357 h 2533082"/>
                <a:gd name="connsiteX1131" fmla="*/ 3707246 w 4376931"/>
                <a:gd name="connsiteY1131" fmla="*/ 1838268 h 2533082"/>
                <a:gd name="connsiteX1132" fmla="*/ 3708681 w 4376931"/>
                <a:gd name="connsiteY1132" fmla="*/ 1832027 h 2533082"/>
                <a:gd name="connsiteX1133" fmla="*/ 3711564 w 4376931"/>
                <a:gd name="connsiteY1133" fmla="*/ 1819239 h 2533082"/>
                <a:gd name="connsiteX1134" fmla="*/ 3717317 w 4376931"/>
                <a:gd name="connsiteY1134" fmla="*/ 1792180 h 2533082"/>
                <a:gd name="connsiteX1135" fmla="*/ 3728823 w 4376931"/>
                <a:gd name="connsiteY1135" fmla="*/ 1732569 h 2533082"/>
                <a:gd name="connsiteX1136" fmla="*/ 3730258 w 4376931"/>
                <a:gd name="connsiteY1136" fmla="*/ 1724640 h 2533082"/>
                <a:gd name="connsiteX1137" fmla="*/ 3731706 w 4376931"/>
                <a:gd name="connsiteY1137" fmla="*/ 1716559 h 2533082"/>
                <a:gd name="connsiteX1138" fmla="*/ 3734525 w 4376931"/>
                <a:gd name="connsiteY1138" fmla="*/ 1700156 h 2533082"/>
                <a:gd name="connsiteX1139" fmla="*/ 3740278 w 4376931"/>
                <a:gd name="connsiteY1139" fmla="*/ 1666120 h 2533082"/>
                <a:gd name="connsiteX1140" fmla="*/ 3751797 w 4376931"/>
                <a:gd name="connsiteY1140" fmla="*/ 1593366 h 2533082"/>
                <a:gd name="connsiteX1141" fmla="*/ 3753131 w 4376931"/>
                <a:gd name="connsiteY1141" fmla="*/ 1584498 h 2533082"/>
                <a:gd name="connsiteX1142" fmla="*/ 3754464 w 4376931"/>
                <a:gd name="connsiteY1142" fmla="*/ 1575529 h 2533082"/>
                <a:gd name="connsiteX1143" fmla="*/ 3757144 w 4376931"/>
                <a:gd name="connsiteY1143" fmla="*/ 1557439 h 2533082"/>
                <a:gd name="connsiteX1144" fmla="*/ 3762503 w 4376931"/>
                <a:gd name="connsiteY1144" fmla="*/ 1520422 h 2533082"/>
                <a:gd name="connsiteX1145" fmla="*/ 3773222 w 4376931"/>
                <a:gd name="connsiteY1145" fmla="*/ 1443215 h 2533082"/>
                <a:gd name="connsiteX1146" fmla="*/ 3794660 w 4376931"/>
                <a:gd name="connsiteY1146" fmla="*/ 1278399 h 2533082"/>
                <a:gd name="connsiteX1147" fmla="*/ 3837522 w 4376931"/>
                <a:gd name="connsiteY1147" fmla="*/ 926515 h 2533082"/>
                <a:gd name="connsiteX1148" fmla="*/ 3840393 w 4376931"/>
                <a:gd name="connsiteY1148" fmla="*/ 902432 h 2533082"/>
                <a:gd name="connsiteX1149" fmla="*/ 3843326 w 4376931"/>
                <a:gd name="connsiteY1149" fmla="*/ 878446 h 2533082"/>
                <a:gd name="connsiteX1150" fmla="*/ 3849130 w 4376931"/>
                <a:gd name="connsiteY1150" fmla="*/ 830627 h 2533082"/>
                <a:gd name="connsiteX1151" fmla="*/ 3860738 w 4376931"/>
                <a:gd name="connsiteY1151" fmla="*/ 736275 h 2533082"/>
                <a:gd name="connsiteX1152" fmla="*/ 3884004 w 4376931"/>
                <a:gd name="connsiteY1152" fmla="*/ 555748 h 2533082"/>
                <a:gd name="connsiteX1153" fmla="*/ 3885439 w 4376931"/>
                <a:gd name="connsiteY1153" fmla="*/ 544945 h 2533082"/>
                <a:gd name="connsiteX1154" fmla="*/ 3886875 w 4376931"/>
                <a:gd name="connsiteY1154" fmla="*/ 534192 h 2533082"/>
                <a:gd name="connsiteX1155" fmla="*/ 3889808 w 4376931"/>
                <a:gd name="connsiteY1155" fmla="*/ 512932 h 2533082"/>
                <a:gd name="connsiteX1156" fmla="*/ 3895612 w 4376931"/>
                <a:gd name="connsiteY1156" fmla="*/ 471307 h 2533082"/>
                <a:gd name="connsiteX1157" fmla="*/ 3907220 w 4376931"/>
                <a:gd name="connsiteY1157" fmla="*/ 391773 h 2533082"/>
                <a:gd name="connsiteX1158" fmla="*/ 3908655 w 4376931"/>
                <a:gd name="connsiteY1158" fmla="*/ 382209 h 2533082"/>
                <a:gd name="connsiteX1159" fmla="*/ 3910090 w 4376931"/>
                <a:gd name="connsiteY1159" fmla="*/ 372744 h 2533082"/>
                <a:gd name="connsiteX1160" fmla="*/ 3913024 w 4376931"/>
                <a:gd name="connsiteY1160" fmla="*/ 354111 h 2533082"/>
                <a:gd name="connsiteX1161" fmla="*/ 3918828 w 4376931"/>
                <a:gd name="connsiteY1161" fmla="*/ 317935 h 2533082"/>
                <a:gd name="connsiteX1162" fmla="*/ 3930435 w 4376931"/>
                <a:gd name="connsiteY1162" fmla="*/ 250543 h 2533082"/>
                <a:gd name="connsiteX1163" fmla="*/ 3931820 w 4376931"/>
                <a:gd name="connsiteY1163" fmla="*/ 243109 h 2533082"/>
                <a:gd name="connsiteX1164" fmla="*/ 3933166 w 4376931"/>
                <a:gd name="connsiteY1164" fmla="*/ 235775 h 2533082"/>
                <a:gd name="connsiteX1165" fmla="*/ 3935896 w 4376931"/>
                <a:gd name="connsiteY1165" fmla="*/ 221454 h 2533082"/>
                <a:gd name="connsiteX1166" fmla="*/ 3941294 w 4376931"/>
                <a:gd name="connsiteY1166" fmla="*/ 193951 h 2533082"/>
                <a:gd name="connsiteX1167" fmla="*/ 3942640 w 4376931"/>
                <a:gd name="connsiteY1167" fmla="*/ 187311 h 2533082"/>
                <a:gd name="connsiteX1168" fmla="*/ 3944025 w 4376931"/>
                <a:gd name="connsiteY1168" fmla="*/ 180770 h 2533082"/>
                <a:gd name="connsiteX1169" fmla="*/ 3946704 w 4376931"/>
                <a:gd name="connsiteY1169" fmla="*/ 168084 h 2533082"/>
                <a:gd name="connsiteX1170" fmla="*/ 3952165 w 4376931"/>
                <a:gd name="connsiteY1170" fmla="*/ 143901 h 2533082"/>
                <a:gd name="connsiteX1171" fmla="*/ 3953499 w 4376931"/>
                <a:gd name="connsiteY1171" fmla="*/ 138153 h 2533082"/>
                <a:gd name="connsiteX1172" fmla="*/ 3954845 w 4376931"/>
                <a:gd name="connsiteY1172" fmla="*/ 132454 h 2533082"/>
                <a:gd name="connsiteX1173" fmla="*/ 3957575 w 4376931"/>
                <a:gd name="connsiteY1173" fmla="*/ 121502 h 2533082"/>
                <a:gd name="connsiteX1174" fmla="*/ 3962973 w 4376931"/>
                <a:gd name="connsiteY1174" fmla="*/ 100838 h 2533082"/>
                <a:gd name="connsiteX1175" fmla="*/ 3964370 w 4376931"/>
                <a:gd name="connsiteY1175" fmla="*/ 95982 h 2533082"/>
                <a:gd name="connsiteX1176" fmla="*/ 3965703 w 4376931"/>
                <a:gd name="connsiteY1176" fmla="*/ 91225 h 2533082"/>
                <a:gd name="connsiteX1177" fmla="*/ 3968434 w 4376931"/>
                <a:gd name="connsiteY1177" fmla="*/ 82057 h 2533082"/>
                <a:gd name="connsiteX1178" fmla="*/ 3973844 w 4376931"/>
                <a:gd name="connsiteY1178" fmla="*/ 65159 h 2533082"/>
                <a:gd name="connsiteX1179" fmla="*/ 3975178 w 4376931"/>
                <a:gd name="connsiteY1179" fmla="*/ 61195 h 2533082"/>
                <a:gd name="connsiteX1180" fmla="*/ 3976575 w 4376931"/>
                <a:gd name="connsiteY1180" fmla="*/ 57379 h 2533082"/>
                <a:gd name="connsiteX1181" fmla="*/ 3979254 w 4376931"/>
                <a:gd name="connsiteY1181" fmla="*/ 50094 h 2533082"/>
                <a:gd name="connsiteX1182" fmla="*/ 3980639 w 4376931"/>
                <a:gd name="connsiteY1182" fmla="*/ 46674 h 2533082"/>
                <a:gd name="connsiteX1183" fmla="*/ 3981985 w 4376931"/>
                <a:gd name="connsiteY1183" fmla="*/ 43305 h 2533082"/>
                <a:gd name="connsiteX1184" fmla="*/ 3984703 w 4376931"/>
                <a:gd name="connsiteY1184" fmla="*/ 37011 h 2533082"/>
                <a:gd name="connsiteX1185" fmla="*/ 3986049 w 4376931"/>
                <a:gd name="connsiteY1185" fmla="*/ 34038 h 2533082"/>
                <a:gd name="connsiteX1186" fmla="*/ 3987382 w 4376931"/>
                <a:gd name="connsiteY1186" fmla="*/ 31214 h 2533082"/>
                <a:gd name="connsiteX1187" fmla="*/ 3990113 w 4376931"/>
                <a:gd name="connsiteY1187" fmla="*/ 25862 h 2533082"/>
                <a:gd name="connsiteX1188" fmla="*/ 3991459 w 4376931"/>
                <a:gd name="connsiteY1188" fmla="*/ 23384 h 2533082"/>
                <a:gd name="connsiteX1189" fmla="*/ 3992843 w 4376931"/>
                <a:gd name="connsiteY1189" fmla="*/ 21055 h 2533082"/>
                <a:gd name="connsiteX1190" fmla="*/ 3995523 w 4376931"/>
                <a:gd name="connsiteY1190" fmla="*/ 16695 h 2533082"/>
                <a:gd name="connsiteX1191" fmla="*/ 3996907 w 4376931"/>
                <a:gd name="connsiteY1191" fmla="*/ 14712 h 2533082"/>
                <a:gd name="connsiteX1192" fmla="*/ 3998253 w 4376931"/>
                <a:gd name="connsiteY1192" fmla="*/ 12879 h 2533082"/>
                <a:gd name="connsiteX1193" fmla="*/ 3999587 w 4376931"/>
                <a:gd name="connsiteY1193" fmla="*/ 11145 h 2533082"/>
                <a:gd name="connsiteX1194" fmla="*/ 4000984 w 4376931"/>
                <a:gd name="connsiteY1194" fmla="*/ 9509 h 2533082"/>
                <a:gd name="connsiteX1195" fmla="*/ 4002318 w 4376931"/>
                <a:gd name="connsiteY1195" fmla="*/ 8023 h 2533082"/>
                <a:gd name="connsiteX1196" fmla="*/ 4003664 w 4376931"/>
                <a:gd name="connsiteY1196" fmla="*/ 6684 h 2533082"/>
                <a:gd name="connsiteX1197" fmla="*/ 4005048 w 4376931"/>
                <a:gd name="connsiteY1197" fmla="*/ 5445 h 2533082"/>
                <a:gd name="connsiteX1198" fmla="*/ 4006382 w 4376931"/>
                <a:gd name="connsiteY1198" fmla="*/ 4355 h 2533082"/>
                <a:gd name="connsiteX1199" fmla="*/ 4007728 w 4376931"/>
                <a:gd name="connsiteY1199" fmla="*/ 3364 h 2533082"/>
                <a:gd name="connsiteX1200" fmla="*/ 4009112 w 4376931"/>
                <a:gd name="connsiteY1200" fmla="*/ 2522 h 2533082"/>
                <a:gd name="connsiteX1201" fmla="*/ 4010458 w 4376931"/>
                <a:gd name="connsiteY1201" fmla="*/ 1779 h 2533082"/>
                <a:gd name="connsiteX1202" fmla="*/ 4011792 w 4376931"/>
                <a:gd name="connsiteY1202" fmla="*/ 1184 h 2533082"/>
                <a:gd name="connsiteX1203" fmla="*/ 4013189 w 4376931"/>
                <a:gd name="connsiteY1203" fmla="*/ 688 h 2533082"/>
                <a:gd name="connsiteX1204" fmla="*/ 4014522 w 4376931"/>
                <a:gd name="connsiteY1204" fmla="*/ 341 h 2533082"/>
                <a:gd name="connsiteX1205" fmla="*/ 4015868 w 4376931"/>
                <a:gd name="connsiteY1205" fmla="*/ 94 h 2533082"/>
                <a:gd name="connsiteX1206" fmla="*/ 4017253 w 4376931"/>
                <a:gd name="connsiteY1206" fmla="*/ -5 h 2533082"/>
                <a:gd name="connsiteX1207" fmla="*/ 4018536 w 4376931"/>
                <a:gd name="connsiteY1207" fmla="*/ -5 h 2533082"/>
                <a:gd name="connsiteX1208" fmla="*/ 4019882 w 4376931"/>
                <a:gd name="connsiteY1208" fmla="*/ 143 h 2533082"/>
                <a:gd name="connsiteX1209" fmla="*/ 4021215 w 4376931"/>
                <a:gd name="connsiteY1209" fmla="*/ 440 h 2533082"/>
                <a:gd name="connsiteX1210" fmla="*/ 4022561 w 4376931"/>
                <a:gd name="connsiteY1210" fmla="*/ 787 h 2533082"/>
                <a:gd name="connsiteX1211" fmla="*/ 4023895 w 4376931"/>
                <a:gd name="connsiteY1211" fmla="*/ 1283 h 2533082"/>
                <a:gd name="connsiteX1212" fmla="*/ 4025190 w 4376931"/>
                <a:gd name="connsiteY1212" fmla="*/ 1927 h 2533082"/>
                <a:gd name="connsiteX1213" fmla="*/ 4026524 w 4376931"/>
                <a:gd name="connsiteY1213" fmla="*/ 2670 h 2533082"/>
                <a:gd name="connsiteX1214" fmla="*/ 4027870 w 4376931"/>
                <a:gd name="connsiteY1214" fmla="*/ 3513 h 2533082"/>
                <a:gd name="connsiteX1215" fmla="*/ 4029203 w 4376931"/>
                <a:gd name="connsiteY1215" fmla="*/ 4504 h 2533082"/>
                <a:gd name="connsiteX1216" fmla="*/ 4030499 w 4376931"/>
                <a:gd name="connsiteY1216" fmla="*/ 5595 h 2533082"/>
                <a:gd name="connsiteX1217" fmla="*/ 4031832 w 4376931"/>
                <a:gd name="connsiteY1217" fmla="*/ 6833 h 2533082"/>
                <a:gd name="connsiteX1218" fmla="*/ 4033178 w 4376931"/>
                <a:gd name="connsiteY1218" fmla="*/ 8171 h 2533082"/>
                <a:gd name="connsiteX1219" fmla="*/ 4034512 w 4376931"/>
                <a:gd name="connsiteY1219" fmla="*/ 9608 h 2533082"/>
                <a:gd name="connsiteX1220" fmla="*/ 4035858 w 4376931"/>
                <a:gd name="connsiteY1220" fmla="*/ 11194 h 2533082"/>
                <a:gd name="connsiteX1221" fmla="*/ 4038487 w 4376931"/>
                <a:gd name="connsiteY1221" fmla="*/ 14712 h 2533082"/>
                <a:gd name="connsiteX1222" fmla="*/ 4039821 w 4376931"/>
                <a:gd name="connsiteY1222" fmla="*/ 16644 h 2533082"/>
                <a:gd name="connsiteX1223" fmla="*/ 4041167 w 4376931"/>
                <a:gd name="connsiteY1223" fmla="*/ 18676 h 2533082"/>
                <a:gd name="connsiteX1224" fmla="*/ 4043796 w 4376931"/>
                <a:gd name="connsiteY1224" fmla="*/ 23137 h 2533082"/>
                <a:gd name="connsiteX1225" fmla="*/ 4045129 w 4376931"/>
                <a:gd name="connsiteY1225" fmla="*/ 25515 h 2533082"/>
                <a:gd name="connsiteX1226" fmla="*/ 4046475 w 4376931"/>
                <a:gd name="connsiteY1226" fmla="*/ 28042 h 2533082"/>
                <a:gd name="connsiteX1227" fmla="*/ 4049155 w 4376931"/>
                <a:gd name="connsiteY1227" fmla="*/ 33395 h 2533082"/>
                <a:gd name="connsiteX1228" fmla="*/ 4050438 w 4376931"/>
                <a:gd name="connsiteY1228" fmla="*/ 36268 h 2533082"/>
                <a:gd name="connsiteX1229" fmla="*/ 4051784 w 4376931"/>
                <a:gd name="connsiteY1229" fmla="*/ 39242 h 2533082"/>
                <a:gd name="connsiteX1230" fmla="*/ 4054464 w 4376931"/>
                <a:gd name="connsiteY1230" fmla="*/ 45535 h 2533082"/>
                <a:gd name="connsiteX1231" fmla="*/ 4059772 w 4376931"/>
                <a:gd name="connsiteY1231" fmla="*/ 59459 h 2533082"/>
                <a:gd name="connsiteX1232" fmla="*/ 4061106 w 4376931"/>
                <a:gd name="connsiteY1232" fmla="*/ 63176 h 2533082"/>
                <a:gd name="connsiteX1233" fmla="*/ 4062439 w 4376931"/>
                <a:gd name="connsiteY1233" fmla="*/ 67042 h 2533082"/>
                <a:gd name="connsiteX1234" fmla="*/ 4065081 w 4376931"/>
                <a:gd name="connsiteY1234" fmla="*/ 75119 h 2533082"/>
                <a:gd name="connsiteX1235" fmla="*/ 4070389 w 4376931"/>
                <a:gd name="connsiteY1235" fmla="*/ 92562 h 2533082"/>
                <a:gd name="connsiteX1236" fmla="*/ 4071723 w 4376931"/>
                <a:gd name="connsiteY1236" fmla="*/ 97171 h 2533082"/>
                <a:gd name="connsiteX1237" fmla="*/ 4073057 w 4376931"/>
                <a:gd name="connsiteY1237" fmla="*/ 101878 h 2533082"/>
                <a:gd name="connsiteX1238" fmla="*/ 4075686 w 4376931"/>
                <a:gd name="connsiteY1238" fmla="*/ 111640 h 2533082"/>
                <a:gd name="connsiteX1239" fmla="*/ 4081045 w 4376931"/>
                <a:gd name="connsiteY1239" fmla="*/ 132403 h 2533082"/>
                <a:gd name="connsiteX1240" fmla="*/ 4082340 w 4376931"/>
                <a:gd name="connsiteY1240" fmla="*/ 137855 h 2533082"/>
                <a:gd name="connsiteX1241" fmla="*/ 4083674 w 4376931"/>
                <a:gd name="connsiteY1241" fmla="*/ 143405 h 2533082"/>
                <a:gd name="connsiteX1242" fmla="*/ 4086353 w 4376931"/>
                <a:gd name="connsiteY1242" fmla="*/ 154803 h 2533082"/>
                <a:gd name="connsiteX1243" fmla="*/ 4091662 w 4376931"/>
                <a:gd name="connsiteY1243" fmla="*/ 178688 h 2533082"/>
                <a:gd name="connsiteX1244" fmla="*/ 4102279 w 4376931"/>
                <a:gd name="connsiteY1244" fmla="*/ 230968 h 2533082"/>
                <a:gd name="connsiteX1245" fmla="*/ 4103714 w 4376931"/>
                <a:gd name="connsiteY1245" fmla="*/ 238500 h 2533082"/>
                <a:gd name="connsiteX1246" fmla="*/ 4105213 w 4376931"/>
                <a:gd name="connsiteY1246" fmla="*/ 246082 h 2533082"/>
                <a:gd name="connsiteX1247" fmla="*/ 4108083 w 4376931"/>
                <a:gd name="connsiteY1247" fmla="*/ 261643 h 2533082"/>
                <a:gd name="connsiteX1248" fmla="*/ 4113836 w 4376931"/>
                <a:gd name="connsiteY1248" fmla="*/ 293852 h 2533082"/>
                <a:gd name="connsiteX1249" fmla="*/ 4125355 w 4376931"/>
                <a:gd name="connsiteY1249" fmla="*/ 362585 h 2533082"/>
                <a:gd name="connsiteX1250" fmla="*/ 4148469 w 4376931"/>
                <a:gd name="connsiteY1250" fmla="*/ 514518 h 2533082"/>
                <a:gd name="connsiteX1251" fmla="*/ 4151339 w 4376931"/>
                <a:gd name="connsiteY1251" fmla="*/ 534638 h 2533082"/>
                <a:gd name="connsiteX1252" fmla="*/ 4154222 w 4376931"/>
                <a:gd name="connsiteY1252" fmla="*/ 554955 h 2533082"/>
                <a:gd name="connsiteX1253" fmla="*/ 4159975 w 4376931"/>
                <a:gd name="connsiteY1253" fmla="*/ 596184 h 2533082"/>
                <a:gd name="connsiteX1254" fmla="*/ 4171532 w 4376931"/>
                <a:gd name="connsiteY1254" fmla="*/ 680477 h 2533082"/>
                <a:gd name="connsiteX1255" fmla="*/ 4194608 w 4376931"/>
                <a:gd name="connsiteY1255" fmla="*/ 853571 h 2533082"/>
                <a:gd name="connsiteX1256" fmla="*/ 4199968 w 4376931"/>
                <a:gd name="connsiteY1256" fmla="*/ 894205 h 2533082"/>
                <a:gd name="connsiteX1257" fmla="*/ 4205365 w 4376931"/>
                <a:gd name="connsiteY1257" fmla="*/ 934740 h 2533082"/>
                <a:gd name="connsiteX1258" fmla="*/ 4216135 w 4376931"/>
                <a:gd name="connsiteY1258" fmla="*/ 1015168 h 2533082"/>
                <a:gd name="connsiteX1259" fmla="*/ 4237661 w 4376931"/>
                <a:gd name="connsiteY1259" fmla="*/ 1170924 h 2533082"/>
                <a:gd name="connsiteX1260" fmla="*/ 4239007 w 4376931"/>
                <a:gd name="connsiteY1260" fmla="*/ 1180337 h 2533082"/>
                <a:gd name="connsiteX1261" fmla="*/ 4240341 w 4376931"/>
                <a:gd name="connsiteY1261" fmla="*/ 1189699 h 2533082"/>
                <a:gd name="connsiteX1262" fmla="*/ 4243021 w 4376931"/>
                <a:gd name="connsiteY1262" fmla="*/ 1208284 h 2533082"/>
                <a:gd name="connsiteX1263" fmla="*/ 4248431 w 4376931"/>
                <a:gd name="connsiteY1263" fmla="*/ 1244857 h 2533082"/>
                <a:gd name="connsiteX1264" fmla="*/ 4259200 w 4376931"/>
                <a:gd name="connsiteY1264" fmla="*/ 1315226 h 2533082"/>
                <a:gd name="connsiteX1265" fmla="*/ 4260534 w 4376931"/>
                <a:gd name="connsiteY1265" fmla="*/ 1323739 h 2533082"/>
                <a:gd name="connsiteX1266" fmla="*/ 4261880 w 4376931"/>
                <a:gd name="connsiteY1266" fmla="*/ 1332213 h 2533082"/>
                <a:gd name="connsiteX1267" fmla="*/ 4264560 w 4376931"/>
                <a:gd name="connsiteY1267" fmla="*/ 1348920 h 2533082"/>
                <a:gd name="connsiteX1268" fmla="*/ 4269958 w 4376931"/>
                <a:gd name="connsiteY1268" fmla="*/ 1381422 h 2533082"/>
                <a:gd name="connsiteX1269" fmla="*/ 4280727 w 4376931"/>
                <a:gd name="connsiteY1269" fmla="*/ 1442822 h 2533082"/>
                <a:gd name="connsiteX1270" fmla="*/ 4282213 w 4376931"/>
                <a:gd name="connsiteY1270" fmla="*/ 1451004 h 2533082"/>
                <a:gd name="connsiteX1271" fmla="*/ 4283699 w 4376931"/>
                <a:gd name="connsiteY1271" fmla="*/ 1459021 h 2533082"/>
                <a:gd name="connsiteX1272" fmla="*/ 4286734 w 4376931"/>
                <a:gd name="connsiteY1272" fmla="*/ 1474841 h 2533082"/>
                <a:gd name="connsiteX1273" fmla="*/ 4292729 w 4376931"/>
                <a:gd name="connsiteY1273" fmla="*/ 1505008 h 2533082"/>
                <a:gd name="connsiteX1274" fmla="*/ 4294215 w 4376931"/>
                <a:gd name="connsiteY1274" fmla="*/ 1512302 h 2533082"/>
                <a:gd name="connsiteX1275" fmla="*/ 4295764 w 4376931"/>
                <a:gd name="connsiteY1275" fmla="*/ 1519432 h 2533082"/>
                <a:gd name="connsiteX1276" fmla="*/ 4298736 w 4376931"/>
                <a:gd name="connsiteY1276" fmla="*/ 1533412 h 2533082"/>
                <a:gd name="connsiteX1277" fmla="*/ 4304743 w 4376931"/>
                <a:gd name="connsiteY1277" fmla="*/ 1559875 h 2533082"/>
                <a:gd name="connsiteX1278" fmla="*/ 4306279 w 4376931"/>
                <a:gd name="connsiteY1278" fmla="*/ 1566167 h 2533082"/>
                <a:gd name="connsiteX1279" fmla="*/ 4307765 w 4376931"/>
                <a:gd name="connsiteY1279" fmla="*/ 1572307 h 2533082"/>
                <a:gd name="connsiteX1280" fmla="*/ 4310788 w 4376931"/>
                <a:gd name="connsiteY1280" fmla="*/ 1584295 h 2533082"/>
                <a:gd name="connsiteX1281" fmla="*/ 4316795 w 4376931"/>
                <a:gd name="connsiteY1281" fmla="*/ 1606648 h 2533082"/>
                <a:gd name="connsiteX1282" fmla="*/ 4318281 w 4376931"/>
                <a:gd name="connsiteY1282" fmla="*/ 1611900 h 2533082"/>
                <a:gd name="connsiteX1283" fmla="*/ 4319767 w 4376931"/>
                <a:gd name="connsiteY1283" fmla="*/ 1617050 h 2533082"/>
                <a:gd name="connsiteX1284" fmla="*/ 4322790 w 4376931"/>
                <a:gd name="connsiteY1284" fmla="*/ 1626869 h 2533082"/>
                <a:gd name="connsiteX1285" fmla="*/ 4328797 w 4376931"/>
                <a:gd name="connsiteY1285" fmla="*/ 1644909 h 2533082"/>
                <a:gd name="connsiteX1286" fmla="*/ 4330283 w 4376931"/>
                <a:gd name="connsiteY1286" fmla="*/ 1649070 h 2533082"/>
                <a:gd name="connsiteX1287" fmla="*/ 4331781 w 4376931"/>
                <a:gd name="connsiteY1287" fmla="*/ 1653078 h 2533082"/>
                <a:gd name="connsiteX1288" fmla="*/ 4334804 w 4376931"/>
                <a:gd name="connsiteY1288" fmla="*/ 1660665 h 2533082"/>
                <a:gd name="connsiteX1289" fmla="*/ 4336290 w 4376931"/>
                <a:gd name="connsiteY1289" fmla="*/ 1664230 h 2533082"/>
                <a:gd name="connsiteX1290" fmla="*/ 4337826 w 4376931"/>
                <a:gd name="connsiteY1290" fmla="*/ 1667655 h 2533082"/>
                <a:gd name="connsiteX1291" fmla="*/ 4340798 w 4376931"/>
                <a:gd name="connsiteY1291" fmla="*/ 1674099 h 2533082"/>
                <a:gd name="connsiteX1292" fmla="*/ 4342297 w 4376931"/>
                <a:gd name="connsiteY1292" fmla="*/ 1677118 h 2533082"/>
                <a:gd name="connsiteX1293" fmla="*/ 4343833 w 4376931"/>
                <a:gd name="connsiteY1293" fmla="*/ 1679947 h 2533082"/>
                <a:gd name="connsiteX1294" fmla="*/ 4345319 w 4376931"/>
                <a:gd name="connsiteY1294" fmla="*/ 1682662 h 2533082"/>
                <a:gd name="connsiteX1295" fmla="*/ 4346805 w 4376931"/>
                <a:gd name="connsiteY1295" fmla="*/ 1685199 h 2533082"/>
                <a:gd name="connsiteX1296" fmla="*/ 4348342 w 4376931"/>
                <a:gd name="connsiteY1296" fmla="*/ 1687622 h 2533082"/>
                <a:gd name="connsiteX1297" fmla="*/ 4349828 w 4376931"/>
                <a:gd name="connsiteY1297" fmla="*/ 1689906 h 2533082"/>
                <a:gd name="connsiteX1298" fmla="*/ 4352812 w 4376931"/>
                <a:gd name="connsiteY1298" fmla="*/ 1693915 h 2533082"/>
                <a:gd name="connsiteX1299" fmla="*/ 4354349 w 4376931"/>
                <a:gd name="connsiteY1299" fmla="*/ 1695754 h 2533082"/>
                <a:gd name="connsiteX1300" fmla="*/ 4355835 w 4376931"/>
                <a:gd name="connsiteY1300" fmla="*/ 1697391 h 2533082"/>
                <a:gd name="connsiteX1301" fmla="*/ 4357321 w 4376931"/>
                <a:gd name="connsiteY1301" fmla="*/ 1698926 h 2533082"/>
                <a:gd name="connsiteX1302" fmla="*/ 4358858 w 4376931"/>
                <a:gd name="connsiteY1302" fmla="*/ 1700258 h 2533082"/>
                <a:gd name="connsiteX1303" fmla="*/ 4360356 w 4376931"/>
                <a:gd name="connsiteY1303" fmla="*/ 1701450 h 2533082"/>
                <a:gd name="connsiteX1304" fmla="*/ 4361842 w 4376931"/>
                <a:gd name="connsiteY1304" fmla="*/ 1702490 h 2533082"/>
                <a:gd name="connsiteX1305" fmla="*/ 4363328 w 4376931"/>
                <a:gd name="connsiteY1305" fmla="*/ 1703378 h 2533082"/>
                <a:gd name="connsiteX1306" fmla="*/ 4364865 w 4376931"/>
                <a:gd name="connsiteY1306" fmla="*/ 1704127 h 2533082"/>
                <a:gd name="connsiteX1307" fmla="*/ 4366350 w 4376931"/>
                <a:gd name="connsiteY1307" fmla="*/ 1704723 h 2533082"/>
                <a:gd name="connsiteX1308" fmla="*/ 4367836 w 4376931"/>
                <a:gd name="connsiteY1308" fmla="*/ 1705116 h 2533082"/>
                <a:gd name="connsiteX1309" fmla="*/ 4369373 w 4376931"/>
                <a:gd name="connsiteY1309" fmla="*/ 1705408 h 2533082"/>
                <a:gd name="connsiteX1310" fmla="*/ 4370872 w 4376931"/>
                <a:gd name="connsiteY1310" fmla="*/ 1705560 h 2533082"/>
                <a:gd name="connsiteX1311" fmla="*/ 4372357 w 4376931"/>
                <a:gd name="connsiteY1311" fmla="*/ 1705510 h 2533082"/>
                <a:gd name="connsiteX1312" fmla="*/ 4373843 w 4376931"/>
                <a:gd name="connsiteY1312" fmla="*/ 1705319 h 2533082"/>
                <a:gd name="connsiteX1313" fmla="*/ 4375380 w 4376931"/>
                <a:gd name="connsiteY1313" fmla="*/ 1704964 h 2533082"/>
                <a:gd name="connsiteX1314" fmla="*/ 4376866 w 4376931"/>
                <a:gd name="connsiteY1314" fmla="*/ 1704520 h 2533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</a:cxnLst>
              <a:rect l="l" t="t" r="r" b="b"/>
              <a:pathLst>
                <a:path w="4376931" h="2533082">
                  <a:moveTo>
                    <a:pt x="-66" y="1704520"/>
                  </a:moveTo>
                  <a:lnTo>
                    <a:pt x="1274" y="1704964"/>
                  </a:lnTo>
                  <a:lnTo>
                    <a:pt x="2612" y="1705269"/>
                  </a:lnTo>
                  <a:lnTo>
                    <a:pt x="3952" y="1705459"/>
                  </a:lnTo>
                  <a:lnTo>
                    <a:pt x="5292" y="1705560"/>
                  </a:lnTo>
                  <a:lnTo>
                    <a:pt x="6631" y="1705510"/>
                  </a:lnTo>
                  <a:lnTo>
                    <a:pt x="7971" y="1705319"/>
                  </a:lnTo>
                  <a:lnTo>
                    <a:pt x="9310" y="1705066"/>
                  </a:lnTo>
                  <a:lnTo>
                    <a:pt x="10698" y="1704622"/>
                  </a:lnTo>
                  <a:lnTo>
                    <a:pt x="12038" y="1704076"/>
                  </a:lnTo>
                  <a:lnTo>
                    <a:pt x="13378" y="1703429"/>
                  </a:lnTo>
                  <a:lnTo>
                    <a:pt x="14718" y="1702643"/>
                  </a:lnTo>
                  <a:lnTo>
                    <a:pt x="16057" y="1701742"/>
                  </a:lnTo>
                  <a:lnTo>
                    <a:pt x="17397" y="1700702"/>
                  </a:lnTo>
                  <a:lnTo>
                    <a:pt x="18736" y="1699560"/>
                  </a:lnTo>
                  <a:lnTo>
                    <a:pt x="20075" y="1698329"/>
                  </a:lnTo>
                  <a:lnTo>
                    <a:pt x="21415" y="1696934"/>
                  </a:lnTo>
                  <a:lnTo>
                    <a:pt x="22755" y="1695399"/>
                  </a:lnTo>
                  <a:lnTo>
                    <a:pt x="24093" y="1693762"/>
                  </a:lnTo>
                  <a:lnTo>
                    <a:pt x="25433" y="1692037"/>
                  </a:lnTo>
                  <a:lnTo>
                    <a:pt x="26773" y="1690147"/>
                  </a:lnTo>
                  <a:lnTo>
                    <a:pt x="28111" y="1688168"/>
                  </a:lnTo>
                  <a:lnTo>
                    <a:pt x="29451" y="1686037"/>
                  </a:lnTo>
                  <a:lnTo>
                    <a:pt x="32181" y="1681482"/>
                  </a:lnTo>
                  <a:lnTo>
                    <a:pt x="33519" y="1678996"/>
                  </a:lnTo>
                  <a:lnTo>
                    <a:pt x="34859" y="1676421"/>
                  </a:lnTo>
                  <a:lnTo>
                    <a:pt x="37537" y="1670928"/>
                  </a:lnTo>
                  <a:lnTo>
                    <a:pt x="42896" y="1658432"/>
                  </a:lnTo>
                  <a:lnTo>
                    <a:pt x="44235" y="1655070"/>
                  </a:lnTo>
                  <a:lnTo>
                    <a:pt x="45574" y="1651544"/>
                  </a:lnTo>
                  <a:lnTo>
                    <a:pt x="48254" y="1644160"/>
                  </a:lnTo>
                  <a:lnTo>
                    <a:pt x="53610" y="1628113"/>
                  </a:lnTo>
                  <a:lnTo>
                    <a:pt x="55000" y="1623799"/>
                  </a:lnTo>
                  <a:lnTo>
                    <a:pt x="56340" y="1619385"/>
                  </a:lnTo>
                  <a:lnTo>
                    <a:pt x="59018" y="1610263"/>
                  </a:lnTo>
                  <a:lnTo>
                    <a:pt x="64376" y="1590689"/>
                  </a:lnTo>
                  <a:lnTo>
                    <a:pt x="65716" y="1585539"/>
                  </a:lnTo>
                  <a:lnTo>
                    <a:pt x="67055" y="1580287"/>
                  </a:lnTo>
                  <a:lnTo>
                    <a:pt x="69734" y="1569478"/>
                  </a:lnTo>
                  <a:lnTo>
                    <a:pt x="75093" y="1546593"/>
                  </a:lnTo>
                  <a:lnTo>
                    <a:pt x="85857" y="1496242"/>
                  </a:lnTo>
                  <a:lnTo>
                    <a:pt x="87296" y="1488960"/>
                  </a:lnTo>
                  <a:lnTo>
                    <a:pt x="88784" y="1481577"/>
                  </a:lnTo>
                  <a:lnTo>
                    <a:pt x="91661" y="1466455"/>
                  </a:lnTo>
                  <a:lnTo>
                    <a:pt x="97516" y="1435045"/>
                  </a:lnTo>
                  <a:lnTo>
                    <a:pt x="109123" y="1367746"/>
                  </a:lnTo>
                  <a:lnTo>
                    <a:pt x="132441" y="1217494"/>
                  </a:lnTo>
                  <a:lnTo>
                    <a:pt x="135317" y="1197475"/>
                  </a:lnTo>
                  <a:lnTo>
                    <a:pt x="138245" y="1177267"/>
                  </a:lnTo>
                  <a:lnTo>
                    <a:pt x="144048" y="1136177"/>
                  </a:lnTo>
                  <a:lnTo>
                    <a:pt x="155707" y="1051838"/>
                  </a:lnTo>
                  <a:lnTo>
                    <a:pt x="178973" y="877853"/>
                  </a:lnTo>
                  <a:lnTo>
                    <a:pt x="180363" y="867595"/>
                  </a:lnTo>
                  <a:lnTo>
                    <a:pt x="181703" y="857287"/>
                  </a:lnTo>
                  <a:lnTo>
                    <a:pt x="184431" y="836772"/>
                  </a:lnTo>
                  <a:lnTo>
                    <a:pt x="189838" y="795790"/>
                  </a:lnTo>
                  <a:lnTo>
                    <a:pt x="200753" y="714223"/>
                  </a:lnTo>
                  <a:lnTo>
                    <a:pt x="222481" y="555748"/>
                  </a:lnTo>
                  <a:lnTo>
                    <a:pt x="223821" y="546134"/>
                  </a:lnTo>
                  <a:lnTo>
                    <a:pt x="225210" y="536570"/>
                  </a:lnTo>
                  <a:lnTo>
                    <a:pt x="227889" y="517591"/>
                  </a:lnTo>
                  <a:lnTo>
                    <a:pt x="233346" y="480227"/>
                  </a:lnTo>
                  <a:lnTo>
                    <a:pt x="244211" y="408174"/>
                  </a:lnTo>
                  <a:lnTo>
                    <a:pt x="265939" y="276955"/>
                  </a:lnTo>
                  <a:lnTo>
                    <a:pt x="267279" y="269571"/>
                  </a:lnTo>
                  <a:lnTo>
                    <a:pt x="268618" y="262236"/>
                  </a:lnTo>
                  <a:lnTo>
                    <a:pt x="271297" y="247866"/>
                  </a:lnTo>
                  <a:lnTo>
                    <a:pt x="276605" y="220115"/>
                  </a:lnTo>
                  <a:lnTo>
                    <a:pt x="277945" y="213426"/>
                  </a:lnTo>
                  <a:lnTo>
                    <a:pt x="279284" y="206785"/>
                  </a:lnTo>
                  <a:lnTo>
                    <a:pt x="281963" y="193802"/>
                  </a:lnTo>
                  <a:lnTo>
                    <a:pt x="287272" y="168926"/>
                  </a:lnTo>
                  <a:lnTo>
                    <a:pt x="288611" y="162930"/>
                  </a:lnTo>
                  <a:lnTo>
                    <a:pt x="289950" y="157033"/>
                  </a:lnTo>
                  <a:lnTo>
                    <a:pt x="292580" y="145585"/>
                  </a:lnTo>
                  <a:lnTo>
                    <a:pt x="297937" y="123782"/>
                  </a:lnTo>
                  <a:lnTo>
                    <a:pt x="299277" y="118628"/>
                  </a:lnTo>
                  <a:lnTo>
                    <a:pt x="300617" y="113524"/>
                  </a:lnTo>
                  <a:lnTo>
                    <a:pt x="303246" y="103662"/>
                  </a:lnTo>
                  <a:lnTo>
                    <a:pt x="308604" y="85179"/>
                  </a:lnTo>
                  <a:lnTo>
                    <a:pt x="309942" y="80817"/>
                  </a:lnTo>
                  <a:lnTo>
                    <a:pt x="311233" y="76605"/>
                  </a:lnTo>
                  <a:lnTo>
                    <a:pt x="313911" y="68429"/>
                  </a:lnTo>
                  <a:lnTo>
                    <a:pt x="315251" y="64514"/>
                  </a:lnTo>
                  <a:lnTo>
                    <a:pt x="316591" y="60699"/>
                  </a:lnTo>
                  <a:lnTo>
                    <a:pt x="319269" y="53464"/>
                  </a:lnTo>
                  <a:lnTo>
                    <a:pt x="320559" y="49995"/>
                  </a:lnTo>
                  <a:lnTo>
                    <a:pt x="321898" y="46625"/>
                  </a:lnTo>
                  <a:lnTo>
                    <a:pt x="324578" y="40232"/>
                  </a:lnTo>
                  <a:lnTo>
                    <a:pt x="325918" y="37209"/>
                  </a:lnTo>
                  <a:lnTo>
                    <a:pt x="327256" y="34336"/>
                  </a:lnTo>
                  <a:lnTo>
                    <a:pt x="329886" y="28885"/>
                  </a:lnTo>
                  <a:lnTo>
                    <a:pt x="331225" y="26308"/>
                  </a:lnTo>
                  <a:lnTo>
                    <a:pt x="332565" y="23880"/>
                  </a:lnTo>
                  <a:lnTo>
                    <a:pt x="335243" y="19370"/>
                  </a:lnTo>
                  <a:lnTo>
                    <a:pt x="336589" y="17239"/>
                  </a:lnTo>
                  <a:lnTo>
                    <a:pt x="337872" y="15307"/>
                  </a:lnTo>
                  <a:lnTo>
                    <a:pt x="340552" y="11689"/>
                  </a:lnTo>
                  <a:lnTo>
                    <a:pt x="341885" y="10103"/>
                  </a:lnTo>
                  <a:lnTo>
                    <a:pt x="343231" y="8567"/>
                  </a:lnTo>
                  <a:lnTo>
                    <a:pt x="344565" y="7230"/>
                  </a:lnTo>
                  <a:lnTo>
                    <a:pt x="345911" y="5941"/>
                  </a:lnTo>
                  <a:lnTo>
                    <a:pt x="347194" y="4802"/>
                  </a:lnTo>
                  <a:lnTo>
                    <a:pt x="348540" y="3810"/>
                  </a:lnTo>
                  <a:lnTo>
                    <a:pt x="349874" y="2918"/>
                  </a:lnTo>
                  <a:lnTo>
                    <a:pt x="351220" y="2125"/>
                  </a:lnTo>
                  <a:lnTo>
                    <a:pt x="352655" y="1431"/>
                  </a:lnTo>
                  <a:lnTo>
                    <a:pt x="354090" y="837"/>
                  </a:lnTo>
                  <a:lnTo>
                    <a:pt x="355538" y="440"/>
                  </a:lnTo>
                  <a:lnTo>
                    <a:pt x="357024" y="143"/>
                  </a:lnTo>
                  <a:lnTo>
                    <a:pt x="358459" y="-5"/>
                  </a:lnTo>
                  <a:lnTo>
                    <a:pt x="359894" y="-5"/>
                  </a:lnTo>
                  <a:lnTo>
                    <a:pt x="361342" y="143"/>
                  </a:lnTo>
                  <a:lnTo>
                    <a:pt x="362777" y="440"/>
                  </a:lnTo>
                  <a:lnTo>
                    <a:pt x="364212" y="887"/>
                  </a:lnTo>
                  <a:lnTo>
                    <a:pt x="365660" y="1431"/>
                  </a:lnTo>
                  <a:lnTo>
                    <a:pt x="367095" y="2174"/>
                  </a:lnTo>
                  <a:lnTo>
                    <a:pt x="368581" y="3017"/>
                  </a:lnTo>
                  <a:lnTo>
                    <a:pt x="370016" y="4009"/>
                  </a:lnTo>
                  <a:lnTo>
                    <a:pt x="371464" y="5148"/>
                  </a:lnTo>
                  <a:lnTo>
                    <a:pt x="372899" y="6437"/>
                  </a:lnTo>
                  <a:lnTo>
                    <a:pt x="374334" y="7873"/>
                  </a:lnTo>
                  <a:lnTo>
                    <a:pt x="375769" y="9459"/>
                  </a:lnTo>
                  <a:lnTo>
                    <a:pt x="377217" y="11145"/>
                  </a:lnTo>
                  <a:lnTo>
                    <a:pt x="378703" y="13027"/>
                  </a:lnTo>
                  <a:lnTo>
                    <a:pt x="380138" y="15009"/>
                  </a:lnTo>
                  <a:lnTo>
                    <a:pt x="381573" y="17140"/>
                  </a:lnTo>
                  <a:lnTo>
                    <a:pt x="383021" y="19420"/>
                  </a:lnTo>
                  <a:lnTo>
                    <a:pt x="385891" y="24424"/>
                  </a:lnTo>
                  <a:lnTo>
                    <a:pt x="387339" y="27101"/>
                  </a:lnTo>
                  <a:lnTo>
                    <a:pt x="388774" y="29974"/>
                  </a:lnTo>
                  <a:lnTo>
                    <a:pt x="391695" y="36070"/>
                  </a:lnTo>
                  <a:lnTo>
                    <a:pt x="397448" y="49895"/>
                  </a:lnTo>
                  <a:lnTo>
                    <a:pt x="398896" y="53711"/>
                  </a:lnTo>
                  <a:lnTo>
                    <a:pt x="400331" y="57675"/>
                  </a:lnTo>
                  <a:lnTo>
                    <a:pt x="403264" y="65952"/>
                  </a:lnTo>
                  <a:lnTo>
                    <a:pt x="409017" y="84188"/>
                  </a:lnTo>
                  <a:lnTo>
                    <a:pt x="410453" y="89044"/>
                  </a:lnTo>
                  <a:lnTo>
                    <a:pt x="411939" y="94098"/>
                  </a:lnTo>
                  <a:lnTo>
                    <a:pt x="414821" y="104504"/>
                  </a:lnTo>
                  <a:lnTo>
                    <a:pt x="420575" y="126904"/>
                  </a:lnTo>
                  <a:lnTo>
                    <a:pt x="422010" y="132800"/>
                  </a:lnTo>
                  <a:lnTo>
                    <a:pt x="423495" y="138847"/>
                  </a:lnTo>
                  <a:lnTo>
                    <a:pt x="426378" y="151333"/>
                  </a:lnTo>
                  <a:lnTo>
                    <a:pt x="432131" y="177697"/>
                  </a:lnTo>
                  <a:lnTo>
                    <a:pt x="443689" y="236171"/>
                  </a:lnTo>
                  <a:lnTo>
                    <a:pt x="445073" y="243456"/>
                  </a:lnTo>
                  <a:lnTo>
                    <a:pt x="446419" y="250839"/>
                  </a:lnTo>
                  <a:lnTo>
                    <a:pt x="449099" y="265904"/>
                  </a:lnTo>
                  <a:lnTo>
                    <a:pt x="454509" y="297123"/>
                  </a:lnTo>
                  <a:lnTo>
                    <a:pt x="465266" y="363724"/>
                  </a:lnTo>
                  <a:lnTo>
                    <a:pt x="486856" y="511843"/>
                  </a:lnTo>
                  <a:lnTo>
                    <a:pt x="488240" y="521654"/>
                  </a:lnTo>
                  <a:lnTo>
                    <a:pt x="489574" y="531566"/>
                  </a:lnTo>
                  <a:lnTo>
                    <a:pt x="492253" y="551536"/>
                  </a:lnTo>
                  <a:lnTo>
                    <a:pt x="497664" y="592121"/>
                  </a:lnTo>
                  <a:lnTo>
                    <a:pt x="508433" y="675670"/>
                  </a:lnTo>
                  <a:lnTo>
                    <a:pt x="530010" y="849854"/>
                  </a:lnTo>
                  <a:lnTo>
                    <a:pt x="531496" y="861896"/>
                  </a:lnTo>
                  <a:lnTo>
                    <a:pt x="532931" y="873938"/>
                  </a:lnTo>
                  <a:lnTo>
                    <a:pt x="535865" y="898070"/>
                  </a:lnTo>
                  <a:lnTo>
                    <a:pt x="541720" y="946534"/>
                  </a:lnTo>
                  <a:lnTo>
                    <a:pt x="553429" y="1043662"/>
                  </a:lnTo>
                  <a:lnTo>
                    <a:pt x="576797" y="1235432"/>
                  </a:lnTo>
                  <a:lnTo>
                    <a:pt x="578283" y="1247179"/>
                  </a:lnTo>
                  <a:lnTo>
                    <a:pt x="579718" y="1258926"/>
                  </a:lnTo>
                  <a:lnTo>
                    <a:pt x="582639" y="1282217"/>
                  </a:lnTo>
                  <a:lnTo>
                    <a:pt x="588494" y="1328255"/>
                  </a:lnTo>
                  <a:lnTo>
                    <a:pt x="600153" y="1417792"/>
                  </a:lnTo>
                  <a:lnTo>
                    <a:pt x="623571" y="1583712"/>
                  </a:lnTo>
                  <a:lnTo>
                    <a:pt x="625006" y="1593175"/>
                  </a:lnTo>
                  <a:lnTo>
                    <a:pt x="626454" y="1602588"/>
                  </a:lnTo>
                  <a:lnTo>
                    <a:pt x="629324" y="1621173"/>
                  </a:lnTo>
                  <a:lnTo>
                    <a:pt x="635039" y="1657151"/>
                  </a:lnTo>
                  <a:lnTo>
                    <a:pt x="646546" y="1724437"/>
                  </a:lnTo>
                  <a:lnTo>
                    <a:pt x="647981" y="1732366"/>
                  </a:lnTo>
                  <a:lnTo>
                    <a:pt x="649416" y="1740206"/>
                  </a:lnTo>
                  <a:lnTo>
                    <a:pt x="652248" y="1755556"/>
                  </a:lnTo>
                  <a:lnTo>
                    <a:pt x="658001" y="1784898"/>
                  </a:lnTo>
                  <a:lnTo>
                    <a:pt x="669456" y="1838014"/>
                  </a:lnTo>
                  <a:lnTo>
                    <a:pt x="670904" y="1844116"/>
                  </a:lnTo>
                  <a:lnTo>
                    <a:pt x="672339" y="1850117"/>
                  </a:lnTo>
                  <a:lnTo>
                    <a:pt x="675222" y="1861661"/>
                  </a:lnTo>
                  <a:lnTo>
                    <a:pt x="680975" y="1883316"/>
                  </a:lnTo>
                  <a:lnTo>
                    <a:pt x="682410" y="1888416"/>
                  </a:lnTo>
                  <a:lnTo>
                    <a:pt x="683845" y="1893376"/>
                  </a:lnTo>
                  <a:lnTo>
                    <a:pt x="686728" y="1902941"/>
                  </a:lnTo>
                  <a:lnTo>
                    <a:pt x="692431" y="1920435"/>
                  </a:lnTo>
                  <a:lnTo>
                    <a:pt x="693866" y="1924444"/>
                  </a:lnTo>
                  <a:lnTo>
                    <a:pt x="695314" y="1928364"/>
                  </a:lnTo>
                  <a:lnTo>
                    <a:pt x="698184" y="1935798"/>
                  </a:lnTo>
                  <a:lnTo>
                    <a:pt x="699619" y="1939261"/>
                  </a:lnTo>
                  <a:lnTo>
                    <a:pt x="701067" y="1942635"/>
                  </a:lnTo>
                  <a:lnTo>
                    <a:pt x="703937" y="1948978"/>
                  </a:lnTo>
                  <a:lnTo>
                    <a:pt x="705385" y="1951896"/>
                  </a:lnTo>
                  <a:lnTo>
                    <a:pt x="706769" y="1954725"/>
                  </a:lnTo>
                  <a:lnTo>
                    <a:pt x="709639" y="1959926"/>
                  </a:lnTo>
                  <a:lnTo>
                    <a:pt x="711087" y="1962349"/>
                  </a:lnTo>
                  <a:lnTo>
                    <a:pt x="712522" y="1964633"/>
                  </a:lnTo>
                  <a:lnTo>
                    <a:pt x="715405" y="1968692"/>
                  </a:lnTo>
                  <a:lnTo>
                    <a:pt x="716739" y="1970430"/>
                  </a:lnTo>
                  <a:lnTo>
                    <a:pt x="718085" y="1972067"/>
                  </a:lnTo>
                  <a:lnTo>
                    <a:pt x="719418" y="1973551"/>
                  </a:lnTo>
                  <a:lnTo>
                    <a:pt x="720764" y="1974896"/>
                  </a:lnTo>
                  <a:lnTo>
                    <a:pt x="722098" y="1976126"/>
                  </a:lnTo>
                  <a:lnTo>
                    <a:pt x="723431" y="1977217"/>
                  </a:lnTo>
                  <a:lnTo>
                    <a:pt x="724778" y="1978207"/>
                  </a:lnTo>
                  <a:lnTo>
                    <a:pt x="726111" y="1979108"/>
                  </a:lnTo>
                  <a:lnTo>
                    <a:pt x="727457" y="1979843"/>
                  </a:lnTo>
                  <a:lnTo>
                    <a:pt x="728791" y="1980490"/>
                  </a:lnTo>
                  <a:lnTo>
                    <a:pt x="730137" y="1980985"/>
                  </a:lnTo>
                  <a:lnTo>
                    <a:pt x="731471" y="1981378"/>
                  </a:lnTo>
                  <a:lnTo>
                    <a:pt x="732817" y="1981632"/>
                  </a:lnTo>
                  <a:lnTo>
                    <a:pt x="734150" y="1981772"/>
                  </a:lnTo>
                  <a:lnTo>
                    <a:pt x="735496" y="1981772"/>
                  </a:lnTo>
                  <a:lnTo>
                    <a:pt x="736830" y="1981683"/>
                  </a:lnTo>
                  <a:lnTo>
                    <a:pt x="738176" y="1981429"/>
                  </a:lnTo>
                  <a:lnTo>
                    <a:pt x="739510" y="1981086"/>
                  </a:lnTo>
                  <a:lnTo>
                    <a:pt x="740856" y="1980643"/>
                  </a:lnTo>
                  <a:lnTo>
                    <a:pt x="742189" y="1980046"/>
                  </a:lnTo>
                  <a:lnTo>
                    <a:pt x="743523" y="1979298"/>
                  </a:lnTo>
                  <a:lnTo>
                    <a:pt x="744869" y="1978460"/>
                  </a:lnTo>
                  <a:lnTo>
                    <a:pt x="746202" y="1977522"/>
                  </a:lnTo>
                  <a:lnTo>
                    <a:pt x="747549" y="1976431"/>
                  </a:lnTo>
                  <a:lnTo>
                    <a:pt x="748882" y="1975238"/>
                  </a:lnTo>
                  <a:lnTo>
                    <a:pt x="750228" y="1973894"/>
                  </a:lnTo>
                  <a:lnTo>
                    <a:pt x="751562" y="1972460"/>
                  </a:lnTo>
                  <a:lnTo>
                    <a:pt x="752908" y="1970874"/>
                  </a:lnTo>
                  <a:lnTo>
                    <a:pt x="754191" y="1969187"/>
                  </a:lnTo>
                  <a:lnTo>
                    <a:pt x="755537" y="1967411"/>
                  </a:lnTo>
                  <a:lnTo>
                    <a:pt x="758217" y="1963440"/>
                  </a:lnTo>
                  <a:lnTo>
                    <a:pt x="759550" y="1961258"/>
                  </a:lnTo>
                  <a:lnTo>
                    <a:pt x="760896" y="1958988"/>
                  </a:lnTo>
                  <a:lnTo>
                    <a:pt x="763576" y="1954078"/>
                  </a:lnTo>
                  <a:lnTo>
                    <a:pt x="764910" y="1951452"/>
                  </a:lnTo>
                  <a:lnTo>
                    <a:pt x="766256" y="1948725"/>
                  </a:lnTo>
                  <a:lnTo>
                    <a:pt x="768923" y="1942876"/>
                  </a:lnTo>
                  <a:lnTo>
                    <a:pt x="770269" y="1939806"/>
                  </a:lnTo>
                  <a:lnTo>
                    <a:pt x="771602" y="1936584"/>
                  </a:lnTo>
                  <a:lnTo>
                    <a:pt x="774282" y="1929797"/>
                  </a:lnTo>
                  <a:lnTo>
                    <a:pt x="779642" y="1914929"/>
                  </a:lnTo>
                  <a:lnTo>
                    <a:pt x="780988" y="1910921"/>
                  </a:lnTo>
                  <a:lnTo>
                    <a:pt x="782321" y="1906797"/>
                  </a:lnTo>
                  <a:lnTo>
                    <a:pt x="785001" y="1898273"/>
                  </a:lnTo>
                  <a:lnTo>
                    <a:pt x="790360" y="1879891"/>
                  </a:lnTo>
                  <a:lnTo>
                    <a:pt x="791694" y="1875032"/>
                  </a:lnTo>
                  <a:lnTo>
                    <a:pt x="793040" y="1870034"/>
                  </a:lnTo>
                  <a:lnTo>
                    <a:pt x="795720" y="1859771"/>
                  </a:lnTo>
                  <a:lnTo>
                    <a:pt x="801079" y="1838065"/>
                  </a:lnTo>
                  <a:lnTo>
                    <a:pt x="802514" y="1831874"/>
                  </a:lnTo>
                  <a:lnTo>
                    <a:pt x="803949" y="1825582"/>
                  </a:lnTo>
                  <a:lnTo>
                    <a:pt x="806883" y="1812693"/>
                  </a:lnTo>
                  <a:lnTo>
                    <a:pt x="812687" y="1785494"/>
                  </a:lnTo>
                  <a:lnTo>
                    <a:pt x="824295" y="1726023"/>
                  </a:lnTo>
                  <a:lnTo>
                    <a:pt x="825730" y="1718145"/>
                  </a:lnTo>
                  <a:lnTo>
                    <a:pt x="827165" y="1710115"/>
                  </a:lnTo>
                  <a:lnTo>
                    <a:pt x="830099" y="1693864"/>
                  </a:lnTo>
                  <a:lnTo>
                    <a:pt x="835903" y="1660221"/>
                  </a:lnTo>
                  <a:lnTo>
                    <a:pt x="847510" y="1588862"/>
                  </a:lnTo>
                  <a:lnTo>
                    <a:pt x="848946" y="1579589"/>
                  </a:lnTo>
                  <a:lnTo>
                    <a:pt x="850431" y="1570227"/>
                  </a:lnTo>
                  <a:lnTo>
                    <a:pt x="853314" y="1551299"/>
                  </a:lnTo>
                  <a:lnTo>
                    <a:pt x="859118" y="1512645"/>
                  </a:lnTo>
                  <a:lnTo>
                    <a:pt x="870726" y="1432368"/>
                  </a:lnTo>
                  <a:lnTo>
                    <a:pt x="893942" y="1263189"/>
                  </a:lnTo>
                  <a:lnTo>
                    <a:pt x="895339" y="1253078"/>
                  </a:lnTo>
                  <a:lnTo>
                    <a:pt x="896672" y="1242916"/>
                  </a:lnTo>
                  <a:lnTo>
                    <a:pt x="899403" y="1222606"/>
                  </a:lnTo>
                  <a:lnTo>
                    <a:pt x="904813" y="1181821"/>
                  </a:lnTo>
                  <a:lnTo>
                    <a:pt x="915621" y="1100009"/>
                  </a:lnTo>
                  <a:lnTo>
                    <a:pt x="937299" y="937912"/>
                  </a:lnTo>
                  <a:lnTo>
                    <a:pt x="938696" y="927952"/>
                  </a:lnTo>
                  <a:lnTo>
                    <a:pt x="940030" y="917991"/>
                  </a:lnTo>
                  <a:lnTo>
                    <a:pt x="942760" y="898219"/>
                  </a:lnTo>
                  <a:lnTo>
                    <a:pt x="948171" y="859121"/>
                  </a:lnTo>
                  <a:lnTo>
                    <a:pt x="958978" y="782758"/>
                  </a:lnTo>
                  <a:lnTo>
                    <a:pt x="980657" y="640288"/>
                  </a:lnTo>
                  <a:lnTo>
                    <a:pt x="982003" y="632112"/>
                  </a:lnTo>
                  <a:lnTo>
                    <a:pt x="983337" y="623984"/>
                  </a:lnTo>
                  <a:lnTo>
                    <a:pt x="985966" y="607929"/>
                  </a:lnTo>
                  <a:lnTo>
                    <a:pt x="991325" y="576710"/>
                  </a:lnTo>
                  <a:lnTo>
                    <a:pt x="1001942" y="517988"/>
                  </a:lnTo>
                  <a:lnTo>
                    <a:pt x="1003238" y="511000"/>
                  </a:lnTo>
                  <a:lnTo>
                    <a:pt x="1004571" y="504112"/>
                  </a:lnTo>
                  <a:lnTo>
                    <a:pt x="1007251" y="490633"/>
                  </a:lnTo>
                  <a:lnTo>
                    <a:pt x="1012560" y="464667"/>
                  </a:lnTo>
                  <a:lnTo>
                    <a:pt x="1023177" y="417194"/>
                  </a:lnTo>
                  <a:lnTo>
                    <a:pt x="1024510" y="411693"/>
                  </a:lnTo>
                  <a:lnTo>
                    <a:pt x="1028485" y="395836"/>
                  </a:lnTo>
                  <a:lnTo>
                    <a:pt x="1033794" y="376064"/>
                  </a:lnTo>
                  <a:lnTo>
                    <a:pt x="1035127" y="371405"/>
                  </a:lnTo>
                  <a:lnTo>
                    <a:pt x="1036474" y="366846"/>
                  </a:lnTo>
                  <a:lnTo>
                    <a:pt x="1039103" y="358026"/>
                  </a:lnTo>
                  <a:lnTo>
                    <a:pt x="1044462" y="341623"/>
                  </a:lnTo>
                  <a:lnTo>
                    <a:pt x="1045745" y="337808"/>
                  </a:lnTo>
                  <a:lnTo>
                    <a:pt x="1047091" y="334091"/>
                  </a:lnTo>
                  <a:lnTo>
                    <a:pt x="1049771" y="327054"/>
                  </a:lnTo>
                  <a:lnTo>
                    <a:pt x="1051053" y="323635"/>
                  </a:lnTo>
                  <a:lnTo>
                    <a:pt x="1052399" y="320414"/>
                  </a:lnTo>
                  <a:lnTo>
                    <a:pt x="1055079" y="314220"/>
                  </a:lnTo>
                  <a:lnTo>
                    <a:pt x="1056413" y="311296"/>
                  </a:lnTo>
                  <a:lnTo>
                    <a:pt x="1057708" y="308472"/>
                  </a:lnTo>
                  <a:lnTo>
                    <a:pt x="1060388" y="303218"/>
                  </a:lnTo>
                  <a:lnTo>
                    <a:pt x="1061721" y="300741"/>
                  </a:lnTo>
                  <a:lnTo>
                    <a:pt x="1063017" y="298412"/>
                  </a:lnTo>
                  <a:lnTo>
                    <a:pt x="1065697" y="294050"/>
                  </a:lnTo>
                  <a:lnTo>
                    <a:pt x="1067132" y="291871"/>
                  </a:lnTo>
                  <a:lnTo>
                    <a:pt x="1068567" y="289888"/>
                  </a:lnTo>
                  <a:lnTo>
                    <a:pt x="1070014" y="288005"/>
                  </a:lnTo>
                  <a:lnTo>
                    <a:pt x="1071449" y="286221"/>
                  </a:lnTo>
                  <a:lnTo>
                    <a:pt x="1072885" y="284635"/>
                  </a:lnTo>
                  <a:lnTo>
                    <a:pt x="1074320" y="283149"/>
                  </a:lnTo>
                  <a:lnTo>
                    <a:pt x="1075768" y="281860"/>
                  </a:lnTo>
                  <a:lnTo>
                    <a:pt x="1077203" y="280672"/>
                  </a:lnTo>
                  <a:lnTo>
                    <a:pt x="1078638" y="279581"/>
                  </a:lnTo>
                  <a:lnTo>
                    <a:pt x="1080073" y="278689"/>
                  </a:lnTo>
                  <a:lnTo>
                    <a:pt x="1081572" y="277945"/>
                  </a:lnTo>
                  <a:lnTo>
                    <a:pt x="1083007" y="277301"/>
                  </a:lnTo>
                  <a:lnTo>
                    <a:pt x="1084442" y="276806"/>
                  </a:lnTo>
                  <a:lnTo>
                    <a:pt x="1085889" y="276508"/>
                  </a:lnTo>
                  <a:lnTo>
                    <a:pt x="1087324" y="276261"/>
                  </a:lnTo>
                  <a:lnTo>
                    <a:pt x="1088760" y="276211"/>
                  </a:lnTo>
                  <a:lnTo>
                    <a:pt x="1090195" y="276310"/>
                  </a:lnTo>
                  <a:lnTo>
                    <a:pt x="1091643" y="276508"/>
                  </a:lnTo>
                  <a:lnTo>
                    <a:pt x="1093078" y="276905"/>
                  </a:lnTo>
                  <a:lnTo>
                    <a:pt x="1094513" y="277400"/>
                  </a:lnTo>
                  <a:lnTo>
                    <a:pt x="1095948" y="278044"/>
                  </a:lnTo>
                  <a:lnTo>
                    <a:pt x="1097396" y="278837"/>
                  </a:lnTo>
                  <a:lnTo>
                    <a:pt x="1098831" y="279779"/>
                  </a:lnTo>
                  <a:lnTo>
                    <a:pt x="1100266" y="280870"/>
                  </a:lnTo>
                  <a:lnTo>
                    <a:pt x="1101714" y="282058"/>
                  </a:lnTo>
                  <a:lnTo>
                    <a:pt x="1103149" y="283446"/>
                  </a:lnTo>
                  <a:lnTo>
                    <a:pt x="1104584" y="284933"/>
                  </a:lnTo>
                  <a:lnTo>
                    <a:pt x="1106019" y="286568"/>
                  </a:lnTo>
                  <a:lnTo>
                    <a:pt x="1107467" y="288352"/>
                  </a:lnTo>
                  <a:lnTo>
                    <a:pt x="1108902" y="290285"/>
                  </a:lnTo>
                  <a:lnTo>
                    <a:pt x="1111823" y="294546"/>
                  </a:lnTo>
                  <a:lnTo>
                    <a:pt x="1113271" y="296925"/>
                  </a:lnTo>
                  <a:lnTo>
                    <a:pt x="1114706" y="299403"/>
                  </a:lnTo>
                  <a:lnTo>
                    <a:pt x="1117589" y="304804"/>
                  </a:lnTo>
                  <a:lnTo>
                    <a:pt x="1119024" y="307679"/>
                  </a:lnTo>
                  <a:lnTo>
                    <a:pt x="1120459" y="310750"/>
                  </a:lnTo>
                  <a:lnTo>
                    <a:pt x="1123342" y="317243"/>
                  </a:lnTo>
                  <a:lnTo>
                    <a:pt x="1124777" y="320662"/>
                  </a:lnTo>
                  <a:lnTo>
                    <a:pt x="1126212" y="324278"/>
                  </a:lnTo>
                  <a:lnTo>
                    <a:pt x="1129095" y="331861"/>
                  </a:lnTo>
                  <a:lnTo>
                    <a:pt x="1134848" y="348659"/>
                  </a:lnTo>
                  <a:lnTo>
                    <a:pt x="1136283" y="353219"/>
                  </a:lnTo>
                  <a:lnTo>
                    <a:pt x="1137769" y="357877"/>
                  </a:lnTo>
                  <a:lnTo>
                    <a:pt x="1140652" y="367639"/>
                  </a:lnTo>
                  <a:lnTo>
                    <a:pt x="1146405" y="388651"/>
                  </a:lnTo>
                  <a:lnTo>
                    <a:pt x="1147840" y="394250"/>
                  </a:lnTo>
                  <a:lnTo>
                    <a:pt x="1149288" y="399949"/>
                  </a:lnTo>
                  <a:lnTo>
                    <a:pt x="1152158" y="411743"/>
                  </a:lnTo>
                  <a:lnTo>
                    <a:pt x="1157911" y="436817"/>
                  </a:lnTo>
                  <a:lnTo>
                    <a:pt x="1159257" y="442912"/>
                  </a:lnTo>
                  <a:lnTo>
                    <a:pt x="1160591" y="449156"/>
                  </a:lnTo>
                  <a:lnTo>
                    <a:pt x="1163321" y="461941"/>
                  </a:lnTo>
                  <a:lnTo>
                    <a:pt x="1168681" y="488701"/>
                  </a:lnTo>
                  <a:lnTo>
                    <a:pt x="1179450" y="546976"/>
                  </a:lnTo>
                  <a:lnTo>
                    <a:pt x="1180784" y="554658"/>
                  </a:lnTo>
                  <a:lnTo>
                    <a:pt x="1182130" y="562488"/>
                  </a:lnTo>
                  <a:lnTo>
                    <a:pt x="1184810" y="578296"/>
                  </a:lnTo>
                  <a:lnTo>
                    <a:pt x="1190207" y="611100"/>
                  </a:lnTo>
                  <a:lnTo>
                    <a:pt x="1200977" y="680527"/>
                  </a:lnTo>
                  <a:lnTo>
                    <a:pt x="1202310" y="689545"/>
                  </a:lnTo>
                  <a:lnTo>
                    <a:pt x="1203657" y="698664"/>
                  </a:lnTo>
                  <a:lnTo>
                    <a:pt x="1206336" y="717098"/>
                  </a:lnTo>
                  <a:lnTo>
                    <a:pt x="1211747" y="754758"/>
                  </a:lnTo>
                  <a:lnTo>
                    <a:pt x="1222452" y="833203"/>
                  </a:lnTo>
                  <a:lnTo>
                    <a:pt x="1243992" y="1000054"/>
                  </a:lnTo>
                  <a:lnTo>
                    <a:pt x="1245478" y="1011700"/>
                  </a:lnTo>
                  <a:lnTo>
                    <a:pt x="1246913" y="1023443"/>
                  </a:lnTo>
                  <a:lnTo>
                    <a:pt x="1249847" y="1046982"/>
                  </a:lnTo>
                  <a:lnTo>
                    <a:pt x="1255650" y="1094453"/>
                  </a:lnTo>
                  <a:lnTo>
                    <a:pt x="1267309" y="1190536"/>
                  </a:lnTo>
                  <a:lnTo>
                    <a:pt x="1290626" y="1383997"/>
                  </a:lnTo>
                  <a:lnTo>
                    <a:pt x="1292112" y="1396048"/>
                  </a:lnTo>
                  <a:lnTo>
                    <a:pt x="1293547" y="1408037"/>
                  </a:lnTo>
                  <a:lnTo>
                    <a:pt x="1296481" y="1431975"/>
                  </a:lnTo>
                  <a:lnTo>
                    <a:pt x="1302285" y="1479548"/>
                  </a:lnTo>
                  <a:lnTo>
                    <a:pt x="1313981" y="1573005"/>
                  </a:lnTo>
                  <a:lnTo>
                    <a:pt x="1337299" y="1750215"/>
                  </a:lnTo>
                  <a:lnTo>
                    <a:pt x="1338747" y="1760567"/>
                  </a:lnTo>
                  <a:lnTo>
                    <a:pt x="1340131" y="1770830"/>
                  </a:lnTo>
                  <a:lnTo>
                    <a:pt x="1343014" y="1791140"/>
                  </a:lnTo>
                  <a:lnTo>
                    <a:pt x="1348716" y="1830834"/>
                  </a:lnTo>
                  <a:lnTo>
                    <a:pt x="1360171" y="1906252"/>
                  </a:lnTo>
                  <a:lnTo>
                    <a:pt x="1361606" y="1915272"/>
                  </a:lnTo>
                  <a:lnTo>
                    <a:pt x="1363054" y="1924190"/>
                  </a:lnTo>
                  <a:lnTo>
                    <a:pt x="1365925" y="1941785"/>
                  </a:lnTo>
                  <a:lnTo>
                    <a:pt x="1371639" y="1975784"/>
                  </a:lnTo>
                  <a:lnTo>
                    <a:pt x="1383095" y="2038719"/>
                  </a:lnTo>
                  <a:lnTo>
                    <a:pt x="1384530" y="2046102"/>
                  </a:lnTo>
                  <a:lnTo>
                    <a:pt x="1385914" y="2053384"/>
                  </a:lnTo>
                  <a:lnTo>
                    <a:pt x="1388797" y="2067605"/>
                  </a:lnTo>
                  <a:lnTo>
                    <a:pt x="1394550" y="2094613"/>
                  </a:lnTo>
                  <a:lnTo>
                    <a:pt x="1395947" y="2101058"/>
                  </a:lnTo>
                  <a:lnTo>
                    <a:pt x="1397382" y="2107401"/>
                  </a:lnTo>
                  <a:lnTo>
                    <a:pt x="1400252" y="2119744"/>
                  </a:lnTo>
                  <a:lnTo>
                    <a:pt x="1405968" y="2142883"/>
                  </a:lnTo>
                  <a:lnTo>
                    <a:pt x="1407403" y="2148325"/>
                  </a:lnTo>
                  <a:lnTo>
                    <a:pt x="1408838" y="2153679"/>
                  </a:lnTo>
                  <a:lnTo>
                    <a:pt x="1411721" y="2163993"/>
                  </a:lnTo>
                  <a:lnTo>
                    <a:pt x="1413156" y="2168991"/>
                  </a:lnTo>
                  <a:lnTo>
                    <a:pt x="1414540" y="2173799"/>
                  </a:lnTo>
                  <a:lnTo>
                    <a:pt x="1417423" y="2183123"/>
                  </a:lnTo>
                  <a:lnTo>
                    <a:pt x="1418858" y="2187525"/>
                  </a:lnTo>
                  <a:lnTo>
                    <a:pt x="1420306" y="2191838"/>
                  </a:lnTo>
                  <a:lnTo>
                    <a:pt x="1423125" y="2200109"/>
                  </a:lnTo>
                  <a:lnTo>
                    <a:pt x="1428878" y="2214927"/>
                  </a:lnTo>
                  <a:lnTo>
                    <a:pt x="1430224" y="2218098"/>
                  </a:lnTo>
                  <a:lnTo>
                    <a:pt x="1431558" y="2221130"/>
                  </a:lnTo>
                  <a:lnTo>
                    <a:pt x="1434187" y="2226877"/>
                  </a:lnTo>
                  <a:lnTo>
                    <a:pt x="1435533" y="2229554"/>
                  </a:lnTo>
                  <a:lnTo>
                    <a:pt x="1436867" y="2232129"/>
                  </a:lnTo>
                  <a:lnTo>
                    <a:pt x="1439546" y="2236886"/>
                  </a:lnTo>
                  <a:lnTo>
                    <a:pt x="1440893" y="2239068"/>
                  </a:lnTo>
                  <a:lnTo>
                    <a:pt x="1442226" y="2241149"/>
                  </a:lnTo>
                  <a:lnTo>
                    <a:pt x="1443572" y="2243128"/>
                  </a:lnTo>
                  <a:lnTo>
                    <a:pt x="1444906" y="2244967"/>
                  </a:lnTo>
                  <a:lnTo>
                    <a:pt x="1446239" y="2246692"/>
                  </a:lnTo>
                  <a:lnTo>
                    <a:pt x="1447585" y="2248278"/>
                  </a:lnTo>
                  <a:lnTo>
                    <a:pt x="1448881" y="2249775"/>
                  </a:lnTo>
                  <a:lnTo>
                    <a:pt x="1450214" y="2251107"/>
                  </a:lnTo>
                  <a:lnTo>
                    <a:pt x="1451548" y="2252350"/>
                  </a:lnTo>
                  <a:lnTo>
                    <a:pt x="1452894" y="2253479"/>
                  </a:lnTo>
                  <a:lnTo>
                    <a:pt x="1454227" y="2254482"/>
                  </a:lnTo>
                  <a:lnTo>
                    <a:pt x="1455574" y="2255319"/>
                  </a:lnTo>
                  <a:lnTo>
                    <a:pt x="1456907" y="2256067"/>
                  </a:lnTo>
                  <a:lnTo>
                    <a:pt x="1458253" y="2256701"/>
                  </a:lnTo>
                  <a:lnTo>
                    <a:pt x="1459587" y="2257196"/>
                  </a:lnTo>
                  <a:lnTo>
                    <a:pt x="1460933" y="2257602"/>
                  </a:lnTo>
                  <a:lnTo>
                    <a:pt x="1462216" y="2257843"/>
                  </a:lnTo>
                  <a:lnTo>
                    <a:pt x="1463562" y="2257995"/>
                  </a:lnTo>
                  <a:lnTo>
                    <a:pt x="1464896" y="2257995"/>
                  </a:lnTo>
                  <a:lnTo>
                    <a:pt x="1466242" y="2257894"/>
                  </a:lnTo>
                  <a:lnTo>
                    <a:pt x="1467575" y="2257691"/>
                  </a:lnTo>
                  <a:lnTo>
                    <a:pt x="1468922" y="2257349"/>
                  </a:lnTo>
                  <a:lnTo>
                    <a:pt x="1470255" y="2256905"/>
                  </a:lnTo>
                  <a:lnTo>
                    <a:pt x="1471601" y="2256308"/>
                  </a:lnTo>
                  <a:lnTo>
                    <a:pt x="1472935" y="2255573"/>
                  </a:lnTo>
                  <a:lnTo>
                    <a:pt x="1474281" y="2254773"/>
                  </a:lnTo>
                  <a:lnTo>
                    <a:pt x="1475564" y="2253834"/>
                  </a:lnTo>
                  <a:lnTo>
                    <a:pt x="1476910" y="2252743"/>
                  </a:lnTo>
                  <a:lnTo>
                    <a:pt x="1478243" y="2251551"/>
                  </a:lnTo>
                  <a:lnTo>
                    <a:pt x="1479589" y="2250219"/>
                  </a:lnTo>
                  <a:lnTo>
                    <a:pt x="1480923" y="2248824"/>
                  </a:lnTo>
                  <a:lnTo>
                    <a:pt x="1482256" y="2247238"/>
                  </a:lnTo>
                  <a:lnTo>
                    <a:pt x="1483603" y="2245601"/>
                  </a:lnTo>
                  <a:lnTo>
                    <a:pt x="1484936" y="2243825"/>
                  </a:lnTo>
                  <a:lnTo>
                    <a:pt x="1487616" y="2239855"/>
                  </a:lnTo>
                  <a:lnTo>
                    <a:pt x="1488911" y="2237723"/>
                  </a:lnTo>
                  <a:lnTo>
                    <a:pt x="1490245" y="2235491"/>
                  </a:lnTo>
                  <a:lnTo>
                    <a:pt x="1492925" y="2230594"/>
                  </a:lnTo>
                  <a:lnTo>
                    <a:pt x="1494271" y="2228019"/>
                  </a:lnTo>
                  <a:lnTo>
                    <a:pt x="1495604" y="2225291"/>
                  </a:lnTo>
                  <a:lnTo>
                    <a:pt x="1498284" y="2219443"/>
                  </a:lnTo>
                  <a:lnTo>
                    <a:pt x="1499630" y="2216373"/>
                  </a:lnTo>
                  <a:lnTo>
                    <a:pt x="1500964" y="2213201"/>
                  </a:lnTo>
                  <a:lnTo>
                    <a:pt x="1503592" y="2206503"/>
                  </a:lnTo>
                  <a:lnTo>
                    <a:pt x="1504939" y="2202989"/>
                  </a:lnTo>
                  <a:lnTo>
                    <a:pt x="1506272" y="2199323"/>
                  </a:lnTo>
                  <a:lnTo>
                    <a:pt x="1508952" y="2191737"/>
                  </a:lnTo>
                  <a:lnTo>
                    <a:pt x="1514311" y="2175194"/>
                  </a:lnTo>
                  <a:lnTo>
                    <a:pt x="1515746" y="2170386"/>
                  </a:lnTo>
                  <a:lnTo>
                    <a:pt x="1517181" y="2165477"/>
                  </a:lnTo>
                  <a:lnTo>
                    <a:pt x="1520064" y="2155265"/>
                  </a:lnTo>
                  <a:lnTo>
                    <a:pt x="1525868" y="2133420"/>
                  </a:lnTo>
                  <a:lnTo>
                    <a:pt x="1527303" y="2127622"/>
                  </a:lnTo>
                  <a:lnTo>
                    <a:pt x="1528751" y="2121723"/>
                  </a:lnTo>
                  <a:lnTo>
                    <a:pt x="1531672" y="2109582"/>
                  </a:lnTo>
                  <a:lnTo>
                    <a:pt x="1537425" y="2083957"/>
                  </a:lnTo>
                  <a:lnTo>
                    <a:pt x="1538911" y="2077271"/>
                  </a:lnTo>
                  <a:lnTo>
                    <a:pt x="1540359" y="2070434"/>
                  </a:lnTo>
                  <a:lnTo>
                    <a:pt x="1543229" y="2056505"/>
                  </a:lnTo>
                  <a:lnTo>
                    <a:pt x="1549033" y="2027365"/>
                  </a:lnTo>
                  <a:lnTo>
                    <a:pt x="1560590" y="1964239"/>
                  </a:lnTo>
                  <a:lnTo>
                    <a:pt x="1562089" y="1955905"/>
                  </a:lnTo>
                  <a:lnTo>
                    <a:pt x="1563524" y="1947532"/>
                  </a:lnTo>
                  <a:lnTo>
                    <a:pt x="1566394" y="1930444"/>
                  </a:lnTo>
                  <a:lnTo>
                    <a:pt x="1572198" y="1895253"/>
                  </a:lnTo>
                  <a:lnTo>
                    <a:pt x="1583768" y="1821167"/>
                  </a:lnTo>
                  <a:lnTo>
                    <a:pt x="1606932" y="1660715"/>
                  </a:lnTo>
                  <a:lnTo>
                    <a:pt x="1608266" y="1650947"/>
                  </a:lnTo>
                  <a:lnTo>
                    <a:pt x="1609663" y="1641192"/>
                  </a:lnTo>
                  <a:lnTo>
                    <a:pt x="1612343" y="1621516"/>
                  </a:lnTo>
                  <a:lnTo>
                    <a:pt x="1617740" y="1581771"/>
                  </a:lnTo>
                  <a:lnTo>
                    <a:pt x="1628560" y="1501202"/>
                  </a:lnTo>
                  <a:lnTo>
                    <a:pt x="1650189" y="1338213"/>
                  </a:lnTo>
                  <a:lnTo>
                    <a:pt x="1652868" y="1317890"/>
                  </a:lnTo>
                  <a:lnTo>
                    <a:pt x="1655599" y="1297631"/>
                  </a:lnTo>
                  <a:lnTo>
                    <a:pt x="1660958" y="1257290"/>
                  </a:lnTo>
                  <a:lnTo>
                    <a:pt x="1671766" y="1177660"/>
                  </a:lnTo>
                  <a:lnTo>
                    <a:pt x="1693394" y="1025376"/>
                  </a:lnTo>
                  <a:lnTo>
                    <a:pt x="1694893" y="1015514"/>
                  </a:lnTo>
                  <a:lnTo>
                    <a:pt x="1696328" y="1005703"/>
                  </a:lnTo>
                  <a:lnTo>
                    <a:pt x="1699249" y="986277"/>
                  </a:lnTo>
                  <a:lnTo>
                    <a:pt x="1705103" y="948319"/>
                  </a:lnTo>
                  <a:lnTo>
                    <a:pt x="1716813" y="876117"/>
                  </a:lnTo>
                  <a:lnTo>
                    <a:pt x="1718299" y="867496"/>
                  </a:lnTo>
                  <a:lnTo>
                    <a:pt x="1719747" y="858923"/>
                  </a:lnTo>
                  <a:lnTo>
                    <a:pt x="1722667" y="842124"/>
                  </a:lnTo>
                  <a:lnTo>
                    <a:pt x="1728522" y="809616"/>
                  </a:lnTo>
                  <a:lnTo>
                    <a:pt x="1740232" y="749506"/>
                  </a:lnTo>
                  <a:lnTo>
                    <a:pt x="1741717" y="742470"/>
                  </a:lnTo>
                  <a:lnTo>
                    <a:pt x="1743152" y="735532"/>
                  </a:lnTo>
                  <a:lnTo>
                    <a:pt x="1746086" y="722053"/>
                  </a:lnTo>
                  <a:lnTo>
                    <a:pt x="1751941" y="696434"/>
                  </a:lnTo>
                  <a:lnTo>
                    <a:pt x="1753427" y="690288"/>
                  </a:lnTo>
                  <a:lnTo>
                    <a:pt x="1754913" y="684342"/>
                  </a:lnTo>
                  <a:lnTo>
                    <a:pt x="1757847" y="672697"/>
                  </a:lnTo>
                  <a:lnTo>
                    <a:pt x="1763701" y="650992"/>
                  </a:lnTo>
                  <a:lnTo>
                    <a:pt x="1765136" y="645838"/>
                  </a:lnTo>
                  <a:lnTo>
                    <a:pt x="1766622" y="640883"/>
                  </a:lnTo>
                  <a:lnTo>
                    <a:pt x="1769556" y="631270"/>
                  </a:lnTo>
                  <a:lnTo>
                    <a:pt x="1770991" y="626661"/>
                  </a:lnTo>
                  <a:lnTo>
                    <a:pt x="1772477" y="622200"/>
                  </a:lnTo>
                  <a:lnTo>
                    <a:pt x="1775398" y="613678"/>
                  </a:lnTo>
                  <a:lnTo>
                    <a:pt x="1776846" y="609613"/>
                  </a:lnTo>
                  <a:lnTo>
                    <a:pt x="1778332" y="605649"/>
                  </a:lnTo>
                  <a:lnTo>
                    <a:pt x="1781252" y="598216"/>
                  </a:lnTo>
                  <a:lnTo>
                    <a:pt x="1782700" y="594698"/>
                  </a:lnTo>
                  <a:lnTo>
                    <a:pt x="1784186" y="591278"/>
                  </a:lnTo>
                  <a:lnTo>
                    <a:pt x="1787107" y="584935"/>
                  </a:lnTo>
                  <a:lnTo>
                    <a:pt x="1788555" y="582013"/>
                  </a:lnTo>
                  <a:lnTo>
                    <a:pt x="1789990" y="579237"/>
                  </a:lnTo>
                  <a:lnTo>
                    <a:pt x="1792860" y="574084"/>
                  </a:lnTo>
                  <a:lnTo>
                    <a:pt x="1794308" y="571705"/>
                  </a:lnTo>
                  <a:lnTo>
                    <a:pt x="1795743" y="569475"/>
                  </a:lnTo>
                  <a:lnTo>
                    <a:pt x="1798626" y="565412"/>
                  </a:lnTo>
                  <a:lnTo>
                    <a:pt x="1800061" y="563577"/>
                  </a:lnTo>
                  <a:lnTo>
                    <a:pt x="1801446" y="561893"/>
                  </a:lnTo>
                  <a:lnTo>
                    <a:pt x="1802893" y="560307"/>
                  </a:lnTo>
                  <a:lnTo>
                    <a:pt x="1804328" y="558919"/>
                  </a:lnTo>
                  <a:lnTo>
                    <a:pt x="1805764" y="557631"/>
                  </a:lnTo>
                  <a:lnTo>
                    <a:pt x="1807199" y="556491"/>
                  </a:lnTo>
                  <a:lnTo>
                    <a:pt x="1808647" y="555500"/>
                  </a:lnTo>
                  <a:lnTo>
                    <a:pt x="1810082" y="554658"/>
                  </a:lnTo>
                  <a:lnTo>
                    <a:pt x="1811517" y="553914"/>
                  </a:lnTo>
                  <a:lnTo>
                    <a:pt x="1812964" y="553369"/>
                  </a:lnTo>
                  <a:lnTo>
                    <a:pt x="1814399" y="552924"/>
                  </a:lnTo>
                  <a:lnTo>
                    <a:pt x="1815835" y="552626"/>
                  </a:lnTo>
                  <a:lnTo>
                    <a:pt x="1817270" y="552477"/>
                  </a:lnTo>
                  <a:lnTo>
                    <a:pt x="1818718" y="552477"/>
                  </a:lnTo>
                  <a:lnTo>
                    <a:pt x="1820153" y="552626"/>
                  </a:lnTo>
                  <a:lnTo>
                    <a:pt x="1821588" y="552874"/>
                  </a:lnTo>
                  <a:lnTo>
                    <a:pt x="1823023" y="553270"/>
                  </a:lnTo>
                  <a:lnTo>
                    <a:pt x="1824471" y="553865"/>
                  </a:lnTo>
                  <a:lnTo>
                    <a:pt x="1825906" y="554559"/>
                  </a:lnTo>
                  <a:lnTo>
                    <a:pt x="1827341" y="555352"/>
                  </a:lnTo>
                  <a:lnTo>
                    <a:pt x="1828789" y="556343"/>
                  </a:lnTo>
                  <a:lnTo>
                    <a:pt x="1830224" y="557483"/>
                  </a:lnTo>
                  <a:lnTo>
                    <a:pt x="1831659" y="558721"/>
                  </a:lnTo>
                  <a:lnTo>
                    <a:pt x="1833094" y="560109"/>
                  </a:lnTo>
                  <a:lnTo>
                    <a:pt x="1834542" y="561645"/>
                  </a:lnTo>
                  <a:lnTo>
                    <a:pt x="1835977" y="563330"/>
                  </a:lnTo>
                  <a:lnTo>
                    <a:pt x="1837412" y="565163"/>
                  </a:lnTo>
                  <a:lnTo>
                    <a:pt x="1838860" y="567146"/>
                  </a:lnTo>
                  <a:lnTo>
                    <a:pt x="1840295" y="569226"/>
                  </a:lnTo>
                  <a:lnTo>
                    <a:pt x="1841730" y="571457"/>
                  </a:lnTo>
                  <a:lnTo>
                    <a:pt x="1844613" y="576362"/>
                  </a:lnTo>
                  <a:lnTo>
                    <a:pt x="1846048" y="579039"/>
                  </a:lnTo>
                  <a:lnTo>
                    <a:pt x="1847483" y="581813"/>
                  </a:lnTo>
                  <a:lnTo>
                    <a:pt x="1850366" y="587810"/>
                  </a:lnTo>
                  <a:lnTo>
                    <a:pt x="1851801" y="591031"/>
                  </a:lnTo>
                  <a:lnTo>
                    <a:pt x="1853236" y="594400"/>
                  </a:lnTo>
                  <a:lnTo>
                    <a:pt x="1856068" y="601487"/>
                  </a:lnTo>
                  <a:lnTo>
                    <a:pt x="1857503" y="605253"/>
                  </a:lnTo>
                  <a:lnTo>
                    <a:pt x="1858951" y="609119"/>
                  </a:lnTo>
                  <a:lnTo>
                    <a:pt x="1861821" y="617344"/>
                  </a:lnTo>
                  <a:lnTo>
                    <a:pt x="1867575" y="635283"/>
                  </a:lnTo>
                  <a:lnTo>
                    <a:pt x="1869022" y="640090"/>
                  </a:lnTo>
                  <a:lnTo>
                    <a:pt x="1870457" y="645045"/>
                  </a:lnTo>
                  <a:lnTo>
                    <a:pt x="1873327" y="655353"/>
                  </a:lnTo>
                  <a:lnTo>
                    <a:pt x="1879093" y="677454"/>
                  </a:lnTo>
                  <a:lnTo>
                    <a:pt x="1880427" y="682905"/>
                  </a:lnTo>
                  <a:lnTo>
                    <a:pt x="1881760" y="688455"/>
                  </a:lnTo>
                  <a:lnTo>
                    <a:pt x="1884440" y="699902"/>
                  </a:lnTo>
                  <a:lnTo>
                    <a:pt x="1889800" y="724036"/>
                  </a:lnTo>
                  <a:lnTo>
                    <a:pt x="1900569" y="777257"/>
                  </a:lnTo>
                  <a:lnTo>
                    <a:pt x="1901902" y="784343"/>
                  </a:lnTo>
                  <a:lnTo>
                    <a:pt x="1903249" y="791529"/>
                  </a:lnTo>
                  <a:lnTo>
                    <a:pt x="1905928" y="806196"/>
                  </a:lnTo>
                  <a:lnTo>
                    <a:pt x="1911288" y="836673"/>
                  </a:lnTo>
                  <a:lnTo>
                    <a:pt x="1921994" y="901787"/>
                  </a:lnTo>
                  <a:lnTo>
                    <a:pt x="1923340" y="910311"/>
                  </a:lnTo>
                  <a:lnTo>
                    <a:pt x="1924674" y="918883"/>
                  </a:lnTo>
                  <a:lnTo>
                    <a:pt x="1927353" y="936326"/>
                  </a:lnTo>
                  <a:lnTo>
                    <a:pt x="1932713" y="972106"/>
                  </a:lnTo>
                  <a:lnTo>
                    <a:pt x="1943432" y="1047081"/>
                  </a:lnTo>
                  <a:lnTo>
                    <a:pt x="1964907" y="1208436"/>
                  </a:lnTo>
                  <a:lnTo>
                    <a:pt x="1966355" y="1219828"/>
                  </a:lnTo>
                  <a:lnTo>
                    <a:pt x="1967841" y="1231271"/>
                  </a:lnTo>
                  <a:lnTo>
                    <a:pt x="1970711" y="1254270"/>
                  </a:lnTo>
                  <a:lnTo>
                    <a:pt x="1976515" y="1300802"/>
                  </a:lnTo>
                  <a:lnTo>
                    <a:pt x="1988174" y="1395503"/>
                  </a:lnTo>
                  <a:lnTo>
                    <a:pt x="2011440" y="1588215"/>
                  </a:lnTo>
                  <a:lnTo>
                    <a:pt x="2012888" y="1600305"/>
                  </a:lnTo>
                  <a:lnTo>
                    <a:pt x="2014323" y="1612344"/>
                  </a:lnTo>
                  <a:lnTo>
                    <a:pt x="2017244" y="1636435"/>
                  </a:lnTo>
                  <a:lnTo>
                    <a:pt x="2023048" y="1684400"/>
                  </a:lnTo>
                  <a:lnTo>
                    <a:pt x="2034706" y="1779202"/>
                  </a:lnTo>
                  <a:lnTo>
                    <a:pt x="2057935" y="1961208"/>
                  </a:lnTo>
                  <a:lnTo>
                    <a:pt x="2059319" y="1971420"/>
                  </a:lnTo>
                  <a:lnTo>
                    <a:pt x="2060652" y="1981581"/>
                  </a:lnTo>
                  <a:lnTo>
                    <a:pt x="2063383" y="2001650"/>
                  </a:lnTo>
                  <a:lnTo>
                    <a:pt x="2068793" y="2041142"/>
                  </a:lnTo>
                  <a:lnTo>
                    <a:pt x="2079664" y="2116915"/>
                  </a:lnTo>
                  <a:lnTo>
                    <a:pt x="2081049" y="2126036"/>
                  </a:lnTo>
                  <a:lnTo>
                    <a:pt x="2082382" y="2135094"/>
                  </a:lnTo>
                  <a:lnTo>
                    <a:pt x="2085113" y="2153032"/>
                  </a:lnTo>
                  <a:lnTo>
                    <a:pt x="2090523" y="2187918"/>
                  </a:lnTo>
                  <a:lnTo>
                    <a:pt x="2101381" y="2253530"/>
                  </a:lnTo>
                  <a:lnTo>
                    <a:pt x="2102728" y="2261370"/>
                  </a:lnTo>
                  <a:lnTo>
                    <a:pt x="2104112" y="2269045"/>
                  </a:lnTo>
                  <a:lnTo>
                    <a:pt x="2106792" y="2284205"/>
                  </a:lnTo>
                  <a:lnTo>
                    <a:pt x="2112253" y="2313294"/>
                  </a:lnTo>
                  <a:lnTo>
                    <a:pt x="2113586" y="2320334"/>
                  </a:lnTo>
                  <a:lnTo>
                    <a:pt x="2114983" y="2327273"/>
                  </a:lnTo>
                  <a:lnTo>
                    <a:pt x="2117663" y="2340797"/>
                  </a:lnTo>
                  <a:lnTo>
                    <a:pt x="2123111" y="2366663"/>
                  </a:lnTo>
                  <a:lnTo>
                    <a:pt x="2124457" y="2372867"/>
                  </a:lnTo>
                  <a:lnTo>
                    <a:pt x="2125842" y="2378956"/>
                  </a:lnTo>
                  <a:lnTo>
                    <a:pt x="2128521" y="2390805"/>
                  </a:lnTo>
                  <a:lnTo>
                    <a:pt x="2133982" y="2413246"/>
                  </a:lnTo>
                  <a:lnTo>
                    <a:pt x="2135316" y="2418549"/>
                  </a:lnTo>
                  <a:lnTo>
                    <a:pt x="2136662" y="2423750"/>
                  </a:lnTo>
                  <a:lnTo>
                    <a:pt x="2139393" y="2433810"/>
                  </a:lnTo>
                  <a:lnTo>
                    <a:pt x="2144841" y="2452598"/>
                  </a:lnTo>
                  <a:lnTo>
                    <a:pt x="2146136" y="2456911"/>
                  </a:lnTo>
                  <a:lnTo>
                    <a:pt x="2147470" y="2461123"/>
                  </a:lnTo>
                  <a:lnTo>
                    <a:pt x="2150150" y="2469191"/>
                  </a:lnTo>
                  <a:lnTo>
                    <a:pt x="2151496" y="2473060"/>
                  </a:lnTo>
                  <a:lnTo>
                    <a:pt x="2152829" y="2476777"/>
                  </a:lnTo>
                  <a:lnTo>
                    <a:pt x="2155458" y="2483958"/>
                  </a:lnTo>
                  <a:lnTo>
                    <a:pt x="2156804" y="2487332"/>
                  </a:lnTo>
                  <a:lnTo>
                    <a:pt x="2158138" y="2490656"/>
                  </a:lnTo>
                  <a:lnTo>
                    <a:pt x="2160767" y="2496847"/>
                  </a:lnTo>
                  <a:lnTo>
                    <a:pt x="2162113" y="2499777"/>
                  </a:lnTo>
                  <a:lnTo>
                    <a:pt x="2163446" y="2502593"/>
                  </a:lnTo>
                  <a:lnTo>
                    <a:pt x="2166126" y="2507845"/>
                  </a:lnTo>
                  <a:lnTo>
                    <a:pt x="2167472" y="2510332"/>
                  </a:lnTo>
                  <a:lnTo>
                    <a:pt x="2168755" y="2512653"/>
                  </a:lnTo>
                  <a:lnTo>
                    <a:pt x="2170101" y="2514886"/>
                  </a:lnTo>
                  <a:lnTo>
                    <a:pt x="2171435" y="2516967"/>
                  </a:lnTo>
                  <a:lnTo>
                    <a:pt x="2172781" y="2518946"/>
                  </a:lnTo>
                  <a:lnTo>
                    <a:pt x="2174114" y="2520836"/>
                  </a:lnTo>
                  <a:lnTo>
                    <a:pt x="2176743" y="2524198"/>
                  </a:lnTo>
                  <a:lnTo>
                    <a:pt x="2178090" y="2525695"/>
                  </a:lnTo>
                  <a:lnTo>
                    <a:pt x="2179423" y="2527077"/>
                  </a:lnTo>
                  <a:lnTo>
                    <a:pt x="2180756" y="2528321"/>
                  </a:lnTo>
                  <a:lnTo>
                    <a:pt x="2182103" y="2529449"/>
                  </a:lnTo>
                  <a:lnTo>
                    <a:pt x="2183385" y="2530490"/>
                  </a:lnTo>
                  <a:lnTo>
                    <a:pt x="2184732" y="2531390"/>
                  </a:lnTo>
                  <a:lnTo>
                    <a:pt x="2186065" y="2532126"/>
                  </a:lnTo>
                  <a:lnTo>
                    <a:pt x="2187411" y="2532824"/>
                  </a:lnTo>
                  <a:lnTo>
                    <a:pt x="2188745" y="2533078"/>
                  </a:lnTo>
                  <a:lnTo>
                    <a:pt x="2190091" y="2532482"/>
                  </a:lnTo>
                  <a:lnTo>
                    <a:pt x="2191374" y="2531784"/>
                  </a:lnTo>
                  <a:lnTo>
                    <a:pt x="2192720" y="2530947"/>
                  </a:lnTo>
                  <a:lnTo>
                    <a:pt x="2194053" y="2529944"/>
                  </a:lnTo>
                  <a:lnTo>
                    <a:pt x="2195400" y="2528904"/>
                  </a:lnTo>
                  <a:lnTo>
                    <a:pt x="2196733" y="2527724"/>
                  </a:lnTo>
                  <a:lnTo>
                    <a:pt x="2198079" y="2526380"/>
                  </a:lnTo>
                  <a:lnTo>
                    <a:pt x="2199362" y="2524946"/>
                  </a:lnTo>
                  <a:lnTo>
                    <a:pt x="2200708" y="2523360"/>
                  </a:lnTo>
                  <a:lnTo>
                    <a:pt x="2202042" y="2521673"/>
                  </a:lnTo>
                  <a:lnTo>
                    <a:pt x="2203388" y="2519884"/>
                  </a:lnTo>
                  <a:lnTo>
                    <a:pt x="2204721" y="2517956"/>
                  </a:lnTo>
                  <a:lnTo>
                    <a:pt x="2206068" y="2515926"/>
                  </a:lnTo>
                  <a:lnTo>
                    <a:pt x="2208697" y="2511461"/>
                  </a:lnTo>
                  <a:lnTo>
                    <a:pt x="2210030" y="2509089"/>
                  </a:lnTo>
                  <a:lnTo>
                    <a:pt x="2211376" y="2506564"/>
                  </a:lnTo>
                  <a:lnTo>
                    <a:pt x="2214005" y="2501160"/>
                  </a:lnTo>
                  <a:lnTo>
                    <a:pt x="2215339" y="2498280"/>
                  </a:lnTo>
                  <a:lnTo>
                    <a:pt x="2216685" y="2495312"/>
                  </a:lnTo>
                  <a:lnTo>
                    <a:pt x="2219365" y="2488969"/>
                  </a:lnTo>
                  <a:lnTo>
                    <a:pt x="2220698" y="2485645"/>
                  </a:lnTo>
                  <a:lnTo>
                    <a:pt x="2221993" y="2482182"/>
                  </a:lnTo>
                  <a:lnTo>
                    <a:pt x="2224660" y="2474900"/>
                  </a:lnTo>
                  <a:lnTo>
                    <a:pt x="2229969" y="2459043"/>
                  </a:lnTo>
                  <a:lnTo>
                    <a:pt x="2231417" y="2454374"/>
                  </a:lnTo>
                  <a:lnTo>
                    <a:pt x="2232903" y="2449617"/>
                  </a:lnTo>
                  <a:lnTo>
                    <a:pt x="2235773" y="2439709"/>
                  </a:lnTo>
                  <a:lnTo>
                    <a:pt x="2241539" y="2418308"/>
                  </a:lnTo>
                  <a:lnTo>
                    <a:pt x="2242974" y="2412650"/>
                  </a:lnTo>
                  <a:lnTo>
                    <a:pt x="2244409" y="2406853"/>
                  </a:lnTo>
                  <a:lnTo>
                    <a:pt x="2247343" y="2394864"/>
                  </a:lnTo>
                  <a:lnTo>
                    <a:pt x="2253096" y="2369442"/>
                  </a:lnTo>
                  <a:lnTo>
                    <a:pt x="2254531" y="2362807"/>
                  </a:lnTo>
                  <a:lnTo>
                    <a:pt x="2255966" y="2356007"/>
                  </a:lnTo>
                  <a:lnTo>
                    <a:pt x="2258849" y="2342091"/>
                  </a:lnTo>
                  <a:lnTo>
                    <a:pt x="2264653" y="2312850"/>
                  </a:lnTo>
                  <a:lnTo>
                    <a:pt x="2276210" y="2249077"/>
                  </a:lnTo>
                  <a:lnTo>
                    <a:pt x="2277645" y="2240603"/>
                  </a:lnTo>
                  <a:lnTo>
                    <a:pt x="2279093" y="2232027"/>
                  </a:lnTo>
                  <a:lnTo>
                    <a:pt x="2281963" y="2214635"/>
                  </a:lnTo>
                  <a:lnTo>
                    <a:pt x="2287716" y="2178658"/>
                  </a:lnTo>
                  <a:lnTo>
                    <a:pt x="2299273" y="2102250"/>
                  </a:lnTo>
                  <a:lnTo>
                    <a:pt x="2322400" y="1934453"/>
                  </a:lnTo>
                  <a:lnTo>
                    <a:pt x="2323733" y="1924152"/>
                  </a:lnTo>
                  <a:lnTo>
                    <a:pt x="2325079" y="1913788"/>
                  </a:lnTo>
                  <a:lnTo>
                    <a:pt x="2327759" y="1892932"/>
                  </a:lnTo>
                  <a:lnTo>
                    <a:pt x="2333157" y="1850700"/>
                  </a:lnTo>
                  <a:lnTo>
                    <a:pt x="2343926" y="1764436"/>
                  </a:lnTo>
                  <a:lnTo>
                    <a:pt x="2365503" y="1587226"/>
                  </a:lnTo>
                  <a:lnTo>
                    <a:pt x="2370863" y="1542432"/>
                  </a:lnTo>
                  <a:lnTo>
                    <a:pt x="2376273" y="1497676"/>
                  </a:lnTo>
                  <a:lnTo>
                    <a:pt x="2387042" y="1408531"/>
                  </a:lnTo>
                  <a:lnTo>
                    <a:pt x="2408620" y="1234303"/>
                  </a:lnTo>
                  <a:lnTo>
                    <a:pt x="2410055" y="1222796"/>
                  </a:lnTo>
                  <a:lnTo>
                    <a:pt x="2411541" y="1211354"/>
                  </a:lnTo>
                  <a:lnTo>
                    <a:pt x="2414424" y="1188557"/>
                  </a:lnTo>
                  <a:lnTo>
                    <a:pt x="2420278" y="1143712"/>
                  </a:lnTo>
                  <a:lnTo>
                    <a:pt x="2431988" y="1057042"/>
                  </a:lnTo>
                  <a:lnTo>
                    <a:pt x="2433423" y="1046486"/>
                  </a:lnTo>
                  <a:lnTo>
                    <a:pt x="2434909" y="1036080"/>
                  </a:lnTo>
                  <a:lnTo>
                    <a:pt x="2437792" y="1015366"/>
                  </a:lnTo>
                  <a:lnTo>
                    <a:pt x="2443646" y="975028"/>
                  </a:lnTo>
                  <a:lnTo>
                    <a:pt x="2455356" y="898467"/>
                  </a:lnTo>
                  <a:lnTo>
                    <a:pt x="2456791" y="889349"/>
                  </a:lnTo>
                  <a:lnTo>
                    <a:pt x="2458226" y="880281"/>
                  </a:lnTo>
                  <a:lnTo>
                    <a:pt x="2461160" y="862490"/>
                  </a:lnTo>
                  <a:lnTo>
                    <a:pt x="2467014" y="828149"/>
                  </a:lnTo>
                  <a:lnTo>
                    <a:pt x="2468450" y="819825"/>
                  </a:lnTo>
                  <a:lnTo>
                    <a:pt x="2469935" y="811598"/>
                  </a:lnTo>
                  <a:lnTo>
                    <a:pt x="2472857" y="795493"/>
                  </a:lnTo>
                  <a:lnTo>
                    <a:pt x="2478661" y="764670"/>
                  </a:lnTo>
                  <a:lnTo>
                    <a:pt x="2480159" y="757237"/>
                  </a:lnTo>
                  <a:lnTo>
                    <a:pt x="2481594" y="749902"/>
                  </a:lnTo>
                  <a:lnTo>
                    <a:pt x="2484515" y="735680"/>
                  </a:lnTo>
                  <a:lnTo>
                    <a:pt x="2490370" y="708623"/>
                  </a:lnTo>
                  <a:lnTo>
                    <a:pt x="2491817" y="702181"/>
                  </a:lnTo>
                  <a:lnTo>
                    <a:pt x="2493303" y="695838"/>
                  </a:lnTo>
                  <a:lnTo>
                    <a:pt x="2496225" y="683599"/>
                  </a:lnTo>
                  <a:lnTo>
                    <a:pt x="2502028" y="660606"/>
                  </a:lnTo>
                  <a:lnTo>
                    <a:pt x="2503476" y="655254"/>
                  </a:lnTo>
                  <a:lnTo>
                    <a:pt x="2504911" y="650099"/>
                  </a:lnTo>
                  <a:lnTo>
                    <a:pt x="2507782" y="640090"/>
                  </a:lnTo>
                  <a:lnTo>
                    <a:pt x="2509229" y="635283"/>
                  </a:lnTo>
                  <a:lnTo>
                    <a:pt x="2510664" y="630576"/>
                  </a:lnTo>
                  <a:lnTo>
                    <a:pt x="2513547" y="621607"/>
                  </a:lnTo>
                  <a:lnTo>
                    <a:pt x="2514932" y="617344"/>
                  </a:lnTo>
                  <a:lnTo>
                    <a:pt x="2516367" y="613182"/>
                  </a:lnTo>
                  <a:lnTo>
                    <a:pt x="2519250" y="605303"/>
                  </a:lnTo>
                  <a:lnTo>
                    <a:pt x="2525003" y="591130"/>
                  </a:lnTo>
                  <a:lnTo>
                    <a:pt x="2526438" y="587909"/>
                  </a:lnTo>
                  <a:lnTo>
                    <a:pt x="2527873" y="584836"/>
                  </a:lnTo>
                  <a:lnTo>
                    <a:pt x="2530705" y="579138"/>
                  </a:lnTo>
                  <a:lnTo>
                    <a:pt x="2532140" y="576462"/>
                  </a:lnTo>
                  <a:lnTo>
                    <a:pt x="2533588" y="573934"/>
                  </a:lnTo>
                  <a:lnTo>
                    <a:pt x="2536458" y="569327"/>
                  </a:lnTo>
                  <a:lnTo>
                    <a:pt x="2537906" y="567245"/>
                  </a:lnTo>
                  <a:lnTo>
                    <a:pt x="2539341" y="565262"/>
                  </a:lnTo>
                  <a:lnTo>
                    <a:pt x="2540776" y="563429"/>
                  </a:lnTo>
                  <a:lnTo>
                    <a:pt x="2542161" y="561744"/>
                  </a:lnTo>
                  <a:lnTo>
                    <a:pt x="2543608" y="560208"/>
                  </a:lnTo>
                  <a:lnTo>
                    <a:pt x="2545043" y="558820"/>
                  </a:lnTo>
                  <a:lnTo>
                    <a:pt x="2546478" y="557532"/>
                  </a:lnTo>
                  <a:lnTo>
                    <a:pt x="2547926" y="556441"/>
                  </a:lnTo>
                  <a:lnTo>
                    <a:pt x="2549361" y="555451"/>
                  </a:lnTo>
                  <a:lnTo>
                    <a:pt x="2550796" y="554608"/>
                  </a:lnTo>
                  <a:lnTo>
                    <a:pt x="2552232" y="553865"/>
                  </a:lnTo>
                  <a:lnTo>
                    <a:pt x="2553679" y="553319"/>
                  </a:lnTo>
                  <a:lnTo>
                    <a:pt x="2555114" y="552924"/>
                  </a:lnTo>
                  <a:lnTo>
                    <a:pt x="2556499" y="552626"/>
                  </a:lnTo>
                  <a:lnTo>
                    <a:pt x="2557946" y="552477"/>
                  </a:lnTo>
                  <a:lnTo>
                    <a:pt x="2559382" y="552477"/>
                  </a:lnTo>
                  <a:lnTo>
                    <a:pt x="2560817" y="552626"/>
                  </a:lnTo>
                  <a:lnTo>
                    <a:pt x="2562264" y="552874"/>
                  </a:lnTo>
                  <a:lnTo>
                    <a:pt x="2563700" y="553319"/>
                  </a:lnTo>
                  <a:lnTo>
                    <a:pt x="2565135" y="553865"/>
                  </a:lnTo>
                  <a:lnTo>
                    <a:pt x="2566570" y="554559"/>
                  </a:lnTo>
                  <a:lnTo>
                    <a:pt x="2568017" y="555401"/>
                  </a:lnTo>
                  <a:lnTo>
                    <a:pt x="2569402" y="556392"/>
                  </a:lnTo>
                  <a:lnTo>
                    <a:pt x="2570837" y="557483"/>
                  </a:lnTo>
                  <a:lnTo>
                    <a:pt x="2572285" y="558771"/>
                  </a:lnTo>
                  <a:lnTo>
                    <a:pt x="2573720" y="560158"/>
                  </a:lnTo>
                  <a:lnTo>
                    <a:pt x="2575155" y="561695"/>
                  </a:lnTo>
                  <a:lnTo>
                    <a:pt x="2576590" y="563330"/>
                  </a:lnTo>
                  <a:lnTo>
                    <a:pt x="2578038" y="565163"/>
                  </a:lnTo>
                  <a:lnTo>
                    <a:pt x="2579473" y="567096"/>
                  </a:lnTo>
                  <a:lnTo>
                    <a:pt x="2582356" y="571407"/>
                  </a:lnTo>
                  <a:lnTo>
                    <a:pt x="2583740" y="573736"/>
                  </a:lnTo>
                  <a:lnTo>
                    <a:pt x="2585175" y="576214"/>
                  </a:lnTo>
                  <a:lnTo>
                    <a:pt x="2588058" y="581615"/>
                  </a:lnTo>
                  <a:lnTo>
                    <a:pt x="2589493" y="584490"/>
                  </a:lnTo>
                  <a:lnTo>
                    <a:pt x="2590928" y="587512"/>
                  </a:lnTo>
                  <a:lnTo>
                    <a:pt x="2593811" y="593955"/>
                  </a:lnTo>
                  <a:lnTo>
                    <a:pt x="2595145" y="597176"/>
                  </a:lnTo>
                  <a:lnTo>
                    <a:pt x="2596491" y="600446"/>
                  </a:lnTo>
                  <a:lnTo>
                    <a:pt x="2599120" y="607434"/>
                  </a:lnTo>
                  <a:lnTo>
                    <a:pt x="2604479" y="622647"/>
                  </a:lnTo>
                  <a:lnTo>
                    <a:pt x="2605813" y="626760"/>
                  </a:lnTo>
                  <a:lnTo>
                    <a:pt x="2607159" y="630922"/>
                  </a:lnTo>
                  <a:lnTo>
                    <a:pt x="2609839" y="639644"/>
                  </a:lnTo>
                  <a:lnTo>
                    <a:pt x="2615186" y="658376"/>
                  </a:lnTo>
                  <a:lnTo>
                    <a:pt x="2616532" y="663331"/>
                  </a:lnTo>
                  <a:lnTo>
                    <a:pt x="2617865" y="668385"/>
                  </a:lnTo>
                  <a:lnTo>
                    <a:pt x="2620545" y="678792"/>
                  </a:lnTo>
                  <a:lnTo>
                    <a:pt x="2625904" y="700843"/>
                  </a:lnTo>
                  <a:lnTo>
                    <a:pt x="2636572" y="749605"/>
                  </a:lnTo>
                  <a:lnTo>
                    <a:pt x="2637918" y="756146"/>
                  </a:lnTo>
                  <a:lnTo>
                    <a:pt x="2639252" y="762738"/>
                  </a:lnTo>
                  <a:lnTo>
                    <a:pt x="2641932" y="776215"/>
                  </a:lnTo>
                  <a:lnTo>
                    <a:pt x="2647291" y="804264"/>
                  </a:lnTo>
                  <a:lnTo>
                    <a:pt x="2657959" y="864324"/>
                  </a:lnTo>
                  <a:lnTo>
                    <a:pt x="2679384" y="998320"/>
                  </a:lnTo>
                  <a:lnTo>
                    <a:pt x="2680819" y="1007983"/>
                  </a:lnTo>
                  <a:lnTo>
                    <a:pt x="2682267" y="1017695"/>
                  </a:lnTo>
                  <a:lnTo>
                    <a:pt x="2685137" y="1037368"/>
                  </a:lnTo>
                  <a:lnTo>
                    <a:pt x="2690941" y="1077365"/>
                  </a:lnTo>
                  <a:lnTo>
                    <a:pt x="2702549" y="1159861"/>
                  </a:lnTo>
                  <a:lnTo>
                    <a:pt x="2725764" y="1331616"/>
                  </a:lnTo>
                  <a:lnTo>
                    <a:pt x="2727212" y="1342577"/>
                  </a:lnTo>
                  <a:lnTo>
                    <a:pt x="2728647" y="1353474"/>
                  </a:lnTo>
                  <a:lnTo>
                    <a:pt x="2731581" y="1375383"/>
                  </a:lnTo>
                  <a:lnTo>
                    <a:pt x="2737385" y="1419137"/>
                  </a:lnTo>
                  <a:lnTo>
                    <a:pt x="2748942" y="1506505"/>
                  </a:lnTo>
                  <a:lnTo>
                    <a:pt x="2772157" y="1677169"/>
                  </a:lnTo>
                  <a:lnTo>
                    <a:pt x="2773491" y="1686823"/>
                  </a:lnTo>
                  <a:lnTo>
                    <a:pt x="2774888" y="1696439"/>
                  </a:lnTo>
                  <a:lnTo>
                    <a:pt x="2777567" y="1715620"/>
                  </a:lnTo>
                  <a:lnTo>
                    <a:pt x="2782965" y="1753336"/>
                  </a:lnTo>
                  <a:lnTo>
                    <a:pt x="2793836" y="1826331"/>
                  </a:lnTo>
                  <a:lnTo>
                    <a:pt x="2795170" y="1835198"/>
                  </a:lnTo>
                  <a:lnTo>
                    <a:pt x="2796516" y="1844015"/>
                  </a:lnTo>
                  <a:lnTo>
                    <a:pt x="2799246" y="1861407"/>
                  </a:lnTo>
                  <a:lnTo>
                    <a:pt x="2804644" y="1895456"/>
                  </a:lnTo>
                  <a:lnTo>
                    <a:pt x="2815464" y="1960117"/>
                  </a:lnTo>
                  <a:lnTo>
                    <a:pt x="2816798" y="1967855"/>
                  </a:lnTo>
                  <a:lnTo>
                    <a:pt x="2818195" y="1975530"/>
                  </a:lnTo>
                  <a:lnTo>
                    <a:pt x="2820875" y="1990601"/>
                  </a:lnTo>
                  <a:lnTo>
                    <a:pt x="2826285" y="2019690"/>
                  </a:lnTo>
                  <a:lnTo>
                    <a:pt x="2827669" y="2026718"/>
                  </a:lnTo>
                  <a:lnTo>
                    <a:pt x="2829003" y="2033708"/>
                  </a:lnTo>
                  <a:lnTo>
                    <a:pt x="2831733" y="2047383"/>
                  </a:lnTo>
                  <a:lnTo>
                    <a:pt x="2837143" y="2073605"/>
                  </a:lnTo>
                  <a:lnTo>
                    <a:pt x="2838489" y="2079948"/>
                  </a:lnTo>
                  <a:lnTo>
                    <a:pt x="2839823" y="2086139"/>
                  </a:lnTo>
                  <a:lnTo>
                    <a:pt x="2842553" y="2098279"/>
                  </a:lnTo>
                  <a:lnTo>
                    <a:pt x="2847964" y="2121368"/>
                  </a:lnTo>
                  <a:lnTo>
                    <a:pt x="2849297" y="2126924"/>
                  </a:lnTo>
                  <a:lnTo>
                    <a:pt x="2850643" y="2132328"/>
                  </a:lnTo>
                  <a:lnTo>
                    <a:pt x="2853361" y="2142832"/>
                  </a:lnTo>
                  <a:lnTo>
                    <a:pt x="2858771" y="2162597"/>
                  </a:lnTo>
                  <a:lnTo>
                    <a:pt x="2860117" y="2167164"/>
                  </a:lnTo>
                  <a:lnTo>
                    <a:pt x="2861451" y="2171617"/>
                  </a:lnTo>
                  <a:lnTo>
                    <a:pt x="2864080" y="2180243"/>
                  </a:lnTo>
                  <a:lnTo>
                    <a:pt x="2865426" y="2184404"/>
                  </a:lnTo>
                  <a:lnTo>
                    <a:pt x="2866760" y="2188426"/>
                  </a:lnTo>
                  <a:lnTo>
                    <a:pt x="2869389" y="2196202"/>
                  </a:lnTo>
                  <a:lnTo>
                    <a:pt x="2870735" y="2199868"/>
                  </a:lnTo>
                  <a:lnTo>
                    <a:pt x="2872068" y="2203484"/>
                  </a:lnTo>
                  <a:lnTo>
                    <a:pt x="2874697" y="2210372"/>
                  </a:lnTo>
                  <a:lnTo>
                    <a:pt x="2880006" y="2222767"/>
                  </a:lnTo>
                  <a:lnTo>
                    <a:pt x="2881339" y="2225532"/>
                  </a:lnTo>
                  <a:lnTo>
                    <a:pt x="2882685" y="2228260"/>
                  </a:lnTo>
                  <a:lnTo>
                    <a:pt x="2885314" y="2233321"/>
                  </a:lnTo>
                  <a:lnTo>
                    <a:pt x="2886648" y="2235643"/>
                  </a:lnTo>
                  <a:lnTo>
                    <a:pt x="2887994" y="2237926"/>
                  </a:lnTo>
                  <a:lnTo>
                    <a:pt x="2890623" y="2242037"/>
                  </a:lnTo>
                  <a:lnTo>
                    <a:pt x="2891957" y="2243927"/>
                  </a:lnTo>
                  <a:lnTo>
                    <a:pt x="2893303" y="2245703"/>
                  </a:lnTo>
                  <a:lnTo>
                    <a:pt x="2894586" y="2247339"/>
                  </a:lnTo>
                  <a:lnTo>
                    <a:pt x="2895932" y="2248874"/>
                  </a:lnTo>
                  <a:lnTo>
                    <a:pt x="2897265" y="2250270"/>
                  </a:lnTo>
                  <a:lnTo>
                    <a:pt x="2898611" y="2251602"/>
                  </a:lnTo>
                  <a:lnTo>
                    <a:pt x="2899894" y="2252743"/>
                  </a:lnTo>
                  <a:lnTo>
                    <a:pt x="2901240" y="2253834"/>
                  </a:lnTo>
                  <a:lnTo>
                    <a:pt x="2902574" y="2254773"/>
                  </a:lnTo>
                  <a:lnTo>
                    <a:pt x="2903920" y="2255610"/>
                  </a:lnTo>
                  <a:lnTo>
                    <a:pt x="2905203" y="2256308"/>
                  </a:lnTo>
                  <a:lnTo>
                    <a:pt x="2906549" y="2256854"/>
                  </a:lnTo>
                  <a:lnTo>
                    <a:pt x="2907882" y="2257349"/>
                  </a:lnTo>
                  <a:lnTo>
                    <a:pt x="2909228" y="2257691"/>
                  </a:lnTo>
                  <a:lnTo>
                    <a:pt x="2910511" y="2257894"/>
                  </a:lnTo>
                  <a:lnTo>
                    <a:pt x="2911857" y="2257995"/>
                  </a:lnTo>
                  <a:lnTo>
                    <a:pt x="2913191" y="2257995"/>
                  </a:lnTo>
                  <a:lnTo>
                    <a:pt x="2914486" y="2257843"/>
                  </a:lnTo>
                  <a:lnTo>
                    <a:pt x="2915820" y="2257602"/>
                  </a:lnTo>
                  <a:lnTo>
                    <a:pt x="2917166" y="2257247"/>
                  </a:lnTo>
                  <a:lnTo>
                    <a:pt x="2918500" y="2256752"/>
                  </a:lnTo>
                  <a:lnTo>
                    <a:pt x="2919795" y="2256118"/>
                  </a:lnTo>
                  <a:lnTo>
                    <a:pt x="2921128" y="2255369"/>
                  </a:lnTo>
                  <a:lnTo>
                    <a:pt x="2922475" y="2254520"/>
                  </a:lnTo>
                  <a:lnTo>
                    <a:pt x="2923808" y="2253530"/>
                  </a:lnTo>
                  <a:lnTo>
                    <a:pt x="2925103" y="2252439"/>
                  </a:lnTo>
                  <a:lnTo>
                    <a:pt x="2926437" y="2251208"/>
                  </a:lnTo>
                  <a:lnTo>
                    <a:pt x="2927783" y="2249864"/>
                  </a:lnTo>
                  <a:lnTo>
                    <a:pt x="2929117" y="2248430"/>
                  </a:lnTo>
                  <a:lnTo>
                    <a:pt x="2930412" y="2246845"/>
                  </a:lnTo>
                  <a:lnTo>
                    <a:pt x="2933092" y="2243330"/>
                  </a:lnTo>
                  <a:lnTo>
                    <a:pt x="2934425" y="2241390"/>
                  </a:lnTo>
                  <a:lnTo>
                    <a:pt x="2935721" y="2239360"/>
                  </a:lnTo>
                  <a:lnTo>
                    <a:pt x="2938400" y="2234907"/>
                  </a:lnTo>
                  <a:lnTo>
                    <a:pt x="2939734" y="2232471"/>
                  </a:lnTo>
                  <a:lnTo>
                    <a:pt x="2941029" y="2229947"/>
                  </a:lnTo>
                  <a:lnTo>
                    <a:pt x="2943709" y="2224543"/>
                  </a:lnTo>
                  <a:lnTo>
                    <a:pt x="2945144" y="2221422"/>
                  </a:lnTo>
                  <a:lnTo>
                    <a:pt x="2946579" y="2218149"/>
                  </a:lnTo>
                  <a:lnTo>
                    <a:pt x="2949462" y="2211172"/>
                  </a:lnTo>
                  <a:lnTo>
                    <a:pt x="2950897" y="2207493"/>
                  </a:lnTo>
                  <a:lnTo>
                    <a:pt x="2952332" y="2203687"/>
                  </a:lnTo>
                  <a:lnTo>
                    <a:pt x="2955215" y="2195657"/>
                  </a:lnTo>
                  <a:lnTo>
                    <a:pt x="2956650" y="2191445"/>
                  </a:lnTo>
                  <a:lnTo>
                    <a:pt x="2958086" y="2187081"/>
                  </a:lnTo>
                  <a:lnTo>
                    <a:pt x="2960968" y="2177960"/>
                  </a:lnTo>
                  <a:lnTo>
                    <a:pt x="2966721" y="2158195"/>
                  </a:lnTo>
                  <a:lnTo>
                    <a:pt x="2968157" y="2152892"/>
                  </a:lnTo>
                  <a:lnTo>
                    <a:pt x="2969604" y="2147488"/>
                  </a:lnTo>
                  <a:lnTo>
                    <a:pt x="2972475" y="2136337"/>
                  </a:lnTo>
                  <a:lnTo>
                    <a:pt x="2978228" y="2112450"/>
                  </a:lnTo>
                  <a:lnTo>
                    <a:pt x="2989797" y="2058839"/>
                  </a:lnTo>
                  <a:lnTo>
                    <a:pt x="2991232" y="2051595"/>
                  </a:lnTo>
                  <a:lnTo>
                    <a:pt x="2992668" y="2044263"/>
                  </a:lnTo>
                  <a:lnTo>
                    <a:pt x="2995550" y="2029255"/>
                  </a:lnTo>
                  <a:lnTo>
                    <a:pt x="3001303" y="1997883"/>
                  </a:lnTo>
                  <a:lnTo>
                    <a:pt x="3012810" y="1930089"/>
                  </a:lnTo>
                  <a:lnTo>
                    <a:pt x="3014245" y="1921171"/>
                  </a:lnTo>
                  <a:lnTo>
                    <a:pt x="3015692" y="1912151"/>
                  </a:lnTo>
                  <a:lnTo>
                    <a:pt x="3018563" y="1893820"/>
                  </a:lnTo>
                  <a:lnTo>
                    <a:pt x="3024316" y="1856105"/>
                  </a:lnTo>
                  <a:lnTo>
                    <a:pt x="3035835" y="1776576"/>
                  </a:lnTo>
                  <a:lnTo>
                    <a:pt x="3037168" y="1767011"/>
                  </a:lnTo>
                  <a:lnTo>
                    <a:pt x="3038514" y="1757344"/>
                  </a:lnTo>
                  <a:lnTo>
                    <a:pt x="3041232" y="1737821"/>
                  </a:lnTo>
                  <a:lnTo>
                    <a:pt x="3046592" y="1698126"/>
                  </a:lnTo>
                  <a:lnTo>
                    <a:pt x="3057361" y="1616112"/>
                  </a:lnTo>
                  <a:lnTo>
                    <a:pt x="3078837" y="1444255"/>
                  </a:lnTo>
                  <a:lnTo>
                    <a:pt x="3081517" y="1422258"/>
                  </a:lnTo>
                  <a:lnTo>
                    <a:pt x="3084196" y="1400159"/>
                  </a:lnTo>
                  <a:lnTo>
                    <a:pt x="3089556" y="1355809"/>
                  </a:lnTo>
                  <a:lnTo>
                    <a:pt x="3100325" y="1266614"/>
                  </a:lnTo>
                  <a:lnTo>
                    <a:pt x="3121801" y="1089010"/>
                  </a:lnTo>
                  <a:lnTo>
                    <a:pt x="3123287" y="1077111"/>
                  </a:lnTo>
                  <a:lnTo>
                    <a:pt x="3124735" y="1065262"/>
                  </a:lnTo>
                  <a:lnTo>
                    <a:pt x="3127656" y="1041630"/>
                  </a:lnTo>
                  <a:lnTo>
                    <a:pt x="3133460" y="994801"/>
                  </a:lnTo>
                  <a:lnTo>
                    <a:pt x="3145118" y="903175"/>
                  </a:lnTo>
                  <a:lnTo>
                    <a:pt x="3146553" y="891975"/>
                  </a:lnTo>
                  <a:lnTo>
                    <a:pt x="3148039" y="880825"/>
                  </a:lnTo>
                  <a:lnTo>
                    <a:pt x="3150922" y="858625"/>
                  </a:lnTo>
                  <a:lnTo>
                    <a:pt x="3156777" y="815067"/>
                  </a:lnTo>
                  <a:lnTo>
                    <a:pt x="3168435" y="731320"/>
                  </a:lnTo>
                  <a:lnTo>
                    <a:pt x="3169871" y="721161"/>
                  </a:lnTo>
                  <a:lnTo>
                    <a:pt x="3171318" y="711150"/>
                  </a:lnTo>
                  <a:lnTo>
                    <a:pt x="3174239" y="691279"/>
                  </a:lnTo>
                  <a:lnTo>
                    <a:pt x="3180043" y="652677"/>
                  </a:lnTo>
                  <a:lnTo>
                    <a:pt x="3191702" y="579881"/>
                  </a:lnTo>
                  <a:lnTo>
                    <a:pt x="3193188" y="571259"/>
                  </a:lnTo>
                  <a:lnTo>
                    <a:pt x="3194623" y="562685"/>
                  </a:lnTo>
                  <a:lnTo>
                    <a:pt x="3197557" y="545936"/>
                  </a:lnTo>
                  <a:lnTo>
                    <a:pt x="3203360" y="513676"/>
                  </a:lnTo>
                  <a:lnTo>
                    <a:pt x="3215019" y="454706"/>
                  </a:lnTo>
                  <a:lnTo>
                    <a:pt x="3216353" y="448314"/>
                  </a:lnTo>
                  <a:lnTo>
                    <a:pt x="3217750" y="442021"/>
                  </a:lnTo>
                  <a:lnTo>
                    <a:pt x="3220480" y="429732"/>
                  </a:lnTo>
                  <a:lnTo>
                    <a:pt x="3225878" y="406539"/>
                  </a:lnTo>
                  <a:lnTo>
                    <a:pt x="3227275" y="401039"/>
                  </a:lnTo>
                  <a:lnTo>
                    <a:pt x="3228608" y="395637"/>
                  </a:lnTo>
                  <a:lnTo>
                    <a:pt x="3231339" y="385132"/>
                  </a:lnTo>
                  <a:lnTo>
                    <a:pt x="3236749" y="365558"/>
                  </a:lnTo>
                  <a:lnTo>
                    <a:pt x="3238133" y="360950"/>
                  </a:lnTo>
                  <a:lnTo>
                    <a:pt x="3239479" y="356440"/>
                  </a:lnTo>
                  <a:lnTo>
                    <a:pt x="3242210" y="347817"/>
                  </a:lnTo>
                  <a:lnTo>
                    <a:pt x="3243594" y="343704"/>
                  </a:lnTo>
                  <a:lnTo>
                    <a:pt x="3244928" y="339691"/>
                  </a:lnTo>
                  <a:lnTo>
                    <a:pt x="3247658" y="332009"/>
                  </a:lnTo>
                  <a:lnTo>
                    <a:pt x="3249004" y="328343"/>
                  </a:lnTo>
                  <a:lnTo>
                    <a:pt x="3250389" y="324824"/>
                  </a:lnTo>
                  <a:lnTo>
                    <a:pt x="3253068" y="318135"/>
                  </a:lnTo>
                  <a:lnTo>
                    <a:pt x="3254453" y="314963"/>
                  </a:lnTo>
                  <a:lnTo>
                    <a:pt x="3255799" y="311891"/>
                  </a:lnTo>
                  <a:lnTo>
                    <a:pt x="3258529" y="306192"/>
                  </a:lnTo>
                  <a:lnTo>
                    <a:pt x="3259863" y="303515"/>
                  </a:lnTo>
                  <a:lnTo>
                    <a:pt x="3261260" y="300939"/>
                  </a:lnTo>
                  <a:lnTo>
                    <a:pt x="3263978" y="296231"/>
                  </a:lnTo>
                  <a:lnTo>
                    <a:pt x="3265324" y="294050"/>
                  </a:lnTo>
                  <a:lnTo>
                    <a:pt x="3266657" y="291970"/>
                  </a:lnTo>
                  <a:lnTo>
                    <a:pt x="3269388" y="288253"/>
                  </a:lnTo>
                  <a:lnTo>
                    <a:pt x="3270785" y="286568"/>
                  </a:lnTo>
                  <a:lnTo>
                    <a:pt x="3272118" y="285032"/>
                  </a:lnTo>
                  <a:lnTo>
                    <a:pt x="3273503" y="283595"/>
                  </a:lnTo>
                  <a:lnTo>
                    <a:pt x="3274849" y="282307"/>
                  </a:lnTo>
                  <a:lnTo>
                    <a:pt x="3276182" y="281117"/>
                  </a:lnTo>
                  <a:lnTo>
                    <a:pt x="3277579" y="280077"/>
                  </a:lnTo>
                  <a:lnTo>
                    <a:pt x="3278913" y="279135"/>
                  </a:lnTo>
                  <a:lnTo>
                    <a:pt x="3280310" y="278343"/>
                  </a:lnTo>
                  <a:lnTo>
                    <a:pt x="3281643" y="277698"/>
                  </a:lnTo>
                  <a:lnTo>
                    <a:pt x="3282989" y="277153"/>
                  </a:lnTo>
                  <a:lnTo>
                    <a:pt x="3284374" y="276706"/>
                  </a:lnTo>
                  <a:lnTo>
                    <a:pt x="3285707" y="276409"/>
                  </a:lnTo>
                  <a:lnTo>
                    <a:pt x="3287104" y="276261"/>
                  </a:lnTo>
                  <a:lnTo>
                    <a:pt x="3288438" y="276211"/>
                  </a:lnTo>
                  <a:lnTo>
                    <a:pt x="3289784" y="276310"/>
                  </a:lnTo>
                  <a:lnTo>
                    <a:pt x="3291168" y="276508"/>
                  </a:lnTo>
                  <a:lnTo>
                    <a:pt x="3292514" y="276856"/>
                  </a:lnTo>
                  <a:lnTo>
                    <a:pt x="3293899" y="277351"/>
                  </a:lnTo>
                  <a:lnTo>
                    <a:pt x="3295232" y="277945"/>
                  </a:lnTo>
                  <a:lnTo>
                    <a:pt x="3296629" y="278639"/>
                  </a:lnTo>
                  <a:lnTo>
                    <a:pt x="3297963" y="279482"/>
                  </a:lnTo>
                  <a:lnTo>
                    <a:pt x="3299309" y="280473"/>
                  </a:lnTo>
                  <a:lnTo>
                    <a:pt x="3300693" y="281564"/>
                  </a:lnTo>
                  <a:lnTo>
                    <a:pt x="3302039" y="282752"/>
                  </a:lnTo>
                  <a:lnTo>
                    <a:pt x="3303373" y="284091"/>
                  </a:lnTo>
                  <a:lnTo>
                    <a:pt x="3304707" y="285528"/>
                  </a:lnTo>
                  <a:lnTo>
                    <a:pt x="3306053" y="287064"/>
                  </a:lnTo>
                  <a:lnTo>
                    <a:pt x="3307386" y="288749"/>
                  </a:lnTo>
                  <a:lnTo>
                    <a:pt x="3308732" y="290533"/>
                  </a:lnTo>
                  <a:lnTo>
                    <a:pt x="3310015" y="292415"/>
                  </a:lnTo>
                  <a:lnTo>
                    <a:pt x="3312695" y="296579"/>
                  </a:lnTo>
                  <a:lnTo>
                    <a:pt x="3314041" y="298857"/>
                  </a:lnTo>
                  <a:lnTo>
                    <a:pt x="3315375" y="301236"/>
                  </a:lnTo>
                  <a:lnTo>
                    <a:pt x="3318054" y="306340"/>
                  </a:lnTo>
                  <a:lnTo>
                    <a:pt x="3323363" y="317935"/>
                  </a:lnTo>
                  <a:lnTo>
                    <a:pt x="3324709" y="321158"/>
                  </a:lnTo>
                  <a:lnTo>
                    <a:pt x="3326043" y="324428"/>
                  </a:lnTo>
                  <a:lnTo>
                    <a:pt x="3328722" y="331365"/>
                  </a:lnTo>
                  <a:lnTo>
                    <a:pt x="3334031" y="346579"/>
                  </a:lnTo>
                  <a:lnTo>
                    <a:pt x="3335364" y="350692"/>
                  </a:lnTo>
                  <a:lnTo>
                    <a:pt x="3336710" y="354854"/>
                  </a:lnTo>
                  <a:lnTo>
                    <a:pt x="3339390" y="363576"/>
                  </a:lnTo>
                  <a:lnTo>
                    <a:pt x="3344699" y="382258"/>
                  </a:lnTo>
                  <a:lnTo>
                    <a:pt x="3346032" y="387164"/>
                  </a:lnTo>
                  <a:lnTo>
                    <a:pt x="3347378" y="392218"/>
                  </a:lnTo>
                  <a:lnTo>
                    <a:pt x="3350058" y="402575"/>
                  </a:lnTo>
                  <a:lnTo>
                    <a:pt x="3355367" y="424577"/>
                  </a:lnTo>
                  <a:lnTo>
                    <a:pt x="3366035" y="473190"/>
                  </a:lnTo>
                  <a:lnTo>
                    <a:pt x="3367368" y="479681"/>
                  </a:lnTo>
                  <a:lnTo>
                    <a:pt x="3368714" y="486273"/>
                  </a:lnTo>
                  <a:lnTo>
                    <a:pt x="3371382" y="499752"/>
                  </a:lnTo>
                  <a:lnTo>
                    <a:pt x="3376690" y="527651"/>
                  </a:lnTo>
                  <a:lnTo>
                    <a:pt x="3387358" y="587512"/>
                  </a:lnTo>
                  <a:lnTo>
                    <a:pt x="3388806" y="595986"/>
                  </a:lnTo>
                  <a:lnTo>
                    <a:pt x="3390241" y="604559"/>
                  </a:lnTo>
                  <a:lnTo>
                    <a:pt x="3393162" y="622002"/>
                  </a:lnTo>
                  <a:lnTo>
                    <a:pt x="3398915" y="657830"/>
                  </a:lnTo>
                  <a:lnTo>
                    <a:pt x="3410485" y="733054"/>
                  </a:lnTo>
                  <a:lnTo>
                    <a:pt x="3433650" y="895097"/>
                  </a:lnTo>
                  <a:lnTo>
                    <a:pt x="3479928" y="1241242"/>
                  </a:lnTo>
                  <a:lnTo>
                    <a:pt x="3481275" y="1251289"/>
                  </a:lnTo>
                  <a:lnTo>
                    <a:pt x="3482608" y="1261400"/>
                  </a:lnTo>
                  <a:lnTo>
                    <a:pt x="3485288" y="1281469"/>
                  </a:lnTo>
                  <a:lnTo>
                    <a:pt x="3490698" y="1321417"/>
                  </a:lnTo>
                  <a:lnTo>
                    <a:pt x="3501518" y="1399854"/>
                  </a:lnTo>
                  <a:lnTo>
                    <a:pt x="3502852" y="1409521"/>
                  </a:lnTo>
                  <a:lnTo>
                    <a:pt x="3504186" y="1419137"/>
                  </a:lnTo>
                  <a:lnTo>
                    <a:pt x="3506916" y="1438217"/>
                  </a:lnTo>
                  <a:lnTo>
                    <a:pt x="3512275" y="1475881"/>
                  </a:lnTo>
                  <a:lnTo>
                    <a:pt x="3523096" y="1548724"/>
                  </a:lnTo>
                  <a:lnTo>
                    <a:pt x="3524429" y="1557591"/>
                  </a:lnTo>
                  <a:lnTo>
                    <a:pt x="3525775" y="1566357"/>
                  </a:lnTo>
                  <a:lnTo>
                    <a:pt x="3528506" y="1583763"/>
                  </a:lnTo>
                  <a:lnTo>
                    <a:pt x="3533903" y="1617748"/>
                  </a:lnTo>
                  <a:lnTo>
                    <a:pt x="3544673" y="1682320"/>
                  </a:lnTo>
                  <a:lnTo>
                    <a:pt x="3546057" y="1690045"/>
                  </a:lnTo>
                  <a:lnTo>
                    <a:pt x="3547403" y="1697733"/>
                  </a:lnTo>
                  <a:lnTo>
                    <a:pt x="3550083" y="1712741"/>
                  </a:lnTo>
                  <a:lnTo>
                    <a:pt x="3555493" y="1741880"/>
                  </a:lnTo>
                  <a:lnTo>
                    <a:pt x="3566301" y="1795795"/>
                  </a:lnTo>
                  <a:lnTo>
                    <a:pt x="3567736" y="1802633"/>
                  </a:lnTo>
                  <a:lnTo>
                    <a:pt x="3569235" y="1809382"/>
                  </a:lnTo>
                  <a:lnTo>
                    <a:pt x="3572156" y="1822512"/>
                  </a:lnTo>
                  <a:lnTo>
                    <a:pt x="3577960" y="1847389"/>
                  </a:lnTo>
                  <a:lnTo>
                    <a:pt x="3579446" y="1853288"/>
                  </a:lnTo>
                  <a:lnTo>
                    <a:pt x="3580893" y="1859086"/>
                  </a:lnTo>
                  <a:lnTo>
                    <a:pt x="3583814" y="1870275"/>
                  </a:lnTo>
                  <a:lnTo>
                    <a:pt x="3589669" y="1891194"/>
                  </a:lnTo>
                  <a:lnTo>
                    <a:pt x="3591155" y="1896103"/>
                  </a:lnTo>
                  <a:lnTo>
                    <a:pt x="3592590" y="1900911"/>
                  </a:lnTo>
                  <a:lnTo>
                    <a:pt x="3595524" y="1910071"/>
                  </a:lnTo>
                  <a:lnTo>
                    <a:pt x="3597010" y="1914485"/>
                  </a:lnTo>
                  <a:lnTo>
                    <a:pt x="3598445" y="1918748"/>
                  </a:lnTo>
                  <a:lnTo>
                    <a:pt x="3601378" y="1926816"/>
                  </a:lnTo>
                  <a:lnTo>
                    <a:pt x="3602864" y="1930685"/>
                  </a:lnTo>
                  <a:lnTo>
                    <a:pt x="3604300" y="1934402"/>
                  </a:lnTo>
                  <a:lnTo>
                    <a:pt x="3607233" y="1941443"/>
                  </a:lnTo>
                  <a:lnTo>
                    <a:pt x="3608719" y="1944767"/>
                  </a:lnTo>
                  <a:lnTo>
                    <a:pt x="3610154" y="1947938"/>
                  </a:lnTo>
                  <a:lnTo>
                    <a:pt x="3613088" y="1953824"/>
                  </a:lnTo>
                  <a:lnTo>
                    <a:pt x="3614523" y="1956603"/>
                  </a:lnTo>
                  <a:lnTo>
                    <a:pt x="3616009" y="1959229"/>
                  </a:lnTo>
                  <a:lnTo>
                    <a:pt x="3617444" y="1961664"/>
                  </a:lnTo>
                  <a:lnTo>
                    <a:pt x="3618942" y="1963986"/>
                  </a:lnTo>
                  <a:lnTo>
                    <a:pt x="3620378" y="1966219"/>
                  </a:lnTo>
                  <a:lnTo>
                    <a:pt x="3621864" y="1968248"/>
                  </a:lnTo>
                  <a:lnTo>
                    <a:pt x="3624797" y="1971915"/>
                  </a:lnTo>
                  <a:lnTo>
                    <a:pt x="3626232" y="1973551"/>
                  </a:lnTo>
                  <a:lnTo>
                    <a:pt x="3627718" y="1974984"/>
                  </a:lnTo>
                  <a:lnTo>
                    <a:pt x="3629153" y="1976329"/>
                  </a:lnTo>
                  <a:lnTo>
                    <a:pt x="3630639" y="1977522"/>
                  </a:lnTo>
                  <a:lnTo>
                    <a:pt x="3632087" y="1978562"/>
                  </a:lnTo>
                  <a:lnTo>
                    <a:pt x="3633573" y="1979450"/>
                  </a:lnTo>
                  <a:lnTo>
                    <a:pt x="3635008" y="1980199"/>
                  </a:lnTo>
                  <a:lnTo>
                    <a:pt x="3636494" y="1980782"/>
                  </a:lnTo>
                  <a:lnTo>
                    <a:pt x="3637942" y="1981277"/>
                  </a:lnTo>
                  <a:lnTo>
                    <a:pt x="3639428" y="1981581"/>
                  </a:lnTo>
                  <a:lnTo>
                    <a:pt x="3640863" y="1981772"/>
                  </a:lnTo>
                  <a:lnTo>
                    <a:pt x="3642349" y="1981772"/>
                  </a:lnTo>
                  <a:lnTo>
                    <a:pt x="3643796" y="1981683"/>
                  </a:lnTo>
                  <a:lnTo>
                    <a:pt x="3645282" y="1981378"/>
                  </a:lnTo>
                  <a:lnTo>
                    <a:pt x="3646718" y="1980985"/>
                  </a:lnTo>
                  <a:lnTo>
                    <a:pt x="3648203" y="1980389"/>
                  </a:lnTo>
                  <a:lnTo>
                    <a:pt x="3649651" y="1979691"/>
                  </a:lnTo>
                  <a:lnTo>
                    <a:pt x="3651086" y="1978854"/>
                  </a:lnTo>
                  <a:lnTo>
                    <a:pt x="3652572" y="1977864"/>
                  </a:lnTo>
                  <a:lnTo>
                    <a:pt x="3654007" y="1976723"/>
                  </a:lnTo>
                  <a:lnTo>
                    <a:pt x="3655506" y="1975429"/>
                  </a:lnTo>
                  <a:lnTo>
                    <a:pt x="3656941" y="1973995"/>
                  </a:lnTo>
                  <a:lnTo>
                    <a:pt x="3658427" y="1972409"/>
                  </a:lnTo>
                  <a:lnTo>
                    <a:pt x="3659862" y="1970684"/>
                  </a:lnTo>
                  <a:lnTo>
                    <a:pt x="3661310" y="1968845"/>
                  </a:lnTo>
                  <a:lnTo>
                    <a:pt x="3662745" y="1966865"/>
                  </a:lnTo>
                  <a:lnTo>
                    <a:pt x="3665615" y="1962451"/>
                  </a:lnTo>
                  <a:lnTo>
                    <a:pt x="3667063" y="1960079"/>
                  </a:lnTo>
                  <a:lnTo>
                    <a:pt x="3668498" y="1957541"/>
                  </a:lnTo>
                  <a:lnTo>
                    <a:pt x="3671381" y="1952048"/>
                  </a:lnTo>
                  <a:lnTo>
                    <a:pt x="3672816" y="1949118"/>
                  </a:lnTo>
                  <a:lnTo>
                    <a:pt x="3674251" y="1946048"/>
                  </a:lnTo>
                  <a:lnTo>
                    <a:pt x="3677134" y="1939464"/>
                  </a:lnTo>
                  <a:lnTo>
                    <a:pt x="3682836" y="1924647"/>
                  </a:lnTo>
                  <a:lnTo>
                    <a:pt x="3684271" y="1920625"/>
                  </a:lnTo>
                  <a:lnTo>
                    <a:pt x="3685707" y="1916414"/>
                  </a:lnTo>
                  <a:lnTo>
                    <a:pt x="3688589" y="1907698"/>
                  </a:lnTo>
                  <a:lnTo>
                    <a:pt x="3694343" y="1888619"/>
                  </a:lnTo>
                  <a:lnTo>
                    <a:pt x="3695778" y="1883557"/>
                  </a:lnTo>
                  <a:lnTo>
                    <a:pt x="3697225" y="1878305"/>
                  </a:lnTo>
                  <a:lnTo>
                    <a:pt x="3700096" y="1867509"/>
                  </a:lnTo>
                  <a:lnTo>
                    <a:pt x="3705849" y="1844357"/>
                  </a:lnTo>
                  <a:lnTo>
                    <a:pt x="3707246" y="1838268"/>
                  </a:lnTo>
                  <a:lnTo>
                    <a:pt x="3708681" y="1832027"/>
                  </a:lnTo>
                  <a:lnTo>
                    <a:pt x="3711564" y="1819239"/>
                  </a:lnTo>
                  <a:lnTo>
                    <a:pt x="3717317" y="1792180"/>
                  </a:lnTo>
                  <a:lnTo>
                    <a:pt x="3728823" y="1732569"/>
                  </a:lnTo>
                  <a:lnTo>
                    <a:pt x="3730258" y="1724640"/>
                  </a:lnTo>
                  <a:lnTo>
                    <a:pt x="3731706" y="1716559"/>
                  </a:lnTo>
                  <a:lnTo>
                    <a:pt x="3734525" y="1700156"/>
                  </a:lnTo>
                  <a:lnTo>
                    <a:pt x="3740278" y="1666120"/>
                  </a:lnTo>
                  <a:lnTo>
                    <a:pt x="3751797" y="1593366"/>
                  </a:lnTo>
                  <a:lnTo>
                    <a:pt x="3753131" y="1584498"/>
                  </a:lnTo>
                  <a:lnTo>
                    <a:pt x="3754464" y="1575529"/>
                  </a:lnTo>
                  <a:lnTo>
                    <a:pt x="3757144" y="1557439"/>
                  </a:lnTo>
                  <a:lnTo>
                    <a:pt x="3762503" y="1520422"/>
                  </a:lnTo>
                  <a:lnTo>
                    <a:pt x="3773222" y="1443215"/>
                  </a:lnTo>
                  <a:lnTo>
                    <a:pt x="3794660" y="1278399"/>
                  </a:lnTo>
                  <a:lnTo>
                    <a:pt x="3837522" y="926515"/>
                  </a:lnTo>
                  <a:lnTo>
                    <a:pt x="3840393" y="902432"/>
                  </a:lnTo>
                  <a:lnTo>
                    <a:pt x="3843326" y="878446"/>
                  </a:lnTo>
                  <a:lnTo>
                    <a:pt x="3849130" y="830627"/>
                  </a:lnTo>
                  <a:lnTo>
                    <a:pt x="3860738" y="736275"/>
                  </a:lnTo>
                  <a:lnTo>
                    <a:pt x="3884004" y="555748"/>
                  </a:lnTo>
                  <a:lnTo>
                    <a:pt x="3885439" y="544945"/>
                  </a:lnTo>
                  <a:lnTo>
                    <a:pt x="3886875" y="534192"/>
                  </a:lnTo>
                  <a:lnTo>
                    <a:pt x="3889808" y="512932"/>
                  </a:lnTo>
                  <a:lnTo>
                    <a:pt x="3895612" y="471307"/>
                  </a:lnTo>
                  <a:lnTo>
                    <a:pt x="3907220" y="391773"/>
                  </a:lnTo>
                  <a:lnTo>
                    <a:pt x="3908655" y="382209"/>
                  </a:lnTo>
                  <a:lnTo>
                    <a:pt x="3910090" y="372744"/>
                  </a:lnTo>
                  <a:lnTo>
                    <a:pt x="3913024" y="354111"/>
                  </a:lnTo>
                  <a:lnTo>
                    <a:pt x="3918828" y="317935"/>
                  </a:lnTo>
                  <a:lnTo>
                    <a:pt x="3930435" y="250543"/>
                  </a:lnTo>
                  <a:lnTo>
                    <a:pt x="3931820" y="243109"/>
                  </a:lnTo>
                  <a:lnTo>
                    <a:pt x="3933166" y="235775"/>
                  </a:lnTo>
                  <a:lnTo>
                    <a:pt x="3935896" y="221454"/>
                  </a:lnTo>
                  <a:lnTo>
                    <a:pt x="3941294" y="193951"/>
                  </a:lnTo>
                  <a:lnTo>
                    <a:pt x="3942640" y="187311"/>
                  </a:lnTo>
                  <a:lnTo>
                    <a:pt x="3944025" y="180770"/>
                  </a:lnTo>
                  <a:lnTo>
                    <a:pt x="3946704" y="168084"/>
                  </a:lnTo>
                  <a:lnTo>
                    <a:pt x="3952165" y="143901"/>
                  </a:lnTo>
                  <a:lnTo>
                    <a:pt x="3953499" y="138153"/>
                  </a:lnTo>
                  <a:lnTo>
                    <a:pt x="3954845" y="132454"/>
                  </a:lnTo>
                  <a:lnTo>
                    <a:pt x="3957575" y="121502"/>
                  </a:lnTo>
                  <a:lnTo>
                    <a:pt x="3962973" y="100838"/>
                  </a:lnTo>
                  <a:lnTo>
                    <a:pt x="3964370" y="95982"/>
                  </a:lnTo>
                  <a:lnTo>
                    <a:pt x="3965703" y="91225"/>
                  </a:lnTo>
                  <a:lnTo>
                    <a:pt x="3968434" y="82057"/>
                  </a:lnTo>
                  <a:lnTo>
                    <a:pt x="3973844" y="65159"/>
                  </a:lnTo>
                  <a:lnTo>
                    <a:pt x="3975178" y="61195"/>
                  </a:lnTo>
                  <a:lnTo>
                    <a:pt x="3976575" y="57379"/>
                  </a:lnTo>
                  <a:lnTo>
                    <a:pt x="3979254" y="50094"/>
                  </a:lnTo>
                  <a:lnTo>
                    <a:pt x="3980639" y="46674"/>
                  </a:lnTo>
                  <a:lnTo>
                    <a:pt x="3981985" y="43305"/>
                  </a:lnTo>
                  <a:lnTo>
                    <a:pt x="3984703" y="37011"/>
                  </a:lnTo>
                  <a:lnTo>
                    <a:pt x="3986049" y="34038"/>
                  </a:lnTo>
                  <a:lnTo>
                    <a:pt x="3987382" y="31214"/>
                  </a:lnTo>
                  <a:lnTo>
                    <a:pt x="3990113" y="25862"/>
                  </a:lnTo>
                  <a:lnTo>
                    <a:pt x="3991459" y="23384"/>
                  </a:lnTo>
                  <a:lnTo>
                    <a:pt x="3992843" y="21055"/>
                  </a:lnTo>
                  <a:lnTo>
                    <a:pt x="3995523" y="16695"/>
                  </a:lnTo>
                  <a:lnTo>
                    <a:pt x="3996907" y="14712"/>
                  </a:lnTo>
                  <a:lnTo>
                    <a:pt x="3998253" y="12879"/>
                  </a:lnTo>
                  <a:lnTo>
                    <a:pt x="3999587" y="11145"/>
                  </a:lnTo>
                  <a:lnTo>
                    <a:pt x="4000984" y="9509"/>
                  </a:lnTo>
                  <a:lnTo>
                    <a:pt x="4002318" y="8023"/>
                  </a:lnTo>
                  <a:lnTo>
                    <a:pt x="4003664" y="6684"/>
                  </a:lnTo>
                  <a:lnTo>
                    <a:pt x="4005048" y="5445"/>
                  </a:lnTo>
                  <a:lnTo>
                    <a:pt x="4006382" y="4355"/>
                  </a:lnTo>
                  <a:lnTo>
                    <a:pt x="4007728" y="3364"/>
                  </a:lnTo>
                  <a:lnTo>
                    <a:pt x="4009112" y="2522"/>
                  </a:lnTo>
                  <a:lnTo>
                    <a:pt x="4010458" y="1779"/>
                  </a:lnTo>
                  <a:lnTo>
                    <a:pt x="4011792" y="1184"/>
                  </a:lnTo>
                  <a:lnTo>
                    <a:pt x="4013189" y="688"/>
                  </a:lnTo>
                  <a:lnTo>
                    <a:pt x="4014522" y="341"/>
                  </a:lnTo>
                  <a:lnTo>
                    <a:pt x="4015868" y="94"/>
                  </a:lnTo>
                  <a:lnTo>
                    <a:pt x="4017253" y="-5"/>
                  </a:lnTo>
                  <a:lnTo>
                    <a:pt x="4018536" y="-5"/>
                  </a:lnTo>
                  <a:lnTo>
                    <a:pt x="4019882" y="143"/>
                  </a:lnTo>
                  <a:lnTo>
                    <a:pt x="4021215" y="440"/>
                  </a:lnTo>
                  <a:lnTo>
                    <a:pt x="4022561" y="787"/>
                  </a:lnTo>
                  <a:lnTo>
                    <a:pt x="4023895" y="1283"/>
                  </a:lnTo>
                  <a:lnTo>
                    <a:pt x="4025190" y="1927"/>
                  </a:lnTo>
                  <a:lnTo>
                    <a:pt x="4026524" y="2670"/>
                  </a:lnTo>
                  <a:lnTo>
                    <a:pt x="4027870" y="3513"/>
                  </a:lnTo>
                  <a:lnTo>
                    <a:pt x="4029203" y="4504"/>
                  </a:lnTo>
                  <a:lnTo>
                    <a:pt x="4030499" y="5595"/>
                  </a:lnTo>
                  <a:lnTo>
                    <a:pt x="4031832" y="6833"/>
                  </a:lnTo>
                  <a:lnTo>
                    <a:pt x="4033178" y="8171"/>
                  </a:lnTo>
                  <a:lnTo>
                    <a:pt x="4034512" y="9608"/>
                  </a:lnTo>
                  <a:lnTo>
                    <a:pt x="4035858" y="11194"/>
                  </a:lnTo>
                  <a:lnTo>
                    <a:pt x="4038487" y="14712"/>
                  </a:lnTo>
                  <a:lnTo>
                    <a:pt x="4039821" y="16644"/>
                  </a:lnTo>
                  <a:lnTo>
                    <a:pt x="4041167" y="18676"/>
                  </a:lnTo>
                  <a:lnTo>
                    <a:pt x="4043796" y="23137"/>
                  </a:lnTo>
                  <a:lnTo>
                    <a:pt x="4045129" y="25515"/>
                  </a:lnTo>
                  <a:lnTo>
                    <a:pt x="4046475" y="28042"/>
                  </a:lnTo>
                  <a:lnTo>
                    <a:pt x="4049155" y="33395"/>
                  </a:lnTo>
                  <a:lnTo>
                    <a:pt x="4050438" y="36268"/>
                  </a:lnTo>
                  <a:lnTo>
                    <a:pt x="4051784" y="39242"/>
                  </a:lnTo>
                  <a:lnTo>
                    <a:pt x="4054464" y="45535"/>
                  </a:lnTo>
                  <a:lnTo>
                    <a:pt x="4059772" y="59459"/>
                  </a:lnTo>
                  <a:lnTo>
                    <a:pt x="4061106" y="63176"/>
                  </a:lnTo>
                  <a:lnTo>
                    <a:pt x="4062439" y="67042"/>
                  </a:lnTo>
                  <a:lnTo>
                    <a:pt x="4065081" y="75119"/>
                  </a:lnTo>
                  <a:lnTo>
                    <a:pt x="4070389" y="92562"/>
                  </a:lnTo>
                  <a:lnTo>
                    <a:pt x="4071723" y="97171"/>
                  </a:lnTo>
                  <a:lnTo>
                    <a:pt x="4073057" y="101878"/>
                  </a:lnTo>
                  <a:lnTo>
                    <a:pt x="4075686" y="111640"/>
                  </a:lnTo>
                  <a:lnTo>
                    <a:pt x="4081045" y="132403"/>
                  </a:lnTo>
                  <a:lnTo>
                    <a:pt x="4082340" y="137855"/>
                  </a:lnTo>
                  <a:lnTo>
                    <a:pt x="4083674" y="143405"/>
                  </a:lnTo>
                  <a:lnTo>
                    <a:pt x="4086353" y="154803"/>
                  </a:lnTo>
                  <a:lnTo>
                    <a:pt x="4091662" y="178688"/>
                  </a:lnTo>
                  <a:lnTo>
                    <a:pt x="4102279" y="230968"/>
                  </a:lnTo>
                  <a:lnTo>
                    <a:pt x="4103714" y="238500"/>
                  </a:lnTo>
                  <a:lnTo>
                    <a:pt x="4105213" y="246082"/>
                  </a:lnTo>
                  <a:lnTo>
                    <a:pt x="4108083" y="261643"/>
                  </a:lnTo>
                  <a:lnTo>
                    <a:pt x="4113836" y="293852"/>
                  </a:lnTo>
                  <a:lnTo>
                    <a:pt x="4125355" y="362585"/>
                  </a:lnTo>
                  <a:lnTo>
                    <a:pt x="4148469" y="514518"/>
                  </a:lnTo>
                  <a:lnTo>
                    <a:pt x="4151339" y="534638"/>
                  </a:lnTo>
                  <a:lnTo>
                    <a:pt x="4154222" y="554955"/>
                  </a:lnTo>
                  <a:lnTo>
                    <a:pt x="4159975" y="596184"/>
                  </a:lnTo>
                  <a:lnTo>
                    <a:pt x="4171532" y="680477"/>
                  </a:lnTo>
                  <a:lnTo>
                    <a:pt x="4194608" y="853571"/>
                  </a:lnTo>
                  <a:lnTo>
                    <a:pt x="4199968" y="894205"/>
                  </a:lnTo>
                  <a:lnTo>
                    <a:pt x="4205365" y="934740"/>
                  </a:lnTo>
                  <a:lnTo>
                    <a:pt x="4216135" y="1015168"/>
                  </a:lnTo>
                  <a:lnTo>
                    <a:pt x="4237661" y="1170924"/>
                  </a:lnTo>
                  <a:lnTo>
                    <a:pt x="4239007" y="1180337"/>
                  </a:lnTo>
                  <a:lnTo>
                    <a:pt x="4240341" y="1189699"/>
                  </a:lnTo>
                  <a:lnTo>
                    <a:pt x="4243021" y="1208284"/>
                  </a:lnTo>
                  <a:lnTo>
                    <a:pt x="4248431" y="1244857"/>
                  </a:lnTo>
                  <a:lnTo>
                    <a:pt x="4259200" y="1315226"/>
                  </a:lnTo>
                  <a:lnTo>
                    <a:pt x="4260534" y="1323739"/>
                  </a:lnTo>
                  <a:lnTo>
                    <a:pt x="4261880" y="1332213"/>
                  </a:lnTo>
                  <a:lnTo>
                    <a:pt x="4264560" y="1348920"/>
                  </a:lnTo>
                  <a:lnTo>
                    <a:pt x="4269958" y="1381422"/>
                  </a:lnTo>
                  <a:lnTo>
                    <a:pt x="4280727" y="1442822"/>
                  </a:lnTo>
                  <a:lnTo>
                    <a:pt x="4282213" y="1451004"/>
                  </a:lnTo>
                  <a:lnTo>
                    <a:pt x="4283699" y="1459021"/>
                  </a:lnTo>
                  <a:lnTo>
                    <a:pt x="4286734" y="1474841"/>
                  </a:lnTo>
                  <a:lnTo>
                    <a:pt x="4292729" y="1505008"/>
                  </a:lnTo>
                  <a:lnTo>
                    <a:pt x="4294215" y="1512302"/>
                  </a:lnTo>
                  <a:lnTo>
                    <a:pt x="4295764" y="1519432"/>
                  </a:lnTo>
                  <a:lnTo>
                    <a:pt x="4298736" y="1533412"/>
                  </a:lnTo>
                  <a:lnTo>
                    <a:pt x="4304743" y="1559875"/>
                  </a:lnTo>
                  <a:lnTo>
                    <a:pt x="4306279" y="1566167"/>
                  </a:lnTo>
                  <a:lnTo>
                    <a:pt x="4307765" y="1572307"/>
                  </a:lnTo>
                  <a:lnTo>
                    <a:pt x="4310788" y="1584295"/>
                  </a:lnTo>
                  <a:lnTo>
                    <a:pt x="4316795" y="1606648"/>
                  </a:lnTo>
                  <a:lnTo>
                    <a:pt x="4318281" y="1611900"/>
                  </a:lnTo>
                  <a:lnTo>
                    <a:pt x="4319767" y="1617050"/>
                  </a:lnTo>
                  <a:lnTo>
                    <a:pt x="4322790" y="1626869"/>
                  </a:lnTo>
                  <a:lnTo>
                    <a:pt x="4328797" y="1644909"/>
                  </a:lnTo>
                  <a:lnTo>
                    <a:pt x="4330283" y="1649070"/>
                  </a:lnTo>
                  <a:lnTo>
                    <a:pt x="4331781" y="1653078"/>
                  </a:lnTo>
                  <a:lnTo>
                    <a:pt x="4334804" y="1660665"/>
                  </a:lnTo>
                  <a:lnTo>
                    <a:pt x="4336290" y="1664230"/>
                  </a:lnTo>
                  <a:lnTo>
                    <a:pt x="4337826" y="1667655"/>
                  </a:lnTo>
                  <a:lnTo>
                    <a:pt x="4340798" y="1674099"/>
                  </a:lnTo>
                  <a:lnTo>
                    <a:pt x="4342297" y="1677118"/>
                  </a:lnTo>
                  <a:lnTo>
                    <a:pt x="4343833" y="1679947"/>
                  </a:lnTo>
                  <a:lnTo>
                    <a:pt x="4345319" y="1682662"/>
                  </a:lnTo>
                  <a:lnTo>
                    <a:pt x="4346805" y="1685199"/>
                  </a:lnTo>
                  <a:lnTo>
                    <a:pt x="4348342" y="1687622"/>
                  </a:lnTo>
                  <a:lnTo>
                    <a:pt x="4349828" y="1689906"/>
                  </a:lnTo>
                  <a:lnTo>
                    <a:pt x="4352812" y="1693915"/>
                  </a:lnTo>
                  <a:lnTo>
                    <a:pt x="4354349" y="1695754"/>
                  </a:lnTo>
                  <a:lnTo>
                    <a:pt x="4355835" y="1697391"/>
                  </a:lnTo>
                  <a:lnTo>
                    <a:pt x="4357321" y="1698926"/>
                  </a:lnTo>
                  <a:lnTo>
                    <a:pt x="4358858" y="1700258"/>
                  </a:lnTo>
                  <a:lnTo>
                    <a:pt x="4360356" y="1701450"/>
                  </a:lnTo>
                  <a:lnTo>
                    <a:pt x="4361842" y="1702490"/>
                  </a:lnTo>
                  <a:lnTo>
                    <a:pt x="4363328" y="1703378"/>
                  </a:lnTo>
                  <a:lnTo>
                    <a:pt x="4364865" y="1704127"/>
                  </a:lnTo>
                  <a:lnTo>
                    <a:pt x="4366350" y="1704723"/>
                  </a:lnTo>
                  <a:lnTo>
                    <a:pt x="4367836" y="1705116"/>
                  </a:lnTo>
                  <a:lnTo>
                    <a:pt x="4369373" y="1705408"/>
                  </a:lnTo>
                  <a:lnTo>
                    <a:pt x="4370872" y="1705560"/>
                  </a:lnTo>
                  <a:lnTo>
                    <a:pt x="4372357" y="1705510"/>
                  </a:lnTo>
                  <a:lnTo>
                    <a:pt x="4373843" y="1705319"/>
                  </a:lnTo>
                  <a:lnTo>
                    <a:pt x="4375380" y="1704964"/>
                  </a:lnTo>
                  <a:lnTo>
                    <a:pt x="4376866" y="1704520"/>
                  </a:lnTo>
                </a:path>
              </a:pathLst>
            </a:custGeom>
            <a:noFill/>
            <a:ln w="20320" cap="sq">
              <a:solidFill>
                <a:srgbClr val="5D81B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99B6050-1B22-4EE6-B83B-06A829DB288B}"/>
                </a:ext>
              </a:extLst>
            </p:cNvPr>
            <p:cNvSpPr/>
            <p:nvPr/>
          </p:nvSpPr>
          <p:spPr>
            <a:xfrm>
              <a:off x="3907532" y="4625043"/>
              <a:ext cx="12700" cy="50743"/>
            </a:xfrm>
            <a:custGeom>
              <a:avLst/>
              <a:gdLst>
                <a:gd name="connsiteX0" fmla="*/ -66 w 12700"/>
                <a:gd name="connsiteY0" fmla="*/ 50739 h 50743"/>
                <a:gd name="connsiteX1" fmla="*/ -66 w 12700"/>
                <a:gd name="connsiteY1" fmla="*/ -5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50743">
                  <a:moveTo>
                    <a:pt x="-66" y="50739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B3BECFA-6927-4871-8690-38C8FBECCB93}"/>
                </a:ext>
              </a:extLst>
            </p:cNvPr>
            <p:cNvSpPr/>
            <p:nvPr/>
          </p:nvSpPr>
          <p:spPr>
            <a:xfrm>
              <a:off x="3842132" y="4790472"/>
              <a:ext cx="60176" cy="10406"/>
            </a:xfrm>
            <a:custGeom>
              <a:avLst/>
              <a:gdLst>
                <a:gd name="connsiteX0" fmla="*/ 60178 w 60176"/>
                <a:gd name="connsiteY0" fmla="*/ 10630 h 10406"/>
                <a:gd name="connsiteX1" fmla="*/ 2 w 60176"/>
                <a:gd name="connsiteY1" fmla="*/ 10630 h 10406"/>
                <a:gd name="connsiteX2" fmla="*/ 2 w 60176"/>
                <a:gd name="connsiteY2" fmla="*/ 223 h 10406"/>
                <a:gd name="connsiteX3" fmla="*/ 60178 w 60176"/>
                <a:gd name="connsiteY3" fmla="*/ 223 h 1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76" h="10406">
                  <a:moveTo>
                    <a:pt x="60178" y="10630"/>
                  </a:moveTo>
                  <a:lnTo>
                    <a:pt x="2" y="10630"/>
                  </a:lnTo>
                  <a:lnTo>
                    <a:pt x="2" y="223"/>
                  </a:lnTo>
                  <a:lnTo>
                    <a:pt x="60178" y="22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D24507A-8080-47E5-A750-B424BFC3FCA7}"/>
                </a:ext>
              </a:extLst>
            </p:cNvPr>
            <p:cNvSpPr/>
            <p:nvPr/>
          </p:nvSpPr>
          <p:spPr>
            <a:xfrm>
              <a:off x="3914661" y="4737498"/>
              <a:ext cx="59531" cy="92815"/>
            </a:xfrm>
            <a:custGeom>
              <a:avLst/>
              <a:gdLst>
                <a:gd name="connsiteX0" fmla="*/ 8 w 59531"/>
                <a:gd name="connsiteY0" fmla="*/ 67419 h 92815"/>
                <a:gd name="connsiteX1" fmla="*/ 11170 w 59531"/>
                <a:gd name="connsiteY1" fmla="*/ 65933 h 92815"/>
                <a:gd name="connsiteX2" fmla="*/ 17669 w 59531"/>
                <a:gd name="connsiteY2" fmla="*/ 79610 h 92815"/>
                <a:gd name="connsiteX3" fmla="*/ 28930 w 59531"/>
                <a:gd name="connsiteY3" fmla="*/ 83772 h 92815"/>
                <a:gd name="connsiteX4" fmla="*/ 42225 w 59531"/>
                <a:gd name="connsiteY4" fmla="*/ 78321 h 92815"/>
                <a:gd name="connsiteX5" fmla="*/ 47682 w 59531"/>
                <a:gd name="connsiteY5" fmla="*/ 64842 h 92815"/>
                <a:gd name="connsiteX6" fmla="*/ 42622 w 59531"/>
                <a:gd name="connsiteY6" fmla="*/ 52156 h 92815"/>
                <a:gd name="connsiteX7" fmla="*/ 29873 w 59531"/>
                <a:gd name="connsiteY7" fmla="*/ 47151 h 92815"/>
                <a:gd name="connsiteX8" fmla="*/ 21985 w 59531"/>
                <a:gd name="connsiteY8" fmla="*/ 48390 h 92815"/>
                <a:gd name="connsiteX9" fmla="*/ 23225 w 59531"/>
                <a:gd name="connsiteY9" fmla="*/ 38628 h 92815"/>
                <a:gd name="connsiteX10" fmla="*/ 25061 w 59531"/>
                <a:gd name="connsiteY10" fmla="*/ 38727 h 92815"/>
                <a:gd name="connsiteX11" fmla="*/ 37860 w 59531"/>
                <a:gd name="connsiteY11" fmla="*/ 35011 h 92815"/>
                <a:gd name="connsiteX12" fmla="*/ 43565 w 59531"/>
                <a:gd name="connsiteY12" fmla="*/ 23563 h 92815"/>
                <a:gd name="connsiteX13" fmla="*/ 39398 w 59531"/>
                <a:gd name="connsiteY13" fmla="*/ 13405 h 92815"/>
                <a:gd name="connsiteX14" fmla="*/ 28682 w 59531"/>
                <a:gd name="connsiteY14" fmla="*/ 9391 h 92815"/>
                <a:gd name="connsiteX15" fmla="*/ 17818 w 59531"/>
                <a:gd name="connsiteY15" fmla="*/ 13504 h 92815"/>
                <a:gd name="connsiteX16" fmla="*/ 12261 w 59531"/>
                <a:gd name="connsiteY16" fmla="*/ 25744 h 92815"/>
                <a:gd name="connsiteX17" fmla="*/ 1099 w 59531"/>
                <a:gd name="connsiteY17" fmla="*/ 23762 h 92815"/>
                <a:gd name="connsiteX18" fmla="*/ 10376 w 59531"/>
                <a:gd name="connsiteY18" fmla="*/ 6418 h 92815"/>
                <a:gd name="connsiteX19" fmla="*/ 28434 w 59531"/>
                <a:gd name="connsiteY19" fmla="*/ 223 h 92815"/>
                <a:gd name="connsiteX20" fmla="*/ 42126 w 59531"/>
                <a:gd name="connsiteY20" fmla="*/ 3444 h 92815"/>
                <a:gd name="connsiteX21" fmla="*/ 51750 w 59531"/>
                <a:gd name="connsiteY21" fmla="*/ 12116 h 92815"/>
                <a:gd name="connsiteX22" fmla="*/ 55074 w 59531"/>
                <a:gd name="connsiteY22" fmla="*/ 23811 h 92815"/>
                <a:gd name="connsiteX23" fmla="*/ 51899 w 59531"/>
                <a:gd name="connsiteY23" fmla="*/ 34565 h 92815"/>
                <a:gd name="connsiteX24" fmla="*/ 42523 w 59531"/>
                <a:gd name="connsiteY24" fmla="*/ 42196 h 92815"/>
                <a:gd name="connsiteX25" fmla="*/ 55074 w 59531"/>
                <a:gd name="connsiteY25" fmla="*/ 49927 h 92815"/>
                <a:gd name="connsiteX26" fmla="*/ 59539 w 59531"/>
                <a:gd name="connsiteY26" fmla="*/ 64595 h 92815"/>
                <a:gd name="connsiteX27" fmla="*/ 50857 w 59531"/>
                <a:gd name="connsiteY27" fmla="*/ 84763 h 92815"/>
                <a:gd name="connsiteX28" fmla="*/ 28880 w 59531"/>
                <a:gd name="connsiteY28" fmla="*/ 93039 h 92815"/>
                <a:gd name="connsiteX29" fmla="*/ 8987 w 59531"/>
                <a:gd name="connsiteY29" fmla="*/ 85903 h 92815"/>
                <a:gd name="connsiteX30" fmla="*/ 8 w 59531"/>
                <a:gd name="connsiteY30" fmla="*/ 67419 h 9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531" h="92815">
                  <a:moveTo>
                    <a:pt x="8" y="67419"/>
                  </a:moveTo>
                  <a:lnTo>
                    <a:pt x="11170" y="65933"/>
                  </a:lnTo>
                  <a:cubicBezTo>
                    <a:pt x="12410" y="72276"/>
                    <a:pt x="14543" y="76835"/>
                    <a:pt x="17669" y="79610"/>
                  </a:cubicBezTo>
                  <a:cubicBezTo>
                    <a:pt x="20745" y="82434"/>
                    <a:pt x="24515" y="83822"/>
                    <a:pt x="28930" y="83772"/>
                  </a:cubicBezTo>
                  <a:cubicBezTo>
                    <a:pt x="34139" y="83822"/>
                    <a:pt x="38554" y="81988"/>
                    <a:pt x="42225" y="78321"/>
                  </a:cubicBezTo>
                  <a:cubicBezTo>
                    <a:pt x="45797" y="74704"/>
                    <a:pt x="47633" y="70244"/>
                    <a:pt x="47682" y="64842"/>
                  </a:cubicBezTo>
                  <a:cubicBezTo>
                    <a:pt x="47633" y="59788"/>
                    <a:pt x="45946" y="55526"/>
                    <a:pt x="42622" y="52156"/>
                  </a:cubicBezTo>
                  <a:cubicBezTo>
                    <a:pt x="39249" y="48836"/>
                    <a:pt x="34982" y="47201"/>
                    <a:pt x="29873" y="47151"/>
                  </a:cubicBezTo>
                  <a:cubicBezTo>
                    <a:pt x="27690" y="47201"/>
                    <a:pt x="25061" y="47597"/>
                    <a:pt x="21985" y="48390"/>
                  </a:cubicBezTo>
                  <a:lnTo>
                    <a:pt x="23225" y="38628"/>
                  </a:lnTo>
                  <a:cubicBezTo>
                    <a:pt x="23969" y="38727"/>
                    <a:pt x="24564" y="38777"/>
                    <a:pt x="25061" y="38727"/>
                  </a:cubicBezTo>
                  <a:cubicBezTo>
                    <a:pt x="29773" y="38777"/>
                    <a:pt x="34040" y="37538"/>
                    <a:pt x="37860" y="35011"/>
                  </a:cubicBezTo>
                  <a:cubicBezTo>
                    <a:pt x="41630" y="32582"/>
                    <a:pt x="43515" y="28767"/>
                    <a:pt x="43565" y="23563"/>
                  </a:cubicBezTo>
                  <a:cubicBezTo>
                    <a:pt x="43515" y="19500"/>
                    <a:pt x="42126" y="16130"/>
                    <a:pt x="39398" y="13405"/>
                  </a:cubicBezTo>
                  <a:cubicBezTo>
                    <a:pt x="36620" y="10778"/>
                    <a:pt x="33048" y="9440"/>
                    <a:pt x="28682" y="9391"/>
                  </a:cubicBezTo>
                  <a:cubicBezTo>
                    <a:pt x="24316" y="9440"/>
                    <a:pt x="20695" y="10778"/>
                    <a:pt x="17818" y="13504"/>
                  </a:cubicBezTo>
                  <a:cubicBezTo>
                    <a:pt x="14891" y="16229"/>
                    <a:pt x="13055" y="20342"/>
                    <a:pt x="12261" y="25744"/>
                  </a:cubicBezTo>
                  <a:lnTo>
                    <a:pt x="1099" y="23762"/>
                  </a:lnTo>
                  <a:cubicBezTo>
                    <a:pt x="2439" y="16329"/>
                    <a:pt x="5514" y="10580"/>
                    <a:pt x="10376" y="6418"/>
                  </a:cubicBezTo>
                  <a:cubicBezTo>
                    <a:pt x="15188" y="2354"/>
                    <a:pt x="21241" y="273"/>
                    <a:pt x="28434" y="223"/>
                  </a:cubicBezTo>
                  <a:cubicBezTo>
                    <a:pt x="33395" y="273"/>
                    <a:pt x="37959" y="1363"/>
                    <a:pt x="42126" y="3444"/>
                  </a:cubicBezTo>
                  <a:cubicBezTo>
                    <a:pt x="46293" y="5625"/>
                    <a:pt x="49468" y="8499"/>
                    <a:pt x="51750" y="12116"/>
                  </a:cubicBezTo>
                  <a:cubicBezTo>
                    <a:pt x="53933" y="15833"/>
                    <a:pt x="55074" y="19748"/>
                    <a:pt x="55074" y="23811"/>
                  </a:cubicBezTo>
                  <a:cubicBezTo>
                    <a:pt x="55074" y="27776"/>
                    <a:pt x="53983" y="31343"/>
                    <a:pt x="51899" y="34565"/>
                  </a:cubicBezTo>
                  <a:cubicBezTo>
                    <a:pt x="49716" y="37786"/>
                    <a:pt x="46591" y="40313"/>
                    <a:pt x="42523" y="42196"/>
                  </a:cubicBezTo>
                  <a:cubicBezTo>
                    <a:pt x="47881" y="43484"/>
                    <a:pt x="52098" y="46061"/>
                    <a:pt x="55074" y="49927"/>
                  </a:cubicBezTo>
                  <a:cubicBezTo>
                    <a:pt x="58051" y="53841"/>
                    <a:pt x="59539" y="58747"/>
                    <a:pt x="59539" y="64595"/>
                  </a:cubicBezTo>
                  <a:cubicBezTo>
                    <a:pt x="59539" y="72573"/>
                    <a:pt x="56612" y="79312"/>
                    <a:pt x="50857" y="84763"/>
                  </a:cubicBezTo>
                  <a:cubicBezTo>
                    <a:pt x="45003" y="90313"/>
                    <a:pt x="37711" y="93039"/>
                    <a:pt x="28880" y="93039"/>
                  </a:cubicBezTo>
                  <a:cubicBezTo>
                    <a:pt x="20893" y="93039"/>
                    <a:pt x="14246" y="90660"/>
                    <a:pt x="8987" y="85903"/>
                  </a:cubicBezTo>
                  <a:cubicBezTo>
                    <a:pt x="3679" y="81146"/>
                    <a:pt x="702" y="75001"/>
                    <a:pt x="8" y="6741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F2723FE-91F3-4F78-B42A-879DE5A6B657}"/>
                </a:ext>
              </a:extLst>
            </p:cNvPr>
            <p:cNvSpPr/>
            <p:nvPr/>
          </p:nvSpPr>
          <p:spPr>
            <a:xfrm>
              <a:off x="4053433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9FA96A1-1416-48D3-ADB6-C7454E97289F}"/>
                </a:ext>
              </a:extLst>
            </p:cNvPr>
            <p:cNvSpPr/>
            <p:nvPr/>
          </p:nvSpPr>
          <p:spPr>
            <a:xfrm>
              <a:off x="4199333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5A176B-8453-4FF9-B82C-D6FC37D88D02}"/>
                </a:ext>
              </a:extLst>
            </p:cNvPr>
            <p:cNvSpPr/>
            <p:nvPr/>
          </p:nvSpPr>
          <p:spPr>
            <a:xfrm>
              <a:off x="4345241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FEA3617-9895-4554-94CD-76D149DEFA34}"/>
                </a:ext>
              </a:extLst>
            </p:cNvPr>
            <p:cNvSpPr/>
            <p:nvPr/>
          </p:nvSpPr>
          <p:spPr>
            <a:xfrm>
              <a:off x="4491139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D157D60-58F7-49CE-B0E5-1B0EE9805A9C}"/>
                </a:ext>
              </a:extLst>
            </p:cNvPr>
            <p:cNvSpPr/>
            <p:nvPr/>
          </p:nvSpPr>
          <p:spPr>
            <a:xfrm>
              <a:off x="4637036" y="4625043"/>
              <a:ext cx="12700" cy="50743"/>
            </a:xfrm>
            <a:custGeom>
              <a:avLst/>
              <a:gdLst>
                <a:gd name="connsiteX0" fmla="*/ -66 w 12700"/>
                <a:gd name="connsiteY0" fmla="*/ 50739 h 50743"/>
                <a:gd name="connsiteX1" fmla="*/ -66 w 12700"/>
                <a:gd name="connsiteY1" fmla="*/ -5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50743">
                  <a:moveTo>
                    <a:pt x="-66" y="50739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96E39C-2E9C-4D3B-ACAB-EE722F2E08A6}"/>
                </a:ext>
              </a:extLst>
            </p:cNvPr>
            <p:cNvSpPr/>
            <p:nvPr/>
          </p:nvSpPr>
          <p:spPr>
            <a:xfrm>
              <a:off x="4571620" y="4790472"/>
              <a:ext cx="60176" cy="10406"/>
            </a:xfrm>
            <a:custGeom>
              <a:avLst/>
              <a:gdLst>
                <a:gd name="connsiteX0" fmla="*/ 60236 w 60176"/>
                <a:gd name="connsiteY0" fmla="*/ 10630 h 10406"/>
                <a:gd name="connsiteX1" fmla="*/ 59 w 60176"/>
                <a:gd name="connsiteY1" fmla="*/ 10630 h 10406"/>
                <a:gd name="connsiteX2" fmla="*/ 59 w 60176"/>
                <a:gd name="connsiteY2" fmla="*/ 223 h 10406"/>
                <a:gd name="connsiteX3" fmla="*/ 60236 w 60176"/>
                <a:gd name="connsiteY3" fmla="*/ 223 h 1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76" h="10406">
                  <a:moveTo>
                    <a:pt x="60236" y="10630"/>
                  </a:moveTo>
                  <a:lnTo>
                    <a:pt x="59" y="10630"/>
                  </a:lnTo>
                  <a:lnTo>
                    <a:pt x="59" y="223"/>
                  </a:lnTo>
                  <a:lnTo>
                    <a:pt x="60236" y="22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4569BC9-ED9E-4F22-85B4-EB4FA5E2AF08}"/>
                </a:ext>
              </a:extLst>
            </p:cNvPr>
            <p:cNvSpPr/>
            <p:nvPr/>
          </p:nvSpPr>
          <p:spPr>
            <a:xfrm>
              <a:off x="4642646" y="4737498"/>
              <a:ext cx="60091" cy="91180"/>
            </a:xfrm>
            <a:custGeom>
              <a:avLst/>
              <a:gdLst>
                <a:gd name="connsiteX0" fmla="*/ 60157 w 60091"/>
                <a:gd name="connsiteY0" fmla="*/ 80700 h 91180"/>
                <a:gd name="connsiteX1" fmla="*/ 60157 w 60091"/>
                <a:gd name="connsiteY1" fmla="*/ 91404 h 91180"/>
                <a:gd name="connsiteX2" fmla="*/ 80 w 60091"/>
                <a:gd name="connsiteY2" fmla="*/ 91404 h 91180"/>
                <a:gd name="connsiteX3" fmla="*/ 1370 w 60091"/>
                <a:gd name="connsiteY3" fmla="*/ 83673 h 91180"/>
                <a:gd name="connsiteX4" fmla="*/ 8712 w 60091"/>
                <a:gd name="connsiteY4" fmla="*/ 71582 h 91180"/>
                <a:gd name="connsiteX5" fmla="*/ 23297 w 60091"/>
                <a:gd name="connsiteY5" fmla="*/ 57806 h 91180"/>
                <a:gd name="connsiteX6" fmla="*/ 43339 w 60091"/>
                <a:gd name="connsiteY6" fmla="*/ 38579 h 91180"/>
                <a:gd name="connsiteX7" fmla="*/ 48548 w 60091"/>
                <a:gd name="connsiteY7" fmla="*/ 25199 h 91180"/>
                <a:gd name="connsiteX8" fmla="*/ 43786 w 60091"/>
                <a:gd name="connsiteY8" fmla="*/ 14000 h 91180"/>
                <a:gd name="connsiteX9" fmla="*/ 31433 w 60091"/>
                <a:gd name="connsiteY9" fmla="*/ 9440 h 91180"/>
                <a:gd name="connsiteX10" fmla="*/ 18535 w 60091"/>
                <a:gd name="connsiteY10" fmla="*/ 14297 h 91180"/>
                <a:gd name="connsiteX11" fmla="*/ 13623 w 60091"/>
                <a:gd name="connsiteY11" fmla="*/ 27676 h 91180"/>
                <a:gd name="connsiteX12" fmla="*/ 2164 w 60091"/>
                <a:gd name="connsiteY12" fmla="*/ 26487 h 91180"/>
                <a:gd name="connsiteX13" fmla="*/ 11044 w 60091"/>
                <a:gd name="connsiteY13" fmla="*/ 6963 h 91180"/>
                <a:gd name="connsiteX14" fmla="*/ 31681 w 60091"/>
                <a:gd name="connsiteY14" fmla="*/ 223 h 91180"/>
                <a:gd name="connsiteX15" fmla="*/ 52368 w 60091"/>
                <a:gd name="connsiteY15" fmla="*/ 7458 h 91180"/>
                <a:gd name="connsiteX16" fmla="*/ 60008 w 60091"/>
                <a:gd name="connsiteY16" fmla="*/ 25447 h 91180"/>
                <a:gd name="connsiteX17" fmla="*/ 57776 w 60091"/>
                <a:gd name="connsiteY17" fmla="*/ 36150 h 91180"/>
                <a:gd name="connsiteX18" fmla="*/ 50384 w 60091"/>
                <a:gd name="connsiteY18" fmla="*/ 47251 h 91180"/>
                <a:gd name="connsiteX19" fmla="*/ 33170 w 60091"/>
                <a:gd name="connsiteY19" fmla="*/ 63207 h 91180"/>
                <a:gd name="connsiteX20" fmla="*/ 20271 w 60091"/>
                <a:gd name="connsiteY20" fmla="*/ 74654 h 91180"/>
                <a:gd name="connsiteX21" fmla="*/ 15558 w 60091"/>
                <a:gd name="connsiteY21" fmla="*/ 80700 h 9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091" h="91180">
                  <a:moveTo>
                    <a:pt x="60157" y="80700"/>
                  </a:moveTo>
                  <a:lnTo>
                    <a:pt x="60157" y="91404"/>
                  </a:lnTo>
                  <a:lnTo>
                    <a:pt x="80" y="91404"/>
                  </a:lnTo>
                  <a:cubicBezTo>
                    <a:pt x="-19" y="88728"/>
                    <a:pt x="378" y="86151"/>
                    <a:pt x="1370" y="83673"/>
                  </a:cubicBezTo>
                  <a:cubicBezTo>
                    <a:pt x="2858" y="79610"/>
                    <a:pt x="5339" y="75596"/>
                    <a:pt x="8712" y="71582"/>
                  </a:cubicBezTo>
                  <a:cubicBezTo>
                    <a:pt x="12086" y="67667"/>
                    <a:pt x="16947" y="63058"/>
                    <a:pt x="23297" y="57806"/>
                  </a:cubicBezTo>
                  <a:cubicBezTo>
                    <a:pt x="33170" y="49728"/>
                    <a:pt x="39817" y="43336"/>
                    <a:pt x="43339" y="38579"/>
                  </a:cubicBezTo>
                  <a:cubicBezTo>
                    <a:pt x="46762" y="33871"/>
                    <a:pt x="48499" y="29411"/>
                    <a:pt x="48548" y="25199"/>
                  </a:cubicBezTo>
                  <a:cubicBezTo>
                    <a:pt x="48499" y="20788"/>
                    <a:pt x="46911" y="17072"/>
                    <a:pt x="43786" y="14000"/>
                  </a:cubicBezTo>
                  <a:cubicBezTo>
                    <a:pt x="40611" y="11026"/>
                    <a:pt x="36493" y="9490"/>
                    <a:pt x="31433" y="9440"/>
                  </a:cubicBezTo>
                  <a:cubicBezTo>
                    <a:pt x="26026" y="9490"/>
                    <a:pt x="21759" y="11125"/>
                    <a:pt x="18535" y="14297"/>
                  </a:cubicBezTo>
                  <a:cubicBezTo>
                    <a:pt x="15310" y="17567"/>
                    <a:pt x="13673" y="22027"/>
                    <a:pt x="13623" y="27676"/>
                  </a:cubicBezTo>
                  <a:lnTo>
                    <a:pt x="2164" y="26487"/>
                  </a:lnTo>
                  <a:cubicBezTo>
                    <a:pt x="2957" y="17964"/>
                    <a:pt x="5884" y="11423"/>
                    <a:pt x="11044" y="6963"/>
                  </a:cubicBezTo>
                  <a:cubicBezTo>
                    <a:pt x="16104" y="2503"/>
                    <a:pt x="23000" y="273"/>
                    <a:pt x="31681" y="223"/>
                  </a:cubicBezTo>
                  <a:cubicBezTo>
                    <a:pt x="40363" y="273"/>
                    <a:pt x="47259" y="2701"/>
                    <a:pt x="52368" y="7458"/>
                  </a:cubicBezTo>
                  <a:cubicBezTo>
                    <a:pt x="57428" y="12315"/>
                    <a:pt x="59959" y="18311"/>
                    <a:pt x="60008" y="25447"/>
                  </a:cubicBezTo>
                  <a:cubicBezTo>
                    <a:pt x="59959" y="29114"/>
                    <a:pt x="59214" y="32681"/>
                    <a:pt x="57776" y="36150"/>
                  </a:cubicBezTo>
                  <a:cubicBezTo>
                    <a:pt x="56238" y="39718"/>
                    <a:pt x="53807" y="43385"/>
                    <a:pt x="50384" y="47251"/>
                  </a:cubicBezTo>
                  <a:cubicBezTo>
                    <a:pt x="46911" y="51116"/>
                    <a:pt x="41157" y="56468"/>
                    <a:pt x="33170" y="63207"/>
                  </a:cubicBezTo>
                  <a:cubicBezTo>
                    <a:pt x="26472" y="68856"/>
                    <a:pt x="22156" y="72672"/>
                    <a:pt x="20271" y="74654"/>
                  </a:cubicBezTo>
                  <a:cubicBezTo>
                    <a:pt x="18336" y="76686"/>
                    <a:pt x="16798" y="78668"/>
                    <a:pt x="15558" y="807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2DF1972-08F6-4DDD-BF71-DE2307585F0F}"/>
                </a:ext>
              </a:extLst>
            </p:cNvPr>
            <p:cNvSpPr/>
            <p:nvPr/>
          </p:nvSpPr>
          <p:spPr>
            <a:xfrm>
              <a:off x="4782934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AE24CBE-2F8A-495D-8936-10084EE12252}"/>
                </a:ext>
              </a:extLst>
            </p:cNvPr>
            <p:cNvSpPr/>
            <p:nvPr/>
          </p:nvSpPr>
          <p:spPr>
            <a:xfrm>
              <a:off x="4928844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623456-656A-45A5-80C9-F026F9B4E6D0}"/>
                </a:ext>
              </a:extLst>
            </p:cNvPr>
            <p:cNvSpPr/>
            <p:nvPr/>
          </p:nvSpPr>
          <p:spPr>
            <a:xfrm>
              <a:off x="5074742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F52971-8F14-41B9-A237-75E2A3B852E4}"/>
                </a:ext>
              </a:extLst>
            </p:cNvPr>
            <p:cNvSpPr/>
            <p:nvPr/>
          </p:nvSpPr>
          <p:spPr>
            <a:xfrm>
              <a:off x="5220589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2155CE0-FE80-4975-B39C-4A4E8DA0D022}"/>
                </a:ext>
              </a:extLst>
            </p:cNvPr>
            <p:cNvSpPr/>
            <p:nvPr/>
          </p:nvSpPr>
          <p:spPr>
            <a:xfrm>
              <a:off x="5366499" y="4625043"/>
              <a:ext cx="12700" cy="50743"/>
            </a:xfrm>
            <a:custGeom>
              <a:avLst/>
              <a:gdLst>
                <a:gd name="connsiteX0" fmla="*/ -66 w 12700"/>
                <a:gd name="connsiteY0" fmla="*/ 50739 h 50743"/>
                <a:gd name="connsiteX1" fmla="*/ -66 w 12700"/>
                <a:gd name="connsiteY1" fmla="*/ -5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50743">
                  <a:moveTo>
                    <a:pt x="-66" y="50739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EC87885-3BEA-4338-8C43-2E48BA1D2AA6}"/>
                </a:ext>
              </a:extLst>
            </p:cNvPr>
            <p:cNvSpPr/>
            <p:nvPr/>
          </p:nvSpPr>
          <p:spPr>
            <a:xfrm>
              <a:off x="5301104" y="4790472"/>
              <a:ext cx="60176" cy="10406"/>
            </a:xfrm>
            <a:custGeom>
              <a:avLst/>
              <a:gdLst>
                <a:gd name="connsiteX0" fmla="*/ 60293 w 60176"/>
                <a:gd name="connsiteY0" fmla="*/ 10630 h 10406"/>
                <a:gd name="connsiteX1" fmla="*/ 117 w 60176"/>
                <a:gd name="connsiteY1" fmla="*/ 10630 h 10406"/>
                <a:gd name="connsiteX2" fmla="*/ 117 w 60176"/>
                <a:gd name="connsiteY2" fmla="*/ 223 h 10406"/>
                <a:gd name="connsiteX3" fmla="*/ 60293 w 60176"/>
                <a:gd name="connsiteY3" fmla="*/ 223 h 1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176" h="10406">
                  <a:moveTo>
                    <a:pt x="60293" y="10630"/>
                  </a:moveTo>
                  <a:lnTo>
                    <a:pt x="117" y="10630"/>
                  </a:lnTo>
                  <a:lnTo>
                    <a:pt x="117" y="223"/>
                  </a:lnTo>
                  <a:lnTo>
                    <a:pt x="60293" y="22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06BC2E2-3633-40B2-B8D0-9AD8AC7F9F18}"/>
                </a:ext>
              </a:extLst>
            </p:cNvPr>
            <p:cNvSpPr/>
            <p:nvPr/>
          </p:nvSpPr>
          <p:spPr>
            <a:xfrm>
              <a:off x="5382118" y="4737498"/>
              <a:ext cx="33486" cy="91180"/>
            </a:xfrm>
            <a:custGeom>
              <a:avLst/>
              <a:gdLst>
                <a:gd name="connsiteX0" fmla="*/ 33609 w 33486"/>
                <a:gd name="connsiteY0" fmla="*/ 91404 h 91180"/>
                <a:gd name="connsiteX1" fmla="*/ 22447 w 33486"/>
                <a:gd name="connsiteY1" fmla="*/ 91404 h 91180"/>
                <a:gd name="connsiteX2" fmla="*/ 22447 w 33486"/>
                <a:gd name="connsiteY2" fmla="*/ 20342 h 91180"/>
                <a:gd name="connsiteX3" fmla="*/ 11880 w 33486"/>
                <a:gd name="connsiteY3" fmla="*/ 28073 h 91180"/>
                <a:gd name="connsiteX4" fmla="*/ 123 w 33486"/>
                <a:gd name="connsiteY4" fmla="*/ 33772 h 91180"/>
                <a:gd name="connsiteX5" fmla="*/ 123 w 33486"/>
                <a:gd name="connsiteY5" fmla="*/ 23018 h 91180"/>
                <a:gd name="connsiteX6" fmla="*/ 16494 w 33486"/>
                <a:gd name="connsiteY6" fmla="*/ 12364 h 91180"/>
                <a:gd name="connsiteX7" fmla="*/ 26416 w 33486"/>
                <a:gd name="connsiteY7" fmla="*/ 223 h 91180"/>
                <a:gd name="connsiteX8" fmla="*/ 33609 w 33486"/>
                <a:gd name="connsiteY8" fmla="*/ 223 h 9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6" h="91180">
                  <a:moveTo>
                    <a:pt x="33609" y="91404"/>
                  </a:moveTo>
                  <a:lnTo>
                    <a:pt x="22447" y="91404"/>
                  </a:lnTo>
                  <a:lnTo>
                    <a:pt x="22447" y="20342"/>
                  </a:lnTo>
                  <a:cubicBezTo>
                    <a:pt x="19768" y="22919"/>
                    <a:pt x="16246" y="25496"/>
                    <a:pt x="11880" y="28073"/>
                  </a:cubicBezTo>
                  <a:cubicBezTo>
                    <a:pt x="7515" y="30650"/>
                    <a:pt x="3595" y="32582"/>
                    <a:pt x="123" y="33772"/>
                  </a:cubicBezTo>
                  <a:lnTo>
                    <a:pt x="123" y="23018"/>
                  </a:lnTo>
                  <a:cubicBezTo>
                    <a:pt x="6374" y="20095"/>
                    <a:pt x="11831" y="16576"/>
                    <a:pt x="16494" y="12364"/>
                  </a:cubicBezTo>
                  <a:cubicBezTo>
                    <a:pt x="21157" y="8251"/>
                    <a:pt x="24431" y="4188"/>
                    <a:pt x="26416" y="223"/>
                  </a:cubicBezTo>
                  <a:lnTo>
                    <a:pt x="33609" y="22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4FBC2E1-0E0F-4358-945B-B3032D59174E}"/>
                </a:ext>
              </a:extLst>
            </p:cNvPr>
            <p:cNvSpPr/>
            <p:nvPr/>
          </p:nvSpPr>
          <p:spPr>
            <a:xfrm>
              <a:off x="5512396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BD652B-88A1-492D-AB73-3CF0741EC051}"/>
                </a:ext>
              </a:extLst>
            </p:cNvPr>
            <p:cNvSpPr/>
            <p:nvPr/>
          </p:nvSpPr>
          <p:spPr>
            <a:xfrm>
              <a:off x="5658294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271A06B-48C6-4E58-9B73-7F1FE452DD98}"/>
                </a:ext>
              </a:extLst>
            </p:cNvPr>
            <p:cNvSpPr/>
            <p:nvPr/>
          </p:nvSpPr>
          <p:spPr>
            <a:xfrm>
              <a:off x="5804192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59EA537-81AA-459C-ADE3-9CE7DA0F32C3}"/>
                </a:ext>
              </a:extLst>
            </p:cNvPr>
            <p:cNvSpPr/>
            <p:nvPr/>
          </p:nvSpPr>
          <p:spPr>
            <a:xfrm>
              <a:off x="5950102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444FC8B-885D-4DBA-9073-4C9A9159F9F0}"/>
                </a:ext>
              </a:extLst>
            </p:cNvPr>
            <p:cNvSpPr/>
            <p:nvPr/>
          </p:nvSpPr>
          <p:spPr>
            <a:xfrm>
              <a:off x="6096000" y="4625043"/>
              <a:ext cx="12700" cy="50743"/>
            </a:xfrm>
            <a:custGeom>
              <a:avLst/>
              <a:gdLst>
                <a:gd name="connsiteX0" fmla="*/ -66 w 12700"/>
                <a:gd name="connsiteY0" fmla="*/ 50739 h 50743"/>
                <a:gd name="connsiteX1" fmla="*/ -66 w 12700"/>
                <a:gd name="connsiteY1" fmla="*/ -5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50743">
                  <a:moveTo>
                    <a:pt x="-66" y="50739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78109DF-EB52-4CD2-B4E4-A9586DAFDAE6}"/>
                </a:ext>
              </a:extLst>
            </p:cNvPr>
            <p:cNvSpPr/>
            <p:nvPr/>
          </p:nvSpPr>
          <p:spPr>
            <a:xfrm>
              <a:off x="6241897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6940827-24D3-4F2E-93AE-F17B5F82C6B0}"/>
                </a:ext>
              </a:extLst>
            </p:cNvPr>
            <p:cNvSpPr/>
            <p:nvPr/>
          </p:nvSpPr>
          <p:spPr>
            <a:xfrm>
              <a:off x="6387807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9BEF043-7362-4BDE-972E-6DE14FA1B3B1}"/>
                </a:ext>
              </a:extLst>
            </p:cNvPr>
            <p:cNvSpPr/>
            <p:nvPr/>
          </p:nvSpPr>
          <p:spPr>
            <a:xfrm>
              <a:off x="6533705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E275419-0B5C-45B0-8300-BB2CAE34BC51}"/>
                </a:ext>
              </a:extLst>
            </p:cNvPr>
            <p:cNvSpPr/>
            <p:nvPr/>
          </p:nvSpPr>
          <p:spPr>
            <a:xfrm>
              <a:off x="6679603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B5F790A-D1C3-4555-A961-75D08EBE776B}"/>
                </a:ext>
              </a:extLst>
            </p:cNvPr>
            <p:cNvSpPr/>
            <p:nvPr/>
          </p:nvSpPr>
          <p:spPr>
            <a:xfrm>
              <a:off x="6825500" y="4625043"/>
              <a:ext cx="12700" cy="50743"/>
            </a:xfrm>
            <a:custGeom>
              <a:avLst/>
              <a:gdLst>
                <a:gd name="connsiteX0" fmla="*/ -66 w 12700"/>
                <a:gd name="connsiteY0" fmla="*/ 50739 h 50743"/>
                <a:gd name="connsiteX1" fmla="*/ -66 w 12700"/>
                <a:gd name="connsiteY1" fmla="*/ -5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50743">
                  <a:moveTo>
                    <a:pt x="-66" y="50739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9061AF1-3506-483F-A488-88AF7A0D6258}"/>
                </a:ext>
              </a:extLst>
            </p:cNvPr>
            <p:cNvSpPr/>
            <p:nvPr/>
          </p:nvSpPr>
          <p:spPr>
            <a:xfrm>
              <a:off x="6804010" y="4737498"/>
              <a:ext cx="33486" cy="91180"/>
            </a:xfrm>
            <a:custGeom>
              <a:avLst/>
              <a:gdLst>
                <a:gd name="connsiteX0" fmla="*/ 33721 w 33486"/>
                <a:gd name="connsiteY0" fmla="*/ 91404 h 91180"/>
                <a:gd name="connsiteX1" fmla="*/ 22559 w 33486"/>
                <a:gd name="connsiteY1" fmla="*/ 91404 h 91180"/>
                <a:gd name="connsiteX2" fmla="*/ 22559 w 33486"/>
                <a:gd name="connsiteY2" fmla="*/ 20342 h 91180"/>
                <a:gd name="connsiteX3" fmla="*/ 11992 w 33486"/>
                <a:gd name="connsiteY3" fmla="*/ 28073 h 91180"/>
                <a:gd name="connsiteX4" fmla="*/ 235 w 33486"/>
                <a:gd name="connsiteY4" fmla="*/ 33772 h 91180"/>
                <a:gd name="connsiteX5" fmla="*/ 235 w 33486"/>
                <a:gd name="connsiteY5" fmla="*/ 23018 h 91180"/>
                <a:gd name="connsiteX6" fmla="*/ 16606 w 33486"/>
                <a:gd name="connsiteY6" fmla="*/ 12364 h 91180"/>
                <a:gd name="connsiteX7" fmla="*/ 26528 w 33486"/>
                <a:gd name="connsiteY7" fmla="*/ 223 h 91180"/>
                <a:gd name="connsiteX8" fmla="*/ 33721 w 33486"/>
                <a:gd name="connsiteY8" fmla="*/ 223 h 9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6" h="91180">
                  <a:moveTo>
                    <a:pt x="33721" y="91404"/>
                  </a:moveTo>
                  <a:lnTo>
                    <a:pt x="22559" y="91404"/>
                  </a:lnTo>
                  <a:lnTo>
                    <a:pt x="22559" y="20342"/>
                  </a:lnTo>
                  <a:cubicBezTo>
                    <a:pt x="19880" y="22919"/>
                    <a:pt x="16358" y="25496"/>
                    <a:pt x="11992" y="28073"/>
                  </a:cubicBezTo>
                  <a:cubicBezTo>
                    <a:pt x="7627" y="30650"/>
                    <a:pt x="3707" y="32582"/>
                    <a:pt x="235" y="33772"/>
                  </a:cubicBezTo>
                  <a:lnTo>
                    <a:pt x="235" y="23018"/>
                  </a:lnTo>
                  <a:cubicBezTo>
                    <a:pt x="6485" y="20095"/>
                    <a:pt x="11943" y="16576"/>
                    <a:pt x="16606" y="12364"/>
                  </a:cubicBezTo>
                  <a:cubicBezTo>
                    <a:pt x="21269" y="8251"/>
                    <a:pt x="24543" y="4188"/>
                    <a:pt x="26528" y="223"/>
                  </a:cubicBezTo>
                  <a:lnTo>
                    <a:pt x="33721" y="223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4081A53-B177-4B85-9BB3-BF2750FD32C7}"/>
                </a:ext>
              </a:extLst>
            </p:cNvPr>
            <p:cNvSpPr/>
            <p:nvPr/>
          </p:nvSpPr>
          <p:spPr>
            <a:xfrm>
              <a:off x="6971410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5A38BCC-3DCF-419E-88C1-1254B3066C24}"/>
                </a:ext>
              </a:extLst>
            </p:cNvPr>
            <p:cNvSpPr/>
            <p:nvPr/>
          </p:nvSpPr>
          <p:spPr>
            <a:xfrm>
              <a:off x="7117257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A5C349C-27F5-44C2-88AF-D89F1D7933A5}"/>
                </a:ext>
              </a:extLst>
            </p:cNvPr>
            <p:cNvSpPr/>
            <p:nvPr/>
          </p:nvSpPr>
          <p:spPr>
            <a:xfrm>
              <a:off x="7263155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ABAC68E-362D-4D80-BD14-7E2C4E3C696A}"/>
                </a:ext>
              </a:extLst>
            </p:cNvPr>
            <p:cNvSpPr/>
            <p:nvPr/>
          </p:nvSpPr>
          <p:spPr>
            <a:xfrm>
              <a:off x="7409065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084B804-675E-4701-8B30-8FF565AF3BAB}"/>
                </a:ext>
              </a:extLst>
            </p:cNvPr>
            <p:cNvSpPr/>
            <p:nvPr/>
          </p:nvSpPr>
          <p:spPr>
            <a:xfrm>
              <a:off x="7554963" y="4625043"/>
              <a:ext cx="12700" cy="50743"/>
            </a:xfrm>
            <a:custGeom>
              <a:avLst/>
              <a:gdLst>
                <a:gd name="connsiteX0" fmla="*/ -66 w 12700"/>
                <a:gd name="connsiteY0" fmla="*/ 50739 h 50743"/>
                <a:gd name="connsiteX1" fmla="*/ -66 w 12700"/>
                <a:gd name="connsiteY1" fmla="*/ -5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50743">
                  <a:moveTo>
                    <a:pt x="-66" y="50739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3D519E4-4B32-4DD7-A696-A7BE8A7246B2}"/>
                </a:ext>
              </a:extLst>
            </p:cNvPr>
            <p:cNvSpPr/>
            <p:nvPr/>
          </p:nvSpPr>
          <p:spPr>
            <a:xfrm>
              <a:off x="7523512" y="4737498"/>
              <a:ext cx="60091" cy="91180"/>
            </a:xfrm>
            <a:custGeom>
              <a:avLst/>
              <a:gdLst>
                <a:gd name="connsiteX0" fmla="*/ 60384 w 60091"/>
                <a:gd name="connsiteY0" fmla="*/ 80700 h 91180"/>
                <a:gd name="connsiteX1" fmla="*/ 60384 w 60091"/>
                <a:gd name="connsiteY1" fmla="*/ 91404 h 91180"/>
                <a:gd name="connsiteX2" fmla="*/ 307 w 60091"/>
                <a:gd name="connsiteY2" fmla="*/ 91404 h 91180"/>
                <a:gd name="connsiteX3" fmla="*/ 1597 w 60091"/>
                <a:gd name="connsiteY3" fmla="*/ 83673 h 91180"/>
                <a:gd name="connsiteX4" fmla="*/ 8939 w 60091"/>
                <a:gd name="connsiteY4" fmla="*/ 71582 h 91180"/>
                <a:gd name="connsiteX5" fmla="*/ 23524 w 60091"/>
                <a:gd name="connsiteY5" fmla="*/ 57806 h 91180"/>
                <a:gd name="connsiteX6" fmla="*/ 43566 w 60091"/>
                <a:gd name="connsiteY6" fmla="*/ 38579 h 91180"/>
                <a:gd name="connsiteX7" fmla="*/ 48775 w 60091"/>
                <a:gd name="connsiteY7" fmla="*/ 25199 h 91180"/>
                <a:gd name="connsiteX8" fmla="*/ 44013 w 60091"/>
                <a:gd name="connsiteY8" fmla="*/ 14000 h 91180"/>
                <a:gd name="connsiteX9" fmla="*/ 31660 w 60091"/>
                <a:gd name="connsiteY9" fmla="*/ 9440 h 91180"/>
                <a:gd name="connsiteX10" fmla="*/ 18762 w 60091"/>
                <a:gd name="connsiteY10" fmla="*/ 14297 h 91180"/>
                <a:gd name="connsiteX11" fmla="*/ 13850 w 60091"/>
                <a:gd name="connsiteY11" fmla="*/ 27676 h 91180"/>
                <a:gd name="connsiteX12" fmla="*/ 2390 w 60091"/>
                <a:gd name="connsiteY12" fmla="*/ 26487 h 91180"/>
                <a:gd name="connsiteX13" fmla="*/ 11271 w 60091"/>
                <a:gd name="connsiteY13" fmla="*/ 6963 h 91180"/>
                <a:gd name="connsiteX14" fmla="*/ 31908 w 60091"/>
                <a:gd name="connsiteY14" fmla="*/ 223 h 91180"/>
                <a:gd name="connsiteX15" fmla="*/ 52595 w 60091"/>
                <a:gd name="connsiteY15" fmla="*/ 7458 h 91180"/>
                <a:gd name="connsiteX16" fmla="*/ 60235 w 60091"/>
                <a:gd name="connsiteY16" fmla="*/ 25447 h 91180"/>
                <a:gd name="connsiteX17" fmla="*/ 58003 w 60091"/>
                <a:gd name="connsiteY17" fmla="*/ 36150 h 91180"/>
                <a:gd name="connsiteX18" fmla="*/ 50611 w 60091"/>
                <a:gd name="connsiteY18" fmla="*/ 47251 h 91180"/>
                <a:gd name="connsiteX19" fmla="*/ 33396 w 60091"/>
                <a:gd name="connsiteY19" fmla="*/ 63207 h 91180"/>
                <a:gd name="connsiteX20" fmla="*/ 20498 w 60091"/>
                <a:gd name="connsiteY20" fmla="*/ 74654 h 91180"/>
                <a:gd name="connsiteX21" fmla="*/ 15785 w 60091"/>
                <a:gd name="connsiteY21" fmla="*/ 80700 h 91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091" h="91180">
                  <a:moveTo>
                    <a:pt x="60384" y="80700"/>
                  </a:moveTo>
                  <a:lnTo>
                    <a:pt x="60384" y="91404"/>
                  </a:lnTo>
                  <a:lnTo>
                    <a:pt x="307" y="91404"/>
                  </a:lnTo>
                  <a:cubicBezTo>
                    <a:pt x="208" y="88728"/>
                    <a:pt x="605" y="86151"/>
                    <a:pt x="1597" y="83673"/>
                  </a:cubicBezTo>
                  <a:cubicBezTo>
                    <a:pt x="3085" y="79610"/>
                    <a:pt x="5565" y="75596"/>
                    <a:pt x="8939" y="71582"/>
                  </a:cubicBezTo>
                  <a:cubicBezTo>
                    <a:pt x="12312" y="67667"/>
                    <a:pt x="17174" y="63058"/>
                    <a:pt x="23524" y="57806"/>
                  </a:cubicBezTo>
                  <a:cubicBezTo>
                    <a:pt x="33396" y="49728"/>
                    <a:pt x="40044" y="43336"/>
                    <a:pt x="43566" y="38579"/>
                  </a:cubicBezTo>
                  <a:cubicBezTo>
                    <a:pt x="46989" y="33871"/>
                    <a:pt x="48726" y="29411"/>
                    <a:pt x="48775" y="25199"/>
                  </a:cubicBezTo>
                  <a:cubicBezTo>
                    <a:pt x="48726" y="20788"/>
                    <a:pt x="47138" y="17072"/>
                    <a:pt x="44013" y="14000"/>
                  </a:cubicBezTo>
                  <a:cubicBezTo>
                    <a:pt x="40838" y="11026"/>
                    <a:pt x="36720" y="9490"/>
                    <a:pt x="31660" y="9440"/>
                  </a:cubicBezTo>
                  <a:cubicBezTo>
                    <a:pt x="26253" y="9490"/>
                    <a:pt x="21986" y="11125"/>
                    <a:pt x="18762" y="14297"/>
                  </a:cubicBezTo>
                  <a:cubicBezTo>
                    <a:pt x="15537" y="17567"/>
                    <a:pt x="13900" y="22027"/>
                    <a:pt x="13850" y="27676"/>
                  </a:cubicBezTo>
                  <a:lnTo>
                    <a:pt x="2390" y="26487"/>
                  </a:lnTo>
                  <a:cubicBezTo>
                    <a:pt x="3184" y="17964"/>
                    <a:pt x="6111" y="11423"/>
                    <a:pt x="11271" y="6963"/>
                  </a:cubicBezTo>
                  <a:cubicBezTo>
                    <a:pt x="16331" y="2503"/>
                    <a:pt x="23226" y="273"/>
                    <a:pt x="31908" y="223"/>
                  </a:cubicBezTo>
                  <a:cubicBezTo>
                    <a:pt x="40590" y="273"/>
                    <a:pt x="47485" y="2701"/>
                    <a:pt x="52595" y="7458"/>
                  </a:cubicBezTo>
                  <a:cubicBezTo>
                    <a:pt x="57655" y="12315"/>
                    <a:pt x="60185" y="18311"/>
                    <a:pt x="60235" y="25447"/>
                  </a:cubicBezTo>
                  <a:cubicBezTo>
                    <a:pt x="60185" y="29114"/>
                    <a:pt x="59441" y="32681"/>
                    <a:pt x="58003" y="36150"/>
                  </a:cubicBezTo>
                  <a:cubicBezTo>
                    <a:pt x="56465" y="39718"/>
                    <a:pt x="54034" y="43385"/>
                    <a:pt x="50611" y="47251"/>
                  </a:cubicBezTo>
                  <a:cubicBezTo>
                    <a:pt x="47138" y="51116"/>
                    <a:pt x="41383" y="56468"/>
                    <a:pt x="33396" y="63207"/>
                  </a:cubicBezTo>
                  <a:cubicBezTo>
                    <a:pt x="26699" y="68856"/>
                    <a:pt x="22383" y="72672"/>
                    <a:pt x="20498" y="74654"/>
                  </a:cubicBezTo>
                  <a:cubicBezTo>
                    <a:pt x="18563" y="76686"/>
                    <a:pt x="17025" y="78668"/>
                    <a:pt x="15785" y="80700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30B16DE-9A16-4342-929E-9570C9385C8E}"/>
                </a:ext>
              </a:extLst>
            </p:cNvPr>
            <p:cNvSpPr/>
            <p:nvPr/>
          </p:nvSpPr>
          <p:spPr>
            <a:xfrm>
              <a:off x="7700860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64FBD98-0E4F-496F-AB1E-36EB4BB45650}"/>
                </a:ext>
              </a:extLst>
            </p:cNvPr>
            <p:cNvSpPr/>
            <p:nvPr/>
          </p:nvSpPr>
          <p:spPr>
            <a:xfrm>
              <a:off x="7846758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6F9622-EBE6-460A-99AB-53346B53AE88}"/>
                </a:ext>
              </a:extLst>
            </p:cNvPr>
            <p:cNvSpPr/>
            <p:nvPr/>
          </p:nvSpPr>
          <p:spPr>
            <a:xfrm>
              <a:off x="7992668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165680-0D7A-484C-9A70-B665346F63CC}"/>
                </a:ext>
              </a:extLst>
            </p:cNvPr>
            <p:cNvSpPr/>
            <p:nvPr/>
          </p:nvSpPr>
          <p:spPr>
            <a:xfrm>
              <a:off x="8138566" y="4645315"/>
              <a:ext cx="12700" cy="30471"/>
            </a:xfrm>
            <a:custGeom>
              <a:avLst/>
              <a:gdLst>
                <a:gd name="connsiteX0" fmla="*/ -66 w 12700"/>
                <a:gd name="connsiteY0" fmla="*/ 30467 h 30471"/>
                <a:gd name="connsiteX1" fmla="*/ -66 w 12700"/>
                <a:gd name="connsiteY1" fmla="*/ -5 h 3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0471">
                  <a:moveTo>
                    <a:pt x="-66" y="30467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C389774-C9E3-447B-9C08-43146D2C9A0E}"/>
                </a:ext>
              </a:extLst>
            </p:cNvPr>
            <p:cNvSpPr/>
            <p:nvPr/>
          </p:nvSpPr>
          <p:spPr>
            <a:xfrm>
              <a:off x="8284464" y="4625043"/>
              <a:ext cx="12700" cy="50743"/>
            </a:xfrm>
            <a:custGeom>
              <a:avLst/>
              <a:gdLst>
                <a:gd name="connsiteX0" fmla="*/ -66 w 12700"/>
                <a:gd name="connsiteY0" fmla="*/ 50739 h 50743"/>
                <a:gd name="connsiteX1" fmla="*/ -66 w 12700"/>
                <a:gd name="connsiteY1" fmla="*/ -5 h 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50743">
                  <a:moveTo>
                    <a:pt x="-66" y="50739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DCB366B-A6AE-4B3D-B9C7-27F467807522}"/>
                </a:ext>
              </a:extLst>
            </p:cNvPr>
            <p:cNvSpPr/>
            <p:nvPr/>
          </p:nvSpPr>
          <p:spPr>
            <a:xfrm>
              <a:off x="8254503" y="4737498"/>
              <a:ext cx="59531" cy="92815"/>
            </a:xfrm>
            <a:custGeom>
              <a:avLst/>
              <a:gdLst>
                <a:gd name="connsiteX0" fmla="*/ 350 w 59531"/>
                <a:gd name="connsiteY0" fmla="*/ 67419 h 92815"/>
                <a:gd name="connsiteX1" fmla="*/ 11512 w 59531"/>
                <a:gd name="connsiteY1" fmla="*/ 65933 h 92815"/>
                <a:gd name="connsiteX2" fmla="*/ 18010 w 59531"/>
                <a:gd name="connsiteY2" fmla="*/ 79610 h 92815"/>
                <a:gd name="connsiteX3" fmla="*/ 29272 w 59531"/>
                <a:gd name="connsiteY3" fmla="*/ 83772 h 92815"/>
                <a:gd name="connsiteX4" fmla="*/ 42567 w 59531"/>
                <a:gd name="connsiteY4" fmla="*/ 78321 h 92815"/>
                <a:gd name="connsiteX5" fmla="*/ 48024 w 59531"/>
                <a:gd name="connsiteY5" fmla="*/ 64842 h 92815"/>
                <a:gd name="connsiteX6" fmla="*/ 42964 w 59531"/>
                <a:gd name="connsiteY6" fmla="*/ 52156 h 92815"/>
                <a:gd name="connsiteX7" fmla="*/ 30214 w 59531"/>
                <a:gd name="connsiteY7" fmla="*/ 47151 h 92815"/>
                <a:gd name="connsiteX8" fmla="*/ 22326 w 59531"/>
                <a:gd name="connsiteY8" fmla="*/ 48390 h 92815"/>
                <a:gd name="connsiteX9" fmla="*/ 23567 w 59531"/>
                <a:gd name="connsiteY9" fmla="*/ 38628 h 92815"/>
                <a:gd name="connsiteX10" fmla="*/ 25402 w 59531"/>
                <a:gd name="connsiteY10" fmla="*/ 38727 h 92815"/>
                <a:gd name="connsiteX11" fmla="*/ 38201 w 59531"/>
                <a:gd name="connsiteY11" fmla="*/ 35011 h 92815"/>
                <a:gd name="connsiteX12" fmla="*/ 43907 w 59531"/>
                <a:gd name="connsiteY12" fmla="*/ 23563 h 92815"/>
                <a:gd name="connsiteX13" fmla="*/ 39739 w 59531"/>
                <a:gd name="connsiteY13" fmla="*/ 13405 h 92815"/>
                <a:gd name="connsiteX14" fmla="*/ 29024 w 59531"/>
                <a:gd name="connsiteY14" fmla="*/ 9391 h 92815"/>
                <a:gd name="connsiteX15" fmla="*/ 18159 w 59531"/>
                <a:gd name="connsiteY15" fmla="*/ 13504 h 92815"/>
                <a:gd name="connsiteX16" fmla="*/ 12603 w 59531"/>
                <a:gd name="connsiteY16" fmla="*/ 25744 h 92815"/>
                <a:gd name="connsiteX17" fmla="*/ 1441 w 59531"/>
                <a:gd name="connsiteY17" fmla="*/ 23762 h 92815"/>
                <a:gd name="connsiteX18" fmla="*/ 10718 w 59531"/>
                <a:gd name="connsiteY18" fmla="*/ 6418 h 92815"/>
                <a:gd name="connsiteX19" fmla="*/ 28776 w 59531"/>
                <a:gd name="connsiteY19" fmla="*/ 223 h 92815"/>
                <a:gd name="connsiteX20" fmla="*/ 42468 w 59531"/>
                <a:gd name="connsiteY20" fmla="*/ 3444 h 92815"/>
                <a:gd name="connsiteX21" fmla="*/ 52092 w 59531"/>
                <a:gd name="connsiteY21" fmla="*/ 12116 h 92815"/>
                <a:gd name="connsiteX22" fmla="*/ 55416 w 59531"/>
                <a:gd name="connsiteY22" fmla="*/ 23811 h 92815"/>
                <a:gd name="connsiteX23" fmla="*/ 52241 w 59531"/>
                <a:gd name="connsiteY23" fmla="*/ 34565 h 92815"/>
                <a:gd name="connsiteX24" fmla="*/ 42865 w 59531"/>
                <a:gd name="connsiteY24" fmla="*/ 42196 h 92815"/>
                <a:gd name="connsiteX25" fmla="*/ 55416 w 59531"/>
                <a:gd name="connsiteY25" fmla="*/ 49927 h 92815"/>
                <a:gd name="connsiteX26" fmla="*/ 59881 w 59531"/>
                <a:gd name="connsiteY26" fmla="*/ 64595 h 92815"/>
                <a:gd name="connsiteX27" fmla="*/ 51199 w 59531"/>
                <a:gd name="connsiteY27" fmla="*/ 84763 h 92815"/>
                <a:gd name="connsiteX28" fmla="*/ 29222 w 59531"/>
                <a:gd name="connsiteY28" fmla="*/ 93039 h 92815"/>
                <a:gd name="connsiteX29" fmla="*/ 9329 w 59531"/>
                <a:gd name="connsiteY29" fmla="*/ 85903 h 92815"/>
                <a:gd name="connsiteX30" fmla="*/ 350 w 59531"/>
                <a:gd name="connsiteY30" fmla="*/ 67419 h 9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531" h="92815">
                  <a:moveTo>
                    <a:pt x="350" y="67419"/>
                  </a:moveTo>
                  <a:lnTo>
                    <a:pt x="11512" y="65933"/>
                  </a:lnTo>
                  <a:cubicBezTo>
                    <a:pt x="12752" y="72276"/>
                    <a:pt x="14885" y="76835"/>
                    <a:pt x="18010" y="79610"/>
                  </a:cubicBezTo>
                  <a:cubicBezTo>
                    <a:pt x="21086" y="82434"/>
                    <a:pt x="24857" y="83822"/>
                    <a:pt x="29272" y="83772"/>
                  </a:cubicBezTo>
                  <a:cubicBezTo>
                    <a:pt x="34481" y="83822"/>
                    <a:pt x="38896" y="81988"/>
                    <a:pt x="42567" y="78321"/>
                  </a:cubicBezTo>
                  <a:cubicBezTo>
                    <a:pt x="46139" y="74704"/>
                    <a:pt x="47975" y="70244"/>
                    <a:pt x="48024" y="64842"/>
                  </a:cubicBezTo>
                  <a:cubicBezTo>
                    <a:pt x="47975" y="59788"/>
                    <a:pt x="46288" y="55526"/>
                    <a:pt x="42964" y="52156"/>
                  </a:cubicBezTo>
                  <a:cubicBezTo>
                    <a:pt x="39591" y="48836"/>
                    <a:pt x="35324" y="47201"/>
                    <a:pt x="30214" y="47151"/>
                  </a:cubicBezTo>
                  <a:cubicBezTo>
                    <a:pt x="28032" y="47201"/>
                    <a:pt x="25402" y="47597"/>
                    <a:pt x="22326" y="48390"/>
                  </a:cubicBezTo>
                  <a:lnTo>
                    <a:pt x="23567" y="38628"/>
                  </a:lnTo>
                  <a:cubicBezTo>
                    <a:pt x="24311" y="38727"/>
                    <a:pt x="24906" y="38777"/>
                    <a:pt x="25402" y="38727"/>
                  </a:cubicBezTo>
                  <a:cubicBezTo>
                    <a:pt x="30115" y="38777"/>
                    <a:pt x="34382" y="37538"/>
                    <a:pt x="38201" y="35011"/>
                  </a:cubicBezTo>
                  <a:cubicBezTo>
                    <a:pt x="41972" y="32582"/>
                    <a:pt x="43857" y="28767"/>
                    <a:pt x="43907" y="23563"/>
                  </a:cubicBezTo>
                  <a:cubicBezTo>
                    <a:pt x="43857" y="19500"/>
                    <a:pt x="42468" y="16130"/>
                    <a:pt x="39739" y="13405"/>
                  </a:cubicBezTo>
                  <a:cubicBezTo>
                    <a:pt x="36961" y="10778"/>
                    <a:pt x="33389" y="9440"/>
                    <a:pt x="29024" y="9391"/>
                  </a:cubicBezTo>
                  <a:cubicBezTo>
                    <a:pt x="24658" y="9440"/>
                    <a:pt x="21037" y="10778"/>
                    <a:pt x="18159" y="13504"/>
                  </a:cubicBezTo>
                  <a:cubicBezTo>
                    <a:pt x="15232" y="16229"/>
                    <a:pt x="13397" y="20342"/>
                    <a:pt x="12603" y="25744"/>
                  </a:cubicBezTo>
                  <a:lnTo>
                    <a:pt x="1441" y="23762"/>
                  </a:lnTo>
                  <a:cubicBezTo>
                    <a:pt x="2780" y="16329"/>
                    <a:pt x="5856" y="10580"/>
                    <a:pt x="10718" y="6418"/>
                  </a:cubicBezTo>
                  <a:cubicBezTo>
                    <a:pt x="15530" y="2354"/>
                    <a:pt x="21582" y="273"/>
                    <a:pt x="28776" y="223"/>
                  </a:cubicBezTo>
                  <a:cubicBezTo>
                    <a:pt x="33737" y="273"/>
                    <a:pt x="38301" y="1363"/>
                    <a:pt x="42468" y="3444"/>
                  </a:cubicBezTo>
                  <a:cubicBezTo>
                    <a:pt x="46635" y="5625"/>
                    <a:pt x="49810" y="8499"/>
                    <a:pt x="52092" y="12116"/>
                  </a:cubicBezTo>
                  <a:cubicBezTo>
                    <a:pt x="54275" y="15833"/>
                    <a:pt x="55416" y="19748"/>
                    <a:pt x="55416" y="23811"/>
                  </a:cubicBezTo>
                  <a:cubicBezTo>
                    <a:pt x="55416" y="27776"/>
                    <a:pt x="54325" y="31343"/>
                    <a:pt x="52241" y="34565"/>
                  </a:cubicBezTo>
                  <a:cubicBezTo>
                    <a:pt x="50058" y="37786"/>
                    <a:pt x="46933" y="40313"/>
                    <a:pt x="42865" y="42196"/>
                  </a:cubicBezTo>
                  <a:cubicBezTo>
                    <a:pt x="48223" y="43484"/>
                    <a:pt x="52439" y="46061"/>
                    <a:pt x="55416" y="49927"/>
                  </a:cubicBezTo>
                  <a:cubicBezTo>
                    <a:pt x="58393" y="53841"/>
                    <a:pt x="59881" y="58747"/>
                    <a:pt x="59881" y="64595"/>
                  </a:cubicBezTo>
                  <a:cubicBezTo>
                    <a:pt x="59881" y="72573"/>
                    <a:pt x="56954" y="79312"/>
                    <a:pt x="51199" y="84763"/>
                  </a:cubicBezTo>
                  <a:cubicBezTo>
                    <a:pt x="45345" y="90313"/>
                    <a:pt x="38053" y="93039"/>
                    <a:pt x="29222" y="93039"/>
                  </a:cubicBezTo>
                  <a:cubicBezTo>
                    <a:pt x="21235" y="93039"/>
                    <a:pt x="14587" y="90660"/>
                    <a:pt x="9329" y="85903"/>
                  </a:cubicBezTo>
                  <a:cubicBezTo>
                    <a:pt x="4021" y="81146"/>
                    <a:pt x="1044" y="75001"/>
                    <a:pt x="350" y="67419"/>
                  </a:cubicBez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F8571AD-4655-435D-BDA6-3D58EA1E8C25}"/>
                </a:ext>
              </a:extLst>
            </p:cNvPr>
            <p:cNvSpPr/>
            <p:nvPr/>
          </p:nvSpPr>
          <p:spPr>
            <a:xfrm>
              <a:off x="3816350" y="4675787"/>
              <a:ext cx="4559300" cy="12685"/>
            </a:xfrm>
            <a:custGeom>
              <a:avLst/>
              <a:gdLst>
                <a:gd name="connsiteX0" fmla="*/ -66 w 4559300"/>
                <a:gd name="connsiteY0" fmla="*/ -5 h 12685"/>
                <a:gd name="connsiteX1" fmla="*/ 4559234 w 4559300"/>
                <a:gd name="connsiteY1" fmla="*/ -5 h 1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59300" h="12685">
                  <a:moveTo>
                    <a:pt x="-66" y="-5"/>
                  </a:moveTo>
                  <a:lnTo>
                    <a:pt x="4559234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21A1253-29D8-4270-8B66-1031F72F00D5}"/>
                </a:ext>
              </a:extLst>
            </p:cNvPr>
            <p:cNvSpPr/>
            <p:nvPr/>
          </p:nvSpPr>
          <p:spPr>
            <a:xfrm>
              <a:off x="6096000" y="2001829"/>
              <a:ext cx="12700" cy="2814695"/>
            </a:xfrm>
            <a:custGeom>
              <a:avLst/>
              <a:gdLst>
                <a:gd name="connsiteX0" fmla="*/ -66 w 12700"/>
                <a:gd name="connsiteY0" fmla="*/ 2814691 h 2814695"/>
                <a:gd name="connsiteX1" fmla="*/ -66 w 12700"/>
                <a:gd name="connsiteY1" fmla="*/ -5 h 281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2814695">
                  <a:moveTo>
                    <a:pt x="-66" y="2814691"/>
                  </a:moveTo>
                  <a:lnTo>
                    <a:pt x="-66" y="-5"/>
                  </a:lnTo>
                </a:path>
              </a:pathLst>
            </a:custGeom>
            <a:noFill/>
            <a:ln w="2540" cap="flat">
              <a:solidFill>
                <a:srgbClr val="6666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EE74D987-D850-4274-9DA4-941AB7BAE9A1}"/>
              </a:ext>
            </a:extLst>
          </p:cNvPr>
          <p:cNvSpPr txBox="1"/>
          <p:nvPr/>
        </p:nvSpPr>
        <p:spPr>
          <a:xfrm>
            <a:off x="7964015" y="5552032"/>
            <a:ext cx="229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Chern-Simons number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680718E-CC2A-4CCB-8B90-D2521C1E88FE}"/>
              </a:ext>
            </a:extLst>
          </p:cNvPr>
          <p:cNvSpPr txBox="1"/>
          <p:nvPr/>
        </p:nvSpPr>
        <p:spPr>
          <a:xfrm rot="16200000">
            <a:off x="8494374" y="2901724"/>
            <a:ext cx="827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energy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021D2F7-DB4A-4529-9A6B-53D313A28234}"/>
              </a:ext>
            </a:extLst>
          </p:cNvPr>
          <p:cNvCxnSpPr>
            <a:cxnSpLocks/>
          </p:cNvCxnSpPr>
          <p:nvPr/>
        </p:nvCxnSpPr>
        <p:spPr>
          <a:xfrm flipH="1">
            <a:off x="8206541" y="5144654"/>
            <a:ext cx="9000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1663C25-1F9E-4163-BE8C-3A8D2F2CF6A4}"/>
              </a:ext>
            </a:extLst>
          </p:cNvPr>
          <p:cNvSpPr txBox="1"/>
          <p:nvPr/>
        </p:nvSpPr>
        <p:spPr>
          <a:xfrm>
            <a:off x="6636069" y="4929931"/>
            <a:ext cx="1672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 x proton mass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BDB9B28-2AAA-1F46-F11B-DC3B1E6D54AB}"/>
              </a:ext>
            </a:extLst>
          </p:cNvPr>
          <p:cNvCxnSpPr>
            <a:cxnSpLocks/>
          </p:cNvCxnSpPr>
          <p:nvPr/>
        </p:nvCxnSpPr>
        <p:spPr>
          <a:xfrm flipH="1">
            <a:off x="9110322" y="5142432"/>
            <a:ext cx="711318" cy="280395"/>
          </a:xfrm>
          <a:prstGeom prst="straightConnector1">
            <a:avLst/>
          </a:prstGeom>
          <a:ln w="25400">
            <a:solidFill>
              <a:srgbClr val="00AA00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F77BA665-BF51-D7B4-0B8D-FDA02269CAED}"/>
              </a:ext>
            </a:extLst>
          </p:cNvPr>
          <p:cNvSpPr txBox="1"/>
          <p:nvPr/>
        </p:nvSpPr>
        <p:spPr>
          <a:xfrm>
            <a:off x="9645788" y="5111402"/>
            <a:ext cx="1069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AA00"/>
                </a:solidFill>
              </a:rPr>
              <a:t>instanton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A4C063E-7B49-087A-B650-B3CA2BAC9121}"/>
              </a:ext>
            </a:extLst>
          </p:cNvPr>
          <p:cNvCxnSpPr>
            <a:cxnSpLocks/>
          </p:cNvCxnSpPr>
          <p:nvPr/>
        </p:nvCxnSpPr>
        <p:spPr>
          <a:xfrm flipH="1">
            <a:off x="9103973" y="3429000"/>
            <a:ext cx="754554" cy="0"/>
          </a:xfrm>
          <a:prstGeom prst="straightConnector1">
            <a:avLst/>
          </a:prstGeom>
          <a:ln w="25400">
            <a:solidFill>
              <a:srgbClr val="00AA00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7905595-6557-A921-7654-1801D8D8538C}"/>
              </a:ext>
            </a:extLst>
          </p:cNvPr>
          <p:cNvSpPr txBox="1"/>
          <p:nvPr/>
        </p:nvSpPr>
        <p:spPr>
          <a:xfrm>
            <a:off x="9041726" y="3037286"/>
            <a:ext cx="1117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AA00"/>
                </a:solidFill>
              </a:rPr>
              <a:t>sphaleron</a:t>
            </a:r>
            <a:endParaRPr lang="en-GB" dirty="0">
              <a:solidFill>
                <a:srgbClr val="00AA00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240941-C20D-619B-31E9-FB4FD8482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84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EAC669-4947-047B-C12F-E9F70DC709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10972800" cy="5008060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Can we test electroweak baryon number violation experimentally?</a:t>
                </a:r>
              </a:p>
              <a:p>
                <a:pPr lvl="1"/>
                <a:r>
                  <a:rPr lang="en-GB" dirty="0"/>
                  <a:t>Crucial for explaining the baryon asymmetry</a:t>
                </a:r>
              </a:p>
              <a:p>
                <a:pPr lvl="1"/>
                <a:r>
                  <a:rPr lang="en-GB" dirty="0"/>
                  <a:t>New and qualitatively different test of the Standard Model</a:t>
                </a:r>
              </a:p>
              <a:p>
                <a:r>
                  <a:rPr lang="en-GB" dirty="0"/>
                  <a:t>Elementary particle collisions:</a:t>
                </a:r>
              </a:p>
              <a:p>
                <a:pPr lvl="1"/>
                <a:r>
                  <a:rPr lang="en-GB" dirty="0"/>
                  <a:t>Exponential suppression</a:t>
                </a:r>
                <a:br>
                  <a:rPr lang="en-GB" b="0" dirty="0"/>
                </a:br>
                <a:r>
                  <a:rPr lang="en-GB" b="0" dirty="0"/>
                  <a:t>even at high energy </a:t>
                </a:r>
                <a:r>
                  <a:rPr lang="en-GB" sz="2000" b="0" dirty="0"/>
                  <a:t>(Bezrukov et al. 2003)</a:t>
                </a:r>
                <a:endParaRPr lang="en-GB" sz="2000" dirty="0"/>
              </a:p>
              <a:p>
                <a:r>
                  <a:rPr lang="en-GB" dirty="0"/>
                  <a:t>High temperature: </a:t>
                </a:r>
                <a:r>
                  <a:rPr lang="en-GB" dirty="0" err="1"/>
                  <a:t>Sphaleron</a:t>
                </a:r>
                <a:r>
                  <a:rPr lang="en-GB" dirty="0"/>
                  <a:t> transition </a:t>
                </a:r>
              </a:p>
              <a:p>
                <a:pPr lvl="1"/>
                <a:r>
                  <a:rPr lang="en-GB" dirty="0"/>
                  <a:t>Needs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≳100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</m:oMath>
                </a14:m>
                <a:endParaRPr lang="en-GB" dirty="0"/>
              </a:p>
              <a:p>
                <a:r>
                  <a:rPr lang="en-GB" dirty="0"/>
                  <a:t>Heavy ion </a:t>
                </a:r>
                <a:r>
                  <a:rPr lang="en-GB"/>
                  <a:t>collisions?</a:t>
                </a:r>
                <a:r>
                  <a:rPr lang="en-GB">
                    <a:solidFill>
                      <a:srgbClr val="0000CD"/>
                    </a:solidFill>
                  </a:rPr>
                  <a:t> </a:t>
                </a:r>
                <a:endParaRPr lang="en-GB" dirty="0"/>
              </a:p>
              <a:p>
                <a:pPr lvl="1"/>
                <a:r>
                  <a:rPr lang="en-GB" dirty="0"/>
                  <a:t>Scaling with collision energy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GB" i="1">
                                    <a:solidFill>
                                      <a:srgbClr val="0000CD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en-GB" i="1">
                                        <a:solidFill>
                                          <a:srgbClr val="0000CD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solidFill>
                                          <a:srgbClr val="0000CD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solidFill>
                                          <a:srgbClr val="0000CD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𝑁𝑁</m:t>
                                    </m:r>
                                  </m:sub>
                                </m:sSub>
                              </m:e>
                            </m:rad>
                          </m:e>
                        </m:d>
                      </m:e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0.1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rgbClr val="0000CD"/>
                    </a:solidFill>
                  </a:rPr>
                  <a:t> </a:t>
                </a:r>
              </a:p>
              <a:p>
                <a:pPr lvl="1"/>
                <a:r>
                  <a:rPr lang="en-GB" dirty="0"/>
                  <a:t>Would require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Pl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EAC669-4947-047B-C12F-E9F70DC709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10972800" cy="5008060"/>
              </a:xfrm>
              <a:blipFill>
                <a:blip r:embed="rId2"/>
                <a:stretch>
                  <a:fillRect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D22F789-AA86-1C34-15D6-077CB73B7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Experimental Test?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61B42-EBEB-059C-B5FA-D43C226D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F67B0-8B61-0061-B66E-075C8ED3F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pic>
        <p:nvPicPr>
          <p:cNvPr id="1026" name="Picture 2" descr="Large Hadron Collider at CERN">
            <a:extLst>
              <a:ext uri="{FF2B5EF4-FFF2-40B4-BE49-F238E27FC236}">
                <a16:creationId xmlns:a16="http://schemas.microsoft.com/office/drawing/2014/main" id="{3DDB0A01-3BFC-2A10-AD31-CC4C200B5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844" y="3068953"/>
            <a:ext cx="4486372" cy="300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79553-BEDD-FA69-889F-4F9ECB97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2485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gure">
            <a:extLst>
              <a:ext uri="{FF2B5EF4-FFF2-40B4-BE49-F238E27FC236}">
                <a16:creationId xmlns:a16="http://schemas.microsoft.com/office/drawing/2014/main" id="{3E8EF483-50D6-D745-12A8-7B29983E1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92" y="2370863"/>
            <a:ext cx="5032269" cy="377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D2314CB-B0FB-9B1C-E7D2-18E67C3083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Sphaleron has a non-zero magnetic dipole moment </a:t>
                </a:r>
                <a:r>
                  <a:rPr lang="en-GB" sz="2000" dirty="0"/>
                  <a:t>(Klinkhamer 1990)</a:t>
                </a:r>
                <a:br>
                  <a:rPr lang="en-GB" sz="2000" dirty="0"/>
                </a:b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dirty="0"/>
                  <a:t> Magnetic field enhances the rate of baryon number violation</a:t>
                </a:r>
              </a:p>
              <a:p>
                <a:r>
                  <a:rPr lang="en-GB" dirty="0"/>
                  <a:t>Electroweak vacuum changes in strong magnetic fields</a:t>
                </a:r>
                <a:br>
                  <a:rPr lang="en-GB" dirty="0"/>
                </a:br>
                <a:r>
                  <a:rPr lang="en-GB" sz="2000" dirty="0"/>
                  <a:t>(</a:t>
                </a:r>
                <a:r>
                  <a:rPr lang="en-GB" sz="2000" dirty="0" err="1"/>
                  <a:t>Ambjørn&amp;Olesen</a:t>
                </a:r>
                <a:r>
                  <a:rPr lang="en-GB" sz="2000" dirty="0"/>
                  <a:t> 1988, 1989, 1990)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crit</m:t>
                        </m:r>
                      </m:sub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sub>
                          <m:sup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2.1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: </a:t>
                </a:r>
                <a:br>
                  <a:rPr lang="en-GB" dirty="0"/>
                </a:br>
                <a:r>
                  <a:rPr lang="en-GB" dirty="0"/>
                  <a:t>vortex lattice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crit</m:t>
                        </m:r>
                      </m:sub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  <m:sup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≈5.2×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: 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 dirty="0" smtClean="0">
                        <a:latin typeface="Cambria Math" panose="02040503050406030204" pitchFamily="18" charset="0"/>
                      </a:rPr>
                      <m:t>SU</m:t>
                    </m:r>
                    <m:d>
                      <m:dPr>
                        <m:ctrlPr>
                          <a:rPr lang="en-GB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GB" i="0" dirty="0" err="1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GB" i="0" dirty="0" smtClean="0">
                        <a:latin typeface="Cambria Math" panose="02040503050406030204" pitchFamily="18" charset="0"/>
                      </a:rPr>
                      <m:t>(1) </m:t>
                    </m:r>
                  </m:oMath>
                </a14:m>
                <a:r>
                  <a:rPr lang="en-GB" dirty="0"/>
                  <a:t>symmetry restored</a:t>
                </a:r>
              </a:p>
              <a:p>
                <a:pPr marL="109728" indent="0">
                  <a:buNone/>
                </a:pPr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D2314CB-B0FB-9B1C-E7D2-18E67C3083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ECA491A-2994-48A0-2E2C-802D48B27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Electroweak Theory in a Magnetic Field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B3D23-7817-85A0-C416-12797F2FA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20809-312E-2D85-04A2-15D88858E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A. Rajantie, Electroweak baryon number violation in the lab?,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6B904B-2D20-7D3E-BC68-569438B55835}"/>
              </a:ext>
            </a:extLst>
          </p:cNvPr>
          <p:cNvSpPr txBox="1"/>
          <p:nvPr/>
        </p:nvSpPr>
        <p:spPr>
          <a:xfrm>
            <a:off x="10001713" y="5797481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</a:t>
            </a:r>
            <a:r>
              <a:rPr lang="en-GB" dirty="0" err="1"/>
              <a:t>Ho&amp;AR</a:t>
            </a:r>
            <a:r>
              <a:rPr lang="en-GB" dirty="0"/>
              <a:t> 2020)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810D8FD-1306-059F-393C-ED51F9295794}"/>
                  </a:ext>
                </a:extLst>
              </p:cNvPr>
              <p:cNvSpPr txBox="1"/>
              <p:nvPr/>
            </p:nvSpPr>
            <p:spPr>
              <a:xfrm>
                <a:off x="6636069" y="4072579"/>
                <a:ext cx="5470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810D8FD-1306-059F-393C-ED51F9295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069" y="4072579"/>
                <a:ext cx="54707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5CF0EF4-DD9D-447D-3E6E-258D163F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676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ure">
            <a:extLst>
              <a:ext uri="{FF2B5EF4-FFF2-40B4-BE49-F238E27FC236}">
                <a16:creationId xmlns:a16="http://schemas.microsoft.com/office/drawing/2014/main" id="{2C432EBC-93B4-2272-E5D7-253162A77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228" y="1223376"/>
            <a:ext cx="2941953" cy="220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igure">
            <a:extLst>
              <a:ext uri="{FF2B5EF4-FFF2-40B4-BE49-F238E27FC236}">
                <a16:creationId xmlns:a16="http://schemas.microsoft.com/office/drawing/2014/main" id="{D833E8B3-7C47-4A9B-D34A-B3BCE7589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47" y="1223376"/>
            <a:ext cx="2941953" cy="220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EDC35FCE-0501-45C0-BE51-40FFB52FCBE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313" y="3121518"/>
            <a:ext cx="4492209" cy="33678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7B069FF-FE45-4DC3-9FE3-F3930E0063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6206492" cy="5008060"/>
              </a:xfrm>
            </p:spPr>
            <p:txBody>
              <a:bodyPr/>
              <a:lstStyle/>
              <a:p>
                <a:r>
                  <a:rPr lang="en-GB" dirty="0"/>
                  <a:t>Numerical solutions </a:t>
                </a:r>
                <a:r>
                  <a:rPr lang="en-GB" sz="2000" dirty="0"/>
                  <a:t>(</a:t>
                </a:r>
                <a:r>
                  <a:rPr lang="en-GB" sz="2000" dirty="0" err="1"/>
                  <a:t>Ho&amp;AR</a:t>
                </a:r>
                <a:r>
                  <a:rPr lang="en-GB" sz="2000" dirty="0"/>
                  <a:t> 2020)</a:t>
                </a:r>
              </a:p>
              <a:p>
                <a:endParaRPr lang="en-GB" dirty="0"/>
              </a:p>
              <a:p>
                <a:r>
                  <a:rPr lang="en-GB" dirty="0" err="1"/>
                  <a:t>Sphaleron</a:t>
                </a:r>
                <a:r>
                  <a:rPr lang="en-GB" dirty="0"/>
                  <a:t> energy vanishes</a:t>
                </a:r>
                <a:br>
                  <a:rPr lang="en-GB" dirty="0"/>
                </a:br>
                <a:r>
                  <a:rPr lang="en-GB" dirty="0"/>
                  <a:t>at the upper Ambjørn-Olesen field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0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crit</m:t>
                          </m:r>
                        </m:sub>
                        <m:sup>
                          <m: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bSup>
                      <m:r>
                        <a:rPr lang="en-GB" b="0" i="1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b="0" i="1" smtClean="0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b="0" i="1" smtClean="0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b="0" i="1" smtClean="0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b="0" i="1" smtClean="0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  <m:r>
                        <a:rPr lang="en-GB" b="0" i="1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≈5.2×</m:t>
                      </m:r>
                      <m:sSup>
                        <m:sSupPr>
                          <m:ctrlP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b="0" i="0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Ge</m:t>
                      </m:r>
                      <m:sSup>
                        <m:sSupPr>
                          <m:ctrlP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p>
                          <m:r>
                            <a:rPr lang="en-GB" b="0" i="0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No classical barrier to </a:t>
                </a:r>
                <a:br>
                  <a:rPr lang="en-GB" dirty="0"/>
                </a:br>
                <a:r>
                  <a:rPr lang="en-GB" dirty="0"/>
                  <a:t>baryon number violation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7B069FF-FE45-4DC3-9FE3-F3930E0063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6206492" cy="5008060"/>
              </a:xfrm>
              <a:blipFill>
                <a:blip r:embed="rId6"/>
                <a:stretch>
                  <a:fillRect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A6611A5-D718-42A3-AD40-E46214992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Sphaleron</a:t>
            </a:r>
            <a:r>
              <a:rPr lang="en-GB" dirty="0"/>
              <a:t> in a Magnetic Field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DEA68-BAD7-46DB-AA90-B385D2C8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8D15D-43D5-4596-B39A-E81ED9F93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37A593-896C-C593-4A89-0A4557F4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4794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5E0CDB8-81B8-4201-9F58-7397FEA6E9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7286630" cy="4525963"/>
              </a:xfrm>
            </p:spPr>
            <p:txBody>
              <a:bodyPr/>
              <a:lstStyle/>
              <a:p>
                <a:r>
                  <a:rPr lang="en-GB" dirty="0"/>
                  <a:t>Baryon number violation needs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i="1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i="1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en-GB" b="0" i="1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≳</m:t>
                      </m:r>
                      <m:r>
                        <a:rPr lang="en-GB" b="0" i="1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5.2×</m:t>
                      </m:r>
                      <m:sSup>
                        <m:sSupPr>
                          <m:ctrlP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b="0" i="0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Ge</m:t>
                      </m:r>
                      <m:sSup>
                        <m:sSupPr>
                          <m:ctrlP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p>
                          <m:r>
                            <a:rPr lang="en-GB" b="0" i="0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∼2.7×</m:t>
                      </m:r>
                      <m:sSup>
                        <m:sSupPr>
                          <m:ctrlP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b="0" i="1" smtClean="0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sup>
                      </m:sSup>
                      <m:r>
                        <a:rPr lang="en-GB" b="0" i="0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en-GB" dirty="0">
                  <a:solidFill>
                    <a:srgbClr val="0000CD"/>
                  </a:solidFill>
                </a:endParaRPr>
              </a:p>
              <a:p>
                <a:pPr marL="109728" indent="0">
                  <a:buNone/>
                </a:pPr>
                <a:endParaRPr lang="en-GB" dirty="0"/>
              </a:p>
              <a:p>
                <a:r>
                  <a:rPr lang="en-GB" dirty="0"/>
                  <a:t>LHC magnets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8.3 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∼1.6×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−15</m:t>
                        </m:r>
                      </m:sup>
                    </m:sSup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b="0" i="1" dirty="0">
                  <a:solidFill>
                    <a:srgbClr val="FFFF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5E0CDB8-81B8-4201-9F58-7397FEA6E9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7286630" cy="4525963"/>
              </a:xfrm>
              <a:blipFill>
                <a:blip r:embed="rId2"/>
                <a:stretch>
                  <a:fillRect t="-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F961BEE-697C-4F73-88F6-2C851B50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Magnetic Field Strengths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71903-8591-4E88-A6B0-CB6763FE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B551E-B0E0-407E-A1B1-EED87CFC9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pic>
        <p:nvPicPr>
          <p:cNvPr id="9218" name="Picture 2" descr="LHC tunnel Pictures during LS2">
            <a:extLst>
              <a:ext uri="{FF2B5EF4-FFF2-40B4-BE49-F238E27FC236}">
                <a16:creationId xmlns:a16="http://schemas.microsoft.com/office/drawing/2014/main" id="{E3C5FCE6-E3FD-4BFA-978D-3FB99D6E2E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3"/>
          <a:stretch/>
        </p:blipFill>
        <p:spPr bwMode="auto">
          <a:xfrm>
            <a:off x="7356161" y="1628770"/>
            <a:ext cx="4461180" cy="321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23C77-F896-4B7E-AB71-EB6E9626F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8218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8D4AE-820F-3AC8-13FB-14252E09C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7ACF063-E62A-38ED-CBF0-3FD3C58735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7286630" cy="4525963"/>
              </a:xfrm>
            </p:spPr>
            <p:txBody>
              <a:bodyPr/>
              <a:lstStyle/>
              <a:p>
                <a:r>
                  <a:rPr lang="en-GB" dirty="0"/>
                  <a:t>Baryon number violation needs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i="1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i="1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en-GB" i="1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≳</m:t>
                      </m:r>
                      <m:r>
                        <a:rPr lang="en-GB" i="1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5.2×</m:t>
                      </m:r>
                      <m:sSup>
                        <m:sSupPr>
                          <m:ctrlP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Ge</m:t>
                      </m:r>
                      <m:sSup>
                        <m:sSupPr>
                          <m:ctrlP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p>
                          <m:r>
                            <a:rPr lang="en-GB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∼2.7×</m:t>
                      </m:r>
                      <m:sSup>
                        <m:sSupPr>
                          <m:ctrlP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sup>
                      </m:sSup>
                      <m:r>
                        <a:rPr lang="en-GB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en-GB" dirty="0">
                  <a:solidFill>
                    <a:schemeClr val="tx2"/>
                  </a:solidFill>
                </a:endParaRPr>
              </a:p>
              <a:p>
                <a:pPr marL="109728" indent="0">
                  <a:buNone/>
                </a:pPr>
                <a:endParaRPr lang="en-GB" dirty="0"/>
              </a:p>
              <a:p>
                <a:r>
                  <a:rPr lang="en-GB" dirty="0"/>
                  <a:t>LHC magnets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8.3 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∼1.6×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−15</m:t>
                        </m:r>
                      </m:sup>
                    </m:sSup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b="0" i="1" dirty="0">
                  <a:solidFill>
                    <a:srgbClr val="FFFF00"/>
                  </a:solidFill>
                  <a:latin typeface="Cambria Math" panose="02040503050406030204" pitchFamily="18" charset="0"/>
                </a:endParaRPr>
              </a:p>
              <a:p>
                <a:r>
                  <a:rPr lang="en-GB" dirty="0"/>
                  <a:t>Magnetars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7ACF063-E62A-38ED-CBF0-3FD3C58735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7286630" cy="4525963"/>
              </a:xfrm>
              <a:blipFill>
                <a:blip r:embed="rId2"/>
                <a:stretch>
                  <a:fillRect t="-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7678558-4472-57EF-CA25-3870891E9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Magnetic Field Strengths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A1657-2596-3BC8-8F5F-86CF90BAD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92CBE-E2C1-2E37-F9E9-540BCEA7C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4C52DC24-8EC3-A10F-D0F5-6E68CA7870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" r="-11381"/>
          <a:stretch>
            <a:fillRect/>
          </a:stretch>
        </p:blipFill>
        <p:spPr bwMode="auto">
          <a:xfrm>
            <a:off x="6996115" y="1818291"/>
            <a:ext cx="5421307" cy="302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2F91A-E99E-1733-38C1-B54EAE6F0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424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B8796-0193-6C0F-E4AE-B3C2FB7D4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A632DDF-BD39-E702-3FC6-7048FAA0E9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81331"/>
                <a:ext cx="7286630" cy="4525963"/>
              </a:xfrm>
            </p:spPr>
            <p:txBody>
              <a:bodyPr/>
              <a:lstStyle/>
              <a:p>
                <a:r>
                  <a:rPr lang="en-GB" dirty="0"/>
                  <a:t>Baryon number violation needs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i="1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i="1">
                                  <a:solidFill>
                                    <a:srgbClr val="0000CD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en-GB" i="1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≳</m:t>
                      </m:r>
                      <m:r>
                        <a:rPr lang="en-GB" i="1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5.2×</m:t>
                      </m:r>
                      <m:sSup>
                        <m:sSupPr>
                          <m:ctrlP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Ge</m:t>
                      </m:r>
                      <m:sSup>
                        <m:sSupPr>
                          <m:ctrlP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e>
                        <m:sup>
                          <m:r>
                            <a:rPr lang="en-GB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∼2.7×</m:t>
                      </m:r>
                      <m:sSup>
                        <m:sSupPr>
                          <m:ctrlP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i="1">
                              <a:solidFill>
                                <a:srgbClr val="0000CD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sup>
                      </m:sSup>
                      <m:r>
                        <a:rPr lang="en-GB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>
                          <a:solidFill>
                            <a:srgbClr val="0000CD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en-GB" dirty="0">
                  <a:solidFill>
                    <a:srgbClr val="0000CD"/>
                  </a:solidFill>
                </a:endParaRPr>
              </a:p>
              <a:p>
                <a:pPr marL="109728" indent="0">
                  <a:buNone/>
                </a:pPr>
                <a:endParaRPr lang="en-GB" dirty="0"/>
              </a:p>
              <a:p>
                <a:r>
                  <a:rPr lang="en-GB" dirty="0"/>
                  <a:t>LHC magnets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8.3 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∼1.6×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−15</m:t>
                        </m:r>
                      </m:sup>
                    </m:sSup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b="0" i="1" dirty="0">
                  <a:solidFill>
                    <a:srgbClr val="FFFF00"/>
                  </a:solidFill>
                  <a:latin typeface="Cambria Math" panose="02040503050406030204" pitchFamily="18" charset="0"/>
                </a:endParaRPr>
              </a:p>
              <a:p>
                <a:r>
                  <a:rPr lang="en-GB" dirty="0"/>
                  <a:t>Magnetars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  <a:p>
                <a:r>
                  <a:rPr lang="en-GB" dirty="0"/>
                  <a:t>Ultraperipheral heavy-ion collisions at the LHC</a:t>
                </a:r>
                <a:br>
                  <a:rPr lang="en-GB" dirty="0"/>
                </a:b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br>
                  <a:rPr lang="en-GB" dirty="0"/>
                </a:br>
                <a:r>
                  <a:rPr lang="en-GB" dirty="0"/>
                  <a:t>for a short time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i="1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100 </m:t>
                            </m:r>
                            <m:r>
                              <m:rPr>
                                <m:sty m:val="p"/>
                              </m:r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GeV</m:t>
                            </m:r>
                          </m:e>
                        </m:d>
                      </m:e>
                      <m:sup>
                        <m:r>
                          <a:rPr lang="en-GB" i="1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GB" dirty="0"/>
              </a:p>
              <a:p>
                <a:r>
                  <a:rPr lang="en-GB" dirty="0"/>
                  <a:t>Still need four more orders of magnitude</a:t>
                </a:r>
                <a:br>
                  <a:rPr lang="en-GB" dirty="0"/>
                </a:br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A632DDF-BD39-E702-3FC6-7048FAA0E9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81331"/>
                <a:ext cx="7286630" cy="4525963"/>
              </a:xfrm>
              <a:blipFill>
                <a:blip r:embed="rId2"/>
                <a:stretch>
                  <a:fillRect t="-9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E054B7F-9242-5136-EA36-538E916D9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Magnetic Field Strengths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E5171-5B22-921F-B667-FED1D45D7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0560E-492B-972F-D109-7EB73389F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16373E-1A4E-C8B1-E776-A84DE5CDB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081" y="1214919"/>
            <a:ext cx="4387319" cy="44281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936310-9061-89E1-3928-94BF1FE4CD17}"/>
              </a:ext>
            </a:extLst>
          </p:cNvPr>
          <p:cNvSpPr txBox="1"/>
          <p:nvPr/>
        </p:nvSpPr>
        <p:spPr>
          <a:xfrm>
            <a:off x="9326848" y="5613864"/>
            <a:ext cx="2202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</a:t>
            </a:r>
            <a:r>
              <a:rPr lang="en-GB" dirty="0" err="1"/>
              <a:t>Gould,Ho&amp;AR</a:t>
            </a:r>
            <a:r>
              <a:rPr lang="en-GB" dirty="0"/>
              <a:t> 2020)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16B2D36-D7DD-3386-347B-F972A0723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6693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963457F-1F7C-4ED8-AE55-EAEE9E5D7C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Peak field strength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𝑍𝑒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num>
                      <m:den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dirty="0">
                    <a:solidFill>
                      <a:schemeClr val="tx2"/>
                    </a:solidFill>
                  </a:rPr>
                  <a:t> </a:t>
                </a:r>
                <a:r>
                  <a:rPr lang="en-GB" dirty="0"/>
                  <a:t>scales with collision energy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bSup>
                      <m:sSub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crit</m:t>
                        </m:r>
                      </m:sub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≈5.2×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Ge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p>
                        <m:r>
                          <a:rPr lang="en-GB" b="0" i="0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rgbClr val="0000CD"/>
                    </a:solidFill>
                  </a:rPr>
                  <a:t> </a:t>
                </a:r>
                <a:r>
                  <a:rPr lang="en-GB" dirty="0"/>
                  <a:t>needed for baryon number violation</a:t>
                </a:r>
                <a:br>
                  <a:rPr lang="en-GB" dirty="0"/>
                </a:br>
                <a:r>
                  <a:rPr lang="en-GB" dirty="0"/>
                  <a:t>requires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≳</m:t>
                    </m:r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35 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PeV</m:t>
                    </m:r>
                  </m:oMath>
                </a14:m>
                <a:endParaRPr lang="en-GB" b="0" dirty="0">
                  <a:solidFill>
                    <a:srgbClr val="0000CD"/>
                  </a:solidFill>
                  <a:ea typeface="Cambria Math" panose="02040503050406030204" pitchFamily="18" charset="0"/>
                </a:endParaRPr>
              </a:p>
              <a:p>
                <a:r>
                  <a:rPr lang="en-GB" dirty="0"/>
                  <a:t>cf. FCC-</a:t>
                </a:r>
                <a:r>
                  <a:rPr lang="en-GB" dirty="0" err="1"/>
                  <a:t>hh</a:t>
                </a:r>
                <a:r>
                  <a:rPr lang="en-GB" dirty="0"/>
                  <a:t> 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 smtClean="0">
                            <a:solidFill>
                              <a:srgbClr val="0000CD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rgbClr val="0000CD"/>
                                </a:solidFill>
                                <a:latin typeface="Cambria Math" panose="02040503050406030204" pitchFamily="18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  <m:r>
                      <a:rPr lang="en-GB" b="0" i="1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∼100 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m:rPr>
                        <m:sty m:val="p"/>
                      </m:rPr>
                      <a:rPr lang="en-GB" b="0" i="0" smtClean="0">
                        <a:solidFill>
                          <a:srgbClr val="0000C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GB" b="0" dirty="0">
                    <a:solidFill>
                      <a:srgbClr val="0000CD"/>
                    </a:solidFill>
                    <a:ea typeface="Cambria Math" panose="02040503050406030204" pitchFamily="18" charset="0"/>
                  </a:rPr>
                  <a:t> </a:t>
                </a:r>
                <a:endParaRPr lang="en-GB" b="0" dirty="0">
                  <a:solidFill>
                    <a:schemeClr val="tx2"/>
                  </a:solidFill>
                  <a:ea typeface="Cambria Math" panose="02040503050406030204" pitchFamily="18" charset="0"/>
                </a:endParaRPr>
              </a:p>
              <a:p>
                <a:endParaRPr lang="en-GB" b="0" dirty="0">
                  <a:ea typeface="Cambria Math" panose="02040503050406030204" pitchFamily="18" charset="0"/>
                </a:endParaRPr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963457F-1F7C-4ED8-AE55-EAEE9E5D7C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093205A-5466-47C2-A550-74B088F58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Prospects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E3C91-E544-42E2-83CE-64F701AFE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21 August 2026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9F0FB-96DB-4E70-8C48-492A82DF6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A. Rajantie, Electroweak baryon number violation in the lab?,</a:t>
            </a:r>
            <a:endParaRPr lang="en-GB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046B41E-F5BA-4383-9679-0F20487EA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581" y="2888931"/>
            <a:ext cx="60960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C5924-08CE-4969-8343-B3AAB417C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F1883-4B30-44FD-8E2E-0F17C65D2E6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0565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29409</TotalTime>
  <Words>906</Words>
  <Application>Microsoft Office PowerPoint</Application>
  <PresentationFormat>Widescreen</PresentationFormat>
  <Paragraphs>121</Paragraphs>
  <Slides>12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Cambria Math</vt:lpstr>
      <vt:lpstr>Imperial Sans Display</vt:lpstr>
      <vt:lpstr>Calibri</vt:lpstr>
      <vt:lpstr>Imperial Sans Display Semibold</vt:lpstr>
      <vt:lpstr>Wingdings 3</vt:lpstr>
      <vt:lpstr>Wingdings 2</vt:lpstr>
      <vt:lpstr>Verdana</vt:lpstr>
      <vt:lpstr>Concourse</vt:lpstr>
      <vt:lpstr>Electroweak  baryon number violation  in the lab?  Arttu Rajantie Imperial College London and University of Oxford</vt:lpstr>
      <vt:lpstr>Baryon Number Violation in the Standard Model</vt:lpstr>
      <vt:lpstr>Experimental Test?</vt:lpstr>
      <vt:lpstr>Electroweak Theory in a Magnetic Field</vt:lpstr>
      <vt:lpstr>Sphaleron in a Magnetic Field</vt:lpstr>
      <vt:lpstr>Magnetic Field Strengths</vt:lpstr>
      <vt:lpstr>Magnetic Field Strengths</vt:lpstr>
      <vt:lpstr>Magnetic Field Strengths</vt:lpstr>
      <vt:lpstr>Future Prospects</vt:lpstr>
      <vt:lpstr>Future Prospects</vt:lpstr>
      <vt:lpstr>Numerical Simulation</vt:lpstr>
      <vt:lpstr>Summary</vt:lpstr>
    </vt:vector>
  </TitlesOfParts>
  <Company>Imperial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Magnetic Monopoles</dc:title>
  <dc:creator>Arttu Rajantie</dc:creator>
  <cp:lastModifiedBy>Rajantie, Arttu K</cp:lastModifiedBy>
  <cp:revision>307</cp:revision>
  <cp:lastPrinted>2013-11-05T16:33:08Z</cp:lastPrinted>
  <dcterms:created xsi:type="dcterms:W3CDTF">2011-02-02T15:56:03Z</dcterms:created>
  <dcterms:modified xsi:type="dcterms:W3CDTF">2026-08-21T07:03:22Z</dcterms:modified>
</cp:coreProperties>
</file>