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258" r:id="rId6"/>
    <p:sldId id="259" r:id="rId7"/>
    <p:sldId id="261" r:id="rId8"/>
    <p:sldId id="5504" r:id="rId9"/>
    <p:sldId id="268" r:id="rId10"/>
    <p:sldId id="344" r:id="rId11"/>
    <p:sldId id="290" r:id="rId12"/>
    <p:sldId id="349" r:id="rId13"/>
    <p:sldId id="5507" r:id="rId14"/>
    <p:sldId id="5508" r:id="rId15"/>
    <p:sldId id="5509" r:id="rId16"/>
    <p:sldId id="270" r:id="rId17"/>
    <p:sldId id="5505" r:id="rId18"/>
    <p:sldId id="280" r:id="rId19"/>
    <p:sldId id="5506" r:id="rId20"/>
    <p:sldId id="277" r:id="rId21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rison, Andrew (DLSLtd,RAL,CEO)" initials="HA(" lastIdx="2" clrIdx="0">
    <p:extLst>
      <p:ext uri="{19B8F6BF-5375-455C-9EA6-DF929625EA0E}">
        <p15:presenceInfo xmlns:p15="http://schemas.microsoft.com/office/powerpoint/2012/main" userId="S::andrew.harrison@diamond.ac.uk::cbc88a90-b110-41e2-a069-18a49e6e3433" providerId="AD"/>
      </p:ext>
    </p:extLst>
  </p:cmAuthor>
  <p:cmAuthor id="2" name="Walker, Richard (DLSLtd,RAL,TEC)" initials="RPW" lastIdx="9" clrIdx="1">
    <p:extLst>
      <p:ext uri="{19B8F6BF-5375-455C-9EA6-DF929625EA0E}">
        <p15:presenceInfo xmlns:p15="http://schemas.microsoft.com/office/powerpoint/2012/main" userId="Walker, Richard (DLSLtd,RAL,TEC)" providerId="None"/>
      </p:ext>
    </p:extLst>
  </p:cmAuthor>
  <p:cmAuthor id="3" name="Ward, Andrea (DLSLtd,RAL,FCS)" initials="WA(" lastIdx="2" clrIdx="2">
    <p:extLst>
      <p:ext uri="{19B8F6BF-5375-455C-9EA6-DF929625EA0E}">
        <p15:presenceInfo xmlns:p15="http://schemas.microsoft.com/office/powerpoint/2012/main" userId="S::andrea.ward@diamond.ac.uk::cbd0f11d-7c28-4333-8149-d74bc4ff15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AEC"/>
    <a:srgbClr val="003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22E33D-EE88-4359-98B3-C03348C85DC4}" v="237" dt="2025-04-11T09:28:59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30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CA064DC9-1C0D-4DA9-8232-CA695F1E67E9}"/>
    <pc:docChg chg="undo custSel modSld">
      <pc:chgData name="Martin, Ian (DLSLtd,RAL,TEC)" userId="115fc887-d2f4-40cb-b8cf-b841e9c05e83" providerId="ADAL" clId="{CA064DC9-1C0D-4DA9-8232-CA695F1E67E9}" dt="2024-06-04T12:37:27.060" v="480" actId="1036"/>
      <pc:docMkLst>
        <pc:docMk/>
      </pc:docMkLst>
      <pc:sldChg chg="modSp mod">
        <pc:chgData name="Martin, Ian (DLSLtd,RAL,TEC)" userId="115fc887-d2f4-40cb-b8cf-b841e9c05e83" providerId="ADAL" clId="{CA064DC9-1C0D-4DA9-8232-CA695F1E67E9}" dt="2024-04-04T11:46:51.474" v="9" actId="1038"/>
        <pc:sldMkLst>
          <pc:docMk/>
          <pc:sldMk cId="2775385816" sldId="258"/>
        </pc:sldMkLst>
      </pc:sldChg>
      <pc:sldChg chg="modSp mod">
        <pc:chgData name="Martin, Ian (DLSLtd,RAL,TEC)" userId="115fc887-d2f4-40cb-b8cf-b841e9c05e83" providerId="ADAL" clId="{CA064DC9-1C0D-4DA9-8232-CA695F1E67E9}" dt="2024-04-04T12:43:01.592" v="400" actId="13926"/>
        <pc:sldMkLst>
          <pc:docMk/>
          <pc:sldMk cId="3668716229" sldId="260"/>
        </pc:sldMkLst>
      </pc:sldChg>
      <pc:sldChg chg="modSp mod">
        <pc:chgData name="Martin, Ian (DLSLtd,RAL,TEC)" userId="115fc887-d2f4-40cb-b8cf-b841e9c05e83" providerId="ADAL" clId="{CA064DC9-1C0D-4DA9-8232-CA695F1E67E9}" dt="2024-04-04T11:48:44.981" v="10" actId="167"/>
        <pc:sldMkLst>
          <pc:docMk/>
          <pc:sldMk cId="2589877358" sldId="262"/>
        </pc:sldMkLst>
      </pc:sldChg>
      <pc:sldChg chg="modSp mod">
        <pc:chgData name="Martin, Ian (DLSLtd,RAL,TEC)" userId="115fc887-d2f4-40cb-b8cf-b841e9c05e83" providerId="ADAL" clId="{CA064DC9-1C0D-4DA9-8232-CA695F1E67E9}" dt="2024-04-04T11:52:41.174" v="79" actId="1038"/>
        <pc:sldMkLst>
          <pc:docMk/>
          <pc:sldMk cId="1939402742" sldId="267"/>
        </pc:sldMkLst>
      </pc:sldChg>
      <pc:sldChg chg="modSp mod">
        <pc:chgData name="Martin, Ian (DLSLtd,RAL,TEC)" userId="115fc887-d2f4-40cb-b8cf-b841e9c05e83" providerId="ADAL" clId="{CA064DC9-1C0D-4DA9-8232-CA695F1E67E9}" dt="2024-04-04T12:44:29.398" v="443" actId="20577"/>
        <pc:sldMkLst>
          <pc:docMk/>
          <pc:sldMk cId="896326427" sldId="269"/>
        </pc:sldMkLst>
      </pc:sldChg>
      <pc:sldChg chg="modSp mod">
        <pc:chgData name="Martin, Ian (DLSLtd,RAL,TEC)" userId="115fc887-d2f4-40cb-b8cf-b841e9c05e83" providerId="ADAL" clId="{CA064DC9-1C0D-4DA9-8232-CA695F1E67E9}" dt="2024-04-04T11:55:52.904" v="125" actId="20577"/>
        <pc:sldMkLst>
          <pc:docMk/>
          <pc:sldMk cId="689007792" sldId="270"/>
        </pc:sldMkLst>
      </pc:sldChg>
      <pc:sldChg chg="addSp modSp mod">
        <pc:chgData name="Martin, Ian (DLSLtd,RAL,TEC)" userId="115fc887-d2f4-40cb-b8cf-b841e9c05e83" providerId="ADAL" clId="{CA064DC9-1C0D-4DA9-8232-CA695F1E67E9}" dt="2024-04-04T12:13:17.373" v="382" actId="20577"/>
        <pc:sldMkLst>
          <pc:docMk/>
          <pc:sldMk cId="400514685" sldId="271"/>
        </pc:sldMkLst>
      </pc:sldChg>
      <pc:sldChg chg="modSp mod">
        <pc:chgData name="Martin, Ian (DLSLtd,RAL,TEC)" userId="115fc887-d2f4-40cb-b8cf-b841e9c05e83" providerId="ADAL" clId="{CA064DC9-1C0D-4DA9-8232-CA695F1E67E9}" dt="2024-04-04T12:43:20.030" v="414" actId="20577"/>
        <pc:sldMkLst>
          <pc:docMk/>
          <pc:sldMk cId="3991384810" sldId="273"/>
        </pc:sldMkLst>
      </pc:sldChg>
      <pc:sldChg chg="modSp mod">
        <pc:chgData name="Martin, Ian (DLSLtd,RAL,TEC)" userId="115fc887-d2f4-40cb-b8cf-b841e9c05e83" providerId="ADAL" clId="{CA064DC9-1C0D-4DA9-8232-CA695F1E67E9}" dt="2024-06-04T12:37:27.060" v="480" actId="1036"/>
        <pc:sldMkLst>
          <pc:docMk/>
          <pc:sldMk cId="1951706852" sldId="274"/>
        </pc:sldMkLst>
      </pc:sldChg>
      <pc:sldChg chg="modSp mod">
        <pc:chgData name="Martin, Ian (DLSLtd,RAL,TEC)" userId="115fc887-d2f4-40cb-b8cf-b841e9c05e83" providerId="ADAL" clId="{CA064DC9-1C0D-4DA9-8232-CA695F1E67E9}" dt="2024-04-04T12:44:45.743" v="479" actId="20577"/>
        <pc:sldMkLst>
          <pc:docMk/>
          <pc:sldMk cId="1830945325" sldId="277"/>
        </pc:sldMkLst>
      </pc:sldChg>
    </pc:docChg>
  </pc:docChgLst>
  <pc:docChgLst>
    <pc:chgData name="Martin, Ian (DLSLtd,RAL,TEC)" userId="115fc887-d2f4-40cb-b8cf-b841e9c05e83" providerId="ADAL" clId="{2522E33D-EE88-4359-98B3-C03348C85DC4}"/>
    <pc:docChg chg="undo custSel addSld delSld modSld sldOrd">
      <pc:chgData name="Martin, Ian (DLSLtd,RAL,TEC)" userId="115fc887-d2f4-40cb-b8cf-b841e9c05e83" providerId="ADAL" clId="{2522E33D-EE88-4359-98B3-C03348C85DC4}" dt="2025-04-11T15:59:32.989" v="7261" actId="20577"/>
      <pc:docMkLst>
        <pc:docMk/>
      </pc:docMkLst>
      <pc:sldChg chg="modSp mod">
        <pc:chgData name="Martin, Ian (DLSLtd,RAL,TEC)" userId="115fc887-d2f4-40cb-b8cf-b841e9c05e83" providerId="ADAL" clId="{2522E33D-EE88-4359-98B3-C03348C85DC4}" dt="2025-04-06T16:24:19.648" v="5" actId="20577"/>
        <pc:sldMkLst>
          <pc:docMk/>
          <pc:sldMk cId="1570067754" sldId="256"/>
        </pc:sldMkLst>
        <pc:spChg chg="mod">
          <ac:chgData name="Martin, Ian (DLSLtd,RAL,TEC)" userId="115fc887-d2f4-40cb-b8cf-b841e9c05e83" providerId="ADAL" clId="{2522E33D-EE88-4359-98B3-C03348C85DC4}" dt="2025-04-06T16:24:19.648" v="5" actId="20577"/>
          <ac:spMkLst>
            <pc:docMk/>
            <pc:sldMk cId="1570067754" sldId="256"/>
            <ac:spMk id="7" creationId="{49A6FE14-2744-B652-5111-91187517F837}"/>
          </ac:spMkLst>
        </pc:spChg>
      </pc:sldChg>
      <pc:sldChg chg="add del">
        <pc:chgData name="Martin, Ian (DLSLtd,RAL,TEC)" userId="115fc887-d2f4-40cb-b8cf-b841e9c05e83" providerId="ADAL" clId="{2522E33D-EE88-4359-98B3-C03348C85DC4}" dt="2025-04-06T17:07:55.501" v="941" actId="47"/>
        <pc:sldMkLst>
          <pc:docMk/>
          <pc:sldMk cId="721862448" sldId="257"/>
        </pc:sldMkLst>
      </pc:sldChg>
      <pc:sldChg chg="modSp mod">
        <pc:chgData name="Martin, Ian (DLSLtd,RAL,TEC)" userId="115fc887-d2f4-40cb-b8cf-b841e9c05e83" providerId="ADAL" clId="{2522E33D-EE88-4359-98B3-C03348C85DC4}" dt="2025-04-07T08:19:20.912" v="1735" actId="20577"/>
        <pc:sldMkLst>
          <pc:docMk/>
          <pc:sldMk cId="2775385816" sldId="258"/>
        </pc:sldMkLst>
        <pc:spChg chg="mod">
          <ac:chgData name="Martin, Ian (DLSLtd,RAL,TEC)" userId="115fc887-d2f4-40cb-b8cf-b841e9c05e83" providerId="ADAL" clId="{2522E33D-EE88-4359-98B3-C03348C85DC4}" dt="2025-04-07T08:19:20.912" v="1735" actId="20577"/>
          <ac:spMkLst>
            <pc:docMk/>
            <pc:sldMk cId="2775385816" sldId="258"/>
            <ac:spMk id="6" creationId="{20BBD3AD-2F88-B45A-73E8-2C929068C1D7}"/>
          </ac:spMkLst>
        </pc:spChg>
        <pc:spChg chg="mod">
          <ac:chgData name="Martin, Ian (DLSLtd,RAL,TEC)" userId="115fc887-d2f4-40cb-b8cf-b841e9c05e83" providerId="ADAL" clId="{2522E33D-EE88-4359-98B3-C03348C85DC4}" dt="2025-04-06T16:24:31.907" v="11" actId="20577"/>
          <ac:spMkLst>
            <pc:docMk/>
            <pc:sldMk cId="2775385816" sldId="258"/>
            <ac:spMk id="9" creationId="{5CDC4DC7-E3B4-9DDF-FCD6-C0FE9DB68687}"/>
          </ac:spMkLst>
        </pc:spChg>
      </pc:sldChg>
      <pc:sldChg chg="addSp delSp modSp mod">
        <pc:chgData name="Martin, Ian (DLSLtd,RAL,TEC)" userId="115fc887-d2f4-40cb-b8cf-b841e9c05e83" providerId="ADAL" clId="{2522E33D-EE88-4359-98B3-C03348C85DC4}" dt="2025-04-11T15:59:32.989" v="7261" actId="20577"/>
        <pc:sldMkLst>
          <pc:docMk/>
          <pc:sldMk cId="333623020" sldId="259"/>
        </pc:sldMkLst>
        <pc:spChg chg="mod">
          <ac:chgData name="Martin, Ian (DLSLtd,RAL,TEC)" userId="115fc887-d2f4-40cb-b8cf-b841e9c05e83" providerId="ADAL" clId="{2522E33D-EE88-4359-98B3-C03348C85DC4}" dt="2025-04-07T12:14:05.593" v="3751" actId="20577"/>
          <ac:spMkLst>
            <pc:docMk/>
            <pc:sldMk cId="333623020" sldId="259"/>
            <ac:spMk id="3" creationId="{3386ADBB-53A3-0177-3351-076C95AE3B75}"/>
          </ac:spMkLst>
        </pc:spChg>
        <pc:spChg chg="mod">
          <ac:chgData name="Martin, Ian (DLSLtd,RAL,TEC)" userId="115fc887-d2f4-40cb-b8cf-b841e9c05e83" providerId="ADAL" clId="{2522E33D-EE88-4359-98B3-C03348C85DC4}" dt="2025-04-11T15:59:32.989" v="7261" actId="20577"/>
          <ac:spMkLst>
            <pc:docMk/>
            <pc:sldMk cId="333623020" sldId="259"/>
            <ac:spMk id="4" creationId="{8A779842-C8DA-C01B-EA84-E9456EF24126}"/>
          </ac:spMkLst>
        </pc:spChg>
        <pc:spChg chg="add mod">
          <ac:chgData name="Martin, Ian (DLSLtd,RAL,TEC)" userId="115fc887-d2f4-40cb-b8cf-b841e9c05e83" providerId="ADAL" clId="{2522E33D-EE88-4359-98B3-C03348C85DC4}" dt="2025-04-06T16:25:49.301" v="30"/>
          <ac:spMkLst>
            <pc:docMk/>
            <pc:sldMk cId="333623020" sldId="259"/>
            <ac:spMk id="6" creationId="{CAAA258B-0DCE-A2FA-79D1-3917689D066C}"/>
          </ac:spMkLst>
        </pc:spChg>
        <pc:spChg chg="add mod">
          <ac:chgData name="Martin, Ian (DLSLtd,RAL,TEC)" userId="115fc887-d2f4-40cb-b8cf-b841e9c05e83" providerId="ADAL" clId="{2522E33D-EE88-4359-98B3-C03348C85DC4}" dt="2025-04-08T10:21:48.771" v="6679" actId="20577"/>
          <ac:spMkLst>
            <pc:docMk/>
            <pc:sldMk cId="333623020" sldId="259"/>
            <ac:spMk id="7" creationId="{49638126-B734-68DA-9E51-D54FEB2696EC}"/>
          </ac:spMkLst>
        </pc:spChg>
      </pc:sldChg>
      <pc:sldChg chg="addSp delSp modSp del mod">
        <pc:chgData name="Martin, Ian (DLSLtd,RAL,TEC)" userId="115fc887-d2f4-40cb-b8cf-b841e9c05e83" providerId="ADAL" clId="{2522E33D-EE88-4359-98B3-C03348C85DC4}" dt="2025-04-07T08:21:07.433" v="1736" actId="47"/>
        <pc:sldMkLst>
          <pc:docMk/>
          <pc:sldMk cId="3668716229" sldId="260"/>
        </pc:sldMkLst>
      </pc:sldChg>
      <pc:sldChg chg="addSp delSp modSp mod">
        <pc:chgData name="Martin, Ian (DLSLtd,RAL,TEC)" userId="115fc887-d2f4-40cb-b8cf-b841e9c05e83" providerId="ADAL" clId="{2522E33D-EE88-4359-98B3-C03348C85DC4}" dt="2025-04-07T14:19:14.106" v="6546" actId="20577"/>
        <pc:sldMkLst>
          <pc:docMk/>
          <pc:sldMk cId="3990848598" sldId="261"/>
        </pc:sldMkLst>
        <pc:spChg chg="add mod">
          <ac:chgData name="Martin, Ian (DLSLtd,RAL,TEC)" userId="115fc887-d2f4-40cb-b8cf-b841e9c05e83" providerId="ADAL" clId="{2522E33D-EE88-4359-98B3-C03348C85DC4}" dt="2025-04-06T16:25:50.735" v="31"/>
          <ac:spMkLst>
            <pc:docMk/>
            <pc:sldMk cId="3990848598" sldId="261"/>
            <ac:spMk id="4" creationId="{79CA1DB2-80E9-5C10-E913-E023F3A5A5D5}"/>
          </ac:spMkLst>
        </pc:spChg>
        <pc:spChg chg="mod">
          <ac:chgData name="Martin, Ian (DLSLtd,RAL,TEC)" userId="115fc887-d2f4-40cb-b8cf-b841e9c05e83" providerId="ADAL" clId="{2522E33D-EE88-4359-98B3-C03348C85DC4}" dt="2025-04-07T12:14:08.192" v="3752" actId="20577"/>
          <ac:spMkLst>
            <pc:docMk/>
            <pc:sldMk cId="3990848598" sldId="261"/>
            <ac:spMk id="6" creationId="{18EC114B-E8E5-0DC8-A263-F220080CEB27}"/>
          </ac:spMkLst>
        </pc:spChg>
        <pc:spChg chg="add mod">
          <ac:chgData name="Martin, Ian (DLSLtd,RAL,TEC)" userId="115fc887-d2f4-40cb-b8cf-b841e9c05e83" providerId="ADAL" clId="{2522E33D-EE88-4359-98B3-C03348C85DC4}" dt="2025-04-07T14:19:14.106" v="6546" actId="20577"/>
          <ac:spMkLst>
            <pc:docMk/>
            <pc:sldMk cId="3990848598" sldId="261"/>
            <ac:spMk id="24" creationId="{3AE1CC13-3B4C-58CD-C83E-845BC0FA5EBE}"/>
          </ac:spMkLst>
        </pc:spChg>
        <pc:spChg chg="add mod">
          <ac:chgData name="Martin, Ian (DLSLtd,RAL,TEC)" userId="115fc887-d2f4-40cb-b8cf-b841e9c05e83" providerId="ADAL" clId="{2522E33D-EE88-4359-98B3-C03348C85DC4}" dt="2025-04-07T08:07:37.918" v="1429" actId="313"/>
          <ac:spMkLst>
            <pc:docMk/>
            <pc:sldMk cId="3990848598" sldId="261"/>
            <ac:spMk id="26" creationId="{42E85805-4AF4-C604-B28D-029B7B12F79D}"/>
          </ac:spMkLst>
        </pc:spChg>
        <pc:spChg chg="add mod">
          <ac:chgData name="Martin, Ian (DLSLtd,RAL,TEC)" userId="115fc887-d2f4-40cb-b8cf-b841e9c05e83" providerId="ADAL" clId="{2522E33D-EE88-4359-98B3-C03348C85DC4}" dt="2025-04-07T08:07:50.457" v="1435" actId="20577"/>
          <ac:spMkLst>
            <pc:docMk/>
            <pc:sldMk cId="3990848598" sldId="261"/>
            <ac:spMk id="27" creationId="{A18AACDB-E1EC-1DE1-E98D-833EEF51365E}"/>
          </ac:spMkLst>
        </pc:spChg>
        <pc:spChg chg="add mod">
          <ac:chgData name="Martin, Ian (DLSLtd,RAL,TEC)" userId="115fc887-d2f4-40cb-b8cf-b841e9c05e83" providerId="ADAL" clId="{2522E33D-EE88-4359-98B3-C03348C85DC4}" dt="2025-04-07T10:54:01.199" v="3326" actId="6549"/>
          <ac:spMkLst>
            <pc:docMk/>
            <pc:sldMk cId="3990848598" sldId="261"/>
            <ac:spMk id="28" creationId="{22EAB809-6635-78F9-B89D-B052BFB3F0FA}"/>
          </ac:spMkLst>
        </pc:spChg>
        <pc:picChg chg="add mod">
          <ac:chgData name="Martin, Ian (DLSLtd,RAL,TEC)" userId="115fc887-d2f4-40cb-b8cf-b841e9c05e83" providerId="ADAL" clId="{2522E33D-EE88-4359-98B3-C03348C85DC4}" dt="2025-04-07T08:02:42.352" v="1150" actId="1076"/>
          <ac:picMkLst>
            <pc:docMk/>
            <pc:sldMk cId="3990848598" sldId="261"/>
            <ac:picMk id="9" creationId="{6D67A4E5-390D-B39F-93A9-6F0E90FBAE95}"/>
          </ac:picMkLst>
        </pc:picChg>
        <pc:picChg chg="add mod modCrop">
          <ac:chgData name="Martin, Ian (DLSLtd,RAL,TEC)" userId="115fc887-d2f4-40cb-b8cf-b841e9c05e83" providerId="ADAL" clId="{2522E33D-EE88-4359-98B3-C03348C85DC4}" dt="2025-04-07T08:07:20.689" v="1422" actId="732"/>
          <ac:picMkLst>
            <pc:docMk/>
            <pc:sldMk cId="3990848598" sldId="261"/>
            <ac:picMk id="25" creationId="{933B78A2-8D1D-D494-23D0-80C6D4A49572}"/>
          </ac:picMkLst>
        </pc:picChg>
      </pc:sldChg>
      <pc:sldChg chg="addSp delSp modSp del mod">
        <pc:chgData name="Martin, Ian (DLSLtd,RAL,TEC)" userId="115fc887-d2f4-40cb-b8cf-b841e9c05e83" providerId="ADAL" clId="{2522E33D-EE88-4359-98B3-C03348C85DC4}" dt="2025-04-07T10:04:43.381" v="1962" actId="47"/>
        <pc:sldMkLst>
          <pc:docMk/>
          <pc:sldMk cId="2589877358" sldId="262"/>
        </pc:sldMkLst>
      </pc:sldChg>
      <pc:sldChg chg="addSp delSp modSp del mod">
        <pc:chgData name="Martin, Ian (DLSLtd,RAL,TEC)" userId="115fc887-d2f4-40cb-b8cf-b841e9c05e83" providerId="ADAL" clId="{2522E33D-EE88-4359-98B3-C03348C85DC4}" dt="2025-04-06T16:30:27.137" v="178" actId="47"/>
        <pc:sldMkLst>
          <pc:docMk/>
          <pc:sldMk cId="1579435244" sldId="263"/>
        </pc:sldMkLst>
      </pc:sldChg>
      <pc:sldChg chg="addSp delSp modSp del mod">
        <pc:chgData name="Martin, Ian (DLSLtd,RAL,TEC)" userId="115fc887-d2f4-40cb-b8cf-b841e9c05e83" providerId="ADAL" clId="{2522E33D-EE88-4359-98B3-C03348C85DC4}" dt="2025-04-07T08:08:23.019" v="1436" actId="47"/>
        <pc:sldMkLst>
          <pc:docMk/>
          <pc:sldMk cId="1099149530" sldId="265"/>
        </pc:sldMkLst>
      </pc:sldChg>
      <pc:sldChg chg="addSp delSp modSp del mod">
        <pc:chgData name="Martin, Ian (DLSLtd,RAL,TEC)" userId="115fc887-d2f4-40cb-b8cf-b841e9c05e83" providerId="ADAL" clId="{2522E33D-EE88-4359-98B3-C03348C85DC4}" dt="2025-04-06T16:30:59.317" v="181" actId="47"/>
        <pc:sldMkLst>
          <pc:docMk/>
          <pc:sldMk cId="1482050664" sldId="266"/>
        </pc:sldMkLst>
      </pc:sldChg>
      <pc:sldChg chg="add del">
        <pc:chgData name="Martin, Ian (DLSLtd,RAL,TEC)" userId="115fc887-d2f4-40cb-b8cf-b841e9c05e83" providerId="ADAL" clId="{2522E33D-EE88-4359-98B3-C03348C85DC4}" dt="2025-04-07T07:57:17.022" v="1070" actId="47"/>
        <pc:sldMkLst>
          <pc:docMk/>
          <pc:sldMk cId="3639906776" sldId="266"/>
        </pc:sldMkLst>
      </pc:sldChg>
      <pc:sldChg chg="addSp delSp modSp del mod">
        <pc:chgData name="Martin, Ian (DLSLtd,RAL,TEC)" userId="115fc887-d2f4-40cb-b8cf-b841e9c05e83" providerId="ADAL" clId="{2522E33D-EE88-4359-98B3-C03348C85DC4}" dt="2025-04-06T16:30:58.079" v="180" actId="47"/>
        <pc:sldMkLst>
          <pc:docMk/>
          <pc:sldMk cId="1939402742" sldId="267"/>
        </pc:sldMkLst>
      </pc:sldChg>
      <pc:sldChg chg="modSp add mod">
        <pc:chgData name="Martin, Ian (DLSLtd,RAL,TEC)" userId="115fc887-d2f4-40cb-b8cf-b841e9c05e83" providerId="ADAL" clId="{2522E33D-EE88-4359-98B3-C03348C85DC4}" dt="2025-04-07T14:23:10.249" v="6567" actId="20577"/>
        <pc:sldMkLst>
          <pc:docMk/>
          <pc:sldMk cId="145754558" sldId="268"/>
        </pc:sldMkLst>
        <pc:spChg chg="mod">
          <ac:chgData name="Martin, Ian (DLSLtd,RAL,TEC)" userId="115fc887-d2f4-40cb-b8cf-b841e9c05e83" providerId="ADAL" clId="{2522E33D-EE88-4359-98B3-C03348C85DC4}" dt="2025-04-07T12:14:14.559" v="3754" actId="20577"/>
          <ac:spMkLst>
            <pc:docMk/>
            <pc:sldMk cId="145754558" sldId="268"/>
            <ac:spMk id="7" creationId="{95E0AC9C-6147-E511-15F7-8D97FCE70012}"/>
          </ac:spMkLst>
        </pc:spChg>
        <pc:spChg chg="mod">
          <ac:chgData name="Martin, Ian (DLSLtd,RAL,TEC)" userId="115fc887-d2f4-40cb-b8cf-b841e9c05e83" providerId="ADAL" clId="{2522E33D-EE88-4359-98B3-C03348C85DC4}" dt="2025-04-07T14:23:10.249" v="6567" actId="20577"/>
          <ac:spMkLst>
            <pc:docMk/>
            <pc:sldMk cId="145754558" sldId="268"/>
            <ac:spMk id="75" creationId="{C8F5F21F-1346-05BC-E4A7-AAD4BBF5E593}"/>
          </ac:spMkLst>
        </pc:spChg>
      </pc:sldChg>
      <pc:sldChg chg="addSp delSp modSp del mod">
        <pc:chgData name="Martin, Ian (DLSLtd,RAL,TEC)" userId="115fc887-d2f4-40cb-b8cf-b841e9c05e83" providerId="ADAL" clId="{2522E33D-EE88-4359-98B3-C03348C85DC4}" dt="2025-04-07T10:05:15.842" v="1969" actId="2696"/>
        <pc:sldMkLst>
          <pc:docMk/>
          <pc:sldMk cId="3637786631" sldId="268"/>
        </pc:sldMkLst>
      </pc:sldChg>
      <pc:sldChg chg="addSp delSp modSp del mod">
        <pc:chgData name="Martin, Ian (DLSLtd,RAL,TEC)" userId="115fc887-d2f4-40cb-b8cf-b841e9c05e83" providerId="ADAL" clId="{2522E33D-EE88-4359-98B3-C03348C85DC4}" dt="2025-04-07T10:05:15.842" v="1969" actId="2696"/>
        <pc:sldMkLst>
          <pc:docMk/>
          <pc:sldMk cId="896326427" sldId="269"/>
        </pc:sldMkLst>
      </pc:sldChg>
      <pc:sldChg chg="add del">
        <pc:chgData name="Martin, Ian (DLSLtd,RAL,TEC)" userId="115fc887-d2f4-40cb-b8cf-b841e9c05e83" providerId="ADAL" clId="{2522E33D-EE88-4359-98B3-C03348C85DC4}" dt="2025-04-07T10:27:06.659" v="2587" actId="47"/>
        <pc:sldMkLst>
          <pc:docMk/>
          <pc:sldMk cId="3982566740" sldId="269"/>
        </pc:sldMkLst>
      </pc:sldChg>
      <pc:sldChg chg="delSp modSp mod">
        <pc:chgData name="Martin, Ian (DLSLtd,RAL,TEC)" userId="115fc887-d2f4-40cb-b8cf-b841e9c05e83" providerId="ADAL" clId="{2522E33D-EE88-4359-98B3-C03348C85DC4}" dt="2025-04-06T16:32:05.314" v="195" actId="20577"/>
        <pc:sldMkLst>
          <pc:docMk/>
          <pc:sldMk cId="689007792" sldId="270"/>
        </pc:sldMkLst>
        <pc:graphicFrameChg chg="modGraphic">
          <ac:chgData name="Martin, Ian (DLSLtd,RAL,TEC)" userId="115fc887-d2f4-40cb-b8cf-b841e9c05e83" providerId="ADAL" clId="{2522E33D-EE88-4359-98B3-C03348C85DC4}" dt="2025-04-06T16:32:05.314" v="195" actId="20577"/>
          <ac:graphicFrameMkLst>
            <pc:docMk/>
            <pc:sldMk cId="689007792" sldId="270"/>
            <ac:graphicFrameMk id="3" creationId="{96823B25-3527-59D2-C573-FE8CF7367D4D}"/>
          </ac:graphicFrameMkLst>
        </pc:graphicFrameChg>
      </pc:sldChg>
      <pc:sldChg chg="addSp delSp modSp del mod">
        <pc:chgData name="Martin, Ian (DLSLtd,RAL,TEC)" userId="115fc887-d2f4-40cb-b8cf-b841e9c05e83" providerId="ADAL" clId="{2522E33D-EE88-4359-98B3-C03348C85DC4}" dt="2025-04-07T11:57:12.845" v="3572" actId="47"/>
        <pc:sldMkLst>
          <pc:docMk/>
          <pc:sldMk cId="400514685" sldId="271"/>
        </pc:sldMkLst>
      </pc:sldChg>
      <pc:sldChg chg="add del">
        <pc:chgData name="Martin, Ian (DLSLtd,RAL,TEC)" userId="115fc887-d2f4-40cb-b8cf-b841e9c05e83" providerId="ADAL" clId="{2522E33D-EE88-4359-98B3-C03348C85DC4}" dt="2025-04-07T07:57:12.790" v="1069" actId="47"/>
        <pc:sldMkLst>
          <pc:docMk/>
          <pc:sldMk cId="1875083648" sldId="272"/>
        </pc:sldMkLst>
      </pc:sldChg>
      <pc:sldChg chg="addSp delSp modSp del mod">
        <pc:chgData name="Martin, Ian (DLSLtd,RAL,TEC)" userId="115fc887-d2f4-40cb-b8cf-b841e9c05e83" providerId="ADAL" clId="{2522E33D-EE88-4359-98B3-C03348C85DC4}" dt="2025-04-06T16:32:12.311" v="196" actId="47"/>
        <pc:sldMkLst>
          <pc:docMk/>
          <pc:sldMk cId="2109749313" sldId="272"/>
        </pc:sldMkLst>
      </pc:sldChg>
      <pc:sldChg chg="addSp delSp modSp del mod">
        <pc:chgData name="Martin, Ian (DLSLtd,RAL,TEC)" userId="115fc887-d2f4-40cb-b8cf-b841e9c05e83" providerId="ADAL" clId="{2522E33D-EE88-4359-98B3-C03348C85DC4}" dt="2025-04-06T16:30:36.348" v="179" actId="47"/>
        <pc:sldMkLst>
          <pc:docMk/>
          <pc:sldMk cId="3991384810" sldId="273"/>
        </pc:sldMkLst>
      </pc:sldChg>
      <pc:sldChg chg="addSp delSp modSp del mod delAnim">
        <pc:chgData name="Martin, Ian (DLSLtd,RAL,TEC)" userId="115fc887-d2f4-40cb-b8cf-b841e9c05e83" providerId="ADAL" clId="{2522E33D-EE88-4359-98B3-C03348C85DC4}" dt="2025-04-07T10:04:44.308" v="1963" actId="47"/>
        <pc:sldMkLst>
          <pc:docMk/>
          <pc:sldMk cId="1951706852" sldId="274"/>
        </pc:sldMkLst>
      </pc:sldChg>
      <pc:sldChg chg="addSp delSp modSp del mod">
        <pc:chgData name="Martin, Ian (DLSLtd,RAL,TEC)" userId="115fc887-d2f4-40cb-b8cf-b841e9c05e83" providerId="ADAL" clId="{2522E33D-EE88-4359-98B3-C03348C85DC4}" dt="2025-04-06T17:08:48.652" v="946" actId="47"/>
        <pc:sldMkLst>
          <pc:docMk/>
          <pc:sldMk cId="2995308585" sldId="275"/>
        </pc:sldMkLst>
      </pc:sldChg>
      <pc:sldChg chg="addSp delSp modSp del mod">
        <pc:chgData name="Martin, Ian (DLSLtd,RAL,TEC)" userId="115fc887-d2f4-40cb-b8cf-b841e9c05e83" providerId="ADAL" clId="{2522E33D-EE88-4359-98B3-C03348C85DC4}" dt="2025-04-07T11:48:44.381" v="3403" actId="47"/>
        <pc:sldMkLst>
          <pc:docMk/>
          <pc:sldMk cId="544813617" sldId="276"/>
        </pc:sldMkLst>
      </pc:sldChg>
      <pc:sldChg chg="addSp delSp modSp mod">
        <pc:chgData name="Martin, Ian (DLSLtd,RAL,TEC)" userId="115fc887-d2f4-40cb-b8cf-b841e9c05e83" providerId="ADAL" clId="{2522E33D-EE88-4359-98B3-C03348C85DC4}" dt="2025-04-07T14:32:29.893" v="6670" actId="20577"/>
        <pc:sldMkLst>
          <pc:docMk/>
          <pc:sldMk cId="1830945325" sldId="277"/>
        </pc:sldMkLst>
        <pc:spChg chg="mod">
          <ac:chgData name="Martin, Ian (DLSLtd,RAL,TEC)" userId="115fc887-d2f4-40cb-b8cf-b841e9c05e83" providerId="ADAL" clId="{2522E33D-EE88-4359-98B3-C03348C85DC4}" dt="2025-04-07T14:32:29.893" v="6670" actId="20577"/>
          <ac:spMkLst>
            <pc:docMk/>
            <pc:sldMk cId="1830945325" sldId="277"/>
            <ac:spMk id="3" creationId="{2E359A85-94D5-0779-A37E-2E3B00D8F8F0}"/>
          </ac:spMkLst>
        </pc:spChg>
        <pc:spChg chg="add mod">
          <ac:chgData name="Martin, Ian (DLSLtd,RAL,TEC)" userId="115fc887-d2f4-40cb-b8cf-b841e9c05e83" providerId="ADAL" clId="{2522E33D-EE88-4359-98B3-C03348C85DC4}" dt="2025-04-06T16:26:19.230" v="46"/>
          <ac:spMkLst>
            <pc:docMk/>
            <pc:sldMk cId="1830945325" sldId="277"/>
            <ac:spMk id="4" creationId="{F9C11DAC-D667-E716-F330-F84B20890EB9}"/>
          </ac:spMkLst>
        </pc:spChg>
      </pc:sldChg>
      <pc:sldChg chg="modSp add del mod">
        <pc:chgData name="Martin, Ian (DLSLtd,RAL,TEC)" userId="115fc887-d2f4-40cb-b8cf-b841e9c05e83" providerId="ADAL" clId="{2522E33D-EE88-4359-98B3-C03348C85DC4}" dt="2025-04-07T08:01:35.684" v="1139" actId="47"/>
        <pc:sldMkLst>
          <pc:docMk/>
          <pc:sldMk cId="3827286333" sldId="278"/>
        </pc:sldMkLst>
      </pc:sldChg>
      <pc:sldChg chg="delSp modSp add del mod">
        <pc:chgData name="Martin, Ian (DLSLtd,RAL,TEC)" userId="115fc887-d2f4-40cb-b8cf-b841e9c05e83" providerId="ADAL" clId="{2522E33D-EE88-4359-98B3-C03348C85DC4}" dt="2025-04-07T10:04:45.355" v="1964" actId="47"/>
        <pc:sldMkLst>
          <pc:docMk/>
          <pc:sldMk cId="3136719619" sldId="279"/>
        </pc:sldMkLst>
      </pc:sldChg>
      <pc:sldChg chg="addSp delSp modSp add mod ord">
        <pc:chgData name="Martin, Ian (DLSLtd,RAL,TEC)" userId="115fc887-d2f4-40cb-b8cf-b841e9c05e83" providerId="ADAL" clId="{2522E33D-EE88-4359-98B3-C03348C85DC4}" dt="2025-04-11T09:34:35.429" v="7249" actId="20577"/>
        <pc:sldMkLst>
          <pc:docMk/>
          <pc:sldMk cId="983768994" sldId="280"/>
        </pc:sldMkLst>
        <pc:spChg chg="add mod">
          <ac:chgData name="Martin, Ian (DLSLtd,RAL,TEC)" userId="115fc887-d2f4-40cb-b8cf-b841e9c05e83" providerId="ADAL" clId="{2522E33D-EE88-4359-98B3-C03348C85DC4}" dt="2025-04-07T09:53:47.593" v="1889" actId="1076"/>
          <ac:spMkLst>
            <pc:docMk/>
            <pc:sldMk cId="983768994" sldId="280"/>
            <ac:spMk id="3" creationId="{3CB89D69-531D-362B-0443-12C2C4C54EF9}"/>
          </ac:spMkLst>
        </pc:spChg>
        <pc:spChg chg="mod">
          <ac:chgData name="Martin, Ian (DLSLtd,RAL,TEC)" userId="115fc887-d2f4-40cb-b8cf-b841e9c05e83" providerId="ADAL" clId="{2522E33D-EE88-4359-98B3-C03348C85DC4}" dt="2025-04-11T09:34:35.429" v="7249" actId="20577"/>
          <ac:spMkLst>
            <pc:docMk/>
            <pc:sldMk cId="983768994" sldId="280"/>
            <ac:spMk id="4" creationId="{BBDA9D1C-4E9F-5DFF-7919-8E5D96BD0E9C}"/>
          </ac:spMkLst>
        </pc:spChg>
        <pc:spChg chg="mod">
          <ac:chgData name="Martin, Ian (DLSLtd,RAL,TEC)" userId="115fc887-d2f4-40cb-b8cf-b841e9c05e83" providerId="ADAL" clId="{2522E33D-EE88-4359-98B3-C03348C85DC4}" dt="2025-04-09T13:25:12.357" v="7109" actId="1038"/>
          <ac:spMkLst>
            <pc:docMk/>
            <pc:sldMk cId="983768994" sldId="280"/>
            <ac:spMk id="6" creationId="{741E1D42-D684-A820-912B-FAEF6C04EE2A}"/>
          </ac:spMkLst>
        </pc:spChg>
        <pc:spChg chg="add mod">
          <ac:chgData name="Martin, Ian (DLSLtd,RAL,TEC)" userId="115fc887-d2f4-40cb-b8cf-b841e9c05e83" providerId="ADAL" clId="{2522E33D-EE88-4359-98B3-C03348C85DC4}" dt="2025-04-07T09:53:13.473" v="1877" actId="1076"/>
          <ac:spMkLst>
            <pc:docMk/>
            <pc:sldMk cId="983768994" sldId="280"/>
            <ac:spMk id="9" creationId="{EE622D24-EEF9-850F-2DC3-AC00B691F912}"/>
          </ac:spMkLst>
        </pc:spChg>
        <pc:spChg chg="add mod">
          <ac:chgData name="Martin, Ian (DLSLtd,RAL,TEC)" userId="115fc887-d2f4-40cb-b8cf-b841e9c05e83" providerId="ADAL" clId="{2522E33D-EE88-4359-98B3-C03348C85DC4}" dt="2025-04-06T17:05:59.543" v="917" actId="1035"/>
          <ac:spMkLst>
            <pc:docMk/>
            <pc:sldMk cId="983768994" sldId="280"/>
            <ac:spMk id="19" creationId="{31FC5632-E8AB-FCAC-D2B8-6BD4E659A00C}"/>
          </ac:spMkLst>
        </pc:spChg>
        <pc:spChg chg="add mod">
          <ac:chgData name="Martin, Ian (DLSLtd,RAL,TEC)" userId="115fc887-d2f4-40cb-b8cf-b841e9c05e83" providerId="ADAL" clId="{2522E33D-EE88-4359-98B3-C03348C85DC4}" dt="2025-04-06T17:05:59.543" v="917" actId="1035"/>
          <ac:spMkLst>
            <pc:docMk/>
            <pc:sldMk cId="983768994" sldId="280"/>
            <ac:spMk id="20" creationId="{D3A51A3F-C2AE-B8A4-45E3-9B72BDBAB36E}"/>
          </ac:spMkLst>
        </pc:spChg>
        <pc:spChg chg="add mod">
          <ac:chgData name="Martin, Ian (DLSLtd,RAL,TEC)" userId="115fc887-d2f4-40cb-b8cf-b841e9c05e83" providerId="ADAL" clId="{2522E33D-EE88-4359-98B3-C03348C85DC4}" dt="2025-04-06T17:06:50.550" v="937" actId="1037"/>
          <ac:spMkLst>
            <pc:docMk/>
            <pc:sldMk cId="983768994" sldId="280"/>
            <ac:spMk id="21" creationId="{C952C96C-22B6-E483-65E4-794EC34518C6}"/>
          </ac:spMkLst>
        </pc:spChg>
        <pc:spChg chg="add mod">
          <ac:chgData name="Martin, Ian (DLSLtd,RAL,TEC)" userId="115fc887-d2f4-40cb-b8cf-b841e9c05e83" providerId="ADAL" clId="{2522E33D-EE88-4359-98B3-C03348C85DC4}" dt="2025-04-06T17:06:50.550" v="937" actId="1037"/>
          <ac:spMkLst>
            <pc:docMk/>
            <pc:sldMk cId="983768994" sldId="280"/>
            <ac:spMk id="22" creationId="{08F7590E-B568-2D2F-BE42-0D293CF574D5}"/>
          </ac:spMkLst>
        </pc:spChg>
        <pc:spChg chg="add mod">
          <ac:chgData name="Martin, Ian (DLSLtd,RAL,TEC)" userId="115fc887-d2f4-40cb-b8cf-b841e9c05e83" providerId="ADAL" clId="{2522E33D-EE88-4359-98B3-C03348C85DC4}" dt="2025-04-06T17:06:25.534" v="924" actId="14100"/>
          <ac:spMkLst>
            <pc:docMk/>
            <pc:sldMk cId="983768994" sldId="280"/>
            <ac:spMk id="23" creationId="{E7AA11CA-932A-83FE-3EEB-7B9670D3F8B7}"/>
          </ac:spMkLst>
        </pc:spChg>
        <pc:spChg chg="add mod">
          <ac:chgData name="Martin, Ian (DLSLtd,RAL,TEC)" userId="115fc887-d2f4-40cb-b8cf-b841e9c05e83" providerId="ADAL" clId="{2522E33D-EE88-4359-98B3-C03348C85DC4}" dt="2025-04-07T09:56:22.784" v="1959" actId="1035"/>
          <ac:spMkLst>
            <pc:docMk/>
            <pc:sldMk cId="983768994" sldId="280"/>
            <ac:spMk id="27" creationId="{2D53379E-DF1B-C57E-7B75-6C8E31231E15}"/>
          </ac:spMkLst>
        </pc:spChg>
        <pc:picChg chg="add mod">
          <ac:chgData name="Martin, Ian (DLSLtd,RAL,TEC)" userId="115fc887-d2f4-40cb-b8cf-b841e9c05e83" providerId="ADAL" clId="{2522E33D-EE88-4359-98B3-C03348C85DC4}" dt="2025-04-06T17:01:24.925" v="671" actId="1076"/>
          <ac:picMkLst>
            <pc:docMk/>
            <pc:sldMk cId="983768994" sldId="280"/>
            <ac:picMk id="16" creationId="{04CBEC8B-E321-C3BF-322B-69BCE740BB64}"/>
          </ac:picMkLst>
        </pc:picChg>
        <pc:picChg chg="add mod">
          <ac:chgData name="Martin, Ian (DLSLtd,RAL,TEC)" userId="115fc887-d2f4-40cb-b8cf-b841e9c05e83" providerId="ADAL" clId="{2522E33D-EE88-4359-98B3-C03348C85DC4}" dt="2025-04-07T09:56:19.071" v="1952" actId="1037"/>
          <ac:picMkLst>
            <pc:docMk/>
            <pc:sldMk cId="983768994" sldId="280"/>
            <ac:picMk id="17" creationId="{AEEB202D-187B-7465-B831-0C8BED5521BF}"/>
          </ac:picMkLst>
        </pc:picChg>
        <pc:picChg chg="add mod">
          <ac:chgData name="Martin, Ian (DLSLtd,RAL,TEC)" userId="115fc887-d2f4-40cb-b8cf-b841e9c05e83" providerId="ADAL" clId="{2522E33D-EE88-4359-98B3-C03348C85DC4}" dt="2025-04-06T17:05:59.543" v="917" actId="1035"/>
          <ac:picMkLst>
            <pc:docMk/>
            <pc:sldMk cId="983768994" sldId="280"/>
            <ac:picMk id="18" creationId="{95AE18CA-59C9-0C1A-55DD-60FAED65B6A9}"/>
          </ac:picMkLst>
        </pc:picChg>
        <pc:cxnChg chg="add mod">
          <ac:chgData name="Martin, Ian (DLSLtd,RAL,TEC)" userId="115fc887-d2f4-40cb-b8cf-b841e9c05e83" providerId="ADAL" clId="{2522E33D-EE88-4359-98B3-C03348C85DC4}" dt="2025-04-07T09:53:21.513" v="1885" actId="1035"/>
          <ac:cxnSpMkLst>
            <pc:docMk/>
            <pc:sldMk cId="983768994" sldId="280"/>
            <ac:cxnSpMk id="12" creationId="{26B0BF7C-8AFB-9077-D239-B4BBE82A611F}"/>
          </ac:cxnSpMkLst>
        </pc:cxnChg>
        <pc:cxnChg chg="add mod">
          <ac:chgData name="Martin, Ian (DLSLtd,RAL,TEC)" userId="115fc887-d2f4-40cb-b8cf-b841e9c05e83" providerId="ADAL" clId="{2522E33D-EE88-4359-98B3-C03348C85DC4}" dt="2025-04-07T09:53:32.162" v="1888" actId="1076"/>
          <ac:cxnSpMkLst>
            <pc:docMk/>
            <pc:sldMk cId="983768994" sldId="280"/>
            <ac:cxnSpMk id="24" creationId="{7E883D2E-8D62-3E95-001A-575BA42B94EB}"/>
          </ac:cxnSpMkLst>
        </pc:cxnChg>
        <pc:cxnChg chg="add mod">
          <ac:chgData name="Martin, Ian (DLSLtd,RAL,TEC)" userId="115fc887-d2f4-40cb-b8cf-b841e9c05e83" providerId="ADAL" clId="{2522E33D-EE88-4359-98B3-C03348C85DC4}" dt="2025-04-06T17:06:39.670" v="931" actId="692"/>
          <ac:cxnSpMkLst>
            <pc:docMk/>
            <pc:sldMk cId="983768994" sldId="280"/>
            <ac:cxnSpMk id="25" creationId="{C5B7CCC1-9046-FA45-9907-32F7E1B3E539}"/>
          </ac:cxnSpMkLst>
        </pc:cxnChg>
        <pc:cxnChg chg="add mod">
          <ac:chgData name="Martin, Ian (DLSLtd,RAL,TEC)" userId="115fc887-d2f4-40cb-b8cf-b841e9c05e83" providerId="ADAL" clId="{2522E33D-EE88-4359-98B3-C03348C85DC4}" dt="2025-04-07T09:56:12.758" v="1946" actId="1035"/>
          <ac:cxnSpMkLst>
            <pc:docMk/>
            <pc:sldMk cId="983768994" sldId="280"/>
            <ac:cxnSpMk id="28" creationId="{8102645E-2E91-D47E-FF9D-31D47AF798CC}"/>
          </ac:cxnSpMkLst>
        </pc:cxnChg>
      </pc:sldChg>
      <pc:sldChg chg="add del">
        <pc:chgData name="Martin, Ian (DLSLtd,RAL,TEC)" userId="115fc887-d2f4-40cb-b8cf-b841e9c05e83" providerId="ADAL" clId="{2522E33D-EE88-4359-98B3-C03348C85DC4}" dt="2025-04-06T17:07:24.817" v="938" actId="47"/>
        <pc:sldMkLst>
          <pc:docMk/>
          <pc:sldMk cId="3924373473" sldId="281"/>
        </pc:sldMkLst>
      </pc:sldChg>
      <pc:sldChg chg="add del">
        <pc:chgData name="Martin, Ian (DLSLtd,RAL,TEC)" userId="115fc887-d2f4-40cb-b8cf-b841e9c05e83" providerId="ADAL" clId="{2522E33D-EE88-4359-98B3-C03348C85DC4}" dt="2025-04-06T16:53:02.134" v="224" actId="47"/>
        <pc:sldMkLst>
          <pc:docMk/>
          <pc:sldMk cId="2198330933" sldId="282"/>
        </pc:sldMkLst>
      </pc:sldChg>
      <pc:sldChg chg="add del">
        <pc:chgData name="Martin, Ian (DLSLtd,RAL,TEC)" userId="115fc887-d2f4-40cb-b8cf-b841e9c05e83" providerId="ADAL" clId="{2522E33D-EE88-4359-98B3-C03348C85DC4}" dt="2025-04-06T16:53:02.134" v="224" actId="47"/>
        <pc:sldMkLst>
          <pc:docMk/>
          <pc:sldMk cId="1245458342" sldId="283"/>
        </pc:sldMkLst>
      </pc:sldChg>
      <pc:sldChg chg="add del">
        <pc:chgData name="Martin, Ian (DLSLtd,RAL,TEC)" userId="115fc887-d2f4-40cb-b8cf-b841e9c05e83" providerId="ADAL" clId="{2522E33D-EE88-4359-98B3-C03348C85DC4}" dt="2025-04-06T16:53:02.134" v="224" actId="47"/>
        <pc:sldMkLst>
          <pc:docMk/>
          <pc:sldMk cId="3025972509" sldId="284"/>
        </pc:sldMkLst>
      </pc:sldChg>
      <pc:sldChg chg="add del">
        <pc:chgData name="Martin, Ian (DLSLtd,RAL,TEC)" userId="115fc887-d2f4-40cb-b8cf-b841e9c05e83" providerId="ADAL" clId="{2522E33D-EE88-4359-98B3-C03348C85DC4}" dt="2025-04-06T16:53:02.134" v="224" actId="47"/>
        <pc:sldMkLst>
          <pc:docMk/>
          <pc:sldMk cId="2875547195" sldId="285"/>
        </pc:sldMkLst>
      </pc:sldChg>
      <pc:sldChg chg="add del">
        <pc:chgData name="Martin, Ian (DLSLtd,RAL,TEC)" userId="115fc887-d2f4-40cb-b8cf-b841e9c05e83" providerId="ADAL" clId="{2522E33D-EE88-4359-98B3-C03348C85DC4}" dt="2025-04-06T17:07:29.479" v="939" actId="47"/>
        <pc:sldMkLst>
          <pc:docMk/>
          <pc:sldMk cId="975222865" sldId="286"/>
        </pc:sldMkLst>
      </pc:sldChg>
      <pc:sldChg chg="add del">
        <pc:chgData name="Martin, Ian (DLSLtd,RAL,TEC)" userId="115fc887-d2f4-40cb-b8cf-b841e9c05e83" providerId="ADAL" clId="{2522E33D-EE88-4359-98B3-C03348C85DC4}" dt="2025-04-06T17:07:33.228" v="940" actId="47"/>
        <pc:sldMkLst>
          <pc:docMk/>
          <pc:sldMk cId="443087078" sldId="287"/>
        </pc:sldMkLst>
      </pc:sldChg>
      <pc:sldChg chg="add del">
        <pc:chgData name="Martin, Ian (DLSLtd,RAL,TEC)" userId="115fc887-d2f4-40cb-b8cf-b841e9c05e83" providerId="ADAL" clId="{2522E33D-EE88-4359-98B3-C03348C85DC4}" dt="2025-04-06T17:08:07.312" v="942" actId="47"/>
        <pc:sldMkLst>
          <pc:docMk/>
          <pc:sldMk cId="4192073194" sldId="288"/>
        </pc:sldMkLst>
      </pc:sldChg>
      <pc:sldChg chg="add del">
        <pc:chgData name="Martin, Ian (DLSLtd,RAL,TEC)" userId="115fc887-d2f4-40cb-b8cf-b841e9c05e83" providerId="ADAL" clId="{2522E33D-EE88-4359-98B3-C03348C85DC4}" dt="2025-04-06T17:08:18.617" v="943" actId="47"/>
        <pc:sldMkLst>
          <pc:docMk/>
          <pc:sldMk cId="2483662761" sldId="289"/>
        </pc:sldMkLst>
      </pc:sldChg>
      <pc:sldChg chg="add del">
        <pc:chgData name="Martin, Ian (DLSLtd,RAL,TEC)" userId="115fc887-d2f4-40cb-b8cf-b841e9c05e83" providerId="ADAL" clId="{2522E33D-EE88-4359-98B3-C03348C85DC4}" dt="2025-04-07T10:05:15.842" v="1969" actId="2696"/>
        <pc:sldMkLst>
          <pc:docMk/>
          <pc:sldMk cId="1687510595" sldId="290"/>
        </pc:sldMkLst>
      </pc:sldChg>
      <pc:sldChg chg="addSp delSp modSp add mod">
        <pc:chgData name="Martin, Ian (DLSLtd,RAL,TEC)" userId="115fc887-d2f4-40cb-b8cf-b841e9c05e83" providerId="ADAL" clId="{2522E33D-EE88-4359-98B3-C03348C85DC4}" dt="2025-04-11T09:28:11.630" v="7238" actId="20577"/>
        <pc:sldMkLst>
          <pc:docMk/>
          <pc:sldMk cId="1714866058" sldId="290"/>
        </pc:sldMkLst>
        <pc:spChg chg="mod">
          <ac:chgData name="Martin, Ian (DLSLtd,RAL,TEC)" userId="115fc887-d2f4-40cb-b8cf-b841e9c05e83" providerId="ADAL" clId="{2522E33D-EE88-4359-98B3-C03348C85DC4}" dt="2025-04-07T12:14:43.553" v="3789" actId="20577"/>
          <ac:spMkLst>
            <pc:docMk/>
            <pc:sldMk cId="1714866058" sldId="290"/>
            <ac:spMk id="7" creationId="{47A8A226-5FE1-5946-0AF3-942C0F3FB4F3}"/>
          </ac:spMkLst>
        </pc:spChg>
        <pc:spChg chg="mod">
          <ac:chgData name="Martin, Ian (DLSLtd,RAL,TEC)" userId="115fc887-d2f4-40cb-b8cf-b841e9c05e83" providerId="ADAL" clId="{2522E33D-EE88-4359-98B3-C03348C85DC4}" dt="2025-04-07T14:26:18.277" v="6645" actId="14100"/>
          <ac:spMkLst>
            <pc:docMk/>
            <pc:sldMk cId="1714866058" sldId="290"/>
            <ac:spMk id="8" creationId="{1E94E717-700D-490B-7BCD-8BACDA00555B}"/>
          </ac:spMkLst>
        </pc:spChg>
        <pc:spChg chg="add mod">
          <ac:chgData name="Martin, Ian (DLSLtd,RAL,TEC)" userId="115fc887-d2f4-40cb-b8cf-b841e9c05e83" providerId="ADAL" clId="{2522E33D-EE88-4359-98B3-C03348C85DC4}" dt="2025-04-07T10:36:51.852" v="2684" actId="1035"/>
          <ac:spMkLst>
            <pc:docMk/>
            <pc:sldMk cId="1714866058" sldId="290"/>
            <ac:spMk id="14" creationId="{A6FC030F-30CD-484F-7C84-E718BCD8A95C}"/>
          </ac:spMkLst>
        </pc:spChg>
        <pc:spChg chg="add mod">
          <ac:chgData name="Martin, Ian (DLSLtd,RAL,TEC)" userId="115fc887-d2f4-40cb-b8cf-b841e9c05e83" providerId="ADAL" clId="{2522E33D-EE88-4359-98B3-C03348C85DC4}" dt="2025-04-07T10:46:58.233" v="2913"/>
          <ac:spMkLst>
            <pc:docMk/>
            <pc:sldMk cId="1714866058" sldId="290"/>
            <ac:spMk id="19" creationId="{3C6B17D3-146D-E6A8-0FD7-D2CD28317FA4}"/>
          </ac:spMkLst>
        </pc:spChg>
        <pc:spChg chg="add mod">
          <ac:chgData name="Martin, Ian (DLSLtd,RAL,TEC)" userId="115fc887-d2f4-40cb-b8cf-b841e9c05e83" providerId="ADAL" clId="{2522E33D-EE88-4359-98B3-C03348C85DC4}" dt="2025-04-07T14:25:21.729" v="6626" actId="1036"/>
          <ac:spMkLst>
            <pc:docMk/>
            <pc:sldMk cId="1714866058" sldId="290"/>
            <ac:spMk id="21" creationId="{6F884E98-C79D-ED23-B595-467CC4BBD276}"/>
          </ac:spMkLst>
        </pc:spChg>
        <pc:spChg chg="add mod">
          <ac:chgData name="Martin, Ian (DLSLtd,RAL,TEC)" userId="115fc887-d2f4-40cb-b8cf-b841e9c05e83" providerId="ADAL" clId="{2522E33D-EE88-4359-98B3-C03348C85DC4}" dt="2025-04-07T14:25:21.729" v="6626" actId="1036"/>
          <ac:spMkLst>
            <pc:docMk/>
            <pc:sldMk cId="1714866058" sldId="290"/>
            <ac:spMk id="22" creationId="{A3A79CC6-4BCB-1C46-4169-461C88F732C6}"/>
          </ac:spMkLst>
        </pc:spChg>
        <pc:spChg chg="add mod">
          <ac:chgData name="Martin, Ian (DLSLtd,RAL,TEC)" userId="115fc887-d2f4-40cb-b8cf-b841e9c05e83" providerId="ADAL" clId="{2522E33D-EE88-4359-98B3-C03348C85DC4}" dt="2025-04-07T14:25:21.729" v="6626" actId="1036"/>
          <ac:spMkLst>
            <pc:docMk/>
            <pc:sldMk cId="1714866058" sldId="290"/>
            <ac:spMk id="26" creationId="{8116D7EA-E1F4-3D40-B637-F9860002B873}"/>
          </ac:spMkLst>
        </pc:spChg>
        <pc:spChg chg="add mod">
          <ac:chgData name="Martin, Ian (DLSLtd,RAL,TEC)" userId="115fc887-d2f4-40cb-b8cf-b841e9c05e83" providerId="ADAL" clId="{2522E33D-EE88-4359-98B3-C03348C85DC4}" dt="2025-04-07T10:53:53.732" v="3324" actId="20577"/>
          <ac:spMkLst>
            <pc:docMk/>
            <pc:sldMk cId="1714866058" sldId="290"/>
            <ac:spMk id="29" creationId="{E5B0946C-B980-CA3C-937A-711AFE6B14B0}"/>
          </ac:spMkLst>
        </pc:spChg>
        <pc:spChg chg="add mod">
          <ac:chgData name="Martin, Ian (DLSLtd,RAL,TEC)" userId="115fc887-d2f4-40cb-b8cf-b841e9c05e83" providerId="ADAL" clId="{2522E33D-EE88-4359-98B3-C03348C85DC4}" dt="2025-04-11T09:28:11.630" v="7238" actId="20577"/>
          <ac:spMkLst>
            <pc:docMk/>
            <pc:sldMk cId="1714866058" sldId="290"/>
            <ac:spMk id="30" creationId="{01795CC7-E54F-3BEE-1B17-D58D75212584}"/>
          </ac:spMkLst>
        </pc:spChg>
        <pc:picChg chg="add mod">
          <ac:chgData name="Martin, Ian (DLSLtd,RAL,TEC)" userId="115fc887-d2f4-40cb-b8cf-b841e9c05e83" providerId="ADAL" clId="{2522E33D-EE88-4359-98B3-C03348C85DC4}" dt="2025-04-07T10:53:36.900" v="3315" actId="1037"/>
          <ac:picMkLst>
            <pc:docMk/>
            <pc:sldMk cId="1714866058" sldId="290"/>
            <ac:picMk id="4" creationId="{12E64A74-C8FB-81C4-F19D-493E41EDCEDB}"/>
          </ac:picMkLst>
        </pc:picChg>
        <pc:picChg chg="add mod modCrop">
          <ac:chgData name="Martin, Ian (DLSLtd,RAL,TEC)" userId="115fc887-d2f4-40cb-b8cf-b841e9c05e83" providerId="ADAL" clId="{2522E33D-EE88-4359-98B3-C03348C85DC4}" dt="2025-04-07T14:25:21.729" v="6626" actId="1036"/>
          <ac:picMkLst>
            <pc:docMk/>
            <pc:sldMk cId="1714866058" sldId="290"/>
            <ac:picMk id="15" creationId="{77A94F38-8819-73E9-7A38-370CB7CBB97C}"/>
          </ac:picMkLst>
        </pc:picChg>
        <pc:picChg chg="add mod">
          <ac:chgData name="Martin, Ian (DLSLtd,RAL,TEC)" userId="115fc887-d2f4-40cb-b8cf-b841e9c05e83" providerId="ADAL" clId="{2522E33D-EE88-4359-98B3-C03348C85DC4}" dt="2025-04-07T10:46:58.233" v="2913"/>
          <ac:picMkLst>
            <pc:docMk/>
            <pc:sldMk cId="1714866058" sldId="290"/>
            <ac:picMk id="16" creationId="{5A4F655D-407C-79E1-8C3C-ABB7EEEEBE7D}"/>
          </ac:picMkLst>
        </pc:picChg>
        <pc:cxnChg chg="add mod">
          <ac:chgData name="Martin, Ian (DLSLtd,RAL,TEC)" userId="115fc887-d2f4-40cb-b8cf-b841e9c05e83" providerId="ADAL" clId="{2522E33D-EE88-4359-98B3-C03348C85DC4}" dt="2025-04-07T14:25:21.729" v="6626" actId="1036"/>
          <ac:cxnSpMkLst>
            <pc:docMk/>
            <pc:sldMk cId="1714866058" sldId="290"/>
            <ac:cxnSpMk id="24" creationId="{97C4E122-58C4-68F4-13F9-533972402BF2}"/>
          </ac:cxnSpMkLst>
        </pc:cxnChg>
        <pc:cxnChg chg="add mod ord">
          <ac:chgData name="Martin, Ian (DLSLtd,RAL,TEC)" userId="115fc887-d2f4-40cb-b8cf-b841e9c05e83" providerId="ADAL" clId="{2522E33D-EE88-4359-98B3-C03348C85DC4}" dt="2025-04-07T14:25:21.729" v="6626" actId="1036"/>
          <ac:cxnSpMkLst>
            <pc:docMk/>
            <pc:sldMk cId="1714866058" sldId="290"/>
            <ac:cxnSpMk id="25" creationId="{6013D8FE-4F9F-5CA7-1DD2-DE743FA6907D}"/>
          </ac:cxnSpMkLst>
        </pc:cxnChg>
        <pc:cxnChg chg="add mod">
          <ac:chgData name="Martin, Ian (DLSLtd,RAL,TEC)" userId="115fc887-d2f4-40cb-b8cf-b841e9c05e83" providerId="ADAL" clId="{2522E33D-EE88-4359-98B3-C03348C85DC4}" dt="2025-04-07T14:25:21.729" v="6626" actId="1036"/>
          <ac:cxnSpMkLst>
            <pc:docMk/>
            <pc:sldMk cId="1714866058" sldId="290"/>
            <ac:cxnSpMk id="28" creationId="{89FBB8F7-D4B4-3D06-8886-447CE16739CB}"/>
          </ac:cxnSpMkLst>
        </pc:cxnChg>
      </pc:sldChg>
      <pc:sldChg chg="add del">
        <pc:chgData name="Martin, Ian (DLSLtd,RAL,TEC)" userId="115fc887-d2f4-40cb-b8cf-b841e9c05e83" providerId="ADAL" clId="{2522E33D-EE88-4359-98B3-C03348C85DC4}" dt="2025-04-07T10:04:51.486" v="1965" actId="47"/>
        <pc:sldMkLst>
          <pc:docMk/>
          <pc:sldMk cId="245390619" sldId="292"/>
        </pc:sldMkLst>
      </pc:sldChg>
      <pc:sldChg chg="add del">
        <pc:chgData name="Martin, Ian (DLSLtd,RAL,TEC)" userId="115fc887-d2f4-40cb-b8cf-b841e9c05e83" providerId="ADAL" clId="{2522E33D-EE88-4359-98B3-C03348C85DC4}" dt="2025-04-07T10:04:57.793" v="1966" actId="47"/>
        <pc:sldMkLst>
          <pc:docMk/>
          <pc:sldMk cId="1502633545" sldId="322"/>
        </pc:sldMkLst>
      </pc:sldChg>
      <pc:sldChg chg="add del">
        <pc:chgData name="Martin, Ian (DLSLtd,RAL,TEC)" userId="115fc887-d2f4-40cb-b8cf-b841e9c05e83" providerId="ADAL" clId="{2522E33D-EE88-4359-98B3-C03348C85DC4}" dt="2025-04-07T10:04:59.334" v="1967" actId="47"/>
        <pc:sldMkLst>
          <pc:docMk/>
          <pc:sldMk cId="1447142058" sldId="323"/>
        </pc:sldMkLst>
      </pc:sldChg>
      <pc:sldChg chg="add del">
        <pc:chgData name="Martin, Ian (DLSLtd,RAL,TEC)" userId="115fc887-d2f4-40cb-b8cf-b841e9c05e83" providerId="ADAL" clId="{2522E33D-EE88-4359-98B3-C03348C85DC4}" dt="2025-04-07T10:29:06.065" v="2597" actId="47"/>
        <pc:sldMkLst>
          <pc:docMk/>
          <pc:sldMk cId="3714439175" sldId="331"/>
        </pc:sldMkLst>
      </pc:sldChg>
      <pc:sldChg chg="add del">
        <pc:chgData name="Martin, Ian (DLSLtd,RAL,TEC)" userId="115fc887-d2f4-40cb-b8cf-b841e9c05e83" providerId="ADAL" clId="{2522E33D-EE88-4359-98B3-C03348C85DC4}" dt="2025-04-07T10:28:59.819" v="2596" actId="47"/>
        <pc:sldMkLst>
          <pc:docMk/>
          <pc:sldMk cId="1775556320" sldId="335"/>
        </pc:sldMkLst>
      </pc:sldChg>
      <pc:sldChg chg="add del">
        <pc:chgData name="Martin, Ian (DLSLtd,RAL,TEC)" userId="115fc887-d2f4-40cb-b8cf-b841e9c05e83" providerId="ADAL" clId="{2522E33D-EE88-4359-98B3-C03348C85DC4}" dt="2025-04-07T10:28:06.285" v="2595" actId="47"/>
        <pc:sldMkLst>
          <pc:docMk/>
          <pc:sldMk cId="3374510961" sldId="338"/>
        </pc:sldMkLst>
      </pc:sldChg>
      <pc:sldChg chg="add del">
        <pc:chgData name="Martin, Ian (DLSLtd,RAL,TEC)" userId="115fc887-d2f4-40cb-b8cf-b841e9c05e83" providerId="ADAL" clId="{2522E33D-EE88-4359-98B3-C03348C85DC4}" dt="2025-04-07T10:05:15.842" v="1969" actId="2696"/>
        <pc:sldMkLst>
          <pc:docMk/>
          <pc:sldMk cId="1004655313" sldId="343"/>
        </pc:sldMkLst>
      </pc:sldChg>
      <pc:sldChg chg="add del">
        <pc:chgData name="Martin, Ian (DLSLtd,RAL,TEC)" userId="115fc887-d2f4-40cb-b8cf-b841e9c05e83" providerId="ADAL" clId="{2522E33D-EE88-4359-98B3-C03348C85DC4}" dt="2025-04-07T10:27:11.504" v="2588" actId="47"/>
        <pc:sldMkLst>
          <pc:docMk/>
          <pc:sldMk cId="1781974219" sldId="343"/>
        </pc:sldMkLst>
      </pc:sldChg>
      <pc:sldChg chg="add del">
        <pc:chgData name="Martin, Ian (DLSLtd,RAL,TEC)" userId="115fc887-d2f4-40cb-b8cf-b841e9c05e83" providerId="ADAL" clId="{2522E33D-EE88-4359-98B3-C03348C85DC4}" dt="2025-04-07T10:05:15.842" v="1969" actId="2696"/>
        <pc:sldMkLst>
          <pc:docMk/>
          <pc:sldMk cId="1020210475" sldId="344"/>
        </pc:sldMkLst>
      </pc:sldChg>
      <pc:sldChg chg="addSp delSp modSp add mod ord">
        <pc:chgData name="Martin, Ian (DLSLtd,RAL,TEC)" userId="115fc887-d2f4-40cb-b8cf-b841e9c05e83" providerId="ADAL" clId="{2522E33D-EE88-4359-98B3-C03348C85DC4}" dt="2025-04-11T09:27:38.260" v="7237" actId="20577"/>
        <pc:sldMkLst>
          <pc:docMk/>
          <pc:sldMk cId="3224982857" sldId="344"/>
        </pc:sldMkLst>
        <pc:spChg chg="mod">
          <ac:chgData name="Martin, Ian (DLSLtd,RAL,TEC)" userId="115fc887-d2f4-40cb-b8cf-b841e9c05e83" providerId="ADAL" clId="{2522E33D-EE88-4359-98B3-C03348C85DC4}" dt="2025-04-07T12:14:58.264" v="3796" actId="20577"/>
          <ac:spMkLst>
            <pc:docMk/>
            <pc:sldMk cId="3224982857" sldId="344"/>
            <ac:spMk id="4" creationId="{073EC0A5-49C4-3576-1641-EF08CD15B4A7}"/>
          </ac:spMkLst>
        </pc:spChg>
        <pc:spChg chg="add mod">
          <ac:chgData name="Martin, Ian (DLSLtd,RAL,TEC)" userId="115fc887-d2f4-40cb-b8cf-b841e9c05e83" providerId="ADAL" clId="{2522E33D-EE88-4359-98B3-C03348C85DC4}" dt="2025-04-07T10:46:54.620" v="2912"/>
          <ac:spMkLst>
            <pc:docMk/>
            <pc:sldMk cId="3224982857" sldId="344"/>
            <ac:spMk id="7" creationId="{95072651-07CC-29A6-7FC1-EF5D02E06B89}"/>
          </ac:spMkLst>
        </pc:spChg>
        <pc:spChg chg="mod">
          <ac:chgData name="Martin, Ian (DLSLtd,RAL,TEC)" userId="115fc887-d2f4-40cb-b8cf-b841e9c05e83" providerId="ADAL" clId="{2522E33D-EE88-4359-98B3-C03348C85DC4}" dt="2025-04-07T10:25:59.894" v="2586" actId="20577"/>
          <ac:spMkLst>
            <pc:docMk/>
            <pc:sldMk cId="3224982857" sldId="344"/>
            <ac:spMk id="9" creationId="{F1D78617-B6EF-A46C-C097-DAA6D8EB96B2}"/>
          </ac:spMkLst>
        </pc:spChg>
        <pc:spChg chg="mod">
          <ac:chgData name="Martin, Ian (DLSLtd,RAL,TEC)" userId="115fc887-d2f4-40cb-b8cf-b841e9c05e83" providerId="ADAL" clId="{2522E33D-EE88-4359-98B3-C03348C85DC4}" dt="2025-04-11T09:27:38.260" v="7237" actId="20577"/>
          <ac:spMkLst>
            <pc:docMk/>
            <pc:sldMk cId="3224982857" sldId="344"/>
            <ac:spMk id="17" creationId="{2DC0DAA2-2588-4C00-64E7-C8FB3AE87598}"/>
          </ac:spMkLst>
        </pc:spChg>
        <pc:graphicFrameChg chg="mod modGraphic">
          <ac:chgData name="Martin, Ian (DLSLtd,RAL,TEC)" userId="115fc887-d2f4-40cb-b8cf-b841e9c05e83" providerId="ADAL" clId="{2522E33D-EE88-4359-98B3-C03348C85DC4}" dt="2025-04-07T10:48:04.598" v="2917" actId="21"/>
          <ac:graphicFrameMkLst>
            <pc:docMk/>
            <pc:sldMk cId="3224982857" sldId="344"/>
            <ac:graphicFrameMk id="14" creationId="{C88705AC-26E1-A697-D5EF-DB806B009AE3}"/>
          </ac:graphicFrameMkLst>
        </pc:graphicFrameChg>
        <pc:picChg chg="add mod">
          <ac:chgData name="Martin, Ian (DLSLtd,RAL,TEC)" userId="115fc887-d2f4-40cb-b8cf-b841e9c05e83" providerId="ADAL" clId="{2522E33D-EE88-4359-98B3-C03348C85DC4}" dt="2025-04-07T10:46:54.620" v="2912"/>
          <ac:picMkLst>
            <pc:docMk/>
            <pc:sldMk cId="3224982857" sldId="344"/>
            <ac:picMk id="6" creationId="{A3AFA43D-483E-E765-4E7D-60207CD851DD}"/>
          </ac:picMkLst>
        </pc:picChg>
      </pc:sldChg>
      <pc:sldChg chg="add del">
        <pc:chgData name="Martin, Ian (DLSLtd,RAL,TEC)" userId="115fc887-d2f4-40cb-b8cf-b841e9c05e83" providerId="ADAL" clId="{2522E33D-EE88-4359-98B3-C03348C85DC4}" dt="2025-04-07T10:05:37.755" v="1971" actId="2696"/>
        <pc:sldMkLst>
          <pc:docMk/>
          <pc:sldMk cId="1203784992" sldId="345"/>
        </pc:sldMkLst>
      </pc:sldChg>
      <pc:sldChg chg="add del">
        <pc:chgData name="Martin, Ian (DLSLtd,RAL,TEC)" userId="115fc887-d2f4-40cb-b8cf-b841e9c05e83" providerId="ADAL" clId="{2522E33D-EE88-4359-98B3-C03348C85DC4}" dt="2025-04-07T10:27:55.927" v="2594" actId="47"/>
        <pc:sldMkLst>
          <pc:docMk/>
          <pc:sldMk cId="2143210493" sldId="345"/>
        </pc:sldMkLst>
      </pc:sldChg>
      <pc:sldChg chg="add del">
        <pc:chgData name="Martin, Ian (DLSLtd,RAL,TEC)" userId="115fc887-d2f4-40cb-b8cf-b841e9c05e83" providerId="ADAL" clId="{2522E33D-EE88-4359-98B3-C03348C85DC4}" dt="2025-04-07T10:27:24.535" v="2589" actId="47"/>
        <pc:sldMkLst>
          <pc:docMk/>
          <pc:sldMk cId="228201208" sldId="346"/>
        </pc:sldMkLst>
      </pc:sldChg>
      <pc:sldChg chg="add del ord">
        <pc:chgData name="Martin, Ian (DLSLtd,RAL,TEC)" userId="115fc887-d2f4-40cb-b8cf-b841e9c05e83" providerId="ADAL" clId="{2522E33D-EE88-4359-98B3-C03348C85DC4}" dt="2025-04-07T10:27:42.209" v="2592" actId="47"/>
        <pc:sldMkLst>
          <pc:docMk/>
          <pc:sldMk cId="1022216188" sldId="347"/>
        </pc:sldMkLst>
      </pc:sldChg>
      <pc:sldChg chg="add del">
        <pc:chgData name="Martin, Ian (DLSLtd,RAL,TEC)" userId="115fc887-d2f4-40cb-b8cf-b841e9c05e83" providerId="ADAL" clId="{2522E33D-EE88-4359-98B3-C03348C85DC4}" dt="2025-04-07T10:27:50.137" v="2593" actId="47"/>
        <pc:sldMkLst>
          <pc:docMk/>
          <pc:sldMk cId="1823933179" sldId="348"/>
        </pc:sldMkLst>
      </pc:sldChg>
      <pc:sldChg chg="addSp delSp modSp add mod">
        <pc:chgData name="Martin, Ian (DLSLtd,RAL,TEC)" userId="115fc887-d2f4-40cb-b8cf-b841e9c05e83" providerId="ADAL" clId="{2522E33D-EE88-4359-98B3-C03348C85DC4}" dt="2025-04-11T09:29:04.221" v="7247" actId="20577"/>
        <pc:sldMkLst>
          <pc:docMk/>
          <pc:sldMk cId="1181021181" sldId="349"/>
        </pc:sldMkLst>
        <pc:spChg chg="add mod">
          <ac:chgData name="Martin, Ian (DLSLtd,RAL,TEC)" userId="115fc887-d2f4-40cb-b8cf-b841e9c05e83" providerId="ADAL" clId="{2522E33D-EE88-4359-98B3-C03348C85DC4}" dt="2025-04-11T09:29:04.221" v="7247" actId="20577"/>
          <ac:spMkLst>
            <pc:docMk/>
            <pc:sldMk cId="1181021181" sldId="349"/>
            <ac:spMk id="3" creationId="{A73EA616-3D72-0804-8D68-6425B526D4B7}"/>
          </ac:spMkLst>
        </pc:spChg>
        <pc:spChg chg="add mod">
          <ac:chgData name="Martin, Ian (DLSLtd,RAL,TEC)" userId="115fc887-d2f4-40cb-b8cf-b841e9c05e83" providerId="ADAL" clId="{2522E33D-EE88-4359-98B3-C03348C85DC4}" dt="2025-04-07T10:47:01.242" v="2914"/>
          <ac:spMkLst>
            <pc:docMk/>
            <pc:sldMk cId="1181021181" sldId="349"/>
            <ac:spMk id="10" creationId="{C8B1265E-4F2A-EB2A-7ADE-FFB5D39D8C44}"/>
          </ac:spMkLst>
        </pc:spChg>
        <pc:spChg chg="mod">
          <ac:chgData name="Martin, Ian (DLSLtd,RAL,TEC)" userId="115fc887-d2f4-40cb-b8cf-b841e9c05e83" providerId="ADAL" clId="{2522E33D-EE88-4359-98B3-C03348C85DC4}" dt="2025-04-07T12:15:07.217" v="3808" actId="20577"/>
          <ac:spMkLst>
            <pc:docMk/>
            <pc:sldMk cId="1181021181" sldId="349"/>
            <ac:spMk id="18" creationId="{8C5FB95F-97FE-CB54-298E-CECB3E70F117}"/>
          </ac:spMkLst>
        </pc:spChg>
        <pc:picChg chg="add mod">
          <ac:chgData name="Martin, Ian (DLSLtd,RAL,TEC)" userId="115fc887-d2f4-40cb-b8cf-b841e9c05e83" providerId="ADAL" clId="{2522E33D-EE88-4359-98B3-C03348C85DC4}" dt="2025-04-07T10:47:01.242" v="2914"/>
          <ac:picMkLst>
            <pc:docMk/>
            <pc:sldMk cId="1181021181" sldId="349"/>
            <ac:picMk id="7" creationId="{B08A2D01-A8BD-E06D-846D-9945F57B9000}"/>
          </ac:picMkLst>
        </pc:picChg>
      </pc:sldChg>
      <pc:sldChg chg="add del">
        <pc:chgData name="Martin, Ian (DLSLtd,RAL,TEC)" userId="115fc887-d2f4-40cb-b8cf-b841e9c05e83" providerId="ADAL" clId="{2522E33D-EE88-4359-98B3-C03348C85DC4}" dt="2025-04-07T10:05:01.250" v="1968" actId="47"/>
        <pc:sldMkLst>
          <pc:docMk/>
          <pc:sldMk cId="2495140382" sldId="350"/>
        </pc:sldMkLst>
      </pc:sldChg>
      <pc:sldChg chg="add del">
        <pc:chgData name="Martin, Ian (DLSLtd,RAL,TEC)" userId="115fc887-d2f4-40cb-b8cf-b841e9c05e83" providerId="ADAL" clId="{2522E33D-EE88-4359-98B3-C03348C85DC4}" dt="2025-04-06T16:45:24.144" v="215"/>
        <pc:sldMkLst>
          <pc:docMk/>
          <pc:sldMk cId="1458482911" sldId="351"/>
        </pc:sldMkLst>
      </pc:sldChg>
      <pc:sldChg chg="add del">
        <pc:chgData name="Martin, Ian (DLSLtd,RAL,TEC)" userId="115fc887-d2f4-40cb-b8cf-b841e9c05e83" providerId="ADAL" clId="{2522E33D-EE88-4359-98B3-C03348C85DC4}" dt="2025-04-06T16:45:24.144" v="215"/>
        <pc:sldMkLst>
          <pc:docMk/>
          <pc:sldMk cId="1649996719" sldId="352"/>
        </pc:sldMkLst>
      </pc:sldChg>
      <pc:sldChg chg="add del">
        <pc:chgData name="Martin, Ian (DLSLtd,RAL,TEC)" userId="115fc887-d2f4-40cb-b8cf-b841e9c05e83" providerId="ADAL" clId="{2522E33D-EE88-4359-98B3-C03348C85DC4}" dt="2025-04-06T16:45:24.144" v="215"/>
        <pc:sldMkLst>
          <pc:docMk/>
          <pc:sldMk cId="4199258478" sldId="353"/>
        </pc:sldMkLst>
      </pc:sldChg>
      <pc:sldChg chg="add del">
        <pc:chgData name="Martin, Ian (DLSLtd,RAL,TEC)" userId="115fc887-d2f4-40cb-b8cf-b841e9c05e83" providerId="ADAL" clId="{2522E33D-EE88-4359-98B3-C03348C85DC4}" dt="2025-04-06T16:45:24.144" v="215"/>
        <pc:sldMkLst>
          <pc:docMk/>
          <pc:sldMk cId="1906044900" sldId="354"/>
        </pc:sldMkLst>
      </pc:sldChg>
      <pc:sldChg chg="add del">
        <pc:chgData name="Martin, Ian (DLSLtd,RAL,TEC)" userId="115fc887-d2f4-40cb-b8cf-b841e9c05e83" providerId="ADAL" clId="{2522E33D-EE88-4359-98B3-C03348C85DC4}" dt="2025-04-06T16:45:24.144" v="215"/>
        <pc:sldMkLst>
          <pc:docMk/>
          <pc:sldMk cId="3201508589" sldId="355"/>
        </pc:sldMkLst>
      </pc:sldChg>
      <pc:sldChg chg="add del">
        <pc:chgData name="Martin, Ian (DLSLtd,RAL,TEC)" userId="115fc887-d2f4-40cb-b8cf-b841e9c05e83" providerId="ADAL" clId="{2522E33D-EE88-4359-98B3-C03348C85DC4}" dt="2025-04-07T12:43:52.523" v="4632" actId="47"/>
        <pc:sldMkLst>
          <pc:docMk/>
          <pc:sldMk cId="2822330656" sldId="382"/>
        </pc:sldMkLst>
      </pc:sldChg>
      <pc:sldChg chg="add del ord">
        <pc:chgData name="Martin, Ian (DLSLtd,RAL,TEC)" userId="115fc887-d2f4-40cb-b8cf-b841e9c05e83" providerId="ADAL" clId="{2522E33D-EE88-4359-98B3-C03348C85DC4}" dt="2025-04-07T13:11:08.671" v="5499" actId="47"/>
        <pc:sldMkLst>
          <pc:docMk/>
          <pc:sldMk cId="3499566909" sldId="387"/>
        </pc:sldMkLst>
      </pc:sldChg>
      <pc:sldChg chg="add del">
        <pc:chgData name="Martin, Ian (DLSLtd,RAL,TEC)" userId="115fc887-d2f4-40cb-b8cf-b841e9c05e83" providerId="ADAL" clId="{2522E33D-EE88-4359-98B3-C03348C85DC4}" dt="2025-04-07T12:59:56.707" v="5129" actId="47"/>
        <pc:sldMkLst>
          <pc:docMk/>
          <pc:sldMk cId="1908098558" sldId="403"/>
        </pc:sldMkLst>
      </pc:sldChg>
      <pc:sldChg chg="add del ord">
        <pc:chgData name="Martin, Ian (DLSLtd,RAL,TEC)" userId="115fc887-d2f4-40cb-b8cf-b841e9c05e83" providerId="ADAL" clId="{2522E33D-EE88-4359-98B3-C03348C85DC4}" dt="2025-04-07T13:10:53.212" v="5496" actId="47"/>
        <pc:sldMkLst>
          <pc:docMk/>
          <pc:sldMk cId="1130413924" sldId="404"/>
        </pc:sldMkLst>
      </pc:sldChg>
      <pc:sldChg chg="add del">
        <pc:chgData name="Martin, Ian (DLSLtd,RAL,TEC)" userId="115fc887-d2f4-40cb-b8cf-b841e9c05e83" providerId="ADAL" clId="{2522E33D-EE88-4359-98B3-C03348C85DC4}" dt="2025-04-07T13:38:42.102" v="5912" actId="47"/>
        <pc:sldMkLst>
          <pc:docMk/>
          <pc:sldMk cId="1369423177" sldId="406"/>
        </pc:sldMkLst>
      </pc:sldChg>
      <pc:sldChg chg="add del">
        <pc:chgData name="Martin, Ian (DLSLtd,RAL,TEC)" userId="115fc887-d2f4-40cb-b8cf-b841e9c05e83" providerId="ADAL" clId="{2522E33D-EE88-4359-98B3-C03348C85DC4}" dt="2025-04-07T13:38:46.956" v="5913" actId="47"/>
        <pc:sldMkLst>
          <pc:docMk/>
          <pc:sldMk cId="682189825" sldId="407"/>
        </pc:sldMkLst>
      </pc:sldChg>
      <pc:sldChg chg="add del">
        <pc:chgData name="Martin, Ian (DLSLtd,RAL,TEC)" userId="115fc887-d2f4-40cb-b8cf-b841e9c05e83" providerId="ADAL" clId="{2522E33D-EE88-4359-98B3-C03348C85DC4}" dt="2025-04-07T13:38:55.660" v="5914" actId="47"/>
        <pc:sldMkLst>
          <pc:docMk/>
          <pc:sldMk cId="2451076211" sldId="408"/>
        </pc:sldMkLst>
      </pc:sldChg>
      <pc:sldChg chg="modSp add del mod">
        <pc:chgData name="Martin, Ian (DLSLtd,RAL,TEC)" userId="115fc887-d2f4-40cb-b8cf-b841e9c05e83" providerId="ADAL" clId="{2522E33D-EE88-4359-98B3-C03348C85DC4}" dt="2025-04-07T13:12:15.367" v="5519" actId="47"/>
        <pc:sldMkLst>
          <pc:docMk/>
          <pc:sldMk cId="2719598833" sldId="410"/>
        </pc:sldMkLst>
      </pc:sldChg>
      <pc:sldChg chg="add del">
        <pc:chgData name="Martin, Ian (DLSLtd,RAL,TEC)" userId="115fc887-d2f4-40cb-b8cf-b841e9c05e83" providerId="ADAL" clId="{2522E33D-EE88-4359-98B3-C03348C85DC4}" dt="2025-04-07T13:13:29.164" v="5547" actId="47"/>
        <pc:sldMkLst>
          <pc:docMk/>
          <pc:sldMk cId="2358216098" sldId="411"/>
        </pc:sldMkLst>
      </pc:sldChg>
      <pc:sldChg chg="add del">
        <pc:chgData name="Martin, Ian (DLSLtd,RAL,TEC)" userId="115fc887-d2f4-40cb-b8cf-b841e9c05e83" providerId="ADAL" clId="{2522E33D-EE88-4359-98B3-C03348C85DC4}" dt="2025-04-07T13:38:10.088" v="5910" actId="47"/>
        <pc:sldMkLst>
          <pc:docMk/>
          <pc:sldMk cId="2724375351" sldId="414"/>
        </pc:sldMkLst>
      </pc:sldChg>
      <pc:sldChg chg="add del">
        <pc:chgData name="Martin, Ian (DLSLtd,RAL,TEC)" userId="115fc887-d2f4-40cb-b8cf-b841e9c05e83" providerId="ADAL" clId="{2522E33D-EE88-4359-98B3-C03348C85DC4}" dt="2025-04-07T13:00:02.859" v="5130" actId="47"/>
        <pc:sldMkLst>
          <pc:docMk/>
          <pc:sldMk cId="1167968799" sldId="416"/>
        </pc:sldMkLst>
      </pc:sldChg>
      <pc:sldChg chg="add del">
        <pc:chgData name="Martin, Ian (DLSLtd,RAL,TEC)" userId="115fc887-d2f4-40cb-b8cf-b841e9c05e83" providerId="ADAL" clId="{2522E33D-EE88-4359-98B3-C03348C85DC4}" dt="2025-04-07T13:38:20.058" v="5911" actId="47"/>
        <pc:sldMkLst>
          <pc:docMk/>
          <pc:sldMk cId="925416239" sldId="417"/>
        </pc:sldMkLst>
      </pc:sldChg>
      <pc:sldChg chg="add del">
        <pc:chgData name="Martin, Ian (DLSLtd,RAL,TEC)" userId="115fc887-d2f4-40cb-b8cf-b841e9c05e83" providerId="ADAL" clId="{2522E33D-EE88-4359-98B3-C03348C85DC4}" dt="2025-04-07T14:00:13.139" v="6407" actId="47"/>
        <pc:sldMkLst>
          <pc:docMk/>
          <pc:sldMk cId="2970350570" sldId="419"/>
        </pc:sldMkLst>
      </pc:sldChg>
      <pc:sldChg chg="add del">
        <pc:chgData name="Martin, Ian (DLSLtd,RAL,TEC)" userId="115fc887-d2f4-40cb-b8cf-b841e9c05e83" providerId="ADAL" clId="{2522E33D-EE88-4359-98B3-C03348C85DC4}" dt="2025-04-06T16:51:03.554" v="223" actId="47"/>
        <pc:sldMkLst>
          <pc:docMk/>
          <pc:sldMk cId="1863180905" sldId="420"/>
        </pc:sldMkLst>
      </pc:sldChg>
      <pc:sldChg chg="add del">
        <pc:chgData name="Martin, Ian (DLSLtd,RAL,TEC)" userId="115fc887-d2f4-40cb-b8cf-b841e9c05e83" providerId="ADAL" clId="{2522E33D-EE88-4359-98B3-C03348C85DC4}" dt="2025-04-07T08:10:35.910" v="1458" actId="47"/>
        <pc:sldMkLst>
          <pc:docMk/>
          <pc:sldMk cId="4270784250" sldId="5496"/>
        </pc:sldMkLst>
      </pc:sldChg>
      <pc:sldChg chg="modSp add del mod">
        <pc:chgData name="Martin, Ian (DLSLtd,RAL,TEC)" userId="115fc887-d2f4-40cb-b8cf-b841e9c05e83" providerId="ADAL" clId="{2522E33D-EE88-4359-98B3-C03348C85DC4}" dt="2025-04-07T08:14:56.439" v="1578" actId="47"/>
        <pc:sldMkLst>
          <pc:docMk/>
          <pc:sldMk cId="4187059324" sldId="5497"/>
        </pc:sldMkLst>
      </pc:sldChg>
      <pc:sldChg chg="add del">
        <pc:chgData name="Martin, Ian (DLSLtd,RAL,TEC)" userId="115fc887-d2f4-40cb-b8cf-b841e9c05e83" providerId="ADAL" clId="{2522E33D-EE88-4359-98B3-C03348C85DC4}" dt="2025-04-07T08:14:59.153" v="1579" actId="47"/>
        <pc:sldMkLst>
          <pc:docMk/>
          <pc:sldMk cId="3911346904" sldId="5498"/>
        </pc:sldMkLst>
      </pc:sldChg>
      <pc:sldChg chg="add del">
        <pc:chgData name="Martin, Ian (DLSLtd,RAL,TEC)" userId="115fc887-d2f4-40cb-b8cf-b841e9c05e83" providerId="ADAL" clId="{2522E33D-EE88-4359-98B3-C03348C85DC4}" dt="2025-04-07T08:15:01.035" v="1580" actId="47"/>
        <pc:sldMkLst>
          <pc:docMk/>
          <pc:sldMk cId="610045483" sldId="5499"/>
        </pc:sldMkLst>
      </pc:sldChg>
      <pc:sldChg chg="add del">
        <pc:chgData name="Martin, Ian (DLSLtd,RAL,TEC)" userId="115fc887-d2f4-40cb-b8cf-b841e9c05e83" providerId="ADAL" clId="{2522E33D-EE88-4359-98B3-C03348C85DC4}" dt="2025-04-07T08:06:39.493" v="1418" actId="47"/>
        <pc:sldMkLst>
          <pc:docMk/>
          <pc:sldMk cId="3094419818" sldId="5503"/>
        </pc:sldMkLst>
      </pc:sldChg>
      <pc:sldChg chg="add del">
        <pc:chgData name="Martin, Ian (DLSLtd,RAL,TEC)" userId="115fc887-d2f4-40cb-b8cf-b841e9c05e83" providerId="ADAL" clId="{2522E33D-EE88-4359-98B3-C03348C85DC4}" dt="2025-04-06T17:10:26.922" v="949" actId="47"/>
        <pc:sldMkLst>
          <pc:docMk/>
          <pc:sldMk cId="620700739" sldId="5504"/>
        </pc:sldMkLst>
      </pc:sldChg>
      <pc:sldChg chg="addSp delSp modSp add mod">
        <pc:chgData name="Martin, Ian (DLSLtd,RAL,TEC)" userId="115fc887-d2f4-40cb-b8cf-b841e9c05e83" providerId="ADAL" clId="{2522E33D-EE88-4359-98B3-C03348C85DC4}" dt="2025-04-07T12:14:11.001" v="3753" actId="20577"/>
        <pc:sldMkLst>
          <pc:docMk/>
          <pc:sldMk cId="789214105" sldId="5504"/>
        </pc:sldMkLst>
        <pc:spChg chg="mod">
          <ac:chgData name="Martin, Ian (DLSLtd,RAL,TEC)" userId="115fc887-d2f4-40cb-b8cf-b841e9c05e83" providerId="ADAL" clId="{2522E33D-EE88-4359-98B3-C03348C85DC4}" dt="2025-04-07T10:53:57.823" v="3325" actId="20577"/>
          <ac:spMkLst>
            <pc:docMk/>
            <pc:sldMk cId="789214105" sldId="5504"/>
            <ac:spMk id="3" creationId="{624E65AC-F8C1-2BCF-1C36-3791643BA5F0}"/>
          </ac:spMkLst>
        </pc:spChg>
        <pc:spChg chg="mod">
          <ac:chgData name="Martin, Ian (DLSLtd,RAL,TEC)" userId="115fc887-d2f4-40cb-b8cf-b841e9c05e83" providerId="ADAL" clId="{2522E33D-EE88-4359-98B3-C03348C85DC4}" dt="2025-04-07T12:14:11.001" v="3753" actId="20577"/>
          <ac:spMkLst>
            <pc:docMk/>
            <pc:sldMk cId="789214105" sldId="5504"/>
            <ac:spMk id="6" creationId="{E0457F2F-290C-9F4D-B642-EE7FAE7D955D}"/>
          </ac:spMkLst>
        </pc:spChg>
        <pc:spChg chg="add mod">
          <ac:chgData name="Martin, Ian (DLSLtd,RAL,TEC)" userId="115fc887-d2f4-40cb-b8cf-b841e9c05e83" providerId="ADAL" clId="{2522E33D-EE88-4359-98B3-C03348C85DC4}" dt="2025-04-07T08:16:04.895" v="1630" actId="113"/>
          <ac:spMkLst>
            <pc:docMk/>
            <pc:sldMk cId="789214105" sldId="5504"/>
            <ac:spMk id="12" creationId="{2C134066-3E3E-8551-2C6D-1E219D56C34F}"/>
          </ac:spMkLst>
        </pc:spChg>
        <pc:spChg chg="add mod">
          <ac:chgData name="Martin, Ian (DLSLtd,RAL,TEC)" userId="115fc887-d2f4-40cb-b8cf-b841e9c05e83" providerId="ADAL" clId="{2522E33D-EE88-4359-98B3-C03348C85DC4}" dt="2025-04-07T08:16:09.079" v="1632" actId="115"/>
          <ac:spMkLst>
            <pc:docMk/>
            <pc:sldMk cId="789214105" sldId="5504"/>
            <ac:spMk id="14" creationId="{AEA10B2C-1D47-8A6F-935B-578E45C400BE}"/>
          </ac:spMkLst>
        </pc:spChg>
        <pc:spChg chg="add mod">
          <ac:chgData name="Martin, Ian (DLSLtd,RAL,TEC)" userId="115fc887-d2f4-40cb-b8cf-b841e9c05e83" providerId="ADAL" clId="{2522E33D-EE88-4359-98B3-C03348C85DC4}" dt="2025-04-07T08:16:12.447" v="1634" actId="115"/>
          <ac:spMkLst>
            <pc:docMk/>
            <pc:sldMk cId="789214105" sldId="5504"/>
            <ac:spMk id="15" creationId="{A5B1EF44-BF3E-4864-283D-6C40498CED76}"/>
          </ac:spMkLst>
        </pc:spChg>
        <pc:spChg chg="add mod">
          <ac:chgData name="Martin, Ian (DLSLtd,RAL,TEC)" userId="115fc887-d2f4-40cb-b8cf-b841e9c05e83" providerId="ADAL" clId="{2522E33D-EE88-4359-98B3-C03348C85DC4}" dt="2025-04-07T08:16:15.880" v="1636" actId="113"/>
          <ac:spMkLst>
            <pc:docMk/>
            <pc:sldMk cId="789214105" sldId="5504"/>
            <ac:spMk id="16" creationId="{FC72F4C9-96DD-8CC7-F69F-3AAB42218CB5}"/>
          </ac:spMkLst>
        </pc:spChg>
        <pc:spChg chg="add mod">
          <ac:chgData name="Martin, Ian (DLSLtd,RAL,TEC)" userId="115fc887-d2f4-40cb-b8cf-b841e9c05e83" providerId="ADAL" clId="{2522E33D-EE88-4359-98B3-C03348C85DC4}" dt="2025-04-07T08:15:51.423" v="1627" actId="1076"/>
          <ac:spMkLst>
            <pc:docMk/>
            <pc:sldMk cId="789214105" sldId="5504"/>
            <ac:spMk id="17" creationId="{1A04BB38-8C95-9896-44E5-EEE6F47B83C3}"/>
          </ac:spMkLst>
        </pc:spChg>
        <pc:picChg chg="add mod modCrop">
          <ac:chgData name="Martin, Ian (DLSLtd,RAL,TEC)" userId="115fc887-d2f4-40cb-b8cf-b841e9c05e83" providerId="ADAL" clId="{2522E33D-EE88-4359-98B3-C03348C85DC4}" dt="2025-04-07T08:15:44.776" v="1625" actId="1076"/>
          <ac:picMkLst>
            <pc:docMk/>
            <pc:sldMk cId="789214105" sldId="5504"/>
            <ac:picMk id="9" creationId="{47783B8A-EDC1-3CEF-5D0F-647ADEE81484}"/>
          </ac:picMkLst>
        </pc:picChg>
        <pc:picChg chg="add mod modCrop">
          <ac:chgData name="Martin, Ian (DLSLtd,RAL,TEC)" userId="115fc887-d2f4-40cb-b8cf-b841e9c05e83" providerId="ADAL" clId="{2522E33D-EE88-4359-98B3-C03348C85DC4}" dt="2025-04-07T08:13:49.757" v="1555" actId="1036"/>
          <ac:picMkLst>
            <pc:docMk/>
            <pc:sldMk cId="789214105" sldId="5504"/>
            <ac:picMk id="10" creationId="{03B54BB0-E857-B941-3E30-5F6B2ECE3ED5}"/>
          </ac:picMkLst>
        </pc:picChg>
        <pc:picChg chg="add mod modCrop">
          <ac:chgData name="Martin, Ian (DLSLtd,RAL,TEC)" userId="115fc887-d2f4-40cb-b8cf-b841e9c05e83" providerId="ADAL" clId="{2522E33D-EE88-4359-98B3-C03348C85DC4}" dt="2025-04-07T08:13:49.757" v="1555" actId="1036"/>
          <ac:picMkLst>
            <pc:docMk/>
            <pc:sldMk cId="789214105" sldId="5504"/>
            <ac:picMk id="11" creationId="{111EFE4E-F2C5-53C4-6E7F-8B3DDF15A653}"/>
          </ac:picMkLst>
        </pc:picChg>
        <pc:picChg chg="add mod modCrop">
          <ac:chgData name="Martin, Ian (DLSLtd,RAL,TEC)" userId="115fc887-d2f4-40cb-b8cf-b841e9c05e83" providerId="ADAL" clId="{2522E33D-EE88-4359-98B3-C03348C85DC4}" dt="2025-04-07T08:14:06.110" v="1570" actId="732"/>
          <ac:picMkLst>
            <pc:docMk/>
            <pc:sldMk cId="789214105" sldId="5504"/>
            <ac:picMk id="13" creationId="{0CF71A42-E6B4-7210-343D-29640B57C25A}"/>
          </ac:picMkLst>
        </pc:picChg>
        <pc:cxnChg chg="add mod">
          <ac:chgData name="Martin, Ian (DLSLtd,RAL,TEC)" userId="115fc887-d2f4-40cb-b8cf-b841e9c05e83" providerId="ADAL" clId="{2522E33D-EE88-4359-98B3-C03348C85DC4}" dt="2025-04-07T08:16:37.557" v="1645" actId="692"/>
          <ac:cxnSpMkLst>
            <pc:docMk/>
            <pc:sldMk cId="789214105" sldId="5504"/>
            <ac:cxnSpMk id="19" creationId="{2DE50BF4-2017-22D3-794A-3E8EE0513573}"/>
          </ac:cxnSpMkLst>
        </pc:cxnChg>
      </pc:sldChg>
      <pc:sldChg chg="add del">
        <pc:chgData name="Martin, Ian (DLSLtd,RAL,TEC)" userId="115fc887-d2f4-40cb-b8cf-b841e9c05e83" providerId="ADAL" clId="{2522E33D-EE88-4359-98B3-C03348C85DC4}" dt="2025-04-06T17:10:30.959" v="951" actId="47"/>
        <pc:sldMkLst>
          <pc:docMk/>
          <pc:sldMk cId="3549712924" sldId="5504"/>
        </pc:sldMkLst>
      </pc:sldChg>
      <pc:sldChg chg="addSp delSp modSp add mod ord">
        <pc:chgData name="Martin, Ian (DLSLtd,RAL,TEC)" userId="115fc887-d2f4-40cb-b8cf-b841e9c05e83" providerId="ADAL" clId="{2522E33D-EE88-4359-98B3-C03348C85DC4}" dt="2025-04-09T13:25:51.525" v="7156" actId="478"/>
        <pc:sldMkLst>
          <pc:docMk/>
          <pc:sldMk cId="3566534939" sldId="5505"/>
        </pc:sldMkLst>
        <pc:spChg chg="add mod">
          <ac:chgData name="Martin, Ian (DLSLtd,RAL,TEC)" userId="115fc887-d2f4-40cb-b8cf-b841e9c05e83" providerId="ADAL" clId="{2522E33D-EE88-4359-98B3-C03348C85DC4}" dt="2025-04-09T13:25:48.174" v="7155" actId="20577"/>
          <ac:spMkLst>
            <pc:docMk/>
            <pc:sldMk cId="3566534939" sldId="5505"/>
            <ac:spMk id="4" creationId="{3AC42AEB-47A3-9BD2-7FE3-B0728F55368A}"/>
          </ac:spMkLst>
        </pc:spChg>
        <pc:spChg chg="mod">
          <ac:chgData name="Martin, Ian (DLSLtd,RAL,TEC)" userId="115fc887-d2f4-40cb-b8cf-b841e9c05e83" providerId="ADAL" clId="{2522E33D-EE88-4359-98B3-C03348C85DC4}" dt="2025-04-07T11:56:49.519" v="3571" actId="1076"/>
          <ac:spMkLst>
            <pc:docMk/>
            <pc:sldMk cId="3566534939" sldId="5505"/>
            <ac:spMk id="10" creationId="{780D165D-4C41-D360-9E04-41C4627A19CC}"/>
          </ac:spMkLst>
        </pc:spChg>
        <pc:spChg chg="add del mod">
          <ac:chgData name="Martin, Ian (DLSLtd,RAL,TEC)" userId="115fc887-d2f4-40cb-b8cf-b841e9c05e83" providerId="ADAL" clId="{2522E33D-EE88-4359-98B3-C03348C85DC4}" dt="2025-04-07T11:56:49.519" v="3571" actId="1076"/>
          <ac:spMkLst>
            <pc:docMk/>
            <pc:sldMk cId="3566534939" sldId="5505"/>
            <ac:spMk id="11" creationId="{1A9475FE-2DC0-1123-4FD5-0A3D0FCB0259}"/>
          </ac:spMkLst>
        </pc:spChg>
        <pc:spChg chg="mod">
          <ac:chgData name="Martin, Ian (DLSLtd,RAL,TEC)" userId="115fc887-d2f4-40cb-b8cf-b841e9c05e83" providerId="ADAL" clId="{2522E33D-EE88-4359-98B3-C03348C85DC4}" dt="2025-04-07T11:56:36.799" v="3569" actId="1036"/>
          <ac:spMkLst>
            <pc:docMk/>
            <pc:sldMk cId="3566534939" sldId="5505"/>
            <ac:spMk id="14" creationId="{6A9B0493-8957-990B-0F17-DF1291968529}"/>
          </ac:spMkLst>
        </pc:spChg>
        <pc:spChg chg="mod">
          <ac:chgData name="Martin, Ian (DLSLtd,RAL,TEC)" userId="115fc887-d2f4-40cb-b8cf-b841e9c05e83" providerId="ADAL" clId="{2522E33D-EE88-4359-98B3-C03348C85DC4}" dt="2025-04-07T11:56:43.183" v="3570" actId="1076"/>
          <ac:spMkLst>
            <pc:docMk/>
            <pc:sldMk cId="3566534939" sldId="5505"/>
            <ac:spMk id="17" creationId="{3724FDAD-707B-F163-9A0E-78073F974E6B}"/>
          </ac:spMkLst>
        </pc:spChg>
        <pc:spChg chg="mod">
          <ac:chgData name="Martin, Ian (DLSLtd,RAL,TEC)" userId="115fc887-d2f4-40cb-b8cf-b841e9c05e83" providerId="ADAL" clId="{2522E33D-EE88-4359-98B3-C03348C85DC4}" dt="2025-04-07T11:55:36.151" v="3545" actId="1035"/>
          <ac:spMkLst>
            <pc:docMk/>
            <pc:sldMk cId="3566534939" sldId="5505"/>
            <ac:spMk id="26" creationId="{2089AC9C-B514-F0E7-DA76-A49EADFCCF8E}"/>
          </ac:spMkLst>
        </pc:spChg>
        <pc:spChg chg="mod">
          <ac:chgData name="Martin, Ian (DLSLtd,RAL,TEC)" userId="115fc887-d2f4-40cb-b8cf-b841e9c05e83" providerId="ADAL" clId="{2522E33D-EE88-4359-98B3-C03348C85DC4}" dt="2025-04-07T11:56:27.271" v="3560" actId="1076"/>
          <ac:spMkLst>
            <pc:docMk/>
            <pc:sldMk cId="3566534939" sldId="5505"/>
            <ac:spMk id="27" creationId="{029FDC41-DC39-66ED-8421-60988FD0ACC7}"/>
          </ac:spMkLst>
        </pc:spChg>
        <pc:picChg chg="mod">
          <ac:chgData name="Martin, Ian (DLSLtd,RAL,TEC)" userId="115fc887-d2f4-40cb-b8cf-b841e9c05e83" providerId="ADAL" clId="{2522E33D-EE88-4359-98B3-C03348C85DC4}" dt="2025-04-07T11:56:49.519" v="3571" actId="1076"/>
          <ac:picMkLst>
            <pc:docMk/>
            <pc:sldMk cId="3566534939" sldId="5505"/>
            <ac:picMk id="6" creationId="{55AB0799-64D1-4DEF-2B4C-2F01518EBBE2}"/>
          </ac:picMkLst>
        </pc:picChg>
        <pc:picChg chg="mod">
          <ac:chgData name="Martin, Ian (DLSLtd,RAL,TEC)" userId="115fc887-d2f4-40cb-b8cf-b841e9c05e83" providerId="ADAL" clId="{2522E33D-EE88-4359-98B3-C03348C85DC4}" dt="2025-04-07T11:56:23.431" v="3559" actId="1076"/>
          <ac:picMkLst>
            <pc:docMk/>
            <pc:sldMk cId="3566534939" sldId="5505"/>
            <ac:picMk id="25" creationId="{DBAA60E9-CB65-75B1-8C5D-1407E67EB66E}"/>
          </ac:picMkLst>
        </pc:picChg>
      </pc:sldChg>
      <pc:sldChg chg="addSp delSp modSp add mod ord">
        <pc:chgData name="Martin, Ian (DLSLtd,RAL,TEC)" userId="115fc887-d2f4-40cb-b8cf-b841e9c05e83" providerId="ADAL" clId="{2522E33D-EE88-4359-98B3-C03348C85DC4}" dt="2025-04-09T13:27:23.591" v="7236" actId="1035"/>
        <pc:sldMkLst>
          <pc:docMk/>
          <pc:sldMk cId="3548015419" sldId="5506"/>
        </pc:sldMkLst>
        <pc:spChg chg="add mod">
          <ac:chgData name="Martin, Ian (DLSLtd,RAL,TEC)" userId="115fc887-d2f4-40cb-b8cf-b841e9c05e83" providerId="ADAL" clId="{2522E33D-EE88-4359-98B3-C03348C85DC4}" dt="2025-04-09T13:25:26.500" v="7138" actId="1038"/>
          <ac:spMkLst>
            <pc:docMk/>
            <pc:sldMk cId="3548015419" sldId="5506"/>
            <ac:spMk id="6" creationId="{D6AAA30A-10D2-1EF5-7369-4422E3E55EB4}"/>
          </ac:spMkLst>
        </pc:spChg>
        <pc:spChg chg="mod">
          <ac:chgData name="Martin, Ian (DLSLtd,RAL,TEC)" userId="115fc887-d2f4-40cb-b8cf-b841e9c05e83" providerId="ADAL" clId="{2522E33D-EE88-4359-98B3-C03348C85DC4}" dt="2025-04-09T13:21:42.095" v="6945" actId="20577"/>
          <ac:spMkLst>
            <pc:docMk/>
            <pc:sldMk cId="3548015419" sldId="5506"/>
            <ac:spMk id="10" creationId="{8C73FBF2-A82E-B496-F506-817DF5B9C62F}"/>
          </ac:spMkLst>
        </pc:spChg>
        <pc:spChg chg="add mod">
          <ac:chgData name="Martin, Ian (DLSLtd,RAL,TEC)" userId="115fc887-d2f4-40cb-b8cf-b841e9c05e83" providerId="ADAL" clId="{2522E33D-EE88-4359-98B3-C03348C85DC4}" dt="2025-04-09T13:27:23.591" v="7236" actId="1035"/>
          <ac:spMkLst>
            <pc:docMk/>
            <pc:sldMk cId="3548015419" sldId="5506"/>
            <ac:spMk id="11" creationId="{2586BDA4-1BA8-39EB-D2BF-AD428FAD5C9C}"/>
          </ac:spMkLst>
        </pc:spChg>
        <pc:spChg chg="mod">
          <ac:chgData name="Martin, Ian (DLSLtd,RAL,TEC)" userId="115fc887-d2f4-40cb-b8cf-b841e9c05e83" providerId="ADAL" clId="{2522E33D-EE88-4359-98B3-C03348C85DC4}" dt="2025-04-09T13:24:00.429" v="7037" actId="1037"/>
          <ac:spMkLst>
            <pc:docMk/>
            <pc:sldMk cId="3548015419" sldId="5506"/>
            <ac:spMk id="30" creationId="{8E36C36F-503A-81E5-CE0D-09806B17965E}"/>
          </ac:spMkLst>
        </pc:spChg>
        <pc:spChg chg="mod">
          <ac:chgData name="Martin, Ian (DLSLtd,RAL,TEC)" userId="115fc887-d2f4-40cb-b8cf-b841e9c05e83" providerId="ADAL" clId="{2522E33D-EE88-4359-98B3-C03348C85DC4}" dt="2025-04-09T13:25:35.877" v="7146" actId="1035"/>
          <ac:spMkLst>
            <pc:docMk/>
            <pc:sldMk cId="3548015419" sldId="5506"/>
            <ac:spMk id="31" creationId="{A7DB458A-95FA-2447-E155-D41E405E13D8}"/>
          </ac:spMkLst>
        </pc:spChg>
        <pc:spChg chg="mod">
          <ac:chgData name="Martin, Ian (DLSLtd,RAL,TEC)" userId="115fc887-d2f4-40cb-b8cf-b841e9c05e83" providerId="ADAL" clId="{2522E33D-EE88-4359-98B3-C03348C85DC4}" dt="2025-04-09T13:27:19.115" v="7225" actId="1036"/>
          <ac:spMkLst>
            <pc:docMk/>
            <pc:sldMk cId="3548015419" sldId="5506"/>
            <ac:spMk id="32" creationId="{D2F5C151-BB3B-B954-6B06-79C784E76EE8}"/>
          </ac:spMkLst>
        </pc:spChg>
        <pc:picChg chg="add mod">
          <ac:chgData name="Martin, Ian (DLSLtd,RAL,TEC)" userId="115fc887-d2f4-40cb-b8cf-b841e9c05e83" providerId="ADAL" clId="{2522E33D-EE88-4359-98B3-C03348C85DC4}" dt="2025-04-09T13:26:03.459" v="7193" actId="1038"/>
          <ac:picMkLst>
            <pc:docMk/>
            <pc:sldMk cId="3548015419" sldId="5506"/>
            <ac:picMk id="3" creationId="{1EAA5C41-6ED7-C3A5-BB30-D03416151270}"/>
          </ac:picMkLst>
        </pc:picChg>
        <pc:picChg chg="mod modCrop">
          <ac:chgData name="Martin, Ian (DLSLtd,RAL,TEC)" userId="115fc887-d2f4-40cb-b8cf-b841e9c05e83" providerId="ADAL" clId="{2522E33D-EE88-4359-98B3-C03348C85DC4}" dt="2025-04-09T13:27:19.115" v="7225" actId="1036"/>
          <ac:picMkLst>
            <pc:docMk/>
            <pc:sldMk cId="3548015419" sldId="5506"/>
            <ac:picMk id="24" creationId="{5DD0A339-B483-6E53-92F2-70A84ED4C146}"/>
          </ac:picMkLst>
        </pc:picChg>
        <pc:picChg chg="mod modCrop">
          <ac:chgData name="Martin, Ian (DLSLtd,RAL,TEC)" userId="115fc887-d2f4-40cb-b8cf-b841e9c05e83" providerId="ADAL" clId="{2522E33D-EE88-4359-98B3-C03348C85DC4}" dt="2025-04-09T13:24:00.429" v="7037" actId="1037"/>
          <ac:picMkLst>
            <pc:docMk/>
            <pc:sldMk cId="3548015419" sldId="5506"/>
            <ac:picMk id="26" creationId="{55DBF62F-492F-DB61-74DE-05ED13342821}"/>
          </ac:picMkLst>
        </pc:picChg>
        <pc:picChg chg="mod modCrop">
          <ac:chgData name="Martin, Ian (DLSLtd,RAL,TEC)" userId="115fc887-d2f4-40cb-b8cf-b841e9c05e83" providerId="ADAL" clId="{2522E33D-EE88-4359-98B3-C03348C85DC4}" dt="2025-04-09T13:24:20.405" v="7062" actId="1038"/>
          <ac:picMkLst>
            <pc:docMk/>
            <pc:sldMk cId="3548015419" sldId="5506"/>
            <ac:picMk id="29" creationId="{0E5CFB61-0901-1B83-5EB2-475A6FBDB55D}"/>
          </ac:picMkLst>
        </pc:picChg>
        <pc:cxnChg chg="add mod">
          <ac:chgData name="Martin, Ian (DLSLtd,RAL,TEC)" userId="115fc887-d2f4-40cb-b8cf-b841e9c05e83" providerId="ADAL" clId="{2522E33D-EE88-4359-98B3-C03348C85DC4}" dt="2025-04-09T13:26:41.888" v="7209" actId="1037"/>
          <ac:cxnSpMkLst>
            <pc:docMk/>
            <pc:sldMk cId="3548015419" sldId="5506"/>
            <ac:cxnSpMk id="12" creationId="{279511EF-FE70-9CB1-8594-1C6586EBDBD2}"/>
          </ac:cxnSpMkLst>
        </pc:cxnChg>
      </pc:sldChg>
      <pc:sldChg chg="add del">
        <pc:chgData name="Martin, Ian (DLSLtd,RAL,TEC)" userId="115fc887-d2f4-40cb-b8cf-b841e9c05e83" providerId="ADAL" clId="{2522E33D-EE88-4359-98B3-C03348C85DC4}" dt="2025-04-07T12:15:39.483" v="3810" actId="47"/>
        <pc:sldMkLst>
          <pc:docMk/>
          <pc:sldMk cId="732578180" sldId="5507"/>
        </pc:sldMkLst>
      </pc:sldChg>
      <pc:sldChg chg="addSp delSp modSp add mod">
        <pc:chgData name="Martin, Ian (DLSLtd,RAL,TEC)" userId="115fc887-d2f4-40cb-b8cf-b841e9c05e83" providerId="ADAL" clId="{2522E33D-EE88-4359-98B3-C03348C85DC4}" dt="2025-04-07T14:29:08.686" v="6664" actId="947"/>
        <pc:sldMkLst>
          <pc:docMk/>
          <pc:sldMk cId="3124371222" sldId="5507"/>
        </pc:sldMkLst>
        <pc:spChg chg="mod">
          <ac:chgData name="Martin, Ian (DLSLtd,RAL,TEC)" userId="115fc887-d2f4-40cb-b8cf-b841e9c05e83" providerId="ADAL" clId="{2522E33D-EE88-4359-98B3-C03348C85DC4}" dt="2025-04-07T14:29:08.686" v="6664" actId="947"/>
          <ac:spMkLst>
            <pc:docMk/>
            <pc:sldMk cId="3124371222" sldId="5507"/>
            <ac:spMk id="4" creationId="{F339F459-FACE-88DC-E2B5-1DFDB3CDE449}"/>
          </ac:spMkLst>
        </pc:spChg>
        <pc:spChg chg="add mod">
          <ac:chgData name="Martin, Ian (DLSLtd,RAL,TEC)" userId="115fc887-d2f4-40cb-b8cf-b841e9c05e83" providerId="ADAL" clId="{2522E33D-EE88-4359-98B3-C03348C85DC4}" dt="2025-04-07T12:55:51.121" v="5075" actId="1036"/>
          <ac:spMkLst>
            <pc:docMk/>
            <pc:sldMk cId="3124371222" sldId="5507"/>
            <ac:spMk id="12" creationId="{558842AD-5B6E-43FA-2032-57D9DB843558}"/>
          </ac:spMkLst>
        </pc:spChg>
        <pc:spChg chg="mod">
          <ac:chgData name="Martin, Ian (DLSLtd,RAL,TEC)" userId="115fc887-d2f4-40cb-b8cf-b841e9c05e83" providerId="ADAL" clId="{2522E33D-EE88-4359-98B3-C03348C85DC4}" dt="2025-04-07T12:16:10.642" v="3840" actId="20577"/>
          <ac:spMkLst>
            <pc:docMk/>
            <pc:sldMk cId="3124371222" sldId="5507"/>
            <ac:spMk id="18" creationId="{29547B1E-F06B-0188-57C3-658757AB1640}"/>
          </ac:spMkLst>
        </pc:spChg>
        <pc:spChg chg="add mod">
          <ac:chgData name="Martin, Ian (DLSLtd,RAL,TEC)" userId="115fc887-d2f4-40cb-b8cf-b841e9c05e83" providerId="ADAL" clId="{2522E33D-EE88-4359-98B3-C03348C85DC4}" dt="2025-04-07T12:55:51.121" v="5075" actId="1036"/>
          <ac:spMkLst>
            <pc:docMk/>
            <pc:sldMk cId="3124371222" sldId="5507"/>
            <ac:spMk id="21" creationId="{EC40F33C-1B63-B628-8558-CA8DB4A2266F}"/>
          </ac:spMkLst>
        </pc:spChg>
        <pc:spChg chg="add mod ord">
          <ac:chgData name="Martin, Ian (DLSLtd,RAL,TEC)" userId="115fc887-d2f4-40cb-b8cf-b841e9c05e83" providerId="ADAL" clId="{2522E33D-EE88-4359-98B3-C03348C85DC4}" dt="2025-04-07T12:55:51.121" v="5075" actId="1036"/>
          <ac:spMkLst>
            <pc:docMk/>
            <pc:sldMk cId="3124371222" sldId="5507"/>
            <ac:spMk id="22" creationId="{86B52AAC-75B1-3E12-A26F-8F6F6AC3B3FB}"/>
          </ac:spMkLst>
        </pc:spChg>
        <pc:spChg chg="add mod">
          <ac:chgData name="Martin, Ian (DLSLtd,RAL,TEC)" userId="115fc887-d2f4-40cb-b8cf-b841e9c05e83" providerId="ADAL" clId="{2522E33D-EE88-4359-98B3-C03348C85DC4}" dt="2025-04-07T12:55:51.121" v="5075" actId="1036"/>
          <ac:spMkLst>
            <pc:docMk/>
            <pc:sldMk cId="3124371222" sldId="5507"/>
            <ac:spMk id="23" creationId="{4BABCEF3-3971-A6BF-873D-A7474178D46C}"/>
          </ac:spMkLst>
        </pc:spChg>
        <pc:spChg chg="add mod">
          <ac:chgData name="Martin, Ian (DLSLtd,RAL,TEC)" userId="115fc887-d2f4-40cb-b8cf-b841e9c05e83" providerId="ADAL" clId="{2522E33D-EE88-4359-98B3-C03348C85DC4}" dt="2025-04-07T12:55:51.121" v="5075" actId="1036"/>
          <ac:spMkLst>
            <pc:docMk/>
            <pc:sldMk cId="3124371222" sldId="5507"/>
            <ac:spMk id="24" creationId="{62593B81-CBB2-1F9F-9B62-B4F3BDC9DA9C}"/>
          </ac:spMkLst>
        </pc:spChg>
        <pc:spChg chg="add mod">
          <ac:chgData name="Martin, Ian (DLSLtd,RAL,TEC)" userId="115fc887-d2f4-40cb-b8cf-b841e9c05e83" providerId="ADAL" clId="{2522E33D-EE88-4359-98B3-C03348C85DC4}" dt="2025-04-07T12:55:51.121" v="5075" actId="1036"/>
          <ac:spMkLst>
            <pc:docMk/>
            <pc:sldMk cId="3124371222" sldId="5507"/>
            <ac:spMk id="35" creationId="{6AECBDE3-5492-BC57-8572-B2A418543C0C}"/>
          </ac:spMkLst>
        </pc:spChg>
        <pc:spChg chg="add mod">
          <ac:chgData name="Martin, Ian (DLSLtd,RAL,TEC)" userId="115fc887-d2f4-40cb-b8cf-b841e9c05e83" providerId="ADAL" clId="{2522E33D-EE88-4359-98B3-C03348C85DC4}" dt="2025-04-07T14:28:28.508" v="6657" actId="1035"/>
          <ac:spMkLst>
            <pc:docMk/>
            <pc:sldMk cId="3124371222" sldId="5507"/>
            <ac:spMk id="39" creationId="{D34D2140-8C34-59FB-5823-8966F95D83B8}"/>
          </ac:spMkLst>
        </pc:spChg>
        <pc:spChg chg="add mod">
          <ac:chgData name="Martin, Ian (DLSLtd,RAL,TEC)" userId="115fc887-d2f4-40cb-b8cf-b841e9c05e83" providerId="ADAL" clId="{2522E33D-EE88-4359-98B3-C03348C85DC4}" dt="2025-04-07T13:05:59.906" v="5404" actId="20577"/>
          <ac:spMkLst>
            <pc:docMk/>
            <pc:sldMk cId="3124371222" sldId="5507"/>
            <ac:spMk id="41" creationId="{5136FAA9-7746-19DB-AE89-72349AFECD66}"/>
          </ac:spMkLst>
        </pc:spChg>
        <pc:picChg chg="add mod modCrop">
          <ac:chgData name="Martin, Ian (DLSLtd,RAL,TEC)" userId="115fc887-d2f4-40cb-b8cf-b841e9c05e83" providerId="ADAL" clId="{2522E33D-EE88-4359-98B3-C03348C85DC4}" dt="2025-04-07T12:55:51.121" v="5075" actId="1036"/>
          <ac:picMkLst>
            <pc:docMk/>
            <pc:sldMk cId="3124371222" sldId="5507"/>
            <ac:picMk id="3" creationId="{580BB533-3BB1-0FD9-EE2B-F8226993E3CC}"/>
          </ac:picMkLst>
        </pc:picChg>
        <pc:picChg chg="add mod">
          <ac:chgData name="Martin, Ian (DLSLtd,RAL,TEC)" userId="115fc887-d2f4-40cb-b8cf-b841e9c05e83" providerId="ADAL" clId="{2522E33D-EE88-4359-98B3-C03348C85DC4}" dt="2025-04-07T14:28:31.643" v="6662" actId="1035"/>
          <ac:picMkLst>
            <pc:docMk/>
            <pc:sldMk cId="3124371222" sldId="5507"/>
            <ac:picMk id="19" creationId="{EBA9FDFE-A67F-618D-39C6-D0A1D54D7B05}"/>
          </ac:picMkLst>
        </pc:picChg>
        <pc:picChg chg="add mod">
          <ac:chgData name="Martin, Ian (DLSLtd,RAL,TEC)" userId="115fc887-d2f4-40cb-b8cf-b841e9c05e83" providerId="ADAL" clId="{2522E33D-EE88-4359-98B3-C03348C85DC4}" dt="2025-04-07T14:28:31.643" v="6662" actId="1035"/>
          <ac:picMkLst>
            <pc:docMk/>
            <pc:sldMk cId="3124371222" sldId="5507"/>
            <ac:picMk id="20" creationId="{5105443F-D304-4C7B-0EFC-3898DE54A126}"/>
          </ac:picMkLst>
        </pc:picChg>
        <pc:picChg chg="add mod">
          <ac:chgData name="Martin, Ian (DLSLtd,RAL,TEC)" userId="115fc887-d2f4-40cb-b8cf-b841e9c05e83" providerId="ADAL" clId="{2522E33D-EE88-4359-98B3-C03348C85DC4}" dt="2025-04-07T12:55:31.763" v="5054" actId="1076"/>
          <ac:picMkLst>
            <pc:docMk/>
            <pc:sldMk cId="3124371222" sldId="5507"/>
            <ac:picMk id="40" creationId="{341CB27A-B845-56BC-C881-603B14838C19}"/>
          </ac:picMkLst>
        </pc:picChg>
        <pc:picChg chg="add mod">
          <ac:chgData name="Martin, Ian (DLSLtd,RAL,TEC)" userId="115fc887-d2f4-40cb-b8cf-b841e9c05e83" providerId="ADAL" clId="{2522E33D-EE88-4359-98B3-C03348C85DC4}" dt="2025-04-07T12:56:03.170" v="5076" actId="1076"/>
          <ac:picMkLst>
            <pc:docMk/>
            <pc:sldMk cId="3124371222" sldId="5507"/>
            <ac:picMk id="1026" creationId="{4A2DD52A-242F-0D74-6D35-2CADB8EFF940}"/>
          </ac:picMkLst>
        </pc:picChg>
        <pc:cxnChg chg="add mod">
          <ac:chgData name="Martin, Ian (DLSLtd,RAL,TEC)" userId="115fc887-d2f4-40cb-b8cf-b841e9c05e83" providerId="ADAL" clId="{2522E33D-EE88-4359-98B3-C03348C85DC4}" dt="2025-04-07T12:55:51.121" v="5075" actId="1036"/>
          <ac:cxnSpMkLst>
            <pc:docMk/>
            <pc:sldMk cId="3124371222" sldId="5507"/>
            <ac:cxnSpMk id="26" creationId="{99C2512A-979E-9758-36ED-328ABE5411B9}"/>
          </ac:cxnSpMkLst>
        </pc:cxnChg>
        <pc:cxnChg chg="add mod">
          <ac:chgData name="Martin, Ian (DLSLtd,RAL,TEC)" userId="115fc887-d2f4-40cb-b8cf-b841e9c05e83" providerId="ADAL" clId="{2522E33D-EE88-4359-98B3-C03348C85DC4}" dt="2025-04-07T12:55:51.121" v="5075" actId="1036"/>
          <ac:cxnSpMkLst>
            <pc:docMk/>
            <pc:sldMk cId="3124371222" sldId="5507"/>
            <ac:cxnSpMk id="28" creationId="{731BFE33-8B0B-0773-D825-9F454CBA6266}"/>
          </ac:cxnSpMkLst>
        </pc:cxnChg>
        <pc:cxnChg chg="add mod">
          <ac:chgData name="Martin, Ian (DLSLtd,RAL,TEC)" userId="115fc887-d2f4-40cb-b8cf-b841e9c05e83" providerId="ADAL" clId="{2522E33D-EE88-4359-98B3-C03348C85DC4}" dt="2025-04-07T12:55:51.121" v="5075" actId="1036"/>
          <ac:cxnSpMkLst>
            <pc:docMk/>
            <pc:sldMk cId="3124371222" sldId="5507"/>
            <ac:cxnSpMk id="32" creationId="{F18B1FB3-1499-D3E2-2860-94060E68E9B9}"/>
          </ac:cxnSpMkLst>
        </pc:cxnChg>
        <pc:cxnChg chg="add mod">
          <ac:chgData name="Martin, Ian (DLSLtd,RAL,TEC)" userId="115fc887-d2f4-40cb-b8cf-b841e9c05e83" providerId="ADAL" clId="{2522E33D-EE88-4359-98B3-C03348C85DC4}" dt="2025-04-07T12:33:55.658" v="4490" actId="1038"/>
          <ac:cxnSpMkLst>
            <pc:docMk/>
            <pc:sldMk cId="3124371222" sldId="5507"/>
            <ac:cxnSpMk id="37" creationId="{B7D147DB-51AB-4BE0-BD30-65D1622E850D}"/>
          </ac:cxnSpMkLst>
        </pc:cxnChg>
      </pc:sldChg>
      <pc:sldChg chg="addSp delSp modSp add mod">
        <pc:chgData name="Martin, Ian (DLSLtd,RAL,TEC)" userId="115fc887-d2f4-40cb-b8cf-b841e9c05e83" providerId="ADAL" clId="{2522E33D-EE88-4359-98B3-C03348C85DC4}" dt="2025-04-07T13:13:22.959" v="5546" actId="20577"/>
        <pc:sldMkLst>
          <pc:docMk/>
          <pc:sldMk cId="1009120795" sldId="5508"/>
        </pc:sldMkLst>
        <pc:spChg chg="mod ord">
          <ac:chgData name="Martin, Ian (DLSLtd,RAL,TEC)" userId="115fc887-d2f4-40cb-b8cf-b841e9c05e83" providerId="ADAL" clId="{2522E33D-EE88-4359-98B3-C03348C85DC4}" dt="2025-04-07T13:09:44.478" v="5486" actId="20577"/>
          <ac:spMkLst>
            <pc:docMk/>
            <pc:sldMk cId="1009120795" sldId="5508"/>
            <ac:spMk id="4" creationId="{762AF248-DBF6-50A7-C58A-4231131CC8B8}"/>
          </ac:spMkLst>
        </pc:spChg>
        <pc:spChg chg="add mod">
          <ac:chgData name="Martin, Ian (DLSLtd,RAL,TEC)" userId="115fc887-d2f4-40cb-b8cf-b841e9c05e83" providerId="ADAL" clId="{2522E33D-EE88-4359-98B3-C03348C85DC4}" dt="2025-04-07T13:01:39.152" v="5233" actId="1036"/>
          <ac:spMkLst>
            <pc:docMk/>
            <pc:sldMk cId="1009120795" sldId="5508"/>
            <ac:spMk id="20" creationId="{44B454FC-C297-4346-101D-D28D91B8D8D7}"/>
          </ac:spMkLst>
        </pc:spChg>
        <pc:spChg chg="add mod">
          <ac:chgData name="Martin, Ian (DLSLtd,RAL,TEC)" userId="115fc887-d2f4-40cb-b8cf-b841e9c05e83" providerId="ADAL" clId="{2522E33D-EE88-4359-98B3-C03348C85DC4}" dt="2025-04-07T12:59:07.427" v="5128" actId="1076"/>
          <ac:spMkLst>
            <pc:docMk/>
            <pc:sldMk cId="1009120795" sldId="5508"/>
            <ac:spMk id="21" creationId="{4DB7C5C0-DE00-4CB8-75F3-9744D032CA9D}"/>
          </ac:spMkLst>
        </pc:spChg>
        <pc:spChg chg="add mod">
          <ac:chgData name="Martin, Ian (DLSLtd,RAL,TEC)" userId="115fc887-d2f4-40cb-b8cf-b841e9c05e83" providerId="ADAL" clId="{2522E33D-EE88-4359-98B3-C03348C85DC4}" dt="2025-04-07T13:13:22.959" v="5546" actId="20577"/>
          <ac:spMkLst>
            <pc:docMk/>
            <pc:sldMk cId="1009120795" sldId="5508"/>
            <ac:spMk id="24" creationId="{7C7BE370-3D3C-2D65-DCB5-137C0EB5A223}"/>
          </ac:spMkLst>
        </pc:spChg>
        <pc:spChg chg="mod">
          <ac:chgData name="Martin, Ian (DLSLtd,RAL,TEC)" userId="115fc887-d2f4-40cb-b8cf-b841e9c05e83" providerId="ADAL" clId="{2522E33D-EE88-4359-98B3-C03348C85DC4}" dt="2025-04-07T13:05:16.372" v="5372" actId="1036"/>
          <ac:spMkLst>
            <pc:docMk/>
            <pc:sldMk cId="1009120795" sldId="5508"/>
            <ac:spMk id="27" creationId="{F15961E8-34CC-CA08-1CCF-5563DC34333D}"/>
          </ac:spMkLst>
        </pc:spChg>
        <pc:spChg chg="mod">
          <ac:chgData name="Martin, Ian (DLSLtd,RAL,TEC)" userId="115fc887-d2f4-40cb-b8cf-b841e9c05e83" providerId="ADAL" clId="{2522E33D-EE88-4359-98B3-C03348C85DC4}" dt="2025-04-07T13:05:16.372" v="5372" actId="1036"/>
          <ac:spMkLst>
            <pc:docMk/>
            <pc:sldMk cId="1009120795" sldId="5508"/>
            <ac:spMk id="28" creationId="{39C4741C-D53D-1F53-548F-438D922F283A}"/>
          </ac:spMkLst>
        </pc:spChg>
        <pc:spChg chg="mod">
          <ac:chgData name="Martin, Ian (DLSLtd,RAL,TEC)" userId="115fc887-d2f4-40cb-b8cf-b841e9c05e83" providerId="ADAL" clId="{2522E33D-EE88-4359-98B3-C03348C85DC4}" dt="2025-04-07T13:05:16.372" v="5372" actId="1036"/>
          <ac:spMkLst>
            <pc:docMk/>
            <pc:sldMk cId="1009120795" sldId="5508"/>
            <ac:spMk id="30" creationId="{9AD462F3-0D59-5253-AF93-4107CE758E4F}"/>
          </ac:spMkLst>
        </pc:spChg>
        <pc:spChg chg="mod">
          <ac:chgData name="Martin, Ian (DLSLtd,RAL,TEC)" userId="115fc887-d2f4-40cb-b8cf-b841e9c05e83" providerId="ADAL" clId="{2522E33D-EE88-4359-98B3-C03348C85DC4}" dt="2025-04-07T13:05:16.372" v="5372" actId="1036"/>
          <ac:spMkLst>
            <pc:docMk/>
            <pc:sldMk cId="1009120795" sldId="5508"/>
            <ac:spMk id="32" creationId="{69B70AB0-3E5A-3D18-4E37-CA1EEC79E88F}"/>
          </ac:spMkLst>
        </pc:spChg>
        <pc:spChg chg="add mod ord">
          <ac:chgData name="Martin, Ian (DLSLtd,RAL,TEC)" userId="115fc887-d2f4-40cb-b8cf-b841e9c05e83" providerId="ADAL" clId="{2522E33D-EE88-4359-98B3-C03348C85DC4}" dt="2025-04-07T13:05:16.372" v="5372" actId="1036"/>
          <ac:spMkLst>
            <pc:docMk/>
            <pc:sldMk cId="1009120795" sldId="5508"/>
            <ac:spMk id="34" creationId="{2E65344D-7EF2-3FFE-DC3C-1706BD09C2EE}"/>
          </ac:spMkLst>
        </pc:spChg>
        <pc:spChg chg="add mod">
          <ac:chgData name="Martin, Ian (DLSLtd,RAL,TEC)" userId="115fc887-d2f4-40cb-b8cf-b841e9c05e83" providerId="ADAL" clId="{2522E33D-EE88-4359-98B3-C03348C85DC4}" dt="2025-04-07T13:05:16.372" v="5372" actId="1036"/>
          <ac:spMkLst>
            <pc:docMk/>
            <pc:sldMk cId="1009120795" sldId="5508"/>
            <ac:spMk id="35" creationId="{9C1FCA01-160D-9B11-FF2D-8F5E7D9C584F}"/>
          </ac:spMkLst>
        </pc:spChg>
        <pc:spChg chg="add mod">
          <ac:chgData name="Martin, Ian (DLSLtd,RAL,TEC)" userId="115fc887-d2f4-40cb-b8cf-b841e9c05e83" providerId="ADAL" clId="{2522E33D-EE88-4359-98B3-C03348C85DC4}" dt="2025-04-07T13:06:46.771" v="5431" actId="20577"/>
          <ac:spMkLst>
            <pc:docMk/>
            <pc:sldMk cId="1009120795" sldId="5508"/>
            <ac:spMk id="36" creationId="{D06A992D-566A-FC98-9C48-AC8C44A5F7E5}"/>
          </ac:spMkLst>
        </pc:spChg>
        <pc:spChg chg="add mod ord">
          <ac:chgData name="Martin, Ian (DLSLtd,RAL,TEC)" userId="115fc887-d2f4-40cb-b8cf-b841e9c05e83" providerId="ADAL" clId="{2522E33D-EE88-4359-98B3-C03348C85DC4}" dt="2025-04-07T13:12:01.007" v="5518" actId="20577"/>
          <ac:spMkLst>
            <pc:docMk/>
            <pc:sldMk cId="1009120795" sldId="5508"/>
            <ac:spMk id="37" creationId="{5F142345-4368-D6CA-C6D1-FA816433F188}"/>
          </ac:spMkLst>
        </pc:spChg>
        <pc:spChg chg="add mod">
          <ac:chgData name="Martin, Ian (DLSLtd,RAL,TEC)" userId="115fc887-d2f4-40cb-b8cf-b841e9c05e83" providerId="ADAL" clId="{2522E33D-EE88-4359-98B3-C03348C85DC4}" dt="2025-04-07T13:10:19.220" v="5495" actId="1076"/>
          <ac:spMkLst>
            <pc:docMk/>
            <pc:sldMk cId="1009120795" sldId="5508"/>
            <ac:spMk id="40" creationId="{6477E27B-E569-E38B-8744-5BD4371065C4}"/>
          </ac:spMkLst>
        </pc:spChg>
        <pc:grpChg chg="add mod">
          <ac:chgData name="Martin, Ian (DLSLtd,RAL,TEC)" userId="115fc887-d2f4-40cb-b8cf-b841e9c05e83" providerId="ADAL" clId="{2522E33D-EE88-4359-98B3-C03348C85DC4}" dt="2025-04-07T13:05:16.372" v="5372" actId="1036"/>
          <ac:grpSpMkLst>
            <pc:docMk/>
            <pc:sldMk cId="1009120795" sldId="5508"/>
            <ac:grpSpMk id="25" creationId="{1B93F921-21D6-618D-3170-DD1F19450521}"/>
          </ac:grpSpMkLst>
        </pc:grpChg>
        <pc:picChg chg="add mod">
          <ac:chgData name="Martin, Ian (DLSLtd,RAL,TEC)" userId="115fc887-d2f4-40cb-b8cf-b841e9c05e83" providerId="ADAL" clId="{2522E33D-EE88-4359-98B3-C03348C85DC4}" dt="2025-04-07T12:44:46.124" v="4650" actId="1076"/>
          <ac:picMkLst>
            <pc:docMk/>
            <pc:sldMk cId="1009120795" sldId="5508"/>
            <ac:picMk id="11" creationId="{C6A719F4-E71D-91F0-4B1D-20D4DEDA7354}"/>
          </ac:picMkLst>
        </pc:picChg>
        <pc:picChg chg="add mod">
          <ac:chgData name="Martin, Ian (DLSLtd,RAL,TEC)" userId="115fc887-d2f4-40cb-b8cf-b841e9c05e83" providerId="ADAL" clId="{2522E33D-EE88-4359-98B3-C03348C85DC4}" dt="2025-04-07T13:01:39.152" v="5233" actId="1036"/>
          <ac:picMkLst>
            <pc:docMk/>
            <pc:sldMk cId="1009120795" sldId="5508"/>
            <ac:picMk id="12" creationId="{F67A43A9-F861-83AC-86CB-02ADDB305338}"/>
          </ac:picMkLst>
        </pc:picChg>
        <pc:picChg chg="add mod">
          <ac:chgData name="Martin, Ian (DLSLtd,RAL,TEC)" userId="115fc887-d2f4-40cb-b8cf-b841e9c05e83" providerId="ADAL" clId="{2522E33D-EE88-4359-98B3-C03348C85DC4}" dt="2025-04-07T13:01:39.152" v="5233" actId="1036"/>
          <ac:picMkLst>
            <pc:docMk/>
            <pc:sldMk cId="1009120795" sldId="5508"/>
            <ac:picMk id="13" creationId="{7294D281-6DB5-E86B-208D-DC9572B4579B}"/>
          </ac:picMkLst>
        </pc:picChg>
        <pc:picChg chg="add mod">
          <ac:chgData name="Martin, Ian (DLSLtd,RAL,TEC)" userId="115fc887-d2f4-40cb-b8cf-b841e9c05e83" providerId="ADAL" clId="{2522E33D-EE88-4359-98B3-C03348C85DC4}" dt="2025-04-07T13:07:23.396" v="5438" actId="1076"/>
          <ac:picMkLst>
            <pc:docMk/>
            <pc:sldMk cId="1009120795" sldId="5508"/>
            <ac:picMk id="16" creationId="{BF8B0A2F-ACAC-9902-1AD5-6EDAB971D9A4}"/>
          </ac:picMkLst>
        </pc:picChg>
        <pc:picChg chg="add mod">
          <ac:chgData name="Martin, Ian (DLSLtd,RAL,TEC)" userId="115fc887-d2f4-40cb-b8cf-b841e9c05e83" providerId="ADAL" clId="{2522E33D-EE88-4359-98B3-C03348C85DC4}" dt="2025-04-07T13:08:34.244" v="5470" actId="1035"/>
          <ac:picMkLst>
            <pc:docMk/>
            <pc:sldMk cId="1009120795" sldId="5508"/>
            <ac:picMk id="17" creationId="{E94DEB60-8D3C-6AA8-2BF2-A082FDA52897}"/>
          </ac:picMkLst>
        </pc:picChg>
        <pc:picChg chg="mod">
          <ac:chgData name="Martin, Ian (DLSLtd,RAL,TEC)" userId="115fc887-d2f4-40cb-b8cf-b841e9c05e83" providerId="ADAL" clId="{2522E33D-EE88-4359-98B3-C03348C85DC4}" dt="2025-04-07T13:05:16.372" v="5372" actId="1036"/>
          <ac:picMkLst>
            <pc:docMk/>
            <pc:sldMk cId="1009120795" sldId="5508"/>
            <ac:picMk id="26" creationId="{28E76D49-BBC0-B869-3EBC-36116C203E38}"/>
          </ac:picMkLst>
        </pc:picChg>
        <pc:picChg chg="add mod ord">
          <ac:chgData name="Martin, Ian (DLSLtd,RAL,TEC)" userId="115fc887-d2f4-40cb-b8cf-b841e9c05e83" providerId="ADAL" clId="{2522E33D-EE88-4359-98B3-C03348C85DC4}" dt="2025-04-07T13:08:32.810" v="5468" actId="1036"/>
          <ac:picMkLst>
            <pc:docMk/>
            <pc:sldMk cId="1009120795" sldId="5508"/>
            <ac:picMk id="38" creationId="{2A291D98-F76B-85FA-18E9-A25C7D71FC5F}"/>
          </ac:picMkLst>
        </pc:picChg>
        <pc:cxnChg chg="mod">
          <ac:chgData name="Martin, Ian (DLSLtd,RAL,TEC)" userId="115fc887-d2f4-40cb-b8cf-b841e9c05e83" providerId="ADAL" clId="{2522E33D-EE88-4359-98B3-C03348C85DC4}" dt="2025-04-07T13:05:16.372" v="5372" actId="1036"/>
          <ac:cxnSpMkLst>
            <pc:docMk/>
            <pc:sldMk cId="1009120795" sldId="5508"/>
            <ac:cxnSpMk id="29" creationId="{85CA11B8-2DC8-3CBB-5D6C-0EE4DF564562}"/>
          </ac:cxnSpMkLst>
        </pc:cxnChg>
        <pc:cxnChg chg="mod">
          <ac:chgData name="Martin, Ian (DLSLtd,RAL,TEC)" userId="115fc887-d2f4-40cb-b8cf-b841e9c05e83" providerId="ADAL" clId="{2522E33D-EE88-4359-98B3-C03348C85DC4}" dt="2025-04-07T13:05:16.372" v="5372" actId="1036"/>
          <ac:cxnSpMkLst>
            <pc:docMk/>
            <pc:sldMk cId="1009120795" sldId="5508"/>
            <ac:cxnSpMk id="31" creationId="{33F0B4E5-0642-3DB6-FA42-372FFBE93C4C}"/>
          </ac:cxnSpMkLst>
        </pc:cxnChg>
      </pc:sldChg>
      <pc:sldChg chg="addSp delSp modSp add mod">
        <pc:chgData name="Martin, Ian (DLSLtd,RAL,TEC)" userId="115fc887-d2f4-40cb-b8cf-b841e9c05e83" providerId="ADAL" clId="{2522E33D-EE88-4359-98B3-C03348C85DC4}" dt="2025-04-07T14:30:07.076" v="6665" actId="20577"/>
        <pc:sldMkLst>
          <pc:docMk/>
          <pc:sldMk cId="2504950052" sldId="5509"/>
        </pc:sldMkLst>
        <pc:spChg chg="mod">
          <ac:chgData name="Martin, Ian (DLSLtd,RAL,TEC)" userId="115fc887-d2f4-40cb-b8cf-b841e9c05e83" providerId="ADAL" clId="{2522E33D-EE88-4359-98B3-C03348C85DC4}" dt="2025-04-07T14:30:07.076" v="6665" actId="20577"/>
          <ac:spMkLst>
            <pc:docMk/>
            <pc:sldMk cId="2504950052" sldId="5509"/>
            <ac:spMk id="4" creationId="{38511485-DE00-B0FB-D8EB-F71A94BBDCB6}"/>
          </ac:spMkLst>
        </pc:spChg>
        <pc:spChg chg="mod">
          <ac:chgData name="Martin, Ian (DLSLtd,RAL,TEC)" userId="115fc887-d2f4-40cb-b8cf-b841e9c05e83" providerId="ADAL" clId="{2522E33D-EE88-4359-98B3-C03348C85DC4}" dt="2025-04-07T14:00:06.808" v="6406" actId="1035"/>
          <ac:spMkLst>
            <pc:docMk/>
            <pc:sldMk cId="2504950052" sldId="5509"/>
            <ac:spMk id="8" creationId="{39366E1D-FD6A-956E-7954-7A127211E645}"/>
          </ac:spMkLst>
        </pc:spChg>
        <pc:spChg chg="mod">
          <ac:chgData name="Martin, Ian (DLSLtd,RAL,TEC)" userId="115fc887-d2f4-40cb-b8cf-b841e9c05e83" providerId="ADAL" clId="{2522E33D-EE88-4359-98B3-C03348C85DC4}" dt="2025-04-07T14:00:06.808" v="6406" actId="1035"/>
          <ac:spMkLst>
            <pc:docMk/>
            <pc:sldMk cId="2504950052" sldId="5509"/>
            <ac:spMk id="9" creationId="{816000DC-D451-228E-7B1E-61C4A0CD14E8}"/>
          </ac:spMkLst>
        </pc:spChg>
        <pc:spChg chg="add mod">
          <ac:chgData name="Martin, Ian (DLSLtd,RAL,TEC)" userId="115fc887-d2f4-40cb-b8cf-b841e9c05e83" providerId="ADAL" clId="{2522E33D-EE88-4359-98B3-C03348C85DC4}" dt="2025-04-07T14:00:06.808" v="6406" actId="1035"/>
          <ac:spMkLst>
            <pc:docMk/>
            <pc:sldMk cId="2504950052" sldId="5509"/>
            <ac:spMk id="16" creationId="{B0913B93-476C-A58C-4149-502B515A00CF}"/>
          </ac:spMkLst>
        </pc:spChg>
        <pc:spChg chg="add mod">
          <ac:chgData name="Martin, Ian (DLSLtd,RAL,TEC)" userId="115fc887-d2f4-40cb-b8cf-b841e9c05e83" providerId="ADAL" clId="{2522E33D-EE88-4359-98B3-C03348C85DC4}" dt="2025-04-07T14:00:06.808" v="6406" actId="1035"/>
          <ac:spMkLst>
            <pc:docMk/>
            <pc:sldMk cId="2504950052" sldId="5509"/>
            <ac:spMk id="25" creationId="{D16CCA0C-605B-2C7A-1ED6-ED69C81BDD67}"/>
          </ac:spMkLst>
        </pc:spChg>
        <pc:spChg chg="add mod">
          <ac:chgData name="Martin, Ian (DLSLtd,RAL,TEC)" userId="115fc887-d2f4-40cb-b8cf-b841e9c05e83" providerId="ADAL" clId="{2522E33D-EE88-4359-98B3-C03348C85DC4}" dt="2025-04-07T14:00:06.808" v="6406" actId="1035"/>
          <ac:spMkLst>
            <pc:docMk/>
            <pc:sldMk cId="2504950052" sldId="5509"/>
            <ac:spMk id="26" creationId="{8ADA76CC-3906-1FF1-386D-F5777F5B5257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32" creationId="{5F9BB0E7-FE44-F061-F69E-C17D3FFE730E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33" creationId="{8FEFDC41-8706-ED51-7729-74D2ED20270C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34" creationId="{275E22B5-0AEB-7F66-259B-3A12BF38E0F7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35" creationId="{52BACC03-21DB-C1B1-FF83-1747E55672F3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36" creationId="{9B54FE99-A177-5F37-2FF9-E74166696228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37" creationId="{14D113F2-2AB8-C8A7-2342-BFF34E97B392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39" creationId="{730B9671-BD48-A0AE-FE21-9C23C5AA60CE}"/>
          </ac:spMkLst>
        </pc:spChg>
        <pc:spChg chg="add mod">
          <ac:chgData name="Martin, Ian (DLSLtd,RAL,TEC)" userId="115fc887-d2f4-40cb-b8cf-b841e9c05e83" providerId="ADAL" clId="{2522E33D-EE88-4359-98B3-C03348C85DC4}" dt="2025-04-07T13:59:06.774" v="6388" actId="1036"/>
          <ac:spMkLst>
            <pc:docMk/>
            <pc:sldMk cId="2504950052" sldId="5509"/>
            <ac:spMk id="41" creationId="{7F411788-DACA-17BF-D238-3CC0418C4B99}"/>
          </ac:spMkLst>
        </pc:spChg>
        <pc:spChg chg="add mod">
          <ac:chgData name="Martin, Ian (DLSLtd,RAL,TEC)" userId="115fc887-d2f4-40cb-b8cf-b841e9c05e83" providerId="ADAL" clId="{2522E33D-EE88-4359-98B3-C03348C85DC4}" dt="2025-04-07T13:59:20.522" v="6393" actId="1076"/>
          <ac:spMkLst>
            <pc:docMk/>
            <pc:sldMk cId="2504950052" sldId="5509"/>
            <ac:spMk id="43" creationId="{CABA5101-8681-8C29-E2C1-49EB1C9D15D8}"/>
          </ac:spMkLst>
        </pc:spChg>
        <pc:picChg chg="add mod">
          <ac:chgData name="Martin, Ian (DLSLtd,RAL,TEC)" userId="115fc887-d2f4-40cb-b8cf-b841e9c05e83" providerId="ADAL" clId="{2522E33D-EE88-4359-98B3-C03348C85DC4}" dt="2025-04-07T14:00:06.808" v="6406" actId="1035"/>
          <ac:picMkLst>
            <pc:docMk/>
            <pc:sldMk cId="2504950052" sldId="5509"/>
            <ac:picMk id="3" creationId="{BAF0EA05-3314-4F91-4D9E-F72DA8E5C30B}"/>
          </ac:picMkLst>
        </pc:picChg>
        <pc:picChg chg="add mod">
          <ac:chgData name="Martin, Ian (DLSLtd,RAL,TEC)" userId="115fc887-d2f4-40cb-b8cf-b841e9c05e83" providerId="ADAL" clId="{2522E33D-EE88-4359-98B3-C03348C85DC4}" dt="2025-04-07T14:00:06.808" v="6406" actId="1035"/>
          <ac:picMkLst>
            <pc:docMk/>
            <pc:sldMk cId="2504950052" sldId="5509"/>
            <ac:picMk id="11" creationId="{5B949ED5-7C53-3076-3D5D-C1D7D0C122D1}"/>
          </ac:picMkLst>
        </pc:picChg>
        <pc:cxnChg chg="mod">
          <ac:chgData name="Martin, Ian (DLSLtd,RAL,TEC)" userId="115fc887-d2f4-40cb-b8cf-b841e9c05e83" providerId="ADAL" clId="{2522E33D-EE88-4359-98B3-C03348C85DC4}" dt="2025-04-07T14:00:06.808" v="6406" actId="1035"/>
          <ac:cxnSpMkLst>
            <pc:docMk/>
            <pc:sldMk cId="2504950052" sldId="5509"/>
            <ac:cxnSpMk id="6" creationId="{9E906C31-D8BA-BF1A-80FE-6384A6A43453}"/>
          </ac:cxnSpMkLst>
        </pc:cxnChg>
        <pc:cxnChg chg="add mod">
          <ac:chgData name="Martin, Ian (DLSLtd,RAL,TEC)" userId="115fc887-d2f4-40cb-b8cf-b841e9c05e83" providerId="ADAL" clId="{2522E33D-EE88-4359-98B3-C03348C85DC4}" dt="2025-04-07T13:32:18.897" v="5812" actId="1038"/>
          <ac:cxnSpMkLst>
            <pc:docMk/>
            <pc:sldMk cId="2504950052" sldId="5509"/>
            <ac:cxnSpMk id="13" creationId="{E2A04026-9BA8-6A4D-6932-674A9B31F8D3}"/>
          </ac:cxnSpMkLst>
        </pc:cxnChg>
        <pc:cxnChg chg="add mod">
          <ac:chgData name="Martin, Ian (DLSLtd,RAL,TEC)" userId="115fc887-d2f4-40cb-b8cf-b841e9c05e83" providerId="ADAL" clId="{2522E33D-EE88-4359-98B3-C03348C85DC4}" dt="2025-04-07T13:32:30.407" v="5815" actId="1076"/>
          <ac:cxnSpMkLst>
            <pc:docMk/>
            <pc:sldMk cId="2504950052" sldId="5509"/>
            <ac:cxnSpMk id="15" creationId="{85BC292E-4D17-9885-0784-507574B73584}"/>
          </ac:cxnSpMkLst>
        </pc:cxnChg>
        <pc:cxnChg chg="add mod">
          <ac:chgData name="Martin, Ian (DLSLtd,RAL,TEC)" userId="115fc887-d2f4-40cb-b8cf-b841e9c05e83" providerId="ADAL" clId="{2522E33D-EE88-4359-98B3-C03348C85DC4}" dt="2025-04-07T13:33:45.184" v="5827" actId="14100"/>
          <ac:cxnSpMkLst>
            <pc:docMk/>
            <pc:sldMk cId="2504950052" sldId="5509"/>
            <ac:cxnSpMk id="17" creationId="{D2EAEE10-A0C6-72A0-E870-A78864CAB8EF}"/>
          </ac:cxnSpMkLst>
        </pc:cxnChg>
        <pc:cxnChg chg="add mod">
          <ac:chgData name="Martin, Ian (DLSLtd,RAL,TEC)" userId="115fc887-d2f4-40cb-b8cf-b841e9c05e83" providerId="ADAL" clId="{2522E33D-EE88-4359-98B3-C03348C85DC4}" dt="2025-04-07T13:33:51.295" v="5830" actId="1035"/>
          <ac:cxnSpMkLst>
            <pc:docMk/>
            <pc:sldMk cId="2504950052" sldId="5509"/>
            <ac:cxnSpMk id="20" creationId="{2B711CBC-7BE2-2AB1-DEAC-AFF09982751D}"/>
          </ac:cxnSpMkLst>
        </pc:cxnChg>
        <pc:cxnChg chg="add mod">
          <ac:chgData name="Martin, Ian (DLSLtd,RAL,TEC)" userId="115fc887-d2f4-40cb-b8cf-b841e9c05e83" providerId="ADAL" clId="{2522E33D-EE88-4359-98B3-C03348C85DC4}" dt="2025-04-07T14:00:06.808" v="6406" actId="1035"/>
          <ac:cxnSpMkLst>
            <pc:docMk/>
            <pc:sldMk cId="2504950052" sldId="5509"/>
            <ac:cxnSpMk id="21" creationId="{87C1EE44-D478-5D33-802B-5C38517DAE8E}"/>
          </ac:cxnSpMkLst>
        </pc:cxnChg>
        <pc:cxnChg chg="add mod">
          <ac:chgData name="Martin, Ian (DLSLtd,RAL,TEC)" userId="115fc887-d2f4-40cb-b8cf-b841e9c05e83" providerId="ADAL" clId="{2522E33D-EE88-4359-98B3-C03348C85DC4}" dt="2025-04-07T13:34:12.512" v="5836" actId="1076"/>
          <ac:cxnSpMkLst>
            <pc:docMk/>
            <pc:sldMk cId="2504950052" sldId="5509"/>
            <ac:cxnSpMk id="23" creationId="{FB0AF275-515B-430D-0BAD-DB00155FE4F3}"/>
          </ac:cxnSpMkLst>
        </pc:cxnChg>
        <pc:cxnChg chg="add mod">
          <ac:chgData name="Martin, Ian (DLSLtd,RAL,TEC)" userId="115fc887-d2f4-40cb-b8cf-b841e9c05e83" providerId="ADAL" clId="{2522E33D-EE88-4359-98B3-C03348C85DC4}" dt="2025-04-07T13:37:03.468" v="5903" actId="692"/>
          <ac:cxnSpMkLst>
            <pc:docMk/>
            <pc:sldMk cId="2504950052" sldId="5509"/>
            <ac:cxnSpMk id="28" creationId="{3EAFC585-062F-A13C-5B16-AE2D9BF75E1F}"/>
          </ac:cxnSpMkLst>
        </pc:cxnChg>
        <pc:cxnChg chg="add mod">
          <ac:chgData name="Martin, Ian (DLSLtd,RAL,TEC)" userId="115fc887-d2f4-40cb-b8cf-b841e9c05e83" providerId="ADAL" clId="{2522E33D-EE88-4359-98B3-C03348C85DC4}" dt="2025-04-07T14:00:06.808" v="6406" actId="1035"/>
          <ac:cxnSpMkLst>
            <pc:docMk/>
            <pc:sldMk cId="2504950052" sldId="5509"/>
            <ac:cxnSpMk id="29" creationId="{49AB7132-2D2A-F86B-E034-3D9426CF0F09}"/>
          </ac:cxnSpMkLst>
        </pc:cxnChg>
      </pc:sldChg>
    </pc:docChg>
  </pc:docChgLst>
  <pc:docChgLst>
    <pc:chgData name="Bobb, Lorraine (DLSLtd,RAL,TEC)" userId="c3f3fe47-c611-418c-971b-7d85519ee02e" providerId="ADAL" clId="{EBCCE43B-E57D-4C03-BFAC-0084834D4693}"/>
    <pc:docChg chg="undo custSel modSld">
      <pc:chgData name="Bobb, Lorraine (DLSLtd,RAL,TEC)" userId="c3f3fe47-c611-418c-971b-7d85519ee02e" providerId="ADAL" clId="{EBCCE43B-E57D-4C03-BFAC-0084834D4693}" dt="2024-04-04T11:09:06.978" v="549" actId="20577"/>
      <pc:docMkLst>
        <pc:docMk/>
      </pc:docMkLst>
      <pc:sldChg chg="addSp delSp modSp mod">
        <pc:chgData name="Bobb, Lorraine (DLSLtd,RAL,TEC)" userId="c3f3fe47-c611-418c-971b-7d85519ee02e" providerId="ADAL" clId="{EBCCE43B-E57D-4C03-BFAC-0084834D4693}" dt="2024-04-04T11:09:06.978" v="549" actId="20577"/>
        <pc:sldMkLst>
          <pc:docMk/>
          <pc:sldMk cId="400514685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73CE4-EC84-4735-A6D0-174C69B3558A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849313"/>
            <a:ext cx="407828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1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4" y="6456612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41DD2-89C4-40A5-9847-70F35BD001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022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9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7086D-1E4F-C86B-5882-29059460D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EF3E0E-8D19-595F-5905-B61FC90B39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BA5C7F-0D13-59ED-846C-EA6C2B2BD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6FB08-51EE-7C23-CA40-6EDB2E20B5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49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87511-57EA-9621-2843-8520EED14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DF1117-DFD3-ECE3-0A28-5CD365671D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6DA62C-F151-AB19-E21E-DCDA5463E4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F0A10-05B6-7848-A9F9-DAD78A4D38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977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B48D1-930F-744D-104D-AF9910A9C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75A8ED-FA77-0EF4-F133-AC74FEEE54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1D79BD-1D48-706C-CBAB-B6C75621D7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CA72C-F950-B973-AFB0-9F15DEA3C9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362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CDBE5-D0D1-FA0C-C291-65B71D120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9F4D64-8D15-24C6-3EFD-E888DA00E8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6B371B-1F97-C9FB-212D-421905739F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FC679-9245-6ABF-241D-B9F032FE84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54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A08CA-719E-E974-BFBC-954FF10BF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18F391-4A56-80C1-1BB7-047684AF6B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9AC36D-6C65-444E-D153-ADAF4EC12F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C21E9-CF54-1E16-0BF1-CDA45FC261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4579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D979D-BF1F-75BF-6851-996857B9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653A7F-BA54-F111-2098-9B1C405537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DBE2F3-0C8F-0C0A-FBD1-0CDEBDA6F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BD094-4EFA-BD1D-F308-F6C9023CC9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856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69C0E-DB0A-E8A9-CD7C-FB497A01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77EDB9-4600-BEC2-B184-79E42CF21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EA6A79-706A-5A53-CCD2-893D42F819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EF5E4-1FBB-4806-07CB-55CCFB59B3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140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D5E25-CA8D-5EC4-740D-816FBD79C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A0D04E-9785-DCC2-6B6B-8B78A0395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60F52A-2E35-C034-2B8E-31C49D9B12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064A2-BB37-9E15-4CA2-B3CBE89CD7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100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28B13-C7EC-717F-408C-970A8E93C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8D10E8-8705-4FCD-3623-9ED1443F59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F84627-2971-52C4-12FD-9F7A23F5D5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F91C51-7751-C709-2696-1003985A0A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49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31EE2-45B7-BE47-1686-E935E68DE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09EFDA-EFCC-6FE4-C623-8D87C89260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B4861F-8E34-D83B-9AC8-EF69B1F001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7D8E7-37F8-B241-E293-6418EAB4E3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181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4B52D-99DA-2EC5-4F03-2F74D1361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5091B7-ACF7-DDDF-6D2E-B6670511CA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3C3A05-735D-C887-C1B2-BB0A831C3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81EA9C-8CEB-C45C-F2ED-56FA21257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7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62569-5059-40E2-FD95-2E9EE2614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047EA1-07E6-7C15-9891-84F3AB0F8A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0F18D0-9F14-3A38-9FB8-1DD9372DB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D02A70-D9C6-ECB2-10BF-0D4BD5CD8D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933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314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65954-2DC4-D9A7-ECB3-D578C21AE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04B38C-A278-EDA1-28CF-48C39C36E9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2291F2-65D4-1102-AEFD-24E0FE13DF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C9ABC-28B7-BEBE-7392-20D31E80AB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974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945A8-0E1D-2EB2-6514-1CFEC5B8E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02685A-69E2-C0D8-1F2D-0C694C4107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EC930B-16DA-2708-3AF1-3EB39A463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9CEFC-8AE0-B1D2-B9D6-925E3BAB9A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98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2" y="6180408"/>
            <a:ext cx="1263383" cy="365125"/>
          </a:xfrm>
        </p:spPr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12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2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1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4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5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2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D56066-B700-9C41-B9FA-B834435A4C7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1878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C36D-A734-B041-BD16-08361CD43950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43746" y="61804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892" y="6187843"/>
            <a:ext cx="171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.jp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cid:image003.jpg@01DB9974.146E4A70" TargetMode="External"/><Relationship Id="rId3" Type="http://schemas.openxmlformats.org/officeDocument/2006/relationships/image" Target="../media/image2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C84631F-CFFE-239C-2D08-1166C8C82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700808"/>
            <a:ext cx="10363200" cy="2304256"/>
          </a:xfrm>
        </p:spPr>
        <p:txBody>
          <a:bodyPr/>
          <a:lstStyle/>
          <a:p>
            <a:r>
              <a:rPr lang="en-GB" sz="4800" b="1" dirty="0"/>
              <a:t>Light Sources Update</a:t>
            </a:r>
            <a:br>
              <a:rPr lang="en-GB" sz="4800" b="1" dirty="0"/>
            </a:br>
            <a:br>
              <a:rPr lang="en-GB" sz="4800" b="1" dirty="0"/>
            </a:br>
            <a:r>
              <a:rPr lang="en-GB" sz="4000" dirty="0"/>
              <a:t>I. Martin</a:t>
            </a:r>
            <a:endParaRPr lang="en-GB" sz="48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9A6FE14-2744-B652-5111-91187517F837}"/>
              </a:ext>
            </a:extLst>
          </p:cNvPr>
          <p:cNvSpPr txBox="1">
            <a:spLocks/>
          </p:cNvSpPr>
          <p:nvPr/>
        </p:nvSpPr>
        <p:spPr>
          <a:xfrm>
            <a:off x="2735149" y="4293096"/>
            <a:ext cx="6721705" cy="1470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/>
              <a:t>JAI Advisory Board Meeting</a:t>
            </a:r>
          </a:p>
          <a:p>
            <a:pPr algn="ctr"/>
            <a:r>
              <a:rPr lang="en-GB" sz="2000" dirty="0"/>
              <a:t>24</a:t>
            </a:r>
            <a:r>
              <a:rPr lang="en-GB" sz="2000" baseline="30000" dirty="0"/>
              <a:t>th</a:t>
            </a:r>
            <a:r>
              <a:rPr lang="en-GB" sz="2000" dirty="0"/>
              <a:t> April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7C8A3C-AE77-896B-9547-861DFE9DB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67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E9C1C-DC57-D204-C96A-3B7CF19EF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89A2C66B-97B5-6449-36BF-BAAA8E55D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10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39F459-FACE-88DC-E2B5-1DFDB3CDE449}"/>
              </a:ext>
            </a:extLst>
          </p:cNvPr>
          <p:cNvSpPr txBox="1"/>
          <p:nvPr/>
        </p:nvSpPr>
        <p:spPr>
          <a:xfrm>
            <a:off x="239350" y="510126"/>
            <a:ext cx="8979556" cy="35932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Diamond-II storage ring contains six collimators to collect lost particles (3H + 3V)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Collect losses during injection, lifetime, beam dumps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Provides protection for permanent magnet devices (DL dipoles, IDs)</a:t>
            </a:r>
          </a:p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n-GB" sz="2000" dirty="0">
                <a:cs typeface="Calibri" panose="020F0502020204030204" pitchFamily="34" charset="0"/>
              </a:rPr>
              <a:t>Collaboration with RHUL to construct BDSIM model of sensitive region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Engineering STEP file used to construct BDSIM model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Materials: Cu, Al, W, Fe, Stainless Steel, Sm</a:t>
            </a:r>
            <a:r>
              <a:rPr lang="en-GB" sz="2000" baseline="-25000" dirty="0"/>
              <a:t>2</a:t>
            </a:r>
            <a:r>
              <a:rPr lang="en-GB" sz="2000" dirty="0"/>
              <a:t>Co</a:t>
            </a:r>
            <a:r>
              <a:rPr lang="en-GB" sz="2000" baseline="-25000" dirty="0"/>
              <a:t>17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OPERA field maps for all the magnets included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Field alignment with magnet yoke checked.</a:t>
            </a:r>
          </a:p>
          <a:p>
            <a:pPr>
              <a:spcAft>
                <a:spcPts val="600"/>
              </a:spcAft>
            </a:pPr>
            <a:endParaRPr lang="en-GB" sz="20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3530AB3-CDF3-46D4-2983-0358F5ADEFA5}"/>
              </a:ext>
            </a:extLst>
          </p:cNvPr>
          <p:cNvCxnSpPr/>
          <p:nvPr/>
        </p:nvCxnSpPr>
        <p:spPr>
          <a:xfrm>
            <a:off x="7174220" y="1435232"/>
            <a:ext cx="0" cy="2204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D02894F-DDD1-5EB8-0747-474455895F97}"/>
              </a:ext>
            </a:extLst>
          </p:cNvPr>
          <p:cNvSpPr txBox="1"/>
          <p:nvPr/>
        </p:nvSpPr>
        <p:spPr>
          <a:xfrm>
            <a:off x="7727610" y="1381855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Iron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3FA5FE-E0F1-926E-6BFB-4ED7EAB2A618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547B1E-F06B-0188-57C3-658757AB1640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Diamond-II: Beam Loss Management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EA8B8E-F880-A098-37E7-CCDA16733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99B7B4B6-47CE-5516-9D09-E47CAB6480FF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0BB533-3BB1-0FD9-EE2B-F8226993E3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175"/>
          <a:stretch/>
        </p:blipFill>
        <p:spPr>
          <a:xfrm>
            <a:off x="6636786" y="2527487"/>
            <a:ext cx="5527996" cy="35776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8842AD-5B6E-43FA-2032-57D9DB843558}"/>
              </a:ext>
            </a:extLst>
          </p:cNvPr>
          <p:cNvSpPr txBox="1"/>
          <p:nvPr/>
        </p:nvSpPr>
        <p:spPr>
          <a:xfrm>
            <a:off x="9057035" y="5857334"/>
            <a:ext cx="1294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Beam direction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A9FDFE-A67F-618D-39C6-D0A1D54D7B0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542" t="3761" r="3013" b="3358"/>
          <a:stretch/>
        </p:blipFill>
        <p:spPr>
          <a:xfrm>
            <a:off x="138876" y="4324472"/>
            <a:ext cx="2014538" cy="18879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105443F-D304-4C7B-0EFC-3898DE54A12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74" t="2052" r="47468" b="3428"/>
          <a:stretch/>
        </p:blipFill>
        <p:spPr>
          <a:xfrm>
            <a:off x="2556119" y="4279759"/>
            <a:ext cx="2332657" cy="193265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C40F33C-1B63-B628-8558-CA8DB4A2266F}"/>
              </a:ext>
            </a:extLst>
          </p:cNvPr>
          <p:cNvSpPr txBox="1"/>
          <p:nvPr/>
        </p:nvSpPr>
        <p:spPr>
          <a:xfrm>
            <a:off x="9345598" y="3112895"/>
            <a:ext cx="1496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/>
              <a:t>Diamond-II Girder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BABCEF3-3971-A6BF-873D-A7474178D46C}"/>
              </a:ext>
            </a:extLst>
          </p:cNvPr>
          <p:cNvSpPr/>
          <p:nvPr/>
        </p:nvSpPr>
        <p:spPr>
          <a:xfrm>
            <a:off x="7683075" y="4123290"/>
            <a:ext cx="567080" cy="165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B52AAC-75B1-3E12-A26F-8F6F6AC3B3FB}"/>
              </a:ext>
            </a:extLst>
          </p:cNvPr>
          <p:cNvSpPr txBox="1"/>
          <p:nvPr/>
        </p:nvSpPr>
        <p:spPr>
          <a:xfrm>
            <a:off x="7418926" y="4031865"/>
            <a:ext cx="921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collimator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593B81-CBB2-1F9F-9B62-B4F3BDC9DA9C}"/>
              </a:ext>
            </a:extLst>
          </p:cNvPr>
          <p:cNvSpPr txBox="1"/>
          <p:nvPr/>
        </p:nvSpPr>
        <p:spPr>
          <a:xfrm>
            <a:off x="10676239" y="4895252"/>
            <a:ext cx="11196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Sm</a:t>
            </a:r>
            <a:r>
              <a:rPr lang="en-GB" sz="1400" baseline="-25000" dirty="0"/>
              <a:t>2</a:t>
            </a:r>
            <a:r>
              <a:rPr lang="en-GB" sz="1400" dirty="0"/>
              <a:t>Co</a:t>
            </a:r>
            <a:r>
              <a:rPr lang="en-GB" sz="1400" baseline="-25000" dirty="0"/>
              <a:t>17</a:t>
            </a:r>
            <a:r>
              <a:rPr lang="en-GB" sz="1400" dirty="0"/>
              <a:t> PM blocks in DL dipoles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9C2512A-979E-9758-36ED-328ABE5411B9}"/>
              </a:ext>
            </a:extLst>
          </p:cNvPr>
          <p:cNvCxnSpPr/>
          <p:nvPr/>
        </p:nvCxnSpPr>
        <p:spPr>
          <a:xfrm flipH="1">
            <a:off x="10283063" y="5114888"/>
            <a:ext cx="393176" cy="839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31BFE33-8B0B-0773-D825-9F454CBA6266}"/>
              </a:ext>
            </a:extLst>
          </p:cNvPr>
          <p:cNvCxnSpPr>
            <a:cxnSpLocks/>
          </p:cNvCxnSpPr>
          <p:nvPr/>
        </p:nvCxnSpPr>
        <p:spPr>
          <a:xfrm flipV="1">
            <a:off x="6706226" y="2926640"/>
            <a:ext cx="591043" cy="11409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18B1FB3-1499-D3E2-2860-94060E68E9B9}"/>
              </a:ext>
            </a:extLst>
          </p:cNvPr>
          <p:cNvCxnSpPr>
            <a:cxnSpLocks/>
          </p:cNvCxnSpPr>
          <p:nvPr/>
        </p:nvCxnSpPr>
        <p:spPr>
          <a:xfrm flipH="1" flipV="1">
            <a:off x="8765799" y="2917309"/>
            <a:ext cx="257165" cy="11409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AECBDE3-5492-BC57-8572-B2A418543C0C}"/>
              </a:ext>
            </a:extLst>
          </p:cNvPr>
          <p:cNvSpPr txBox="1"/>
          <p:nvPr/>
        </p:nvSpPr>
        <p:spPr>
          <a:xfrm>
            <a:off x="5955845" y="3367764"/>
            <a:ext cx="833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Insertion device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7D147DB-51AB-4BE0-BD30-65D1622E850D}"/>
              </a:ext>
            </a:extLst>
          </p:cNvPr>
          <p:cNvCxnSpPr>
            <a:cxnSpLocks/>
          </p:cNvCxnSpPr>
          <p:nvPr/>
        </p:nvCxnSpPr>
        <p:spPr>
          <a:xfrm flipH="1" flipV="1">
            <a:off x="6512488" y="3950972"/>
            <a:ext cx="334132" cy="286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4A2DD52A-242F-0D74-6D35-2CADB8EFF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2"/>
          <a:stretch/>
        </p:blipFill>
        <p:spPr bwMode="auto">
          <a:xfrm>
            <a:off x="9044810" y="563324"/>
            <a:ext cx="2977087" cy="242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34D2140-8C34-59FB-5823-8966F95D83B8}"/>
              </a:ext>
            </a:extLst>
          </p:cNvPr>
          <p:cNvSpPr txBox="1"/>
          <p:nvPr/>
        </p:nvSpPr>
        <p:spPr>
          <a:xfrm>
            <a:off x="229102" y="3947508"/>
            <a:ext cx="465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/>
              <a:t>Diamond-II Quadrupole and </a:t>
            </a:r>
            <a:r>
              <a:rPr lang="en-GB" sz="1400" u="sng" dirty="0" err="1"/>
              <a:t>Sextupole</a:t>
            </a:r>
            <a:r>
              <a:rPr lang="en-GB" sz="1400" u="sng" dirty="0"/>
              <a:t> with OPERA Field Map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41CB27A-B845-56BC-C881-603B14838C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9941" y="3991433"/>
            <a:ext cx="1208828" cy="247401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136FAA9-7746-19DB-AE89-72349AFECD66}"/>
              </a:ext>
            </a:extLst>
          </p:cNvPr>
          <p:cNvSpPr txBox="1"/>
          <p:nvPr/>
        </p:nvSpPr>
        <p:spPr>
          <a:xfrm>
            <a:off x="7297545" y="6241278"/>
            <a:ext cx="286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W Shields</a:t>
            </a:r>
          </a:p>
        </p:txBody>
      </p:sp>
    </p:spTree>
    <p:extLst>
      <p:ext uri="{BB962C8B-B14F-4D97-AF65-F5344CB8AC3E}">
        <p14:creationId xmlns:p14="http://schemas.microsoft.com/office/powerpoint/2010/main" val="312437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CB740-D22D-BC90-5F52-A86357DD8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2AF248-DBF6-50A7-C58A-4231131CC8B8}"/>
              </a:ext>
            </a:extLst>
          </p:cNvPr>
          <p:cNvSpPr txBox="1"/>
          <p:nvPr/>
        </p:nvSpPr>
        <p:spPr>
          <a:xfrm>
            <a:off x="239349" y="510126"/>
            <a:ext cx="11649025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Risk of long-term damage to collimators after beam trip identified from ANSYS FEA studies, even if decoherence/fan-out kickers are used to spread the beam across the blades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High e</a:t>
            </a:r>
            <a:r>
              <a:rPr lang="en-GB" sz="2000" baseline="30000" dirty="0">
                <a:cs typeface="Calibri" panose="020F0502020204030204" pitchFamily="34" charset="0"/>
              </a:rPr>
              <a:t>-</a:t>
            </a:r>
            <a:r>
              <a:rPr lang="en-GB" sz="2000" dirty="0">
                <a:cs typeface="Calibri" panose="020F0502020204030204" pitchFamily="34" charset="0"/>
              </a:rPr>
              <a:t> energy density could cause surface melting or cracking from fatigue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Strain range is 0.57% (above the fatigue strength at 100 cycles)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Max tensile stress ~1200MPa (fracture stress ~550MPa in Tungsten)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Crack nucleation is expected above 838°C</a:t>
            </a:r>
            <a:endParaRPr lang="en-GB" sz="2000" dirty="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5A1D5A1D-F316-0EA4-E662-E82B1D69E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11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0FBCB8-7E10-770E-7538-D24268FAA68A}"/>
              </a:ext>
            </a:extLst>
          </p:cNvPr>
          <p:cNvCxnSpPr/>
          <p:nvPr/>
        </p:nvCxnSpPr>
        <p:spPr>
          <a:xfrm>
            <a:off x="7174220" y="1435232"/>
            <a:ext cx="0" cy="2204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E455EDA-0EE1-A36E-CAEC-D5B99BBAFB51}"/>
              </a:ext>
            </a:extLst>
          </p:cNvPr>
          <p:cNvSpPr txBox="1"/>
          <p:nvPr/>
        </p:nvSpPr>
        <p:spPr>
          <a:xfrm>
            <a:off x="6611063" y="1404362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SmCo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FD31B8-9D1A-880C-E49C-56E3C3C471EC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8B281D-6475-6748-BA79-BD693A5C7A6A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Diamond-II: Beam Loss Management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9A6006-03CA-C2A3-5558-416F200FA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87B32BDE-0D4B-51A8-761F-504057994AF0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A719F4-E71D-91F0-4B1D-20D4DEDA7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8905" y="3265482"/>
            <a:ext cx="2803042" cy="26293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A close-up of a rainbow&#10;&#10;AI-generated content may be incorrect.">
            <a:extLst>
              <a:ext uri="{FF2B5EF4-FFF2-40B4-BE49-F238E27FC236}">
                <a16:creationId xmlns:a16="http://schemas.microsoft.com/office/drawing/2014/main" id="{F67A43A9-F861-83AC-86CB-02ADDB3053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4" r="2730" b="23027"/>
          <a:stretch/>
        </p:blipFill>
        <p:spPr>
          <a:xfrm>
            <a:off x="8622661" y="1133258"/>
            <a:ext cx="3407951" cy="1646773"/>
          </a:xfrm>
          <a:prstGeom prst="rect">
            <a:avLst/>
          </a:prstGeom>
        </p:spPr>
      </p:pic>
      <p:pic>
        <p:nvPicPr>
          <p:cNvPr id="13" name="Picture 12" descr="A close-up of a rainbow&#10;&#10;AI-generated content may be incorrect.">
            <a:extLst>
              <a:ext uri="{FF2B5EF4-FFF2-40B4-BE49-F238E27FC236}">
                <a16:creationId xmlns:a16="http://schemas.microsoft.com/office/drawing/2014/main" id="{7294D281-6DB5-E86B-208D-DC9572B457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" t="27878" r="91981" b="27951"/>
          <a:stretch/>
        </p:blipFill>
        <p:spPr>
          <a:xfrm>
            <a:off x="11397043" y="1133154"/>
            <a:ext cx="491332" cy="16467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8B0A2F-ACAC-9902-1AD5-6EDAB971D9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9735" y="5261820"/>
            <a:ext cx="839295" cy="12872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4DEB60-8D3C-6AA8-2BF2-A082FDA528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1215" y="5217104"/>
            <a:ext cx="2224615" cy="14393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4B454FC-C297-4346-101D-D28D91B8D8D7}"/>
              </a:ext>
            </a:extLst>
          </p:cNvPr>
          <p:cNvSpPr txBox="1"/>
          <p:nvPr/>
        </p:nvSpPr>
        <p:spPr>
          <a:xfrm>
            <a:off x="9063213" y="1112172"/>
            <a:ext cx="25268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en-US" sz="1600" dirty="0">
                <a:solidFill>
                  <a:srgbClr val="0000CC"/>
                </a:solidFill>
              </a:rPr>
              <a:t>Tungsten blade ~2000 °C (below melting point)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B7C5C0-DE00-4CB8-75F3-9744D032CA9D}"/>
              </a:ext>
            </a:extLst>
          </p:cNvPr>
          <p:cNvSpPr txBox="1"/>
          <p:nvPr/>
        </p:nvSpPr>
        <p:spPr>
          <a:xfrm>
            <a:off x="9218905" y="3337472"/>
            <a:ext cx="15449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en-US" sz="1600" dirty="0">
                <a:solidFill>
                  <a:srgbClr val="0000CC"/>
                </a:solidFill>
              </a:rPr>
              <a:t>Peak strain range ~0.57%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7BE370-3D3C-2D65-DCB5-137C0EB5A223}"/>
              </a:ext>
            </a:extLst>
          </p:cNvPr>
          <p:cNvSpPr txBox="1"/>
          <p:nvPr/>
        </p:nvSpPr>
        <p:spPr>
          <a:xfrm>
            <a:off x="239349" y="2724999"/>
            <a:ext cx="50756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Neutron fluence at PM dipoles over 30 years expected to remain below damage threshold</a:t>
            </a:r>
            <a:endParaRPr lang="en-GB" sz="20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B93F921-21D6-618D-3170-DD1F19450521}"/>
              </a:ext>
            </a:extLst>
          </p:cNvPr>
          <p:cNvGrpSpPr/>
          <p:nvPr/>
        </p:nvGrpSpPr>
        <p:grpSpPr>
          <a:xfrm>
            <a:off x="351256" y="3423230"/>
            <a:ext cx="3778591" cy="2898128"/>
            <a:chOff x="7602200" y="1720205"/>
            <a:chExt cx="4426833" cy="3444696"/>
          </a:xfrm>
        </p:grpSpPr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28E76D49-BBC0-B869-3EBC-36116C203E3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2"/>
            <a:stretch/>
          </p:blipFill>
          <p:spPr bwMode="auto">
            <a:xfrm>
              <a:off x="7925032" y="1720205"/>
              <a:ext cx="4104001" cy="3223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Star: 5 Points 26">
              <a:extLst>
                <a:ext uri="{FF2B5EF4-FFF2-40B4-BE49-F238E27FC236}">
                  <a16:creationId xmlns:a16="http://schemas.microsoft.com/office/drawing/2014/main" id="{F15961E8-34CC-CA08-1CCF-5563DC34333D}"/>
                </a:ext>
              </a:extLst>
            </p:cNvPr>
            <p:cNvSpPr/>
            <p:nvPr/>
          </p:nvSpPr>
          <p:spPr>
            <a:xfrm>
              <a:off x="9177198" y="4260695"/>
              <a:ext cx="165370" cy="165370"/>
            </a:xfrm>
            <a:prstGeom prst="star5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Star: 5 Points 27">
              <a:extLst>
                <a:ext uri="{FF2B5EF4-FFF2-40B4-BE49-F238E27FC236}">
                  <a16:creationId xmlns:a16="http://schemas.microsoft.com/office/drawing/2014/main" id="{39C4741C-D53D-1F53-548F-438D922F283A}"/>
                </a:ext>
              </a:extLst>
            </p:cNvPr>
            <p:cNvSpPr/>
            <p:nvPr/>
          </p:nvSpPr>
          <p:spPr>
            <a:xfrm>
              <a:off x="8826162" y="4268439"/>
              <a:ext cx="165370" cy="165370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5CA11B8-2DC8-3CBB-5D6C-0EE4DF5645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77176" y="4426065"/>
              <a:ext cx="548986" cy="22863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AD462F3-0D59-5253-AF93-4107CE758E4F}"/>
                </a:ext>
              </a:extLst>
            </p:cNvPr>
            <p:cNvSpPr txBox="1"/>
            <p:nvPr/>
          </p:nvSpPr>
          <p:spPr>
            <a:xfrm>
              <a:off x="7602200" y="4598865"/>
              <a:ext cx="10727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u="sng" dirty="0"/>
                <a:t>RF ON + FK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3F0B4E5-0642-3DB6-FA42-372FFBE93C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82314" y="4397121"/>
              <a:ext cx="407242" cy="503786"/>
            </a:xfrm>
            <a:prstGeom prst="straightConnector1">
              <a:avLst/>
            </a:prstGeom>
            <a:ln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9B70AB0-3E5A-3D18-4E37-CA1EEC79E88F}"/>
                </a:ext>
              </a:extLst>
            </p:cNvPr>
            <p:cNvSpPr txBox="1"/>
            <p:nvPr/>
          </p:nvSpPr>
          <p:spPr>
            <a:xfrm>
              <a:off x="8386957" y="4857124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u="sng" dirty="0"/>
                <a:t>RF OFF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9C1FCA01-160D-9B11-FF2D-8F5E7D9C584F}"/>
              </a:ext>
            </a:extLst>
          </p:cNvPr>
          <p:cNvSpPr/>
          <p:nvPr/>
        </p:nvSpPr>
        <p:spPr>
          <a:xfrm>
            <a:off x="2645227" y="3447722"/>
            <a:ext cx="416759" cy="2588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65344D-7EF2-3FFE-DC3C-1706BD09C2EE}"/>
              </a:ext>
            </a:extLst>
          </p:cNvPr>
          <p:cNvSpPr txBox="1"/>
          <p:nvPr/>
        </p:nvSpPr>
        <p:spPr>
          <a:xfrm>
            <a:off x="843549" y="3372858"/>
            <a:ext cx="3283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u="sng" dirty="0"/>
              <a:t>Demagnetisation vs neutron fluence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6A992D-566A-FC98-9C48-AC8C44A5F7E5}"/>
              </a:ext>
            </a:extLst>
          </p:cNvPr>
          <p:cNvSpPr txBox="1"/>
          <p:nvPr/>
        </p:nvSpPr>
        <p:spPr>
          <a:xfrm>
            <a:off x="7297545" y="6241278"/>
            <a:ext cx="286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H Ghasem, J Linde Cerezo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A291D98-F76B-85FA-18E9-A25C7D71FC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36352" y="2461406"/>
            <a:ext cx="3615952" cy="27320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F142345-4368-D6CA-C6D1-FA816433F188}"/>
              </a:ext>
            </a:extLst>
          </p:cNvPr>
          <p:cNvSpPr txBox="1"/>
          <p:nvPr/>
        </p:nvSpPr>
        <p:spPr>
          <a:xfrm>
            <a:off x="6411918" y="3548494"/>
            <a:ext cx="1570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dirty="0"/>
              <a:t>Neutron population per electron in module #1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477E27B-E569-E38B-8744-5BD4371065C4}"/>
              </a:ext>
            </a:extLst>
          </p:cNvPr>
          <p:cNvSpPr txBox="1"/>
          <p:nvPr/>
        </p:nvSpPr>
        <p:spPr>
          <a:xfrm>
            <a:off x="2036507" y="6104077"/>
            <a:ext cx="16042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B. Shepherd, CLIC note 1079</a:t>
            </a:r>
          </a:p>
        </p:txBody>
      </p:sp>
    </p:spTree>
    <p:extLst>
      <p:ext uri="{BB962C8B-B14F-4D97-AF65-F5344CB8AC3E}">
        <p14:creationId xmlns:p14="http://schemas.microsoft.com/office/powerpoint/2010/main" val="1009120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FBB06-8620-4086-0DF7-77E98E845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5D31FE0-6E5D-4334-4C99-8E39DDBEF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12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511485-DE00-B0FB-D8EB-F71A94BBDCB6}"/>
              </a:ext>
            </a:extLst>
          </p:cNvPr>
          <p:cNvSpPr txBox="1"/>
          <p:nvPr/>
        </p:nvSpPr>
        <p:spPr>
          <a:xfrm>
            <a:off x="239349" y="510126"/>
            <a:ext cx="11729491" cy="15542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To avoid risk of damage to the collimators, a dedicate beam dump in mid-straight K24 is under consideration.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Initial concept: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Single-turn kicker at upstream end of straight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Copper beam dump at downstream end (fixed aperture)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E906C31-D8BA-BF1A-80FE-6384A6A43453}"/>
              </a:ext>
            </a:extLst>
          </p:cNvPr>
          <p:cNvCxnSpPr/>
          <p:nvPr/>
        </p:nvCxnSpPr>
        <p:spPr>
          <a:xfrm>
            <a:off x="7174220" y="1537873"/>
            <a:ext cx="0" cy="2204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9366E1D-FD6A-956E-7954-7A127211E645}"/>
              </a:ext>
            </a:extLst>
          </p:cNvPr>
          <p:cNvSpPr txBox="1"/>
          <p:nvPr/>
        </p:nvSpPr>
        <p:spPr>
          <a:xfrm>
            <a:off x="6611063" y="1507003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SmCo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6000DC-D451-228E-7B1E-61C4A0CD14E8}"/>
              </a:ext>
            </a:extLst>
          </p:cNvPr>
          <p:cNvSpPr txBox="1"/>
          <p:nvPr/>
        </p:nvSpPr>
        <p:spPr>
          <a:xfrm>
            <a:off x="7727610" y="1484496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Iron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8C1D2A-4E4E-E146-7549-D328D1591AF0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C43FFA-14A0-7977-88C1-BB1890F997C6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Diamond-II: Beam Loss Management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F3E975-89F3-B818-3DE7-41427CBE9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5BEB8BEA-15ED-1140-99E3-DAD51547FC2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F0EA05-3314-4F91-4D9E-F72DA8E5C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981" y="4559118"/>
            <a:ext cx="5643744" cy="16995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949ED5-7C53-3076-3D5D-C1D7D0C12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1063" y="1020520"/>
            <a:ext cx="5369940" cy="379533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2A04026-9BA8-6A4D-6932-674A9B31F8D3}"/>
              </a:ext>
            </a:extLst>
          </p:cNvPr>
          <p:cNvCxnSpPr>
            <a:cxnSpLocks/>
          </p:cNvCxnSpPr>
          <p:nvPr/>
        </p:nvCxnSpPr>
        <p:spPr>
          <a:xfrm>
            <a:off x="9197340" y="2458219"/>
            <a:ext cx="391896" cy="23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BC292E-4D17-9885-0784-507574B73584}"/>
              </a:ext>
            </a:extLst>
          </p:cNvPr>
          <p:cNvCxnSpPr>
            <a:cxnSpLocks/>
          </p:cNvCxnSpPr>
          <p:nvPr/>
        </p:nvCxnSpPr>
        <p:spPr>
          <a:xfrm flipV="1">
            <a:off x="9197340" y="2842524"/>
            <a:ext cx="391896" cy="23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0913B93-476C-A58C-4149-502B515A00CF}"/>
              </a:ext>
            </a:extLst>
          </p:cNvPr>
          <p:cNvSpPr/>
          <p:nvPr/>
        </p:nvSpPr>
        <p:spPr>
          <a:xfrm>
            <a:off x="8001000" y="2313234"/>
            <a:ext cx="353524" cy="829787"/>
          </a:xfrm>
          <a:prstGeom prst="rect">
            <a:avLst/>
          </a:prstGeom>
          <a:noFill/>
          <a:ln w="19050">
            <a:solidFill>
              <a:srgbClr val="024AEC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EAEE10-A0C6-72A0-E870-A78864CAB8EF}"/>
              </a:ext>
            </a:extLst>
          </p:cNvPr>
          <p:cNvCxnSpPr>
            <a:cxnSpLocks/>
          </p:cNvCxnSpPr>
          <p:nvPr/>
        </p:nvCxnSpPr>
        <p:spPr>
          <a:xfrm>
            <a:off x="9589236" y="2842524"/>
            <a:ext cx="6508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B711CBC-7BE2-2AB1-DEAC-AFF09982751D}"/>
              </a:ext>
            </a:extLst>
          </p:cNvPr>
          <p:cNvCxnSpPr>
            <a:cxnSpLocks/>
          </p:cNvCxnSpPr>
          <p:nvPr/>
        </p:nvCxnSpPr>
        <p:spPr>
          <a:xfrm>
            <a:off x="9590763" y="2686314"/>
            <a:ext cx="6508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7C1EE44-D478-5D33-802B-5C38517DAE8E}"/>
              </a:ext>
            </a:extLst>
          </p:cNvPr>
          <p:cNvCxnSpPr>
            <a:cxnSpLocks/>
          </p:cNvCxnSpPr>
          <p:nvPr/>
        </p:nvCxnSpPr>
        <p:spPr>
          <a:xfrm>
            <a:off x="8354524" y="2458219"/>
            <a:ext cx="8428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B0AF275-515B-430D-0BAD-DB00155FE4F3}"/>
              </a:ext>
            </a:extLst>
          </p:cNvPr>
          <p:cNvCxnSpPr>
            <a:cxnSpLocks/>
          </p:cNvCxnSpPr>
          <p:nvPr/>
        </p:nvCxnSpPr>
        <p:spPr>
          <a:xfrm>
            <a:off x="8354524" y="3074429"/>
            <a:ext cx="8428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16CCA0C-605B-2C7A-1ED6-ED69C81BDD67}"/>
              </a:ext>
            </a:extLst>
          </p:cNvPr>
          <p:cNvSpPr txBox="1"/>
          <p:nvPr/>
        </p:nvSpPr>
        <p:spPr>
          <a:xfrm>
            <a:off x="6471144" y="3721701"/>
            <a:ext cx="14328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u="sng" dirty="0">
                <a:solidFill>
                  <a:srgbClr val="024AEC"/>
                </a:solidFill>
                <a:cs typeface="Calibri" panose="020F0502020204030204" pitchFamily="34" charset="0"/>
              </a:rPr>
              <a:t>Kicker</a:t>
            </a:r>
            <a:endParaRPr lang="en-GB" u="sng" dirty="0">
              <a:solidFill>
                <a:srgbClr val="024AEC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DA76CC-3906-1FF1-386D-F5777F5B5257}"/>
              </a:ext>
            </a:extLst>
          </p:cNvPr>
          <p:cNvSpPr txBox="1"/>
          <p:nvPr/>
        </p:nvSpPr>
        <p:spPr>
          <a:xfrm>
            <a:off x="9655845" y="1537873"/>
            <a:ext cx="14328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u="sng" dirty="0">
                <a:solidFill>
                  <a:srgbClr val="FF0000"/>
                </a:solidFill>
                <a:cs typeface="Calibri" panose="020F0502020204030204" pitchFamily="34" charset="0"/>
              </a:rPr>
              <a:t>Beam dump</a:t>
            </a:r>
            <a:endParaRPr lang="en-GB" u="sng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EAFC585-062F-A13C-5B16-AE2D9BF75E1F}"/>
              </a:ext>
            </a:extLst>
          </p:cNvPr>
          <p:cNvCxnSpPr/>
          <p:nvPr/>
        </p:nvCxnSpPr>
        <p:spPr>
          <a:xfrm flipV="1">
            <a:off x="7506725" y="3196441"/>
            <a:ext cx="494275" cy="596457"/>
          </a:xfrm>
          <a:prstGeom prst="straightConnector1">
            <a:avLst/>
          </a:prstGeom>
          <a:ln w="19050">
            <a:solidFill>
              <a:srgbClr val="024A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9AB7132-2D2A-F86B-E034-3D9426CF0F09}"/>
              </a:ext>
            </a:extLst>
          </p:cNvPr>
          <p:cNvCxnSpPr>
            <a:cxnSpLocks/>
          </p:cNvCxnSpPr>
          <p:nvPr/>
        </p:nvCxnSpPr>
        <p:spPr>
          <a:xfrm flipH="1">
            <a:off x="9479902" y="1984854"/>
            <a:ext cx="485192" cy="5428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F9BB0E7-FE44-F061-F69E-C17D3FFE730E}"/>
              </a:ext>
            </a:extLst>
          </p:cNvPr>
          <p:cNvSpPr/>
          <p:nvPr/>
        </p:nvSpPr>
        <p:spPr>
          <a:xfrm>
            <a:off x="2736967" y="2625138"/>
            <a:ext cx="602419" cy="3553052"/>
          </a:xfrm>
          <a:prstGeom prst="roundRect">
            <a:avLst/>
          </a:prstGeom>
          <a:solidFill>
            <a:srgbClr val="FFCFC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FEFDC41-8706-ED51-7729-74D2ED20270C}"/>
              </a:ext>
            </a:extLst>
          </p:cNvPr>
          <p:cNvSpPr/>
          <p:nvPr/>
        </p:nvSpPr>
        <p:spPr>
          <a:xfrm>
            <a:off x="206824" y="2625138"/>
            <a:ext cx="2103988" cy="3553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75E22B5-0AEB-7F66-259B-3A12BF38E0F7}"/>
              </a:ext>
            </a:extLst>
          </p:cNvPr>
          <p:cNvSpPr/>
          <p:nvPr/>
        </p:nvSpPr>
        <p:spPr>
          <a:xfrm>
            <a:off x="3765542" y="2620997"/>
            <a:ext cx="2568885" cy="355305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52BACC03-21DB-C1B1-FF83-1747E55672F3}"/>
              </a:ext>
            </a:extLst>
          </p:cNvPr>
          <p:cNvSpPr/>
          <p:nvPr/>
        </p:nvSpPr>
        <p:spPr>
          <a:xfrm rot="5400000" flipV="1">
            <a:off x="2321132" y="4234613"/>
            <a:ext cx="405516" cy="3341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9B54FE99-A177-5F37-2FF9-E74166696228}"/>
              </a:ext>
            </a:extLst>
          </p:cNvPr>
          <p:cNvSpPr/>
          <p:nvPr/>
        </p:nvSpPr>
        <p:spPr>
          <a:xfrm rot="5400000" flipV="1">
            <a:off x="3349706" y="4211237"/>
            <a:ext cx="405516" cy="3341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4D113F2-2AB8-C8A7-2342-BFF34E97B392}"/>
              </a:ext>
            </a:extLst>
          </p:cNvPr>
          <p:cNvSpPr txBox="1"/>
          <p:nvPr/>
        </p:nvSpPr>
        <p:spPr>
          <a:xfrm rot="16200000">
            <a:off x="1619648" y="4209205"/>
            <a:ext cx="2775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Beam dump controller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0B9671-BD48-A0AE-FE21-9C23C5AA60CE}"/>
              </a:ext>
            </a:extLst>
          </p:cNvPr>
          <p:cNvSpPr txBox="1"/>
          <p:nvPr/>
        </p:nvSpPr>
        <p:spPr>
          <a:xfrm>
            <a:off x="349989" y="2687088"/>
            <a:ext cx="1797475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u="sng" dirty="0"/>
              <a:t>Beam Interlocks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Fast (&lt;100 µs)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Level RF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Slow (&lt;1 </a:t>
            </a:r>
            <a:r>
              <a:rPr lang="en-GB" dirty="0" err="1"/>
              <a:t>ms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Orbit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Vacuum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Doors</a:t>
            </a:r>
          </a:p>
          <a:p>
            <a:pPr>
              <a:spcBef>
                <a:spcPts val="600"/>
              </a:spcBef>
            </a:pPr>
            <a:r>
              <a:rPr lang="en-GB" dirty="0"/>
              <a:t>EPICS Interface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F411788-DACA-17BF-D238-3CC0418C4B99}"/>
              </a:ext>
            </a:extLst>
          </p:cNvPr>
          <p:cNvSpPr txBox="1"/>
          <p:nvPr/>
        </p:nvSpPr>
        <p:spPr>
          <a:xfrm>
            <a:off x="3833827" y="2652642"/>
            <a:ext cx="2522718" cy="337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u="sng" dirty="0"/>
              <a:t>Beam Abort</a:t>
            </a:r>
          </a:p>
          <a:p>
            <a:pPr marL="354013" indent="-354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Fire abort kicker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lang="en-GB" dirty="0"/>
              <a:t>Inhibit injection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lang="en-GB" dirty="0"/>
              <a:t>Inhibit linac gun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lang="en-GB" dirty="0"/>
              <a:t>Turn off RF</a:t>
            </a:r>
          </a:p>
          <a:p>
            <a:pPr>
              <a:spcBef>
                <a:spcPts val="600"/>
              </a:spcBef>
            </a:pPr>
            <a:endParaRPr lang="en-GB" dirty="0"/>
          </a:p>
          <a:p>
            <a:pPr algn="ctr"/>
            <a:r>
              <a:rPr lang="en-GB" u="sng" dirty="0"/>
              <a:t>Post-Mortems</a:t>
            </a:r>
          </a:p>
          <a:p>
            <a:pPr marL="354013" indent="-354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Low Level RF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Multibunch</a:t>
            </a:r>
            <a:r>
              <a:rPr lang="en-GB" dirty="0"/>
              <a:t>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Fast Loss Monitors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BA5101-8681-8C29-E2C1-49EB1C9D15D8}"/>
              </a:ext>
            </a:extLst>
          </p:cNvPr>
          <p:cNvSpPr txBox="1"/>
          <p:nvPr/>
        </p:nvSpPr>
        <p:spPr>
          <a:xfrm>
            <a:off x="51773" y="215671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sz="1800" u="sng" dirty="0">
                <a:cs typeface="Calibri" panose="020F0502020204030204" pitchFamily="34" charset="0"/>
              </a:rPr>
              <a:t>Beam dump controller to manage process </a:t>
            </a:r>
            <a:endParaRPr lang="en-GB" sz="1800" u="sng" dirty="0"/>
          </a:p>
        </p:txBody>
      </p:sp>
    </p:spTree>
    <p:extLst>
      <p:ext uri="{BB962C8B-B14F-4D97-AF65-F5344CB8AC3E}">
        <p14:creationId xmlns:p14="http://schemas.microsoft.com/office/powerpoint/2010/main" val="2504950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0F7FEC-2D28-BBA3-C0F5-1176E2278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2587A5-7FCA-6A4B-52A5-B7E22A6B59EE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E45A6CC3-CFAD-FC60-D644-901375270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13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6C4F62-D0FF-9859-CD44-10A987F29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64F7C1-964F-DF67-3ED1-7A549BB7F1D1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 Timeline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6823B25-3527-59D2-C573-FE8CF7367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198962"/>
              </p:ext>
            </p:extLst>
          </p:nvPr>
        </p:nvGraphicFramePr>
        <p:xfrm>
          <a:off x="1075113" y="1196752"/>
          <a:ext cx="9988846" cy="4351338"/>
        </p:xfrm>
        <a:graphic>
          <a:graphicData uri="http://schemas.openxmlformats.org/drawingml/2006/table">
            <a:tbl>
              <a:tblPr/>
              <a:tblGrid>
                <a:gridCol w="6423227">
                  <a:extLst>
                    <a:ext uri="{9D8B030D-6E8A-4147-A177-3AD203B41FA5}">
                      <a16:colId xmlns:a16="http://schemas.microsoft.com/office/drawing/2014/main" val="570040907"/>
                    </a:ext>
                  </a:extLst>
                </a:gridCol>
                <a:gridCol w="3565619">
                  <a:extLst>
                    <a:ext uri="{9D8B030D-6E8A-4147-A177-3AD203B41FA5}">
                      <a16:colId xmlns:a16="http://schemas.microsoft.com/office/drawing/2014/main" val="356609958"/>
                    </a:ext>
                  </a:extLst>
                </a:gridCol>
              </a:tblGrid>
              <a:tr h="483482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GB" sz="20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Milestone</a:t>
                      </a:r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Planned date</a:t>
                      </a:r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242941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Approval for the Diamond-II Project and start of funding 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July 2023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7592988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Completion of the Diamond Extension Building 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July 2025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479698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 dirty="0">
                          <a:effectLst/>
                          <a:latin typeface="+mn-lt"/>
                        </a:rPr>
                        <a:t>Girder assembly complete</a:t>
                      </a: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dirty="0">
                          <a:effectLst/>
                          <a:latin typeface="+mn-lt"/>
                        </a:rPr>
                        <a:t>September 2027</a:t>
                      </a: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9298013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the dark period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December 2027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334878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>
                          <a:effectLst/>
                          <a:latin typeface="+mn-lt"/>
                        </a:rPr>
                        <a:t>Start of storage ring beam commissioning </a:t>
                      </a: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December 2028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0671928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 dirty="0">
                          <a:effectLst/>
                          <a:latin typeface="+mn-lt"/>
                        </a:rPr>
                        <a:t>Start of regular beamline X-ray commissioning </a:t>
                      </a: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June 2029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141632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First phase of beamlines become operational 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September 2029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438543"/>
                  </a:ext>
                </a:extLst>
              </a:tr>
              <a:tr h="4834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0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End of the Diamond-II project </a:t>
                      </a:r>
                      <a:endParaRPr lang="en-GB" sz="2000" b="0" i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March 2030 </a:t>
                      </a:r>
                      <a:endParaRPr lang="en-GB" sz="2000" b="0" i="0" dirty="0">
                        <a:effectLst/>
                        <a:latin typeface="+mn-lt"/>
                      </a:endParaRPr>
                    </a:p>
                  </a:txBody>
                  <a:tcPr marL="42660" marR="42660" marT="21330" marB="2133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2686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9007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5C2EC-FDFC-370E-8AFD-7A95DC72A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4FEB01-4D8A-CE9D-58ED-4F0E2FDD1DC8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1E457F27-3BF4-3586-70D6-5185E4EAD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14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2179CE-DD15-A15B-CA31-A2FB3DE085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A9E50E44-CB2F-3748-DBA5-6D7EE11DCEA5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L. Bobb, 07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/04/2024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3A4D3A-2591-FF79-6B2C-20135675A66E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PhD Student: Alec Clapp (started 2021; </a:t>
            </a:r>
            <a:r>
              <a:rPr lang="en-GB" sz="4000">
                <a:solidFill>
                  <a:schemeClr val="bg1"/>
                </a:solidFill>
                <a:latin typeface="+mj-lt"/>
              </a:rPr>
              <a:t>writing thesis)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1A1F74-7F2A-D95B-BFA5-68AB5929FD88}"/>
              </a:ext>
            </a:extLst>
          </p:cNvPr>
          <p:cNvSpPr/>
          <p:nvPr/>
        </p:nvSpPr>
        <p:spPr>
          <a:xfrm>
            <a:off x="380706" y="508610"/>
            <a:ext cx="11809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“Feasibility study on the use of incoherent Cherenkov Diffraction Radiation to develop a non-invasive BPM”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A9B0493-8957-990B-0F17-DF1291968529}"/>
              </a:ext>
            </a:extLst>
          </p:cNvPr>
          <p:cNvSpPr txBox="1">
            <a:spLocks/>
          </p:cNvSpPr>
          <p:nvPr/>
        </p:nvSpPr>
        <p:spPr>
          <a:xfrm>
            <a:off x="239351" y="971887"/>
            <a:ext cx="6634978" cy="16321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Cherenkov Diffraction Radiation (</a:t>
            </a:r>
            <a:r>
              <a:rPr lang="en-GB" sz="1800" dirty="0" err="1"/>
              <a:t>ChDR</a:t>
            </a:r>
            <a:r>
              <a:rPr lang="en-GB" sz="1800" dirty="0"/>
              <a:t>) occurs when a charged particle moves in the vicinity of a dielectric medium. </a:t>
            </a:r>
          </a:p>
          <a:p>
            <a:pPr marL="0" indent="0">
              <a:buNone/>
            </a:pPr>
            <a:r>
              <a:rPr lang="en-GB" sz="1800" dirty="0"/>
              <a:t>Photon yield depends on the distance between particle and medium</a:t>
            </a:r>
          </a:p>
          <a:p>
            <a:pPr marL="0" indent="0">
              <a:buNone/>
            </a:pPr>
            <a:r>
              <a:rPr lang="en-GB" sz="1800" dirty="0"/>
              <a:t>Enables beam position measurement using purely light signals (quartz target + glass fibres; no metal)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724FDAD-707B-F163-9A0E-78073F974E6B}"/>
              </a:ext>
            </a:extLst>
          </p:cNvPr>
          <p:cNvSpPr txBox="1">
            <a:spLocks/>
          </p:cNvSpPr>
          <p:nvPr/>
        </p:nvSpPr>
        <p:spPr>
          <a:xfrm>
            <a:off x="7039468" y="962442"/>
            <a:ext cx="5198168" cy="136508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1800" dirty="0"/>
              <a:t>Dual pick-up </a:t>
            </a:r>
            <a:r>
              <a:rPr lang="en-GB" sz="1800" dirty="0" err="1"/>
              <a:t>ChDR</a:t>
            </a:r>
            <a:r>
              <a:rPr lang="en-GB" sz="1800" dirty="0"/>
              <a:t> BPM using two targets installed and first beam tests completed on 3-4</a:t>
            </a:r>
            <a:r>
              <a:rPr lang="en-GB" sz="1800" baseline="30000" dirty="0"/>
              <a:t>th</a:t>
            </a:r>
            <a:r>
              <a:rPr lang="en-GB" sz="1800" dirty="0"/>
              <a:t> April 2024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dirty="0">
                <a:sym typeface="Wingdings" panose="05000000000000000000" pitchFamily="2" charset="2"/>
              </a:rPr>
              <a:t> D</a:t>
            </a:r>
            <a:r>
              <a:rPr lang="en-GB" sz="1800" dirty="0"/>
              <a:t>emonstration of a 1D </a:t>
            </a:r>
            <a:r>
              <a:rPr lang="en-GB" sz="1800" dirty="0" err="1"/>
              <a:t>ChDR</a:t>
            </a:r>
            <a:r>
              <a:rPr lang="en-GB" sz="1800" dirty="0"/>
              <a:t> BPM using pick-ups at visible wavelengths presented at IBIC 2024</a:t>
            </a:r>
            <a:endParaRPr lang="en-GB" sz="1400" dirty="0"/>
          </a:p>
          <a:p>
            <a:pPr marL="0" indent="0">
              <a:buNone/>
            </a:pPr>
            <a:endParaRPr lang="en-GB" sz="22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BAA60E9-CB65-75B1-8C5D-1407E67EB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535" y="2550091"/>
            <a:ext cx="3852866" cy="280306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089AC9C-B514-F0E7-DA76-A49EADFCCF8E}"/>
              </a:ext>
            </a:extLst>
          </p:cNvPr>
          <p:cNvSpPr txBox="1"/>
          <p:nvPr/>
        </p:nvSpPr>
        <p:spPr>
          <a:xfrm>
            <a:off x="119336" y="5305198"/>
            <a:ext cx="7171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Electron beam passes between targets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ChDR</a:t>
            </a:r>
            <a:r>
              <a:rPr lang="en-GB" dirty="0"/>
              <a:t> is emitted by target and collected by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Light is propagated out of vacuum by fibre optic feedthroughs and PMT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9FDC41-DC39-66ED-8421-60988FD0ACC7}"/>
              </a:ext>
            </a:extLst>
          </p:cNvPr>
          <p:cNvSpPr txBox="1"/>
          <p:nvPr/>
        </p:nvSpPr>
        <p:spPr>
          <a:xfrm>
            <a:off x="487421" y="3424507"/>
            <a:ext cx="1195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A. Clapp et al, Proc. of IBIC’2023, MOP032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AB0799-64D1-4DEF-2B4C-2F01518EBBE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81" t="3204" r="11025"/>
          <a:stretch/>
        </p:blipFill>
        <p:spPr>
          <a:xfrm>
            <a:off x="7263360" y="2360928"/>
            <a:ext cx="4489339" cy="31722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0D165D-4C41-D360-9E04-41C4627A19CC}"/>
              </a:ext>
            </a:extLst>
          </p:cNvPr>
          <p:cNvSpPr txBox="1"/>
          <p:nvPr/>
        </p:nvSpPr>
        <p:spPr>
          <a:xfrm>
            <a:off x="9806709" y="3182939"/>
            <a:ext cx="1945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A. Clapp et al., Proc. of IBIC’2024, TUP33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9475FE-2DC0-1123-4FD5-0A3D0FCB0259}"/>
              </a:ext>
            </a:extLst>
          </p:cNvPr>
          <p:cNvSpPr txBox="1"/>
          <p:nvPr/>
        </p:nvSpPr>
        <p:spPr>
          <a:xfrm>
            <a:off x="6845492" y="2892405"/>
            <a:ext cx="461665" cy="141488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dirty="0" err="1"/>
              <a:t>ChDR</a:t>
            </a:r>
            <a:r>
              <a:rPr lang="en-GB" dirty="0"/>
              <a:t> Position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C42AEB-47A3-9BD2-7FE3-B0728F55368A}"/>
              </a:ext>
            </a:extLst>
          </p:cNvPr>
          <p:cNvSpPr/>
          <p:nvPr/>
        </p:nvSpPr>
        <p:spPr>
          <a:xfrm>
            <a:off x="4863062" y="6089139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Karataev and L. Bobb</a:t>
            </a:r>
          </a:p>
        </p:txBody>
      </p:sp>
    </p:spTree>
    <p:extLst>
      <p:ext uri="{BB962C8B-B14F-4D97-AF65-F5344CB8AC3E}">
        <p14:creationId xmlns:p14="http://schemas.microsoft.com/office/powerpoint/2010/main" val="3566534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4C4E9-1408-EDC6-79A2-8F6F1F41C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708D02-7DB7-AACA-4BF5-B0DCD770DE0D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B6A9DABD-1158-C78D-702E-B91AA6A27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15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00B252-5F6A-5828-AC19-08C1AD25D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B1CC8C-347B-1D05-2002-798A36A18DBB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DPhil Student: Shaun Preston (started 2023)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DA9D1C-4E9F-5DFF-7919-8E5D96BD0E9C}"/>
              </a:ext>
            </a:extLst>
          </p:cNvPr>
          <p:cNvSpPr txBox="1"/>
          <p:nvPr/>
        </p:nvSpPr>
        <p:spPr>
          <a:xfrm>
            <a:off x="201879" y="908720"/>
            <a:ext cx="7848611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Main topic of study has been developing a Gaussian Process Optimiser (GPO), specifically targeting online tasks:</a:t>
            </a:r>
            <a:endParaRPr lang="en-GB" sz="2000" i="1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Compensation for ‘Heteroscedastic’ measurement errors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Compensation for magnet hysteresis effects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Coping with strictly positive objective functions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Applied to varying numbers transfer line magnet strengths, aiming to improve injection efficiency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Possible test at ISIS to reduce beam halo formation at target station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1E1D42-D684-A820-912B-FAEF6C04EE2A}"/>
              </a:ext>
            </a:extLst>
          </p:cNvPr>
          <p:cNvSpPr/>
          <p:nvPr/>
        </p:nvSpPr>
        <p:spPr>
          <a:xfrm>
            <a:off x="4872487" y="6089139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I. Martin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7854AF-38E1-69FC-C8B5-A173A9B68298}"/>
              </a:ext>
            </a:extLst>
          </p:cNvPr>
          <p:cNvSpPr/>
          <p:nvPr/>
        </p:nvSpPr>
        <p:spPr>
          <a:xfrm>
            <a:off x="494880" y="508610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“Application of Machine Learning for Improving Operational Performance of Storage Ring Light Sources”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FC66AB64-3B9A-003A-6C25-375B4EB1B464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6" name="Picture 15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04CBEC8B-E321-C3BF-322B-69BCE740B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1287" y="957197"/>
            <a:ext cx="3325090" cy="2550312"/>
          </a:xfrm>
          <a:prstGeom prst="rect">
            <a:avLst/>
          </a:prstGeom>
        </p:spPr>
      </p:pic>
      <p:pic>
        <p:nvPicPr>
          <p:cNvPr id="17" name="Picture 16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AEEB202D-187B-7465-B831-0C8BED552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1287" y="3556251"/>
            <a:ext cx="3325090" cy="2550312"/>
          </a:xfrm>
          <a:prstGeom prst="rect">
            <a:avLst/>
          </a:prstGeom>
        </p:spPr>
      </p:pic>
      <p:pic>
        <p:nvPicPr>
          <p:cNvPr id="18" name="Picture 1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5AE18CA-59C9-0C1A-55DD-60FAED65B6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674" y="3933459"/>
            <a:ext cx="4624917" cy="21370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1FC5632-E8AB-FCAC-D2B8-6BD4E659A00C}"/>
              </a:ext>
            </a:extLst>
          </p:cNvPr>
          <p:cNvSpPr txBox="1"/>
          <p:nvPr/>
        </p:nvSpPr>
        <p:spPr>
          <a:xfrm>
            <a:off x="5717356" y="4790026"/>
            <a:ext cx="1253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Varying 4 steerer currents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A51A3F-C2AE-B8A4-45E3-9B72BDBAB36E}"/>
              </a:ext>
            </a:extLst>
          </p:cNvPr>
          <p:cNvSpPr txBox="1"/>
          <p:nvPr/>
        </p:nvSpPr>
        <p:spPr>
          <a:xfrm>
            <a:off x="5717356" y="3967559"/>
            <a:ext cx="1253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Increase in efficiency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52C96C-22B6-E483-65E4-794EC34518C6}"/>
              </a:ext>
            </a:extLst>
          </p:cNvPr>
          <p:cNvSpPr txBox="1"/>
          <p:nvPr/>
        </p:nvSpPr>
        <p:spPr>
          <a:xfrm>
            <a:off x="8535460" y="1098109"/>
            <a:ext cx="1253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Single GPO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F7590E-B568-2D2F-BE42-0D293CF574D5}"/>
              </a:ext>
            </a:extLst>
          </p:cNvPr>
          <p:cNvSpPr txBox="1"/>
          <p:nvPr/>
        </p:nvSpPr>
        <p:spPr>
          <a:xfrm>
            <a:off x="8535459" y="3679739"/>
            <a:ext cx="1381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Double GPO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E7AA11CA-932A-83FE-3EEB-7B9670D3F8B7}"/>
              </a:ext>
            </a:extLst>
          </p:cNvPr>
          <p:cNvSpPr/>
          <p:nvPr/>
        </p:nvSpPr>
        <p:spPr>
          <a:xfrm>
            <a:off x="5448693" y="4685122"/>
            <a:ext cx="386499" cy="108479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5B7CCC1-9046-FA45-9907-32F7E1B3E539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3930714" y="4260915"/>
            <a:ext cx="1786642" cy="298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CB89D69-531D-362B-0443-12C2C4C54EF9}"/>
              </a:ext>
            </a:extLst>
          </p:cNvPr>
          <p:cNvSpPr txBox="1"/>
          <p:nvPr/>
        </p:nvSpPr>
        <p:spPr>
          <a:xfrm>
            <a:off x="8369570" y="1912455"/>
            <a:ext cx="140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Gun charge fluctuations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622D24-EEF9-850F-2DC3-AC00B691F912}"/>
              </a:ext>
            </a:extLst>
          </p:cNvPr>
          <p:cNvSpPr txBox="1"/>
          <p:nvPr/>
        </p:nvSpPr>
        <p:spPr>
          <a:xfrm>
            <a:off x="10583050" y="2048272"/>
            <a:ext cx="975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Sensor noise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6B0BF7C-8AFB-9077-D239-B4BBE82A611F}"/>
              </a:ext>
            </a:extLst>
          </p:cNvPr>
          <p:cNvCxnSpPr>
            <a:cxnSpLocks/>
          </p:cNvCxnSpPr>
          <p:nvPr/>
        </p:nvCxnSpPr>
        <p:spPr>
          <a:xfrm>
            <a:off x="11070573" y="2563407"/>
            <a:ext cx="81336" cy="48010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E883D2E-8D62-3E95-001A-575BA42B94EB}"/>
              </a:ext>
            </a:extLst>
          </p:cNvPr>
          <p:cNvCxnSpPr>
            <a:cxnSpLocks/>
          </p:cNvCxnSpPr>
          <p:nvPr/>
        </p:nvCxnSpPr>
        <p:spPr>
          <a:xfrm flipV="1">
            <a:off x="9525736" y="1666981"/>
            <a:ext cx="320196" cy="35248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D53379E-DF1B-C57E-7B75-6C8E31231E15}"/>
              </a:ext>
            </a:extLst>
          </p:cNvPr>
          <p:cNvSpPr txBox="1"/>
          <p:nvPr/>
        </p:nvSpPr>
        <p:spPr>
          <a:xfrm>
            <a:off x="9478601" y="5228803"/>
            <a:ext cx="1258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Non-physical negative value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02645E-2E91-D47E-FF9D-31D47AF798CC}"/>
              </a:ext>
            </a:extLst>
          </p:cNvPr>
          <p:cNvCxnSpPr>
            <a:cxnSpLocks/>
          </p:cNvCxnSpPr>
          <p:nvPr/>
        </p:nvCxnSpPr>
        <p:spPr>
          <a:xfrm flipH="1">
            <a:off x="9329483" y="5537548"/>
            <a:ext cx="210882" cy="15947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768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B9FF8-8550-A834-0C34-859BFF625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03F8E3-805A-3796-7D5A-A116964DF9DF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FDCF8E20-CF10-E9BF-5466-1E092589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16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62EFD-2538-2070-9726-7FCE914AD2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A5866D72-FD6B-170A-1FA8-640E562CAA0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L. Bobb, 07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/04/2024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3EEFE5-4C61-AB99-70AC-B79FE38921BA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DPhil Student: Corey Lehmann (started 2023)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9738B6-645E-FC81-AEE5-5B0FC5807090}"/>
              </a:ext>
            </a:extLst>
          </p:cNvPr>
          <p:cNvSpPr/>
          <p:nvPr/>
        </p:nvSpPr>
        <p:spPr>
          <a:xfrm>
            <a:off x="494880" y="508610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“Fast Beam Loss Monitor System for Diamond-II and Machine Learning Applications”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73FBF2-A82E-B496-F506-817DF5B9C62F}"/>
              </a:ext>
            </a:extLst>
          </p:cNvPr>
          <p:cNvSpPr txBox="1"/>
          <p:nvPr/>
        </p:nvSpPr>
        <p:spPr>
          <a:xfrm>
            <a:off x="228642" y="898474"/>
            <a:ext cx="81000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Current Status: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 fast BLMs (13 BLDs) have been calibrated in the lab and deployed around the Diamond storage ring (in cells 1, 4, 13 and 23)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Data characterising typical beam losses in Diamond under user beam conditions has been acquired, including with regular ID gap changes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Linear regression and neural network models have been developed to match loss patterns against known ID states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Starting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shifts to purposefully introduce “faults” to the machine to assess sensitivity of ML anomaly detection using the measured beam losses</a:t>
            </a:r>
            <a:endParaRPr lang="en-GB" sz="20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DD0A339-B483-6E53-92F2-70A84ED4C1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779" t="25719" b="8913"/>
          <a:stretch/>
        </p:blipFill>
        <p:spPr>
          <a:xfrm>
            <a:off x="8630500" y="1209763"/>
            <a:ext cx="3265024" cy="213253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DBF62F-492F-DB61-74DE-05ED1334282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514"/>
          <a:stretch/>
        </p:blipFill>
        <p:spPr>
          <a:xfrm>
            <a:off x="62357" y="4068572"/>
            <a:ext cx="3350889" cy="209163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E5CFB61-0901-1B83-5EB2-475A6FBDB5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562" t="26324" r="50900" b="22000"/>
          <a:stretch/>
        </p:blipFill>
        <p:spPr>
          <a:xfrm>
            <a:off x="3509959" y="4092356"/>
            <a:ext cx="3211354" cy="198029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E36C36F-503A-81E5-CE0D-09806B17965E}"/>
              </a:ext>
            </a:extLst>
          </p:cNvPr>
          <p:cNvSpPr txBox="1"/>
          <p:nvPr/>
        </p:nvSpPr>
        <p:spPr>
          <a:xfrm>
            <a:off x="212934" y="6009999"/>
            <a:ext cx="2784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Calibration set-up in the lab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DB458A-95FA-2447-E155-D41E405E13D8}"/>
              </a:ext>
            </a:extLst>
          </p:cNvPr>
          <p:cNvSpPr txBox="1"/>
          <p:nvPr/>
        </p:nvSpPr>
        <p:spPr>
          <a:xfrm>
            <a:off x="3693835" y="5923963"/>
            <a:ext cx="2773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Loss Detector (</a:t>
            </a:r>
            <a:r>
              <a:rPr lang="en-GB" dirty="0" err="1"/>
              <a:t>i</a:t>
            </a:r>
            <a:r>
              <a:rPr lang="en-GB" dirty="0"/>
              <a:t>-Tech)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F5C151-BB3B-B954-6B06-79C784E76EE8}"/>
              </a:ext>
            </a:extLst>
          </p:cNvPr>
          <p:cNvSpPr txBox="1"/>
          <p:nvPr/>
        </p:nvSpPr>
        <p:spPr>
          <a:xfrm>
            <a:off x="8454583" y="3304704"/>
            <a:ext cx="3449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Fast BLDs deployed on storage ring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AA5C41-6ED7-C3A5-BB30-D03416151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027" y="4076478"/>
            <a:ext cx="5127015" cy="203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6AAA30A-10D2-1EF5-7369-4422E3E55EB4}"/>
              </a:ext>
            </a:extLst>
          </p:cNvPr>
          <p:cNvSpPr/>
          <p:nvPr/>
        </p:nvSpPr>
        <p:spPr>
          <a:xfrm>
            <a:off x="4863062" y="6089139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L. Bobb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86BDA4-1BA8-39EB-D2BF-AD428FAD5C9C}"/>
              </a:ext>
            </a:extLst>
          </p:cNvPr>
          <p:cNvSpPr txBox="1"/>
          <p:nvPr/>
        </p:nvSpPr>
        <p:spPr>
          <a:xfrm>
            <a:off x="7119451" y="4225213"/>
            <a:ext cx="13468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Anomaly from movement of I21</a:t>
            </a:r>
            <a:endParaRPr lang="en-GB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9511EF-FE70-9CB1-8594-1C6586EBDBD2}"/>
              </a:ext>
            </a:extLst>
          </p:cNvPr>
          <p:cNvCxnSpPr/>
          <p:nvPr/>
        </p:nvCxnSpPr>
        <p:spPr>
          <a:xfrm>
            <a:off x="8695694" y="4519131"/>
            <a:ext cx="0" cy="576064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015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8CD63-7B83-7522-3FD0-6BBD1CF12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BEDC8A-F988-3A35-92EC-1DCC658176F6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196A2F8F-1595-BF9D-05E3-324AF4AB9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17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557DA7-88C5-F2EA-486C-E9286BC4A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82CB56-F992-34DB-E5E6-C3721CC4E543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Conclusions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359A85-94D5-0779-A37E-2E3B00D8F8F0}"/>
              </a:ext>
            </a:extLst>
          </p:cNvPr>
          <p:cNvSpPr/>
          <p:nvPr/>
        </p:nvSpPr>
        <p:spPr>
          <a:xfrm>
            <a:off x="407368" y="836712"/>
            <a:ext cx="11185918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JAI is active in many areas of light source design and operation: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Enhanced performance / special operating modes / facility design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Photon / electron beam diagnostics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Exploitation of machine learning and related techniques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Directly supports and well-integrated with Diamond-II Project. Collaborations / synergies with ISIS, ILC and Ada Lovelace Centre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Providing training and expertise in light sources for next generation of accelerator physicists: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Four PhD/DPhil Studentships (RHUL and Oxford)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Joint Diamond / JAI PDRA working on Diamond-II – to be readvertised pending confirmation of JAI grant renewal and availability of Diamond funding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9C11DAC-D667-E716-F330-F84B20890EB9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94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9445C1-2E84-DD2A-DDBE-918B311970DF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F4A0B0-2282-576F-7E5B-F06563D6C39C}"/>
              </a:ext>
            </a:extLst>
          </p:cNvPr>
          <p:cNvSpPr txBox="1"/>
          <p:nvPr/>
        </p:nvSpPr>
        <p:spPr>
          <a:xfrm>
            <a:off x="3927764" y="-72207"/>
            <a:ext cx="4128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>
                <a:solidFill>
                  <a:schemeClr val="bg1"/>
                </a:solidFill>
                <a:latin typeface="+mj-lt"/>
              </a:rPr>
              <a:t>Talk Outline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D4DAB63F-563A-03A4-CBAF-F0063B84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2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BBD3AD-2F88-B45A-73E8-2C929068C1D7}"/>
              </a:ext>
            </a:extLst>
          </p:cNvPr>
          <p:cNvSpPr/>
          <p:nvPr/>
        </p:nvSpPr>
        <p:spPr>
          <a:xfrm>
            <a:off x="419628" y="829708"/>
            <a:ext cx="11435244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Updates on Diamond-II: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Project status / procurement update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Injection magnet prototyping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Beam loss management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Updates from JAI members: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Feasibility Studies of Cherenkov Diffraction Radiation BPMs (A. Clapp, RHUL/DLS)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Application of machine learning for improving operational performance of storage ring light sources</a:t>
            </a:r>
            <a:r>
              <a:rPr lang="en-GB" sz="2000" i="1" dirty="0"/>
              <a:t>        (S. Preston, UO/DLS/ALC)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/>
              <a:t>Fast Beam Loss Monitor System for Diamond-II and Machine Learning Applications (C. Lehmann, UO/DLS)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50E644-5D5A-167F-5061-88707810BF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CDC4DC7-E3B4-9DDF-FCD6-C0FE9DB68687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385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97FD5-CE92-2176-9D4A-F00282832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24D7A9-72AC-A516-654E-68C79F3607C6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6ADBB-53A3-0177-3351-076C95AE3B75}"/>
              </a:ext>
            </a:extLst>
          </p:cNvPr>
          <p:cNvSpPr txBox="1"/>
          <p:nvPr/>
        </p:nvSpPr>
        <p:spPr>
          <a:xfrm>
            <a:off x="184474" y="-72207"/>
            <a:ext cx="1184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Diamond-II: Project Status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1794A244-D0EE-4FA9-B72A-5B3471462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3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929580-7AE6-813D-0DA8-DEE305027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id="{8A779842-C8DA-C01B-EA84-E9456EF24126}"/>
              </a:ext>
            </a:extLst>
          </p:cNvPr>
          <p:cNvSpPr txBox="1"/>
          <p:nvPr/>
        </p:nvSpPr>
        <p:spPr>
          <a:xfrm>
            <a:off x="184474" y="575056"/>
            <a:ext cx="12007526" cy="55553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Procurement for Diamond-II machine well underway: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38 major orders placed, totalling £58.3m. Overall 53% of the machine budget has been committed.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All major Magnet contracts placed (other than pulsed magnets).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All major Vacuum vessel contracts placed.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Contracts placed for SR Girders and magnet supports.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Booster girder contracts placed.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All major RF contracts placed (NC cavities, SC 3</a:t>
            </a:r>
            <a:r>
              <a:rPr lang="en-GB" sz="2000" baseline="30000" dirty="0"/>
              <a:t>rd</a:t>
            </a:r>
            <a:r>
              <a:rPr lang="en-GB" sz="2000" dirty="0"/>
              <a:t> harmonic cavity, Solid-State Amplifiers, platforms...).</a:t>
            </a:r>
          </a:p>
          <a:p>
            <a:pPr>
              <a:spcAft>
                <a:spcPts val="600"/>
              </a:spcAft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000" dirty="0"/>
              <a:t>Items brought back in scope: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Approval for purchase, and contracts placed, for additional HOM-damped cavity and Solid-State Amplifier.</a:t>
            </a:r>
          </a:p>
          <a:p>
            <a:pPr>
              <a:spcAft>
                <a:spcPts val="600"/>
              </a:spcAft>
            </a:pPr>
            <a:endParaRPr lang="en-GB" sz="1000" dirty="0"/>
          </a:p>
          <a:p>
            <a:pPr>
              <a:spcAft>
                <a:spcPts val="600"/>
              </a:spcAft>
            </a:pPr>
            <a:r>
              <a:rPr lang="en-GB" sz="2000" dirty="0"/>
              <a:t>Successful Final Design Reviews held with Suppliers for most of the vacuum vessels, dipoles, quadrupoles, octupoles, SC 3</a:t>
            </a:r>
            <a:r>
              <a:rPr lang="en-GB" sz="2000" baseline="30000" dirty="0"/>
              <a:t>rd</a:t>
            </a:r>
            <a:r>
              <a:rPr lang="en-GB" sz="2000" dirty="0"/>
              <a:t> harmonic cavity, HOM-damped cavities, Booster girder assemblies.  </a:t>
            </a:r>
          </a:p>
          <a:p>
            <a:pPr>
              <a:spcAft>
                <a:spcPts val="600"/>
              </a:spcAft>
            </a:pPr>
            <a:endParaRPr lang="en-GB" sz="1000" dirty="0"/>
          </a:p>
          <a:p>
            <a:r>
              <a:rPr lang="en-GB" sz="2000" dirty="0"/>
              <a:t>Still a lot of procurement ahead: pulsed magnets and power supplies, front-ends, vacuum equipment for straights, APPLE-type Insertion Devices, etc. 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AAA258B-0DCE-A2FA-79D1-3917689D066C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638126-B734-68DA-9E51-D54FEB2696EC}"/>
              </a:ext>
            </a:extLst>
          </p:cNvPr>
          <p:cNvSpPr txBox="1"/>
          <p:nvPr/>
        </p:nvSpPr>
        <p:spPr>
          <a:xfrm>
            <a:off x="7297545" y="6241278"/>
            <a:ext cx="286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R Walker</a:t>
            </a:r>
          </a:p>
        </p:txBody>
      </p:sp>
    </p:spTree>
    <p:extLst>
      <p:ext uri="{BB962C8B-B14F-4D97-AF65-F5344CB8AC3E}">
        <p14:creationId xmlns:p14="http://schemas.microsoft.com/office/powerpoint/2010/main" val="333623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8C997D-BDCF-5923-1E8E-154B9ECA3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1BFE8A-93E4-47CF-62C4-B67FA93923E9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F7EC40E2-FCA5-6C3A-819A-B99736FC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4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C5A217-165C-5E9D-FCBD-C0BEFBA2DC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EC114B-E8E5-0DC8-A263-F220080CEB27}"/>
              </a:ext>
            </a:extLst>
          </p:cNvPr>
          <p:cNvSpPr txBox="1"/>
          <p:nvPr/>
        </p:nvSpPr>
        <p:spPr>
          <a:xfrm>
            <a:off x="184474" y="-72207"/>
            <a:ext cx="1184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Diamond-II: Extension Building (DEB)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9B6680-FDF9-3E2C-6DEB-3FDCEDAB21F9}"/>
              </a:ext>
            </a:extLst>
          </p:cNvPr>
          <p:cNvGrpSpPr>
            <a:grpSpLocks noChangeAspect="1"/>
          </p:cNvGrpSpPr>
          <p:nvPr/>
        </p:nvGrpSpPr>
        <p:grpSpPr>
          <a:xfrm>
            <a:off x="6286510" y="3341879"/>
            <a:ext cx="5855005" cy="2966500"/>
            <a:chOff x="664746" y="616161"/>
            <a:chExt cx="11435237" cy="579378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E0ECF28-C4FA-A208-E6B1-E0E24BC818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4746" y="616161"/>
              <a:ext cx="10262334" cy="579378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40E5622-1EF5-2AFB-4555-BBD5FF59A810}"/>
                </a:ext>
              </a:extLst>
            </p:cNvPr>
            <p:cNvSpPr txBox="1"/>
            <p:nvPr/>
          </p:nvSpPr>
          <p:spPr>
            <a:xfrm>
              <a:off x="1874520" y="2755238"/>
              <a:ext cx="1582194" cy="912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0070C0"/>
                  </a:solidFill>
                </a:rPr>
                <a:t>Girder assembly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724BF01-AF67-71C4-561C-FF7654915FB7}"/>
                </a:ext>
              </a:extLst>
            </p:cNvPr>
            <p:cNvSpPr txBox="1"/>
            <p:nvPr/>
          </p:nvSpPr>
          <p:spPr>
            <a:xfrm>
              <a:off x="3942878" y="3418698"/>
              <a:ext cx="1447216" cy="553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0070C0"/>
                  </a:solidFill>
                </a:rPr>
                <a:t>Bakeout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235710F-7D32-E2BB-015C-AC8CD1BC36FD}"/>
                </a:ext>
              </a:extLst>
            </p:cNvPr>
            <p:cNvSpPr txBox="1"/>
            <p:nvPr/>
          </p:nvSpPr>
          <p:spPr>
            <a:xfrm>
              <a:off x="6608359" y="3056985"/>
              <a:ext cx="1582194" cy="912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0070C0"/>
                  </a:solidFill>
                </a:rPr>
                <a:t>Vessel assembly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7F45F7-92F5-07C1-A27D-88D2656FB73A}"/>
                </a:ext>
              </a:extLst>
            </p:cNvPr>
            <p:cNvSpPr txBox="1"/>
            <p:nvPr/>
          </p:nvSpPr>
          <p:spPr>
            <a:xfrm>
              <a:off x="10178797" y="2229844"/>
              <a:ext cx="1496567" cy="912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0070C0"/>
                  </a:solidFill>
                </a:rPr>
                <a:t>Magnet Lab.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67399FB-68F7-9390-CABB-405A715FB2B1}"/>
                </a:ext>
              </a:extLst>
            </p:cNvPr>
            <p:cNvCxnSpPr/>
            <p:nvPr/>
          </p:nvCxnSpPr>
          <p:spPr>
            <a:xfrm flipH="1">
              <a:off x="8567928" y="2505456"/>
              <a:ext cx="1591056" cy="100759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ACE2C23-BE21-C8D4-7305-3AD1153FE24C}"/>
                </a:ext>
              </a:extLst>
            </p:cNvPr>
            <p:cNvSpPr txBox="1"/>
            <p:nvPr/>
          </p:nvSpPr>
          <p:spPr>
            <a:xfrm>
              <a:off x="10439119" y="3466885"/>
              <a:ext cx="1660864" cy="912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0070C0"/>
                  </a:solidFill>
                </a:rPr>
                <a:t>Beamline assembly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7E2B9D6-05F2-EEC5-4B73-757D83DCF20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63456" y="3602736"/>
              <a:ext cx="1207008" cy="18731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ubtitle 2">
            <a:extLst>
              <a:ext uri="{FF2B5EF4-FFF2-40B4-BE49-F238E27FC236}">
                <a16:creationId xmlns:a16="http://schemas.microsoft.com/office/drawing/2014/main" id="{79CA1DB2-80E9-5C10-E913-E023F3A5A5D5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9" name="Content Placeholder 1">
            <a:extLst>
              <a:ext uri="{FF2B5EF4-FFF2-40B4-BE49-F238E27FC236}">
                <a16:creationId xmlns:a16="http://schemas.microsoft.com/office/drawing/2014/main" id="{6D67A4E5-390D-B39F-93A9-6F0E90FBAE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7949" y="643681"/>
            <a:ext cx="5658373" cy="2486706"/>
          </a:xfrm>
          <a:prstGeom prst="rect">
            <a:avLst/>
          </a:prstGeom>
        </p:spPr>
      </p:pic>
      <p:sp>
        <p:nvSpPr>
          <p:cNvPr id="24" name="TextBox 5">
            <a:extLst>
              <a:ext uri="{FF2B5EF4-FFF2-40B4-BE49-F238E27FC236}">
                <a16:creationId xmlns:a16="http://schemas.microsoft.com/office/drawing/2014/main" id="{3AE1CC13-3B4C-58CD-C83E-845BC0FA5EBE}"/>
              </a:ext>
            </a:extLst>
          </p:cNvPr>
          <p:cNvSpPr txBox="1"/>
          <p:nvPr/>
        </p:nvSpPr>
        <p:spPr>
          <a:xfrm>
            <a:off x="184474" y="575056"/>
            <a:ext cx="5478266" cy="3093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Diamond-II Extension Building nearing completion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Will be used for: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Magnet measurement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Vacuum bakeout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Girder, beamline assembly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Girder storage ahead of dark period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Additional office and lab space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Initial handover delayed Feb’25 =&gt; July’25 (TBC)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33B78A2-8D1D-D494-23D0-80C6D4A495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31"/>
          <a:stretch/>
        </p:blipFill>
        <p:spPr>
          <a:xfrm>
            <a:off x="232594" y="3709729"/>
            <a:ext cx="5478267" cy="249142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2E85805-4AF4-C604-B28D-029B7B12F79D}"/>
              </a:ext>
            </a:extLst>
          </p:cNvPr>
          <p:cNvSpPr txBox="1"/>
          <p:nvPr/>
        </p:nvSpPr>
        <p:spPr>
          <a:xfrm>
            <a:off x="4555810" y="3766828"/>
            <a:ext cx="113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Feb’24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18AACDB-E1EC-1DE1-E98D-833EEF51365E}"/>
              </a:ext>
            </a:extLst>
          </p:cNvPr>
          <p:cNvSpPr txBox="1"/>
          <p:nvPr/>
        </p:nvSpPr>
        <p:spPr>
          <a:xfrm>
            <a:off x="6180828" y="716391"/>
            <a:ext cx="113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Mar’25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EAB809-6635-78F9-B89D-B052BFB3F0FA}"/>
              </a:ext>
            </a:extLst>
          </p:cNvPr>
          <p:cNvSpPr txBox="1"/>
          <p:nvPr/>
        </p:nvSpPr>
        <p:spPr>
          <a:xfrm>
            <a:off x="7297545" y="6241278"/>
            <a:ext cx="286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P Coll</a:t>
            </a:r>
          </a:p>
        </p:txBody>
      </p:sp>
    </p:spTree>
    <p:extLst>
      <p:ext uri="{BB962C8B-B14F-4D97-AF65-F5344CB8AC3E}">
        <p14:creationId xmlns:p14="http://schemas.microsoft.com/office/powerpoint/2010/main" val="3990848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76BF9-23E4-1203-1380-59CFBF9EE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3B0B04-AAD4-FED7-0F62-528FABB23B7C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4951761-A89C-FDC5-A278-821799CE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5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146635-4663-1300-0F6E-9EDE7C342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457F2F-290C-9F4D-B642-EE7FAE7D955D}"/>
              </a:ext>
            </a:extLst>
          </p:cNvPr>
          <p:cNvSpPr txBox="1"/>
          <p:nvPr/>
        </p:nvSpPr>
        <p:spPr>
          <a:xfrm>
            <a:off x="184474" y="-72207"/>
            <a:ext cx="1184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Diamond-II: Extension Building (DEB)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4E65AC-F8C1-2BCF-1C36-3791643BA5F0}"/>
              </a:ext>
            </a:extLst>
          </p:cNvPr>
          <p:cNvSpPr txBox="1"/>
          <p:nvPr/>
        </p:nvSpPr>
        <p:spPr>
          <a:xfrm>
            <a:off x="7297545" y="6241278"/>
            <a:ext cx="286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P Coll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FFAAE143-37FE-FF9A-C377-18CE828333DD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47783B8A-EDC1-3CEF-5D0F-647ADEE814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7172" b="22724"/>
          <a:stretch/>
        </p:blipFill>
        <p:spPr>
          <a:xfrm>
            <a:off x="919899" y="947166"/>
            <a:ext cx="4345416" cy="23370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B54BB0-E857-B941-3E30-5F6B2ECE3E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6683" r="1563" b="2828"/>
          <a:stretch/>
        </p:blipFill>
        <p:spPr>
          <a:xfrm>
            <a:off x="919899" y="3729263"/>
            <a:ext cx="4345416" cy="25469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1EFE4E-F2C5-53C4-6E7F-8B3DDF15A6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33" b="12144"/>
          <a:stretch/>
        </p:blipFill>
        <p:spPr bwMode="auto">
          <a:xfrm>
            <a:off x="6793905" y="3729263"/>
            <a:ext cx="4411675" cy="254693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2C134066-3E3E-8551-2C6D-1E219D56C34F}"/>
              </a:ext>
            </a:extLst>
          </p:cNvPr>
          <p:cNvSpPr txBox="1">
            <a:spLocks/>
          </p:cNvSpPr>
          <p:nvPr/>
        </p:nvSpPr>
        <p:spPr>
          <a:xfrm>
            <a:off x="1351957" y="597379"/>
            <a:ext cx="3481300" cy="36510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u="sng" dirty="0">
                <a:latin typeface="+mn-lt"/>
              </a:rPr>
              <a:t>Parking area in front of DEB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F71A42-E6B4-7210-343D-29640B57C25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870" b="5631"/>
          <a:stretch>
            <a:fillRect/>
          </a:stretch>
        </p:blipFill>
        <p:spPr bwMode="auto">
          <a:xfrm>
            <a:off x="6779003" y="947166"/>
            <a:ext cx="4333310" cy="235663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EA10B2C-1D47-8A6F-935B-578E45C400BE}"/>
              </a:ext>
            </a:extLst>
          </p:cNvPr>
          <p:cNvSpPr txBox="1"/>
          <p:nvPr/>
        </p:nvSpPr>
        <p:spPr>
          <a:xfrm>
            <a:off x="7073888" y="547056"/>
            <a:ext cx="3851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/>
              <a:t>20 Tonne crane installed in DEB2</a:t>
            </a: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A5B1EF44-BF3E-4864-283D-6C40498CED76}"/>
              </a:ext>
            </a:extLst>
          </p:cNvPr>
          <p:cNvSpPr txBox="1">
            <a:spLocks/>
          </p:cNvSpPr>
          <p:nvPr/>
        </p:nvSpPr>
        <p:spPr>
          <a:xfrm>
            <a:off x="1278646" y="3243612"/>
            <a:ext cx="3627922" cy="602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0388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u="sng" dirty="0">
                <a:solidFill>
                  <a:schemeClr val="tx1"/>
                </a:solidFill>
                <a:latin typeface="+mn-lt"/>
              </a:rPr>
              <a:t>DEB1 Vacuum Assembly Lab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FC72F4C9-96DD-8CC7-F69F-3AAB42218CB5}"/>
              </a:ext>
            </a:extLst>
          </p:cNvPr>
          <p:cNvSpPr txBox="1">
            <a:spLocks/>
          </p:cNvSpPr>
          <p:nvPr/>
        </p:nvSpPr>
        <p:spPr>
          <a:xfrm>
            <a:off x="6796279" y="3061477"/>
            <a:ext cx="4593460" cy="966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0388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u="sng" dirty="0">
                <a:solidFill>
                  <a:schemeClr val="tx1"/>
                </a:solidFill>
                <a:latin typeface="+mn-lt"/>
              </a:rPr>
              <a:t>DEB1 Ground Floor partitioning works</a:t>
            </a: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1A04BB38-8C95-9896-44E5-EEE6F47B83C3}"/>
              </a:ext>
            </a:extLst>
          </p:cNvPr>
          <p:cNvSpPr txBox="1">
            <a:spLocks/>
          </p:cNvSpPr>
          <p:nvPr/>
        </p:nvSpPr>
        <p:spPr>
          <a:xfrm>
            <a:off x="2561877" y="2639142"/>
            <a:ext cx="2371905" cy="65908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>
                <a:latin typeface="+mn-lt"/>
              </a:rPr>
              <a:t>Link bridge to synchrotron building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E50BF4-2017-22D3-794A-3E8EE0513573}"/>
              </a:ext>
            </a:extLst>
          </p:cNvPr>
          <p:cNvCxnSpPr>
            <a:cxnSpLocks/>
          </p:cNvCxnSpPr>
          <p:nvPr/>
        </p:nvCxnSpPr>
        <p:spPr>
          <a:xfrm flipH="1" flipV="1">
            <a:off x="2424793" y="1518557"/>
            <a:ext cx="667814" cy="11205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214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D0EFE-7CA2-9BDF-95B7-CB77F7BD3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53A771-D963-F84C-C851-8DCD803A8648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0395F0C4-29BD-AFE8-EB85-A1FEA5CDD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6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62292E-20ED-AAA9-7F16-ACEFC4412D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E0AC9C-6147-E511-15F7-8D97FCE70012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Diamond-II: Injection Scheme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C9C99D-BFF5-13C2-1B5E-EA912FCCA091}"/>
              </a:ext>
            </a:extLst>
          </p:cNvPr>
          <p:cNvGrpSpPr/>
          <p:nvPr/>
        </p:nvGrpSpPr>
        <p:grpSpPr>
          <a:xfrm>
            <a:off x="6368518" y="682289"/>
            <a:ext cx="5615681" cy="3902816"/>
            <a:chOff x="5789217" y="1064663"/>
            <a:chExt cx="5870969" cy="408972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BB7F361-3D80-E1D8-8A78-BF843DEC5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6186" y="1153884"/>
              <a:ext cx="5334000" cy="40005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F4545EB-AEF8-AFA4-F619-4944C36C7D52}"/>
                </a:ext>
              </a:extLst>
            </p:cNvPr>
            <p:cNvSpPr txBox="1"/>
            <p:nvPr/>
          </p:nvSpPr>
          <p:spPr>
            <a:xfrm>
              <a:off x="7370095" y="1064663"/>
              <a:ext cx="1333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Straight I01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CACC88D-13E4-B4C7-62DE-765C662D0693}"/>
                </a:ext>
              </a:extLst>
            </p:cNvPr>
            <p:cNvSpPr txBox="1"/>
            <p:nvPr/>
          </p:nvSpPr>
          <p:spPr>
            <a:xfrm>
              <a:off x="9686725" y="1064663"/>
              <a:ext cx="1333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Straight K01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0449F8E-0574-0552-782C-306C90EBFBAF}"/>
                </a:ext>
              </a:extLst>
            </p:cNvPr>
            <p:cNvSpPr txBox="1"/>
            <p:nvPr/>
          </p:nvSpPr>
          <p:spPr>
            <a:xfrm>
              <a:off x="5842024" y="1973634"/>
              <a:ext cx="1181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Turn = -3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B8E16E-E1D9-78E6-35D3-DF584E6EAA1F}"/>
                </a:ext>
              </a:extLst>
            </p:cNvPr>
            <p:cNvSpPr txBox="1"/>
            <p:nvPr/>
          </p:nvSpPr>
          <p:spPr>
            <a:xfrm>
              <a:off x="5850248" y="3817023"/>
              <a:ext cx="1181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Turn = 0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CA3D8B9-9400-4652-1D08-A6B0CB3C8F74}"/>
                </a:ext>
              </a:extLst>
            </p:cNvPr>
            <p:cNvCxnSpPr>
              <a:cxnSpLocks/>
            </p:cNvCxnSpPr>
            <p:nvPr/>
          </p:nvCxnSpPr>
          <p:spPr>
            <a:xfrm>
              <a:off x="10330514" y="2134959"/>
              <a:ext cx="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0F865DD-8443-E745-DC59-EC3CD85FE8A5}"/>
                </a:ext>
              </a:extLst>
            </p:cNvPr>
            <p:cNvCxnSpPr>
              <a:cxnSpLocks/>
            </p:cNvCxnSpPr>
            <p:nvPr/>
          </p:nvCxnSpPr>
          <p:spPr>
            <a:xfrm>
              <a:off x="10349564" y="3500555"/>
              <a:ext cx="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0212C159-409F-7DFD-89F1-57C11CCAC360}"/>
                </a:ext>
              </a:extLst>
            </p:cNvPr>
            <p:cNvCxnSpPr>
              <a:cxnSpLocks/>
            </p:cNvCxnSpPr>
            <p:nvPr/>
          </p:nvCxnSpPr>
          <p:spPr>
            <a:xfrm>
              <a:off x="10349564" y="3776780"/>
              <a:ext cx="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544B0B0-391F-1604-4315-8C5E1B733116}"/>
                </a:ext>
              </a:extLst>
            </p:cNvPr>
            <p:cNvSpPr txBox="1"/>
            <p:nvPr/>
          </p:nvSpPr>
          <p:spPr>
            <a:xfrm>
              <a:off x="5911123" y="3238945"/>
              <a:ext cx="839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Injected bunch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54A9688-B466-8C3B-D5C4-195C154ED511}"/>
                </a:ext>
              </a:extLst>
            </p:cNvPr>
            <p:cNvSpPr txBox="1"/>
            <p:nvPr/>
          </p:nvSpPr>
          <p:spPr>
            <a:xfrm>
              <a:off x="8615005" y="2831391"/>
              <a:ext cx="839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Stored bunch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10B95C95-B15E-DFFA-AD52-0C5739F71BCD}"/>
                </a:ext>
              </a:extLst>
            </p:cNvPr>
            <p:cNvCxnSpPr/>
            <p:nvPr/>
          </p:nvCxnSpPr>
          <p:spPr>
            <a:xfrm>
              <a:off x="6750417" y="3458226"/>
              <a:ext cx="390525" cy="3587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7D94C46-C93D-A499-EB69-618FD23EDD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81789" y="2279009"/>
              <a:ext cx="973218" cy="5523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358D938-C99A-FAB4-3F06-B0156A1B7926}"/>
                </a:ext>
              </a:extLst>
            </p:cNvPr>
            <p:cNvSpPr txBox="1"/>
            <p:nvPr/>
          </p:nvSpPr>
          <p:spPr>
            <a:xfrm>
              <a:off x="10320989" y="2325304"/>
              <a:ext cx="9280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Kick from </a:t>
              </a:r>
              <a:r>
                <a:rPr lang="en-GB" sz="1400" dirty="0" err="1"/>
                <a:t>striplines</a:t>
              </a:r>
              <a:endParaRPr lang="en-GB" sz="1400" dirty="0"/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272322F-A83A-F52A-92E3-81A0EB91E84D}"/>
                </a:ext>
              </a:extLst>
            </p:cNvPr>
            <p:cNvCxnSpPr>
              <a:cxnSpLocks/>
            </p:cNvCxnSpPr>
            <p:nvPr/>
          </p:nvCxnSpPr>
          <p:spPr>
            <a:xfrm>
              <a:off x="6497455" y="1505122"/>
              <a:ext cx="643487" cy="2514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BF32A53-CB2D-FCD1-A11F-92A130B8E707}"/>
                </a:ext>
              </a:extLst>
            </p:cNvPr>
            <p:cNvSpPr txBox="1"/>
            <p:nvPr/>
          </p:nvSpPr>
          <p:spPr>
            <a:xfrm>
              <a:off x="5789217" y="1153884"/>
              <a:ext cx="839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Septum plate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E59016F-CA80-C7E6-2B70-893A60614B7E}"/>
              </a:ext>
            </a:extLst>
          </p:cNvPr>
          <p:cNvGrpSpPr/>
          <p:nvPr/>
        </p:nvGrpSpPr>
        <p:grpSpPr>
          <a:xfrm>
            <a:off x="6096000" y="4322617"/>
            <a:ext cx="6083834" cy="1875072"/>
            <a:chOff x="2970979" y="3534938"/>
            <a:chExt cx="6083834" cy="1875072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7660BF0-F14C-8484-839B-B72CFFCBBA91}"/>
                </a:ext>
              </a:extLst>
            </p:cNvPr>
            <p:cNvSpPr txBox="1"/>
            <p:nvPr/>
          </p:nvSpPr>
          <p:spPr>
            <a:xfrm>
              <a:off x="4655233" y="3714134"/>
              <a:ext cx="1333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u="sng" dirty="0"/>
                <a:t>I01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FD85D12-FD0E-7525-0F82-43D53ABF4578}"/>
                </a:ext>
              </a:extLst>
            </p:cNvPr>
            <p:cNvSpPr txBox="1"/>
            <p:nvPr/>
          </p:nvSpPr>
          <p:spPr>
            <a:xfrm>
              <a:off x="6847166" y="3710957"/>
              <a:ext cx="1333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u="sng" dirty="0"/>
                <a:t>K01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496B879-5781-DDD9-19F4-D7FAD008E60F}"/>
                </a:ext>
              </a:extLst>
            </p:cNvPr>
            <p:cNvSpPr txBox="1"/>
            <p:nvPr/>
          </p:nvSpPr>
          <p:spPr>
            <a:xfrm>
              <a:off x="4122598" y="5017859"/>
              <a:ext cx="839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septum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13896C5-BEF4-2F96-D51F-6D286E2E8A1B}"/>
                </a:ext>
              </a:extLst>
            </p:cNvPr>
            <p:cNvSpPr txBox="1"/>
            <p:nvPr/>
          </p:nvSpPr>
          <p:spPr>
            <a:xfrm>
              <a:off x="7830735" y="4895554"/>
              <a:ext cx="102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err="1"/>
                <a:t>striplines</a:t>
              </a:r>
              <a:endParaRPr lang="en-GB" sz="1400" dirty="0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CB7001E-DFEE-03DF-A63A-714D563F7B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0273" y="4576884"/>
              <a:ext cx="401443" cy="2870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0A4AED71-C67C-B68C-0901-0BEA8B5D43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53508" y="4600278"/>
              <a:ext cx="353261" cy="3665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20DC2D3-745B-AE51-08EC-32F3E0376CF3}"/>
                </a:ext>
              </a:extLst>
            </p:cNvPr>
            <p:cNvSpPr txBox="1"/>
            <p:nvPr/>
          </p:nvSpPr>
          <p:spPr>
            <a:xfrm>
              <a:off x="2970979" y="4863971"/>
              <a:ext cx="839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magnets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A58B148B-461F-B08E-40FE-17223A0E7D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5233" y="4783563"/>
              <a:ext cx="385320" cy="2342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E328E39-A164-8171-E414-A18967D6F7C3}"/>
                </a:ext>
              </a:extLst>
            </p:cNvPr>
            <p:cNvCxnSpPr/>
            <p:nvPr/>
          </p:nvCxnSpPr>
          <p:spPr>
            <a:xfrm>
              <a:off x="5377481" y="4783563"/>
              <a:ext cx="0" cy="6264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87EB5A6-79E4-52FA-AFBC-4482E5C3A0FA}"/>
                </a:ext>
              </a:extLst>
            </p:cNvPr>
            <p:cNvCxnSpPr/>
            <p:nvPr/>
          </p:nvCxnSpPr>
          <p:spPr>
            <a:xfrm>
              <a:off x="7653508" y="4576884"/>
              <a:ext cx="0" cy="6264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1AA6EC4-A7AB-789F-3E09-BA8E3C41A981}"/>
                </a:ext>
              </a:extLst>
            </p:cNvPr>
            <p:cNvCxnSpPr/>
            <p:nvPr/>
          </p:nvCxnSpPr>
          <p:spPr>
            <a:xfrm>
              <a:off x="5377481" y="5092337"/>
              <a:ext cx="227602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C2874F1-DC62-3FCF-F7A9-7D304B5FDCE4}"/>
                </a:ext>
              </a:extLst>
            </p:cNvPr>
            <p:cNvSpPr txBox="1"/>
            <p:nvPr/>
          </p:nvSpPr>
          <p:spPr>
            <a:xfrm>
              <a:off x="5927561" y="5092337"/>
              <a:ext cx="12258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/>
                <a:t>Δμ</a:t>
              </a:r>
              <a:r>
                <a:rPr lang="en-GB" sz="1400" baseline="-25000" dirty="0"/>
                <a:t>x</a:t>
              </a:r>
              <a:r>
                <a:rPr lang="en-GB" sz="1400" dirty="0"/>
                <a:t> ~ 90 </a:t>
              </a:r>
              <a:r>
                <a:rPr lang="en-GB" sz="1400" dirty="0" err="1"/>
                <a:t>deg</a:t>
              </a:r>
              <a:endParaRPr lang="en-GB" sz="1400" dirty="0"/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F8F821C7-47CB-5D7F-EACC-9ECBA47B0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85852" y="3534938"/>
              <a:ext cx="5468961" cy="1875072"/>
            </a:xfrm>
            <a:prstGeom prst="rect">
              <a:avLst/>
            </a:prstGeom>
          </p:spPr>
        </p:pic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C8F5F21F-1346-05BC-E4A7-AAD4BBF5E593}"/>
              </a:ext>
            </a:extLst>
          </p:cNvPr>
          <p:cNvSpPr txBox="1"/>
          <p:nvPr/>
        </p:nvSpPr>
        <p:spPr>
          <a:xfrm>
            <a:off x="201023" y="647864"/>
            <a:ext cx="6208043" cy="50937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u="sng" dirty="0">
                <a:cs typeface="Calibri" panose="020F0502020204030204" pitchFamily="34" charset="0"/>
              </a:rPr>
              <a:t>‘Kick-and-cancel’ top-up injection scheme 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Improved overall transparency - only perturbation to users  is the injected bunch oscillating at large amplitude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Reduced transverse </a:t>
            </a:r>
            <a:r>
              <a:rPr lang="en-GB" dirty="0" err="1"/>
              <a:t>wakefields</a:t>
            </a:r>
            <a:r>
              <a:rPr lang="en-GB" dirty="0"/>
              <a:t> / interaction with TMBF compared to aperture-sharing (stored bunch is back on-axis)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Upgrade path for future high-brightness lattices: can move to kick-and-aperture-sharing injection  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r>
              <a:rPr lang="en-GB" u="sng" dirty="0"/>
              <a:t>Key components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6 × short </a:t>
            </a:r>
            <a:r>
              <a:rPr lang="en-GB" dirty="0" err="1"/>
              <a:t>stripline</a:t>
            </a:r>
            <a:r>
              <a:rPr lang="en-GB" dirty="0"/>
              <a:t> kickers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±20 kV, 3 ns pulsers, &gt;2 kicks per 5 Hz injection cycle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Timing system with tuneable delay (2-8 turns; 1.5-15.0 µs)</a:t>
            </a:r>
          </a:p>
          <a:p>
            <a:pPr marL="358775" indent="-358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Septum magnet(s) with low leakage field:</a:t>
            </a:r>
          </a:p>
          <a:p>
            <a:pPr marL="815975" lvl="1" indent="-35877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PM main septum (7.4 degrees)</a:t>
            </a:r>
          </a:p>
          <a:p>
            <a:pPr marL="815975" lvl="1" indent="-35877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EM final thin septum (1.1 degrees)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9C16F48-D010-C31A-A6F0-1A66A4A3A88F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5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56E21-85A9-1280-AFDB-097C74454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56F7C0-BE3A-9A1B-0743-2021D40A43ED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0EB094B9-5225-57B5-A43E-6FF29022A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7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3EC0A5-49C4-3576-1641-EF08CD15B4A7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Diamond-II: </a:t>
            </a:r>
            <a:r>
              <a:rPr lang="en-GB" sz="4000" dirty="0" err="1">
                <a:solidFill>
                  <a:schemeClr val="bg1"/>
                </a:solidFill>
                <a:latin typeface="+mj-lt"/>
              </a:rPr>
              <a:t>Stripline</a:t>
            </a:r>
            <a:r>
              <a:rPr lang="en-GB" sz="4000" dirty="0">
                <a:solidFill>
                  <a:schemeClr val="bg1"/>
                </a:solidFill>
                <a:latin typeface="+mj-lt"/>
              </a:rPr>
              <a:t> Pulsers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D78617-B6EF-A46C-C097-DAA6D8EB96B2}"/>
                  </a:ext>
                </a:extLst>
              </p:cNvPr>
              <p:cNvSpPr txBox="1"/>
              <p:nvPr/>
            </p:nvSpPr>
            <p:spPr>
              <a:xfrm>
                <a:off x="239350" y="670385"/>
                <a:ext cx="8662722" cy="51440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2000" dirty="0">
                    <a:cs typeface="Calibri" panose="020F0502020204030204" pitchFamily="34" charset="0"/>
                  </a:rPr>
                  <a:t>To ensure only a single bunch is kicked, require: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600" b="0" dirty="0">
                    <a:cs typeface="Calibri" panose="020F0502020204030204" pitchFamily="34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𝑝𝑢𝑙𝑠𝑒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𝑅𝐹</m:t>
                            </m:r>
                          </m:sub>
                        </m:sSub>
                      </m:den>
                    </m:f>
                    <m:r>
                      <a:rPr lang="en-GB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𝑠𝑡𝑟𝑖𝑝</m:t>
                            </m:r>
                          </m:sub>
                        </m:sSub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den>
                    </m:f>
                    <m:r>
                      <a:rPr lang="en-GB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=3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𝑛𝑠</m:t>
                    </m:r>
                  </m:oMath>
                </a14:m>
                <a:endParaRPr lang="en-GB" sz="2000" dirty="0">
                  <a:cs typeface="Calibri" panose="020F0502020204030204" pitchFamily="34" charset="0"/>
                </a:endParaRPr>
              </a:p>
              <a:p>
                <a:pPr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GB" sz="2000" dirty="0">
                    <a:cs typeface="Calibri" panose="020F0502020204030204" pitchFamily="34" charset="0"/>
                  </a:rPr>
                  <a:t>Prototype pulsers developed by Kentech Ltd.</a:t>
                </a:r>
              </a:p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cs typeface="Calibri" panose="020F0502020204030204" pitchFamily="34" charset="0"/>
                  </a:rPr>
                  <a:t>Stage 1: +2.5kV, &lt;15 ns, 4 pulses/cycle</a:t>
                </a:r>
              </a:p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cs typeface="Calibri" panose="020F0502020204030204" pitchFamily="34" charset="0"/>
                  </a:rPr>
                  <a:t>Stage 2: ±4 kV, &lt;4 ns, &gt;10 pulses/cycle</a:t>
                </a:r>
              </a:p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cs typeface="Calibri" panose="020F0502020204030204" pitchFamily="34" charset="0"/>
                  </a:rPr>
                  <a:t>Stage 3: ±20 kV, &lt;4 ns, &gt;10 pulses/cycle</a:t>
                </a:r>
              </a:p>
              <a:p>
                <a:pPr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GB" sz="2000" u="sng" dirty="0">
                    <a:cs typeface="Calibri" panose="020F0502020204030204" pitchFamily="34" charset="0"/>
                  </a:rPr>
                  <a:t>Specification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2000" dirty="0"/>
                  <a:t>Amplitude adjustment: 	5:1 (best effort for 10:1)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2000" dirty="0">
                    <a:cs typeface="Calibri" panose="020F0502020204030204" pitchFamily="34" charset="0"/>
                  </a:rPr>
                  <a:t>Post-pulse noise: 		</a:t>
                </a:r>
                <a:r>
                  <a:rPr lang="en-GB" sz="2000" dirty="0"/>
                  <a:t>&lt;±5% for 15 ns, &lt;±2% thereafter (over 2:1 tuning range)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2000" dirty="0"/>
                  <a:t>Amplitude / timing jitter: 	&lt;±5% / &lt;±0.1 ns</a:t>
                </a:r>
              </a:p>
              <a:p>
                <a:pPr>
                  <a:spcAft>
                    <a:spcPts val="600"/>
                  </a:spcAft>
                </a:pPr>
                <a:endParaRPr lang="en-GB" sz="2000" dirty="0"/>
              </a:p>
              <a:p>
                <a:pPr>
                  <a:spcAft>
                    <a:spcPts val="600"/>
                  </a:spcAft>
                </a:pPr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D78617-B6EF-A46C-C097-DAA6D8EB96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350" y="670385"/>
                <a:ext cx="8662722" cy="5144037"/>
              </a:xfrm>
              <a:prstGeom prst="rect">
                <a:avLst/>
              </a:prstGeom>
              <a:blipFill>
                <a:blip r:embed="rId3"/>
                <a:stretch>
                  <a:fillRect l="-704" t="-711" r="-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88705AC-26E1-A697-D5EF-DB806B009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467120"/>
              </p:ext>
            </p:extLst>
          </p:nvPr>
        </p:nvGraphicFramePr>
        <p:xfrm>
          <a:off x="341743" y="5055898"/>
          <a:ext cx="1145564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8426">
                  <a:extLst>
                    <a:ext uri="{9D8B030D-6E8A-4147-A177-3AD203B41FA5}">
                      <a16:colId xmlns:a16="http://schemas.microsoft.com/office/drawing/2014/main" val="4131996768"/>
                    </a:ext>
                  </a:extLst>
                </a:gridCol>
                <a:gridCol w="2477875">
                  <a:extLst>
                    <a:ext uri="{9D8B030D-6E8A-4147-A177-3AD203B41FA5}">
                      <a16:colId xmlns:a16="http://schemas.microsoft.com/office/drawing/2014/main" val="3098061868"/>
                    </a:ext>
                  </a:extLst>
                </a:gridCol>
                <a:gridCol w="3045563">
                  <a:extLst>
                    <a:ext uri="{9D8B030D-6E8A-4147-A177-3AD203B41FA5}">
                      <a16:colId xmlns:a16="http://schemas.microsoft.com/office/drawing/2014/main" val="874858822"/>
                    </a:ext>
                  </a:extLst>
                </a:gridCol>
                <a:gridCol w="3413785">
                  <a:extLst>
                    <a:ext uri="{9D8B030D-6E8A-4147-A177-3AD203B41FA5}">
                      <a16:colId xmlns:a16="http://schemas.microsoft.com/office/drawing/2014/main" val="398348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# </a:t>
                      </a:r>
                      <a:r>
                        <a:rPr lang="en-GB" dirty="0" err="1"/>
                        <a:t>Striplines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Nominal bend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Nominal </a:t>
                      </a:r>
                      <a:r>
                        <a:rPr lang="en-GB" dirty="0" err="1"/>
                        <a:t>Stripline</a:t>
                      </a:r>
                      <a:r>
                        <a:rPr lang="en-GB" dirty="0"/>
                        <a:t>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Power Supply Peak Voltage*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68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124 µrad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11.7 kV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20.0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429436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DC0DAA2-2588-4C00-64E7-C8FB3AE87598}"/>
              </a:ext>
            </a:extLst>
          </p:cNvPr>
          <p:cNvSpPr txBox="1"/>
          <p:nvPr/>
        </p:nvSpPr>
        <p:spPr>
          <a:xfrm>
            <a:off x="341742" y="5818476"/>
            <a:ext cx="99458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Calibri" panose="020F0502020204030204" pitchFamily="34" charset="0"/>
              </a:rPr>
              <a:t>*</a:t>
            </a:r>
            <a:r>
              <a:rPr lang="en-GB" sz="16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includes contingency for 12% cable losses, +20% tuning range and only 5 out of 6 operational</a:t>
            </a:r>
            <a:endParaRPr lang="en-GB" sz="16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A74E30-65A4-6684-78D1-374CE65D8B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6" b="42801"/>
          <a:stretch/>
        </p:blipFill>
        <p:spPr bwMode="auto">
          <a:xfrm>
            <a:off x="9241971" y="2672973"/>
            <a:ext cx="2823359" cy="2160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744F532-3E41-DDAB-56B1-ECE0BE1935D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579" b="42774"/>
          <a:stretch/>
        </p:blipFill>
        <p:spPr>
          <a:xfrm>
            <a:off x="9242692" y="512676"/>
            <a:ext cx="2829408" cy="2160297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65ECD87-47DF-01D4-8119-232B1D28592E}"/>
              </a:ext>
            </a:extLst>
          </p:cNvPr>
          <p:cNvCxnSpPr>
            <a:cxnSpLocks/>
          </p:cNvCxnSpPr>
          <p:nvPr/>
        </p:nvCxnSpPr>
        <p:spPr>
          <a:xfrm>
            <a:off x="10440456" y="991737"/>
            <a:ext cx="0" cy="864360"/>
          </a:xfrm>
          <a:prstGeom prst="line">
            <a:avLst/>
          </a:prstGeom>
          <a:ln w="158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28B1EB8-244A-7460-012E-DBEEE3D84ECB}"/>
              </a:ext>
            </a:extLst>
          </p:cNvPr>
          <p:cNvCxnSpPr>
            <a:cxnSpLocks/>
          </p:cNvCxnSpPr>
          <p:nvPr/>
        </p:nvCxnSpPr>
        <p:spPr>
          <a:xfrm>
            <a:off x="10622425" y="991737"/>
            <a:ext cx="0" cy="864360"/>
          </a:xfrm>
          <a:prstGeom prst="line">
            <a:avLst/>
          </a:prstGeom>
          <a:ln w="158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24E735E-88A4-E92B-B422-22F10BF7F4A9}"/>
              </a:ext>
            </a:extLst>
          </p:cNvPr>
          <p:cNvCxnSpPr/>
          <p:nvPr/>
        </p:nvCxnSpPr>
        <p:spPr>
          <a:xfrm flipH="1">
            <a:off x="10440456" y="1082722"/>
            <a:ext cx="181969" cy="0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8A23E19-6316-601D-5E6E-E0C57C4C85BC}"/>
              </a:ext>
            </a:extLst>
          </p:cNvPr>
          <p:cNvCxnSpPr>
            <a:cxnSpLocks/>
          </p:cNvCxnSpPr>
          <p:nvPr/>
        </p:nvCxnSpPr>
        <p:spPr>
          <a:xfrm flipH="1">
            <a:off x="10351746" y="3426725"/>
            <a:ext cx="711958" cy="0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250C567-4BAD-E4FF-9CE6-6845233DD955}"/>
              </a:ext>
            </a:extLst>
          </p:cNvPr>
          <p:cNvSpPr txBox="1"/>
          <p:nvPr/>
        </p:nvSpPr>
        <p:spPr>
          <a:xfrm>
            <a:off x="10695014" y="944222"/>
            <a:ext cx="513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3 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583FD0-29C7-4462-E9A4-FDDBA60E1CE5}"/>
              </a:ext>
            </a:extLst>
          </p:cNvPr>
          <p:cNvSpPr txBox="1"/>
          <p:nvPr/>
        </p:nvSpPr>
        <p:spPr>
          <a:xfrm>
            <a:off x="10433389" y="3095254"/>
            <a:ext cx="677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1.5 µs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5945A63-918A-1C1F-FC9F-8056AE9CEB72}"/>
              </a:ext>
            </a:extLst>
          </p:cNvPr>
          <p:cNvSpPr/>
          <p:nvPr/>
        </p:nvSpPr>
        <p:spPr>
          <a:xfrm>
            <a:off x="6234042" y="531009"/>
            <a:ext cx="2989046" cy="2369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E478F146-339E-A11D-E6AB-11CE4C654A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4042" y="512676"/>
            <a:ext cx="2984863" cy="2387890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0474D64D-E1A4-E5AE-8079-C7174F1B8E46}"/>
              </a:ext>
            </a:extLst>
          </p:cNvPr>
          <p:cNvSpPr/>
          <p:nvPr/>
        </p:nvSpPr>
        <p:spPr>
          <a:xfrm>
            <a:off x="6767270" y="1207801"/>
            <a:ext cx="174172" cy="696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14B64E8-2944-D8DF-8767-79FF76166DAE}"/>
              </a:ext>
            </a:extLst>
          </p:cNvPr>
          <p:cNvSpPr/>
          <p:nvPr/>
        </p:nvSpPr>
        <p:spPr>
          <a:xfrm>
            <a:off x="7691637" y="1207801"/>
            <a:ext cx="174172" cy="696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10057C7-B1C4-EC8B-D771-9F099B6D8F8C}"/>
              </a:ext>
            </a:extLst>
          </p:cNvPr>
          <p:cNvSpPr/>
          <p:nvPr/>
        </p:nvSpPr>
        <p:spPr>
          <a:xfrm>
            <a:off x="8616004" y="1207801"/>
            <a:ext cx="174172" cy="696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15240B-A920-2255-73CE-72FF01F5737B}"/>
              </a:ext>
            </a:extLst>
          </p:cNvPr>
          <p:cNvCxnSpPr>
            <a:cxnSpLocks/>
          </p:cNvCxnSpPr>
          <p:nvPr/>
        </p:nvCxnSpPr>
        <p:spPr>
          <a:xfrm flipV="1">
            <a:off x="7080778" y="1469058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9A925F6-E1C9-00C4-555C-6910FC758713}"/>
              </a:ext>
            </a:extLst>
          </p:cNvPr>
          <p:cNvCxnSpPr>
            <a:cxnSpLocks/>
          </p:cNvCxnSpPr>
          <p:nvPr/>
        </p:nvCxnSpPr>
        <p:spPr>
          <a:xfrm flipV="1">
            <a:off x="7545235" y="1469058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C68A8B6-9070-9F88-20C0-78513379E526}"/>
              </a:ext>
            </a:extLst>
          </p:cNvPr>
          <p:cNvCxnSpPr>
            <a:cxnSpLocks/>
          </p:cNvCxnSpPr>
          <p:nvPr/>
        </p:nvCxnSpPr>
        <p:spPr>
          <a:xfrm flipV="1">
            <a:off x="8474150" y="1469058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67A7B40-134A-16EC-5EA4-15BCA7BD01CE}"/>
              </a:ext>
            </a:extLst>
          </p:cNvPr>
          <p:cNvCxnSpPr>
            <a:cxnSpLocks/>
          </p:cNvCxnSpPr>
          <p:nvPr/>
        </p:nvCxnSpPr>
        <p:spPr>
          <a:xfrm flipV="1">
            <a:off x="8009692" y="1469058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48F1FAA-8D05-5E27-E342-1E1559CC3BE8}"/>
              </a:ext>
            </a:extLst>
          </p:cNvPr>
          <p:cNvCxnSpPr>
            <a:cxnSpLocks/>
          </p:cNvCxnSpPr>
          <p:nvPr/>
        </p:nvCxnSpPr>
        <p:spPr>
          <a:xfrm>
            <a:off x="7080779" y="1588800"/>
            <a:ext cx="461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F72B272-C767-7C99-98F9-77CB0D2A2E91}"/>
              </a:ext>
            </a:extLst>
          </p:cNvPr>
          <p:cNvCxnSpPr>
            <a:cxnSpLocks/>
          </p:cNvCxnSpPr>
          <p:nvPr/>
        </p:nvCxnSpPr>
        <p:spPr>
          <a:xfrm>
            <a:off x="7546696" y="1588800"/>
            <a:ext cx="461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B89C5E7-AD3D-3C0E-CCE9-5A37CE5086C3}"/>
              </a:ext>
            </a:extLst>
          </p:cNvPr>
          <p:cNvCxnSpPr>
            <a:cxnSpLocks/>
          </p:cNvCxnSpPr>
          <p:nvPr/>
        </p:nvCxnSpPr>
        <p:spPr>
          <a:xfrm>
            <a:off x="8012610" y="1588800"/>
            <a:ext cx="461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AAC9058-54D2-34D0-AD5A-55017E37400F}"/>
              </a:ext>
            </a:extLst>
          </p:cNvPr>
          <p:cNvCxnSpPr>
            <a:cxnSpLocks/>
          </p:cNvCxnSpPr>
          <p:nvPr/>
        </p:nvCxnSpPr>
        <p:spPr>
          <a:xfrm flipV="1">
            <a:off x="6854356" y="876877"/>
            <a:ext cx="0" cy="3483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E9CA527-4C71-872A-924C-C72586184671}"/>
              </a:ext>
            </a:extLst>
          </p:cNvPr>
          <p:cNvCxnSpPr>
            <a:cxnSpLocks/>
          </p:cNvCxnSpPr>
          <p:nvPr/>
        </p:nvCxnSpPr>
        <p:spPr>
          <a:xfrm flipV="1">
            <a:off x="7777473" y="876877"/>
            <a:ext cx="0" cy="3483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3ECD0F4-A794-91CD-F22F-16E4FAA13212}"/>
              </a:ext>
            </a:extLst>
          </p:cNvPr>
          <p:cNvCxnSpPr>
            <a:cxnSpLocks/>
          </p:cNvCxnSpPr>
          <p:nvPr/>
        </p:nvCxnSpPr>
        <p:spPr>
          <a:xfrm>
            <a:off x="6854356" y="974847"/>
            <a:ext cx="91440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7861234C-02A3-8728-EF63-F5BF2934AA1E}"/>
              </a:ext>
            </a:extLst>
          </p:cNvPr>
          <p:cNvSpPr txBox="1"/>
          <p:nvPr/>
        </p:nvSpPr>
        <p:spPr>
          <a:xfrm>
            <a:off x="7080778" y="720119"/>
            <a:ext cx="496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2 ns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6711E61-6C5F-5B45-2E81-97A6D5530459}"/>
              </a:ext>
            </a:extLst>
          </p:cNvPr>
          <p:cNvSpPr txBox="1"/>
          <p:nvPr/>
        </p:nvSpPr>
        <p:spPr>
          <a:xfrm>
            <a:off x="7057906" y="1709932"/>
            <a:ext cx="635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&lt;1 ns</a:t>
            </a:r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E138E340-B00F-7DDD-2B4F-872F5A722F01}"/>
              </a:ext>
            </a:extLst>
          </p:cNvPr>
          <p:cNvSpPr txBox="1"/>
          <p:nvPr/>
        </p:nvSpPr>
        <p:spPr>
          <a:xfrm>
            <a:off x="7523720" y="1709932"/>
            <a:ext cx="635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&gt;1 ns</a:t>
            </a:r>
          </a:p>
        </p:txBody>
      </p:sp>
      <p:sp>
        <p:nvSpPr>
          <p:cNvPr id="1025" name="TextBox 1024">
            <a:extLst>
              <a:ext uri="{FF2B5EF4-FFF2-40B4-BE49-F238E27FC236}">
                <a16:creationId xmlns:a16="http://schemas.microsoft.com/office/drawing/2014/main" id="{5BD25865-5C7C-4B6E-4DCF-DBDCBB18D7D9}"/>
              </a:ext>
            </a:extLst>
          </p:cNvPr>
          <p:cNvSpPr txBox="1"/>
          <p:nvPr/>
        </p:nvSpPr>
        <p:spPr>
          <a:xfrm>
            <a:off x="7989534" y="1709932"/>
            <a:ext cx="635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&lt;1 ns</a:t>
            </a:r>
          </a:p>
        </p:txBody>
      </p:sp>
      <p:cxnSp>
        <p:nvCxnSpPr>
          <p:cNvPr id="1027" name="Straight Connector 1026">
            <a:extLst>
              <a:ext uri="{FF2B5EF4-FFF2-40B4-BE49-F238E27FC236}">
                <a16:creationId xmlns:a16="http://schemas.microsoft.com/office/drawing/2014/main" id="{6776D432-5DCE-A7AB-12A8-5ECEF280E6C9}"/>
              </a:ext>
            </a:extLst>
          </p:cNvPr>
          <p:cNvCxnSpPr>
            <a:cxnSpLocks/>
          </p:cNvCxnSpPr>
          <p:nvPr/>
        </p:nvCxnSpPr>
        <p:spPr>
          <a:xfrm flipH="1">
            <a:off x="10058200" y="1144137"/>
            <a:ext cx="534656" cy="0"/>
          </a:xfrm>
          <a:prstGeom prst="line">
            <a:avLst/>
          </a:prstGeom>
          <a:ln w="158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4D5D3399-EE59-5837-42CD-0CDDFBE371E7}"/>
              </a:ext>
            </a:extLst>
          </p:cNvPr>
          <p:cNvCxnSpPr>
            <a:cxnSpLocks/>
          </p:cNvCxnSpPr>
          <p:nvPr/>
        </p:nvCxnSpPr>
        <p:spPr>
          <a:xfrm flipV="1">
            <a:off x="10254343" y="1160465"/>
            <a:ext cx="1" cy="635677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extBox 1032">
            <a:extLst>
              <a:ext uri="{FF2B5EF4-FFF2-40B4-BE49-F238E27FC236}">
                <a16:creationId xmlns:a16="http://schemas.microsoft.com/office/drawing/2014/main" id="{AE7734EA-95F1-84A3-B675-AD20E16B006B}"/>
              </a:ext>
            </a:extLst>
          </p:cNvPr>
          <p:cNvSpPr txBox="1"/>
          <p:nvPr/>
        </p:nvSpPr>
        <p:spPr>
          <a:xfrm>
            <a:off x="9626437" y="1296538"/>
            <a:ext cx="661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22.7 kV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FA43D-483E-E765-4E7D-60207CD851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95072651-07CC-29A6-7FC1-EF5D02E06B89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82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9445C1-2E84-DD2A-DDBE-918B311970DF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D4DAB63F-563A-03A4-CBAF-F0063B84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8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A8A226-5FE1-5946-0AF3-942C0F3FB4F3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Diamond-II: Prototype Injection </a:t>
            </a:r>
            <a:r>
              <a:rPr lang="en-GB" sz="4000" dirty="0" err="1">
                <a:solidFill>
                  <a:schemeClr val="bg1"/>
                </a:solidFill>
                <a:latin typeface="+mj-lt"/>
              </a:rPr>
              <a:t>Striplines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94E717-700D-490B-7BCD-8BACDA00555B}"/>
              </a:ext>
            </a:extLst>
          </p:cNvPr>
          <p:cNvSpPr txBox="1"/>
          <p:nvPr/>
        </p:nvSpPr>
        <p:spPr>
          <a:xfrm>
            <a:off x="239352" y="661287"/>
            <a:ext cx="7999268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Prototype </a:t>
            </a:r>
            <a:r>
              <a:rPr lang="en-GB" sz="2000" dirty="0" err="1">
                <a:cs typeface="Calibri" panose="020F0502020204030204" pitchFamily="34" charset="0"/>
              </a:rPr>
              <a:t>striplines</a:t>
            </a:r>
            <a:r>
              <a:rPr lang="en-GB" sz="2000" dirty="0">
                <a:cs typeface="Calibri" panose="020F0502020204030204" pitchFamily="34" charset="0"/>
              </a:rPr>
              <a:t> have been installed to validate D-II design choices and test individual components:</a:t>
            </a:r>
            <a:endParaRPr lang="en-GB" sz="1000" dirty="0"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u="sng" dirty="0">
                <a:cs typeface="Calibri" panose="020F0502020204030204" pitchFamily="34" charset="0"/>
              </a:rPr>
              <a:t>Stage 1 and 2 </a:t>
            </a:r>
            <a:r>
              <a:rPr lang="en-GB" sz="2000" dirty="0">
                <a:cs typeface="Calibri" panose="020F0502020204030204" pitchFamily="34" charset="0"/>
              </a:rPr>
              <a:t>– 5 kV testing (Feb-April 2025; Lab and BTS)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S-parameter / pulser / cabling / feed-throughs successfully tested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Kick amplitude, timing adjustment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GB" sz="2000" dirty="0"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1000" dirty="0">
              <a:cs typeface="Calibri" panose="020F0502020204030204" pitchFamily="34" charset="0"/>
            </a:endParaRPr>
          </a:p>
          <a:p>
            <a:pPr>
              <a:spcBef>
                <a:spcPts val="2400"/>
              </a:spcBef>
              <a:spcAft>
                <a:spcPts val="600"/>
              </a:spcAft>
            </a:pPr>
            <a:r>
              <a:rPr lang="en-GB" sz="2000" u="sng" dirty="0">
                <a:cs typeface="Calibri" panose="020F0502020204030204" pitchFamily="34" charset="0"/>
              </a:rPr>
              <a:t>Stage 3 </a:t>
            </a:r>
            <a:r>
              <a:rPr lang="en-GB" sz="2000" dirty="0">
                <a:cs typeface="Calibri" panose="020F0502020204030204" pitchFamily="34" charset="0"/>
              </a:rPr>
              <a:t>– 20 kV tests (Summer/Autumn 2025; Lab and SR)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hardware testing, impedance effects, beam dynamics, KC demonstration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E64A74-C8FB-81C4-F19D-493E41EDC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752" y="960980"/>
            <a:ext cx="3414808" cy="46688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FC030F-30CD-484F-7C84-E718BCD8A95C}"/>
              </a:ext>
            </a:extLst>
          </p:cNvPr>
          <p:cNvSpPr txBox="1"/>
          <p:nvPr/>
        </p:nvSpPr>
        <p:spPr>
          <a:xfrm>
            <a:off x="8191885" y="590243"/>
            <a:ext cx="3732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Prototype </a:t>
            </a:r>
            <a:r>
              <a:rPr lang="en-GB" sz="1600" u="sng" dirty="0" err="1"/>
              <a:t>striplines</a:t>
            </a:r>
            <a:r>
              <a:rPr lang="en-GB" sz="1600" u="sng" dirty="0"/>
              <a:t> in BTS transfer line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A94F38-8819-73E9-7A38-370CB7CBB9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549"/>
          <a:stretch/>
        </p:blipFill>
        <p:spPr>
          <a:xfrm>
            <a:off x="797580" y="2768516"/>
            <a:ext cx="5602338" cy="25793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4F655D-407C-79E1-8C3C-ABB7EEEEBE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3C6B17D3-146D-E6A8-0FD7-D2CD28317FA4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84E98-C79D-ED23-B595-467CC4BBD276}"/>
              </a:ext>
            </a:extLst>
          </p:cNvPr>
          <p:cNvSpPr txBox="1"/>
          <p:nvPr/>
        </p:nvSpPr>
        <p:spPr>
          <a:xfrm>
            <a:off x="1054107" y="4071644"/>
            <a:ext cx="702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</a:rPr>
              <a:t>Initial kick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A79CC6-4BCB-1C46-4169-461C88F732C6}"/>
              </a:ext>
            </a:extLst>
          </p:cNvPr>
          <p:cNvSpPr txBox="1"/>
          <p:nvPr/>
        </p:nvSpPr>
        <p:spPr>
          <a:xfrm>
            <a:off x="3296670" y="4660381"/>
            <a:ext cx="12251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FF0000"/>
                </a:solidFill>
              </a:rPr>
              <a:t>Timing adjustment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C4E122-58C4-68F4-13F9-533972402BF2}"/>
              </a:ext>
            </a:extLst>
          </p:cNvPr>
          <p:cNvCxnSpPr/>
          <p:nvPr/>
        </p:nvCxnSpPr>
        <p:spPr>
          <a:xfrm>
            <a:off x="905073" y="3135086"/>
            <a:ext cx="552722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116D7EA-E1F4-3D40-B637-F9860002B873}"/>
              </a:ext>
            </a:extLst>
          </p:cNvPr>
          <p:cNvSpPr/>
          <p:nvPr/>
        </p:nvSpPr>
        <p:spPr>
          <a:xfrm>
            <a:off x="1657351" y="4364520"/>
            <a:ext cx="382555" cy="1266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13D8FE-4F9F-5CA7-1DD2-DE743FA6907D}"/>
              </a:ext>
            </a:extLst>
          </p:cNvPr>
          <p:cNvCxnSpPr/>
          <p:nvPr/>
        </p:nvCxnSpPr>
        <p:spPr>
          <a:xfrm>
            <a:off x="898853" y="4444480"/>
            <a:ext cx="552722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9FBB8F7-D4B4-3D06-8886-447CE16739CB}"/>
              </a:ext>
            </a:extLst>
          </p:cNvPr>
          <p:cNvCxnSpPr/>
          <p:nvPr/>
        </p:nvCxnSpPr>
        <p:spPr>
          <a:xfrm flipV="1">
            <a:off x="6294667" y="3135086"/>
            <a:ext cx="0" cy="130939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5B0946C-B980-CA3C-937A-711AFE6B14B0}"/>
              </a:ext>
            </a:extLst>
          </p:cNvPr>
          <p:cNvSpPr txBox="1"/>
          <p:nvPr/>
        </p:nvSpPr>
        <p:spPr>
          <a:xfrm>
            <a:off x="7297545" y="6241278"/>
            <a:ext cx="286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A Morgan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795CC7-E54F-3BEE-1B17-D58D75212584}"/>
              </a:ext>
            </a:extLst>
          </p:cNvPr>
          <p:cNvSpPr txBox="1"/>
          <p:nvPr/>
        </p:nvSpPr>
        <p:spPr>
          <a:xfrm>
            <a:off x="6421380" y="3363757"/>
            <a:ext cx="1094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Kick angle ~60 µrad @ 5 kV</a:t>
            </a:r>
          </a:p>
        </p:txBody>
      </p:sp>
    </p:spTree>
    <p:extLst>
      <p:ext uri="{BB962C8B-B14F-4D97-AF65-F5344CB8AC3E}">
        <p14:creationId xmlns:p14="http://schemas.microsoft.com/office/powerpoint/2010/main" val="171486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23EE1-4944-BFAB-1261-2D15351A2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F22B4DCD-8596-A2B4-1D45-AC5559BE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9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CF6E06-BE67-7C14-6036-102D586F60D6}"/>
              </a:ext>
            </a:extLst>
          </p:cNvPr>
          <p:cNvSpPr txBox="1"/>
          <p:nvPr/>
        </p:nvSpPr>
        <p:spPr>
          <a:xfrm>
            <a:off x="239350" y="510126"/>
            <a:ext cx="6576914" cy="58631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u="sng" dirty="0">
                <a:cs typeface="Calibri" panose="020F0502020204030204" pitchFamily="34" charset="0"/>
              </a:rPr>
              <a:t>Thin electromagnetic septum (1 mm, in-vacuum)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0.6 T, 400 mm long, 10 </a:t>
            </a:r>
            <a:r>
              <a:rPr lang="en-GB" sz="2000" dirty="0" err="1">
                <a:cs typeface="Calibri" panose="020F0502020204030204" pitchFamily="34" charset="0"/>
              </a:rPr>
              <a:t>μsec</a:t>
            </a:r>
            <a:r>
              <a:rPr lang="en-GB" sz="2000" dirty="0">
                <a:cs typeface="Calibri" panose="020F0502020204030204" pitchFamily="34" charset="0"/>
              </a:rPr>
              <a:t> full sine, iron powder core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Targeting 10 µTm integrated leakage field for transparency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u="sng" dirty="0">
                <a:cs typeface="Calibri" panose="020F0502020204030204" pitchFamily="34" charset="0"/>
              </a:rPr>
              <a:t>Prototype mock-up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/>
              <a:t>120</a:t>
            </a:r>
            <a:r>
              <a:rPr lang="en-GB" sz="2000" dirty="0"/>
              <a:t> </a:t>
            </a:r>
            <a:r>
              <a:rPr lang="pl-PL" sz="2000" dirty="0"/>
              <a:t>mm long</a:t>
            </a:r>
            <a:r>
              <a:rPr lang="en-GB" sz="2000" dirty="0"/>
              <a:t>,</a:t>
            </a:r>
            <a:r>
              <a:rPr lang="pl-PL" sz="2000" dirty="0"/>
              <a:t> </a:t>
            </a:r>
            <a:r>
              <a:rPr lang="en-GB" sz="2000" dirty="0"/>
              <a:t>f</a:t>
            </a:r>
            <a:r>
              <a:rPr lang="pl-PL" sz="2000" dirty="0"/>
              <a:t>ull cross-section</a:t>
            </a:r>
            <a:endParaRPr lang="en-GB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/>
              <a:t>Tested shielding configuration examples:</a:t>
            </a:r>
            <a:endParaRPr lang="en-GB" sz="2000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0.5</a:t>
            </a:r>
            <a:r>
              <a:rPr lang="en-GB" sz="2000" dirty="0"/>
              <a:t> </a:t>
            </a:r>
            <a:r>
              <a:rPr lang="pl-PL" sz="2000" dirty="0"/>
              <a:t>mm copper</a:t>
            </a:r>
            <a:endParaRPr lang="en-GB" sz="2000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0.5</a:t>
            </a:r>
            <a:r>
              <a:rPr lang="en-GB" sz="2000" dirty="0"/>
              <a:t> </a:t>
            </a:r>
            <a:r>
              <a:rPr lang="pl-PL" sz="2000" dirty="0"/>
              <a:t>mm copper + 0.1</a:t>
            </a:r>
            <a:r>
              <a:rPr lang="en-GB" sz="2000" dirty="0"/>
              <a:t> </a:t>
            </a:r>
            <a:r>
              <a:rPr lang="pl-PL" sz="2000" dirty="0"/>
              <a:t>mm iron layer</a:t>
            </a:r>
            <a:r>
              <a:rPr lang="en-GB" sz="2000" dirty="0"/>
              <a:t>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0.5</a:t>
            </a:r>
            <a:r>
              <a:rPr lang="en-GB" sz="2000" dirty="0"/>
              <a:t> </a:t>
            </a:r>
            <a:r>
              <a:rPr lang="pl-PL" sz="2000" dirty="0"/>
              <a:t>mm copper + 0.05</a:t>
            </a:r>
            <a:r>
              <a:rPr lang="en-GB" sz="2000" dirty="0"/>
              <a:t> </a:t>
            </a:r>
            <a:r>
              <a:rPr lang="pl-PL" sz="2000" dirty="0"/>
              <a:t>mm mumetal layers</a:t>
            </a:r>
            <a:endParaRPr lang="en-GB" sz="2000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0.5</a:t>
            </a:r>
            <a:r>
              <a:rPr lang="en-GB" sz="2000" dirty="0"/>
              <a:t> </a:t>
            </a:r>
            <a:r>
              <a:rPr lang="pl-PL" sz="2000" dirty="0"/>
              <a:t>mm copper + 0.05</a:t>
            </a:r>
            <a:r>
              <a:rPr lang="en-GB" sz="2000" dirty="0"/>
              <a:t> </a:t>
            </a:r>
            <a:r>
              <a:rPr lang="pl-PL" sz="2000" dirty="0"/>
              <a:t>mm nanocrystalline layers</a:t>
            </a:r>
            <a:endParaRPr lang="en-GB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/>
              <a:t>Issues with power supply output (repurposed kicker PS) </a:t>
            </a:r>
            <a:endParaRPr lang="en-GB" sz="2000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noise in the measurements</a:t>
            </a:r>
            <a:endParaRPr lang="en-GB" sz="2000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clean full-sine pulse not possible</a:t>
            </a:r>
            <a:endParaRPr lang="en-GB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Believe end leakage might be dominating, even in the centre of the magnet (n</a:t>
            </a:r>
            <a:r>
              <a:rPr lang="pl-PL" sz="2000" dirty="0"/>
              <a:t>o end shielding</a:t>
            </a:r>
            <a:r>
              <a:rPr lang="en-GB" sz="2000" dirty="0">
                <a:cs typeface="Calibri" panose="020F0502020204030204" pitchFamily="34" charset="0"/>
              </a:rPr>
              <a:t> in mock-up</a:t>
            </a:r>
            <a:r>
              <a:rPr lang="en-GB" sz="2000" dirty="0"/>
              <a:t>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AA6C1A3-1529-4FB7-5118-11A7850BBF95}"/>
              </a:ext>
            </a:extLst>
          </p:cNvPr>
          <p:cNvCxnSpPr/>
          <p:nvPr/>
        </p:nvCxnSpPr>
        <p:spPr>
          <a:xfrm>
            <a:off x="7174220" y="1435232"/>
            <a:ext cx="0" cy="2204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85C778D-1714-3EBB-4BB9-AB2CF84F8BC1}"/>
              </a:ext>
            </a:extLst>
          </p:cNvPr>
          <p:cNvSpPr txBox="1"/>
          <p:nvPr/>
        </p:nvSpPr>
        <p:spPr>
          <a:xfrm>
            <a:off x="6611063" y="1404362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SmCo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FF51B8-5615-C9BF-72A4-385AB1DEB013}"/>
              </a:ext>
            </a:extLst>
          </p:cNvPr>
          <p:cNvSpPr txBox="1"/>
          <p:nvPr/>
        </p:nvSpPr>
        <p:spPr>
          <a:xfrm>
            <a:off x="7727610" y="1381855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Iron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59051-AF1B-0B4F-11CB-AC18D5E14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0030" y="696963"/>
            <a:ext cx="4488450" cy="32857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876D86-F3FB-BFFC-7F34-90801C6F7D8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325" r="6158" b="9343"/>
          <a:stretch/>
        </p:blipFill>
        <p:spPr>
          <a:xfrm>
            <a:off x="6816264" y="3615182"/>
            <a:ext cx="2756955" cy="26395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878AA1-B49D-EC94-E256-144E0C784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3487" y="3982720"/>
            <a:ext cx="2366633" cy="22719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FBD86A-1418-1532-79AF-2EA354B2F003}"/>
              </a:ext>
            </a:extLst>
          </p:cNvPr>
          <p:cNvSpPr txBox="1"/>
          <p:nvPr/>
        </p:nvSpPr>
        <p:spPr>
          <a:xfrm>
            <a:off x="11086105" y="4321833"/>
            <a:ext cx="854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</a:rPr>
              <a:t>Trigger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96F0AC-D046-A2B0-E7CC-BBAD5FAF39F5}"/>
              </a:ext>
            </a:extLst>
          </p:cNvPr>
          <p:cNvSpPr txBox="1"/>
          <p:nvPr/>
        </p:nvSpPr>
        <p:spPr>
          <a:xfrm>
            <a:off x="11005591" y="5706273"/>
            <a:ext cx="934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</a:rPr>
              <a:t>Search coil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5A6020-29E3-6112-82FA-9588153CAFF1}"/>
              </a:ext>
            </a:extLst>
          </p:cNvPr>
          <p:cNvSpPr txBox="1"/>
          <p:nvPr/>
        </p:nvSpPr>
        <p:spPr>
          <a:xfrm>
            <a:off x="10425016" y="4995870"/>
            <a:ext cx="1515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</a:rPr>
              <a:t>Magnet voltage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C66B4E-4941-1685-7C5B-A804D9C61493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5FB95F-97FE-CB54-298E-CECB3E70F117}"/>
              </a:ext>
            </a:extLst>
          </p:cNvPr>
          <p:cNvSpPr txBox="1"/>
          <p:nvPr/>
        </p:nvSpPr>
        <p:spPr>
          <a:xfrm>
            <a:off x="2275" y="-118387"/>
            <a:ext cx="12187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Diamond-II: Pulsed Thin Septum Magnet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A2D01-A8BD-E06D-846D-9945F57B90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C8B1265E-4F2A-EB2A-7ADE-FFB5D39D8C44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24/04/2025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3EA616-3D72-0804-8D68-6425B526D4B7}"/>
              </a:ext>
            </a:extLst>
          </p:cNvPr>
          <p:cNvSpPr txBox="1"/>
          <p:nvPr/>
        </p:nvSpPr>
        <p:spPr>
          <a:xfrm>
            <a:off x="7297545" y="6241278"/>
            <a:ext cx="286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C Bailey</a:t>
            </a:r>
          </a:p>
        </p:txBody>
      </p:sp>
    </p:spTree>
    <p:extLst>
      <p:ext uri="{BB962C8B-B14F-4D97-AF65-F5344CB8AC3E}">
        <p14:creationId xmlns:p14="http://schemas.microsoft.com/office/powerpoint/2010/main" val="1181021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6dd6437-eec4-4072-b613-e605fa1dca7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8" ma:contentTypeDescription="Create a new document." ma:contentTypeScope="" ma:versionID="344a9a0d3e44e36c9cc513afcd3563f4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94d550ec2c96a6627830f4708ed6bf71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440920-8707-4BEF-9203-A5F303816824}">
  <ds:schemaRefs>
    <ds:schemaRef ds:uri="http://purl.org/dc/terms/"/>
    <ds:schemaRef ds:uri="b6dd6437-eec4-4072-b613-e605fa1dca79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2d7d9568-760a-49a8-9c8d-ea909a5172d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7F5B413-B3BB-4D38-B6F9-C24BD7782A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7B9EE8B-AF86-4B5B-9A7A-74D8528F9F1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9d27ba74-0100-4d0d-81ff-1d728dae8df6}" enabled="0" method="" siteId="{9d27ba74-0100-4d0d-81ff-1d728dae8df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13423</TotalTime>
  <Words>2054</Words>
  <Application>Microsoft Office PowerPoint</Application>
  <PresentationFormat>Widescreen</PresentationFormat>
  <Paragraphs>334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Cambria Math</vt:lpstr>
      <vt:lpstr>Times</vt:lpstr>
      <vt:lpstr>Wingdings</vt:lpstr>
      <vt:lpstr>Office Theme</vt:lpstr>
      <vt:lpstr>Light Sources Update  I. Martin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Matthews</dc:creator>
  <cp:lastModifiedBy>Martin, Ian (DLSLtd,RAL,TEC)</cp:lastModifiedBy>
  <cp:revision>81</cp:revision>
  <cp:lastPrinted>2022-06-25T13:24:21Z</cp:lastPrinted>
  <dcterms:created xsi:type="dcterms:W3CDTF">2017-11-16T11:38:27Z</dcterms:created>
  <dcterms:modified xsi:type="dcterms:W3CDTF">2025-04-11T15:59:42Z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