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8"/>
  </p:notesMasterIdLst>
  <p:sldIdLst>
    <p:sldId id="256" r:id="rId2"/>
    <p:sldId id="257" r:id="rId3"/>
    <p:sldId id="262" r:id="rId4"/>
    <p:sldId id="258" r:id="rId5"/>
    <p:sldId id="263" r:id="rId6"/>
    <p:sldId id="264" r:id="rId7"/>
    <p:sldId id="259" r:id="rId8"/>
    <p:sldId id="266" r:id="rId9"/>
    <p:sldId id="267" r:id="rId10"/>
    <p:sldId id="277" r:id="rId11"/>
    <p:sldId id="280" r:id="rId12"/>
    <p:sldId id="282" r:id="rId13"/>
    <p:sldId id="289" r:id="rId14"/>
    <p:sldId id="310" r:id="rId15"/>
    <p:sldId id="290" r:id="rId16"/>
    <p:sldId id="308" r:id="rId17"/>
    <p:sldId id="292" r:id="rId18"/>
    <p:sldId id="309" r:id="rId19"/>
    <p:sldId id="293" r:id="rId20"/>
    <p:sldId id="270" r:id="rId21"/>
    <p:sldId id="272" r:id="rId22"/>
    <p:sldId id="271" r:id="rId23"/>
    <p:sldId id="273" r:id="rId24"/>
    <p:sldId id="274" r:id="rId25"/>
    <p:sldId id="275" r:id="rId26"/>
    <p:sldId id="276" r:id="rId27"/>
    <p:sldId id="288" r:id="rId28"/>
    <p:sldId id="312" r:id="rId29"/>
    <p:sldId id="316" r:id="rId30"/>
    <p:sldId id="315" r:id="rId31"/>
    <p:sldId id="314" r:id="rId32"/>
    <p:sldId id="306" r:id="rId33"/>
    <p:sldId id="305" r:id="rId34"/>
    <p:sldId id="307" r:id="rId35"/>
    <p:sldId id="313" r:id="rId36"/>
    <p:sldId id="296" r:id="rId37"/>
    <p:sldId id="298" r:id="rId38"/>
    <p:sldId id="299" r:id="rId39"/>
    <p:sldId id="297" r:id="rId40"/>
    <p:sldId id="319" r:id="rId41"/>
    <p:sldId id="283" r:id="rId42"/>
    <p:sldId id="304" r:id="rId43"/>
    <p:sldId id="317" r:id="rId44"/>
    <p:sldId id="318" r:id="rId45"/>
    <p:sldId id="294" r:id="rId46"/>
    <p:sldId id="295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1A00"/>
    <a:srgbClr val="FF260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51"/>
    <p:restoredTop sz="86468"/>
  </p:normalViewPr>
  <p:slideViewPr>
    <p:cSldViewPr snapToGrid="0">
      <p:cViewPr varScale="1">
        <p:scale>
          <a:sx n="97" d="100"/>
          <a:sy n="97" d="100"/>
        </p:scale>
        <p:origin x="864" y="184"/>
      </p:cViewPr>
      <p:guideLst/>
    </p:cSldViewPr>
  </p:slideViewPr>
  <p:outlineViewPr>
    <p:cViewPr>
      <p:scale>
        <a:sx n="20" d="100"/>
        <a:sy n="20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  <p:sld r:id="rId28" collapse="1"/>
      <p:sld r:id="rId29" collapse="1"/>
      <p:sld r:id="rId30" collapse="1"/>
      <p:sld r:id="rId31" collapse="1"/>
      <p:sld r:id="rId32" collapse="1"/>
    </p:sldLst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13" Type="http://schemas.openxmlformats.org/officeDocument/2006/relationships/slide" Target="slides/slide13.xml"/><Relationship Id="rId18" Type="http://schemas.openxmlformats.org/officeDocument/2006/relationships/slide" Target="slides/slide18.xml"/><Relationship Id="rId26" Type="http://schemas.openxmlformats.org/officeDocument/2006/relationships/slide" Target="slides/slide27.xml"/><Relationship Id="rId3" Type="http://schemas.openxmlformats.org/officeDocument/2006/relationships/slide" Target="slides/slide3.xml"/><Relationship Id="rId21" Type="http://schemas.openxmlformats.org/officeDocument/2006/relationships/slide" Target="slides/slide22.xml"/><Relationship Id="rId7" Type="http://schemas.openxmlformats.org/officeDocument/2006/relationships/slide" Target="slides/slide7.xml"/><Relationship Id="rId12" Type="http://schemas.openxmlformats.org/officeDocument/2006/relationships/slide" Target="slides/slide12.xml"/><Relationship Id="rId17" Type="http://schemas.openxmlformats.org/officeDocument/2006/relationships/slide" Target="slides/slide17.xml"/><Relationship Id="rId25" Type="http://schemas.openxmlformats.org/officeDocument/2006/relationships/slide" Target="slides/slide26.xml"/><Relationship Id="rId2" Type="http://schemas.openxmlformats.org/officeDocument/2006/relationships/slide" Target="slides/slide2.xml"/><Relationship Id="rId16" Type="http://schemas.openxmlformats.org/officeDocument/2006/relationships/slide" Target="slides/slide16.xml"/><Relationship Id="rId20" Type="http://schemas.openxmlformats.org/officeDocument/2006/relationships/slide" Target="slides/slide21.xml"/><Relationship Id="rId29" Type="http://schemas.openxmlformats.org/officeDocument/2006/relationships/slide" Target="slides/slide31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11" Type="http://schemas.openxmlformats.org/officeDocument/2006/relationships/slide" Target="slides/slide11.xml"/><Relationship Id="rId24" Type="http://schemas.openxmlformats.org/officeDocument/2006/relationships/slide" Target="slides/slide25.xml"/><Relationship Id="rId32" Type="http://schemas.openxmlformats.org/officeDocument/2006/relationships/slide" Target="slides/slide41.xml"/><Relationship Id="rId5" Type="http://schemas.openxmlformats.org/officeDocument/2006/relationships/slide" Target="slides/slide5.xml"/><Relationship Id="rId15" Type="http://schemas.openxmlformats.org/officeDocument/2006/relationships/slide" Target="slides/slide15.xml"/><Relationship Id="rId23" Type="http://schemas.openxmlformats.org/officeDocument/2006/relationships/slide" Target="slides/slide24.xml"/><Relationship Id="rId28" Type="http://schemas.openxmlformats.org/officeDocument/2006/relationships/slide" Target="slides/slide29.xml"/><Relationship Id="rId10" Type="http://schemas.openxmlformats.org/officeDocument/2006/relationships/slide" Target="slides/slide10.xml"/><Relationship Id="rId19" Type="http://schemas.openxmlformats.org/officeDocument/2006/relationships/slide" Target="slides/slide20.xml"/><Relationship Id="rId31" Type="http://schemas.openxmlformats.org/officeDocument/2006/relationships/slide" Target="slides/slide40.xml"/><Relationship Id="rId4" Type="http://schemas.openxmlformats.org/officeDocument/2006/relationships/slide" Target="slides/slide4.xml"/><Relationship Id="rId9" Type="http://schemas.openxmlformats.org/officeDocument/2006/relationships/slide" Target="slides/slide9.xml"/><Relationship Id="rId14" Type="http://schemas.openxmlformats.org/officeDocument/2006/relationships/slide" Target="slides/slide14.xml"/><Relationship Id="rId22" Type="http://schemas.openxmlformats.org/officeDocument/2006/relationships/slide" Target="slides/slide23.xml"/><Relationship Id="rId27" Type="http://schemas.openxmlformats.org/officeDocument/2006/relationships/slide" Target="slides/slide28.xml"/><Relationship Id="rId30" Type="http://schemas.openxmlformats.org/officeDocument/2006/relationships/slide" Target="slides/slide3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EDC2D3C-2458-46D7-8D50-9E83574B281E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7D277F36-BEB3-4BF2-8B76-ED50CEC9DC97}">
      <dgm:prSet/>
      <dgm:spPr/>
      <dgm:t>
        <a:bodyPr/>
        <a:lstStyle/>
        <a:p>
          <a:r>
            <a:rPr lang="en-CA" b="1"/>
            <a:t>Bright</a:t>
          </a:r>
          <a:r>
            <a:rPr lang="en-CA"/>
            <a:t> sirens</a:t>
          </a:r>
          <a:endParaRPr lang="en-US"/>
        </a:p>
      </dgm:t>
    </dgm:pt>
    <dgm:pt modelId="{42E1AA07-5156-4EF7-A772-0F2CA902442D}" type="parTrans" cxnId="{BF07049C-B8E3-4BD1-9901-A5D680272F29}">
      <dgm:prSet/>
      <dgm:spPr/>
      <dgm:t>
        <a:bodyPr/>
        <a:lstStyle/>
        <a:p>
          <a:endParaRPr lang="en-US"/>
        </a:p>
      </dgm:t>
    </dgm:pt>
    <dgm:pt modelId="{864B191D-F5E4-41C8-AA14-2A8596335372}" type="sibTrans" cxnId="{BF07049C-B8E3-4BD1-9901-A5D680272F29}">
      <dgm:prSet/>
      <dgm:spPr/>
      <dgm:t>
        <a:bodyPr/>
        <a:lstStyle/>
        <a:p>
          <a:endParaRPr lang="en-US"/>
        </a:p>
      </dgm:t>
    </dgm:pt>
    <dgm:pt modelId="{8BB209E1-B8E0-CE4D-9F75-30A9645039CF}" type="pres">
      <dgm:prSet presAssocID="{CEDC2D3C-2458-46D7-8D50-9E83574B281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1AF6F2-D26D-EB4A-A554-E5C82610B98B}" type="pres">
      <dgm:prSet presAssocID="{7D277F36-BEB3-4BF2-8B76-ED50CEC9DC97}" presName="hierRoot1" presStyleCnt="0"/>
      <dgm:spPr/>
    </dgm:pt>
    <dgm:pt modelId="{524531F3-A1FD-DD41-BBE6-8BCBC772F7BB}" type="pres">
      <dgm:prSet presAssocID="{7D277F36-BEB3-4BF2-8B76-ED50CEC9DC97}" presName="composite" presStyleCnt="0"/>
      <dgm:spPr/>
    </dgm:pt>
    <dgm:pt modelId="{00FCB107-DE01-D941-8A41-5BAEA9643BCA}" type="pres">
      <dgm:prSet presAssocID="{7D277F36-BEB3-4BF2-8B76-ED50CEC9DC97}" presName="background" presStyleLbl="node0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B4E3019A-29C5-C24D-85DB-5A6B2026D5D6}" type="pres">
      <dgm:prSet presAssocID="{7D277F36-BEB3-4BF2-8B76-ED50CEC9DC97}" presName="text" presStyleLbl="fgAcc0" presStyleIdx="0" presStyleCnt="1">
        <dgm:presLayoutVars>
          <dgm:chPref val="3"/>
        </dgm:presLayoutVars>
      </dgm:prSet>
      <dgm:spPr/>
    </dgm:pt>
    <dgm:pt modelId="{FA2C0041-2127-BE48-AEBF-FBEB2AC26A78}" type="pres">
      <dgm:prSet presAssocID="{7D277F36-BEB3-4BF2-8B76-ED50CEC9DC97}" presName="hierChild2" presStyleCnt="0"/>
      <dgm:spPr/>
    </dgm:pt>
  </dgm:ptLst>
  <dgm:cxnLst>
    <dgm:cxn modelId="{CEEACA33-80DD-6943-8410-E7807F8826D5}" type="presOf" srcId="{7D277F36-BEB3-4BF2-8B76-ED50CEC9DC97}" destId="{B4E3019A-29C5-C24D-85DB-5A6B2026D5D6}" srcOrd="0" destOrd="0" presId="urn:microsoft.com/office/officeart/2005/8/layout/hierarchy1"/>
    <dgm:cxn modelId="{BF07049C-B8E3-4BD1-9901-A5D680272F29}" srcId="{CEDC2D3C-2458-46D7-8D50-9E83574B281E}" destId="{7D277F36-BEB3-4BF2-8B76-ED50CEC9DC97}" srcOrd="0" destOrd="0" parTransId="{42E1AA07-5156-4EF7-A772-0F2CA902442D}" sibTransId="{864B191D-F5E4-41C8-AA14-2A8596335372}"/>
    <dgm:cxn modelId="{C1F402F4-E06B-2B42-AC22-8EEFEBF96F79}" type="presOf" srcId="{CEDC2D3C-2458-46D7-8D50-9E83574B281E}" destId="{8BB209E1-B8E0-CE4D-9F75-30A9645039CF}" srcOrd="0" destOrd="0" presId="urn:microsoft.com/office/officeart/2005/8/layout/hierarchy1"/>
    <dgm:cxn modelId="{A4873EA2-5C2A-8147-BC58-5113112BAC88}" type="presParOf" srcId="{8BB209E1-B8E0-CE4D-9F75-30A9645039CF}" destId="{321AF6F2-D26D-EB4A-A554-E5C82610B98B}" srcOrd="0" destOrd="0" presId="urn:microsoft.com/office/officeart/2005/8/layout/hierarchy1"/>
    <dgm:cxn modelId="{97819EEA-4534-CD45-BABA-489CF558CC83}" type="presParOf" srcId="{321AF6F2-D26D-EB4A-A554-E5C82610B98B}" destId="{524531F3-A1FD-DD41-BBE6-8BCBC772F7BB}" srcOrd="0" destOrd="0" presId="urn:microsoft.com/office/officeart/2005/8/layout/hierarchy1"/>
    <dgm:cxn modelId="{02230F39-1EC4-D24E-9978-E442694570BC}" type="presParOf" srcId="{524531F3-A1FD-DD41-BBE6-8BCBC772F7BB}" destId="{00FCB107-DE01-D941-8A41-5BAEA9643BCA}" srcOrd="0" destOrd="0" presId="urn:microsoft.com/office/officeart/2005/8/layout/hierarchy1"/>
    <dgm:cxn modelId="{52485A55-B74B-6941-9289-C327B62CE392}" type="presParOf" srcId="{524531F3-A1FD-DD41-BBE6-8BCBC772F7BB}" destId="{B4E3019A-29C5-C24D-85DB-5A6B2026D5D6}" srcOrd="1" destOrd="0" presId="urn:microsoft.com/office/officeart/2005/8/layout/hierarchy1"/>
    <dgm:cxn modelId="{A7902B7A-0CBF-6147-9C59-99C69956A001}" type="presParOf" srcId="{321AF6F2-D26D-EB4A-A554-E5C82610B98B}" destId="{FA2C0041-2127-BE48-AEBF-FBEB2AC26A7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EDC2D3C-2458-46D7-8D50-9E83574B281E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7D277F36-BEB3-4BF2-8B76-ED50CEC9DC97}">
      <dgm:prSet/>
      <dgm:spPr/>
      <dgm:t>
        <a:bodyPr/>
        <a:lstStyle/>
        <a:p>
          <a:r>
            <a:rPr lang="en-CA" b="1"/>
            <a:t>Bright</a:t>
          </a:r>
          <a:r>
            <a:rPr lang="en-CA"/>
            <a:t> sirens</a:t>
          </a:r>
          <a:endParaRPr lang="en-US"/>
        </a:p>
      </dgm:t>
    </dgm:pt>
    <dgm:pt modelId="{42E1AA07-5156-4EF7-A772-0F2CA902442D}" type="parTrans" cxnId="{BF07049C-B8E3-4BD1-9901-A5D680272F29}">
      <dgm:prSet/>
      <dgm:spPr/>
      <dgm:t>
        <a:bodyPr/>
        <a:lstStyle/>
        <a:p>
          <a:endParaRPr lang="en-US"/>
        </a:p>
      </dgm:t>
    </dgm:pt>
    <dgm:pt modelId="{864B191D-F5E4-41C8-AA14-2A8596335372}" type="sibTrans" cxnId="{BF07049C-B8E3-4BD1-9901-A5D680272F29}">
      <dgm:prSet/>
      <dgm:spPr/>
      <dgm:t>
        <a:bodyPr/>
        <a:lstStyle/>
        <a:p>
          <a:endParaRPr lang="en-US"/>
        </a:p>
      </dgm:t>
    </dgm:pt>
    <dgm:pt modelId="{5DA75807-DA6F-45E1-ABC8-58A1B60BCC8E}">
      <dgm:prSet/>
      <dgm:spPr/>
      <dgm:t>
        <a:bodyPr/>
        <a:lstStyle/>
        <a:p>
          <a:r>
            <a:rPr lang="en-CA" b="1"/>
            <a:t>Dark</a:t>
          </a:r>
          <a:r>
            <a:rPr lang="en-CA"/>
            <a:t> sirens</a:t>
          </a:r>
          <a:endParaRPr lang="en-US"/>
        </a:p>
      </dgm:t>
    </dgm:pt>
    <dgm:pt modelId="{A2E00C21-AC9E-4072-9936-CA45B8FB4467}" type="parTrans" cxnId="{B9A7F118-423D-40B0-B889-4D9224FCE696}">
      <dgm:prSet/>
      <dgm:spPr/>
      <dgm:t>
        <a:bodyPr/>
        <a:lstStyle/>
        <a:p>
          <a:endParaRPr lang="en-US"/>
        </a:p>
      </dgm:t>
    </dgm:pt>
    <dgm:pt modelId="{64926844-C464-4251-AA11-01A7170BCC31}" type="sibTrans" cxnId="{B9A7F118-423D-40B0-B889-4D9224FCE696}">
      <dgm:prSet/>
      <dgm:spPr/>
      <dgm:t>
        <a:bodyPr/>
        <a:lstStyle/>
        <a:p>
          <a:endParaRPr lang="en-US"/>
        </a:p>
      </dgm:t>
    </dgm:pt>
    <dgm:pt modelId="{8BB209E1-B8E0-CE4D-9F75-30A9645039CF}" type="pres">
      <dgm:prSet presAssocID="{CEDC2D3C-2458-46D7-8D50-9E83574B281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1AF6F2-D26D-EB4A-A554-E5C82610B98B}" type="pres">
      <dgm:prSet presAssocID="{7D277F36-BEB3-4BF2-8B76-ED50CEC9DC97}" presName="hierRoot1" presStyleCnt="0"/>
      <dgm:spPr/>
    </dgm:pt>
    <dgm:pt modelId="{524531F3-A1FD-DD41-BBE6-8BCBC772F7BB}" type="pres">
      <dgm:prSet presAssocID="{7D277F36-BEB3-4BF2-8B76-ED50CEC9DC97}" presName="composite" presStyleCnt="0"/>
      <dgm:spPr/>
    </dgm:pt>
    <dgm:pt modelId="{00FCB107-DE01-D941-8A41-5BAEA9643BCA}" type="pres">
      <dgm:prSet presAssocID="{7D277F36-BEB3-4BF2-8B76-ED50CEC9DC97}" presName="background" presStyleLbl="node0" presStyleIdx="0" presStyleCnt="2"/>
      <dgm:spPr>
        <a:solidFill>
          <a:schemeClr val="accent6">
            <a:lumMod val="60000"/>
            <a:lumOff val="40000"/>
          </a:schemeClr>
        </a:solidFill>
      </dgm:spPr>
    </dgm:pt>
    <dgm:pt modelId="{B4E3019A-29C5-C24D-85DB-5A6B2026D5D6}" type="pres">
      <dgm:prSet presAssocID="{7D277F36-BEB3-4BF2-8B76-ED50CEC9DC97}" presName="text" presStyleLbl="fgAcc0" presStyleIdx="0" presStyleCnt="2">
        <dgm:presLayoutVars>
          <dgm:chPref val="3"/>
        </dgm:presLayoutVars>
      </dgm:prSet>
      <dgm:spPr/>
    </dgm:pt>
    <dgm:pt modelId="{FA2C0041-2127-BE48-AEBF-FBEB2AC26A78}" type="pres">
      <dgm:prSet presAssocID="{7D277F36-BEB3-4BF2-8B76-ED50CEC9DC97}" presName="hierChild2" presStyleCnt="0"/>
      <dgm:spPr/>
    </dgm:pt>
    <dgm:pt modelId="{3B62B61F-B08D-C840-A656-A259F6CD88CC}" type="pres">
      <dgm:prSet presAssocID="{5DA75807-DA6F-45E1-ABC8-58A1B60BCC8E}" presName="hierRoot1" presStyleCnt="0"/>
      <dgm:spPr/>
    </dgm:pt>
    <dgm:pt modelId="{92812521-379D-3047-9D36-E668A642E2EE}" type="pres">
      <dgm:prSet presAssocID="{5DA75807-DA6F-45E1-ABC8-58A1B60BCC8E}" presName="composite" presStyleCnt="0"/>
      <dgm:spPr/>
    </dgm:pt>
    <dgm:pt modelId="{C8A476B1-D5FF-384F-B716-380627882926}" type="pres">
      <dgm:prSet presAssocID="{5DA75807-DA6F-45E1-ABC8-58A1B60BCC8E}" presName="background" presStyleLbl="node0" presStyleIdx="1" presStyleCnt="2"/>
      <dgm:spPr>
        <a:solidFill>
          <a:schemeClr val="accent6">
            <a:lumMod val="60000"/>
            <a:lumOff val="40000"/>
          </a:schemeClr>
        </a:solidFill>
      </dgm:spPr>
    </dgm:pt>
    <dgm:pt modelId="{4082EC7A-7951-3E4D-A4EA-4AE596EE34D3}" type="pres">
      <dgm:prSet presAssocID="{5DA75807-DA6F-45E1-ABC8-58A1B60BCC8E}" presName="text" presStyleLbl="fgAcc0" presStyleIdx="1" presStyleCnt="2">
        <dgm:presLayoutVars>
          <dgm:chPref val="3"/>
        </dgm:presLayoutVars>
      </dgm:prSet>
      <dgm:spPr/>
    </dgm:pt>
    <dgm:pt modelId="{123B2599-CEFE-B84F-9B02-0E9761DEFE15}" type="pres">
      <dgm:prSet presAssocID="{5DA75807-DA6F-45E1-ABC8-58A1B60BCC8E}" presName="hierChild2" presStyleCnt="0"/>
      <dgm:spPr/>
    </dgm:pt>
  </dgm:ptLst>
  <dgm:cxnLst>
    <dgm:cxn modelId="{B9A7F118-423D-40B0-B889-4D9224FCE696}" srcId="{CEDC2D3C-2458-46D7-8D50-9E83574B281E}" destId="{5DA75807-DA6F-45E1-ABC8-58A1B60BCC8E}" srcOrd="1" destOrd="0" parTransId="{A2E00C21-AC9E-4072-9936-CA45B8FB4467}" sibTransId="{64926844-C464-4251-AA11-01A7170BCC31}"/>
    <dgm:cxn modelId="{CEEACA33-80DD-6943-8410-E7807F8826D5}" type="presOf" srcId="{7D277F36-BEB3-4BF2-8B76-ED50CEC9DC97}" destId="{B4E3019A-29C5-C24D-85DB-5A6B2026D5D6}" srcOrd="0" destOrd="0" presId="urn:microsoft.com/office/officeart/2005/8/layout/hierarchy1"/>
    <dgm:cxn modelId="{BF07049C-B8E3-4BD1-9901-A5D680272F29}" srcId="{CEDC2D3C-2458-46D7-8D50-9E83574B281E}" destId="{7D277F36-BEB3-4BF2-8B76-ED50CEC9DC97}" srcOrd="0" destOrd="0" parTransId="{42E1AA07-5156-4EF7-A772-0F2CA902442D}" sibTransId="{864B191D-F5E4-41C8-AA14-2A8596335372}"/>
    <dgm:cxn modelId="{28E880BA-C64B-1D46-BAFC-6AD12C5FCD9C}" type="presOf" srcId="{5DA75807-DA6F-45E1-ABC8-58A1B60BCC8E}" destId="{4082EC7A-7951-3E4D-A4EA-4AE596EE34D3}" srcOrd="0" destOrd="0" presId="urn:microsoft.com/office/officeart/2005/8/layout/hierarchy1"/>
    <dgm:cxn modelId="{C1F402F4-E06B-2B42-AC22-8EEFEBF96F79}" type="presOf" srcId="{CEDC2D3C-2458-46D7-8D50-9E83574B281E}" destId="{8BB209E1-B8E0-CE4D-9F75-30A9645039CF}" srcOrd="0" destOrd="0" presId="urn:microsoft.com/office/officeart/2005/8/layout/hierarchy1"/>
    <dgm:cxn modelId="{A4873EA2-5C2A-8147-BC58-5113112BAC88}" type="presParOf" srcId="{8BB209E1-B8E0-CE4D-9F75-30A9645039CF}" destId="{321AF6F2-D26D-EB4A-A554-E5C82610B98B}" srcOrd="0" destOrd="0" presId="urn:microsoft.com/office/officeart/2005/8/layout/hierarchy1"/>
    <dgm:cxn modelId="{97819EEA-4534-CD45-BABA-489CF558CC83}" type="presParOf" srcId="{321AF6F2-D26D-EB4A-A554-E5C82610B98B}" destId="{524531F3-A1FD-DD41-BBE6-8BCBC772F7BB}" srcOrd="0" destOrd="0" presId="urn:microsoft.com/office/officeart/2005/8/layout/hierarchy1"/>
    <dgm:cxn modelId="{02230F39-1EC4-D24E-9978-E442694570BC}" type="presParOf" srcId="{524531F3-A1FD-DD41-BBE6-8BCBC772F7BB}" destId="{00FCB107-DE01-D941-8A41-5BAEA9643BCA}" srcOrd="0" destOrd="0" presId="urn:microsoft.com/office/officeart/2005/8/layout/hierarchy1"/>
    <dgm:cxn modelId="{52485A55-B74B-6941-9289-C327B62CE392}" type="presParOf" srcId="{524531F3-A1FD-DD41-BBE6-8BCBC772F7BB}" destId="{B4E3019A-29C5-C24D-85DB-5A6B2026D5D6}" srcOrd="1" destOrd="0" presId="urn:microsoft.com/office/officeart/2005/8/layout/hierarchy1"/>
    <dgm:cxn modelId="{A7902B7A-0CBF-6147-9C59-99C69956A001}" type="presParOf" srcId="{321AF6F2-D26D-EB4A-A554-E5C82610B98B}" destId="{FA2C0041-2127-BE48-AEBF-FBEB2AC26A78}" srcOrd="1" destOrd="0" presId="urn:microsoft.com/office/officeart/2005/8/layout/hierarchy1"/>
    <dgm:cxn modelId="{21A447B8-8BA2-EC4C-9DA0-6618E199B461}" type="presParOf" srcId="{8BB209E1-B8E0-CE4D-9F75-30A9645039CF}" destId="{3B62B61F-B08D-C840-A656-A259F6CD88CC}" srcOrd="1" destOrd="0" presId="urn:microsoft.com/office/officeart/2005/8/layout/hierarchy1"/>
    <dgm:cxn modelId="{43E40106-DD7F-044D-B885-5CC2CB11DD0C}" type="presParOf" srcId="{3B62B61F-B08D-C840-A656-A259F6CD88CC}" destId="{92812521-379D-3047-9D36-E668A642E2EE}" srcOrd="0" destOrd="0" presId="urn:microsoft.com/office/officeart/2005/8/layout/hierarchy1"/>
    <dgm:cxn modelId="{2752123F-2C57-9242-8A96-9AE8CCD2D451}" type="presParOf" srcId="{92812521-379D-3047-9D36-E668A642E2EE}" destId="{C8A476B1-D5FF-384F-B716-380627882926}" srcOrd="0" destOrd="0" presId="urn:microsoft.com/office/officeart/2005/8/layout/hierarchy1"/>
    <dgm:cxn modelId="{53253937-913E-FE46-97FA-1A6AA85A13E3}" type="presParOf" srcId="{92812521-379D-3047-9D36-E668A642E2EE}" destId="{4082EC7A-7951-3E4D-A4EA-4AE596EE34D3}" srcOrd="1" destOrd="0" presId="urn:microsoft.com/office/officeart/2005/8/layout/hierarchy1"/>
    <dgm:cxn modelId="{863CB2CD-0547-6E47-8783-77E4163E9D4B}" type="presParOf" srcId="{3B62B61F-B08D-C840-A656-A259F6CD88CC}" destId="{123B2599-CEFE-B84F-9B02-0E9761DEFE1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EDC2D3C-2458-46D7-8D50-9E83574B281E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7D277F36-BEB3-4BF2-8B76-ED50CEC9DC97}">
      <dgm:prSet/>
      <dgm:spPr/>
      <dgm:t>
        <a:bodyPr/>
        <a:lstStyle/>
        <a:p>
          <a:r>
            <a:rPr lang="en-CA" b="1" dirty="0"/>
            <a:t>Bright</a:t>
          </a:r>
          <a:r>
            <a:rPr lang="en-CA" dirty="0"/>
            <a:t> sirens</a:t>
          </a:r>
          <a:endParaRPr lang="en-US" dirty="0"/>
        </a:p>
      </dgm:t>
    </dgm:pt>
    <dgm:pt modelId="{42E1AA07-5156-4EF7-A772-0F2CA902442D}" type="parTrans" cxnId="{BF07049C-B8E3-4BD1-9901-A5D680272F29}">
      <dgm:prSet/>
      <dgm:spPr/>
      <dgm:t>
        <a:bodyPr/>
        <a:lstStyle/>
        <a:p>
          <a:endParaRPr lang="en-US"/>
        </a:p>
      </dgm:t>
    </dgm:pt>
    <dgm:pt modelId="{864B191D-F5E4-41C8-AA14-2A8596335372}" type="sibTrans" cxnId="{BF07049C-B8E3-4BD1-9901-A5D680272F29}">
      <dgm:prSet/>
      <dgm:spPr/>
      <dgm:t>
        <a:bodyPr/>
        <a:lstStyle/>
        <a:p>
          <a:endParaRPr lang="en-US"/>
        </a:p>
      </dgm:t>
    </dgm:pt>
    <dgm:pt modelId="{5DA75807-DA6F-45E1-ABC8-58A1B60BCC8E}">
      <dgm:prSet/>
      <dgm:spPr/>
      <dgm:t>
        <a:bodyPr/>
        <a:lstStyle/>
        <a:p>
          <a:r>
            <a:rPr lang="en-CA" b="1"/>
            <a:t>Dark</a:t>
          </a:r>
          <a:r>
            <a:rPr lang="en-CA"/>
            <a:t> sirens</a:t>
          </a:r>
          <a:endParaRPr lang="en-US"/>
        </a:p>
      </dgm:t>
    </dgm:pt>
    <dgm:pt modelId="{A2E00C21-AC9E-4072-9936-CA45B8FB4467}" type="parTrans" cxnId="{B9A7F118-423D-40B0-B889-4D9224FCE696}">
      <dgm:prSet/>
      <dgm:spPr/>
      <dgm:t>
        <a:bodyPr/>
        <a:lstStyle/>
        <a:p>
          <a:endParaRPr lang="en-US"/>
        </a:p>
      </dgm:t>
    </dgm:pt>
    <dgm:pt modelId="{64926844-C464-4251-AA11-01A7170BCC31}" type="sibTrans" cxnId="{B9A7F118-423D-40B0-B889-4D9224FCE696}">
      <dgm:prSet/>
      <dgm:spPr/>
      <dgm:t>
        <a:bodyPr/>
        <a:lstStyle/>
        <a:p>
          <a:endParaRPr lang="en-US"/>
        </a:p>
      </dgm:t>
    </dgm:pt>
    <dgm:pt modelId="{2191DE8B-DCF7-49A3-8861-D75698790C20}">
      <dgm:prSet/>
      <dgm:spPr/>
      <dgm:t>
        <a:bodyPr/>
        <a:lstStyle/>
        <a:p>
          <a:r>
            <a:rPr lang="en-CA" b="1" dirty="0"/>
            <a:t>Spectral</a:t>
          </a:r>
          <a:r>
            <a:rPr lang="en-CA" dirty="0"/>
            <a:t> sirens</a:t>
          </a:r>
          <a:endParaRPr lang="en-US" dirty="0"/>
        </a:p>
      </dgm:t>
    </dgm:pt>
    <dgm:pt modelId="{99F4DC53-9214-4CBE-90E2-0D2A45D4E36A}" type="parTrans" cxnId="{7B767682-7CC9-49D5-8916-A56B30EA87FA}">
      <dgm:prSet/>
      <dgm:spPr/>
      <dgm:t>
        <a:bodyPr/>
        <a:lstStyle/>
        <a:p>
          <a:endParaRPr lang="en-US"/>
        </a:p>
      </dgm:t>
    </dgm:pt>
    <dgm:pt modelId="{70BCB973-48A4-48AC-B015-F52F4788BBFB}" type="sibTrans" cxnId="{7B767682-7CC9-49D5-8916-A56B30EA87FA}">
      <dgm:prSet/>
      <dgm:spPr/>
      <dgm:t>
        <a:bodyPr/>
        <a:lstStyle/>
        <a:p>
          <a:endParaRPr lang="en-US"/>
        </a:p>
      </dgm:t>
    </dgm:pt>
    <dgm:pt modelId="{8BB209E1-B8E0-CE4D-9F75-30A9645039CF}" type="pres">
      <dgm:prSet presAssocID="{CEDC2D3C-2458-46D7-8D50-9E83574B281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1AF6F2-D26D-EB4A-A554-E5C82610B98B}" type="pres">
      <dgm:prSet presAssocID="{7D277F36-BEB3-4BF2-8B76-ED50CEC9DC97}" presName="hierRoot1" presStyleCnt="0"/>
      <dgm:spPr/>
    </dgm:pt>
    <dgm:pt modelId="{524531F3-A1FD-DD41-BBE6-8BCBC772F7BB}" type="pres">
      <dgm:prSet presAssocID="{7D277F36-BEB3-4BF2-8B76-ED50CEC9DC97}" presName="composite" presStyleCnt="0"/>
      <dgm:spPr/>
    </dgm:pt>
    <dgm:pt modelId="{00FCB107-DE01-D941-8A41-5BAEA9643BCA}" type="pres">
      <dgm:prSet presAssocID="{7D277F36-BEB3-4BF2-8B76-ED50CEC9DC97}" presName="background" presStyleLbl="node0" presStyleIdx="0" presStyleCnt="3"/>
      <dgm:spPr>
        <a:solidFill>
          <a:schemeClr val="accent6">
            <a:lumMod val="60000"/>
            <a:lumOff val="40000"/>
          </a:schemeClr>
        </a:solidFill>
      </dgm:spPr>
    </dgm:pt>
    <dgm:pt modelId="{B4E3019A-29C5-C24D-85DB-5A6B2026D5D6}" type="pres">
      <dgm:prSet presAssocID="{7D277F36-BEB3-4BF2-8B76-ED50CEC9DC97}" presName="text" presStyleLbl="fgAcc0" presStyleIdx="0" presStyleCnt="3">
        <dgm:presLayoutVars>
          <dgm:chPref val="3"/>
        </dgm:presLayoutVars>
      </dgm:prSet>
      <dgm:spPr/>
    </dgm:pt>
    <dgm:pt modelId="{FA2C0041-2127-BE48-AEBF-FBEB2AC26A78}" type="pres">
      <dgm:prSet presAssocID="{7D277F36-BEB3-4BF2-8B76-ED50CEC9DC97}" presName="hierChild2" presStyleCnt="0"/>
      <dgm:spPr/>
    </dgm:pt>
    <dgm:pt modelId="{3B62B61F-B08D-C840-A656-A259F6CD88CC}" type="pres">
      <dgm:prSet presAssocID="{5DA75807-DA6F-45E1-ABC8-58A1B60BCC8E}" presName="hierRoot1" presStyleCnt="0"/>
      <dgm:spPr/>
    </dgm:pt>
    <dgm:pt modelId="{92812521-379D-3047-9D36-E668A642E2EE}" type="pres">
      <dgm:prSet presAssocID="{5DA75807-DA6F-45E1-ABC8-58A1B60BCC8E}" presName="composite" presStyleCnt="0"/>
      <dgm:spPr/>
    </dgm:pt>
    <dgm:pt modelId="{C8A476B1-D5FF-384F-B716-380627882926}" type="pres">
      <dgm:prSet presAssocID="{5DA75807-DA6F-45E1-ABC8-58A1B60BCC8E}" presName="background" presStyleLbl="node0" presStyleIdx="1" presStyleCnt="3"/>
      <dgm:spPr>
        <a:solidFill>
          <a:schemeClr val="accent6">
            <a:lumMod val="60000"/>
            <a:lumOff val="40000"/>
          </a:schemeClr>
        </a:solidFill>
      </dgm:spPr>
    </dgm:pt>
    <dgm:pt modelId="{4082EC7A-7951-3E4D-A4EA-4AE596EE34D3}" type="pres">
      <dgm:prSet presAssocID="{5DA75807-DA6F-45E1-ABC8-58A1B60BCC8E}" presName="text" presStyleLbl="fgAcc0" presStyleIdx="1" presStyleCnt="3">
        <dgm:presLayoutVars>
          <dgm:chPref val="3"/>
        </dgm:presLayoutVars>
      </dgm:prSet>
      <dgm:spPr/>
    </dgm:pt>
    <dgm:pt modelId="{123B2599-CEFE-B84F-9B02-0E9761DEFE15}" type="pres">
      <dgm:prSet presAssocID="{5DA75807-DA6F-45E1-ABC8-58A1B60BCC8E}" presName="hierChild2" presStyleCnt="0"/>
      <dgm:spPr/>
    </dgm:pt>
    <dgm:pt modelId="{6445865A-D7C0-0C4E-A6C2-AC4172A015F4}" type="pres">
      <dgm:prSet presAssocID="{2191DE8B-DCF7-49A3-8861-D75698790C20}" presName="hierRoot1" presStyleCnt="0"/>
      <dgm:spPr/>
    </dgm:pt>
    <dgm:pt modelId="{ED84E7EB-5726-2C41-99D1-17E711FEB69D}" type="pres">
      <dgm:prSet presAssocID="{2191DE8B-DCF7-49A3-8861-D75698790C20}" presName="composite" presStyleCnt="0"/>
      <dgm:spPr/>
    </dgm:pt>
    <dgm:pt modelId="{1E71D516-BD2C-F44E-8E0D-96D819AEC574}" type="pres">
      <dgm:prSet presAssocID="{2191DE8B-DCF7-49A3-8861-D75698790C20}" presName="background" presStyleLbl="node0" presStyleIdx="2" presStyleCnt="3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</dgm:pt>
    <dgm:pt modelId="{705444F6-463F-B442-B971-E197DFD47958}" type="pres">
      <dgm:prSet presAssocID="{2191DE8B-DCF7-49A3-8861-D75698790C20}" presName="text" presStyleLbl="fgAcc0" presStyleIdx="2" presStyleCnt="3">
        <dgm:presLayoutVars>
          <dgm:chPref val="3"/>
        </dgm:presLayoutVars>
      </dgm:prSet>
      <dgm:spPr/>
    </dgm:pt>
    <dgm:pt modelId="{0FD3BE3B-B881-7E43-9245-C014B1993372}" type="pres">
      <dgm:prSet presAssocID="{2191DE8B-DCF7-49A3-8861-D75698790C20}" presName="hierChild2" presStyleCnt="0"/>
      <dgm:spPr/>
    </dgm:pt>
  </dgm:ptLst>
  <dgm:cxnLst>
    <dgm:cxn modelId="{B9A7F118-423D-40B0-B889-4D9224FCE696}" srcId="{CEDC2D3C-2458-46D7-8D50-9E83574B281E}" destId="{5DA75807-DA6F-45E1-ABC8-58A1B60BCC8E}" srcOrd="1" destOrd="0" parTransId="{A2E00C21-AC9E-4072-9936-CA45B8FB4467}" sibTransId="{64926844-C464-4251-AA11-01A7170BCC31}"/>
    <dgm:cxn modelId="{CEEACA33-80DD-6943-8410-E7807F8826D5}" type="presOf" srcId="{7D277F36-BEB3-4BF2-8B76-ED50CEC9DC97}" destId="{B4E3019A-29C5-C24D-85DB-5A6B2026D5D6}" srcOrd="0" destOrd="0" presId="urn:microsoft.com/office/officeart/2005/8/layout/hierarchy1"/>
    <dgm:cxn modelId="{7B767682-7CC9-49D5-8916-A56B30EA87FA}" srcId="{CEDC2D3C-2458-46D7-8D50-9E83574B281E}" destId="{2191DE8B-DCF7-49A3-8861-D75698790C20}" srcOrd="2" destOrd="0" parTransId="{99F4DC53-9214-4CBE-90E2-0D2A45D4E36A}" sibTransId="{70BCB973-48A4-48AC-B015-F52F4788BBFB}"/>
    <dgm:cxn modelId="{BF07049C-B8E3-4BD1-9901-A5D680272F29}" srcId="{CEDC2D3C-2458-46D7-8D50-9E83574B281E}" destId="{7D277F36-BEB3-4BF2-8B76-ED50CEC9DC97}" srcOrd="0" destOrd="0" parTransId="{42E1AA07-5156-4EF7-A772-0F2CA902442D}" sibTransId="{864B191D-F5E4-41C8-AA14-2A8596335372}"/>
    <dgm:cxn modelId="{012333B2-CEC8-504C-848C-2E1142D545C8}" type="presOf" srcId="{2191DE8B-DCF7-49A3-8861-D75698790C20}" destId="{705444F6-463F-B442-B971-E197DFD47958}" srcOrd="0" destOrd="0" presId="urn:microsoft.com/office/officeart/2005/8/layout/hierarchy1"/>
    <dgm:cxn modelId="{28E880BA-C64B-1D46-BAFC-6AD12C5FCD9C}" type="presOf" srcId="{5DA75807-DA6F-45E1-ABC8-58A1B60BCC8E}" destId="{4082EC7A-7951-3E4D-A4EA-4AE596EE34D3}" srcOrd="0" destOrd="0" presId="urn:microsoft.com/office/officeart/2005/8/layout/hierarchy1"/>
    <dgm:cxn modelId="{C1F402F4-E06B-2B42-AC22-8EEFEBF96F79}" type="presOf" srcId="{CEDC2D3C-2458-46D7-8D50-9E83574B281E}" destId="{8BB209E1-B8E0-CE4D-9F75-30A9645039CF}" srcOrd="0" destOrd="0" presId="urn:microsoft.com/office/officeart/2005/8/layout/hierarchy1"/>
    <dgm:cxn modelId="{A4873EA2-5C2A-8147-BC58-5113112BAC88}" type="presParOf" srcId="{8BB209E1-B8E0-CE4D-9F75-30A9645039CF}" destId="{321AF6F2-D26D-EB4A-A554-E5C82610B98B}" srcOrd="0" destOrd="0" presId="urn:microsoft.com/office/officeart/2005/8/layout/hierarchy1"/>
    <dgm:cxn modelId="{97819EEA-4534-CD45-BABA-489CF558CC83}" type="presParOf" srcId="{321AF6F2-D26D-EB4A-A554-E5C82610B98B}" destId="{524531F3-A1FD-DD41-BBE6-8BCBC772F7BB}" srcOrd="0" destOrd="0" presId="urn:microsoft.com/office/officeart/2005/8/layout/hierarchy1"/>
    <dgm:cxn modelId="{02230F39-1EC4-D24E-9978-E442694570BC}" type="presParOf" srcId="{524531F3-A1FD-DD41-BBE6-8BCBC772F7BB}" destId="{00FCB107-DE01-D941-8A41-5BAEA9643BCA}" srcOrd="0" destOrd="0" presId="urn:microsoft.com/office/officeart/2005/8/layout/hierarchy1"/>
    <dgm:cxn modelId="{52485A55-B74B-6941-9289-C327B62CE392}" type="presParOf" srcId="{524531F3-A1FD-DD41-BBE6-8BCBC772F7BB}" destId="{B4E3019A-29C5-C24D-85DB-5A6B2026D5D6}" srcOrd="1" destOrd="0" presId="urn:microsoft.com/office/officeart/2005/8/layout/hierarchy1"/>
    <dgm:cxn modelId="{A7902B7A-0CBF-6147-9C59-99C69956A001}" type="presParOf" srcId="{321AF6F2-D26D-EB4A-A554-E5C82610B98B}" destId="{FA2C0041-2127-BE48-AEBF-FBEB2AC26A78}" srcOrd="1" destOrd="0" presId="urn:microsoft.com/office/officeart/2005/8/layout/hierarchy1"/>
    <dgm:cxn modelId="{21A447B8-8BA2-EC4C-9DA0-6618E199B461}" type="presParOf" srcId="{8BB209E1-B8E0-CE4D-9F75-30A9645039CF}" destId="{3B62B61F-B08D-C840-A656-A259F6CD88CC}" srcOrd="1" destOrd="0" presId="urn:microsoft.com/office/officeart/2005/8/layout/hierarchy1"/>
    <dgm:cxn modelId="{43E40106-DD7F-044D-B885-5CC2CB11DD0C}" type="presParOf" srcId="{3B62B61F-B08D-C840-A656-A259F6CD88CC}" destId="{92812521-379D-3047-9D36-E668A642E2EE}" srcOrd="0" destOrd="0" presId="urn:microsoft.com/office/officeart/2005/8/layout/hierarchy1"/>
    <dgm:cxn modelId="{2752123F-2C57-9242-8A96-9AE8CCD2D451}" type="presParOf" srcId="{92812521-379D-3047-9D36-E668A642E2EE}" destId="{C8A476B1-D5FF-384F-B716-380627882926}" srcOrd="0" destOrd="0" presId="urn:microsoft.com/office/officeart/2005/8/layout/hierarchy1"/>
    <dgm:cxn modelId="{53253937-913E-FE46-97FA-1A6AA85A13E3}" type="presParOf" srcId="{92812521-379D-3047-9D36-E668A642E2EE}" destId="{4082EC7A-7951-3E4D-A4EA-4AE596EE34D3}" srcOrd="1" destOrd="0" presId="urn:microsoft.com/office/officeart/2005/8/layout/hierarchy1"/>
    <dgm:cxn modelId="{863CB2CD-0547-6E47-8783-77E4163E9D4B}" type="presParOf" srcId="{3B62B61F-B08D-C840-A656-A259F6CD88CC}" destId="{123B2599-CEFE-B84F-9B02-0E9761DEFE15}" srcOrd="1" destOrd="0" presId="urn:microsoft.com/office/officeart/2005/8/layout/hierarchy1"/>
    <dgm:cxn modelId="{31640B45-0F0E-8240-B1AF-A7E7078E2A93}" type="presParOf" srcId="{8BB209E1-B8E0-CE4D-9F75-30A9645039CF}" destId="{6445865A-D7C0-0C4E-A6C2-AC4172A015F4}" srcOrd="2" destOrd="0" presId="urn:microsoft.com/office/officeart/2005/8/layout/hierarchy1"/>
    <dgm:cxn modelId="{0729623A-D8B5-CB4F-B8BD-8B09FCFF0916}" type="presParOf" srcId="{6445865A-D7C0-0C4E-A6C2-AC4172A015F4}" destId="{ED84E7EB-5726-2C41-99D1-17E711FEB69D}" srcOrd="0" destOrd="0" presId="urn:microsoft.com/office/officeart/2005/8/layout/hierarchy1"/>
    <dgm:cxn modelId="{EA0275E6-138F-4F40-A308-BAE48E3FF2C4}" type="presParOf" srcId="{ED84E7EB-5726-2C41-99D1-17E711FEB69D}" destId="{1E71D516-BD2C-F44E-8E0D-96D819AEC574}" srcOrd="0" destOrd="0" presId="urn:microsoft.com/office/officeart/2005/8/layout/hierarchy1"/>
    <dgm:cxn modelId="{84795F7D-9D6F-A946-A7B0-12771352630E}" type="presParOf" srcId="{ED84E7EB-5726-2C41-99D1-17E711FEB69D}" destId="{705444F6-463F-B442-B971-E197DFD47958}" srcOrd="1" destOrd="0" presId="urn:microsoft.com/office/officeart/2005/8/layout/hierarchy1"/>
    <dgm:cxn modelId="{812A0E9F-45AD-244A-A607-85E3A83D7F32}" type="presParOf" srcId="{6445865A-D7C0-0C4E-A6C2-AC4172A015F4}" destId="{0FD3BE3B-B881-7E43-9245-C014B199337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EDC2D3C-2458-46D7-8D50-9E83574B281E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D277F36-BEB3-4BF2-8B76-ED50CEC9DC97}">
      <dgm:prSet/>
      <dgm:spPr/>
      <dgm:t>
        <a:bodyPr/>
        <a:lstStyle/>
        <a:p>
          <a:r>
            <a:rPr lang="en-CA" b="1" dirty="0"/>
            <a:t>Simulate next-generation catalog</a:t>
          </a:r>
          <a:endParaRPr lang="en-US" dirty="0"/>
        </a:p>
      </dgm:t>
    </dgm:pt>
    <dgm:pt modelId="{42E1AA07-5156-4EF7-A772-0F2CA902442D}" type="parTrans" cxnId="{BF07049C-B8E3-4BD1-9901-A5D680272F29}">
      <dgm:prSet/>
      <dgm:spPr/>
      <dgm:t>
        <a:bodyPr/>
        <a:lstStyle/>
        <a:p>
          <a:endParaRPr lang="en-US"/>
        </a:p>
      </dgm:t>
    </dgm:pt>
    <dgm:pt modelId="{864B191D-F5E4-41C8-AA14-2A8596335372}" type="sibTrans" cxnId="{BF07049C-B8E3-4BD1-9901-A5D680272F29}">
      <dgm:prSet/>
      <dgm:spPr/>
      <dgm:t>
        <a:bodyPr/>
        <a:lstStyle/>
        <a:p>
          <a:endParaRPr lang="en-US"/>
        </a:p>
      </dgm:t>
    </dgm:pt>
    <dgm:pt modelId="{8BB209E1-B8E0-CE4D-9F75-30A9645039CF}" type="pres">
      <dgm:prSet presAssocID="{CEDC2D3C-2458-46D7-8D50-9E83574B281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1AF6F2-D26D-EB4A-A554-E5C82610B98B}" type="pres">
      <dgm:prSet presAssocID="{7D277F36-BEB3-4BF2-8B76-ED50CEC9DC97}" presName="hierRoot1" presStyleCnt="0"/>
      <dgm:spPr/>
    </dgm:pt>
    <dgm:pt modelId="{524531F3-A1FD-DD41-BBE6-8BCBC772F7BB}" type="pres">
      <dgm:prSet presAssocID="{7D277F36-BEB3-4BF2-8B76-ED50CEC9DC97}" presName="composite" presStyleCnt="0"/>
      <dgm:spPr/>
    </dgm:pt>
    <dgm:pt modelId="{00FCB107-DE01-D941-8A41-5BAEA9643BCA}" type="pres">
      <dgm:prSet presAssocID="{7D277F36-BEB3-4BF2-8B76-ED50CEC9DC97}" presName="background" presStyleLbl="node0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B4E3019A-29C5-C24D-85DB-5A6B2026D5D6}" type="pres">
      <dgm:prSet presAssocID="{7D277F36-BEB3-4BF2-8B76-ED50CEC9DC97}" presName="text" presStyleLbl="fgAcc0" presStyleIdx="0" presStyleCnt="1">
        <dgm:presLayoutVars>
          <dgm:chPref val="3"/>
        </dgm:presLayoutVars>
      </dgm:prSet>
      <dgm:spPr/>
    </dgm:pt>
    <dgm:pt modelId="{FA2C0041-2127-BE48-AEBF-FBEB2AC26A78}" type="pres">
      <dgm:prSet presAssocID="{7D277F36-BEB3-4BF2-8B76-ED50CEC9DC97}" presName="hierChild2" presStyleCnt="0"/>
      <dgm:spPr/>
    </dgm:pt>
  </dgm:ptLst>
  <dgm:cxnLst>
    <dgm:cxn modelId="{CEEACA33-80DD-6943-8410-E7807F8826D5}" type="presOf" srcId="{7D277F36-BEB3-4BF2-8B76-ED50CEC9DC97}" destId="{B4E3019A-29C5-C24D-85DB-5A6B2026D5D6}" srcOrd="0" destOrd="0" presId="urn:microsoft.com/office/officeart/2005/8/layout/hierarchy1"/>
    <dgm:cxn modelId="{BF07049C-B8E3-4BD1-9901-A5D680272F29}" srcId="{CEDC2D3C-2458-46D7-8D50-9E83574B281E}" destId="{7D277F36-BEB3-4BF2-8B76-ED50CEC9DC97}" srcOrd="0" destOrd="0" parTransId="{42E1AA07-5156-4EF7-A772-0F2CA902442D}" sibTransId="{864B191D-F5E4-41C8-AA14-2A8596335372}"/>
    <dgm:cxn modelId="{C1F402F4-E06B-2B42-AC22-8EEFEBF96F79}" type="presOf" srcId="{CEDC2D3C-2458-46D7-8D50-9E83574B281E}" destId="{8BB209E1-B8E0-CE4D-9F75-30A9645039CF}" srcOrd="0" destOrd="0" presId="urn:microsoft.com/office/officeart/2005/8/layout/hierarchy1"/>
    <dgm:cxn modelId="{A4873EA2-5C2A-8147-BC58-5113112BAC88}" type="presParOf" srcId="{8BB209E1-B8E0-CE4D-9F75-30A9645039CF}" destId="{321AF6F2-D26D-EB4A-A554-E5C82610B98B}" srcOrd="0" destOrd="0" presId="urn:microsoft.com/office/officeart/2005/8/layout/hierarchy1"/>
    <dgm:cxn modelId="{97819EEA-4534-CD45-BABA-489CF558CC83}" type="presParOf" srcId="{321AF6F2-D26D-EB4A-A554-E5C82610B98B}" destId="{524531F3-A1FD-DD41-BBE6-8BCBC772F7BB}" srcOrd="0" destOrd="0" presId="urn:microsoft.com/office/officeart/2005/8/layout/hierarchy1"/>
    <dgm:cxn modelId="{02230F39-1EC4-D24E-9978-E442694570BC}" type="presParOf" srcId="{524531F3-A1FD-DD41-BBE6-8BCBC772F7BB}" destId="{00FCB107-DE01-D941-8A41-5BAEA9643BCA}" srcOrd="0" destOrd="0" presId="urn:microsoft.com/office/officeart/2005/8/layout/hierarchy1"/>
    <dgm:cxn modelId="{52485A55-B74B-6941-9289-C327B62CE392}" type="presParOf" srcId="{524531F3-A1FD-DD41-BBE6-8BCBC772F7BB}" destId="{B4E3019A-29C5-C24D-85DB-5A6B2026D5D6}" srcOrd="1" destOrd="0" presId="urn:microsoft.com/office/officeart/2005/8/layout/hierarchy1"/>
    <dgm:cxn modelId="{A7902B7A-0CBF-6147-9C59-99C69956A001}" type="presParOf" srcId="{321AF6F2-D26D-EB4A-A554-E5C82610B98B}" destId="{FA2C0041-2127-BE48-AEBF-FBEB2AC26A78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EDC2D3C-2458-46D7-8D50-9E83574B281E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D277F36-BEB3-4BF2-8B76-ED50CEC9DC97}">
      <dgm:prSet/>
      <dgm:spPr/>
      <dgm:t>
        <a:bodyPr/>
        <a:lstStyle/>
        <a:p>
          <a:r>
            <a:rPr lang="en-CA" b="1" dirty="0"/>
            <a:t>Simulate next-generation catalog</a:t>
          </a:r>
          <a:endParaRPr lang="en-US" dirty="0"/>
        </a:p>
      </dgm:t>
    </dgm:pt>
    <dgm:pt modelId="{42E1AA07-5156-4EF7-A772-0F2CA902442D}" type="parTrans" cxnId="{BF07049C-B8E3-4BD1-9901-A5D680272F29}">
      <dgm:prSet/>
      <dgm:spPr/>
      <dgm:t>
        <a:bodyPr/>
        <a:lstStyle/>
        <a:p>
          <a:endParaRPr lang="en-US"/>
        </a:p>
      </dgm:t>
    </dgm:pt>
    <dgm:pt modelId="{864B191D-F5E4-41C8-AA14-2A8596335372}" type="sibTrans" cxnId="{BF07049C-B8E3-4BD1-9901-A5D680272F29}">
      <dgm:prSet/>
      <dgm:spPr/>
      <dgm:t>
        <a:bodyPr/>
        <a:lstStyle/>
        <a:p>
          <a:endParaRPr lang="en-US"/>
        </a:p>
      </dgm:t>
    </dgm:pt>
    <dgm:pt modelId="{5DA75807-DA6F-45E1-ABC8-58A1B60BCC8E}">
      <dgm:prSet/>
      <dgm:spPr/>
      <dgm:t>
        <a:bodyPr/>
        <a:lstStyle/>
        <a:p>
          <a:r>
            <a:rPr lang="en-CA" b="1" dirty="0"/>
            <a:t>Find features in mass distribution</a:t>
          </a:r>
          <a:endParaRPr lang="en-US" dirty="0"/>
        </a:p>
      </dgm:t>
    </dgm:pt>
    <dgm:pt modelId="{A2E00C21-AC9E-4072-9936-CA45B8FB4467}" type="parTrans" cxnId="{B9A7F118-423D-40B0-B889-4D9224FCE696}">
      <dgm:prSet/>
      <dgm:spPr/>
      <dgm:t>
        <a:bodyPr/>
        <a:lstStyle/>
        <a:p>
          <a:endParaRPr lang="en-US"/>
        </a:p>
      </dgm:t>
    </dgm:pt>
    <dgm:pt modelId="{64926844-C464-4251-AA11-01A7170BCC31}" type="sibTrans" cxnId="{B9A7F118-423D-40B0-B889-4D9224FCE696}">
      <dgm:prSet/>
      <dgm:spPr/>
      <dgm:t>
        <a:bodyPr/>
        <a:lstStyle/>
        <a:p>
          <a:endParaRPr lang="en-US"/>
        </a:p>
      </dgm:t>
    </dgm:pt>
    <dgm:pt modelId="{8BB209E1-B8E0-CE4D-9F75-30A9645039CF}" type="pres">
      <dgm:prSet presAssocID="{CEDC2D3C-2458-46D7-8D50-9E83574B281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1AF6F2-D26D-EB4A-A554-E5C82610B98B}" type="pres">
      <dgm:prSet presAssocID="{7D277F36-BEB3-4BF2-8B76-ED50CEC9DC97}" presName="hierRoot1" presStyleCnt="0"/>
      <dgm:spPr/>
    </dgm:pt>
    <dgm:pt modelId="{524531F3-A1FD-DD41-BBE6-8BCBC772F7BB}" type="pres">
      <dgm:prSet presAssocID="{7D277F36-BEB3-4BF2-8B76-ED50CEC9DC97}" presName="composite" presStyleCnt="0"/>
      <dgm:spPr/>
    </dgm:pt>
    <dgm:pt modelId="{00FCB107-DE01-D941-8A41-5BAEA9643BCA}" type="pres">
      <dgm:prSet presAssocID="{7D277F36-BEB3-4BF2-8B76-ED50CEC9DC97}" presName="background" presStyleLbl="node0" presStyleIdx="0" presStyleCnt="2"/>
      <dgm:spPr>
        <a:solidFill>
          <a:schemeClr val="accent6">
            <a:lumMod val="60000"/>
            <a:lumOff val="40000"/>
          </a:schemeClr>
        </a:solidFill>
      </dgm:spPr>
    </dgm:pt>
    <dgm:pt modelId="{B4E3019A-29C5-C24D-85DB-5A6B2026D5D6}" type="pres">
      <dgm:prSet presAssocID="{7D277F36-BEB3-4BF2-8B76-ED50CEC9DC97}" presName="text" presStyleLbl="fgAcc0" presStyleIdx="0" presStyleCnt="2">
        <dgm:presLayoutVars>
          <dgm:chPref val="3"/>
        </dgm:presLayoutVars>
      </dgm:prSet>
      <dgm:spPr/>
    </dgm:pt>
    <dgm:pt modelId="{FA2C0041-2127-BE48-AEBF-FBEB2AC26A78}" type="pres">
      <dgm:prSet presAssocID="{7D277F36-BEB3-4BF2-8B76-ED50CEC9DC97}" presName="hierChild2" presStyleCnt="0"/>
      <dgm:spPr/>
    </dgm:pt>
    <dgm:pt modelId="{3B62B61F-B08D-C840-A656-A259F6CD88CC}" type="pres">
      <dgm:prSet presAssocID="{5DA75807-DA6F-45E1-ABC8-58A1B60BCC8E}" presName="hierRoot1" presStyleCnt="0"/>
      <dgm:spPr/>
    </dgm:pt>
    <dgm:pt modelId="{92812521-379D-3047-9D36-E668A642E2EE}" type="pres">
      <dgm:prSet presAssocID="{5DA75807-DA6F-45E1-ABC8-58A1B60BCC8E}" presName="composite" presStyleCnt="0"/>
      <dgm:spPr/>
    </dgm:pt>
    <dgm:pt modelId="{C8A476B1-D5FF-384F-B716-380627882926}" type="pres">
      <dgm:prSet presAssocID="{5DA75807-DA6F-45E1-ABC8-58A1B60BCC8E}" presName="background" presStyleLbl="node0" presStyleIdx="1" presStyleCnt="2"/>
      <dgm:spPr>
        <a:solidFill>
          <a:schemeClr val="accent6">
            <a:lumMod val="60000"/>
            <a:lumOff val="40000"/>
          </a:schemeClr>
        </a:solidFill>
      </dgm:spPr>
    </dgm:pt>
    <dgm:pt modelId="{4082EC7A-7951-3E4D-A4EA-4AE596EE34D3}" type="pres">
      <dgm:prSet presAssocID="{5DA75807-DA6F-45E1-ABC8-58A1B60BCC8E}" presName="text" presStyleLbl="fgAcc0" presStyleIdx="1" presStyleCnt="2">
        <dgm:presLayoutVars>
          <dgm:chPref val="3"/>
        </dgm:presLayoutVars>
      </dgm:prSet>
      <dgm:spPr/>
    </dgm:pt>
    <dgm:pt modelId="{123B2599-CEFE-B84F-9B02-0E9761DEFE15}" type="pres">
      <dgm:prSet presAssocID="{5DA75807-DA6F-45E1-ABC8-58A1B60BCC8E}" presName="hierChild2" presStyleCnt="0"/>
      <dgm:spPr/>
    </dgm:pt>
  </dgm:ptLst>
  <dgm:cxnLst>
    <dgm:cxn modelId="{B9A7F118-423D-40B0-B889-4D9224FCE696}" srcId="{CEDC2D3C-2458-46D7-8D50-9E83574B281E}" destId="{5DA75807-DA6F-45E1-ABC8-58A1B60BCC8E}" srcOrd="1" destOrd="0" parTransId="{A2E00C21-AC9E-4072-9936-CA45B8FB4467}" sibTransId="{64926844-C464-4251-AA11-01A7170BCC31}"/>
    <dgm:cxn modelId="{CEEACA33-80DD-6943-8410-E7807F8826D5}" type="presOf" srcId="{7D277F36-BEB3-4BF2-8B76-ED50CEC9DC97}" destId="{B4E3019A-29C5-C24D-85DB-5A6B2026D5D6}" srcOrd="0" destOrd="0" presId="urn:microsoft.com/office/officeart/2005/8/layout/hierarchy1"/>
    <dgm:cxn modelId="{BF07049C-B8E3-4BD1-9901-A5D680272F29}" srcId="{CEDC2D3C-2458-46D7-8D50-9E83574B281E}" destId="{7D277F36-BEB3-4BF2-8B76-ED50CEC9DC97}" srcOrd="0" destOrd="0" parTransId="{42E1AA07-5156-4EF7-A772-0F2CA902442D}" sibTransId="{864B191D-F5E4-41C8-AA14-2A8596335372}"/>
    <dgm:cxn modelId="{28E880BA-C64B-1D46-BAFC-6AD12C5FCD9C}" type="presOf" srcId="{5DA75807-DA6F-45E1-ABC8-58A1B60BCC8E}" destId="{4082EC7A-7951-3E4D-A4EA-4AE596EE34D3}" srcOrd="0" destOrd="0" presId="urn:microsoft.com/office/officeart/2005/8/layout/hierarchy1"/>
    <dgm:cxn modelId="{C1F402F4-E06B-2B42-AC22-8EEFEBF96F79}" type="presOf" srcId="{CEDC2D3C-2458-46D7-8D50-9E83574B281E}" destId="{8BB209E1-B8E0-CE4D-9F75-30A9645039CF}" srcOrd="0" destOrd="0" presId="urn:microsoft.com/office/officeart/2005/8/layout/hierarchy1"/>
    <dgm:cxn modelId="{A4873EA2-5C2A-8147-BC58-5113112BAC88}" type="presParOf" srcId="{8BB209E1-B8E0-CE4D-9F75-30A9645039CF}" destId="{321AF6F2-D26D-EB4A-A554-E5C82610B98B}" srcOrd="0" destOrd="0" presId="urn:microsoft.com/office/officeart/2005/8/layout/hierarchy1"/>
    <dgm:cxn modelId="{97819EEA-4534-CD45-BABA-489CF558CC83}" type="presParOf" srcId="{321AF6F2-D26D-EB4A-A554-E5C82610B98B}" destId="{524531F3-A1FD-DD41-BBE6-8BCBC772F7BB}" srcOrd="0" destOrd="0" presId="urn:microsoft.com/office/officeart/2005/8/layout/hierarchy1"/>
    <dgm:cxn modelId="{02230F39-1EC4-D24E-9978-E442694570BC}" type="presParOf" srcId="{524531F3-A1FD-DD41-BBE6-8BCBC772F7BB}" destId="{00FCB107-DE01-D941-8A41-5BAEA9643BCA}" srcOrd="0" destOrd="0" presId="urn:microsoft.com/office/officeart/2005/8/layout/hierarchy1"/>
    <dgm:cxn modelId="{52485A55-B74B-6941-9289-C327B62CE392}" type="presParOf" srcId="{524531F3-A1FD-DD41-BBE6-8BCBC772F7BB}" destId="{B4E3019A-29C5-C24D-85DB-5A6B2026D5D6}" srcOrd="1" destOrd="0" presId="urn:microsoft.com/office/officeart/2005/8/layout/hierarchy1"/>
    <dgm:cxn modelId="{A7902B7A-0CBF-6147-9C59-99C69956A001}" type="presParOf" srcId="{321AF6F2-D26D-EB4A-A554-E5C82610B98B}" destId="{FA2C0041-2127-BE48-AEBF-FBEB2AC26A78}" srcOrd="1" destOrd="0" presId="urn:microsoft.com/office/officeart/2005/8/layout/hierarchy1"/>
    <dgm:cxn modelId="{21A447B8-8BA2-EC4C-9DA0-6618E199B461}" type="presParOf" srcId="{8BB209E1-B8E0-CE4D-9F75-30A9645039CF}" destId="{3B62B61F-B08D-C840-A656-A259F6CD88CC}" srcOrd="1" destOrd="0" presId="urn:microsoft.com/office/officeart/2005/8/layout/hierarchy1"/>
    <dgm:cxn modelId="{43E40106-DD7F-044D-B885-5CC2CB11DD0C}" type="presParOf" srcId="{3B62B61F-B08D-C840-A656-A259F6CD88CC}" destId="{92812521-379D-3047-9D36-E668A642E2EE}" srcOrd="0" destOrd="0" presId="urn:microsoft.com/office/officeart/2005/8/layout/hierarchy1"/>
    <dgm:cxn modelId="{2752123F-2C57-9242-8A96-9AE8CCD2D451}" type="presParOf" srcId="{92812521-379D-3047-9D36-E668A642E2EE}" destId="{C8A476B1-D5FF-384F-B716-380627882926}" srcOrd="0" destOrd="0" presId="urn:microsoft.com/office/officeart/2005/8/layout/hierarchy1"/>
    <dgm:cxn modelId="{53253937-913E-FE46-97FA-1A6AA85A13E3}" type="presParOf" srcId="{92812521-379D-3047-9D36-E668A642E2EE}" destId="{4082EC7A-7951-3E4D-A4EA-4AE596EE34D3}" srcOrd="1" destOrd="0" presId="urn:microsoft.com/office/officeart/2005/8/layout/hierarchy1"/>
    <dgm:cxn modelId="{863CB2CD-0547-6E47-8783-77E4163E9D4B}" type="presParOf" srcId="{3B62B61F-B08D-C840-A656-A259F6CD88CC}" destId="{123B2599-CEFE-B84F-9B02-0E9761DEFE1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EDC2D3C-2458-46D7-8D50-9E83574B281E}" type="doc">
      <dgm:prSet loTypeId="urn:microsoft.com/office/officeart/2005/8/layout/hierarchy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7D277F36-BEB3-4BF2-8B76-ED50CEC9DC97}">
      <dgm:prSet/>
      <dgm:spPr/>
      <dgm:t>
        <a:bodyPr/>
        <a:lstStyle/>
        <a:p>
          <a:r>
            <a:rPr lang="en-CA" b="1" dirty="0"/>
            <a:t>Simulate next-generation catalog</a:t>
          </a:r>
          <a:endParaRPr lang="en-US" dirty="0"/>
        </a:p>
      </dgm:t>
    </dgm:pt>
    <dgm:pt modelId="{42E1AA07-5156-4EF7-A772-0F2CA902442D}" type="parTrans" cxnId="{BF07049C-B8E3-4BD1-9901-A5D680272F29}">
      <dgm:prSet/>
      <dgm:spPr/>
      <dgm:t>
        <a:bodyPr/>
        <a:lstStyle/>
        <a:p>
          <a:endParaRPr lang="en-US"/>
        </a:p>
      </dgm:t>
    </dgm:pt>
    <dgm:pt modelId="{864B191D-F5E4-41C8-AA14-2A8596335372}" type="sibTrans" cxnId="{BF07049C-B8E3-4BD1-9901-A5D680272F29}">
      <dgm:prSet/>
      <dgm:spPr/>
      <dgm:t>
        <a:bodyPr/>
        <a:lstStyle/>
        <a:p>
          <a:endParaRPr lang="en-US"/>
        </a:p>
      </dgm:t>
    </dgm:pt>
    <dgm:pt modelId="{5DA75807-DA6F-45E1-ABC8-58A1B60BCC8E}">
      <dgm:prSet/>
      <dgm:spPr/>
      <dgm:t>
        <a:bodyPr/>
        <a:lstStyle/>
        <a:p>
          <a:r>
            <a:rPr lang="en-CA" b="1" dirty="0"/>
            <a:t>Find features in mass distribution</a:t>
          </a:r>
          <a:endParaRPr lang="en-US" dirty="0"/>
        </a:p>
      </dgm:t>
    </dgm:pt>
    <dgm:pt modelId="{A2E00C21-AC9E-4072-9936-CA45B8FB4467}" type="parTrans" cxnId="{B9A7F118-423D-40B0-B889-4D9224FCE696}">
      <dgm:prSet/>
      <dgm:spPr/>
      <dgm:t>
        <a:bodyPr/>
        <a:lstStyle/>
        <a:p>
          <a:endParaRPr lang="en-US"/>
        </a:p>
      </dgm:t>
    </dgm:pt>
    <dgm:pt modelId="{64926844-C464-4251-AA11-01A7170BCC31}" type="sibTrans" cxnId="{B9A7F118-423D-40B0-B889-4D9224FCE696}">
      <dgm:prSet/>
      <dgm:spPr/>
      <dgm:t>
        <a:bodyPr/>
        <a:lstStyle/>
        <a:p>
          <a:endParaRPr lang="en-US"/>
        </a:p>
      </dgm:t>
    </dgm:pt>
    <dgm:pt modelId="{2191DE8B-DCF7-49A3-8861-D75698790C20}">
      <dgm:prSet/>
      <dgm:spPr/>
      <dgm:t>
        <a:bodyPr/>
        <a:lstStyle/>
        <a:p>
          <a:r>
            <a:rPr lang="en-CA" b="1" dirty="0"/>
            <a:t>Simultaneously fit for astrophysics and cosmology</a:t>
          </a:r>
          <a:endParaRPr lang="en-US" dirty="0"/>
        </a:p>
      </dgm:t>
    </dgm:pt>
    <dgm:pt modelId="{99F4DC53-9214-4CBE-90E2-0D2A45D4E36A}" type="parTrans" cxnId="{7B767682-7CC9-49D5-8916-A56B30EA87FA}">
      <dgm:prSet/>
      <dgm:spPr/>
      <dgm:t>
        <a:bodyPr/>
        <a:lstStyle/>
        <a:p>
          <a:endParaRPr lang="en-US"/>
        </a:p>
      </dgm:t>
    </dgm:pt>
    <dgm:pt modelId="{70BCB973-48A4-48AC-B015-F52F4788BBFB}" type="sibTrans" cxnId="{7B767682-7CC9-49D5-8916-A56B30EA87FA}">
      <dgm:prSet/>
      <dgm:spPr/>
      <dgm:t>
        <a:bodyPr/>
        <a:lstStyle/>
        <a:p>
          <a:endParaRPr lang="en-US"/>
        </a:p>
      </dgm:t>
    </dgm:pt>
    <dgm:pt modelId="{8BB209E1-B8E0-CE4D-9F75-30A9645039CF}" type="pres">
      <dgm:prSet presAssocID="{CEDC2D3C-2458-46D7-8D50-9E83574B281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321AF6F2-D26D-EB4A-A554-E5C82610B98B}" type="pres">
      <dgm:prSet presAssocID="{7D277F36-BEB3-4BF2-8B76-ED50CEC9DC97}" presName="hierRoot1" presStyleCnt="0"/>
      <dgm:spPr/>
    </dgm:pt>
    <dgm:pt modelId="{524531F3-A1FD-DD41-BBE6-8BCBC772F7BB}" type="pres">
      <dgm:prSet presAssocID="{7D277F36-BEB3-4BF2-8B76-ED50CEC9DC97}" presName="composite" presStyleCnt="0"/>
      <dgm:spPr/>
    </dgm:pt>
    <dgm:pt modelId="{00FCB107-DE01-D941-8A41-5BAEA9643BCA}" type="pres">
      <dgm:prSet presAssocID="{7D277F36-BEB3-4BF2-8B76-ED50CEC9DC97}" presName="background" presStyleLbl="node0" presStyleIdx="0" presStyleCnt="3"/>
      <dgm:spPr>
        <a:solidFill>
          <a:schemeClr val="accent6">
            <a:lumMod val="60000"/>
            <a:lumOff val="40000"/>
          </a:schemeClr>
        </a:solidFill>
      </dgm:spPr>
    </dgm:pt>
    <dgm:pt modelId="{B4E3019A-29C5-C24D-85DB-5A6B2026D5D6}" type="pres">
      <dgm:prSet presAssocID="{7D277F36-BEB3-4BF2-8B76-ED50CEC9DC97}" presName="text" presStyleLbl="fgAcc0" presStyleIdx="0" presStyleCnt="3">
        <dgm:presLayoutVars>
          <dgm:chPref val="3"/>
        </dgm:presLayoutVars>
      </dgm:prSet>
      <dgm:spPr/>
    </dgm:pt>
    <dgm:pt modelId="{FA2C0041-2127-BE48-AEBF-FBEB2AC26A78}" type="pres">
      <dgm:prSet presAssocID="{7D277F36-BEB3-4BF2-8B76-ED50CEC9DC97}" presName="hierChild2" presStyleCnt="0"/>
      <dgm:spPr/>
    </dgm:pt>
    <dgm:pt modelId="{3B62B61F-B08D-C840-A656-A259F6CD88CC}" type="pres">
      <dgm:prSet presAssocID="{5DA75807-DA6F-45E1-ABC8-58A1B60BCC8E}" presName="hierRoot1" presStyleCnt="0"/>
      <dgm:spPr/>
    </dgm:pt>
    <dgm:pt modelId="{92812521-379D-3047-9D36-E668A642E2EE}" type="pres">
      <dgm:prSet presAssocID="{5DA75807-DA6F-45E1-ABC8-58A1B60BCC8E}" presName="composite" presStyleCnt="0"/>
      <dgm:spPr/>
    </dgm:pt>
    <dgm:pt modelId="{C8A476B1-D5FF-384F-B716-380627882926}" type="pres">
      <dgm:prSet presAssocID="{5DA75807-DA6F-45E1-ABC8-58A1B60BCC8E}" presName="background" presStyleLbl="node0" presStyleIdx="1" presStyleCnt="3"/>
      <dgm:spPr>
        <a:solidFill>
          <a:schemeClr val="accent6">
            <a:lumMod val="60000"/>
            <a:lumOff val="40000"/>
          </a:schemeClr>
        </a:solidFill>
      </dgm:spPr>
    </dgm:pt>
    <dgm:pt modelId="{4082EC7A-7951-3E4D-A4EA-4AE596EE34D3}" type="pres">
      <dgm:prSet presAssocID="{5DA75807-DA6F-45E1-ABC8-58A1B60BCC8E}" presName="text" presStyleLbl="fgAcc0" presStyleIdx="1" presStyleCnt="3">
        <dgm:presLayoutVars>
          <dgm:chPref val="3"/>
        </dgm:presLayoutVars>
      </dgm:prSet>
      <dgm:spPr/>
    </dgm:pt>
    <dgm:pt modelId="{123B2599-CEFE-B84F-9B02-0E9761DEFE15}" type="pres">
      <dgm:prSet presAssocID="{5DA75807-DA6F-45E1-ABC8-58A1B60BCC8E}" presName="hierChild2" presStyleCnt="0"/>
      <dgm:spPr/>
    </dgm:pt>
    <dgm:pt modelId="{6445865A-D7C0-0C4E-A6C2-AC4172A015F4}" type="pres">
      <dgm:prSet presAssocID="{2191DE8B-DCF7-49A3-8861-D75698790C20}" presName="hierRoot1" presStyleCnt="0"/>
      <dgm:spPr/>
    </dgm:pt>
    <dgm:pt modelId="{ED84E7EB-5726-2C41-99D1-17E711FEB69D}" type="pres">
      <dgm:prSet presAssocID="{2191DE8B-DCF7-49A3-8861-D75698790C20}" presName="composite" presStyleCnt="0"/>
      <dgm:spPr/>
    </dgm:pt>
    <dgm:pt modelId="{1E71D516-BD2C-F44E-8E0D-96D819AEC574}" type="pres">
      <dgm:prSet presAssocID="{2191DE8B-DCF7-49A3-8861-D75698790C20}" presName="background" presStyleLbl="node0" presStyleIdx="2" presStyleCnt="3"/>
      <dgm:spPr>
        <a:solidFill>
          <a:schemeClr val="accent6">
            <a:lumMod val="60000"/>
            <a:lumOff val="4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</dgm:pt>
    <dgm:pt modelId="{705444F6-463F-B442-B971-E197DFD47958}" type="pres">
      <dgm:prSet presAssocID="{2191DE8B-DCF7-49A3-8861-D75698790C20}" presName="text" presStyleLbl="fgAcc0" presStyleIdx="2" presStyleCnt="3">
        <dgm:presLayoutVars>
          <dgm:chPref val="3"/>
        </dgm:presLayoutVars>
      </dgm:prSet>
      <dgm:spPr/>
    </dgm:pt>
    <dgm:pt modelId="{0FD3BE3B-B881-7E43-9245-C014B1993372}" type="pres">
      <dgm:prSet presAssocID="{2191DE8B-DCF7-49A3-8861-D75698790C20}" presName="hierChild2" presStyleCnt="0"/>
      <dgm:spPr/>
    </dgm:pt>
  </dgm:ptLst>
  <dgm:cxnLst>
    <dgm:cxn modelId="{B9A7F118-423D-40B0-B889-4D9224FCE696}" srcId="{CEDC2D3C-2458-46D7-8D50-9E83574B281E}" destId="{5DA75807-DA6F-45E1-ABC8-58A1B60BCC8E}" srcOrd="1" destOrd="0" parTransId="{A2E00C21-AC9E-4072-9936-CA45B8FB4467}" sibTransId="{64926844-C464-4251-AA11-01A7170BCC31}"/>
    <dgm:cxn modelId="{CEEACA33-80DD-6943-8410-E7807F8826D5}" type="presOf" srcId="{7D277F36-BEB3-4BF2-8B76-ED50CEC9DC97}" destId="{B4E3019A-29C5-C24D-85DB-5A6B2026D5D6}" srcOrd="0" destOrd="0" presId="urn:microsoft.com/office/officeart/2005/8/layout/hierarchy1"/>
    <dgm:cxn modelId="{7B767682-7CC9-49D5-8916-A56B30EA87FA}" srcId="{CEDC2D3C-2458-46D7-8D50-9E83574B281E}" destId="{2191DE8B-DCF7-49A3-8861-D75698790C20}" srcOrd="2" destOrd="0" parTransId="{99F4DC53-9214-4CBE-90E2-0D2A45D4E36A}" sibTransId="{70BCB973-48A4-48AC-B015-F52F4788BBFB}"/>
    <dgm:cxn modelId="{BF07049C-B8E3-4BD1-9901-A5D680272F29}" srcId="{CEDC2D3C-2458-46D7-8D50-9E83574B281E}" destId="{7D277F36-BEB3-4BF2-8B76-ED50CEC9DC97}" srcOrd="0" destOrd="0" parTransId="{42E1AA07-5156-4EF7-A772-0F2CA902442D}" sibTransId="{864B191D-F5E4-41C8-AA14-2A8596335372}"/>
    <dgm:cxn modelId="{012333B2-CEC8-504C-848C-2E1142D545C8}" type="presOf" srcId="{2191DE8B-DCF7-49A3-8861-D75698790C20}" destId="{705444F6-463F-B442-B971-E197DFD47958}" srcOrd="0" destOrd="0" presId="urn:microsoft.com/office/officeart/2005/8/layout/hierarchy1"/>
    <dgm:cxn modelId="{28E880BA-C64B-1D46-BAFC-6AD12C5FCD9C}" type="presOf" srcId="{5DA75807-DA6F-45E1-ABC8-58A1B60BCC8E}" destId="{4082EC7A-7951-3E4D-A4EA-4AE596EE34D3}" srcOrd="0" destOrd="0" presId="urn:microsoft.com/office/officeart/2005/8/layout/hierarchy1"/>
    <dgm:cxn modelId="{C1F402F4-E06B-2B42-AC22-8EEFEBF96F79}" type="presOf" srcId="{CEDC2D3C-2458-46D7-8D50-9E83574B281E}" destId="{8BB209E1-B8E0-CE4D-9F75-30A9645039CF}" srcOrd="0" destOrd="0" presId="urn:microsoft.com/office/officeart/2005/8/layout/hierarchy1"/>
    <dgm:cxn modelId="{A4873EA2-5C2A-8147-BC58-5113112BAC88}" type="presParOf" srcId="{8BB209E1-B8E0-CE4D-9F75-30A9645039CF}" destId="{321AF6F2-D26D-EB4A-A554-E5C82610B98B}" srcOrd="0" destOrd="0" presId="urn:microsoft.com/office/officeart/2005/8/layout/hierarchy1"/>
    <dgm:cxn modelId="{97819EEA-4534-CD45-BABA-489CF558CC83}" type="presParOf" srcId="{321AF6F2-D26D-EB4A-A554-E5C82610B98B}" destId="{524531F3-A1FD-DD41-BBE6-8BCBC772F7BB}" srcOrd="0" destOrd="0" presId="urn:microsoft.com/office/officeart/2005/8/layout/hierarchy1"/>
    <dgm:cxn modelId="{02230F39-1EC4-D24E-9978-E442694570BC}" type="presParOf" srcId="{524531F3-A1FD-DD41-BBE6-8BCBC772F7BB}" destId="{00FCB107-DE01-D941-8A41-5BAEA9643BCA}" srcOrd="0" destOrd="0" presId="urn:microsoft.com/office/officeart/2005/8/layout/hierarchy1"/>
    <dgm:cxn modelId="{52485A55-B74B-6941-9289-C327B62CE392}" type="presParOf" srcId="{524531F3-A1FD-DD41-BBE6-8BCBC772F7BB}" destId="{B4E3019A-29C5-C24D-85DB-5A6B2026D5D6}" srcOrd="1" destOrd="0" presId="urn:microsoft.com/office/officeart/2005/8/layout/hierarchy1"/>
    <dgm:cxn modelId="{A7902B7A-0CBF-6147-9C59-99C69956A001}" type="presParOf" srcId="{321AF6F2-D26D-EB4A-A554-E5C82610B98B}" destId="{FA2C0041-2127-BE48-AEBF-FBEB2AC26A78}" srcOrd="1" destOrd="0" presId="urn:microsoft.com/office/officeart/2005/8/layout/hierarchy1"/>
    <dgm:cxn modelId="{21A447B8-8BA2-EC4C-9DA0-6618E199B461}" type="presParOf" srcId="{8BB209E1-B8E0-CE4D-9F75-30A9645039CF}" destId="{3B62B61F-B08D-C840-A656-A259F6CD88CC}" srcOrd="1" destOrd="0" presId="urn:microsoft.com/office/officeart/2005/8/layout/hierarchy1"/>
    <dgm:cxn modelId="{43E40106-DD7F-044D-B885-5CC2CB11DD0C}" type="presParOf" srcId="{3B62B61F-B08D-C840-A656-A259F6CD88CC}" destId="{92812521-379D-3047-9D36-E668A642E2EE}" srcOrd="0" destOrd="0" presId="urn:microsoft.com/office/officeart/2005/8/layout/hierarchy1"/>
    <dgm:cxn modelId="{2752123F-2C57-9242-8A96-9AE8CCD2D451}" type="presParOf" srcId="{92812521-379D-3047-9D36-E668A642E2EE}" destId="{C8A476B1-D5FF-384F-B716-380627882926}" srcOrd="0" destOrd="0" presId="urn:microsoft.com/office/officeart/2005/8/layout/hierarchy1"/>
    <dgm:cxn modelId="{53253937-913E-FE46-97FA-1A6AA85A13E3}" type="presParOf" srcId="{92812521-379D-3047-9D36-E668A642E2EE}" destId="{4082EC7A-7951-3E4D-A4EA-4AE596EE34D3}" srcOrd="1" destOrd="0" presId="urn:microsoft.com/office/officeart/2005/8/layout/hierarchy1"/>
    <dgm:cxn modelId="{863CB2CD-0547-6E47-8783-77E4163E9D4B}" type="presParOf" srcId="{3B62B61F-B08D-C840-A656-A259F6CD88CC}" destId="{123B2599-CEFE-B84F-9B02-0E9761DEFE15}" srcOrd="1" destOrd="0" presId="urn:microsoft.com/office/officeart/2005/8/layout/hierarchy1"/>
    <dgm:cxn modelId="{31640B45-0F0E-8240-B1AF-A7E7078E2A93}" type="presParOf" srcId="{8BB209E1-B8E0-CE4D-9F75-30A9645039CF}" destId="{6445865A-D7C0-0C4E-A6C2-AC4172A015F4}" srcOrd="2" destOrd="0" presId="urn:microsoft.com/office/officeart/2005/8/layout/hierarchy1"/>
    <dgm:cxn modelId="{0729623A-D8B5-CB4F-B8BD-8B09FCFF0916}" type="presParOf" srcId="{6445865A-D7C0-0C4E-A6C2-AC4172A015F4}" destId="{ED84E7EB-5726-2C41-99D1-17E711FEB69D}" srcOrd="0" destOrd="0" presId="urn:microsoft.com/office/officeart/2005/8/layout/hierarchy1"/>
    <dgm:cxn modelId="{EA0275E6-138F-4F40-A308-BAE48E3FF2C4}" type="presParOf" srcId="{ED84E7EB-5726-2C41-99D1-17E711FEB69D}" destId="{1E71D516-BD2C-F44E-8E0D-96D819AEC574}" srcOrd="0" destOrd="0" presId="urn:microsoft.com/office/officeart/2005/8/layout/hierarchy1"/>
    <dgm:cxn modelId="{84795F7D-9D6F-A946-A7B0-12771352630E}" type="presParOf" srcId="{ED84E7EB-5726-2C41-99D1-17E711FEB69D}" destId="{705444F6-463F-B442-B971-E197DFD47958}" srcOrd="1" destOrd="0" presId="urn:microsoft.com/office/officeart/2005/8/layout/hierarchy1"/>
    <dgm:cxn modelId="{812A0E9F-45AD-244A-A607-85E3A83D7F32}" type="presParOf" srcId="{6445865A-D7C0-0C4E-A6C2-AC4172A015F4}" destId="{0FD3BE3B-B881-7E43-9245-C014B199337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CB107-DE01-D941-8A41-5BAEA9643BCA}">
      <dsp:nvSpPr>
        <dsp:cNvPr id="0" name=""/>
        <dsp:cNvSpPr/>
      </dsp:nvSpPr>
      <dsp:spPr>
        <a:xfrm>
          <a:off x="0" y="728526"/>
          <a:ext cx="3014427" cy="1914161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E3019A-29C5-C24D-85DB-5A6B2026D5D6}">
      <dsp:nvSpPr>
        <dsp:cNvPr id="0" name=""/>
        <dsp:cNvSpPr/>
      </dsp:nvSpPr>
      <dsp:spPr>
        <a:xfrm>
          <a:off x="334936" y="1046716"/>
          <a:ext cx="3014427" cy="1914161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000" b="1" kern="1200"/>
            <a:t>Bright</a:t>
          </a:r>
          <a:r>
            <a:rPr lang="en-CA" sz="5000" kern="1200"/>
            <a:t> sirens</a:t>
          </a:r>
          <a:endParaRPr lang="en-US" sz="5000" kern="1200"/>
        </a:p>
      </dsp:txBody>
      <dsp:txXfrm>
        <a:off x="391000" y="1102780"/>
        <a:ext cx="2902299" cy="18020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CB107-DE01-D941-8A41-5BAEA9643BCA}">
      <dsp:nvSpPr>
        <dsp:cNvPr id="0" name=""/>
        <dsp:cNvSpPr/>
      </dsp:nvSpPr>
      <dsp:spPr>
        <a:xfrm>
          <a:off x="856" y="731919"/>
          <a:ext cx="3005264" cy="1908342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E3019A-29C5-C24D-85DB-5A6B2026D5D6}">
      <dsp:nvSpPr>
        <dsp:cNvPr id="0" name=""/>
        <dsp:cNvSpPr/>
      </dsp:nvSpPr>
      <dsp:spPr>
        <a:xfrm>
          <a:off x="334774" y="1049142"/>
          <a:ext cx="3005264" cy="19083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000" b="1" kern="1200"/>
            <a:t>Bright</a:t>
          </a:r>
          <a:r>
            <a:rPr lang="en-CA" sz="5000" kern="1200"/>
            <a:t> sirens</a:t>
          </a:r>
          <a:endParaRPr lang="en-US" sz="5000" kern="1200"/>
        </a:p>
      </dsp:txBody>
      <dsp:txXfrm>
        <a:off x="390667" y="1105035"/>
        <a:ext cx="2893478" cy="1796556"/>
      </dsp:txXfrm>
    </dsp:sp>
    <dsp:sp modelId="{C8A476B1-D5FF-384F-B716-380627882926}">
      <dsp:nvSpPr>
        <dsp:cNvPr id="0" name=""/>
        <dsp:cNvSpPr/>
      </dsp:nvSpPr>
      <dsp:spPr>
        <a:xfrm>
          <a:off x="3673957" y="731919"/>
          <a:ext cx="3005264" cy="1908342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2EC7A-7951-3E4D-A4EA-4AE596EE34D3}">
      <dsp:nvSpPr>
        <dsp:cNvPr id="0" name=""/>
        <dsp:cNvSpPr/>
      </dsp:nvSpPr>
      <dsp:spPr>
        <a:xfrm>
          <a:off x="4007875" y="1049142"/>
          <a:ext cx="3005264" cy="1908342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000" b="1" kern="1200"/>
            <a:t>Dark</a:t>
          </a:r>
          <a:r>
            <a:rPr lang="en-CA" sz="5000" kern="1200"/>
            <a:t> sirens</a:t>
          </a:r>
          <a:endParaRPr lang="en-US" sz="5000" kern="1200"/>
        </a:p>
      </dsp:txBody>
      <dsp:txXfrm>
        <a:off x="4063768" y="1105035"/>
        <a:ext cx="2893478" cy="17965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CB107-DE01-D941-8A41-5BAEA9643BCA}">
      <dsp:nvSpPr>
        <dsp:cNvPr id="0" name=""/>
        <dsp:cNvSpPr/>
      </dsp:nvSpPr>
      <dsp:spPr>
        <a:xfrm>
          <a:off x="0" y="714742"/>
          <a:ext cx="3051654" cy="193780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E3019A-29C5-C24D-85DB-5A6B2026D5D6}">
      <dsp:nvSpPr>
        <dsp:cNvPr id="0" name=""/>
        <dsp:cNvSpPr/>
      </dsp:nvSpPr>
      <dsp:spPr>
        <a:xfrm>
          <a:off x="339072" y="1036861"/>
          <a:ext cx="3051654" cy="193780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100" b="1" kern="1200" dirty="0"/>
            <a:t>Bright</a:t>
          </a:r>
          <a:r>
            <a:rPr lang="en-CA" sz="5100" kern="1200" dirty="0"/>
            <a:t> sirens</a:t>
          </a:r>
          <a:endParaRPr lang="en-US" sz="5100" kern="1200" dirty="0"/>
        </a:p>
      </dsp:txBody>
      <dsp:txXfrm>
        <a:off x="395828" y="1093617"/>
        <a:ext cx="2938142" cy="1824288"/>
      </dsp:txXfrm>
    </dsp:sp>
    <dsp:sp modelId="{C8A476B1-D5FF-384F-B716-380627882926}">
      <dsp:nvSpPr>
        <dsp:cNvPr id="0" name=""/>
        <dsp:cNvSpPr/>
      </dsp:nvSpPr>
      <dsp:spPr>
        <a:xfrm>
          <a:off x="3729800" y="714742"/>
          <a:ext cx="3051654" cy="193780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2EC7A-7951-3E4D-A4EA-4AE596EE34D3}">
      <dsp:nvSpPr>
        <dsp:cNvPr id="0" name=""/>
        <dsp:cNvSpPr/>
      </dsp:nvSpPr>
      <dsp:spPr>
        <a:xfrm>
          <a:off x="4068872" y="1036861"/>
          <a:ext cx="3051654" cy="193780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100" b="1" kern="1200"/>
            <a:t>Dark</a:t>
          </a:r>
          <a:r>
            <a:rPr lang="en-CA" sz="5100" kern="1200"/>
            <a:t> sirens</a:t>
          </a:r>
          <a:endParaRPr lang="en-US" sz="5100" kern="1200"/>
        </a:p>
      </dsp:txBody>
      <dsp:txXfrm>
        <a:off x="4125628" y="1093617"/>
        <a:ext cx="2938142" cy="1824288"/>
      </dsp:txXfrm>
    </dsp:sp>
    <dsp:sp modelId="{1E71D516-BD2C-F44E-8E0D-96D819AEC574}">
      <dsp:nvSpPr>
        <dsp:cNvPr id="0" name=""/>
        <dsp:cNvSpPr/>
      </dsp:nvSpPr>
      <dsp:spPr>
        <a:xfrm>
          <a:off x="7459600" y="714742"/>
          <a:ext cx="3051654" cy="193780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5444F6-463F-B442-B971-E197DFD47958}">
      <dsp:nvSpPr>
        <dsp:cNvPr id="0" name=""/>
        <dsp:cNvSpPr/>
      </dsp:nvSpPr>
      <dsp:spPr>
        <a:xfrm>
          <a:off x="7798673" y="1036861"/>
          <a:ext cx="3051654" cy="193780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310" tIns="194310" rIns="194310" bIns="194310" numCol="1" spcCol="1270" anchor="ctr" anchorCtr="0">
          <a:noAutofit/>
        </a:bodyPr>
        <a:lstStyle/>
        <a:p>
          <a:pPr marL="0" lvl="0" indent="0" algn="ctr" defTabSz="2266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5100" b="1" kern="1200" dirty="0"/>
            <a:t>Spectral</a:t>
          </a:r>
          <a:r>
            <a:rPr lang="en-CA" sz="5100" kern="1200" dirty="0"/>
            <a:t> sirens</a:t>
          </a:r>
          <a:endParaRPr lang="en-US" sz="5100" kern="1200" dirty="0"/>
        </a:p>
      </dsp:txBody>
      <dsp:txXfrm>
        <a:off x="7855429" y="1093617"/>
        <a:ext cx="2938142" cy="18242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CB107-DE01-D941-8A41-5BAEA9643BCA}">
      <dsp:nvSpPr>
        <dsp:cNvPr id="0" name=""/>
        <dsp:cNvSpPr/>
      </dsp:nvSpPr>
      <dsp:spPr>
        <a:xfrm>
          <a:off x="0" y="708913"/>
          <a:ext cx="3067397" cy="1947797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E3019A-29C5-C24D-85DB-5A6B2026D5D6}">
      <dsp:nvSpPr>
        <dsp:cNvPr id="0" name=""/>
        <dsp:cNvSpPr/>
      </dsp:nvSpPr>
      <dsp:spPr>
        <a:xfrm>
          <a:off x="340821" y="1032694"/>
          <a:ext cx="3067397" cy="1947797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b="1" kern="1200" dirty="0"/>
            <a:t>Simulate next-generation catalog</a:t>
          </a:r>
          <a:endParaRPr lang="en-US" sz="3200" kern="1200" dirty="0"/>
        </a:p>
      </dsp:txBody>
      <dsp:txXfrm>
        <a:off x="397870" y="1089743"/>
        <a:ext cx="2953299" cy="183369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CB107-DE01-D941-8A41-5BAEA9643BCA}">
      <dsp:nvSpPr>
        <dsp:cNvPr id="0" name=""/>
        <dsp:cNvSpPr/>
      </dsp:nvSpPr>
      <dsp:spPr>
        <a:xfrm>
          <a:off x="832" y="762468"/>
          <a:ext cx="2922762" cy="185595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E3019A-29C5-C24D-85DB-5A6B2026D5D6}">
      <dsp:nvSpPr>
        <dsp:cNvPr id="0" name=""/>
        <dsp:cNvSpPr/>
      </dsp:nvSpPr>
      <dsp:spPr>
        <a:xfrm>
          <a:off x="325584" y="1070982"/>
          <a:ext cx="2922762" cy="185595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000" b="1" kern="1200" dirty="0"/>
            <a:t>Simulate next-generation catalog</a:t>
          </a:r>
          <a:endParaRPr lang="en-US" sz="3000" kern="1200" dirty="0"/>
        </a:p>
      </dsp:txBody>
      <dsp:txXfrm>
        <a:off x="379943" y="1125341"/>
        <a:ext cx="2814044" cy="1747236"/>
      </dsp:txXfrm>
    </dsp:sp>
    <dsp:sp modelId="{C8A476B1-D5FF-384F-B716-380627882926}">
      <dsp:nvSpPr>
        <dsp:cNvPr id="0" name=""/>
        <dsp:cNvSpPr/>
      </dsp:nvSpPr>
      <dsp:spPr>
        <a:xfrm>
          <a:off x="3573098" y="762468"/>
          <a:ext cx="2922762" cy="1855954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2EC7A-7951-3E4D-A4EA-4AE596EE34D3}">
      <dsp:nvSpPr>
        <dsp:cNvPr id="0" name=""/>
        <dsp:cNvSpPr/>
      </dsp:nvSpPr>
      <dsp:spPr>
        <a:xfrm>
          <a:off x="3897849" y="1070982"/>
          <a:ext cx="2922762" cy="1855954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000" b="1" kern="1200" dirty="0"/>
            <a:t>Find features in mass distribution</a:t>
          </a:r>
          <a:endParaRPr lang="en-US" sz="3000" kern="1200" dirty="0"/>
        </a:p>
      </dsp:txBody>
      <dsp:txXfrm>
        <a:off x="3952208" y="1125341"/>
        <a:ext cx="2814044" cy="174723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FCB107-DE01-D941-8A41-5BAEA9643BCA}">
      <dsp:nvSpPr>
        <dsp:cNvPr id="0" name=""/>
        <dsp:cNvSpPr/>
      </dsp:nvSpPr>
      <dsp:spPr>
        <a:xfrm>
          <a:off x="0" y="714742"/>
          <a:ext cx="3051654" cy="193780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E3019A-29C5-C24D-85DB-5A6B2026D5D6}">
      <dsp:nvSpPr>
        <dsp:cNvPr id="0" name=""/>
        <dsp:cNvSpPr/>
      </dsp:nvSpPr>
      <dsp:spPr>
        <a:xfrm>
          <a:off x="339072" y="1036861"/>
          <a:ext cx="3051654" cy="193780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b="1" kern="1200" dirty="0"/>
            <a:t>Simulate next-generation catalog</a:t>
          </a:r>
          <a:endParaRPr lang="en-US" sz="2800" kern="1200" dirty="0"/>
        </a:p>
      </dsp:txBody>
      <dsp:txXfrm>
        <a:off x="395828" y="1093617"/>
        <a:ext cx="2938142" cy="1824288"/>
      </dsp:txXfrm>
    </dsp:sp>
    <dsp:sp modelId="{C8A476B1-D5FF-384F-B716-380627882926}">
      <dsp:nvSpPr>
        <dsp:cNvPr id="0" name=""/>
        <dsp:cNvSpPr/>
      </dsp:nvSpPr>
      <dsp:spPr>
        <a:xfrm>
          <a:off x="3729800" y="714742"/>
          <a:ext cx="3051654" cy="193780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82EC7A-7951-3E4D-A4EA-4AE596EE34D3}">
      <dsp:nvSpPr>
        <dsp:cNvPr id="0" name=""/>
        <dsp:cNvSpPr/>
      </dsp:nvSpPr>
      <dsp:spPr>
        <a:xfrm>
          <a:off x="4068873" y="1036861"/>
          <a:ext cx="3051654" cy="193780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b="1" kern="1200" dirty="0"/>
            <a:t>Find features in mass distribution</a:t>
          </a:r>
          <a:endParaRPr lang="en-US" sz="2800" kern="1200" dirty="0"/>
        </a:p>
      </dsp:txBody>
      <dsp:txXfrm>
        <a:off x="4125629" y="1093617"/>
        <a:ext cx="2938142" cy="1824288"/>
      </dsp:txXfrm>
    </dsp:sp>
    <dsp:sp modelId="{1E71D516-BD2C-F44E-8E0D-96D819AEC574}">
      <dsp:nvSpPr>
        <dsp:cNvPr id="0" name=""/>
        <dsp:cNvSpPr/>
      </dsp:nvSpPr>
      <dsp:spPr>
        <a:xfrm>
          <a:off x="7459600" y="714742"/>
          <a:ext cx="3051654" cy="1937800"/>
        </a:xfrm>
        <a:prstGeom prst="roundRect">
          <a:avLst>
            <a:gd name="adj" fmla="val 10000"/>
          </a:avLst>
        </a:prstGeom>
        <a:solidFill>
          <a:schemeClr val="accent6">
            <a:lumMod val="60000"/>
            <a:lumOff val="40000"/>
          </a:schemeClr>
        </a:solidFill>
        <a:ln w="19050" cap="flat" cmpd="sng" algn="ctr">
          <a:solidFill>
            <a:schemeClr val="accent6">
              <a:lumMod val="60000"/>
              <a:lumOff val="4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5444F6-463F-B442-B971-E197DFD47958}">
      <dsp:nvSpPr>
        <dsp:cNvPr id="0" name=""/>
        <dsp:cNvSpPr/>
      </dsp:nvSpPr>
      <dsp:spPr>
        <a:xfrm>
          <a:off x="7798673" y="1036861"/>
          <a:ext cx="3051654" cy="1937800"/>
        </a:xfrm>
        <a:prstGeom prst="roundRect">
          <a:avLst>
            <a:gd name="adj" fmla="val 10000"/>
          </a:avLst>
        </a:prstGeom>
        <a:solidFill>
          <a:schemeClr val="lt2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800" b="1" kern="1200" dirty="0"/>
            <a:t>Simultaneously fit for astrophysics and cosmology</a:t>
          </a:r>
          <a:endParaRPr lang="en-US" sz="2800" kern="1200" dirty="0"/>
        </a:p>
      </dsp:txBody>
      <dsp:txXfrm>
        <a:off x="7855429" y="1093617"/>
        <a:ext cx="2938142" cy="18242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739890-6CF3-EA42-BF21-6473EE6DA863}" type="datetimeFigureOut">
              <a:rPr lang="en-CA" smtClean="0"/>
              <a:t>2025-08-13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F5CA07-9E11-534C-87AF-ECDAAE06C2A8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618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98611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8E7C7A-E8E6-0374-47B8-3E9E3E21B6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65E8E68-10EF-DB61-89B4-A139C8D169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92F1077-2518-BC59-70E4-308249356ED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3F7E13-C50A-405E-2E74-82ED78843D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6386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52B6F-AE21-4B0B-998E-42869C1745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E07808B-5501-E385-88E3-A1D900897A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2582E5-CC25-E0CF-6A2F-5AA09D6FC5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F20E5C-A22C-0457-ECA7-AE688023E2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294943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C5723F-9EF5-92FC-3AD1-5ABFDE1ABD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22517B0-6A9F-791D-04D3-EE89BF7794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E845B7-9DFC-D1D4-9355-FA95379075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F88CA4-F676-247C-55A6-615A1F8C39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870333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339958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134384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AEB585-B2D2-21D6-E948-591CD79B8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0AD0C09-0B62-1E1C-8473-69D95EC0BC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D21394-6A4F-2327-8E5C-6A325D440B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F8A85-70EB-AF4C-A214-0B025B3E89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21865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A09320-B4C7-E419-EE69-9EEF4C0230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189DFA6-3E4B-CF89-3CCB-7422914E4D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D3D5051-5593-1009-EC6F-ED35E58347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377561-F0EF-FADE-AAE8-B519BD5CE9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29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235007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85AB0C-1643-1BE9-A84C-916EE46692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EF53A5-8F0D-E293-51D7-C947D41082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DEFF4E-25D3-C685-5226-72F5D4F193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D98EA4-E6D8-CDE8-748D-B86DDC7592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31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18178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D00798-BC52-D56A-FF13-E937E520FC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659029-B8D5-4E95-A3D9-473BD4CDEA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E3C25C7-BBF4-4BFE-83DC-3EC4836BA6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18072B-B03D-5D93-06DC-65A8D33167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35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68776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45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3087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61671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464699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34981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453762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58331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70775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1F1819-0373-D30D-096F-0B1E856BD7D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82F0EA-CF69-C351-8435-5CD4B6F7138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B31646-7AFD-49DD-9644-4B327853F0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71D7A2-B23C-7644-B7D2-A7BB8DCA080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7645727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F5CA07-9E11-534C-87AF-ECDAAE06C2A8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68620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Lao Sangam MN" pitchFamily="2" charset="0"/>
                <a:cs typeface="Lao Sangam MN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Lao Sangam MN" pitchFamily="2" charset="0"/>
                <a:cs typeface="Lao Sangam MN" pitchFamily="2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ao Sangam MN" pitchFamily="2" charset="0"/>
                <a:cs typeface="Lao Sangam MN" pitchFamily="2" charset="0"/>
              </a:defRPr>
            </a:lvl1pPr>
          </a:lstStyle>
          <a:p>
            <a:fld id="{995C0D49-05B3-9F42-87BE-F1A1E0C327A4}" type="datetime1">
              <a:rPr lang="en-CA" smtClean="0"/>
              <a:t>2025-08-13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ao Sangam MN" pitchFamily="2" charset="0"/>
                <a:cs typeface="Lao Sangam MN" pitchFamily="2" charset="0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66729" y="6492875"/>
            <a:ext cx="2743200" cy="365125"/>
          </a:xfrm>
        </p:spPr>
        <p:txBody>
          <a:bodyPr/>
          <a:lstStyle>
            <a:lvl1pPr>
              <a:defRPr>
                <a:latin typeface="Lao Sangam MN" pitchFamily="2" charset="0"/>
                <a:cs typeface="Lao Sangam MN" pitchFamily="2" charset="0"/>
              </a:defRPr>
            </a:lvl1pPr>
          </a:lstStyle>
          <a:p>
            <a:fld id="{1E140B6E-B92E-4747-93CC-8CC2F964571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73214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D32C5-08CF-1248-88B2-3299D9F59260}" type="datetime1">
              <a:rPr lang="en-CA" smtClean="0"/>
              <a:t>2025-08-13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518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047DA-C999-2546-A5C6-32E547A9671E}" type="datetime1">
              <a:rPr lang="en-CA" smtClean="0"/>
              <a:t>2025-08-13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4747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Lao Sangam MN" pitchFamily="2" charset="0"/>
                <a:cs typeface="Lao Sangam MN" pitchFamily="2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Lao Sangam MN" pitchFamily="2" charset="0"/>
                <a:cs typeface="Lao Sangam MN" pitchFamily="2" charset="0"/>
              </a:defRPr>
            </a:lvl1pPr>
            <a:lvl2pPr>
              <a:defRPr>
                <a:latin typeface="Lao Sangam MN" pitchFamily="2" charset="0"/>
                <a:cs typeface="Lao Sangam MN" pitchFamily="2" charset="0"/>
              </a:defRPr>
            </a:lvl2pPr>
            <a:lvl3pPr>
              <a:defRPr>
                <a:latin typeface="Lao Sangam MN" pitchFamily="2" charset="0"/>
                <a:cs typeface="Lao Sangam MN" pitchFamily="2" charset="0"/>
              </a:defRPr>
            </a:lvl3pPr>
            <a:lvl4pPr>
              <a:defRPr>
                <a:latin typeface="Lao Sangam MN" pitchFamily="2" charset="0"/>
                <a:cs typeface="Lao Sangam MN" pitchFamily="2" charset="0"/>
              </a:defRPr>
            </a:lvl4pPr>
            <a:lvl5pPr>
              <a:defRPr>
                <a:latin typeface="Lao Sangam MN" pitchFamily="2" charset="0"/>
                <a:cs typeface="Lao Sangam M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Lao Sangam MN" pitchFamily="2" charset="0"/>
                <a:cs typeface="Lao Sangam MN" pitchFamily="2" charset="0"/>
              </a:defRPr>
            </a:lvl1pPr>
          </a:lstStyle>
          <a:p>
            <a:fld id="{D0E2AB10-8BEF-5241-AB78-F98EFB0C1997}" type="datetime1">
              <a:rPr lang="en-CA" smtClean="0"/>
              <a:t>2025-08-13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Lao Sangam MN" pitchFamily="2" charset="0"/>
                <a:cs typeface="Lao Sangam MN" pitchFamily="2" charset="0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Lao Sangam MN" pitchFamily="2" charset="0"/>
                <a:cs typeface="Lao Sangam MN" pitchFamily="2" charset="0"/>
              </a:defRPr>
            </a:lvl1pPr>
          </a:lstStyle>
          <a:p>
            <a:fld id="{1E140B6E-B92E-4747-93CC-8CC2F964571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007923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926C-341E-224D-BF6D-AC030DB8AB89}" type="datetime1">
              <a:rPr lang="en-CA" smtClean="0"/>
              <a:t>2025-08-13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3751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B04CD-1946-2943-A1F9-C2B5C2B28684}" type="datetime1">
              <a:rPr lang="en-CA" smtClean="0"/>
              <a:t>2025-08-13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13829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A383C-FC3B-FC43-B323-43BD9558F98F}" type="datetime1">
              <a:rPr lang="en-CA" smtClean="0"/>
              <a:t>2025-08-13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4981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95B5C-6CF4-FF41-BB42-47D1D642C4C6}" type="datetime1">
              <a:rPr lang="en-CA" smtClean="0"/>
              <a:t>2025-08-13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4124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9432C-5365-D54A-9CF0-BCFD654C4D76}" type="datetime1">
              <a:rPr lang="en-CA" smtClean="0"/>
              <a:t>2025-08-13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372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503EC-75BC-DB4B-B1C8-DB21E13881EE}" type="datetime1">
              <a:rPr lang="en-CA" smtClean="0"/>
              <a:t>2025-08-13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469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AB20E-D4EE-8940-9411-AA4C3292D3BC}" type="datetime1">
              <a:rPr lang="en-CA" smtClean="0"/>
              <a:t>2025-08-13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2424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  <a:latin typeface="Lao Sangam MN" pitchFamily="2" charset="0"/>
                <a:cs typeface="Lao Sangam MN" pitchFamily="2" charset="0"/>
              </a:defRPr>
            </a:lvl1pPr>
          </a:lstStyle>
          <a:p>
            <a:fld id="{78A272BD-EE3F-A642-8CD0-05E1AD9764D5}" type="datetime1">
              <a:rPr lang="en-CA" smtClean="0"/>
              <a:t>2025-08-13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  <a:latin typeface="Lao Sangam MN" pitchFamily="2" charset="0"/>
                <a:cs typeface="Lao Sangam MN" pitchFamily="2" charset="0"/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38119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  <a:latin typeface="Lao Sangam MN" pitchFamily="2" charset="0"/>
                <a:cs typeface="Lao Sangam MN" pitchFamily="2" charset="0"/>
              </a:defRPr>
            </a:lvl1pPr>
          </a:lstStyle>
          <a:p>
            <a:fld id="{1E140B6E-B92E-4747-93CC-8CC2F9645716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965002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ao Sangam MN" pitchFamily="2" charset="0"/>
          <a:ea typeface="+mj-ea"/>
          <a:cs typeface="Lao Sangam MN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Lao Sangam MN" pitchFamily="2" charset="0"/>
          <a:ea typeface="+mn-ea"/>
          <a:cs typeface="Lao Sangam MN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Lao Sangam MN" pitchFamily="2" charset="0"/>
          <a:ea typeface="+mn-ea"/>
          <a:cs typeface="Lao Sangam MN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Lao Sangam MN" pitchFamily="2" charset="0"/>
          <a:ea typeface="+mn-ea"/>
          <a:cs typeface="Lao Sangam MN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o Sangam MN" pitchFamily="2" charset="0"/>
          <a:ea typeface="+mn-ea"/>
          <a:cs typeface="Lao Sangam MN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o Sangam MN" pitchFamily="2" charset="0"/>
          <a:ea typeface="+mn-ea"/>
          <a:cs typeface="Lao Sangam MN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1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10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7.png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16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17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16.jpeg"/><Relationship Id="rId4" Type="http://schemas.openxmlformats.org/officeDocument/2006/relationships/diagramLayout" Target="../diagrams/layout3.xml"/><Relationship Id="rId9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Relationship Id="rId9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29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35.png"/><Relationship Id="rId5" Type="http://schemas.openxmlformats.org/officeDocument/2006/relationships/diagramQuickStyle" Target="../diagrams/quickStyle6.xml"/><Relationship Id="rId10" Type="http://schemas.openxmlformats.org/officeDocument/2006/relationships/image" Target="../media/image29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7" Type="http://schemas.openxmlformats.org/officeDocument/2006/relationships/image" Target="../media/image4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13B50C-C781-79C1-1203-91668046BE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5254" y="1128712"/>
            <a:ext cx="12192000" cy="2387600"/>
          </a:xfrm>
        </p:spPr>
        <p:txBody>
          <a:bodyPr>
            <a:noAutofit/>
          </a:bodyPr>
          <a:lstStyle/>
          <a:p>
            <a:r>
              <a:rPr lang="en-CA" sz="66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Constraining cosmology with next-generation gravitational wave detectors</a:t>
            </a:r>
            <a:endParaRPr lang="en-CA" sz="6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CFDBA-6128-15E7-65DC-7EC54864B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929" y="3516312"/>
            <a:ext cx="12192000" cy="1655762"/>
          </a:xfrm>
        </p:spPr>
        <p:txBody>
          <a:bodyPr>
            <a:normAutofit/>
          </a:bodyPr>
          <a:lstStyle/>
          <a:p>
            <a:r>
              <a:rPr lang="en-CA" sz="4800" b="1" dirty="0"/>
              <a:t>Isaac Rosenberg</a:t>
            </a:r>
            <a:endParaRPr lang="en-CA" sz="4800" b="0" dirty="0">
              <a:effectLst/>
            </a:endParaRPr>
          </a:p>
          <a:p>
            <a:r>
              <a:rPr lang="en-CA" sz="3600" b="1" dirty="0"/>
              <a:t>Supervised by Professor Maya Fishbach</a:t>
            </a:r>
            <a:endParaRPr lang="en-CA" sz="3600" b="0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0AD442D-E63D-053D-D689-3A8362CE1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1</a:t>
            </a:fld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9D575E-293F-5ED6-A024-536550EFF863}"/>
              </a:ext>
            </a:extLst>
          </p:cNvPr>
          <p:cNvSpPr txBox="1"/>
          <p:nvPr/>
        </p:nvSpPr>
        <p:spPr>
          <a:xfrm>
            <a:off x="1866227" y="5903912"/>
            <a:ext cx="84954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8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EXPLORE 2025 Summer School</a:t>
            </a:r>
          </a:p>
        </p:txBody>
      </p:sp>
    </p:spTree>
    <p:extLst>
      <p:ext uri="{BB962C8B-B14F-4D97-AF65-F5344CB8AC3E}">
        <p14:creationId xmlns:p14="http://schemas.microsoft.com/office/powerpoint/2010/main" val="36147246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67715A-1D54-A93D-E76A-9AA35B2CCF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6114422-D268-A83B-F7CF-1CA7A3644E68}"/>
              </a:ext>
            </a:extLst>
          </p:cNvPr>
          <p:cNvSpPr txBox="1"/>
          <p:nvPr/>
        </p:nvSpPr>
        <p:spPr>
          <a:xfrm>
            <a:off x="1205346" y="6378574"/>
            <a:ext cx="321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Spectral"/>
              </a:rPr>
              <a:t>Geraint Lewis, The Conversation</a:t>
            </a:r>
            <a:endParaRPr lang="en-CA" b="0" dirty="0">
              <a:effectLst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F662116B-550C-1B0C-860E-530F6A737C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109135">
            <a:off x="1144651" y="2400343"/>
            <a:ext cx="8269095" cy="1591087"/>
          </a:xfrm>
          <a:prstGeom prst="rect">
            <a:avLst/>
          </a:prstGeom>
        </p:spPr>
      </p:pic>
      <p:sp>
        <p:nvSpPr>
          <p:cNvPr id="3" name="Up-Down Arrow 2">
            <a:extLst>
              <a:ext uri="{FF2B5EF4-FFF2-40B4-BE49-F238E27FC236}">
                <a16:creationId xmlns:a16="http://schemas.microsoft.com/office/drawing/2014/main" id="{39E1CF73-A6F8-D8BD-11A6-24153434B6AB}"/>
              </a:ext>
            </a:extLst>
          </p:cNvPr>
          <p:cNvSpPr/>
          <p:nvPr/>
        </p:nvSpPr>
        <p:spPr>
          <a:xfrm rot="8899421" flipH="1">
            <a:off x="9004019" y="786171"/>
            <a:ext cx="211625" cy="1491367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B7EBD3-91C0-C82F-C15F-C1253FB24F19}"/>
              </a:ext>
            </a:extLst>
          </p:cNvPr>
          <p:cNvSpPr txBox="1"/>
          <p:nvPr/>
        </p:nvSpPr>
        <p:spPr>
          <a:xfrm rot="20204257">
            <a:off x="3368449" y="1366929"/>
            <a:ext cx="2483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 (1 + z) </a:t>
            </a:r>
          </a:p>
        </p:txBody>
      </p:sp>
      <p:sp>
        <p:nvSpPr>
          <p:cNvPr id="6" name="Up-Down Arrow 5">
            <a:extLst>
              <a:ext uri="{FF2B5EF4-FFF2-40B4-BE49-F238E27FC236}">
                <a16:creationId xmlns:a16="http://schemas.microsoft.com/office/drawing/2014/main" id="{D074D57D-036C-8FB7-38EE-D093322755F6}"/>
              </a:ext>
            </a:extLst>
          </p:cNvPr>
          <p:cNvSpPr/>
          <p:nvPr/>
        </p:nvSpPr>
        <p:spPr>
          <a:xfrm rot="3969952">
            <a:off x="4564628" y="-1444883"/>
            <a:ext cx="263632" cy="7615422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EF9D8A-4FC5-23B2-1A8C-F3DC41B8B48F}"/>
              </a:ext>
            </a:extLst>
          </p:cNvPr>
          <p:cNvSpPr txBox="1"/>
          <p:nvPr/>
        </p:nvSpPr>
        <p:spPr>
          <a:xfrm rot="20011866">
            <a:off x="6113625" y="2301807"/>
            <a:ext cx="3270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 (1 + z)/D</a:t>
            </a:r>
            <a:r>
              <a:rPr lang="en-CA" sz="4800" baseline="-25000" dirty="0"/>
              <a:t>L</a:t>
            </a:r>
            <a:endParaRPr lang="en-CA" sz="4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159A33-AF81-F48B-E178-3AAAEC7DB4D9}"/>
              </a:ext>
            </a:extLst>
          </p:cNvPr>
          <p:cNvSpPr txBox="1"/>
          <p:nvPr/>
        </p:nvSpPr>
        <p:spPr>
          <a:xfrm>
            <a:off x="6456289" y="4098582"/>
            <a:ext cx="762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We need: </a:t>
            </a:r>
          </a:p>
          <a:p>
            <a:endParaRPr lang="en-CA" sz="2400" dirty="0"/>
          </a:p>
          <a:p>
            <a:r>
              <a:rPr lang="en-CA" sz="4800" dirty="0"/>
              <a:t>-redshift</a:t>
            </a:r>
          </a:p>
          <a:p>
            <a:r>
              <a:rPr lang="en-CA" sz="4800" dirty="0"/>
              <a:t>-luminosity distance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3C93482-FD98-074E-926F-39E7B64955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042554" y="3305175"/>
            <a:ext cx="4495800" cy="4419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BCAF314-8DE1-E9D2-9A20-ADA72C4F0E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7851" y="-303022"/>
            <a:ext cx="2921000" cy="295910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30AA5A2-B9AD-75ED-4E8D-E301A2A3CC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69030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D14EBB-5783-DE6A-46E5-B6A09FF52C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928A3A1-6CA5-DAA9-76CF-71D7D5FF841B}"/>
              </a:ext>
            </a:extLst>
          </p:cNvPr>
          <p:cNvSpPr txBox="1"/>
          <p:nvPr/>
        </p:nvSpPr>
        <p:spPr>
          <a:xfrm>
            <a:off x="1205346" y="6378574"/>
            <a:ext cx="321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Spectral"/>
              </a:rPr>
              <a:t>Geraint Lewis, The Conversation</a:t>
            </a:r>
            <a:endParaRPr lang="en-CA" b="0" dirty="0">
              <a:effectLst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2C168F4D-D31C-F075-B225-B314DD2E37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109135">
            <a:off x="1144651" y="2400343"/>
            <a:ext cx="8269095" cy="1591087"/>
          </a:xfrm>
          <a:prstGeom prst="rect">
            <a:avLst/>
          </a:prstGeom>
        </p:spPr>
      </p:pic>
      <p:sp>
        <p:nvSpPr>
          <p:cNvPr id="3" name="Up-Down Arrow 2">
            <a:extLst>
              <a:ext uri="{FF2B5EF4-FFF2-40B4-BE49-F238E27FC236}">
                <a16:creationId xmlns:a16="http://schemas.microsoft.com/office/drawing/2014/main" id="{D753E83C-2497-C08A-0231-DF85EA2902ED}"/>
              </a:ext>
            </a:extLst>
          </p:cNvPr>
          <p:cNvSpPr/>
          <p:nvPr/>
        </p:nvSpPr>
        <p:spPr>
          <a:xfrm rot="8899421" flipH="1">
            <a:off x="9004019" y="786171"/>
            <a:ext cx="211625" cy="1491367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4D5AC8-D1BA-4B74-7E2D-9CCC39DA2A83}"/>
              </a:ext>
            </a:extLst>
          </p:cNvPr>
          <p:cNvSpPr txBox="1"/>
          <p:nvPr/>
        </p:nvSpPr>
        <p:spPr>
          <a:xfrm rot="20204257">
            <a:off x="3368449" y="1366929"/>
            <a:ext cx="2483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 (1 + z) </a:t>
            </a:r>
          </a:p>
        </p:txBody>
      </p:sp>
      <p:sp>
        <p:nvSpPr>
          <p:cNvPr id="6" name="Up-Down Arrow 5">
            <a:extLst>
              <a:ext uri="{FF2B5EF4-FFF2-40B4-BE49-F238E27FC236}">
                <a16:creationId xmlns:a16="http://schemas.microsoft.com/office/drawing/2014/main" id="{763CA2C5-3785-7444-65EA-DD928F4ADFC4}"/>
              </a:ext>
            </a:extLst>
          </p:cNvPr>
          <p:cNvSpPr/>
          <p:nvPr/>
        </p:nvSpPr>
        <p:spPr>
          <a:xfrm rot="3969952">
            <a:off x="4564628" y="-1444883"/>
            <a:ext cx="263632" cy="7615422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A59A2F-F536-60D3-D277-24D2E97D2EDE}"/>
              </a:ext>
            </a:extLst>
          </p:cNvPr>
          <p:cNvSpPr txBox="1"/>
          <p:nvPr/>
        </p:nvSpPr>
        <p:spPr>
          <a:xfrm rot="20011866">
            <a:off x="6113625" y="2301807"/>
            <a:ext cx="3270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 (1 + z)/D</a:t>
            </a:r>
            <a:r>
              <a:rPr lang="en-CA" sz="4800" baseline="-25000" dirty="0"/>
              <a:t>L</a:t>
            </a:r>
            <a:endParaRPr lang="en-CA" sz="4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F9503E-EB95-836C-6355-1E03E24D9AD6}"/>
              </a:ext>
            </a:extLst>
          </p:cNvPr>
          <p:cNvSpPr txBox="1"/>
          <p:nvPr/>
        </p:nvSpPr>
        <p:spPr>
          <a:xfrm>
            <a:off x="6456289" y="4098582"/>
            <a:ext cx="762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We need: </a:t>
            </a:r>
          </a:p>
          <a:p>
            <a:endParaRPr lang="en-CA" sz="2400" dirty="0"/>
          </a:p>
          <a:p>
            <a:r>
              <a:rPr lang="en-CA" sz="4800" dirty="0"/>
              <a:t>-redshift</a:t>
            </a:r>
          </a:p>
          <a:p>
            <a:r>
              <a:rPr lang="en-CA" sz="4800" dirty="0"/>
              <a:t>-luminosity distance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AF88E8DF-6BD1-9A2B-FB87-30B7017FEF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436" y="6049010"/>
            <a:ext cx="659128" cy="65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AC6948-EAE7-3876-1E3B-F2B3484208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042554" y="3305175"/>
            <a:ext cx="4495800" cy="4419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13E67A4-C805-739C-D96E-345FFCF8F4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7851" y="-303022"/>
            <a:ext cx="2921000" cy="2959100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B7D65AFC-7AC8-C646-C178-46A78A877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5671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1A350-267E-D71A-FEC6-3F961FC13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5E909D3-5851-FE6C-1C7F-E10079D369CD}"/>
              </a:ext>
            </a:extLst>
          </p:cNvPr>
          <p:cNvSpPr txBox="1"/>
          <p:nvPr/>
        </p:nvSpPr>
        <p:spPr>
          <a:xfrm>
            <a:off x="1205346" y="6378574"/>
            <a:ext cx="321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Spectral"/>
              </a:rPr>
              <a:t>Geraint Lewis, The Conversation</a:t>
            </a:r>
            <a:endParaRPr lang="en-CA" b="0" dirty="0">
              <a:effectLst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191188CB-717C-0471-3509-0003E12B1B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20109135">
            <a:off x="1144651" y="2400343"/>
            <a:ext cx="8269095" cy="1591087"/>
          </a:xfrm>
          <a:prstGeom prst="rect">
            <a:avLst/>
          </a:prstGeom>
        </p:spPr>
      </p:pic>
      <p:sp>
        <p:nvSpPr>
          <p:cNvPr id="3" name="Up-Down Arrow 2">
            <a:extLst>
              <a:ext uri="{FF2B5EF4-FFF2-40B4-BE49-F238E27FC236}">
                <a16:creationId xmlns:a16="http://schemas.microsoft.com/office/drawing/2014/main" id="{C97B99B0-A7CC-0626-BEA3-64B85BC855DB}"/>
              </a:ext>
            </a:extLst>
          </p:cNvPr>
          <p:cNvSpPr/>
          <p:nvPr/>
        </p:nvSpPr>
        <p:spPr>
          <a:xfrm rot="8899421" flipH="1">
            <a:off x="9004019" y="786171"/>
            <a:ext cx="211625" cy="1491367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34BAEB-771A-2892-8A4E-8CE1CC941B00}"/>
              </a:ext>
            </a:extLst>
          </p:cNvPr>
          <p:cNvSpPr txBox="1"/>
          <p:nvPr/>
        </p:nvSpPr>
        <p:spPr>
          <a:xfrm rot="20204257">
            <a:off x="3368449" y="1366929"/>
            <a:ext cx="2483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 (1 + z) </a:t>
            </a:r>
          </a:p>
        </p:txBody>
      </p:sp>
      <p:sp>
        <p:nvSpPr>
          <p:cNvPr id="6" name="Up-Down Arrow 5">
            <a:extLst>
              <a:ext uri="{FF2B5EF4-FFF2-40B4-BE49-F238E27FC236}">
                <a16:creationId xmlns:a16="http://schemas.microsoft.com/office/drawing/2014/main" id="{472BA598-E56B-48C9-0B0F-3B6518CDD7CF}"/>
              </a:ext>
            </a:extLst>
          </p:cNvPr>
          <p:cNvSpPr/>
          <p:nvPr/>
        </p:nvSpPr>
        <p:spPr>
          <a:xfrm rot="3969952">
            <a:off x="4564628" y="-1444883"/>
            <a:ext cx="263632" cy="7615422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82DF8BB-CAC5-C980-10C5-8135C28911BA}"/>
              </a:ext>
            </a:extLst>
          </p:cNvPr>
          <p:cNvSpPr txBox="1"/>
          <p:nvPr/>
        </p:nvSpPr>
        <p:spPr>
          <a:xfrm rot="20011866">
            <a:off x="6113625" y="2301807"/>
            <a:ext cx="3270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 (1 + z)/D</a:t>
            </a:r>
            <a:r>
              <a:rPr lang="en-CA" sz="4800" baseline="-25000" dirty="0"/>
              <a:t>L</a:t>
            </a:r>
            <a:endParaRPr lang="en-CA" sz="4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B73972-E21E-3148-D7C9-ED97258592D3}"/>
              </a:ext>
            </a:extLst>
          </p:cNvPr>
          <p:cNvSpPr txBox="1"/>
          <p:nvPr/>
        </p:nvSpPr>
        <p:spPr>
          <a:xfrm>
            <a:off x="6456289" y="4098582"/>
            <a:ext cx="7620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We need: </a:t>
            </a:r>
          </a:p>
          <a:p>
            <a:endParaRPr lang="en-CA" sz="2400" dirty="0"/>
          </a:p>
          <a:p>
            <a:r>
              <a:rPr lang="en-CA" sz="4800" dirty="0"/>
              <a:t>-redshift</a:t>
            </a:r>
          </a:p>
          <a:p>
            <a:r>
              <a:rPr lang="en-CA" sz="4800" dirty="0"/>
              <a:t>-luminosity distance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11F0BF0-975D-BE0E-7174-7EE68A239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436" y="6049010"/>
            <a:ext cx="659128" cy="659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B5391D-A934-FD94-EA77-FFD0C7F9A8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42554" y="3305175"/>
            <a:ext cx="4495800" cy="44196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57F9D11-9DB1-FF80-7176-A6610829924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7851" y="-303022"/>
            <a:ext cx="2921000" cy="2959100"/>
          </a:xfrm>
          <a:prstGeom prst="rect">
            <a:avLst/>
          </a:prstGeom>
        </p:spPr>
      </p:pic>
      <p:pic>
        <p:nvPicPr>
          <p:cNvPr id="1026" name="Picture 2" descr="Banza GIFs on GIPHY - Be Animated">
            <a:extLst>
              <a:ext uri="{FF2B5EF4-FFF2-40B4-BE49-F238E27FC236}">
                <a16:creationId xmlns:a16="http://schemas.microsoft.com/office/drawing/2014/main" id="{3111DE3D-01A1-FD92-60ED-2D4CE6E230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763" y="5020394"/>
            <a:ext cx="967339" cy="967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A3BEA5-769E-1372-C6FC-265A5DDAC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204500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BA02B-2383-7ED3-75D4-F8FF359D9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761778"/>
            <a:ext cx="11607140" cy="1325563"/>
          </a:xfrm>
        </p:spPr>
        <p:txBody>
          <a:bodyPr>
            <a:noAutofit/>
          </a:bodyPr>
          <a:lstStyle/>
          <a:p>
            <a:pPr algn="ctr"/>
            <a:r>
              <a:rPr lang="en-CA" sz="6000" dirty="0"/>
              <a:t>Standard siren </a:t>
            </a:r>
            <a:r>
              <a:rPr lang="en-CA" sz="6000" dirty="0">
                <a:solidFill>
                  <a:srgbClr val="FF1A00"/>
                </a:solidFill>
              </a:rPr>
              <a:t>redshift</a:t>
            </a:r>
            <a:r>
              <a:rPr lang="en-CA" sz="6000" dirty="0"/>
              <a:t> inference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F996897-F90E-9565-DF01-2F79C83DE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08608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314DF-1D01-657D-3530-A84D798837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D0D11-2CD6-5E8D-2623-79A7DB8049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761778"/>
            <a:ext cx="11607140" cy="1325563"/>
          </a:xfrm>
        </p:spPr>
        <p:txBody>
          <a:bodyPr>
            <a:noAutofit/>
          </a:bodyPr>
          <a:lstStyle/>
          <a:p>
            <a:pPr algn="ctr"/>
            <a:r>
              <a:rPr lang="en-CA" sz="6000" dirty="0"/>
              <a:t>Standard siren </a:t>
            </a:r>
            <a:r>
              <a:rPr lang="en-CA" sz="6000" dirty="0">
                <a:solidFill>
                  <a:srgbClr val="FF1A00"/>
                </a:solidFill>
              </a:rPr>
              <a:t>redshift</a:t>
            </a:r>
            <a:r>
              <a:rPr lang="en-CA" sz="6000" dirty="0"/>
              <a:t> inference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EC113F5D-803E-0F93-6F14-C2D6D1C240F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380617"/>
              </p:ext>
            </p:extLst>
          </p:nvPr>
        </p:nvGraphicFramePr>
        <p:xfrm>
          <a:off x="632087" y="2087341"/>
          <a:ext cx="3349364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9A2B7730-7B43-0ED0-2594-0059983A3E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287" y="5137430"/>
            <a:ext cx="2331152" cy="154912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2269028-B269-58C7-B659-EDDB92DE3EF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82659" y="5225728"/>
            <a:ext cx="1098792" cy="146082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A26CDF-2507-8396-E024-D794D4A18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90621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3BF243-4F5C-D105-95B3-E72714F32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i="1" dirty="0"/>
              <a:t>Bright sirens:  </a:t>
            </a:r>
            <a:r>
              <a:rPr lang="en-CA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GW170817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95162-9CBA-701B-E856-F6F6007094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34496" cy="4351338"/>
          </a:xfrm>
        </p:spPr>
        <p:txBody>
          <a:bodyPr/>
          <a:lstStyle/>
          <a:p>
            <a:r>
              <a:rPr lang="en-CA" dirty="0"/>
              <a:t>Electromagnetic counterpart to the merger. Direct redshift estimate.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273976-6202-2522-5782-B8BB133C63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641" y="468543"/>
            <a:ext cx="4453556" cy="59209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E539987-B811-BBC5-EDA1-02BF59732894}"/>
              </a:ext>
            </a:extLst>
          </p:cNvPr>
          <p:cNvSpPr txBox="1"/>
          <p:nvPr/>
        </p:nvSpPr>
        <p:spPr>
          <a:xfrm>
            <a:off x="9987147" y="6453573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Abbott + 2017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339045-D817-1038-8A2E-C8148A6B2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801" y="2613444"/>
            <a:ext cx="6334495" cy="420946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FE8F083-6FC2-F89E-ED88-31AC82B7C904}"/>
              </a:ext>
            </a:extLst>
          </p:cNvPr>
          <p:cNvSpPr txBox="1"/>
          <p:nvPr/>
        </p:nvSpPr>
        <p:spPr>
          <a:xfrm>
            <a:off x="5009322" y="6492875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Abbott + 2017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B64423-A8ED-18D2-4C91-CF65AE7BB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28797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28D6E-4B7C-28C9-D7EE-C16D0ED48A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486F0-624B-C013-F5D3-D395091A2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761778"/>
            <a:ext cx="11607140" cy="1325563"/>
          </a:xfrm>
        </p:spPr>
        <p:txBody>
          <a:bodyPr>
            <a:noAutofit/>
          </a:bodyPr>
          <a:lstStyle/>
          <a:p>
            <a:pPr algn="ctr"/>
            <a:r>
              <a:rPr lang="en-CA" sz="6000" dirty="0"/>
              <a:t>Standard siren </a:t>
            </a:r>
            <a:r>
              <a:rPr lang="en-CA" sz="6000" dirty="0">
                <a:solidFill>
                  <a:srgbClr val="FF1A00"/>
                </a:solidFill>
              </a:rPr>
              <a:t>redshift</a:t>
            </a:r>
            <a:r>
              <a:rPr lang="en-CA" sz="6000" dirty="0"/>
              <a:t> inference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6D9B11B1-5593-09A2-1117-54C119CE5D9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05557"/>
              </p:ext>
            </p:extLst>
          </p:nvPr>
        </p:nvGraphicFramePr>
        <p:xfrm>
          <a:off x="632086" y="2087341"/>
          <a:ext cx="7013996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EDC1DC9F-B5AF-1DDD-D7FE-40242E94B62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287" y="5137430"/>
            <a:ext cx="2331152" cy="15491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CAF0AE-65FB-BB6C-B947-AB54E5A1EE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82659" y="5225728"/>
            <a:ext cx="1098792" cy="1460822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0156EA9E-30D0-5578-8406-7FFE6E619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1" y="5181557"/>
            <a:ext cx="1947426" cy="14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6AB44B-BE35-E623-56D7-BCE575747B4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0889" y="5348604"/>
            <a:ext cx="1145192" cy="1119806"/>
          </a:xfrm>
          <a:prstGeom prst="rect">
            <a:avLst/>
          </a:prstGeom>
        </p:spPr>
      </p:pic>
      <p:pic>
        <p:nvPicPr>
          <p:cNvPr id="9" name="Picture 8" descr="A blue and yellow background with a white outline&#10;&#10;AI-generated content may be incorrect.">
            <a:extLst>
              <a:ext uri="{FF2B5EF4-FFF2-40B4-BE49-F238E27FC236}">
                <a16:creationId xmlns:a16="http://schemas.microsoft.com/office/drawing/2014/main" id="{BF5E75BC-7A78-6324-AFF4-4323F100FF3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93743" y="5443194"/>
            <a:ext cx="853375" cy="85023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65AF46-924B-FCB3-6EE4-3106963D2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76136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1E9A68-4CE9-DBDB-2BB6-5088068597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2DD1CF03-3FD8-610D-8750-2D41F4A3FC0E}"/>
              </a:ext>
            </a:extLst>
          </p:cNvPr>
          <p:cNvSpPr txBox="1"/>
          <p:nvPr/>
        </p:nvSpPr>
        <p:spPr>
          <a:xfrm>
            <a:off x="10110471" y="6421704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Lao Sangam MN" pitchFamily="2" charset="0"/>
                <a:cs typeface="Lao Sangam MN" pitchFamily="2" charset="0"/>
              </a:rPr>
              <a:t>Palmese + 2019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EFC130-444E-E4EE-9CE3-10BE83204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1818" y="1572016"/>
            <a:ext cx="5257800" cy="4351338"/>
          </a:xfrm>
        </p:spPr>
        <p:txBody>
          <a:bodyPr/>
          <a:lstStyle/>
          <a:p>
            <a:r>
              <a:rPr lang="en-CA" dirty="0"/>
              <a:t>Without an electromagnetic counterpart, we can 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consider all galaxies</a:t>
            </a:r>
            <a:r>
              <a:rPr lang="en-CA" dirty="0"/>
              <a:t> in the localization volume.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0F282A8C-9E52-CC15-0445-07191FCA58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6652" y="3175350"/>
            <a:ext cx="4909348" cy="368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9EF9BC0-6682-0BAF-19DF-BF9DEDF04B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6498" y="1183740"/>
            <a:ext cx="5365502" cy="5246562"/>
          </a:xfrm>
          <a:prstGeom prst="rect">
            <a:avLst/>
          </a:prstGeom>
        </p:spPr>
      </p:pic>
      <p:pic>
        <p:nvPicPr>
          <p:cNvPr id="7" name="Picture 6" descr="A blue and yellow background with a white outline&#10;&#10;AI-generated content may be incorrect.">
            <a:extLst>
              <a:ext uri="{FF2B5EF4-FFF2-40B4-BE49-F238E27FC236}">
                <a16:creationId xmlns:a16="http://schemas.microsoft.com/office/drawing/2014/main" id="{B4138863-AF90-F8C1-1572-C200D0BB36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65723" y="1629166"/>
            <a:ext cx="3998271" cy="3983572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5A123277-6FE5-B1B2-72BF-C91A00D288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1132127" cy="1325563"/>
          </a:xfrm>
        </p:spPr>
        <p:txBody>
          <a:bodyPr>
            <a:normAutofit fontScale="90000"/>
          </a:bodyPr>
          <a:lstStyle/>
          <a:p>
            <a:r>
              <a:rPr lang="en-CA" sz="4800" i="1" dirty="0"/>
              <a:t>Dark sirens: </a:t>
            </a:r>
            <a:r>
              <a:rPr lang="en-CA" sz="4800" dirty="0"/>
              <a:t>marginalizing over </a:t>
            </a:r>
            <a:r>
              <a:rPr lang="en-CA" sz="4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galaxy catalog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390E55B-493D-8063-D519-87E6755F72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76843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CC2B8-7BD0-DF59-6F77-AD9B4FB4C0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C66C1C-7DE8-03DD-97FF-23B53CCE3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761778"/>
            <a:ext cx="11607140" cy="1325563"/>
          </a:xfrm>
        </p:spPr>
        <p:txBody>
          <a:bodyPr>
            <a:noAutofit/>
          </a:bodyPr>
          <a:lstStyle/>
          <a:p>
            <a:pPr algn="ctr"/>
            <a:r>
              <a:rPr lang="en-CA" sz="6000" dirty="0"/>
              <a:t>Standard siren </a:t>
            </a:r>
            <a:r>
              <a:rPr lang="en-CA" sz="6000" dirty="0">
                <a:solidFill>
                  <a:srgbClr val="FF1A00"/>
                </a:solidFill>
              </a:rPr>
              <a:t>redshift</a:t>
            </a:r>
            <a:r>
              <a:rPr lang="en-CA" sz="6000" dirty="0"/>
              <a:t> inference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F8E2C98C-F604-4950-09D3-4F05E8627D6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7668144"/>
              </p:ext>
            </p:extLst>
          </p:nvPr>
        </p:nvGraphicFramePr>
        <p:xfrm>
          <a:off x="632086" y="2087341"/>
          <a:ext cx="10850328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FB6F9291-B941-960C-F320-6B03E669E726}"/>
              </a:ext>
            </a:extLst>
          </p:cNvPr>
          <p:cNvSpPr/>
          <p:nvPr/>
        </p:nvSpPr>
        <p:spPr>
          <a:xfrm>
            <a:off x="11765280" y="2087341"/>
            <a:ext cx="45719" cy="3689405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9F998C-EFCE-CF95-D93F-DFCAB27CCD6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5287" y="5137430"/>
            <a:ext cx="2331152" cy="15491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3F3D2C-8B2E-57CD-D78C-5608FED3D47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882659" y="5225728"/>
            <a:ext cx="1098792" cy="1460822"/>
          </a:xfrm>
          <a:prstGeom prst="rect">
            <a:avLst/>
          </a:prstGeom>
        </p:spPr>
      </p:pic>
      <p:pic>
        <p:nvPicPr>
          <p:cNvPr id="3" name="Picture 4">
            <a:extLst>
              <a:ext uri="{FF2B5EF4-FFF2-40B4-BE49-F238E27FC236}">
                <a16:creationId xmlns:a16="http://schemas.microsoft.com/office/drawing/2014/main" id="{B9BC54F9-979F-28F2-E9A4-77BF23C87D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1" y="5181557"/>
            <a:ext cx="1947426" cy="1460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16EEF86-DBDD-9CAE-5B74-2DE9F880E04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0889" y="5348604"/>
            <a:ext cx="1145192" cy="1119806"/>
          </a:xfrm>
          <a:prstGeom prst="rect">
            <a:avLst/>
          </a:prstGeom>
        </p:spPr>
      </p:pic>
      <p:pic>
        <p:nvPicPr>
          <p:cNvPr id="9" name="Picture 8" descr="A blue and yellow background with a white outline&#10;&#10;AI-generated content may be incorrect.">
            <a:extLst>
              <a:ext uri="{FF2B5EF4-FFF2-40B4-BE49-F238E27FC236}">
                <a16:creationId xmlns:a16="http://schemas.microsoft.com/office/drawing/2014/main" id="{86E450F8-1A07-3519-389C-BA09F95CAAFE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593743" y="5443194"/>
            <a:ext cx="853375" cy="8502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8759423-3D86-3FED-DFE0-61D7224DFEA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52469" y="5421109"/>
            <a:ext cx="3407445" cy="788454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58C6ED94-87B1-E9AD-4C5F-E5FA88530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12953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F2B40A90-5FB4-8F3A-A1E0-AB9AAE702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827" y="1716351"/>
            <a:ext cx="10801505" cy="1325563"/>
          </a:xfrm>
        </p:spPr>
        <p:txBody>
          <a:bodyPr>
            <a:noAutofit/>
          </a:bodyPr>
          <a:lstStyle/>
          <a:p>
            <a:r>
              <a:rPr lang="en-CA" sz="6000" i="1" dirty="0"/>
              <a:t>Spectral sirens:  </a:t>
            </a:r>
            <a:r>
              <a:rPr lang="en-CA" sz="6000" dirty="0"/>
              <a:t>extract redshift from </a:t>
            </a:r>
            <a:r>
              <a:rPr lang="en-CA" sz="6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features in the mass distribution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D0B119-BF5B-EE68-C629-22DA70A5E6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0360" y="3816087"/>
            <a:ext cx="10088346" cy="2334358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FD22A1-D601-D2A5-6702-1FCFD34A4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19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2244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5F07FE-67AE-2799-E007-21CB198A7654}"/>
              </a:ext>
            </a:extLst>
          </p:cNvPr>
          <p:cNvSpPr txBox="1"/>
          <p:nvPr/>
        </p:nvSpPr>
        <p:spPr>
          <a:xfrm>
            <a:off x="1205346" y="6378574"/>
            <a:ext cx="321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Spectral"/>
              </a:rPr>
              <a:t>Geraint Lewis, The Conversation</a:t>
            </a:r>
            <a:endParaRPr lang="en-CA" b="0" dirty="0"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8F5AD4-6223-B9A0-8B55-3304EC2A73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2554" y="3305175"/>
            <a:ext cx="4495800" cy="44196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CEA6921-F75C-4929-B48D-98BBA1BCA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33761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376003-1D91-5322-48B7-3903427EA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>
            <a:extLst>
              <a:ext uri="{FF2B5EF4-FFF2-40B4-BE49-F238E27FC236}">
                <a16:creationId xmlns:a16="http://schemas.microsoft.com/office/drawing/2014/main" id="{A1111F14-B484-CAC3-849C-2871FD8FF6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780422" y="125353"/>
            <a:ext cx="11012156" cy="660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72E857C-F181-0771-1A4A-F3DC4C078C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20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788382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F58EA-B5B1-B1AB-7349-A4EC31A273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>
            <a:extLst>
              <a:ext uri="{FF2B5EF4-FFF2-40B4-BE49-F238E27FC236}">
                <a16:creationId xmlns:a16="http://schemas.microsoft.com/office/drawing/2014/main" id="{95BAEC20-6D42-2822-67A7-F5183EFDE6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780422" y="125353"/>
            <a:ext cx="11012156" cy="660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9B510C-6855-C033-4619-F7AD7DDE9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21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007314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C34165-FDD8-9DBF-A96F-1931F46188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>
            <a:extLst>
              <a:ext uri="{FF2B5EF4-FFF2-40B4-BE49-F238E27FC236}">
                <a16:creationId xmlns:a16="http://schemas.microsoft.com/office/drawing/2014/main" id="{DF6C6B62-C23E-54B0-8622-C6DF6603CD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/>
        </p:blipFill>
        <p:spPr bwMode="auto">
          <a:xfrm>
            <a:off x="780422" y="125353"/>
            <a:ext cx="11012156" cy="660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E788017-5228-B716-6602-0F67CB01D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22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48439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B05512-0BBB-C999-6908-890EDA53EC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>
            <a:extLst>
              <a:ext uri="{FF2B5EF4-FFF2-40B4-BE49-F238E27FC236}">
                <a16:creationId xmlns:a16="http://schemas.microsoft.com/office/drawing/2014/main" id="{4DBD02EA-1FCF-A8B0-788E-70B2DFE01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780422" y="125353"/>
            <a:ext cx="11012155" cy="660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5F162EA-4753-307D-B6CA-5ABF9D7AB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23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63755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387AD-772A-4A1C-4EE3-A3F20CC93C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>
            <a:extLst>
              <a:ext uri="{FF2B5EF4-FFF2-40B4-BE49-F238E27FC236}">
                <a16:creationId xmlns:a16="http://schemas.microsoft.com/office/drawing/2014/main" id="{72E5B6A2-E387-0E93-2462-C093A51ABD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780422" y="125353"/>
            <a:ext cx="11012155" cy="660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846964-4BCC-B5FA-3B6D-7924A0678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24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71036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26AE5-16EE-58F6-9D64-D50FC0DD2F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>
            <a:extLst>
              <a:ext uri="{FF2B5EF4-FFF2-40B4-BE49-F238E27FC236}">
                <a16:creationId xmlns:a16="http://schemas.microsoft.com/office/drawing/2014/main" id="{12001947-F233-29A0-A50C-EA26F6F2E7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780422" y="125353"/>
            <a:ext cx="11012155" cy="660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65E738E-7BEE-B762-03B1-0850889B3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25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04847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21451F-C29F-5F68-BE12-934D89065E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>
            <a:extLst>
              <a:ext uri="{FF2B5EF4-FFF2-40B4-BE49-F238E27FC236}">
                <a16:creationId xmlns:a16="http://schemas.microsoft.com/office/drawing/2014/main" id="{57FDF77D-8045-45DA-E8FA-BF8C48DFD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780422" y="125353"/>
            <a:ext cx="11012155" cy="660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579899-A814-993D-5E96-976D7B113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26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0529463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814EDA-4105-7B49-242E-691A70C08A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>
            <a:extLst>
              <a:ext uri="{FF2B5EF4-FFF2-40B4-BE49-F238E27FC236}">
                <a16:creationId xmlns:a16="http://schemas.microsoft.com/office/drawing/2014/main" id="{1BFB1862-B6F5-B0C3-9E40-13229255DA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/>
        </p:blipFill>
        <p:spPr bwMode="auto">
          <a:xfrm>
            <a:off x="780422" y="125353"/>
            <a:ext cx="11012155" cy="660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9F9218-C26A-64E8-B466-B79AD5B84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27</a:t>
            </a:fld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EDA503C-8F28-0904-932D-E463504C7F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0600" y="2527300"/>
            <a:ext cx="8468386" cy="199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52439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49817-C411-D26E-1B45-6695596C9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EE4F0-E724-8910-B4D1-4CEF7A38F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761778"/>
            <a:ext cx="11607140" cy="1325563"/>
          </a:xfrm>
        </p:spPr>
        <p:txBody>
          <a:bodyPr>
            <a:noAutofit/>
          </a:bodyPr>
          <a:lstStyle/>
          <a:p>
            <a:pPr algn="ctr"/>
            <a:r>
              <a:rPr lang="en-CA" sz="6000" dirty="0"/>
              <a:t>Workflow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3D2517-E7B2-95AB-6182-9D561015FB5C}"/>
              </a:ext>
            </a:extLst>
          </p:cNvPr>
          <p:cNvSpPr/>
          <p:nvPr/>
        </p:nvSpPr>
        <p:spPr>
          <a:xfrm>
            <a:off x="11765280" y="2087341"/>
            <a:ext cx="45719" cy="3689405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9A675B5-0F7B-CCD5-6135-80BA0E105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28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975731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B0B1B-CCA1-271D-B747-84BFFDF83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DED64-B8E0-5FE4-1ACA-7FEEC8CA2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761778"/>
            <a:ext cx="11607140" cy="1325563"/>
          </a:xfrm>
        </p:spPr>
        <p:txBody>
          <a:bodyPr>
            <a:noAutofit/>
          </a:bodyPr>
          <a:lstStyle/>
          <a:p>
            <a:pPr algn="ctr"/>
            <a:r>
              <a:rPr lang="en-CA" sz="6000" dirty="0"/>
              <a:t>Workflow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DF14F130-477E-BB5E-CF3E-9CFE97EF8253}"/>
              </a:ext>
            </a:extLst>
          </p:cNvPr>
          <p:cNvGraphicFramePr>
            <a:graphicFrameLocks/>
          </p:cNvGraphicFramePr>
          <p:nvPr/>
        </p:nvGraphicFramePr>
        <p:xfrm>
          <a:off x="655120" y="1826156"/>
          <a:ext cx="3408219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A8B0FD01-C1BC-4B00-F56C-5200B520B273}"/>
              </a:ext>
            </a:extLst>
          </p:cNvPr>
          <p:cNvSpPr/>
          <p:nvPr/>
        </p:nvSpPr>
        <p:spPr>
          <a:xfrm>
            <a:off x="11765280" y="2087341"/>
            <a:ext cx="45719" cy="3689405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DF376F6A-A1FA-269C-0242-2E91498615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/>
          <a:srcRect/>
          <a:stretch/>
        </p:blipFill>
        <p:spPr bwMode="auto">
          <a:xfrm>
            <a:off x="107576" y="5261299"/>
            <a:ext cx="1684630" cy="103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017820C-0550-711E-63A5-BA788F9E172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52039" y="5174955"/>
            <a:ext cx="1963943" cy="1203579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0EC511D7-C16F-C98D-CD8B-738E57CDA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29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8663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FAC8A9-0B2F-3845-5B4E-4BAF1E6BC7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1146CD2-79FC-26CF-4046-D6B938B3529D}"/>
              </a:ext>
            </a:extLst>
          </p:cNvPr>
          <p:cNvSpPr txBox="1"/>
          <p:nvPr/>
        </p:nvSpPr>
        <p:spPr>
          <a:xfrm>
            <a:off x="1205346" y="6378574"/>
            <a:ext cx="321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Spectral"/>
              </a:rPr>
              <a:t>Geraint Lewis, The Conversation</a:t>
            </a:r>
            <a:endParaRPr lang="en-CA" b="0" dirty="0">
              <a:effectLst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483E24-F2B0-4732-C8AE-1EAFFA868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2554" y="3305175"/>
            <a:ext cx="4495800" cy="4419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E951C85-D910-D124-81B4-03DB3ECFB8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780" y="1252206"/>
            <a:ext cx="2921000" cy="29591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0AD674C-8408-6DC1-25E3-E56F9078C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965119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55129E0-553E-8329-8EF4-64A7C46C0B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691" y="1520895"/>
            <a:ext cx="5101092" cy="381620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371E9E-2006-5277-48E1-D52BA518A497}"/>
              </a:ext>
            </a:extLst>
          </p:cNvPr>
          <p:cNvSpPr txBox="1"/>
          <p:nvPr/>
        </p:nvSpPr>
        <p:spPr>
          <a:xfrm>
            <a:off x="3441257" y="5559669"/>
            <a:ext cx="1797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Lao Sangam MN" pitchFamily="2" charset="0"/>
                <a:cs typeface="Lao Sangam MN" pitchFamily="2" charset="0"/>
              </a:rPr>
              <a:t>Cosmic Explorer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A43216-D0CF-4C52-79B6-519AB5C69F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8544" y="1298330"/>
            <a:ext cx="6953456" cy="42613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8C0D1B7-5C15-81E8-29DB-96C383F972B1}"/>
              </a:ext>
            </a:extLst>
          </p:cNvPr>
          <p:cNvSpPr txBox="1"/>
          <p:nvPr/>
        </p:nvSpPr>
        <p:spPr>
          <a:xfrm>
            <a:off x="10155821" y="5629345"/>
            <a:ext cx="173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Lao Sangam MN" pitchFamily="2" charset="0"/>
                <a:cs typeface="Lao Sangam MN" pitchFamily="2" charset="0"/>
              </a:rPr>
              <a:t>Callister + 2024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D33FB0-F487-1363-D8BC-65E02634ED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30</a:t>
            </a:fld>
            <a:endParaRPr lang="en-CA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2B65E8D9-4EFA-2474-3788-66FBAD958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1169" y="196541"/>
            <a:ext cx="11607140" cy="1325563"/>
          </a:xfrm>
        </p:spPr>
        <p:txBody>
          <a:bodyPr>
            <a:noAutofit/>
          </a:bodyPr>
          <a:lstStyle/>
          <a:p>
            <a:pPr lvl="0"/>
            <a:r>
              <a:rPr lang="en-CA" sz="6000" b="1" dirty="0"/>
              <a:t>Simulate next-generation catalog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4054203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C73723-97B2-47D5-3291-F171E425A5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41F8E-23F6-93C1-3F58-7E560AFA8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761778"/>
            <a:ext cx="11607140" cy="1325563"/>
          </a:xfrm>
        </p:spPr>
        <p:txBody>
          <a:bodyPr>
            <a:noAutofit/>
          </a:bodyPr>
          <a:lstStyle/>
          <a:p>
            <a:pPr algn="ctr"/>
            <a:r>
              <a:rPr lang="en-CA" sz="6000" dirty="0"/>
              <a:t>Workflow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8F5ADC5D-EE20-347C-5E56-8332498C978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5287225"/>
              </p:ext>
            </p:extLst>
          </p:nvPr>
        </p:nvGraphicFramePr>
        <p:xfrm>
          <a:off x="655119" y="1826156"/>
          <a:ext cx="6821445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C03F2009-DEBF-5113-3BE8-CB305DFCB594}"/>
              </a:ext>
            </a:extLst>
          </p:cNvPr>
          <p:cNvSpPr/>
          <p:nvPr/>
        </p:nvSpPr>
        <p:spPr>
          <a:xfrm>
            <a:off x="11765280" y="2087341"/>
            <a:ext cx="45719" cy="3689405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F1D09D-25E5-38D9-18E9-3A570E082C8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214866" y="5041866"/>
            <a:ext cx="1967982" cy="1469759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E805CF6-411A-8A6E-44C4-31D0DF2062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/>
        </p:blipFill>
        <p:spPr bwMode="auto">
          <a:xfrm>
            <a:off x="107576" y="5261299"/>
            <a:ext cx="1684630" cy="103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CB0632-8343-231A-DBBC-364E8C3225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52039" y="5174955"/>
            <a:ext cx="1963943" cy="1203579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64DEBD3-DEFA-3FB2-1692-CCFC84F91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31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45771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9A8B48-00FA-B2C6-6DEE-4FFDAD4DEA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6110172-C2C7-924C-A4B8-77737D5C177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93016" y="1326961"/>
            <a:ext cx="7405967" cy="553103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3B17D6-260A-B6CF-4539-7B19729B5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32</a:t>
            </a:fld>
            <a:endParaRPr lang="en-CA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9625D094-E3E1-9AE2-9676-72E13B42F9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666" y="111685"/>
            <a:ext cx="11324666" cy="1325563"/>
          </a:xfrm>
        </p:spPr>
        <p:txBody>
          <a:bodyPr>
            <a:noAutofit/>
          </a:bodyPr>
          <a:lstStyle/>
          <a:p>
            <a:pPr lvl="0"/>
            <a:r>
              <a:rPr lang="en-CA" sz="6000" b="1" dirty="0"/>
              <a:t>Find features in mass distribution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3490479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F24B04-FF94-5ABA-143E-E04F25EFA6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ED9C17-F18A-5F34-2581-81E56354C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33</a:t>
            </a:fld>
            <a:endParaRPr lang="en-CA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F5B5F27-0B54-29BD-998E-49B2C5D6E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666" y="111685"/>
            <a:ext cx="11324666" cy="1325563"/>
          </a:xfrm>
        </p:spPr>
        <p:txBody>
          <a:bodyPr>
            <a:noAutofit/>
          </a:bodyPr>
          <a:lstStyle/>
          <a:p>
            <a:pPr lvl="0"/>
            <a:r>
              <a:rPr lang="en-CA" sz="6000" b="1" dirty="0"/>
              <a:t>Find features in mass distribution</a:t>
            </a:r>
            <a:endParaRPr lang="en-US" sz="6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E2142D7-A6B7-82E4-AFE0-D19905192D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93016" y="1331113"/>
            <a:ext cx="7405967" cy="552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84845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2FB52-1393-8767-449E-8C2E0CE1FE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C294B7F-E1C4-DCFE-A075-F2D910F1F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34</a:t>
            </a:fld>
            <a:endParaRPr lang="en-CA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B9A5C5FD-FB28-2A3C-844D-49C153975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666" y="111685"/>
            <a:ext cx="11324666" cy="1325563"/>
          </a:xfrm>
        </p:spPr>
        <p:txBody>
          <a:bodyPr>
            <a:noAutofit/>
          </a:bodyPr>
          <a:lstStyle/>
          <a:p>
            <a:pPr lvl="0"/>
            <a:r>
              <a:rPr lang="en-CA" sz="6000" b="1" dirty="0"/>
              <a:t>Find features in mass distribution</a:t>
            </a:r>
            <a:endParaRPr lang="en-US" sz="6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89D49E-B55F-8F35-3B59-8E2493A5F3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2393016" y="1331113"/>
            <a:ext cx="7405966" cy="5522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57398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3E77BA-D82D-B612-EDDA-3D423C5AFF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B5BA4-4319-A819-35F7-9C4FDA3D0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7" y="761778"/>
            <a:ext cx="11607140" cy="1325563"/>
          </a:xfrm>
        </p:spPr>
        <p:txBody>
          <a:bodyPr>
            <a:noAutofit/>
          </a:bodyPr>
          <a:lstStyle/>
          <a:p>
            <a:pPr algn="ctr"/>
            <a:r>
              <a:rPr lang="en-CA" sz="6000" dirty="0"/>
              <a:t>Workflow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BE448CBB-4D51-6E9B-38DA-884F080D981D}"/>
              </a:ext>
            </a:extLst>
          </p:cNvPr>
          <p:cNvGraphicFramePr>
            <a:graphicFrameLocks/>
          </p:cNvGraphicFramePr>
          <p:nvPr/>
        </p:nvGraphicFramePr>
        <p:xfrm>
          <a:off x="655120" y="1826156"/>
          <a:ext cx="10850328" cy="36894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49F20FB4-79C4-794D-8C26-161839BEC5D9}"/>
              </a:ext>
            </a:extLst>
          </p:cNvPr>
          <p:cNvSpPr/>
          <p:nvPr/>
        </p:nvSpPr>
        <p:spPr>
          <a:xfrm>
            <a:off x="11765280" y="2087341"/>
            <a:ext cx="45719" cy="3689405"/>
          </a:xfrm>
          <a:prstGeom prst="rect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B90277-DFC2-0437-25C0-52A82BE2AE7E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5214866" y="5043806"/>
            <a:ext cx="1967982" cy="1465877"/>
          </a:xfrm>
          <a:prstGeom prst="rect">
            <a:avLst/>
          </a:prstGeom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FBB2E4A5-2795-5F8B-B38F-CAC3A2C9E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/>
          <a:srcRect/>
          <a:stretch/>
        </p:blipFill>
        <p:spPr bwMode="auto">
          <a:xfrm>
            <a:off x="107576" y="5261299"/>
            <a:ext cx="1684630" cy="103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37B984-18BE-201F-BC73-4203E8A30E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52039" y="5174955"/>
            <a:ext cx="1963943" cy="1203579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F432C8A-C105-418C-97AD-E10D17205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35</a:t>
            </a:fld>
            <a:endParaRPr lang="en-CA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D7BB44-20AA-20A5-3F94-37073565C72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98414" y="5097875"/>
            <a:ext cx="2574493" cy="146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26876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FA4DF-20A7-3296-AB60-7DE5427FC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Astrophysical evolution </a:t>
            </a:r>
            <a:r>
              <a:rPr lang="en-CA" dirty="0"/>
              <a:t>of peaks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EB80D-77E2-7794-A30A-A3B1EC02C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36</a:t>
            </a:fld>
            <a:endParaRPr lang="en-CA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4C49EEA-BACC-3A05-6589-B1D10111A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896" y="1802840"/>
            <a:ext cx="6988940" cy="3979396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1DF7F984-01FF-04F7-8696-D328E5B12745}"/>
              </a:ext>
            </a:extLst>
          </p:cNvPr>
          <p:cNvSpPr txBox="1">
            <a:spLocks/>
          </p:cNvSpPr>
          <p:nvPr/>
        </p:nvSpPr>
        <p:spPr>
          <a:xfrm>
            <a:off x="230531" y="1803774"/>
            <a:ext cx="47333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Possible sources of evolution: metallicity, hierarchical mergers</a:t>
            </a:r>
          </a:p>
        </p:txBody>
      </p:sp>
    </p:spTree>
    <p:extLst>
      <p:ext uri="{BB962C8B-B14F-4D97-AF65-F5344CB8AC3E}">
        <p14:creationId xmlns:p14="http://schemas.microsoft.com/office/powerpoint/2010/main" val="15319730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506DD-00C9-8BCD-BBEB-435CBFA9E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7731B4-A076-6D4C-5C86-7DE17820A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Astrophysical evolution </a:t>
            </a:r>
            <a:r>
              <a:rPr lang="en-CA" dirty="0"/>
              <a:t>of peaks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352EA7-0C9A-B4FA-3E9B-397063488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37</a:t>
            </a:fld>
            <a:endParaRPr lang="en-CA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0516B3-DA8D-7DF0-F4C5-CBDFF4D19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896" y="1802840"/>
            <a:ext cx="6988940" cy="3979396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20D482C-8BC2-443D-1943-3B4D41FD45EB}"/>
              </a:ext>
            </a:extLst>
          </p:cNvPr>
          <p:cNvSpPr txBox="1">
            <a:spLocks/>
          </p:cNvSpPr>
          <p:nvPr/>
        </p:nvSpPr>
        <p:spPr>
          <a:xfrm>
            <a:off x="230531" y="1803774"/>
            <a:ext cx="47333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Possible sources of evolution: metallicity, hierarchical mergers</a:t>
            </a:r>
          </a:p>
          <a:p>
            <a:r>
              <a:rPr lang="en-CA" dirty="0"/>
              <a:t>Different features can 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evolve independently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432147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437D6D-F734-836D-72B7-44C13128A8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4ADB6-FAA2-59CA-C72C-64E16D352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Astrophysical evolution </a:t>
            </a:r>
            <a:r>
              <a:rPr lang="en-CA" dirty="0"/>
              <a:t>of peaks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AA609-14DC-5910-8CAD-4F021FDC2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38</a:t>
            </a:fld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7BDDC3-C10D-4629-C142-FAA9100D3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896" y="1802840"/>
            <a:ext cx="6988940" cy="397939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180F71D-F1A2-9680-32B0-14CAEA53D677}"/>
              </a:ext>
            </a:extLst>
          </p:cNvPr>
          <p:cNvSpPr txBox="1">
            <a:spLocks/>
          </p:cNvSpPr>
          <p:nvPr/>
        </p:nvSpPr>
        <p:spPr>
          <a:xfrm>
            <a:off x="230531" y="1803774"/>
            <a:ext cx="473336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Possible sources of evolution: metallicity, hierarchical mergers</a:t>
            </a:r>
          </a:p>
          <a:p>
            <a:r>
              <a:rPr lang="en-CA" dirty="0"/>
              <a:t>Different features can 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evolve independently</a:t>
            </a:r>
            <a:endParaRPr lang="en-CA" dirty="0"/>
          </a:p>
          <a:p>
            <a:r>
              <a:rPr lang="en-CA" dirty="0"/>
              <a:t> Mismodeling astrophysics can bias cosmology</a:t>
            </a:r>
          </a:p>
        </p:txBody>
      </p:sp>
    </p:spTree>
    <p:extLst>
      <p:ext uri="{BB962C8B-B14F-4D97-AF65-F5344CB8AC3E}">
        <p14:creationId xmlns:p14="http://schemas.microsoft.com/office/powerpoint/2010/main" val="11705200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66BEC7-0590-A244-7717-3502006C6F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F80E2-2209-24B9-1212-57BBAD32B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Astrophysical evolution </a:t>
            </a:r>
            <a:r>
              <a:rPr lang="en-CA" dirty="0"/>
              <a:t>of peaks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EC80F-8BF4-8911-C6D6-E4BC3903A6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39</a:t>
            </a:fld>
            <a:endParaRPr lang="en-CA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B22535-4418-F44A-C5EF-4DD35C959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896" y="1802840"/>
            <a:ext cx="6988940" cy="3979396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0AAFADE2-3AE0-3AC9-EBC3-646937FA14E6}"/>
              </a:ext>
            </a:extLst>
          </p:cNvPr>
          <p:cNvSpPr txBox="1">
            <a:spLocks/>
          </p:cNvSpPr>
          <p:nvPr/>
        </p:nvSpPr>
        <p:spPr>
          <a:xfrm>
            <a:off x="230531" y="1803773"/>
            <a:ext cx="4733365" cy="5323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Lao Sangam MN" pitchFamily="2" charset="0"/>
                <a:ea typeface="+mn-ea"/>
                <a:cs typeface="Lao Sangam MN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Possible sources of evolution: metallicity, hierarchical mergers</a:t>
            </a:r>
          </a:p>
          <a:p>
            <a:r>
              <a:rPr lang="en-CA" dirty="0"/>
              <a:t>Different features can 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evolve independently</a:t>
            </a:r>
            <a:endParaRPr lang="en-CA" dirty="0"/>
          </a:p>
          <a:p>
            <a:r>
              <a:rPr lang="en-CA" dirty="0"/>
              <a:t> Mismodeling astrophysics can bias cosmology</a:t>
            </a:r>
          </a:p>
          <a:p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Multiple features </a:t>
            </a:r>
            <a:r>
              <a:rPr lang="en-CA" dirty="0"/>
              <a:t>can break the degeneracy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51475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E20293-E7AE-737A-CC26-B7B215527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C3CC550B-5C35-2148-9F53-054A3A0314AB}"/>
              </a:ext>
            </a:extLst>
          </p:cNvPr>
          <p:cNvSpPr txBox="1"/>
          <p:nvPr/>
        </p:nvSpPr>
        <p:spPr>
          <a:xfrm>
            <a:off x="1205346" y="6378574"/>
            <a:ext cx="321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Spectral"/>
              </a:rPr>
              <a:t>Geraint Lewis, The Conversation</a:t>
            </a:r>
            <a:endParaRPr lang="en-CA" b="0" dirty="0">
              <a:effectLst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C5B22EB-3FC7-94C5-0A23-1840E08A34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2554" y="3305175"/>
            <a:ext cx="4495800" cy="4419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83E8EB0-673A-4F2B-6EA8-A1900E3C3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0780" y="1252206"/>
            <a:ext cx="2921000" cy="2959100"/>
          </a:xfrm>
          <a:prstGeom prst="rect">
            <a:avLst/>
          </a:prstGeom>
        </p:spPr>
      </p:pic>
      <p:pic>
        <p:nvPicPr>
          <p:cNvPr id="6" name="Graphic 5">
            <a:extLst>
              <a:ext uri="{FF2B5EF4-FFF2-40B4-BE49-F238E27FC236}">
                <a16:creationId xmlns:a16="http://schemas.microsoft.com/office/drawing/2014/main" id="{CC46D68A-11A7-E6D9-72F2-8C5D4B1AE0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109135">
            <a:off x="1343252" y="3415762"/>
            <a:ext cx="4242899" cy="15910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621C8A2-A23F-3A30-F4A1-77D170814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388935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A16812-3415-6140-D3CD-A48B4A1645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6AB1E-6A3C-E26D-E8C9-86D37183D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9618" y="0"/>
            <a:ext cx="8468139" cy="1325563"/>
          </a:xfrm>
        </p:spPr>
        <p:txBody>
          <a:bodyPr>
            <a:normAutofit/>
          </a:bodyPr>
          <a:lstStyle/>
          <a:p>
            <a:r>
              <a:rPr lang="en-CA" dirty="0"/>
              <a:t>Dangers of mismodeling evolution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52592CD-58D2-5813-EA3F-64DEF1766F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40</a:t>
            </a:fld>
            <a:endParaRPr lang="en-CA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AD0B0D-8044-AF6E-4BF7-B56C071B9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3263" y="842629"/>
            <a:ext cx="6310242" cy="601537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8515DF-F50E-30D3-A20B-250DCB1A8B87}"/>
              </a:ext>
            </a:extLst>
          </p:cNvPr>
          <p:cNvSpPr txBox="1"/>
          <p:nvPr/>
        </p:nvSpPr>
        <p:spPr>
          <a:xfrm>
            <a:off x="8718210" y="6376983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>
                <a:latin typeface="Lao Sangam MN" pitchFamily="2" charset="0"/>
                <a:cs typeface="Lao Sangam MN" pitchFamily="2" charset="0"/>
              </a:rPr>
              <a:t>Ezquiaga</a:t>
            </a:r>
            <a:r>
              <a:rPr lang="en-CA" dirty="0">
                <a:latin typeface="Lao Sangam MN" pitchFamily="2" charset="0"/>
                <a:cs typeface="Lao Sangam MN" pitchFamily="2" charset="0"/>
              </a:rPr>
              <a:t> + 2022</a:t>
            </a:r>
          </a:p>
        </p:txBody>
      </p:sp>
    </p:spTree>
    <p:extLst>
      <p:ext uri="{BB962C8B-B14F-4D97-AF65-F5344CB8AC3E}">
        <p14:creationId xmlns:p14="http://schemas.microsoft.com/office/powerpoint/2010/main" val="25790229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graph of a line graph&#10;&#10;AI-generated content may be incorrect.">
            <a:extLst>
              <a:ext uri="{FF2B5EF4-FFF2-40B4-BE49-F238E27FC236}">
                <a16:creationId xmlns:a16="http://schemas.microsoft.com/office/drawing/2014/main" id="{589358B0-9CDB-F049-D801-4358CEC8EA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7027" y="810123"/>
            <a:ext cx="7503121" cy="557106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39B2A5E-8F18-D0E3-C714-71083661E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41</a:t>
            </a:fld>
            <a:endParaRPr lang="en-CA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274FF01-F890-21F8-BBB5-BC66BBE69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348" y="1199590"/>
            <a:ext cx="3388827" cy="5181600"/>
          </a:xfrm>
        </p:spPr>
        <p:txBody>
          <a:bodyPr>
            <a:normAutofit/>
          </a:bodyPr>
          <a:lstStyle/>
          <a:p>
            <a:r>
              <a:rPr lang="en-CA" dirty="0"/>
              <a:t>Posterior on H</a:t>
            </a:r>
            <a:r>
              <a:rPr lang="en-CA" baseline="-25000" dirty="0"/>
              <a:t>0</a:t>
            </a:r>
          </a:p>
          <a:p>
            <a:endParaRPr lang="en-CA" baseline="-25000" dirty="0"/>
          </a:p>
          <a:p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 year of next generation data</a:t>
            </a:r>
            <a:r>
              <a:rPr lang="en-CA" dirty="0"/>
              <a:t>, assuming a linearly evolving peaks.</a:t>
            </a:r>
          </a:p>
          <a:p>
            <a:endParaRPr lang="en-CA" dirty="0"/>
          </a:p>
          <a:p>
            <a:r>
              <a:rPr lang="en-CA" dirty="0"/>
              <a:t>~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1% level </a:t>
            </a:r>
            <a:r>
              <a:rPr lang="en-CA" dirty="0"/>
              <a:t>estimates on H</a:t>
            </a:r>
            <a:r>
              <a:rPr lang="en-CA" baseline="-25000" dirty="0"/>
              <a:t>0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4894189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59DBF-5757-8AA0-5C77-D7D2584856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E02B42-1A08-14BC-8823-45966B326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51378" y="1352550"/>
            <a:ext cx="4607272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CA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r>
              <a:rPr lang="en-CA" dirty="0"/>
              <a:t>Peak evolution is still 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degenerate with cosmology</a:t>
            </a:r>
          </a:p>
          <a:p>
            <a:endParaRPr lang="en-CA" dirty="0"/>
          </a:p>
          <a:p>
            <a:r>
              <a:rPr lang="en-CA" dirty="0"/>
              <a:t>Multiple features break the degeneracy</a:t>
            </a:r>
          </a:p>
          <a:p>
            <a:endParaRPr lang="en-CA" dirty="0"/>
          </a:p>
          <a:p>
            <a:r>
              <a:rPr lang="en-CA" dirty="0"/>
              <a:t>Next step: 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non-linear evolutions</a:t>
            </a:r>
            <a:endParaRPr lang="en-CA" dirty="0"/>
          </a:p>
          <a:p>
            <a:endParaRPr lang="en-CA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2D5BB47-B15F-90AC-BBA8-0A62F02F8A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464" y="0"/>
            <a:ext cx="7331172" cy="6858000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30BDA49-E046-B644-FDAE-B912BC2805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42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284455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879003-60D7-04F0-8185-765CE364A7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Other cosmological parameters?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4FCD65-5554-691C-5C53-1048358585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43</a:t>
            </a:fld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FA351E3-DF0D-D296-54EF-B7D9E893B507}"/>
              </a:ext>
            </a:extLst>
          </p:cNvPr>
          <p:cNvSpPr/>
          <p:nvPr/>
        </p:nvSpPr>
        <p:spPr>
          <a:xfrm>
            <a:off x="201975" y="1536129"/>
            <a:ext cx="5416948" cy="4207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D78962-0AB1-DE86-5BCA-210F877544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23" y="1624851"/>
            <a:ext cx="5452080" cy="411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65644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CAFF5B-95CE-537C-7CCA-D11F3F8B4D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6902029-E3BB-C8F1-381F-E70E3CC922EE}"/>
              </a:ext>
            </a:extLst>
          </p:cNvPr>
          <p:cNvSpPr/>
          <p:nvPr/>
        </p:nvSpPr>
        <p:spPr>
          <a:xfrm>
            <a:off x="201975" y="1536129"/>
            <a:ext cx="5416948" cy="420743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15676F-773F-6E88-31EE-684C8204F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Other cosmological parameters?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393555-AC74-9AB8-779C-99A6BED94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44</a:t>
            </a:fld>
            <a:endParaRPr lang="en-CA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0E0555C9-8575-10BD-9027-D4AEAF3402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723" y="1624851"/>
            <a:ext cx="5452080" cy="411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BCAD97E-E483-2462-4410-2BF8B350ED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695" y="1503655"/>
            <a:ext cx="6409698" cy="48775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9A4276-A90A-BB26-01F6-85B44083E6D6}"/>
              </a:ext>
            </a:extLst>
          </p:cNvPr>
          <p:cNvSpPr txBox="1"/>
          <p:nvPr/>
        </p:nvSpPr>
        <p:spPr>
          <a:xfrm>
            <a:off x="10159426" y="6379087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Jin + 2020</a:t>
            </a:r>
          </a:p>
        </p:txBody>
      </p:sp>
    </p:spTree>
    <p:extLst>
      <p:ext uri="{BB962C8B-B14F-4D97-AF65-F5344CB8AC3E}">
        <p14:creationId xmlns:p14="http://schemas.microsoft.com/office/powerpoint/2010/main" val="166719749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F4AE3-F14F-71CF-5C14-CFE93F6AA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191500" cy="1325563"/>
          </a:xfrm>
        </p:spPr>
        <p:txBody>
          <a:bodyPr/>
          <a:lstStyle/>
          <a:p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Summary and future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62BB88-9E6F-C71E-A75A-50C6AEE658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152" y="1564748"/>
            <a:ext cx="5880848" cy="5124137"/>
          </a:xfrm>
        </p:spPr>
        <p:txBody>
          <a:bodyPr>
            <a:normAutofit fontScale="92500" lnSpcReduction="10000"/>
          </a:bodyPr>
          <a:lstStyle/>
          <a:p>
            <a:r>
              <a:rPr lang="en-CA" dirty="0"/>
              <a:t>Spectral sirens method can 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simultaneously fit </a:t>
            </a:r>
            <a:r>
              <a:rPr lang="en-CA" dirty="0"/>
              <a:t>for the black hole mass distribution and cosmology</a:t>
            </a:r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Can yield 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competitive estimates </a:t>
            </a:r>
            <a:r>
              <a:rPr lang="en-CA" dirty="0"/>
              <a:t>on H</a:t>
            </a:r>
            <a:r>
              <a:rPr lang="en-CA" baseline="-25000" dirty="0"/>
              <a:t>0</a:t>
            </a:r>
            <a:endParaRPr lang="en-CA" dirty="0"/>
          </a:p>
          <a:p>
            <a:pPr marL="0" indent="0">
              <a:buNone/>
            </a:pPr>
            <a:endParaRPr lang="en-CA" dirty="0"/>
          </a:p>
          <a:p>
            <a:pPr marL="0" indent="0">
              <a:buNone/>
            </a:pPr>
            <a:endParaRPr lang="en-CA" dirty="0"/>
          </a:p>
          <a:p>
            <a:r>
              <a:rPr lang="en-CA" dirty="0"/>
              <a:t>Constraining additional cosmological parameters: 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Ω</a:t>
            </a:r>
            <a:r>
              <a:rPr lang="en-CA" baseline="-2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M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w</a:t>
            </a:r>
            <a:r>
              <a:rPr lang="en-CA" baseline="-25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0</a:t>
            </a:r>
            <a:r>
              <a:rPr lang="en-CA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, </a:t>
            </a:r>
            <a:r>
              <a:rPr lang="en-CA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w</a:t>
            </a:r>
            <a:r>
              <a:rPr lang="en-CA" baseline="-25000" dirty="0" err="1">
                <a:solidFill>
                  <a:schemeClr val="accent6">
                    <a:lumMod val="60000"/>
                    <a:lumOff val="40000"/>
                  </a:schemeClr>
                </a:solidFill>
              </a:rPr>
              <a:t>a</a:t>
            </a:r>
            <a:endParaRPr lang="en-CA" baseline="-250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CA" baseline="-25000" dirty="0"/>
          </a:p>
          <a:p>
            <a:r>
              <a:rPr lang="en-CA" dirty="0"/>
              <a:t>More general functional form for astrophysical evolution</a:t>
            </a:r>
          </a:p>
          <a:p>
            <a:endParaRPr lang="en-CA" dirty="0"/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050FB2-9F1A-78BD-B543-2C1617034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45</a:t>
            </a:fld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DE1D38-67F9-5B8D-CE40-BC0B1AB539E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6009260" y="1564748"/>
            <a:ext cx="6040880" cy="4504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6526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E8BF452-4CE7-CD1B-AB79-7B12A1A479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5477" y="69164"/>
            <a:ext cx="7041046" cy="671967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273C85B-A6F9-4F0B-CD67-58783CED4B6F}"/>
              </a:ext>
            </a:extLst>
          </p:cNvPr>
          <p:cNvSpPr txBox="1"/>
          <p:nvPr/>
        </p:nvSpPr>
        <p:spPr>
          <a:xfrm>
            <a:off x="10110471" y="642170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latin typeface="Lao Sangam MN" pitchFamily="2" charset="0"/>
                <a:cs typeface="Lao Sangam MN" pitchFamily="2" charset="0"/>
              </a:rPr>
              <a:t>Han + 2025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E63351-FF2F-F595-D1E5-E554E9EC6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46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809447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780A34-EB35-640D-0A77-6CA1B76E06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2DF8C66-E760-F569-8902-020098B4E889}"/>
              </a:ext>
            </a:extLst>
          </p:cNvPr>
          <p:cNvSpPr txBox="1"/>
          <p:nvPr/>
        </p:nvSpPr>
        <p:spPr>
          <a:xfrm>
            <a:off x="1205346" y="6378574"/>
            <a:ext cx="321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Spectral"/>
              </a:rPr>
              <a:t>Geraint Lewis, The Conversation</a:t>
            </a:r>
            <a:endParaRPr lang="en-CA" b="0" dirty="0">
              <a:effectLst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A8235E-09D1-A695-C805-5B08CBF67EA1}"/>
              </a:ext>
            </a:extLst>
          </p:cNvPr>
          <p:cNvSpPr txBox="1"/>
          <p:nvPr/>
        </p:nvSpPr>
        <p:spPr>
          <a:xfrm rot="20011866">
            <a:off x="2273464" y="2542352"/>
            <a:ext cx="766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</a:t>
            </a:r>
          </a:p>
        </p:txBody>
      </p:sp>
      <p:sp>
        <p:nvSpPr>
          <p:cNvPr id="6" name="Up-Down Arrow 5">
            <a:extLst>
              <a:ext uri="{FF2B5EF4-FFF2-40B4-BE49-F238E27FC236}">
                <a16:creationId xmlns:a16="http://schemas.microsoft.com/office/drawing/2014/main" id="{2B14A47D-00A6-2B54-D000-DC4BA51D2D9D}"/>
              </a:ext>
            </a:extLst>
          </p:cNvPr>
          <p:cNvSpPr/>
          <p:nvPr/>
        </p:nvSpPr>
        <p:spPr>
          <a:xfrm rot="3777561">
            <a:off x="2728726" y="1705905"/>
            <a:ext cx="170266" cy="3340487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644C1B-753E-9D02-8648-D4EECCCFC6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42554" y="3305175"/>
            <a:ext cx="4495800" cy="4419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30592F-E7F2-A59C-99C9-D41F45F2C4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0780" y="1252206"/>
            <a:ext cx="2921000" cy="29591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B78B7CB9-7FD6-4E71-8024-1FC082996F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109135">
            <a:off x="1343252" y="3415762"/>
            <a:ext cx="4242899" cy="15910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5632A3-8714-0867-5CB3-71447ACDB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61875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CB197A-379A-3375-3C94-5EB8EEBA54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37FAD87-D61C-542A-EC4A-3F88C5586338}"/>
              </a:ext>
            </a:extLst>
          </p:cNvPr>
          <p:cNvSpPr txBox="1"/>
          <p:nvPr/>
        </p:nvSpPr>
        <p:spPr>
          <a:xfrm>
            <a:off x="1205346" y="6378574"/>
            <a:ext cx="321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Spectral"/>
              </a:rPr>
              <a:t>Geraint Lewis, The Conversation</a:t>
            </a:r>
            <a:endParaRPr lang="en-CA" b="0" dirty="0">
              <a:effectLst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B05CE243-5B79-6966-4801-3A2384BAFD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109135">
            <a:off x="1331008" y="3246264"/>
            <a:ext cx="4242899" cy="15910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583758-F2C2-5819-B133-811D9240DF44}"/>
              </a:ext>
            </a:extLst>
          </p:cNvPr>
          <p:cNvSpPr txBox="1"/>
          <p:nvPr/>
        </p:nvSpPr>
        <p:spPr>
          <a:xfrm rot="20011866">
            <a:off x="4259414" y="3890225"/>
            <a:ext cx="1856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M/D</a:t>
            </a:r>
            <a:r>
              <a:rPr lang="en-CA" sz="4800" baseline="-25000" dirty="0"/>
              <a:t>L</a:t>
            </a:r>
            <a:endParaRPr lang="en-CA" sz="4800" dirty="0"/>
          </a:p>
        </p:txBody>
      </p:sp>
      <p:sp>
        <p:nvSpPr>
          <p:cNvPr id="3" name="Up-Down Arrow 2">
            <a:extLst>
              <a:ext uri="{FF2B5EF4-FFF2-40B4-BE49-F238E27FC236}">
                <a16:creationId xmlns:a16="http://schemas.microsoft.com/office/drawing/2014/main" id="{84011333-1082-6F18-F34E-767C2E7ADDEA}"/>
              </a:ext>
            </a:extLst>
          </p:cNvPr>
          <p:cNvSpPr/>
          <p:nvPr/>
        </p:nvSpPr>
        <p:spPr>
          <a:xfrm rot="8899421" flipH="1">
            <a:off x="5112176" y="2452687"/>
            <a:ext cx="211625" cy="1491367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B450E6-A711-3F1F-C6A7-303CDFACB995}"/>
              </a:ext>
            </a:extLst>
          </p:cNvPr>
          <p:cNvSpPr txBox="1"/>
          <p:nvPr/>
        </p:nvSpPr>
        <p:spPr>
          <a:xfrm rot="20011866">
            <a:off x="2273464" y="2542352"/>
            <a:ext cx="7669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</a:t>
            </a:r>
          </a:p>
        </p:txBody>
      </p:sp>
      <p:sp>
        <p:nvSpPr>
          <p:cNvPr id="9" name="Up-Down Arrow 8">
            <a:extLst>
              <a:ext uri="{FF2B5EF4-FFF2-40B4-BE49-F238E27FC236}">
                <a16:creationId xmlns:a16="http://schemas.microsoft.com/office/drawing/2014/main" id="{19D0A27F-C1F2-2CC1-0DA0-553213D333A9}"/>
              </a:ext>
            </a:extLst>
          </p:cNvPr>
          <p:cNvSpPr/>
          <p:nvPr/>
        </p:nvSpPr>
        <p:spPr>
          <a:xfrm rot="3777561">
            <a:off x="2728726" y="1705905"/>
            <a:ext cx="170266" cy="3340487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10E1D49-BD46-2648-FFAB-F5436B7CB9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42554" y="3305175"/>
            <a:ext cx="4495800" cy="4419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CE8C8FA-0017-1C41-7B11-B1C05FBAFD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0780" y="1252206"/>
            <a:ext cx="2921000" cy="2959100"/>
          </a:xfrm>
          <a:prstGeom prst="rect">
            <a:avLst/>
          </a:prstGeom>
        </p:spPr>
      </p:pic>
      <p:pic>
        <p:nvPicPr>
          <p:cNvPr id="10" name="Graphic 9">
            <a:extLst>
              <a:ext uri="{FF2B5EF4-FFF2-40B4-BE49-F238E27FC236}">
                <a16:creationId xmlns:a16="http://schemas.microsoft.com/office/drawing/2014/main" id="{FF6D7256-1651-656D-6194-E4DD946BDB5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20109135">
            <a:off x="1343252" y="3415762"/>
            <a:ext cx="4242899" cy="1591087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A31C2D7-03C5-FDE1-8CAA-0D4FB39D1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18624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3DE066-146A-1135-BE47-5A746505CD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E92909AA-9264-F2D3-CB6A-FD0AF0969043}"/>
              </a:ext>
            </a:extLst>
          </p:cNvPr>
          <p:cNvSpPr txBox="1"/>
          <p:nvPr/>
        </p:nvSpPr>
        <p:spPr>
          <a:xfrm>
            <a:off x="1205346" y="6378574"/>
            <a:ext cx="321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Spectral"/>
              </a:rPr>
              <a:t>Geraint Lewis, The Conversation</a:t>
            </a:r>
            <a:endParaRPr lang="en-CA" b="0" dirty="0">
              <a:effectLst/>
            </a:endParaRPr>
          </a:p>
        </p:txBody>
      </p:sp>
      <p:sp>
        <p:nvSpPr>
          <p:cNvPr id="3" name="Up-Down Arrow 2">
            <a:extLst>
              <a:ext uri="{FF2B5EF4-FFF2-40B4-BE49-F238E27FC236}">
                <a16:creationId xmlns:a16="http://schemas.microsoft.com/office/drawing/2014/main" id="{18DE0FED-DBD8-EB29-F046-DA5081ADE541}"/>
              </a:ext>
            </a:extLst>
          </p:cNvPr>
          <p:cNvSpPr/>
          <p:nvPr/>
        </p:nvSpPr>
        <p:spPr>
          <a:xfrm rot="8899421" flipH="1">
            <a:off x="9004019" y="786171"/>
            <a:ext cx="211625" cy="1491367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983500-A9D6-00EA-94F3-5D26992CAAF6}"/>
              </a:ext>
            </a:extLst>
          </p:cNvPr>
          <p:cNvSpPr txBox="1"/>
          <p:nvPr/>
        </p:nvSpPr>
        <p:spPr>
          <a:xfrm rot="20204257">
            <a:off x="4289088" y="1329948"/>
            <a:ext cx="814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 </a:t>
            </a:r>
          </a:p>
        </p:txBody>
      </p:sp>
      <p:sp>
        <p:nvSpPr>
          <p:cNvPr id="6" name="Up-Down Arrow 5">
            <a:extLst>
              <a:ext uri="{FF2B5EF4-FFF2-40B4-BE49-F238E27FC236}">
                <a16:creationId xmlns:a16="http://schemas.microsoft.com/office/drawing/2014/main" id="{6C5781D2-4EB5-CAA8-F326-0D04593731A0}"/>
              </a:ext>
            </a:extLst>
          </p:cNvPr>
          <p:cNvSpPr/>
          <p:nvPr/>
        </p:nvSpPr>
        <p:spPr>
          <a:xfrm rot="3969952">
            <a:off x="4564628" y="-1444883"/>
            <a:ext cx="263632" cy="7615422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638EA65-35F5-49B5-533A-F9CF843E62DD}"/>
              </a:ext>
            </a:extLst>
          </p:cNvPr>
          <p:cNvSpPr txBox="1"/>
          <p:nvPr/>
        </p:nvSpPr>
        <p:spPr>
          <a:xfrm rot="20011866">
            <a:off x="7772813" y="1911595"/>
            <a:ext cx="1519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M/D</a:t>
            </a:r>
            <a:r>
              <a:rPr lang="en-CA" sz="4800" baseline="-25000" dirty="0"/>
              <a:t>L</a:t>
            </a:r>
            <a:endParaRPr lang="en-CA" sz="4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06E66CD-77E3-52A4-AE19-F9CD3F6823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42554" y="3305175"/>
            <a:ext cx="4495800" cy="4419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B885D4F-914B-1E17-1611-C4AC5D2C1B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07851" y="-303022"/>
            <a:ext cx="2921000" cy="29591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A1A763F3-B83D-D3AC-26CD-4672B95097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20109135">
            <a:off x="1144651" y="2400343"/>
            <a:ext cx="8269095" cy="159108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DC31D4-33E9-B76D-67C8-2B79112EC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92932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4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A02C89-C736-935A-FACB-631E73BD0E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A7D49436-CEC6-649E-40EA-0137D2073F66}"/>
              </a:ext>
            </a:extLst>
          </p:cNvPr>
          <p:cNvSpPr txBox="1"/>
          <p:nvPr/>
        </p:nvSpPr>
        <p:spPr>
          <a:xfrm rot="20011866">
            <a:off x="7772813" y="1911595"/>
            <a:ext cx="1519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M/D</a:t>
            </a:r>
            <a:r>
              <a:rPr lang="en-CA" sz="4800" baseline="-25000" dirty="0"/>
              <a:t>L</a:t>
            </a:r>
            <a:endParaRPr lang="en-CA" sz="4800" dirty="0"/>
          </a:p>
        </p:txBody>
      </p:sp>
      <p:pic>
        <p:nvPicPr>
          <p:cNvPr id="7" name="Picture 2" descr="Red X Transparent PNGs for Free Download">
            <a:extLst>
              <a:ext uri="{FF2B5EF4-FFF2-40B4-BE49-F238E27FC236}">
                <a16:creationId xmlns:a16="http://schemas.microsoft.com/office/drawing/2014/main" id="{96DBCBAA-2A2E-E2C6-093B-B4A6BBEAF2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2485">
            <a:off x="7243190" y="1736282"/>
            <a:ext cx="1848122" cy="146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CBB6624-5BDE-A8D5-0E64-4B051E9D2633}"/>
              </a:ext>
            </a:extLst>
          </p:cNvPr>
          <p:cNvSpPr txBox="1"/>
          <p:nvPr/>
        </p:nvSpPr>
        <p:spPr>
          <a:xfrm>
            <a:off x="1205346" y="6378574"/>
            <a:ext cx="321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Spectral"/>
              </a:rPr>
              <a:t>Geraint Lewis, The Conversation</a:t>
            </a:r>
            <a:endParaRPr lang="en-CA" b="0" dirty="0">
              <a:effectLst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8BB7D76A-3ECB-A11B-1F51-AC0B4B7078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109135">
            <a:off x="1144651" y="2400343"/>
            <a:ext cx="8269095" cy="1591087"/>
          </a:xfrm>
          <a:prstGeom prst="rect">
            <a:avLst/>
          </a:prstGeom>
        </p:spPr>
      </p:pic>
      <p:sp>
        <p:nvSpPr>
          <p:cNvPr id="3" name="Up-Down Arrow 2">
            <a:extLst>
              <a:ext uri="{FF2B5EF4-FFF2-40B4-BE49-F238E27FC236}">
                <a16:creationId xmlns:a16="http://schemas.microsoft.com/office/drawing/2014/main" id="{C6EBF8A9-9EC0-44FF-58E9-45E7EC84C0BC}"/>
              </a:ext>
            </a:extLst>
          </p:cNvPr>
          <p:cNvSpPr/>
          <p:nvPr/>
        </p:nvSpPr>
        <p:spPr>
          <a:xfrm rot="8899421" flipH="1">
            <a:off x="9004019" y="786171"/>
            <a:ext cx="211625" cy="1491367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731E71-E4A6-BC36-3BA3-3E000DA3B6E5}"/>
              </a:ext>
            </a:extLst>
          </p:cNvPr>
          <p:cNvSpPr txBox="1"/>
          <p:nvPr/>
        </p:nvSpPr>
        <p:spPr>
          <a:xfrm rot="20204257">
            <a:off x="4289088" y="1329948"/>
            <a:ext cx="8147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 </a:t>
            </a:r>
          </a:p>
        </p:txBody>
      </p:sp>
      <p:sp>
        <p:nvSpPr>
          <p:cNvPr id="6" name="Up-Down Arrow 5">
            <a:extLst>
              <a:ext uri="{FF2B5EF4-FFF2-40B4-BE49-F238E27FC236}">
                <a16:creationId xmlns:a16="http://schemas.microsoft.com/office/drawing/2014/main" id="{3EFCC2C1-02F3-D872-6B76-BC77933A2EEB}"/>
              </a:ext>
            </a:extLst>
          </p:cNvPr>
          <p:cNvSpPr/>
          <p:nvPr/>
        </p:nvSpPr>
        <p:spPr>
          <a:xfrm rot="3969952">
            <a:off x="4564628" y="-1444883"/>
            <a:ext cx="263632" cy="7615422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" name="Picture 2" descr="Red X Transparent PNGs for Free Download">
            <a:extLst>
              <a:ext uri="{FF2B5EF4-FFF2-40B4-BE49-F238E27FC236}">
                <a16:creationId xmlns:a16="http://schemas.microsoft.com/office/drawing/2014/main" id="{3B7B5E09-042C-0B65-1FB7-99C69C344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62485">
            <a:off x="3565922" y="1013581"/>
            <a:ext cx="2195598" cy="1463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D0D031-2785-12EC-F9A6-ED12474C97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042554" y="3305175"/>
            <a:ext cx="4495800" cy="4419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BF13A4-B5BF-D032-DED0-B6D52392BC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07851" y="-303022"/>
            <a:ext cx="2921000" cy="29591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25D1792-5A6E-FBBE-9527-CB631E906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44305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10E9C4-860C-6EC2-E3FC-9A3DCF3BD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778777A6-3A80-C567-6BE5-CA59ABC88680}"/>
              </a:ext>
            </a:extLst>
          </p:cNvPr>
          <p:cNvSpPr txBox="1"/>
          <p:nvPr/>
        </p:nvSpPr>
        <p:spPr>
          <a:xfrm>
            <a:off x="1205346" y="6378574"/>
            <a:ext cx="32170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buNone/>
            </a:pPr>
            <a:r>
              <a:rPr lang="en-CA" sz="1800" b="0" i="0" u="none" strike="noStrike" dirty="0">
                <a:solidFill>
                  <a:srgbClr val="000000"/>
                </a:solidFill>
                <a:effectLst/>
                <a:latin typeface="Spectral"/>
              </a:rPr>
              <a:t>Geraint Lewis, The Conversation</a:t>
            </a:r>
            <a:endParaRPr lang="en-CA" b="0" dirty="0">
              <a:effectLst/>
            </a:endParaRP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61504B7-CD03-7AF4-444A-96631B9C56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20109135">
            <a:off x="1144651" y="2400343"/>
            <a:ext cx="8269095" cy="1591087"/>
          </a:xfrm>
          <a:prstGeom prst="rect">
            <a:avLst/>
          </a:prstGeom>
        </p:spPr>
      </p:pic>
      <p:sp>
        <p:nvSpPr>
          <p:cNvPr id="3" name="Up-Down Arrow 2">
            <a:extLst>
              <a:ext uri="{FF2B5EF4-FFF2-40B4-BE49-F238E27FC236}">
                <a16:creationId xmlns:a16="http://schemas.microsoft.com/office/drawing/2014/main" id="{7500EFAC-112F-0C38-DD65-E96D9B5E131F}"/>
              </a:ext>
            </a:extLst>
          </p:cNvPr>
          <p:cNvSpPr/>
          <p:nvPr/>
        </p:nvSpPr>
        <p:spPr>
          <a:xfrm rot="8899421" flipH="1">
            <a:off x="9004019" y="786171"/>
            <a:ext cx="211625" cy="1491367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BDDA07-276D-3E8D-4771-478030C26A40}"/>
              </a:ext>
            </a:extLst>
          </p:cNvPr>
          <p:cNvSpPr txBox="1"/>
          <p:nvPr/>
        </p:nvSpPr>
        <p:spPr>
          <a:xfrm rot="20204257">
            <a:off x="3368449" y="1366929"/>
            <a:ext cx="2483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 (1 + z) </a:t>
            </a:r>
          </a:p>
        </p:txBody>
      </p:sp>
      <p:sp>
        <p:nvSpPr>
          <p:cNvPr id="6" name="Up-Down Arrow 5">
            <a:extLst>
              <a:ext uri="{FF2B5EF4-FFF2-40B4-BE49-F238E27FC236}">
                <a16:creationId xmlns:a16="http://schemas.microsoft.com/office/drawing/2014/main" id="{FD427EA3-DCD8-1492-9A0A-096F4BE1E3AA}"/>
              </a:ext>
            </a:extLst>
          </p:cNvPr>
          <p:cNvSpPr/>
          <p:nvPr/>
        </p:nvSpPr>
        <p:spPr>
          <a:xfrm rot="3969952">
            <a:off x="4564628" y="-1444883"/>
            <a:ext cx="263632" cy="7615422"/>
          </a:xfrm>
          <a:prstGeom prst="up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E614C5-76B2-2BED-CCBE-1A810FD35128}"/>
              </a:ext>
            </a:extLst>
          </p:cNvPr>
          <p:cNvSpPr txBox="1"/>
          <p:nvPr/>
        </p:nvSpPr>
        <p:spPr>
          <a:xfrm rot="20011866">
            <a:off x="6113625" y="2301807"/>
            <a:ext cx="3270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4800" dirty="0"/>
              <a:t>M (1 + z)/D</a:t>
            </a:r>
            <a:r>
              <a:rPr lang="en-CA" sz="4800" baseline="-25000" dirty="0"/>
              <a:t>L</a:t>
            </a:r>
            <a:endParaRPr lang="en-CA" sz="48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85279A-0A74-7029-4C8A-505DE520C9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042554" y="3305175"/>
            <a:ext cx="4495800" cy="4419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BC54B54-EA2E-00C7-EEC9-8D1E3C1AB0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7851" y="-303022"/>
            <a:ext cx="2921000" cy="295910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150E1D-7CCD-48A2-8A96-B3A6CF297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40B6E-B92E-4747-93CC-8CC2F9645716}" type="slidenum">
              <a:rPr lang="en-CA" smtClean="0"/>
              <a:pPr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6726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96B24"/>
      </a:accent1>
      <a:accent2>
        <a:srgbClr val="4EA72E"/>
      </a:accent2>
      <a:accent3>
        <a:srgbClr val="156082"/>
      </a:accent3>
      <a:accent4>
        <a:srgbClr val="0F9ED5"/>
      </a:accent4>
      <a:accent5>
        <a:srgbClr val="A02B93"/>
      </a:accent5>
      <a:accent6>
        <a:srgbClr val="E97132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C0A3E416-13B0-4CFE-8B85-8989D8AEFB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33349</TotalTime>
  <Words>550</Words>
  <Application>Microsoft Macintosh PowerPoint</Application>
  <PresentationFormat>Widescreen</PresentationFormat>
  <Paragraphs>181</Paragraphs>
  <Slides>46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1" baseType="lpstr">
      <vt:lpstr>Aptos</vt:lpstr>
      <vt:lpstr>Arial</vt:lpstr>
      <vt:lpstr>Lao Sangam MN</vt:lpstr>
      <vt:lpstr>Spectral</vt:lpstr>
      <vt:lpstr>Office Theme</vt:lpstr>
      <vt:lpstr>Constraining cosmology with next-generation gravitational wave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Standard siren redshift inference</vt:lpstr>
      <vt:lpstr>Standard siren redshift inference</vt:lpstr>
      <vt:lpstr>Bright sirens:  GW170817</vt:lpstr>
      <vt:lpstr>Standard siren redshift inference</vt:lpstr>
      <vt:lpstr>Dark sirens: marginalizing over galaxy catalog</vt:lpstr>
      <vt:lpstr>Standard siren redshift inference</vt:lpstr>
      <vt:lpstr>Spectral sirens:  extract redshift from features in the mass distribution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Workflow</vt:lpstr>
      <vt:lpstr>Workflow</vt:lpstr>
      <vt:lpstr>Simulate next-generation catalog</vt:lpstr>
      <vt:lpstr>Workflow</vt:lpstr>
      <vt:lpstr>Find features in mass distribution</vt:lpstr>
      <vt:lpstr>Find features in mass distribution</vt:lpstr>
      <vt:lpstr>Find features in mass distribution</vt:lpstr>
      <vt:lpstr>Workflow</vt:lpstr>
      <vt:lpstr>Astrophysical evolution of peaks</vt:lpstr>
      <vt:lpstr>Astrophysical evolution of peaks</vt:lpstr>
      <vt:lpstr>Astrophysical evolution of peaks</vt:lpstr>
      <vt:lpstr>Astrophysical evolution of peaks</vt:lpstr>
      <vt:lpstr>Dangers of mismodeling evolution</vt:lpstr>
      <vt:lpstr>PowerPoint Presentation</vt:lpstr>
      <vt:lpstr>PowerPoint Presentation</vt:lpstr>
      <vt:lpstr>Other cosmological parameters?</vt:lpstr>
      <vt:lpstr>Other cosmological parameters?</vt:lpstr>
      <vt:lpstr>Summary and future directions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Isaac Rosenberg</dc:creator>
  <cp:lastModifiedBy>Isaac Rosenberg</cp:lastModifiedBy>
  <cp:revision>16</cp:revision>
  <dcterms:created xsi:type="dcterms:W3CDTF">2025-07-11T14:08:09Z</dcterms:created>
  <dcterms:modified xsi:type="dcterms:W3CDTF">2025-08-14T02:48:36Z</dcterms:modified>
</cp:coreProperties>
</file>