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1" r:id="rId1"/>
  </p:sldMasterIdLst>
  <p:notesMasterIdLst>
    <p:notesMasterId r:id="rId13"/>
  </p:notesMasterIdLst>
  <p:handoutMasterIdLst>
    <p:handoutMasterId r:id="rId14"/>
  </p:handoutMasterIdLst>
  <p:sldIdLst>
    <p:sldId id="2147481337" r:id="rId2"/>
    <p:sldId id="2147481341" r:id="rId3"/>
    <p:sldId id="2147481342" r:id="rId4"/>
    <p:sldId id="2147481350" r:id="rId5"/>
    <p:sldId id="2147481346" r:id="rId6"/>
    <p:sldId id="2147481343" r:id="rId7"/>
    <p:sldId id="2147481344" r:id="rId8"/>
    <p:sldId id="2147481347" r:id="rId9"/>
    <p:sldId id="2147481348" r:id="rId10"/>
    <p:sldId id="2147481349" r:id="rId11"/>
    <p:sldId id="214748134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476F3E-2B2C-D02E-A927-755D46376812}" name="Elicia Ferrer" initials="EF" userId="ac7d01b8666ae590" providerId="Windows Live"/>
  <p188:author id="{BEF8CA72-6AE8-8AD8-5B9A-8F576BAC3FD5}" name="Janiga, Jaimee" initials="JJ" userId="S::7nj@ornl.gov::c06abe94-9752-4f8c-96a2-49efdf1f63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BA00"/>
    <a:srgbClr val="FF9E1B"/>
    <a:srgbClr val="7DC397"/>
    <a:srgbClr val="ECECEC"/>
    <a:srgbClr val="4E008E"/>
    <a:srgbClr val="B50094"/>
    <a:srgbClr val="FE5000"/>
    <a:srgbClr val="ED9634"/>
    <a:srgbClr val="005776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6"/>
    <p:restoredTop sz="90822"/>
  </p:normalViewPr>
  <p:slideViewPr>
    <p:cSldViewPr snapToGrid="0">
      <p:cViewPr>
        <p:scale>
          <a:sx n="200" d="100"/>
          <a:sy n="200" d="100"/>
        </p:scale>
        <p:origin x="144" y="-3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05" d="100"/>
          <a:sy n="105" d="100"/>
        </p:scale>
        <p:origin x="4152" y="-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01AE4-46C2-4048-AD33-AC96A5012D0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515321-879E-224F-B6E9-7B9F03BE3185}">
      <dgm:prSet/>
      <dgm:spPr/>
      <dgm:t>
        <a:bodyPr/>
        <a:lstStyle/>
        <a:p>
          <a:r>
            <a:rPr lang="en-US" dirty="0"/>
            <a:t>EPICS uses aggressive broadcast mechanism to find PVs in distributed environment</a:t>
          </a:r>
        </a:p>
      </dgm:t>
    </dgm:pt>
    <dgm:pt modelId="{11ABA102-D2ED-454E-B0BB-EE2DB3671CFE}" type="parTrans" cxnId="{FA4E6045-061B-5049-97DD-618119403643}">
      <dgm:prSet/>
      <dgm:spPr/>
      <dgm:t>
        <a:bodyPr/>
        <a:lstStyle/>
        <a:p>
          <a:endParaRPr lang="en-US"/>
        </a:p>
      </dgm:t>
    </dgm:pt>
    <dgm:pt modelId="{A027489A-DA14-4443-A94F-3DC76093A19F}" type="sibTrans" cxnId="{FA4E6045-061B-5049-97DD-618119403643}">
      <dgm:prSet/>
      <dgm:spPr/>
      <dgm:t>
        <a:bodyPr/>
        <a:lstStyle/>
        <a:p>
          <a:endParaRPr lang="en-US"/>
        </a:p>
      </dgm:t>
    </dgm:pt>
    <dgm:pt modelId="{8C0D2646-F10F-5946-8967-17B418665EC6}">
      <dgm:prSet/>
      <dgm:spPr/>
      <dgm:t>
        <a:bodyPr/>
        <a:lstStyle/>
        <a:p>
          <a:r>
            <a:rPr lang="en-US" dirty="0"/>
            <a:t>UDP broadcast packets are delivered to (but not necessarily processed by) every node on the network</a:t>
          </a:r>
        </a:p>
      </dgm:t>
    </dgm:pt>
    <dgm:pt modelId="{ABB94BB6-8F28-4141-AE35-C63D021BBA60}" type="parTrans" cxnId="{81869A05-F868-7743-994F-82E86FF04009}">
      <dgm:prSet/>
      <dgm:spPr/>
      <dgm:t>
        <a:bodyPr/>
        <a:lstStyle/>
        <a:p>
          <a:endParaRPr lang="en-US"/>
        </a:p>
      </dgm:t>
    </dgm:pt>
    <dgm:pt modelId="{CE0E488D-4AF3-E444-9FD1-BBAA8981652D}" type="sibTrans" cxnId="{81869A05-F868-7743-994F-82E86FF04009}">
      <dgm:prSet/>
      <dgm:spPr/>
      <dgm:t>
        <a:bodyPr/>
        <a:lstStyle/>
        <a:p>
          <a:endParaRPr lang="en-US"/>
        </a:p>
      </dgm:t>
    </dgm:pt>
    <dgm:pt modelId="{3833CD44-E54C-8C43-A83D-0AF3B5AD96D7}">
      <dgm:prSet/>
      <dgm:spPr/>
      <dgm:t>
        <a:bodyPr/>
        <a:lstStyle/>
        <a:p>
          <a:r>
            <a:rPr lang="en-US" dirty="0"/>
            <a:t>Scales well, but not all devices are happy</a:t>
          </a:r>
        </a:p>
      </dgm:t>
    </dgm:pt>
    <dgm:pt modelId="{B1420BFD-4147-864B-B24C-B72008295519}" type="parTrans" cxnId="{05B5F448-281F-0E41-863A-A320EEA4953C}">
      <dgm:prSet/>
      <dgm:spPr/>
      <dgm:t>
        <a:bodyPr/>
        <a:lstStyle/>
        <a:p>
          <a:endParaRPr lang="en-US"/>
        </a:p>
      </dgm:t>
    </dgm:pt>
    <dgm:pt modelId="{8E316DB4-DDAE-034C-9EB6-E73A15FE31DC}" type="sibTrans" cxnId="{05B5F448-281F-0E41-863A-A320EEA4953C}">
      <dgm:prSet/>
      <dgm:spPr/>
      <dgm:t>
        <a:bodyPr/>
        <a:lstStyle/>
        <a:p>
          <a:endParaRPr lang="en-US"/>
        </a:p>
      </dgm:t>
    </dgm:pt>
    <dgm:pt modelId="{4909E169-F603-9249-99B0-12D59AAEB2ED}">
      <dgm:prSet/>
      <dgm:spPr/>
      <dgm:t>
        <a:bodyPr/>
        <a:lstStyle/>
        <a:p>
          <a:r>
            <a:rPr lang="en-US" dirty="0"/>
            <a:t>Non-existing PVs can degrade the network quickly </a:t>
          </a:r>
        </a:p>
      </dgm:t>
    </dgm:pt>
    <dgm:pt modelId="{F52F81BD-F0B7-5242-A0C4-5BA4271DA05E}" type="parTrans" cxnId="{E8D04347-40BB-E144-9477-C0E6ABB7F17E}">
      <dgm:prSet/>
      <dgm:spPr/>
      <dgm:t>
        <a:bodyPr/>
        <a:lstStyle/>
        <a:p>
          <a:endParaRPr lang="en-US"/>
        </a:p>
      </dgm:t>
    </dgm:pt>
    <dgm:pt modelId="{530DE96F-E7F7-BA41-9D7A-EA9F2B7EF2F4}" type="sibTrans" cxnId="{E8D04347-40BB-E144-9477-C0E6ABB7F17E}">
      <dgm:prSet/>
      <dgm:spPr/>
      <dgm:t>
        <a:bodyPr/>
        <a:lstStyle/>
        <a:p>
          <a:endParaRPr lang="en-US"/>
        </a:p>
      </dgm:t>
    </dgm:pt>
    <dgm:pt modelId="{7A2BCACD-A552-C746-A3FB-B3AF9B5E10AA}">
      <dgm:prSet/>
      <dgm:spPr/>
      <dgm:t>
        <a:bodyPr/>
        <a:lstStyle/>
        <a:p>
          <a:r>
            <a:rPr lang="en-US" dirty="0"/>
            <a:t>Nameserver reduces or completely removes the broadcast search requests</a:t>
          </a:r>
        </a:p>
      </dgm:t>
    </dgm:pt>
    <dgm:pt modelId="{98DFB493-4934-5A4F-BB3F-9AF8499D4D23}" type="parTrans" cxnId="{DCF966A8-20A5-E149-9E91-B87883185B51}">
      <dgm:prSet/>
      <dgm:spPr/>
      <dgm:t>
        <a:bodyPr/>
        <a:lstStyle/>
        <a:p>
          <a:endParaRPr lang="en-US"/>
        </a:p>
      </dgm:t>
    </dgm:pt>
    <dgm:pt modelId="{D1458ECE-4D70-A944-876F-92F5D9A5E07E}" type="sibTrans" cxnId="{DCF966A8-20A5-E149-9E91-B87883185B51}">
      <dgm:prSet/>
      <dgm:spPr/>
      <dgm:t>
        <a:bodyPr/>
        <a:lstStyle/>
        <a:p>
          <a:endParaRPr lang="en-US"/>
        </a:p>
      </dgm:t>
    </dgm:pt>
    <dgm:pt modelId="{19C7DE92-1E8C-3E47-8C7D-6BD8A2875F56}" type="pres">
      <dgm:prSet presAssocID="{0CB01AE4-46C2-4048-AD33-AC96A5012D00}" presName="linearFlow" presStyleCnt="0">
        <dgm:presLayoutVars>
          <dgm:dir/>
          <dgm:resizeHandles val="exact"/>
        </dgm:presLayoutVars>
      </dgm:prSet>
      <dgm:spPr/>
    </dgm:pt>
    <dgm:pt modelId="{60E422BF-F4B7-714C-BEE5-B296D994BD95}" type="pres">
      <dgm:prSet presAssocID="{F1515321-879E-224F-B6E9-7B9F03BE3185}" presName="composite" presStyleCnt="0"/>
      <dgm:spPr/>
    </dgm:pt>
    <dgm:pt modelId="{0FC02E9E-8A0C-414F-82B6-796B02ECC548}" type="pres">
      <dgm:prSet presAssocID="{F1515321-879E-224F-B6E9-7B9F03BE3185}" presName="imgShp" presStyleLbl="fgImgPlace1" presStyleIdx="0" presStyleCnt="5"/>
      <dgm:spPr/>
    </dgm:pt>
    <dgm:pt modelId="{56D72B50-88C2-7942-B383-1D01E1CDB1E6}" type="pres">
      <dgm:prSet presAssocID="{F1515321-879E-224F-B6E9-7B9F03BE3185}" presName="txShp" presStyleLbl="node1" presStyleIdx="0" presStyleCnt="5">
        <dgm:presLayoutVars>
          <dgm:bulletEnabled val="1"/>
        </dgm:presLayoutVars>
      </dgm:prSet>
      <dgm:spPr/>
    </dgm:pt>
    <dgm:pt modelId="{ED09602E-239E-D14D-9BBB-D126F056098B}" type="pres">
      <dgm:prSet presAssocID="{A027489A-DA14-4443-A94F-3DC76093A19F}" presName="spacing" presStyleCnt="0"/>
      <dgm:spPr/>
    </dgm:pt>
    <dgm:pt modelId="{52B828A6-3E4E-3249-9A3F-96CA98D37A20}" type="pres">
      <dgm:prSet presAssocID="{8C0D2646-F10F-5946-8967-17B418665EC6}" presName="composite" presStyleCnt="0"/>
      <dgm:spPr/>
    </dgm:pt>
    <dgm:pt modelId="{261085A9-CB03-B742-9BE8-7BB0BD05984C}" type="pres">
      <dgm:prSet presAssocID="{8C0D2646-F10F-5946-8967-17B418665EC6}" presName="imgShp" presStyleLbl="fgImgPlace1" presStyleIdx="1" presStyleCnt="5"/>
      <dgm:spPr/>
    </dgm:pt>
    <dgm:pt modelId="{168C1B9A-56C9-1C4C-A00D-4F636D17A681}" type="pres">
      <dgm:prSet presAssocID="{8C0D2646-F10F-5946-8967-17B418665EC6}" presName="txShp" presStyleLbl="node1" presStyleIdx="1" presStyleCnt="5">
        <dgm:presLayoutVars>
          <dgm:bulletEnabled val="1"/>
        </dgm:presLayoutVars>
      </dgm:prSet>
      <dgm:spPr/>
    </dgm:pt>
    <dgm:pt modelId="{8301172C-05CF-444F-9FE4-C1A5021598A1}" type="pres">
      <dgm:prSet presAssocID="{CE0E488D-4AF3-E444-9FD1-BBAA8981652D}" presName="spacing" presStyleCnt="0"/>
      <dgm:spPr/>
    </dgm:pt>
    <dgm:pt modelId="{EB3D9021-6D4C-C542-9661-34340AF12CC3}" type="pres">
      <dgm:prSet presAssocID="{3833CD44-E54C-8C43-A83D-0AF3B5AD96D7}" presName="composite" presStyleCnt="0"/>
      <dgm:spPr/>
    </dgm:pt>
    <dgm:pt modelId="{941FE076-728C-8942-86E5-6EF92357DF0A}" type="pres">
      <dgm:prSet presAssocID="{3833CD44-E54C-8C43-A83D-0AF3B5AD96D7}" presName="imgShp" presStyleLbl="fgImgPlace1" presStyleIdx="2" presStyleCnt="5"/>
      <dgm:spPr/>
    </dgm:pt>
    <dgm:pt modelId="{D2B67DA2-34C5-7340-95ED-F58BCEAF8163}" type="pres">
      <dgm:prSet presAssocID="{3833CD44-E54C-8C43-A83D-0AF3B5AD96D7}" presName="txShp" presStyleLbl="node1" presStyleIdx="2" presStyleCnt="5">
        <dgm:presLayoutVars>
          <dgm:bulletEnabled val="1"/>
        </dgm:presLayoutVars>
      </dgm:prSet>
      <dgm:spPr/>
    </dgm:pt>
    <dgm:pt modelId="{2B592AFB-A254-5F45-BD5F-1C22B82174F5}" type="pres">
      <dgm:prSet presAssocID="{8E316DB4-DDAE-034C-9EB6-E73A15FE31DC}" presName="spacing" presStyleCnt="0"/>
      <dgm:spPr/>
    </dgm:pt>
    <dgm:pt modelId="{F356E292-8172-554F-988F-C14353F0E907}" type="pres">
      <dgm:prSet presAssocID="{4909E169-F603-9249-99B0-12D59AAEB2ED}" presName="composite" presStyleCnt="0"/>
      <dgm:spPr/>
    </dgm:pt>
    <dgm:pt modelId="{6FF2E191-E6D3-B548-A978-AE877451FC0D}" type="pres">
      <dgm:prSet presAssocID="{4909E169-F603-9249-99B0-12D59AAEB2ED}" presName="imgShp" presStyleLbl="fgImgPlace1" presStyleIdx="3" presStyleCnt="5"/>
      <dgm:spPr/>
    </dgm:pt>
    <dgm:pt modelId="{A97E0C8D-40DC-0C46-8711-C55CA9D42865}" type="pres">
      <dgm:prSet presAssocID="{4909E169-F603-9249-99B0-12D59AAEB2ED}" presName="txShp" presStyleLbl="node1" presStyleIdx="3" presStyleCnt="5">
        <dgm:presLayoutVars>
          <dgm:bulletEnabled val="1"/>
        </dgm:presLayoutVars>
      </dgm:prSet>
      <dgm:spPr/>
    </dgm:pt>
    <dgm:pt modelId="{A69E794C-E27C-9A40-851B-E05EBC29EFEE}" type="pres">
      <dgm:prSet presAssocID="{530DE96F-E7F7-BA41-9D7A-EA9F2B7EF2F4}" presName="spacing" presStyleCnt="0"/>
      <dgm:spPr/>
    </dgm:pt>
    <dgm:pt modelId="{17FBD15F-83B0-874F-9DFF-695E8B5E20DB}" type="pres">
      <dgm:prSet presAssocID="{7A2BCACD-A552-C746-A3FB-B3AF9B5E10AA}" presName="composite" presStyleCnt="0"/>
      <dgm:spPr/>
    </dgm:pt>
    <dgm:pt modelId="{27F68AE3-75E8-3B43-9CF6-F936CB06AA58}" type="pres">
      <dgm:prSet presAssocID="{7A2BCACD-A552-C746-A3FB-B3AF9B5E10AA}" presName="imgShp" presStyleLbl="fgImgPlace1" presStyleIdx="4" presStyleCnt="5"/>
      <dgm:spPr/>
    </dgm:pt>
    <dgm:pt modelId="{1F7D7DC5-49DD-0141-BF74-1390146F0E0E}" type="pres">
      <dgm:prSet presAssocID="{7A2BCACD-A552-C746-A3FB-B3AF9B5E10AA}" presName="txShp" presStyleLbl="node1" presStyleIdx="4" presStyleCnt="5">
        <dgm:presLayoutVars>
          <dgm:bulletEnabled val="1"/>
        </dgm:presLayoutVars>
      </dgm:prSet>
      <dgm:spPr/>
    </dgm:pt>
  </dgm:ptLst>
  <dgm:cxnLst>
    <dgm:cxn modelId="{81869A05-F868-7743-994F-82E86FF04009}" srcId="{0CB01AE4-46C2-4048-AD33-AC96A5012D00}" destId="{8C0D2646-F10F-5946-8967-17B418665EC6}" srcOrd="1" destOrd="0" parTransId="{ABB94BB6-8F28-4141-AE35-C63D021BBA60}" sibTransId="{CE0E488D-4AF3-E444-9FD1-BBAA8981652D}"/>
    <dgm:cxn modelId="{FA4E6045-061B-5049-97DD-618119403643}" srcId="{0CB01AE4-46C2-4048-AD33-AC96A5012D00}" destId="{F1515321-879E-224F-B6E9-7B9F03BE3185}" srcOrd="0" destOrd="0" parTransId="{11ABA102-D2ED-454E-B0BB-EE2DB3671CFE}" sibTransId="{A027489A-DA14-4443-A94F-3DC76093A19F}"/>
    <dgm:cxn modelId="{E8D04347-40BB-E144-9477-C0E6ABB7F17E}" srcId="{0CB01AE4-46C2-4048-AD33-AC96A5012D00}" destId="{4909E169-F603-9249-99B0-12D59AAEB2ED}" srcOrd="3" destOrd="0" parTransId="{F52F81BD-F0B7-5242-A0C4-5BA4271DA05E}" sibTransId="{530DE96F-E7F7-BA41-9D7A-EA9F2B7EF2F4}"/>
    <dgm:cxn modelId="{05B5F448-281F-0E41-863A-A320EEA4953C}" srcId="{0CB01AE4-46C2-4048-AD33-AC96A5012D00}" destId="{3833CD44-E54C-8C43-A83D-0AF3B5AD96D7}" srcOrd="2" destOrd="0" parTransId="{B1420BFD-4147-864B-B24C-B72008295519}" sibTransId="{8E316DB4-DDAE-034C-9EB6-E73A15FE31DC}"/>
    <dgm:cxn modelId="{D6EEB35F-37A8-0145-99F1-BF8F20C29847}" type="presOf" srcId="{0CB01AE4-46C2-4048-AD33-AC96A5012D00}" destId="{19C7DE92-1E8C-3E47-8C7D-6BD8A2875F56}" srcOrd="0" destOrd="0" presId="urn:microsoft.com/office/officeart/2005/8/layout/vList3"/>
    <dgm:cxn modelId="{4529677A-2093-1643-B222-E481ACA789BE}" type="presOf" srcId="{3833CD44-E54C-8C43-A83D-0AF3B5AD96D7}" destId="{D2B67DA2-34C5-7340-95ED-F58BCEAF8163}" srcOrd="0" destOrd="0" presId="urn:microsoft.com/office/officeart/2005/8/layout/vList3"/>
    <dgm:cxn modelId="{B0E9DC84-38C3-B143-B8EC-B9C7B1356655}" type="presOf" srcId="{8C0D2646-F10F-5946-8967-17B418665EC6}" destId="{168C1B9A-56C9-1C4C-A00D-4F636D17A681}" srcOrd="0" destOrd="0" presId="urn:microsoft.com/office/officeart/2005/8/layout/vList3"/>
    <dgm:cxn modelId="{13CF038B-D597-9A4F-B730-D5FB870EE156}" type="presOf" srcId="{7A2BCACD-A552-C746-A3FB-B3AF9B5E10AA}" destId="{1F7D7DC5-49DD-0141-BF74-1390146F0E0E}" srcOrd="0" destOrd="0" presId="urn:microsoft.com/office/officeart/2005/8/layout/vList3"/>
    <dgm:cxn modelId="{1A88CA93-7AFB-1548-A2D3-54A52FB9355F}" type="presOf" srcId="{F1515321-879E-224F-B6E9-7B9F03BE3185}" destId="{56D72B50-88C2-7942-B383-1D01E1CDB1E6}" srcOrd="0" destOrd="0" presId="urn:microsoft.com/office/officeart/2005/8/layout/vList3"/>
    <dgm:cxn modelId="{DCF966A8-20A5-E149-9E91-B87883185B51}" srcId="{0CB01AE4-46C2-4048-AD33-AC96A5012D00}" destId="{7A2BCACD-A552-C746-A3FB-B3AF9B5E10AA}" srcOrd="4" destOrd="0" parTransId="{98DFB493-4934-5A4F-BB3F-9AF8499D4D23}" sibTransId="{D1458ECE-4D70-A944-876F-92F5D9A5E07E}"/>
    <dgm:cxn modelId="{02DABDB4-7A40-7941-8E63-A66D1E350CB5}" type="presOf" srcId="{4909E169-F603-9249-99B0-12D59AAEB2ED}" destId="{A97E0C8D-40DC-0C46-8711-C55CA9D42865}" srcOrd="0" destOrd="0" presId="urn:microsoft.com/office/officeart/2005/8/layout/vList3"/>
    <dgm:cxn modelId="{3F3A5071-FC4C-ED4C-9C85-829C3C6AC841}" type="presParOf" srcId="{19C7DE92-1E8C-3E47-8C7D-6BD8A2875F56}" destId="{60E422BF-F4B7-714C-BEE5-B296D994BD95}" srcOrd="0" destOrd="0" presId="urn:microsoft.com/office/officeart/2005/8/layout/vList3"/>
    <dgm:cxn modelId="{7B33290F-F77F-614C-94D5-01F670E51F24}" type="presParOf" srcId="{60E422BF-F4B7-714C-BEE5-B296D994BD95}" destId="{0FC02E9E-8A0C-414F-82B6-796B02ECC548}" srcOrd="0" destOrd="0" presId="urn:microsoft.com/office/officeart/2005/8/layout/vList3"/>
    <dgm:cxn modelId="{B1AC93D7-FD21-8D4B-9680-447CFBDC5B88}" type="presParOf" srcId="{60E422BF-F4B7-714C-BEE5-B296D994BD95}" destId="{56D72B50-88C2-7942-B383-1D01E1CDB1E6}" srcOrd="1" destOrd="0" presId="urn:microsoft.com/office/officeart/2005/8/layout/vList3"/>
    <dgm:cxn modelId="{D11C9872-87CF-8746-ADD4-C1B081D77B97}" type="presParOf" srcId="{19C7DE92-1E8C-3E47-8C7D-6BD8A2875F56}" destId="{ED09602E-239E-D14D-9BBB-D126F056098B}" srcOrd="1" destOrd="0" presId="urn:microsoft.com/office/officeart/2005/8/layout/vList3"/>
    <dgm:cxn modelId="{CA3D41F1-1D21-D045-84E0-E5EE8F458D90}" type="presParOf" srcId="{19C7DE92-1E8C-3E47-8C7D-6BD8A2875F56}" destId="{52B828A6-3E4E-3249-9A3F-96CA98D37A20}" srcOrd="2" destOrd="0" presId="urn:microsoft.com/office/officeart/2005/8/layout/vList3"/>
    <dgm:cxn modelId="{839BFB29-E3B6-D949-93B9-5FC96113F0F0}" type="presParOf" srcId="{52B828A6-3E4E-3249-9A3F-96CA98D37A20}" destId="{261085A9-CB03-B742-9BE8-7BB0BD05984C}" srcOrd="0" destOrd="0" presId="urn:microsoft.com/office/officeart/2005/8/layout/vList3"/>
    <dgm:cxn modelId="{FB9AC460-63FE-E948-B479-C09ED67A6AB0}" type="presParOf" srcId="{52B828A6-3E4E-3249-9A3F-96CA98D37A20}" destId="{168C1B9A-56C9-1C4C-A00D-4F636D17A681}" srcOrd="1" destOrd="0" presId="urn:microsoft.com/office/officeart/2005/8/layout/vList3"/>
    <dgm:cxn modelId="{758EE01E-F250-0E42-A760-5D03122A38D2}" type="presParOf" srcId="{19C7DE92-1E8C-3E47-8C7D-6BD8A2875F56}" destId="{8301172C-05CF-444F-9FE4-C1A5021598A1}" srcOrd="3" destOrd="0" presId="urn:microsoft.com/office/officeart/2005/8/layout/vList3"/>
    <dgm:cxn modelId="{8BC26724-DAA0-474C-AC32-E913228AEB0B}" type="presParOf" srcId="{19C7DE92-1E8C-3E47-8C7D-6BD8A2875F56}" destId="{EB3D9021-6D4C-C542-9661-34340AF12CC3}" srcOrd="4" destOrd="0" presId="urn:microsoft.com/office/officeart/2005/8/layout/vList3"/>
    <dgm:cxn modelId="{B6682ECF-4824-3C4F-A350-EBF44D375550}" type="presParOf" srcId="{EB3D9021-6D4C-C542-9661-34340AF12CC3}" destId="{941FE076-728C-8942-86E5-6EF92357DF0A}" srcOrd="0" destOrd="0" presId="urn:microsoft.com/office/officeart/2005/8/layout/vList3"/>
    <dgm:cxn modelId="{99335786-8108-CC4B-B9FE-6BB6C904F26D}" type="presParOf" srcId="{EB3D9021-6D4C-C542-9661-34340AF12CC3}" destId="{D2B67DA2-34C5-7340-95ED-F58BCEAF8163}" srcOrd="1" destOrd="0" presId="urn:microsoft.com/office/officeart/2005/8/layout/vList3"/>
    <dgm:cxn modelId="{739A7D64-93FD-6941-9DA0-72F0E74F1D52}" type="presParOf" srcId="{19C7DE92-1E8C-3E47-8C7D-6BD8A2875F56}" destId="{2B592AFB-A254-5F45-BD5F-1C22B82174F5}" srcOrd="5" destOrd="0" presId="urn:microsoft.com/office/officeart/2005/8/layout/vList3"/>
    <dgm:cxn modelId="{26E89F46-8D28-A245-A081-F622FA079EC4}" type="presParOf" srcId="{19C7DE92-1E8C-3E47-8C7D-6BD8A2875F56}" destId="{F356E292-8172-554F-988F-C14353F0E907}" srcOrd="6" destOrd="0" presId="urn:microsoft.com/office/officeart/2005/8/layout/vList3"/>
    <dgm:cxn modelId="{40A272DF-7B94-5F4E-9033-57F61417E1D4}" type="presParOf" srcId="{F356E292-8172-554F-988F-C14353F0E907}" destId="{6FF2E191-E6D3-B548-A978-AE877451FC0D}" srcOrd="0" destOrd="0" presId="urn:microsoft.com/office/officeart/2005/8/layout/vList3"/>
    <dgm:cxn modelId="{53D88C54-E02C-8044-ADED-16EC2702CC1F}" type="presParOf" srcId="{F356E292-8172-554F-988F-C14353F0E907}" destId="{A97E0C8D-40DC-0C46-8711-C55CA9D42865}" srcOrd="1" destOrd="0" presId="urn:microsoft.com/office/officeart/2005/8/layout/vList3"/>
    <dgm:cxn modelId="{279EB8D6-048A-C342-8FB8-34AA828F831C}" type="presParOf" srcId="{19C7DE92-1E8C-3E47-8C7D-6BD8A2875F56}" destId="{A69E794C-E27C-9A40-851B-E05EBC29EFEE}" srcOrd="7" destOrd="0" presId="urn:microsoft.com/office/officeart/2005/8/layout/vList3"/>
    <dgm:cxn modelId="{56070A3F-EDD5-AF41-873A-50DDBBC1BB81}" type="presParOf" srcId="{19C7DE92-1E8C-3E47-8C7D-6BD8A2875F56}" destId="{17FBD15F-83B0-874F-9DFF-695E8B5E20DB}" srcOrd="8" destOrd="0" presId="urn:microsoft.com/office/officeart/2005/8/layout/vList3"/>
    <dgm:cxn modelId="{C51E740C-CFBA-574B-A2AB-2543C1F1EAFF}" type="presParOf" srcId="{17FBD15F-83B0-874F-9DFF-695E8B5E20DB}" destId="{27F68AE3-75E8-3B43-9CF6-F936CB06AA58}" srcOrd="0" destOrd="0" presId="urn:microsoft.com/office/officeart/2005/8/layout/vList3"/>
    <dgm:cxn modelId="{EEF76757-1819-CC4D-BECD-DA882CF5C8F8}" type="presParOf" srcId="{17FBD15F-83B0-874F-9DFF-695E8B5E20DB}" destId="{1F7D7DC5-49DD-0141-BF74-1390146F0E0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AFD3A6-FDF7-4641-BD64-ECE09D0C5EC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52CBE0-21DE-2D42-AFA0-8846BE284DE7}">
      <dgm:prSet/>
      <dgm:spPr/>
      <dgm:t>
        <a:bodyPr/>
        <a:lstStyle/>
        <a:p>
          <a:r>
            <a:rPr lang="en-US" dirty="0"/>
            <a:t>Custom</a:t>
          </a:r>
          <a:br>
            <a:rPr lang="en-US" dirty="0"/>
          </a:br>
          <a:r>
            <a:rPr lang="en-US" dirty="0"/>
            <a:t>Channel Access</a:t>
          </a:r>
        </a:p>
      </dgm:t>
    </dgm:pt>
    <dgm:pt modelId="{4C31DD05-C42C-094A-AE5D-35E39220B976}" type="parTrans" cxnId="{68FBEBE6-2BDB-B84C-9AA8-DF62BE8B06A2}">
      <dgm:prSet/>
      <dgm:spPr/>
      <dgm:t>
        <a:bodyPr/>
        <a:lstStyle/>
        <a:p>
          <a:endParaRPr lang="en-US"/>
        </a:p>
      </dgm:t>
    </dgm:pt>
    <dgm:pt modelId="{E0531287-AE96-8244-8EE7-3C73E346F017}" type="sibTrans" cxnId="{68FBEBE6-2BDB-B84C-9AA8-DF62BE8B06A2}">
      <dgm:prSet/>
      <dgm:spPr/>
      <dgm:t>
        <a:bodyPr/>
        <a:lstStyle/>
        <a:p>
          <a:endParaRPr lang="en-US"/>
        </a:p>
      </dgm:t>
    </dgm:pt>
    <dgm:pt modelId="{82C7A1D9-108B-A145-BB10-37E4EA2EC32D}">
      <dgm:prSet custT="1"/>
      <dgm:spPr/>
      <dgm:t>
        <a:bodyPr/>
        <a:lstStyle/>
        <a:p>
          <a:r>
            <a:rPr lang="en-US" sz="1800" dirty="0"/>
            <a:t>Limited to UDP search requests and TCP echo messages</a:t>
          </a:r>
        </a:p>
      </dgm:t>
    </dgm:pt>
    <dgm:pt modelId="{BD83C15A-1482-A34F-B77C-E5F3879E0172}" type="parTrans" cxnId="{334816B2-81A7-FB4E-99B2-5701B5764BCE}">
      <dgm:prSet/>
      <dgm:spPr/>
      <dgm:t>
        <a:bodyPr/>
        <a:lstStyle/>
        <a:p>
          <a:endParaRPr lang="en-US"/>
        </a:p>
      </dgm:t>
    </dgm:pt>
    <dgm:pt modelId="{E2FDA7C9-AD8A-DD40-9F23-9F819E0CD76F}" type="sibTrans" cxnId="{334816B2-81A7-FB4E-99B2-5701B5764BCE}">
      <dgm:prSet/>
      <dgm:spPr/>
      <dgm:t>
        <a:bodyPr/>
        <a:lstStyle/>
        <a:p>
          <a:endParaRPr lang="en-US"/>
        </a:p>
      </dgm:t>
    </dgm:pt>
    <dgm:pt modelId="{A7127BF0-686B-6745-973E-9795A180DB74}">
      <dgm:prSet custT="1"/>
      <dgm:spPr/>
      <dgm:t>
        <a:bodyPr/>
        <a:lstStyle/>
        <a:p>
          <a:r>
            <a:rPr lang="en-US" sz="1800" dirty="0"/>
            <a:t>“Copy” UDP packet response from IOC to client</a:t>
          </a:r>
        </a:p>
      </dgm:t>
    </dgm:pt>
    <dgm:pt modelId="{A741ACB4-A178-8549-BB30-816FB3F6134A}" type="parTrans" cxnId="{1986C8AC-023E-854A-B322-AD3E656BC75E}">
      <dgm:prSet/>
      <dgm:spPr/>
      <dgm:t>
        <a:bodyPr/>
        <a:lstStyle/>
        <a:p>
          <a:endParaRPr lang="en-US"/>
        </a:p>
      </dgm:t>
    </dgm:pt>
    <dgm:pt modelId="{A63A50EA-2186-664D-9DAB-96B282F94C2D}" type="sibTrans" cxnId="{1986C8AC-023E-854A-B322-AD3E656BC75E}">
      <dgm:prSet/>
      <dgm:spPr/>
      <dgm:t>
        <a:bodyPr/>
        <a:lstStyle/>
        <a:p>
          <a:endParaRPr lang="en-US"/>
        </a:p>
      </dgm:t>
    </dgm:pt>
    <dgm:pt modelId="{5C20B716-7D0F-214C-93A5-030EEEA2E64F}">
      <dgm:prSet custT="1"/>
      <dgm:spPr/>
      <dgm:t>
        <a:bodyPr/>
        <a:lstStyle/>
        <a:p>
          <a:r>
            <a:rPr lang="en-US" sz="1800" dirty="0"/>
            <a:t>Search in multiple networks</a:t>
          </a:r>
        </a:p>
      </dgm:t>
    </dgm:pt>
    <dgm:pt modelId="{892E9E15-EECC-A341-9FFA-123C79C3DE1C}" type="parTrans" cxnId="{9BDDFA26-10EB-E348-BFAF-4A0A9001F80F}">
      <dgm:prSet/>
      <dgm:spPr/>
      <dgm:t>
        <a:bodyPr/>
        <a:lstStyle/>
        <a:p>
          <a:endParaRPr lang="en-US"/>
        </a:p>
      </dgm:t>
    </dgm:pt>
    <dgm:pt modelId="{3F644021-1043-CF4A-9DED-22AE94A784AD}" type="sibTrans" cxnId="{9BDDFA26-10EB-E348-BFAF-4A0A9001F80F}">
      <dgm:prSet/>
      <dgm:spPr/>
      <dgm:t>
        <a:bodyPr/>
        <a:lstStyle/>
        <a:p>
          <a:endParaRPr lang="en-US"/>
        </a:p>
      </dgm:t>
    </dgm:pt>
    <dgm:pt modelId="{22E0D4C8-3FA7-384C-A523-2D8F0978F70F}">
      <dgm:prSet/>
      <dgm:spPr/>
      <dgm:t>
        <a:bodyPr/>
        <a:lstStyle/>
        <a:p>
          <a:r>
            <a:rPr lang="en-US" dirty="0"/>
            <a:t>Single file configuration</a:t>
          </a:r>
        </a:p>
      </dgm:t>
    </dgm:pt>
    <dgm:pt modelId="{B5C1920C-0662-6C49-95EA-EDD6ACDBC901}" type="parTrans" cxnId="{1740DCC4-FAD4-974A-A4B9-822E627976E6}">
      <dgm:prSet/>
      <dgm:spPr/>
      <dgm:t>
        <a:bodyPr/>
        <a:lstStyle/>
        <a:p>
          <a:endParaRPr lang="en-US"/>
        </a:p>
      </dgm:t>
    </dgm:pt>
    <dgm:pt modelId="{79F20217-415B-4C42-9BE9-FF818C8BBA0A}" type="sibTrans" cxnId="{1740DCC4-FAD4-974A-A4B9-822E627976E6}">
      <dgm:prSet/>
      <dgm:spPr/>
      <dgm:t>
        <a:bodyPr/>
        <a:lstStyle/>
        <a:p>
          <a:endParaRPr lang="en-US"/>
        </a:p>
      </dgm:t>
    </dgm:pt>
    <dgm:pt modelId="{F2E02AE9-3203-D245-A342-0606610E600D}">
      <dgm:prSet custT="1"/>
      <dgm:spPr/>
      <dgm:t>
        <a:bodyPr/>
        <a:lstStyle/>
        <a:p>
          <a:r>
            <a:rPr lang="en-US" sz="1800" dirty="0"/>
            <a:t>Block unknown clients</a:t>
          </a:r>
          <a:br>
            <a:rPr lang="en-US" sz="1800" dirty="0"/>
          </a:br>
          <a:r>
            <a:rPr lang="en-US" sz="1800" i="1" dirty="0"/>
            <a:t>(</a:t>
          </a:r>
          <a:r>
            <a:rPr lang="en-US" sz="1800" i="1" dirty="0" err="1"/>
            <a:t>ie</a:t>
          </a:r>
          <a:r>
            <a:rPr lang="en-US" sz="1800" i="1" dirty="0"/>
            <a:t>. port scanners)</a:t>
          </a:r>
        </a:p>
      </dgm:t>
    </dgm:pt>
    <dgm:pt modelId="{5D4490AC-85A9-4446-9809-AC167924FEE2}" type="parTrans" cxnId="{50F17D03-B86C-FD40-AECA-F11E804038B7}">
      <dgm:prSet/>
      <dgm:spPr/>
      <dgm:t>
        <a:bodyPr/>
        <a:lstStyle/>
        <a:p>
          <a:endParaRPr lang="en-US"/>
        </a:p>
      </dgm:t>
    </dgm:pt>
    <dgm:pt modelId="{E666AC2D-EBB8-6448-8A4F-0075B58F94E9}" type="sibTrans" cxnId="{50F17D03-B86C-FD40-AECA-F11E804038B7}">
      <dgm:prSet/>
      <dgm:spPr/>
      <dgm:t>
        <a:bodyPr/>
        <a:lstStyle/>
        <a:p>
          <a:endParaRPr lang="en-US"/>
        </a:p>
      </dgm:t>
    </dgm:pt>
    <dgm:pt modelId="{E12E9F3A-5FBF-964C-BC1E-96A60051A42D}">
      <dgm:prSet custT="1"/>
      <dgm:spPr/>
      <dgm:t>
        <a:bodyPr/>
        <a:lstStyle/>
        <a:p>
          <a:r>
            <a:rPr lang="en-US" sz="1800" dirty="0"/>
            <a:t>Block ill-formatted PV names with regex</a:t>
          </a:r>
          <a:br>
            <a:rPr lang="en-US" sz="1800" dirty="0"/>
          </a:br>
          <a:r>
            <a:rPr lang="en-US" sz="1800" i="1" dirty="0"/>
            <a:t>(</a:t>
          </a:r>
          <a:r>
            <a:rPr lang="en-US" sz="1800" i="1" dirty="0" err="1"/>
            <a:t>ie</a:t>
          </a:r>
          <a:r>
            <a:rPr lang="en-US" sz="1800" i="1" dirty="0"/>
            <a:t>. $(P):Volt)</a:t>
          </a:r>
        </a:p>
      </dgm:t>
    </dgm:pt>
    <dgm:pt modelId="{96772191-8727-2D44-B364-04461CBBD10D}" type="parTrans" cxnId="{81DF0922-6E42-FF4F-A804-1E74F7C881F7}">
      <dgm:prSet/>
      <dgm:spPr/>
      <dgm:t>
        <a:bodyPr/>
        <a:lstStyle/>
        <a:p>
          <a:endParaRPr lang="en-US"/>
        </a:p>
      </dgm:t>
    </dgm:pt>
    <dgm:pt modelId="{6E657488-6D45-3042-B7F8-8E5B70093A0E}" type="sibTrans" cxnId="{81DF0922-6E42-FF4F-A804-1E74F7C881F7}">
      <dgm:prSet/>
      <dgm:spPr/>
      <dgm:t>
        <a:bodyPr/>
        <a:lstStyle/>
        <a:p>
          <a:endParaRPr lang="en-US"/>
        </a:p>
      </dgm:t>
    </dgm:pt>
    <dgm:pt modelId="{5F429C47-EB80-AD46-8600-425DE33032FC}">
      <dgm:prSet/>
      <dgm:spPr/>
      <dgm:t>
        <a:bodyPr/>
        <a:lstStyle/>
        <a:p>
          <a:r>
            <a:rPr lang="en-US"/>
            <a:t>Comprehensive or extended logging</a:t>
          </a:r>
        </a:p>
      </dgm:t>
    </dgm:pt>
    <dgm:pt modelId="{2EE0607A-860A-2445-A4A7-40EF44ABA3AF}" type="parTrans" cxnId="{26DC5C5A-47BD-F443-BB9F-71099E098B30}">
      <dgm:prSet/>
      <dgm:spPr/>
      <dgm:t>
        <a:bodyPr/>
        <a:lstStyle/>
        <a:p>
          <a:endParaRPr lang="en-US"/>
        </a:p>
      </dgm:t>
    </dgm:pt>
    <dgm:pt modelId="{C35C0DE6-708D-BF46-A8B5-F5426D998E93}" type="sibTrans" cxnId="{26DC5C5A-47BD-F443-BB9F-71099E098B30}">
      <dgm:prSet/>
      <dgm:spPr/>
      <dgm:t>
        <a:bodyPr/>
        <a:lstStyle/>
        <a:p>
          <a:endParaRPr lang="en-US"/>
        </a:p>
      </dgm:t>
    </dgm:pt>
    <dgm:pt modelId="{633F05CA-4124-2A4A-948D-37C2A5C1C477}">
      <dgm:prSet custT="1"/>
      <dgm:spPr/>
      <dgm:t>
        <a:bodyPr/>
        <a:lstStyle/>
        <a:p>
          <a:r>
            <a:rPr lang="en-US" sz="1800" dirty="0"/>
            <a:t>Adjustable at runtime</a:t>
          </a:r>
        </a:p>
      </dgm:t>
    </dgm:pt>
    <dgm:pt modelId="{79FCFA60-7457-7A4A-9C61-8DAB0BD1E7A8}" type="parTrans" cxnId="{29ACAD22-80AD-2342-AACE-FC8384D34A9A}">
      <dgm:prSet/>
      <dgm:spPr/>
      <dgm:t>
        <a:bodyPr/>
        <a:lstStyle/>
        <a:p>
          <a:endParaRPr lang="en-US"/>
        </a:p>
      </dgm:t>
    </dgm:pt>
    <dgm:pt modelId="{A48FB8CD-5D68-194F-8A12-1E188F881F9B}" type="sibTrans" cxnId="{29ACAD22-80AD-2342-AACE-FC8384D34A9A}">
      <dgm:prSet/>
      <dgm:spPr/>
      <dgm:t>
        <a:bodyPr/>
        <a:lstStyle/>
        <a:p>
          <a:endParaRPr lang="en-US"/>
        </a:p>
      </dgm:t>
    </dgm:pt>
    <dgm:pt modelId="{4D8A9F32-533E-A448-9B21-348CB9B17CA1}">
      <dgm:prSet custT="1"/>
      <dgm:spPr/>
      <dgm:t>
        <a:bodyPr/>
        <a:lstStyle/>
        <a:p>
          <a:r>
            <a:rPr lang="en-US" sz="1800" dirty="0"/>
            <a:t>Allows for forensics and troubleshooting</a:t>
          </a:r>
        </a:p>
      </dgm:t>
    </dgm:pt>
    <dgm:pt modelId="{E8FD4413-285B-C549-93B9-A814B6194DF4}" type="parTrans" cxnId="{E12C2A85-FB08-CE45-B5AC-C69E94E4A40F}">
      <dgm:prSet/>
      <dgm:spPr/>
      <dgm:t>
        <a:bodyPr/>
        <a:lstStyle/>
        <a:p>
          <a:endParaRPr lang="en-US"/>
        </a:p>
      </dgm:t>
    </dgm:pt>
    <dgm:pt modelId="{D5A0267A-DC30-3F4C-8BE1-A00ACC3599C7}" type="sibTrans" cxnId="{E12C2A85-FB08-CE45-B5AC-C69E94E4A40F}">
      <dgm:prSet/>
      <dgm:spPr/>
      <dgm:t>
        <a:bodyPr/>
        <a:lstStyle/>
        <a:p>
          <a:endParaRPr lang="en-US"/>
        </a:p>
      </dgm:t>
    </dgm:pt>
    <dgm:pt modelId="{2320A241-0AE0-6B49-8626-5EFE4FA96752}">
      <dgm:prSet/>
      <dgm:spPr/>
      <dgm:t>
        <a:bodyPr/>
        <a:lstStyle/>
        <a:p>
          <a:r>
            <a:rPr lang="en-US" dirty="0"/>
            <a:t>POSIX compliant</a:t>
          </a:r>
        </a:p>
      </dgm:t>
    </dgm:pt>
    <dgm:pt modelId="{44E9779A-BC9B-DE41-AC10-97C3A93F864C}" type="parTrans" cxnId="{60958A75-91FA-4F49-A553-FBC6BD389BE7}">
      <dgm:prSet/>
      <dgm:spPr/>
      <dgm:t>
        <a:bodyPr/>
        <a:lstStyle/>
        <a:p>
          <a:endParaRPr lang="en-US"/>
        </a:p>
      </dgm:t>
    </dgm:pt>
    <dgm:pt modelId="{28D31BD1-413A-A04F-B48D-F779E4F59322}" type="sibTrans" cxnId="{60958A75-91FA-4F49-A553-FBC6BD389BE7}">
      <dgm:prSet/>
      <dgm:spPr/>
      <dgm:t>
        <a:bodyPr/>
        <a:lstStyle/>
        <a:p>
          <a:endParaRPr lang="en-US"/>
        </a:p>
      </dgm:t>
    </dgm:pt>
    <dgm:pt modelId="{1A9387D7-C3B3-8A4A-A005-BB9615A83EB6}">
      <dgm:prSet custT="1"/>
      <dgm:spPr/>
      <dgm:t>
        <a:bodyPr/>
        <a:lstStyle/>
        <a:p>
          <a:r>
            <a:rPr lang="en-US" sz="1800" dirty="0"/>
            <a:t>Really only tested on Linux</a:t>
          </a:r>
        </a:p>
      </dgm:t>
    </dgm:pt>
    <dgm:pt modelId="{8254E62E-761F-AF4D-AF52-A8AB6C4FDEF1}" type="parTrans" cxnId="{A61ED018-402F-4040-96AC-7D02F5BFE809}">
      <dgm:prSet/>
      <dgm:spPr/>
      <dgm:t>
        <a:bodyPr/>
        <a:lstStyle/>
        <a:p>
          <a:endParaRPr lang="en-US"/>
        </a:p>
      </dgm:t>
    </dgm:pt>
    <dgm:pt modelId="{038559C2-1194-1746-ADCC-35905B1C9E8B}" type="sibTrans" cxnId="{A61ED018-402F-4040-96AC-7D02F5BFE809}">
      <dgm:prSet/>
      <dgm:spPr/>
      <dgm:t>
        <a:bodyPr/>
        <a:lstStyle/>
        <a:p>
          <a:endParaRPr lang="en-US"/>
        </a:p>
      </dgm:t>
    </dgm:pt>
    <dgm:pt modelId="{BE692F0A-0F63-CB43-A724-F54F0B241486}">
      <dgm:prSet custT="1"/>
      <dgm:spPr/>
      <dgm:t>
        <a:bodyPr/>
        <a:lstStyle/>
        <a:p>
          <a:r>
            <a:rPr lang="en-US" sz="1800" dirty="0"/>
            <a:t>Uses poll()</a:t>
          </a:r>
        </a:p>
      </dgm:t>
    </dgm:pt>
    <dgm:pt modelId="{BE833831-F268-BF40-A064-B1C733F2EDC0}" type="parTrans" cxnId="{EA18248C-9895-784F-A1F1-1A39205B03BF}">
      <dgm:prSet/>
      <dgm:spPr/>
      <dgm:t>
        <a:bodyPr/>
        <a:lstStyle/>
        <a:p>
          <a:endParaRPr lang="en-US"/>
        </a:p>
      </dgm:t>
    </dgm:pt>
    <dgm:pt modelId="{74F12D80-AB73-D34A-A2EA-C0C0C6166F3B}" type="sibTrans" cxnId="{EA18248C-9895-784F-A1F1-1A39205B03BF}">
      <dgm:prSet/>
      <dgm:spPr/>
      <dgm:t>
        <a:bodyPr/>
        <a:lstStyle/>
        <a:p>
          <a:endParaRPr lang="en-US"/>
        </a:p>
      </dgm:t>
    </dgm:pt>
    <dgm:pt modelId="{D1FDBACD-2ACB-6A40-BD69-9AE22A77EA8E}">
      <dgm:prSet custT="1"/>
      <dgm:spPr/>
      <dgm:t>
        <a:bodyPr/>
        <a:lstStyle/>
        <a:p>
          <a:r>
            <a:rPr lang="en-US" sz="1800" dirty="0"/>
            <a:t>No dependencies</a:t>
          </a:r>
        </a:p>
      </dgm:t>
    </dgm:pt>
    <dgm:pt modelId="{D9655D5D-F950-3F4E-8E48-ABAC33B80FC8}" type="parTrans" cxnId="{59BFCC6E-C5E7-9A4C-B378-884A60BA15DF}">
      <dgm:prSet/>
      <dgm:spPr/>
      <dgm:t>
        <a:bodyPr/>
        <a:lstStyle/>
        <a:p>
          <a:endParaRPr lang="en-US"/>
        </a:p>
      </dgm:t>
    </dgm:pt>
    <dgm:pt modelId="{256D062F-0B77-3D47-9CEB-99540DFA3024}" type="sibTrans" cxnId="{59BFCC6E-C5E7-9A4C-B378-884A60BA15DF}">
      <dgm:prSet/>
      <dgm:spPr/>
      <dgm:t>
        <a:bodyPr/>
        <a:lstStyle/>
        <a:p>
          <a:endParaRPr lang="en-US"/>
        </a:p>
      </dgm:t>
    </dgm:pt>
    <dgm:pt modelId="{2E3CD716-1474-C846-B505-E2B045B35211}">
      <dgm:prSet custT="1"/>
      <dgm:spPr/>
      <dgm:t>
        <a:bodyPr/>
        <a:lstStyle/>
        <a:p>
          <a:r>
            <a:rPr lang="en-US" sz="1800" dirty="0"/>
            <a:t>Extract statistics</a:t>
          </a:r>
        </a:p>
      </dgm:t>
    </dgm:pt>
    <dgm:pt modelId="{427F8223-EAE8-054E-879E-D53C68238594}" type="parTrans" cxnId="{A4043929-B859-B84C-BF05-A38D8DF6CE64}">
      <dgm:prSet/>
      <dgm:spPr/>
      <dgm:t>
        <a:bodyPr/>
        <a:lstStyle/>
        <a:p>
          <a:endParaRPr lang="en-US"/>
        </a:p>
      </dgm:t>
    </dgm:pt>
    <dgm:pt modelId="{44E3606B-6535-4146-BA4C-CE7D11843DF0}" type="sibTrans" cxnId="{A4043929-B859-B84C-BF05-A38D8DF6CE64}">
      <dgm:prSet/>
      <dgm:spPr/>
      <dgm:t>
        <a:bodyPr/>
        <a:lstStyle/>
        <a:p>
          <a:endParaRPr lang="en-US"/>
        </a:p>
      </dgm:t>
    </dgm:pt>
    <dgm:pt modelId="{47401649-E2E8-9C4E-9DED-B5C82EA14B41}">
      <dgm:prSet custT="1"/>
      <dgm:spPr/>
      <dgm:t>
        <a:bodyPr/>
        <a:lstStyle/>
        <a:p>
          <a:r>
            <a:rPr lang="en-US" sz="1800" dirty="0"/>
            <a:t>Specify search intervals/periods</a:t>
          </a:r>
        </a:p>
      </dgm:t>
    </dgm:pt>
    <dgm:pt modelId="{EFE93C73-0747-4144-A89D-E7A0251C1865}" type="parTrans" cxnId="{BDA48F55-FB81-3B4A-A64B-608A9F8A7451}">
      <dgm:prSet/>
      <dgm:spPr/>
      <dgm:t>
        <a:bodyPr/>
        <a:lstStyle/>
        <a:p>
          <a:endParaRPr lang="en-US"/>
        </a:p>
      </dgm:t>
    </dgm:pt>
    <dgm:pt modelId="{450CF0D5-31F4-9342-B2B3-B4D195F37CC0}" type="sibTrans" cxnId="{BDA48F55-FB81-3B4A-A64B-608A9F8A7451}">
      <dgm:prSet/>
      <dgm:spPr/>
      <dgm:t>
        <a:bodyPr/>
        <a:lstStyle/>
        <a:p>
          <a:endParaRPr lang="en-US"/>
        </a:p>
      </dgm:t>
    </dgm:pt>
    <dgm:pt modelId="{50229171-49DF-9F4F-835A-9CB90B5A8F99}">
      <dgm:prSet custT="1"/>
      <dgm:spPr/>
      <dgm:t>
        <a:bodyPr/>
        <a:lstStyle/>
        <a:p>
          <a:r>
            <a:rPr lang="en-US" sz="1800" dirty="0"/>
            <a:t>Log file or syslog</a:t>
          </a:r>
        </a:p>
      </dgm:t>
    </dgm:pt>
    <dgm:pt modelId="{5B52E281-AD75-D44E-9409-382AA2AF18E9}" type="parTrans" cxnId="{0DFE7422-DBC2-A046-9272-4D3223732D76}">
      <dgm:prSet/>
      <dgm:spPr/>
      <dgm:t>
        <a:bodyPr/>
        <a:lstStyle/>
        <a:p>
          <a:endParaRPr lang="en-US"/>
        </a:p>
      </dgm:t>
    </dgm:pt>
    <dgm:pt modelId="{BEEAA89D-88EC-E249-B3B8-920265720283}" type="sibTrans" cxnId="{0DFE7422-DBC2-A046-9272-4D3223732D76}">
      <dgm:prSet/>
      <dgm:spPr/>
      <dgm:t>
        <a:bodyPr/>
        <a:lstStyle/>
        <a:p>
          <a:endParaRPr lang="en-US"/>
        </a:p>
      </dgm:t>
    </dgm:pt>
    <dgm:pt modelId="{D3367522-2626-474F-A185-77E88D606CD7}">
      <dgm:prSet custT="1"/>
      <dgm:spPr/>
      <dgm:t>
        <a:bodyPr/>
        <a:lstStyle/>
        <a:p>
          <a:r>
            <a:rPr lang="en-US" sz="1800" dirty="0"/>
            <a:t>Single threaded</a:t>
          </a:r>
        </a:p>
      </dgm:t>
    </dgm:pt>
    <dgm:pt modelId="{B5E399BD-A1A4-844C-A272-D44BE6A74FC3}" type="parTrans" cxnId="{E33E19AB-3E00-5D4A-B193-91D4014425A7}">
      <dgm:prSet/>
      <dgm:spPr/>
      <dgm:t>
        <a:bodyPr/>
        <a:lstStyle/>
        <a:p>
          <a:endParaRPr lang="en-US"/>
        </a:p>
      </dgm:t>
    </dgm:pt>
    <dgm:pt modelId="{CFF67D76-6012-E948-8D57-EB0CF7B8D1C0}" type="sibTrans" cxnId="{E33E19AB-3E00-5D4A-B193-91D4014425A7}">
      <dgm:prSet/>
      <dgm:spPr/>
      <dgm:t>
        <a:bodyPr/>
        <a:lstStyle/>
        <a:p>
          <a:endParaRPr lang="en-US"/>
        </a:p>
      </dgm:t>
    </dgm:pt>
    <dgm:pt modelId="{3E25628C-77D1-CA46-B94B-08B7B70E70CB}" type="pres">
      <dgm:prSet presAssocID="{C2AFD3A6-FDF7-4641-BD64-ECE09D0C5EC8}" presName="Name0" presStyleCnt="0">
        <dgm:presLayoutVars>
          <dgm:dir/>
          <dgm:animLvl val="lvl"/>
          <dgm:resizeHandles val="exact"/>
        </dgm:presLayoutVars>
      </dgm:prSet>
      <dgm:spPr/>
    </dgm:pt>
    <dgm:pt modelId="{963E7BAD-19C6-AC40-8BF7-5C0D1C6E208A}" type="pres">
      <dgm:prSet presAssocID="{6852CBE0-21DE-2D42-AFA0-8846BE284DE7}" presName="composite" presStyleCnt="0"/>
      <dgm:spPr/>
    </dgm:pt>
    <dgm:pt modelId="{D6C0CC62-8B8C-1344-A501-5C69A44E6284}" type="pres">
      <dgm:prSet presAssocID="{6852CBE0-21DE-2D42-AFA0-8846BE284DE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171D70A1-AC12-964E-81FE-F63863506ABD}" type="pres">
      <dgm:prSet presAssocID="{6852CBE0-21DE-2D42-AFA0-8846BE284DE7}" presName="desTx" presStyleLbl="alignAccFollowNode1" presStyleIdx="0" presStyleCnt="4">
        <dgm:presLayoutVars>
          <dgm:bulletEnabled val="1"/>
        </dgm:presLayoutVars>
      </dgm:prSet>
      <dgm:spPr/>
    </dgm:pt>
    <dgm:pt modelId="{E768A60E-B30C-E647-84BD-210535F19589}" type="pres">
      <dgm:prSet presAssocID="{E0531287-AE96-8244-8EE7-3C73E346F017}" presName="space" presStyleCnt="0"/>
      <dgm:spPr/>
    </dgm:pt>
    <dgm:pt modelId="{333667E7-1ECF-8142-8B37-387B1D1B09BC}" type="pres">
      <dgm:prSet presAssocID="{22E0D4C8-3FA7-384C-A523-2D8F0978F70F}" presName="composite" presStyleCnt="0"/>
      <dgm:spPr/>
    </dgm:pt>
    <dgm:pt modelId="{D6B0D798-5245-9D41-9FEE-9730818DC6B1}" type="pres">
      <dgm:prSet presAssocID="{22E0D4C8-3FA7-384C-A523-2D8F0978F70F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C691AD78-A821-864E-BA3E-504E53950A9B}" type="pres">
      <dgm:prSet presAssocID="{22E0D4C8-3FA7-384C-A523-2D8F0978F70F}" presName="desTx" presStyleLbl="alignAccFollowNode1" presStyleIdx="1" presStyleCnt="4">
        <dgm:presLayoutVars>
          <dgm:bulletEnabled val="1"/>
        </dgm:presLayoutVars>
      </dgm:prSet>
      <dgm:spPr/>
    </dgm:pt>
    <dgm:pt modelId="{781BE6FA-A46C-7547-ABE6-B4608D551798}" type="pres">
      <dgm:prSet presAssocID="{79F20217-415B-4C42-9BE9-FF818C8BBA0A}" presName="space" presStyleCnt="0"/>
      <dgm:spPr/>
    </dgm:pt>
    <dgm:pt modelId="{0F59EE7F-4931-1E42-B306-511C9832E7B1}" type="pres">
      <dgm:prSet presAssocID="{5F429C47-EB80-AD46-8600-425DE33032FC}" presName="composite" presStyleCnt="0"/>
      <dgm:spPr/>
    </dgm:pt>
    <dgm:pt modelId="{E08AF6BE-350D-EE43-B940-FDDE90D0A6F4}" type="pres">
      <dgm:prSet presAssocID="{5F429C47-EB80-AD46-8600-425DE33032F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4706B0C-8AA0-9445-8FB4-6A808FD38F60}" type="pres">
      <dgm:prSet presAssocID="{5F429C47-EB80-AD46-8600-425DE33032FC}" presName="desTx" presStyleLbl="alignAccFollowNode1" presStyleIdx="2" presStyleCnt="4">
        <dgm:presLayoutVars>
          <dgm:bulletEnabled val="1"/>
        </dgm:presLayoutVars>
      </dgm:prSet>
      <dgm:spPr/>
    </dgm:pt>
    <dgm:pt modelId="{40BD1252-FFAD-A44A-847C-0CD31D3266B3}" type="pres">
      <dgm:prSet presAssocID="{C35C0DE6-708D-BF46-A8B5-F5426D998E93}" presName="space" presStyleCnt="0"/>
      <dgm:spPr/>
    </dgm:pt>
    <dgm:pt modelId="{E11D7520-755A-954A-9236-27E6094C10F8}" type="pres">
      <dgm:prSet presAssocID="{2320A241-0AE0-6B49-8626-5EFE4FA96752}" presName="composite" presStyleCnt="0"/>
      <dgm:spPr/>
    </dgm:pt>
    <dgm:pt modelId="{E9D132F7-DF33-894C-9A64-276A6CFD1ABA}" type="pres">
      <dgm:prSet presAssocID="{2320A241-0AE0-6B49-8626-5EFE4FA9675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35E30A5-833C-2A42-8B25-79FCE737181A}" type="pres">
      <dgm:prSet presAssocID="{2320A241-0AE0-6B49-8626-5EFE4FA96752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50F17D03-B86C-FD40-AECA-F11E804038B7}" srcId="{22E0D4C8-3FA7-384C-A523-2D8F0978F70F}" destId="{F2E02AE9-3203-D245-A342-0606610E600D}" srcOrd="0" destOrd="0" parTransId="{5D4490AC-85A9-4446-9809-AC167924FEE2}" sibTransId="{E666AC2D-EBB8-6448-8A4F-0075B58F94E9}"/>
    <dgm:cxn modelId="{FBCCCC08-7139-FF4C-93D5-EFFB913DF42F}" type="presOf" srcId="{50229171-49DF-9F4F-835A-9CB90B5A8F99}" destId="{54706B0C-8AA0-9445-8FB4-6A808FD38F60}" srcOrd="0" destOrd="3" presId="urn:microsoft.com/office/officeart/2005/8/layout/hList1"/>
    <dgm:cxn modelId="{A61ED018-402F-4040-96AC-7D02F5BFE809}" srcId="{2320A241-0AE0-6B49-8626-5EFE4FA96752}" destId="{1A9387D7-C3B3-8A4A-A005-BB9615A83EB6}" srcOrd="0" destOrd="0" parTransId="{8254E62E-761F-AF4D-AF52-A8AB6C4FDEF1}" sibTransId="{038559C2-1194-1746-ADCC-35905B1C9E8B}"/>
    <dgm:cxn modelId="{9368EC1F-DA3D-2A43-BF9F-6898AFAEF22A}" type="presOf" srcId="{47401649-E2E8-9C4E-9DED-B5C82EA14B41}" destId="{C691AD78-A821-864E-BA3E-504E53950A9B}" srcOrd="0" destOrd="2" presId="urn:microsoft.com/office/officeart/2005/8/layout/hList1"/>
    <dgm:cxn modelId="{81DF0922-6E42-FF4F-A804-1E74F7C881F7}" srcId="{22E0D4C8-3FA7-384C-A523-2D8F0978F70F}" destId="{E12E9F3A-5FBF-964C-BC1E-96A60051A42D}" srcOrd="1" destOrd="0" parTransId="{96772191-8727-2D44-B364-04461CBBD10D}" sibTransId="{6E657488-6D45-3042-B7F8-8E5B70093A0E}"/>
    <dgm:cxn modelId="{0DFE7422-DBC2-A046-9272-4D3223732D76}" srcId="{5F429C47-EB80-AD46-8600-425DE33032FC}" destId="{50229171-49DF-9F4F-835A-9CB90B5A8F99}" srcOrd="3" destOrd="0" parTransId="{5B52E281-AD75-D44E-9409-382AA2AF18E9}" sibTransId="{BEEAA89D-88EC-E249-B3B8-920265720283}"/>
    <dgm:cxn modelId="{29ACAD22-80AD-2342-AACE-FC8384D34A9A}" srcId="{5F429C47-EB80-AD46-8600-425DE33032FC}" destId="{633F05CA-4124-2A4A-948D-37C2A5C1C477}" srcOrd="0" destOrd="0" parTransId="{79FCFA60-7457-7A4A-9C61-8DAB0BD1E7A8}" sibTransId="{A48FB8CD-5D68-194F-8A12-1E188F881F9B}"/>
    <dgm:cxn modelId="{9BDDFA26-10EB-E348-BFAF-4A0A9001F80F}" srcId="{6852CBE0-21DE-2D42-AFA0-8846BE284DE7}" destId="{5C20B716-7D0F-214C-93A5-030EEEA2E64F}" srcOrd="2" destOrd="0" parTransId="{892E9E15-EECC-A341-9FFA-123C79C3DE1C}" sibTransId="{3F644021-1043-CF4A-9DED-22AE94A784AD}"/>
    <dgm:cxn modelId="{A4043929-B859-B84C-BF05-A38D8DF6CE64}" srcId="{5F429C47-EB80-AD46-8600-425DE33032FC}" destId="{2E3CD716-1474-C846-B505-E2B045B35211}" srcOrd="2" destOrd="0" parTransId="{427F8223-EAE8-054E-879E-D53C68238594}" sibTransId="{44E3606B-6535-4146-BA4C-CE7D11843DF0}"/>
    <dgm:cxn modelId="{D99D0E45-E627-3242-A370-AB2792AAD9BE}" type="presOf" srcId="{D3367522-2626-474F-A185-77E88D606CD7}" destId="{735E30A5-833C-2A42-8B25-79FCE737181A}" srcOrd="0" destOrd="1" presId="urn:microsoft.com/office/officeart/2005/8/layout/hList1"/>
    <dgm:cxn modelId="{78055046-8191-714E-8D01-13F9ECDD3BF1}" type="presOf" srcId="{A7127BF0-686B-6745-973E-9795A180DB74}" destId="{171D70A1-AC12-964E-81FE-F63863506ABD}" srcOrd="0" destOrd="1" presId="urn:microsoft.com/office/officeart/2005/8/layout/hList1"/>
    <dgm:cxn modelId="{BDA48F55-FB81-3B4A-A64B-608A9F8A7451}" srcId="{22E0D4C8-3FA7-384C-A523-2D8F0978F70F}" destId="{47401649-E2E8-9C4E-9DED-B5C82EA14B41}" srcOrd="2" destOrd="0" parTransId="{EFE93C73-0747-4144-A89D-E7A0251C1865}" sibTransId="{450CF0D5-31F4-9342-B2B3-B4D195F37CC0}"/>
    <dgm:cxn modelId="{26DC5C5A-47BD-F443-BB9F-71099E098B30}" srcId="{C2AFD3A6-FDF7-4641-BD64-ECE09D0C5EC8}" destId="{5F429C47-EB80-AD46-8600-425DE33032FC}" srcOrd="2" destOrd="0" parTransId="{2EE0607A-860A-2445-A4A7-40EF44ABA3AF}" sibTransId="{C35C0DE6-708D-BF46-A8B5-F5426D998E93}"/>
    <dgm:cxn modelId="{FAFC3D5E-93D3-4045-B4B6-51B936BE121D}" type="presOf" srcId="{633F05CA-4124-2A4A-948D-37C2A5C1C477}" destId="{54706B0C-8AA0-9445-8FB4-6A808FD38F60}" srcOrd="0" destOrd="0" presId="urn:microsoft.com/office/officeart/2005/8/layout/hList1"/>
    <dgm:cxn modelId="{168B2E6C-B640-2D40-A233-62A471A8E5B3}" type="presOf" srcId="{5C20B716-7D0F-214C-93A5-030EEEA2E64F}" destId="{171D70A1-AC12-964E-81FE-F63863506ABD}" srcOrd="0" destOrd="2" presId="urn:microsoft.com/office/officeart/2005/8/layout/hList1"/>
    <dgm:cxn modelId="{59BFCC6E-C5E7-9A4C-B378-884A60BA15DF}" srcId="{2320A241-0AE0-6B49-8626-5EFE4FA96752}" destId="{D1FDBACD-2ACB-6A40-BD69-9AE22A77EA8E}" srcOrd="3" destOrd="0" parTransId="{D9655D5D-F950-3F4E-8E48-ABAC33B80FC8}" sibTransId="{256D062F-0B77-3D47-9CEB-99540DFA3024}"/>
    <dgm:cxn modelId="{5B8E8771-9128-7C4B-A81E-0A78B60FBCD8}" type="presOf" srcId="{6852CBE0-21DE-2D42-AFA0-8846BE284DE7}" destId="{D6C0CC62-8B8C-1344-A501-5C69A44E6284}" srcOrd="0" destOrd="0" presId="urn:microsoft.com/office/officeart/2005/8/layout/hList1"/>
    <dgm:cxn modelId="{0123F371-5A59-D640-9323-8A11D685883E}" type="presOf" srcId="{22E0D4C8-3FA7-384C-A523-2D8F0978F70F}" destId="{D6B0D798-5245-9D41-9FEE-9730818DC6B1}" srcOrd="0" destOrd="0" presId="urn:microsoft.com/office/officeart/2005/8/layout/hList1"/>
    <dgm:cxn modelId="{60958A75-91FA-4F49-A553-FBC6BD389BE7}" srcId="{C2AFD3A6-FDF7-4641-BD64-ECE09D0C5EC8}" destId="{2320A241-0AE0-6B49-8626-5EFE4FA96752}" srcOrd="3" destOrd="0" parTransId="{44E9779A-BC9B-DE41-AC10-97C3A93F864C}" sibTransId="{28D31BD1-413A-A04F-B48D-F779E4F59322}"/>
    <dgm:cxn modelId="{E12C2A85-FB08-CE45-B5AC-C69E94E4A40F}" srcId="{5F429C47-EB80-AD46-8600-425DE33032FC}" destId="{4D8A9F32-533E-A448-9B21-348CB9B17CA1}" srcOrd="1" destOrd="0" parTransId="{E8FD4413-285B-C549-93B9-A814B6194DF4}" sibTransId="{D5A0267A-DC30-3F4C-8BE1-A00ACC3599C7}"/>
    <dgm:cxn modelId="{EA18248C-9895-784F-A1F1-1A39205B03BF}" srcId="{2320A241-0AE0-6B49-8626-5EFE4FA96752}" destId="{BE692F0A-0F63-CB43-A724-F54F0B241486}" srcOrd="2" destOrd="0" parTransId="{BE833831-F268-BF40-A064-B1C733F2EDC0}" sibTransId="{74F12D80-AB73-D34A-A2EA-C0C0C6166F3B}"/>
    <dgm:cxn modelId="{72413697-EC03-3D46-824D-F321957BE5B0}" type="presOf" srcId="{D1FDBACD-2ACB-6A40-BD69-9AE22A77EA8E}" destId="{735E30A5-833C-2A42-8B25-79FCE737181A}" srcOrd="0" destOrd="3" presId="urn:microsoft.com/office/officeart/2005/8/layout/hList1"/>
    <dgm:cxn modelId="{80C5C4A2-4371-874C-B89D-54512CC90EA4}" type="presOf" srcId="{F2E02AE9-3203-D245-A342-0606610E600D}" destId="{C691AD78-A821-864E-BA3E-504E53950A9B}" srcOrd="0" destOrd="0" presId="urn:microsoft.com/office/officeart/2005/8/layout/hList1"/>
    <dgm:cxn modelId="{E33E19AB-3E00-5D4A-B193-91D4014425A7}" srcId="{2320A241-0AE0-6B49-8626-5EFE4FA96752}" destId="{D3367522-2626-474F-A185-77E88D606CD7}" srcOrd="1" destOrd="0" parTransId="{B5E399BD-A1A4-844C-A272-D44BE6A74FC3}" sibTransId="{CFF67D76-6012-E948-8D57-EB0CF7B8D1C0}"/>
    <dgm:cxn modelId="{1986C8AC-023E-854A-B322-AD3E656BC75E}" srcId="{6852CBE0-21DE-2D42-AFA0-8846BE284DE7}" destId="{A7127BF0-686B-6745-973E-9795A180DB74}" srcOrd="1" destOrd="0" parTransId="{A741ACB4-A178-8549-BB30-816FB3F6134A}" sibTransId="{A63A50EA-2186-664D-9DAB-96B282F94C2D}"/>
    <dgm:cxn modelId="{71422EAD-39A8-0241-B6DF-6966ED6DE316}" type="presOf" srcId="{5F429C47-EB80-AD46-8600-425DE33032FC}" destId="{E08AF6BE-350D-EE43-B940-FDDE90D0A6F4}" srcOrd="0" destOrd="0" presId="urn:microsoft.com/office/officeart/2005/8/layout/hList1"/>
    <dgm:cxn modelId="{334816B2-81A7-FB4E-99B2-5701B5764BCE}" srcId="{6852CBE0-21DE-2D42-AFA0-8846BE284DE7}" destId="{82C7A1D9-108B-A145-BB10-37E4EA2EC32D}" srcOrd="0" destOrd="0" parTransId="{BD83C15A-1482-A34F-B77C-E5F3879E0172}" sibTransId="{E2FDA7C9-AD8A-DD40-9F23-9F819E0CD76F}"/>
    <dgm:cxn modelId="{AAF680B2-2862-644B-A7A8-91CAB55359A5}" type="presOf" srcId="{BE692F0A-0F63-CB43-A724-F54F0B241486}" destId="{735E30A5-833C-2A42-8B25-79FCE737181A}" srcOrd="0" destOrd="2" presId="urn:microsoft.com/office/officeart/2005/8/layout/hList1"/>
    <dgm:cxn modelId="{4535AABF-AB3D-A744-BE10-41A835E2963C}" type="presOf" srcId="{2320A241-0AE0-6B49-8626-5EFE4FA96752}" destId="{E9D132F7-DF33-894C-9A64-276A6CFD1ABA}" srcOrd="0" destOrd="0" presId="urn:microsoft.com/office/officeart/2005/8/layout/hList1"/>
    <dgm:cxn modelId="{642D03C1-0A53-BC4F-9D52-2FBF11409529}" type="presOf" srcId="{C2AFD3A6-FDF7-4641-BD64-ECE09D0C5EC8}" destId="{3E25628C-77D1-CA46-B94B-08B7B70E70CB}" srcOrd="0" destOrd="0" presId="urn:microsoft.com/office/officeart/2005/8/layout/hList1"/>
    <dgm:cxn modelId="{1740DCC4-FAD4-974A-A4B9-822E627976E6}" srcId="{C2AFD3A6-FDF7-4641-BD64-ECE09D0C5EC8}" destId="{22E0D4C8-3FA7-384C-A523-2D8F0978F70F}" srcOrd="1" destOrd="0" parTransId="{B5C1920C-0662-6C49-95EA-EDD6ACDBC901}" sibTransId="{79F20217-415B-4C42-9BE9-FF818C8BBA0A}"/>
    <dgm:cxn modelId="{E61715D5-5A34-B14A-8714-6F6BE280B43B}" type="presOf" srcId="{4D8A9F32-533E-A448-9B21-348CB9B17CA1}" destId="{54706B0C-8AA0-9445-8FB4-6A808FD38F60}" srcOrd="0" destOrd="1" presId="urn:microsoft.com/office/officeart/2005/8/layout/hList1"/>
    <dgm:cxn modelId="{F0E7EED5-7814-C941-B0ED-5E25A96672C3}" type="presOf" srcId="{1A9387D7-C3B3-8A4A-A005-BB9615A83EB6}" destId="{735E30A5-833C-2A42-8B25-79FCE737181A}" srcOrd="0" destOrd="0" presId="urn:microsoft.com/office/officeart/2005/8/layout/hList1"/>
    <dgm:cxn modelId="{6DF716D7-BA44-4E49-9437-F9186CFE71A7}" type="presOf" srcId="{2E3CD716-1474-C846-B505-E2B045B35211}" destId="{54706B0C-8AA0-9445-8FB4-6A808FD38F60}" srcOrd="0" destOrd="2" presId="urn:microsoft.com/office/officeart/2005/8/layout/hList1"/>
    <dgm:cxn modelId="{68FBEBE6-2BDB-B84C-9AA8-DF62BE8B06A2}" srcId="{C2AFD3A6-FDF7-4641-BD64-ECE09D0C5EC8}" destId="{6852CBE0-21DE-2D42-AFA0-8846BE284DE7}" srcOrd="0" destOrd="0" parTransId="{4C31DD05-C42C-094A-AE5D-35E39220B976}" sibTransId="{E0531287-AE96-8244-8EE7-3C73E346F017}"/>
    <dgm:cxn modelId="{1CFA77EF-9E6F-3643-B996-6FEA812DE902}" type="presOf" srcId="{E12E9F3A-5FBF-964C-BC1E-96A60051A42D}" destId="{C691AD78-A821-864E-BA3E-504E53950A9B}" srcOrd="0" destOrd="1" presId="urn:microsoft.com/office/officeart/2005/8/layout/hList1"/>
    <dgm:cxn modelId="{F2F5AFF0-2AFE-6F4D-8B94-4AEB6FBFB9B2}" type="presOf" srcId="{82C7A1D9-108B-A145-BB10-37E4EA2EC32D}" destId="{171D70A1-AC12-964E-81FE-F63863506ABD}" srcOrd="0" destOrd="0" presId="urn:microsoft.com/office/officeart/2005/8/layout/hList1"/>
    <dgm:cxn modelId="{F9275FF5-23E3-1146-86BD-EC93E3D21F59}" type="presParOf" srcId="{3E25628C-77D1-CA46-B94B-08B7B70E70CB}" destId="{963E7BAD-19C6-AC40-8BF7-5C0D1C6E208A}" srcOrd="0" destOrd="0" presId="urn:microsoft.com/office/officeart/2005/8/layout/hList1"/>
    <dgm:cxn modelId="{DD290728-9906-1042-B24D-CFD809A108D9}" type="presParOf" srcId="{963E7BAD-19C6-AC40-8BF7-5C0D1C6E208A}" destId="{D6C0CC62-8B8C-1344-A501-5C69A44E6284}" srcOrd="0" destOrd="0" presId="urn:microsoft.com/office/officeart/2005/8/layout/hList1"/>
    <dgm:cxn modelId="{466E8C62-D183-7249-9623-63331B2F07A0}" type="presParOf" srcId="{963E7BAD-19C6-AC40-8BF7-5C0D1C6E208A}" destId="{171D70A1-AC12-964E-81FE-F63863506ABD}" srcOrd="1" destOrd="0" presId="urn:microsoft.com/office/officeart/2005/8/layout/hList1"/>
    <dgm:cxn modelId="{70D46A34-1343-F242-813E-F5C750C8DEA7}" type="presParOf" srcId="{3E25628C-77D1-CA46-B94B-08B7B70E70CB}" destId="{E768A60E-B30C-E647-84BD-210535F19589}" srcOrd="1" destOrd="0" presId="urn:microsoft.com/office/officeart/2005/8/layout/hList1"/>
    <dgm:cxn modelId="{D37C0EE2-2F9B-3B42-887A-CB91CDFFEB28}" type="presParOf" srcId="{3E25628C-77D1-CA46-B94B-08B7B70E70CB}" destId="{333667E7-1ECF-8142-8B37-387B1D1B09BC}" srcOrd="2" destOrd="0" presId="urn:microsoft.com/office/officeart/2005/8/layout/hList1"/>
    <dgm:cxn modelId="{F1B99771-02CE-0244-B083-2A199EA75D20}" type="presParOf" srcId="{333667E7-1ECF-8142-8B37-387B1D1B09BC}" destId="{D6B0D798-5245-9D41-9FEE-9730818DC6B1}" srcOrd="0" destOrd="0" presId="urn:microsoft.com/office/officeart/2005/8/layout/hList1"/>
    <dgm:cxn modelId="{9DE9B490-813D-304F-984B-CC959F0C6128}" type="presParOf" srcId="{333667E7-1ECF-8142-8B37-387B1D1B09BC}" destId="{C691AD78-A821-864E-BA3E-504E53950A9B}" srcOrd="1" destOrd="0" presId="urn:microsoft.com/office/officeart/2005/8/layout/hList1"/>
    <dgm:cxn modelId="{62863589-E959-114E-9992-B955AC22B5ED}" type="presParOf" srcId="{3E25628C-77D1-CA46-B94B-08B7B70E70CB}" destId="{781BE6FA-A46C-7547-ABE6-B4608D551798}" srcOrd="3" destOrd="0" presId="urn:microsoft.com/office/officeart/2005/8/layout/hList1"/>
    <dgm:cxn modelId="{1D60D685-6D11-AE4B-8C00-DC4F4AD097AD}" type="presParOf" srcId="{3E25628C-77D1-CA46-B94B-08B7B70E70CB}" destId="{0F59EE7F-4931-1E42-B306-511C9832E7B1}" srcOrd="4" destOrd="0" presId="urn:microsoft.com/office/officeart/2005/8/layout/hList1"/>
    <dgm:cxn modelId="{40631E56-7C60-754B-AAE6-7440B6EE44BD}" type="presParOf" srcId="{0F59EE7F-4931-1E42-B306-511C9832E7B1}" destId="{E08AF6BE-350D-EE43-B940-FDDE90D0A6F4}" srcOrd="0" destOrd="0" presId="urn:microsoft.com/office/officeart/2005/8/layout/hList1"/>
    <dgm:cxn modelId="{D7A0BE0C-9E34-6A49-8989-C62C9B115363}" type="presParOf" srcId="{0F59EE7F-4931-1E42-B306-511C9832E7B1}" destId="{54706B0C-8AA0-9445-8FB4-6A808FD38F60}" srcOrd="1" destOrd="0" presId="urn:microsoft.com/office/officeart/2005/8/layout/hList1"/>
    <dgm:cxn modelId="{25F9A579-D8C1-9C48-A0FC-0AF02130FD08}" type="presParOf" srcId="{3E25628C-77D1-CA46-B94B-08B7B70E70CB}" destId="{40BD1252-FFAD-A44A-847C-0CD31D3266B3}" srcOrd="5" destOrd="0" presId="urn:microsoft.com/office/officeart/2005/8/layout/hList1"/>
    <dgm:cxn modelId="{39796D22-79DD-DC43-9DF1-436BDE8DD136}" type="presParOf" srcId="{3E25628C-77D1-CA46-B94B-08B7B70E70CB}" destId="{E11D7520-755A-954A-9236-27E6094C10F8}" srcOrd="6" destOrd="0" presId="urn:microsoft.com/office/officeart/2005/8/layout/hList1"/>
    <dgm:cxn modelId="{23342E7F-07CC-7C41-BF2C-1A58EC842917}" type="presParOf" srcId="{E11D7520-755A-954A-9236-27E6094C10F8}" destId="{E9D132F7-DF33-894C-9A64-276A6CFD1ABA}" srcOrd="0" destOrd="0" presId="urn:microsoft.com/office/officeart/2005/8/layout/hList1"/>
    <dgm:cxn modelId="{13C5EC9E-9979-AB49-957F-150217A5BD1A}" type="presParOf" srcId="{E11D7520-755A-954A-9236-27E6094C10F8}" destId="{735E30A5-833C-2A42-8B25-79FCE737181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6C4AF3-D2E3-B14A-89F8-CE9C146D089E}" type="doc">
      <dgm:prSet loTypeId="urn:microsoft.com/office/officeart/2005/8/layout/gear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E0E790-D36A-2B4F-ABC0-46D80D39F351}">
      <dgm:prSet/>
      <dgm:spPr/>
      <dgm:t>
        <a:bodyPr/>
        <a:lstStyle/>
        <a:p>
          <a:r>
            <a:rPr lang="en-US" dirty="0"/>
            <a:t>Support for </a:t>
          </a:r>
          <a:r>
            <a:rPr lang="en-US" dirty="0" err="1"/>
            <a:t>PVAccess</a:t>
          </a:r>
          <a:endParaRPr lang="en-US" dirty="0"/>
        </a:p>
      </dgm:t>
    </dgm:pt>
    <dgm:pt modelId="{F5B53E45-085A-DC40-886E-66122DF44C9C}" type="parTrans" cxnId="{D59C7939-7F16-824F-9CC0-4F4F2CC0E9D9}">
      <dgm:prSet/>
      <dgm:spPr/>
      <dgm:t>
        <a:bodyPr/>
        <a:lstStyle/>
        <a:p>
          <a:endParaRPr lang="en-US"/>
        </a:p>
      </dgm:t>
    </dgm:pt>
    <dgm:pt modelId="{17AD960C-9F33-BA4B-83FD-70CF23D1E0F6}" type="sibTrans" cxnId="{D59C7939-7F16-824F-9CC0-4F4F2CC0E9D9}">
      <dgm:prSet/>
      <dgm:spPr/>
      <dgm:t>
        <a:bodyPr/>
        <a:lstStyle/>
        <a:p>
          <a:endParaRPr lang="en-US"/>
        </a:p>
      </dgm:t>
    </dgm:pt>
    <dgm:pt modelId="{187B2768-A811-B841-9E11-773C9CE42E9D}">
      <dgm:prSet/>
      <dgm:spPr/>
      <dgm:t>
        <a:bodyPr/>
        <a:lstStyle/>
        <a:p>
          <a:r>
            <a:rPr lang="en-US" dirty="0"/>
            <a:t>Integrated fault tolerance</a:t>
          </a:r>
        </a:p>
      </dgm:t>
    </dgm:pt>
    <dgm:pt modelId="{DB3D7602-2E54-0244-905A-4DB26CA48362}" type="parTrans" cxnId="{4A5AA822-F146-2642-AFF4-EFAE05F9E3E7}">
      <dgm:prSet/>
      <dgm:spPr/>
      <dgm:t>
        <a:bodyPr/>
        <a:lstStyle/>
        <a:p>
          <a:endParaRPr lang="en-US"/>
        </a:p>
      </dgm:t>
    </dgm:pt>
    <dgm:pt modelId="{4E57CD54-39FA-4147-9995-489CFF8F0D2C}" type="sibTrans" cxnId="{4A5AA822-F146-2642-AFF4-EFAE05F9E3E7}">
      <dgm:prSet/>
      <dgm:spPr/>
      <dgm:t>
        <a:bodyPr/>
        <a:lstStyle/>
        <a:p>
          <a:endParaRPr lang="en-US"/>
        </a:p>
      </dgm:t>
    </dgm:pt>
    <dgm:pt modelId="{D2B3CA3F-343A-0649-B2B9-8F9A386FA209}">
      <dgm:prSet/>
      <dgm:spPr/>
      <dgm:t>
        <a:bodyPr/>
        <a:lstStyle/>
        <a:p>
          <a:r>
            <a:rPr lang="en-US"/>
            <a:t>Keep it simple</a:t>
          </a:r>
        </a:p>
      </dgm:t>
    </dgm:pt>
    <dgm:pt modelId="{ADB2B585-8DC1-7645-82C8-74E76F46DBF8}" type="parTrans" cxnId="{295A56AB-2860-1E4B-9908-77C1135FB633}">
      <dgm:prSet/>
      <dgm:spPr/>
      <dgm:t>
        <a:bodyPr/>
        <a:lstStyle/>
        <a:p>
          <a:endParaRPr lang="en-US"/>
        </a:p>
      </dgm:t>
    </dgm:pt>
    <dgm:pt modelId="{F5FFF509-BDA4-524D-8828-6A01E3A419B8}" type="sibTrans" cxnId="{295A56AB-2860-1E4B-9908-77C1135FB633}">
      <dgm:prSet/>
      <dgm:spPr/>
      <dgm:t>
        <a:bodyPr/>
        <a:lstStyle/>
        <a:p>
          <a:endParaRPr lang="en-US"/>
        </a:p>
      </dgm:t>
    </dgm:pt>
    <dgm:pt modelId="{B8EB35F4-5FD6-0A44-AAA3-3B0A1C057A01}" type="pres">
      <dgm:prSet presAssocID="{666C4AF3-D2E3-B14A-89F8-CE9C146D089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F81653D-D3F4-C844-96B2-4FF937CAEA79}" type="pres">
      <dgm:prSet presAssocID="{DAE0E790-D36A-2B4F-ABC0-46D80D39F351}" presName="gear1" presStyleLbl="node1" presStyleIdx="0" presStyleCnt="3">
        <dgm:presLayoutVars>
          <dgm:chMax val="1"/>
          <dgm:bulletEnabled val="1"/>
        </dgm:presLayoutVars>
      </dgm:prSet>
      <dgm:spPr/>
    </dgm:pt>
    <dgm:pt modelId="{A9299644-D1D1-DD4E-9D30-5E69B1D550B2}" type="pres">
      <dgm:prSet presAssocID="{DAE0E790-D36A-2B4F-ABC0-46D80D39F351}" presName="gear1srcNode" presStyleLbl="node1" presStyleIdx="0" presStyleCnt="3"/>
      <dgm:spPr/>
    </dgm:pt>
    <dgm:pt modelId="{9000C0D4-F571-1749-8221-877D02A07B32}" type="pres">
      <dgm:prSet presAssocID="{DAE0E790-D36A-2B4F-ABC0-46D80D39F351}" presName="gear1dstNode" presStyleLbl="node1" presStyleIdx="0" presStyleCnt="3"/>
      <dgm:spPr/>
    </dgm:pt>
    <dgm:pt modelId="{28EEEF99-9F84-9F4F-80D8-DEC908CE1A56}" type="pres">
      <dgm:prSet presAssocID="{187B2768-A811-B841-9E11-773C9CE42E9D}" presName="gear2" presStyleLbl="node1" presStyleIdx="1" presStyleCnt="3">
        <dgm:presLayoutVars>
          <dgm:chMax val="1"/>
          <dgm:bulletEnabled val="1"/>
        </dgm:presLayoutVars>
      </dgm:prSet>
      <dgm:spPr/>
    </dgm:pt>
    <dgm:pt modelId="{6DDF5EE7-BC90-324B-A475-801429BB298E}" type="pres">
      <dgm:prSet presAssocID="{187B2768-A811-B841-9E11-773C9CE42E9D}" presName="gear2srcNode" presStyleLbl="node1" presStyleIdx="1" presStyleCnt="3"/>
      <dgm:spPr/>
    </dgm:pt>
    <dgm:pt modelId="{527B374B-D488-CE45-B71B-86D1E4656722}" type="pres">
      <dgm:prSet presAssocID="{187B2768-A811-B841-9E11-773C9CE42E9D}" presName="gear2dstNode" presStyleLbl="node1" presStyleIdx="1" presStyleCnt="3"/>
      <dgm:spPr/>
    </dgm:pt>
    <dgm:pt modelId="{A0FF075F-E5F5-244E-AC7B-32ACD16AB3EA}" type="pres">
      <dgm:prSet presAssocID="{D2B3CA3F-343A-0649-B2B9-8F9A386FA209}" presName="gear3" presStyleLbl="node1" presStyleIdx="2" presStyleCnt="3"/>
      <dgm:spPr/>
    </dgm:pt>
    <dgm:pt modelId="{23D323CB-F729-3540-A1D7-7C852EF3A443}" type="pres">
      <dgm:prSet presAssocID="{D2B3CA3F-343A-0649-B2B9-8F9A386FA20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E618F2EE-672E-2A43-A31A-92E8237F1567}" type="pres">
      <dgm:prSet presAssocID="{D2B3CA3F-343A-0649-B2B9-8F9A386FA209}" presName="gear3srcNode" presStyleLbl="node1" presStyleIdx="2" presStyleCnt="3"/>
      <dgm:spPr/>
    </dgm:pt>
    <dgm:pt modelId="{548F6CEF-C838-FC47-97EE-AFE3A5866479}" type="pres">
      <dgm:prSet presAssocID="{D2B3CA3F-343A-0649-B2B9-8F9A386FA209}" presName="gear3dstNode" presStyleLbl="node1" presStyleIdx="2" presStyleCnt="3"/>
      <dgm:spPr/>
    </dgm:pt>
    <dgm:pt modelId="{4521C6A0-F64F-4A4B-B4E5-8241DAE432B9}" type="pres">
      <dgm:prSet presAssocID="{17AD960C-9F33-BA4B-83FD-70CF23D1E0F6}" presName="connector1" presStyleLbl="sibTrans2D1" presStyleIdx="0" presStyleCnt="3"/>
      <dgm:spPr/>
    </dgm:pt>
    <dgm:pt modelId="{A2CDD28F-5DD8-4A4C-8C29-06E6ACB5D8D8}" type="pres">
      <dgm:prSet presAssocID="{4E57CD54-39FA-4147-9995-489CFF8F0D2C}" presName="connector2" presStyleLbl="sibTrans2D1" presStyleIdx="1" presStyleCnt="3"/>
      <dgm:spPr/>
    </dgm:pt>
    <dgm:pt modelId="{AD9A3CEE-5E87-714D-A0B7-F1A7E1F6AC27}" type="pres">
      <dgm:prSet presAssocID="{F5FFF509-BDA4-524D-8828-6A01E3A419B8}" presName="connector3" presStyleLbl="sibTrans2D1" presStyleIdx="2" presStyleCnt="3"/>
      <dgm:spPr/>
    </dgm:pt>
  </dgm:ptLst>
  <dgm:cxnLst>
    <dgm:cxn modelId="{1B527703-042D-654B-A91C-AA84EF2EE428}" type="presOf" srcId="{4E57CD54-39FA-4147-9995-489CFF8F0D2C}" destId="{A2CDD28F-5DD8-4A4C-8C29-06E6ACB5D8D8}" srcOrd="0" destOrd="0" presId="urn:microsoft.com/office/officeart/2005/8/layout/gear1"/>
    <dgm:cxn modelId="{443A3216-D785-7444-8311-9491DE4AD076}" type="presOf" srcId="{17AD960C-9F33-BA4B-83FD-70CF23D1E0F6}" destId="{4521C6A0-F64F-4A4B-B4E5-8241DAE432B9}" srcOrd="0" destOrd="0" presId="urn:microsoft.com/office/officeart/2005/8/layout/gear1"/>
    <dgm:cxn modelId="{4A5AA822-F146-2642-AFF4-EFAE05F9E3E7}" srcId="{666C4AF3-D2E3-B14A-89F8-CE9C146D089E}" destId="{187B2768-A811-B841-9E11-773C9CE42E9D}" srcOrd="1" destOrd="0" parTransId="{DB3D7602-2E54-0244-905A-4DB26CA48362}" sibTransId="{4E57CD54-39FA-4147-9995-489CFF8F0D2C}"/>
    <dgm:cxn modelId="{27F8EB28-4B1A-9F4F-BCD7-39D7D5DA98C6}" type="presOf" srcId="{187B2768-A811-B841-9E11-773C9CE42E9D}" destId="{527B374B-D488-CE45-B71B-86D1E4656722}" srcOrd="2" destOrd="0" presId="urn:microsoft.com/office/officeart/2005/8/layout/gear1"/>
    <dgm:cxn modelId="{CFE72C2A-E3C2-0B49-AEF2-63827C93DB2C}" type="presOf" srcId="{DAE0E790-D36A-2B4F-ABC0-46D80D39F351}" destId="{FF81653D-D3F4-C844-96B2-4FF937CAEA79}" srcOrd="0" destOrd="0" presId="urn:microsoft.com/office/officeart/2005/8/layout/gear1"/>
    <dgm:cxn modelId="{D59C7939-7F16-824F-9CC0-4F4F2CC0E9D9}" srcId="{666C4AF3-D2E3-B14A-89F8-CE9C146D089E}" destId="{DAE0E790-D36A-2B4F-ABC0-46D80D39F351}" srcOrd="0" destOrd="0" parTransId="{F5B53E45-085A-DC40-886E-66122DF44C9C}" sibTransId="{17AD960C-9F33-BA4B-83FD-70CF23D1E0F6}"/>
    <dgm:cxn modelId="{68FD7250-2229-2043-99B4-CA46CF9BF9B1}" type="presOf" srcId="{187B2768-A811-B841-9E11-773C9CE42E9D}" destId="{6DDF5EE7-BC90-324B-A475-801429BB298E}" srcOrd="1" destOrd="0" presId="urn:microsoft.com/office/officeart/2005/8/layout/gear1"/>
    <dgm:cxn modelId="{2BE63C52-6E58-E445-9DC4-BE3DB5DD5B41}" type="presOf" srcId="{D2B3CA3F-343A-0649-B2B9-8F9A386FA209}" destId="{A0FF075F-E5F5-244E-AC7B-32ACD16AB3EA}" srcOrd="0" destOrd="0" presId="urn:microsoft.com/office/officeart/2005/8/layout/gear1"/>
    <dgm:cxn modelId="{9B91FF56-34D3-E446-B3B6-1F1A2258B87C}" type="presOf" srcId="{D2B3CA3F-343A-0649-B2B9-8F9A386FA209}" destId="{548F6CEF-C838-FC47-97EE-AFE3A5866479}" srcOrd="3" destOrd="0" presId="urn:microsoft.com/office/officeart/2005/8/layout/gear1"/>
    <dgm:cxn modelId="{6DA68E5E-80B1-4548-ACD0-2708313BA778}" type="presOf" srcId="{DAE0E790-D36A-2B4F-ABC0-46D80D39F351}" destId="{9000C0D4-F571-1749-8221-877D02A07B32}" srcOrd="2" destOrd="0" presId="urn:microsoft.com/office/officeart/2005/8/layout/gear1"/>
    <dgm:cxn modelId="{E545A183-6229-D240-ABCE-C7F9C1543162}" type="presOf" srcId="{F5FFF509-BDA4-524D-8828-6A01E3A419B8}" destId="{AD9A3CEE-5E87-714D-A0B7-F1A7E1F6AC27}" srcOrd="0" destOrd="0" presId="urn:microsoft.com/office/officeart/2005/8/layout/gear1"/>
    <dgm:cxn modelId="{958232A5-ED3C-204E-B0E5-D0DDA089847A}" type="presOf" srcId="{666C4AF3-D2E3-B14A-89F8-CE9C146D089E}" destId="{B8EB35F4-5FD6-0A44-AAA3-3B0A1C057A01}" srcOrd="0" destOrd="0" presId="urn:microsoft.com/office/officeart/2005/8/layout/gear1"/>
    <dgm:cxn modelId="{295A56AB-2860-1E4B-9908-77C1135FB633}" srcId="{666C4AF3-D2E3-B14A-89F8-CE9C146D089E}" destId="{D2B3CA3F-343A-0649-B2B9-8F9A386FA209}" srcOrd="2" destOrd="0" parTransId="{ADB2B585-8DC1-7645-82C8-74E76F46DBF8}" sibTransId="{F5FFF509-BDA4-524D-8828-6A01E3A419B8}"/>
    <dgm:cxn modelId="{D41613BD-ADA8-414E-8C3C-A502FFD1C602}" type="presOf" srcId="{D2B3CA3F-343A-0649-B2B9-8F9A386FA209}" destId="{23D323CB-F729-3540-A1D7-7C852EF3A443}" srcOrd="1" destOrd="0" presId="urn:microsoft.com/office/officeart/2005/8/layout/gear1"/>
    <dgm:cxn modelId="{E907E2CB-2D3E-AB4F-B690-52312074F382}" type="presOf" srcId="{D2B3CA3F-343A-0649-B2B9-8F9A386FA209}" destId="{E618F2EE-672E-2A43-A31A-92E8237F1567}" srcOrd="2" destOrd="0" presId="urn:microsoft.com/office/officeart/2005/8/layout/gear1"/>
    <dgm:cxn modelId="{553557D5-CCC9-1647-A019-7EE235119E31}" type="presOf" srcId="{187B2768-A811-B841-9E11-773C9CE42E9D}" destId="{28EEEF99-9F84-9F4F-80D8-DEC908CE1A56}" srcOrd="0" destOrd="0" presId="urn:microsoft.com/office/officeart/2005/8/layout/gear1"/>
    <dgm:cxn modelId="{B857D4DC-6EDA-BA47-B111-3F3BA11BCFBA}" type="presOf" srcId="{DAE0E790-D36A-2B4F-ABC0-46D80D39F351}" destId="{A9299644-D1D1-DD4E-9D30-5E69B1D550B2}" srcOrd="1" destOrd="0" presId="urn:microsoft.com/office/officeart/2005/8/layout/gear1"/>
    <dgm:cxn modelId="{72AF4597-34A2-7344-B769-1FE125ABB54B}" type="presParOf" srcId="{B8EB35F4-5FD6-0A44-AAA3-3B0A1C057A01}" destId="{FF81653D-D3F4-C844-96B2-4FF937CAEA79}" srcOrd="0" destOrd="0" presId="urn:microsoft.com/office/officeart/2005/8/layout/gear1"/>
    <dgm:cxn modelId="{37D37139-983E-EE40-8626-2317B21870AF}" type="presParOf" srcId="{B8EB35F4-5FD6-0A44-AAA3-3B0A1C057A01}" destId="{A9299644-D1D1-DD4E-9D30-5E69B1D550B2}" srcOrd="1" destOrd="0" presId="urn:microsoft.com/office/officeart/2005/8/layout/gear1"/>
    <dgm:cxn modelId="{E6B43E08-E30A-DE4B-9F39-3B6C4394999B}" type="presParOf" srcId="{B8EB35F4-5FD6-0A44-AAA3-3B0A1C057A01}" destId="{9000C0D4-F571-1749-8221-877D02A07B32}" srcOrd="2" destOrd="0" presId="urn:microsoft.com/office/officeart/2005/8/layout/gear1"/>
    <dgm:cxn modelId="{A58F3FBE-B02E-C24E-944F-81E8396595B9}" type="presParOf" srcId="{B8EB35F4-5FD6-0A44-AAA3-3B0A1C057A01}" destId="{28EEEF99-9F84-9F4F-80D8-DEC908CE1A56}" srcOrd="3" destOrd="0" presId="urn:microsoft.com/office/officeart/2005/8/layout/gear1"/>
    <dgm:cxn modelId="{636464D4-EFF5-664F-AD15-708C7BB5201C}" type="presParOf" srcId="{B8EB35F4-5FD6-0A44-AAA3-3B0A1C057A01}" destId="{6DDF5EE7-BC90-324B-A475-801429BB298E}" srcOrd="4" destOrd="0" presId="urn:microsoft.com/office/officeart/2005/8/layout/gear1"/>
    <dgm:cxn modelId="{9E6ADCB5-EA49-084B-AE68-F9DA215A8432}" type="presParOf" srcId="{B8EB35F4-5FD6-0A44-AAA3-3B0A1C057A01}" destId="{527B374B-D488-CE45-B71B-86D1E4656722}" srcOrd="5" destOrd="0" presId="urn:microsoft.com/office/officeart/2005/8/layout/gear1"/>
    <dgm:cxn modelId="{3431E885-C0F1-6742-9A1C-33E2DF376315}" type="presParOf" srcId="{B8EB35F4-5FD6-0A44-AAA3-3B0A1C057A01}" destId="{A0FF075F-E5F5-244E-AC7B-32ACD16AB3EA}" srcOrd="6" destOrd="0" presId="urn:microsoft.com/office/officeart/2005/8/layout/gear1"/>
    <dgm:cxn modelId="{B114E453-D5EB-E143-85F1-586B3AA400BD}" type="presParOf" srcId="{B8EB35F4-5FD6-0A44-AAA3-3B0A1C057A01}" destId="{23D323CB-F729-3540-A1D7-7C852EF3A443}" srcOrd="7" destOrd="0" presId="urn:microsoft.com/office/officeart/2005/8/layout/gear1"/>
    <dgm:cxn modelId="{1B871497-AE37-8549-A092-6ADD664421A1}" type="presParOf" srcId="{B8EB35F4-5FD6-0A44-AAA3-3B0A1C057A01}" destId="{E618F2EE-672E-2A43-A31A-92E8237F1567}" srcOrd="8" destOrd="0" presId="urn:microsoft.com/office/officeart/2005/8/layout/gear1"/>
    <dgm:cxn modelId="{4960925F-60DB-854B-AF7A-6C71D6F2E2E5}" type="presParOf" srcId="{B8EB35F4-5FD6-0A44-AAA3-3B0A1C057A01}" destId="{548F6CEF-C838-FC47-97EE-AFE3A5866479}" srcOrd="9" destOrd="0" presId="urn:microsoft.com/office/officeart/2005/8/layout/gear1"/>
    <dgm:cxn modelId="{2D86030A-E83A-E643-AB4F-AE0C59952C74}" type="presParOf" srcId="{B8EB35F4-5FD6-0A44-AAA3-3B0A1C057A01}" destId="{4521C6A0-F64F-4A4B-B4E5-8241DAE432B9}" srcOrd="10" destOrd="0" presId="urn:microsoft.com/office/officeart/2005/8/layout/gear1"/>
    <dgm:cxn modelId="{83F35A01-ADA3-7447-9ED4-E7099911CBD9}" type="presParOf" srcId="{B8EB35F4-5FD6-0A44-AAA3-3B0A1C057A01}" destId="{A2CDD28F-5DD8-4A4C-8C29-06E6ACB5D8D8}" srcOrd="11" destOrd="0" presId="urn:microsoft.com/office/officeart/2005/8/layout/gear1"/>
    <dgm:cxn modelId="{7551728D-051E-4D4C-A201-803F1EFB2A68}" type="presParOf" srcId="{B8EB35F4-5FD6-0A44-AAA3-3B0A1C057A01}" destId="{AD9A3CEE-5E87-714D-A0B7-F1A7E1F6AC2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72B50-88C2-7942-B383-1D01E1CDB1E6}">
      <dsp:nvSpPr>
        <dsp:cNvPr id="0" name=""/>
        <dsp:cNvSpPr/>
      </dsp:nvSpPr>
      <dsp:spPr>
        <a:xfrm rot="10800000">
          <a:off x="2092525" y="1958"/>
          <a:ext cx="7642467" cy="670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27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EPICS uses aggressive broadcast mechanism to find PVs in distributed environment</a:t>
          </a:r>
        </a:p>
      </dsp:txBody>
      <dsp:txXfrm rot="10800000">
        <a:off x="2260068" y="1958"/>
        <a:ext cx="7474924" cy="670172"/>
      </dsp:txXfrm>
    </dsp:sp>
    <dsp:sp modelId="{0FC02E9E-8A0C-414F-82B6-796B02ECC548}">
      <dsp:nvSpPr>
        <dsp:cNvPr id="0" name=""/>
        <dsp:cNvSpPr/>
      </dsp:nvSpPr>
      <dsp:spPr>
        <a:xfrm>
          <a:off x="1757439" y="1958"/>
          <a:ext cx="670172" cy="6701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C1B9A-56C9-1C4C-A00D-4F636D17A681}">
      <dsp:nvSpPr>
        <dsp:cNvPr id="0" name=""/>
        <dsp:cNvSpPr/>
      </dsp:nvSpPr>
      <dsp:spPr>
        <a:xfrm rot="10800000">
          <a:off x="2092525" y="848893"/>
          <a:ext cx="7642467" cy="670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27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UDP broadcast packets are delivered to (but not necessarily processed by) every node on the network</a:t>
          </a:r>
        </a:p>
      </dsp:txBody>
      <dsp:txXfrm rot="10800000">
        <a:off x="2260068" y="848893"/>
        <a:ext cx="7474924" cy="670172"/>
      </dsp:txXfrm>
    </dsp:sp>
    <dsp:sp modelId="{261085A9-CB03-B742-9BE8-7BB0BD05984C}">
      <dsp:nvSpPr>
        <dsp:cNvPr id="0" name=""/>
        <dsp:cNvSpPr/>
      </dsp:nvSpPr>
      <dsp:spPr>
        <a:xfrm>
          <a:off x="1757439" y="848893"/>
          <a:ext cx="670172" cy="6701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67DA2-34C5-7340-95ED-F58BCEAF8163}">
      <dsp:nvSpPr>
        <dsp:cNvPr id="0" name=""/>
        <dsp:cNvSpPr/>
      </dsp:nvSpPr>
      <dsp:spPr>
        <a:xfrm rot="10800000">
          <a:off x="2092525" y="1695828"/>
          <a:ext cx="7642467" cy="670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27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Scales well, but not all devices are happy</a:t>
          </a:r>
        </a:p>
      </dsp:txBody>
      <dsp:txXfrm rot="10800000">
        <a:off x="2260068" y="1695828"/>
        <a:ext cx="7474924" cy="670172"/>
      </dsp:txXfrm>
    </dsp:sp>
    <dsp:sp modelId="{941FE076-728C-8942-86E5-6EF92357DF0A}">
      <dsp:nvSpPr>
        <dsp:cNvPr id="0" name=""/>
        <dsp:cNvSpPr/>
      </dsp:nvSpPr>
      <dsp:spPr>
        <a:xfrm>
          <a:off x="1757439" y="1695828"/>
          <a:ext cx="670172" cy="6701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7E0C8D-40DC-0C46-8711-C55CA9D42865}">
      <dsp:nvSpPr>
        <dsp:cNvPr id="0" name=""/>
        <dsp:cNvSpPr/>
      </dsp:nvSpPr>
      <dsp:spPr>
        <a:xfrm rot="10800000">
          <a:off x="2092525" y="2542763"/>
          <a:ext cx="7642467" cy="670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27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Non-existing PVs can degrade the network quickly </a:t>
          </a:r>
        </a:p>
      </dsp:txBody>
      <dsp:txXfrm rot="10800000">
        <a:off x="2260068" y="2542763"/>
        <a:ext cx="7474924" cy="670172"/>
      </dsp:txXfrm>
    </dsp:sp>
    <dsp:sp modelId="{6FF2E191-E6D3-B548-A978-AE877451FC0D}">
      <dsp:nvSpPr>
        <dsp:cNvPr id="0" name=""/>
        <dsp:cNvSpPr/>
      </dsp:nvSpPr>
      <dsp:spPr>
        <a:xfrm>
          <a:off x="1757439" y="2542763"/>
          <a:ext cx="670172" cy="6701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7D7DC5-49DD-0141-BF74-1390146F0E0E}">
      <dsp:nvSpPr>
        <dsp:cNvPr id="0" name=""/>
        <dsp:cNvSpPr/>
      </dsp:nvSpPr>
      <dsp:spPr>
        <a:xfrm rot="10800000">
          <a:off x="2092525" y="3389698"/>
          <a:ext cx="7642467" cy="670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27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Nameserver reduces or completely removes the broadcast search requests</a:t>
          </a:r>
        </a:p>
      </dsp:txBody>
      <dsp:txXfrm rot="10800000">
        <a:off x="2260068" y="3389698"/>
        <a:ext cx="7474924" cy="670172"/>
      </dsp:txXfrm>
    </dsp:sp>
    <dsp:sp modelId="{27F68AE3-75E8-3B43-9CF6-F936CB06AA58}">
      <dsp:nvSpPr>
        <dsp:cNvPr id="0" name=""/>
        <dsp:cNvSpPr/>
      </dsp:nvSpPr>
      <dsp:spPr>
        <a:xfrm>
          <a:off x="1757439" y="3389698"/>
          <a:ext cx="670172" cy="6701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0CC62-8B8C-1344-A501-5C69A44E6284}">
      <dsp:nvSpPr>
        <dsp:cNvPr id="0" name=""/>
        <dsp:cNvSpPr/>
      </dsp:nvSpPr>
      <dsp:spPr>
        <a:xfrm>
          <a:off x="4320" y="698071"/>
          <a:ext cx="2598142" cy="7857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Custom</a:t>
          </a:r>
          <a:br>
            <a:rPr lang="en-US" sz="2200" kern="1200" dirty="0"/>
          </a:br>
          <a:r>
            <a:rPr lang="en-US" sz="2200" kern="1200" dirty="0"/>
            <a:t>Channel Access</a:t>
          </a:r>
        </a:p>
      </dsp:txBody>
      <dsp:txXfrm>
        <a:off x="4320" y="698071"/>
        <a:ext cx="2598142" cy="785721"/>
      </dsp:txXfrm>
    </dsp:sp>
    <dsp:sp modelId="{171D70A1-AC12-964E-81FE-F63863506ABD}">
      <dsp:nvSpPr>
        <dsp:cNvPr id="0" name=""/>
        <dsp:cNvSpPr/>
      </dsp:nvSpPr>
      <dsp:spPr>
        <a:xfrm>
          <a:off x="4320" y="1483793"/>
          <a:ext cx="2598142" cy="23552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Limited to UDP search requests and TCP echo messages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“Copy” UDP packet response from IOC to client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Search in multiple networks</a:t>
          </a:r>
        </a:p>
      </dsp:txBody>
      <dsp:txXfrm>
        <a:off x="4320" y="1483793"/>
        <a:ext cx="2598142" cy="2355209"/>
      </dsp:txXfrm>
    </dsp:sp>
    <dsp:sp modelId="{D6B0D798-5245-9D41-9FEE-9730818DC6B1}">
      <dsp:nvSpPr>
        <dsp:cNvPr id="0" name=""/>
        <dsp:cNvSpPr/>
      </dsp:nvSpPr>
      <dsp:spPr>
        <a:xfrm>
          <a:off x="2966203" y="698071"/>
          <a:ext cx="2598142" cy="7857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Single file configuration</a:t>
          </a:r>
        </a:p>
      </dsp:txBody>
      <dsp:txXfrm>
        <a:off x="2966203" y="698071"/>
        <a:ext cx="2598142" cy="785721"/>
      </dsp:txXfrm>
    </dsp:sp>
    <dsp:sp modelId="{C691AD78-A821-864E-BA3E-504E53950A9B}">
      <dsp:nvSpPr>
        <dsp:cNvPr id="0" name=""/>
        <dsp:cNvSpPr/>
      </dsp:nvSpPr>
      <dsp:spPr>
        <a:xfrm>
          <a:off x="2966203" y="1483793"/>
          <a:ext cx="2598142" cy="23552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Block unknown clients</a:t>
          </a:r>
          <a:br>
            <a:rPr lang="en-US" sz="1800" kern="1200" dirty="0"/>
          </a:br>
          <a:r>
            <a:rPr lang="en-US" sz="1800" i="1" kern="1200" dirty="0"/>
            <a:t>(</a:t>
          </a:r>
          <a:r>
            <a:rPr lang="en-US" sz="1800" i="1" kern="1200" dirty="0" err="1"/>
            <a:t>ie</a:t>
          </a:r>
          <a:r>
            <a:rPr lang="en-US" sz="1800" i="1" kern="1200" dirty="0"/>
            <a:t>. port scanners)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Block ill-formatted PV names with regex</a:t>
          </a:r>
          <a:br>
            <a:rPr lang="en-US" sz="1800" kern="1200" dirty="0"/>
          </a:br>
          <a:r>
            <a:rPr lang="en-US" sz="1800" i="1" kern="1200" dirty="0"/>
            <a:t>(</a:t>
          </a:r>
          <a:r>
            <a:rPr lang="en-US" sz="1800" i="1" kern="1200" dirty="0" err="1"/>
            <a:t>ie</a:t>
          </a:r>
          <a:r>
            <a:rPr lang="en-US" sz="1800" i="1" kern="1200" dirty="0"/>
            <a:t>. $(P):Volt)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Specify search intervals/periods</a:t>
          </a:r>
        </a:p>
      </dsp:txBody>
      <dsp:txXfrm>
        <a:off x="2966203" y="1483793"/>
        <a:ext cx="2598142" cy="2355209"/>
      </dsp:txXfrm>
    </dsp:sp>
    <dsp:sp modelId="{E08AF6BE-350D-EE43-B940-FDDE90D0A6F4}">
      <dsp:nvSpPr>
        <dsp:cNvPr id="0" name=""/>
        <dsp:cNvSpPr/>
      </dsp:nvSpPr>
      <dsp:spPr>
        <a:xfrm>
          <a:off x="5928085" y="698071"/>
          <a:ext cx="2598142" cy="7857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Comprehensive or extended logging</a:t>
          </a:r>
        </a:p>
      </dsp:txBody>
      <dsp:txXfrm>
        <a:off x="5928085" y="698071"/>
        <a:ext cx="2598142" cy="785721"/>
      </dsp:txXfrm>
    </dsp:sp>
    <dsp:sp modelId="{54706B0C-8AA0-9445-8FB4-6A808FD38F60}">
      <dsp:nvSpPr>
        <dsp:cNvPr id="0" name=""/>
        <dsp:cNvSpPr/>
      </dsp:nvSpPr>
      <dsp:spPr>
        <a:xfrm>
          <a:off x="5928085" y="1483793"/>
          <a:ext cx="2598142" cy="23552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Adjustable at runtime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Allows for forensics and troubleshooting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Extract statistics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Log file or syslog</a:t>
          </a:r>
        </a:p>
      </dsp:txBody>
      <dsp:txXfrm>
        <a:off x="5928085" y="1483793"/>
        <a:ext cx="2598142" cy="2355209"/>
      </dsp:txXfrm>
    </dsp:sp>
    <dsp:sp modelId="{E9D132F7-DF33-894C-9A64-276A6CFD1ABA}">
      <dsp:nvSpPr>
        <dsp:cNvPr id="0" name=""/>
        <dsp:cNvSpPr/>
      </dsp:nvSpPr>
      <dsp:spPr>
        <a:xfrm>
          <a:off x="8889968" y="698071"/>
          <a:ext cx="2598142" cy="7857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POSIX compliant</a:t>
          </a:r>
        </a:p>
      </dsp:txBody>
      <dsp:txXfrm>
        <a:off x="8889968" y="698071"/>
        <a:ext cx="2598142" cy="785721"/>
      </dsp:txXfrm>
    </dsp:sp>
    <dsp:sp modelId="{735E30A5-833C-2A42-8B25-79FCE737181A}">
      <dsp:nvSpPr>
        <dsp:cNvPr id="0" name=""/>
        <dsp:cNvSpPr/>
      </dsp:nvSpPr>
      <dsp:spPr>
        <a:xfrm>
          <a:off x="8889968" y="1483793"/>
          <a:ext cx="2598142" cy="23552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Really only tested on Linux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Single threaded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Uses poll()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No dependencies</a:t>
          </a:r>
        </a:p>
      </dsp:txBody>
      <dsp:txXfrm>
        <a:off x="8889968" y="1483793"/>
        <a:ext cx="2598142" cy="23552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1653D-D3F4-C844-96B2-4FF937CAEA79}">
      <dsp:nvSpPr>
        <dsp:cNvPr id="0" name=""/>
        <dsp:cNvSpPr/>
      </dsp:nvSpPr>
      <dsp:spPr>
        <a:xfrm>
          <a:off x="5493486" y="2274569"/>
          <a:ext cx="2780029" cy="278002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Support for </a:t>
          </a:r>
          <a:r>
            <a:rPr lang="en-US" sz="1600" kern="1200" dirty="0" err="1"/>
            <a:t>PVAccess</a:t>
          </a:r>
          <a:endParaRPr lang="en-US" sz="1600" kern="1200" dirty="0"/>
        </a:p>
      </dsp:txBody>
      <dsp:txXfrm>
        <a:off x="6052395" y="2925778"/>
        <a:ext cx="1662211" cy="1428992"/>
      </dsp:txXfrm>
    </dsp:sp>
    <dsp:sp modelId="{28EEEF99-9F84-9F4F-80D8-DEC908CE1A56}">
      <dsp:nvSpPr>
        <dsp:cNvPr id="0" name=""/>
        <dsp:cNvSpPr/>
      </dsp:nvSpPr>
      <dsp:spPr>
        <a:xfrm>
          <a:off x="3876014" y="1617471"/>
          <a:ext cx="2021839" cy="202183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Integrated fault tolerance</a:t>
          </a:r>
        </a:p>
      </dsp:txBody>
      <dsp:txXfrm>
        <a:off x="4385018" y="2129551"/>
        <a:ext cx="1003831" cy="997679"/>
      </dsp:txXfrm>
    </dsp:sp>
    <dsp:sp modelId="{A0FF075F-E5F5-244E-AC7B-32ACD16AB3EA}">
      <dsp:nvSpPr>
        <dsp:cNvPr id="0" name=""/>
        <dsp:cNvSpPr/>
      </dsp:nvSpPr>
      <dsp:spPr>
        <a:xfrm rot="20700000">
          <a:off x="5008450" y="222608"/>
          <a:ext cx="1980990" cy="198099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Keep it simple</a:t>
          </a:r>
        </a:p>
      </dsp:txBody>
      <dsp:txXfrm rot="-20700000">
        <a:off x="5442940" y="657097"/>
        <a:ext cx="1112011" cy="1112011"/>
      </dsp:txXfrm>
    </dsp:sp>
    <dsp:sp modelId="{4521C6A0-F64F-4A4B-B4E5-8241DAE432B9}">
      <dsp:nvSpPr>
        <dsp:cNvPr id="0" name=""/>
        <dsp:cNvSpPr/>
      </dsp:nvSpPr>
      <dsp:spPr>
        <a:xfrm>
          <a:off x="5289279" y="1849609"/>
          <a:ext cx="3558437" cy="3558437"/>
        </a:xfrm>
        <a:prstGeom prst="circularArrow">
          <a:avLst>
            <a:gd name="adj1" fmla="val 4688"/>
            <a:gd name="adj2" fmla="val 299029"/>
            <a:gd name="adj3" fmla="val 2533480"/>
            <a:gd name="adj4" fmla="val 1582446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CDD28F-5DD8-4A4C-8C29-06E6ACB5D8D8}">
      <dsp:nvSpPr>
        <dsp:cNvPr id="0" name=""/>
        <dsp:cNvSpPr/>
      </dsp:nvSpPr>
      <dsp:spPr>
        <a:xfrm>
          <a:off x="3517950" y="1166423"/>
          <a:ext cx="2585427" cy="258542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A3CEE-5E87-714D-A0B7-F1A7E1F6AC27}">
      <dsp:nvSpPr>
        <dsp:cNvPr id="0" name=""/>
        <dsp:cNvSpPr/>
      </dsp:nvSpPr>
      <dsp:spPr>
        <a:xfrm>
          <a:off x="4550227" y="-214994"/>
          <a:ext cx="2787611" cy="278761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2F454D-A2FB-E28F-62C2-050A837E17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96BDF-7ADA-716C-F5CA-D157A094BB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14C3F-0AF5-DA4C-84F9-3990FF0B58A5}" type="datetimeFigureOut">
              <a:rPr lang="en-US" smtClean="0"/>
              <a:t>9/20/25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77AF2-C6EF-69B3-EBC0-F3BECE6632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AEBCA-6ABE-1DFD-7AA8-A3B2F1B63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AB913-EDAA-C746-870D-9B7877FA5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0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D4C33-E834-184F-A85B-4B1A7D742F82}" type="datetimeFigureOut">
              <a:rPr lang="en-US" smtClean="0"/>
              <a:t>9/20/25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A2CD3-FB95-D94F-9F04-F9F995EAB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3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7744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75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3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5-P07743 - Edited by Laddy Fields&#10;&#10;Drone Mission - Aerial view of ORNL's east Campus Quad facing southwest.&#10;&#10;This image has been reviewed by an ORNL Releasing Official and is approved for public release, May 19, 2025.">
            <a:extLst>
              <a:ext uri="{FF2B5EF4-FFF2-40B4-BE49-F238E27FC236}">
                <a16:creationId xmlns:a16="http://schemas.microsoft.com/office/drawing/2014/main" id="{01F17512-BEEB-E940-3B9F-9FDBDB2121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49EAE8-262C-D20D-80FF-4279961B7DBA}"/>
              </a:ext>
            </a:extLst>
          </p:cNvPr>
          <p:cNvSpPr/>
          <p:nvPr userDrawn="1"/>
        </p:nvSpPr>
        <p:spPr>
          <a:xfrm>
            <a:off x="896615" y="843778"/>
            <a:ext cx="5199385" cy="5199385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89" name="Title 1">
            <a:extLst>
              <a:ext uri="{FF2B5EF4-FFF2-40B4-BE49-F238E27FC236}">
                <a16:creationId xmlns:a16="http://schemas.microsoft.com/office/drawing/2014/main" id="{4E63AC8A-1BE4-CC0D-A87D-57B1147823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5450" y="2254309"/>
            <a:ext cx="451713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1990" name="Subtitle 2">
            <a:extLst>
              <a:ext uri="{FF2B5EF4-FFF2-40B4-BE49-F238E27FC236}">
                <a16:creationId xmlns:a16="http://schemas.microsoft.com/office/drawing/2014/main" id="{2FDEC7A3-8D58-3E27-DFCC-68F1F758C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91" name="Text Placeholder 1961">
            <a:extLst>
              <a:ext uri="{FF2B5EF4-FFF2-40B4-BE49-F238E27FC236}">
                <a16:creationId xmlns:a16="http://schemas.microsoft.com/office/drawing/2014/main" id="{F290C317-5693-2190-DC6C-B1FBB50E6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92" name="Text Placeholder 1963">
            <a:extLst>
              <a:ext uri="{FF2B5EF4-FFF2-40B4-BE49-F238E27FC236}">
                <a16:creationId xmlns:a16="http://schemas.microsoft.com/office/drawing/2014/main" id="{69307D98-0D2A-6367-B886-8BC3DE78A9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993" name="Rectangle 1992">
            <a:extLst>
              <a:ext uri="{FF2B5EF4-FFF2-40B4-BE49-F238E27FC236}">
                <a16:creationId xmlns:a16="http://schemas.microsoft.com/office/drawing/2014/main" id="{75F67FD0-9510-D988-3837-38FD99E6DD28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sp>
        <p:nvSpPr>
          <p:cNvPr id="1994" name="Text Placeholder 47">
            <a:extLst>
              <a:ext uri="{FF2B5EF4-FFF2-40B4-BE49-F238E27FC236}">
                <a16:creationId xmlns:a16="http://schemas.microsoft.com/office/drawing/2014/main" id="{CE691B96-E32E-F7AA-D0A1-ACAFF2C96F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1D47623-818A-705B-B821-F058B0BC95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8108" y="1141396"/>
            <a:ext cx="1780479" cy="42801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89A2CD0-329A-AD66-9E82-A1DB6C6F93A4}"/>
              </a:ext>
            </a:extLst>
          </p:cNvPr>
          <p:cNvGrpSpPr/>
          <p:nvPr userDrawn="1"/>
        </p:nvGrpSpPr>
        <p:grpSpPr>
          <a:xfrm>
            <a:off x="1177351" y="5301081"/>
            <a:ext cx="4558967" cy="438406"/>
            <a:chOff x="1177351" y="5301081"/>
            <a:chExt cx="4558967" cy="43840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CD3442-F157-B130-4C8C-C1C6563CA624}"/>
                </a:ext>
              </a:extLst>
            </p:cNvPr>
            <p:cNvSpPr txBox="1"/>
            <p:nvPr userDrawn="1"/>
          </p:nvSpPr>
          <p:spPr>
            <a:xfrm>
              <a:off x="2688336" y="5344755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7" name="Picture 6" descr="Shape&#10;&#10;AI-generated content may be incorrect.">
              <a:extLst>
                <a:ext uri="{FF2B5EF4-FFF2-40B4-BE49-F238E27FC236}">
                  <a16:creationId xmlns:a16="http://schemas.microsoft.com/office/drawing/2014/main" id="{442A6DA9-8C3C-81D4-6B8A-D16A90DD9B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77351" y="5301081"/>
              <a:ext cx="1526303" cy="4384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075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435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</p:spTree>
    <p:extLst>
      <p:ext uri="{BB962C8B-B14F-4D97-AF65-F5344CB8AC3E}">
        <p14:creationId xmlns:p14="http://schemas.microsoft.com/office/powerpoint/2010/main" val="411557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4F099DB8-02EB-0BAA-D750-3A0693F28BB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6F1A98B-07FE-B21C-77B1-F780EBF12B1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B2F52CC-99F4-74FB-3BF5-8DD70D4268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435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</p:spTree>
    <p:extLst>
      <p:ext uri="{BB962C8B-B14F-4D97-AF65-F5344CB8AC3E}">
        <p14:creationId xmlns:p14="http://schemas.microsoft.com/office/powerpoint/2010/main" val="240965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652954"/>
            <a:ext cx="3650690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28076" y="1652954"/>
            <a:ext cx="3646421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156060" y="1652954"/>
            <a:ext cx="3647391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172851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4F099DB8-02EB-0BAA-D750-3A0693F28BB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6F1A98B-07FE-B21C-77B1-F780EBF12B1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B2F52CC-99F4-74FB-3BF5-8DD70D4268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C908273-EAF5-86C7-7DA1-4B3A63FA40A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652954"/>
            <a:ext cx="3650690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8AC23A-F6F3-1406-A41C-A53D31762F5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28076" y="1652954"/>
            <a:ext cx="3646421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990C39-D2EB-2C24-D563-540A447C898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156060" y="1652954"/>
            <a:ext cx="3647391" cy="4156175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550189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629508"/>
            <a:ext cx="2743968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37701" y="1629508"/>
            <a:ext cx="2740760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44032" y="1629508"/>
            <a:ext cx="2741489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2" name="Content Placeholder 2">
            <a:extLst>
              <a:ext uri="{FF2B5EF4-FFF2-40B4-BE49-F238E27FC236}">
                <a16:creationId xmlns:a16="http://schemas.microsoft.com/office/drawing/2014/main" id="{13E0DCF4-21AE-4C71-696D-13E98DC6605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069571" y="1629508"/>
            <a:ext cx="2737553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4106746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 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4F099DB8-02EB-0BAA-D750-3A0693F28BB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6F1A98B-07FE-B21C-77B1-F780EBF12B1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B2F52CC-99F4-74FB-3BF5-8DD70D4268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954A7-39D8-F93F-8AB5-8AFDA80ABC3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629508"/>
            <a:ext cx="2743968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933C006-27BF-E46C-6464-DF2AED8EF3C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37701" y="1629508"/>
            <a:ext cx="2740760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72DE149-7914-DD03-AF2A-717A4DBC4C42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44032" y="1629508"/>
            <a:ext cx="2741489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563E755-9A43-BCF9-FC26-D2B9312D44A8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069571" y="1629508"/>
            <a:ext cx="2737553" cy="4179621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434581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51529"/>
            <a:ext cx="5528426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37905" y="2151529"/>
            <a:ext cx="5534113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E5D92591-51DF-3209-1704-154E381BA6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5534113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1322623F-B85A-91ED-9131-7E60FBA08A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429" y="1636672"/>
            <a:ext cx="5534113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2000835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365069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28076" y="2191870"/>
            <a:ext cx="364642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156060" y="2191870"/>
            <a:ext cx="364739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Text Placeholder 212">
            <a:extLst>
              <a:ext uri="{FF2B5EF4-FFF2-40B4-BE49-F238E27FC236}">
                <a16:creationId xmlns:a16="http://schemas.microsoft.com/office/drawing/2014/main" id="{0EDE83FF-6880-0C2B-F666-A52972148F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8CEEB1B0-74A1-A9A5-0E01-2E2E2380F2D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31283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1B1FC136-726A-E90A-AA01-55CC4CA7F5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59995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401445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 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2743968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37701" y="2191870"/>
            <a:ext cx="274076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44032" y="2191870"/>
            <a:ext cx="2741489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432" name="Content Placeholder 2">
            <a:extLst>
              <a:ext uri="{FF2B5EF4-FFF2-40B4-BE49-F238E27FC236}">
                <a16:creationId xmlns:a16="http://schemas.microsoft.com/office/drawing/2014/main" id="{13E0DCF4-21AE-4C71-696D-13E98DC6605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069571" y="2191870"/>
            <a:ext cx="2737553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Text Placeholder 212">
            <a:extLst>
              <a:ext uri="{FF2B5EF4-FFF2-40B4-BE49-F238E27FC236}">
                <a16:creationId xmlns:a16="http://schemas.microsoft.com/office/drawing/2014/main" id="{A8FB3702-489D-7133-5029-0EED83D742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2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sp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A472ABD6-D4AF-51A3-D274-EB02E1F7D6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770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9B2846D9-98D8-E207-8370-E81B28729B4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4476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7" name="Text Placeholder 212">
            <a:extLst>
              <a:ext uri="{FF2B5EF4-FFF2-40B4-BE49-F238E27FC236}">
                <a16:creationId xmlns:a16="http://schemas.microsoft.com/office/drawing/2014/main" id="{5A4E93FB-938D-13A6-A78B-46943641C3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6957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49818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Image Serie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0731A8F-A5F9-DD23-C897-CABCBA301C32}"/>
              </a:ext>
            </a:extLst>
          </p:cNvPr>
          <p:cNvSpPr/>
          <p:nvPr userDrawn="1"/>
        </p:nvSpPr>
        <p:spPr>
          <a:xfrm>
            <a:off x="0" y="2874040"/>
            <a:ext cx="12192000" cy="3983959"/>
          </a:xfrm>
          <a:custGeom>
            <a:avLst/>
            <a:gdLst>
              <a:gd name="connsiteX0" fmla="*/ 0 w 12192000"/>
              <a:gd name="connsiteY0" fmla="*/ 0 h 3728466"/>
              <a:gd name="connsiteX1" fmla="*/ 12192000 w 12192000"/>
              <a:gd name="connsiteY1" fmla="*/ 0 h 3728466"/>
              <a:gd name="connsiteX2" fmla="*/ 12192000 w 12192000"/>
              <a:gd name="connsiteY2" fmla="*/ 3728466 h 3728466"/>
              <a:gd name="connsiteX3" fmla="*/ 0 w 12192000"/>
              <a:gd name="connsiteY3" fmla="*/ 3728466 h 37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28466">
                <a:moveTo>
                  <a:pt x="0" y="0"/>
                </a:moveTo>
                <a:lnTo>
                  <a:pt x="12192000" y="0"/>
                </a:lnTo>
                <a:lnTo>
                  <a:pt x="12192000" y="3728466"/>
                </a:lnTo>
                <a:lnTo>
                  <a:pt x="0" y="3728466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61" name="Picture Placeholder 360">
            <a:extLst>
              <a:ext uri="{FF2B5EF4-FFF2-40B4-BE49-F238E27FC236}">
                <a16:creationId xmlns:a16="http://schemas.microsoft.com/office/drawing/2014/main" id="{BDA3E75D-82B9-D08B-2F03-A683518AC7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2896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2" name="Picture Placeholder 360">
            <a:extLst>
              <a:ext uri="{FF2B5EF4-FFF2-40B4-BE49-F238E27FC236}">
                <a16:creationId xmlns:a16="http://schemas.microsoft.com/office/drawing/2014/main" id="{B61B4DFE-D0E9-B57A-176A-09A1C664C9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9025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63" name="Picture Placeholder 360">
            <a:extLst>
              <a:ext uri="{FF2B5EF4-FFF2-40B4-BE49-F238E27FC236}">
                <a16:creationId xmlns:a16="http://schemas.microsoft.com/office/drawing/2014/main" id="{174E554B-4BD8-EF29-58CE-4FB93A18B3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58997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6634D6-1ACC-26AC-A117-291B7F184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B6D4833-11C2-F073-A788-EE5CF0875463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839855A-2E65-D041-0145-9228A25DEC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87DB2D28-593F-795D-4528-4F36687F3F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730374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7376F770-679C-5A79-745B-C16311760F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06516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BE984742-C45A-DB0D-15F8-E82D7B9C2F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83421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206819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25B3089-0A48-0AC4-08EB-C9D35463AC28}"/>
              </a:ext>
            </a:extLst>
          </p:cNvPr>
          <p:cNvSpPr/>
          <p:nvPr userDrawn="1"/>
        </p:nvSpPr>
        <p:spPr>
          <a:xfrm>
            <a:off x="385763" y="6015038"/>
            <a:ext cx="6899620" cy="575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8CF54AA-7F0F-038A-AAAF-AD02F6AA5AC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96615 w 12192000"/>
              <a:gd name="connsiteY0" fmla="*/ 829307 h 6858000"/>
              <a:gd name="connsiteX1" fmla="*/ 896615 w 12192000"/>
              <a:gd name="connsiteY1" fmla="*/ 6028692 h 6858000"/>
              <a:gd name="connsiteX2" fmla="*/ 6096000 w 12192000"/>
              <a:gd name="connsiteY2" fmla="*/ 6028692 h 6858000"/>
              <a:gd name="connsiteX3" fmla="*/ 6096000 w 12192000"/>
              <a:gd name="connsiteY3" fmla="*/ 829307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896615" y="829307"/>
                </a:moveTo>
                <a:lnTo>
                  <a:pt x="896615" y="6028692"/>
                </a:lnTo>
                <a:lnTo>
                  <a:pt x="6096000" y="6028692"/>
                </a:lnTo>
                <a:lnTo>
                  <a:pt x="6096000" y="82930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2B6A4265-6FDC-7301-BD87-6CE0C2335A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5450" y="2254309"/>
            <a:ext cx="4518085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43" name="Text Placeholder 1961">
            <a:extLst>
              <a:ext uri="{FF2B5EF4-FFF2-40B4-BE49-F238E27FC236}">
                <a16:creationId xmlns:a16="http://schemas.microsoft.com/office/drawing/2014/main" id="{1061D354-0A2B-B951-F1BE-22D610DF35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80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767997A1-375F-1726-DF9D-576251F05B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8108" y="1141396"/>
            <a:ext cx="1780479" cy="428014"/>
          </a:xfrm>
          <a:prstGeom prst="rect">
            <a:avLst/>
          </a:prstGeom>
        </p:spPr>
      </p:pic>
      <p:sp>
        <p:nvSpPr>
          <p:cNvPr id="7" name="Text Placeholder 1963">
            <a:extLst>
              <a:ext uri="{FF2B5EF4-FFF2-40B4-BE49-F238E27FC236}">
                <a16:creationId xmlns:a16="http://schemas.microsoft.com/office/drawing/2014/main" id="{3B1CF4E8-BDC8-B225-DB1D-63D508EC38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Text Placeholder 47">
            <a:extLst>
              <a:ext uri="{FF2B5EF4-FFF2-40B4-BE49-F238E27FC236}">
                <a16:creationId xmlns:a16="http://schemas.microsoft.com/office/drawing/2014/main" id="{67FCB669-B9C0-1E9C-516B-D8A804C4C3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A6F6DA4-481A-E606-D7BA-9C2165FE3EB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8004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300" b="1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17B51F-DF85-E9E0-712B-297B83E802F9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9BE50A6-F625-0BB9-2DA3-BD2A1D5A1C99}"/>
              </a:ext>
            </a:extLst>
          </p:cNvPr>
          <p:cNvGrpSpPr/>
          <p:nvPr userDrawn="1"/>
        </p:nvGrpSpPr>
        <p:grpSpPr>
          <a:xfrm>
            <a:off x="1177351" y="5301081"/>
            <a:ext cx="4558967" cy="438406"/>
            <a:chOff x="1177351" y="5301081"/>
            <a:chExt cx="4558967" cy="4384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6153C1-920A-60DA-AB29-D732EC8AD9DD}"/>
                </a:ext>
              </a:extLst>
            </p:cNvPr>
            <p:cNvSpPr txBox="1"/>
            <p:nvPr userDrawn="1"/>
          </p:nvSpPr>
          <p:spPr>
            <a:xfrm>
              <a:off x="2688336" y="5344755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4" name="Picture 3" descr="Shape&#10;&#10;AI-generated content may be incorrect.">
              <a:extLst>
                <a:ext uri="{FF2B5EF4-FFF2-40B4-BE49-F238E27FC236}">
                  <a16:creationId xmlns:a16="http://schemas.microsoft.com/office/drawing/2014/main" id="{2B8A78FF-CBBF-0925-0C04-834044AF1A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77351" y="5301081"/>
              <a:ext cx="1526303" cy="4384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0304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Image Seri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285">
            <a:extLst>
              <a:ext uri="{FF2B5EF4-FFF2-40B4-BE49-F238E27FC236}">
                <a16:creationId xmlns:a16="http://schemas.microsoft.com/office/drawing/2014/main" id="{33C27B49-A27E-0D8E-47DA-07C46ED6F8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886397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652793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Image Seri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917575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296653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Image Series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17" name="Picture Placeholder 122">
            <a:extLst>
              <a:ext uri="{FF2B5EF4-FFF2-40B4-BE49-F238E27FC236}">
                <a16:creationId xmlns:a16="http://schemas.microsoft.com/office/drawing/2014/main" id="{87D78755-2DCD-D8CC-0E1B-26B8798C9E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07498" y="1371574"/>
            <a:ext cx="3075236" cy="1490472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22">
            <a:extLst>
              <a:ext uri="{FF2B5EF4-FFF2-40B4-BE49-F238E27FC236}">
                <a16:creationId xmlns:a16="http://schemas.microsoft.com/office/drawing/2014/main" id="{A646BC9C-4F8B-B5BA-4137-4E5CE8FA2E8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451474" y="3039052"/>
            <a:ext cx="3075236" cy="1490472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22">
            <a:extLst>
              <a:ext uri="{FF2B5EF4-FFF2-40B4-BE49-F238E27FC236}">
                <a16:creationId xmlns:a16="http://schemas.microsoft.com/office/drawing/2014/main" id="{30C68DC1-70B2-C7B0-A2FE-80122E4F85A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196136" y="4707798"/>
            <a:ext cx="3075236" cy="1490472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ext Placeholder 21">
            <a:extLst>
              <a:ext uri="{FF2B5EF4-FFF2-40B4-BE49-F238E27FC236}">
                <a16:creationId xmlns:a16="http://schemas.microsoft.com/office/drawing/2014/main" id="{46ACBB2B-C7F0-E810-9B2C-BD70D1820D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62830" y="1376146"/>
            <a:ext cx="1744662" cy="1485900"/>
          </a:xfrm>
          <a:solidFill>
            <a:schemeClr val="accent5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A5AB8117-0D0B-F4A2-5D9D-8D07A615361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7492" y="3043624"/>
            <a:ext cx="1744662" cy="1485900"/>
          </a:xfrm>
          <a:solidFill>
            <a:schemeClr val="accent4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269DCCB0-CA4C-C341-313C-4C6AB851C3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51474" y="4712370"/>
            <a:ext cx="1744662" cy="1485900"/>
          </a:xfrm>
          <a:solidFill>
            <a:schemeClr val="accent3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783067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mage Series Colo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0965" y="1758896"/>
            <a:ext cx="2194560" cy="187452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360">
            <a:extLst>
              <a:ext uri="{FF2B5EF4-FFF2-40B4-BE49-F238E27FC236}">
                <a16:creationId xmlns:a16="http://schemas.microsoft.com/office/drawing/2014/main" id="{939E5704-91D7-1C33-1BB9-D89551BB48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0965" y="3911299"/>
            <a:ext cx="2194560" cy="187452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18357D60-C329-E014-7EC4-02AD7930A5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21865" y="1758896"/>
            <a:ext cx="2194560" cy="187452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360">
            <a:extLst>
              <a:ext uri="{FF2B5EF4-FFF2-40B4-BE49-F238E27FC236}">
                <a16:creationId xmlns:a16="http://schemas.microsoft.com/office/drawing/2014/main" id="{1823B7A0-FA70-81A4-C409-2C310328D2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21865" y="3911299"/>
            <a:ext cx="2194560" cy="187452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84D16B10-4114-3D13-50FC-848A872439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4410" y="3911299"/>
            <a:ext cx="2192338" cy="1873250"/>
          </a:xfrm>
          <a:solidFill>
            <a:schemeClr val="accent6"/>
          </a:solidFill>
        </p:spPr>
        <p:txBody>
          <a:bodyPr lIns="182880" tIns="182880" rIns="182880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069C9FFD-3BEB-F410-9877-CC941D3224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9527" y="1758896"/>
            <a:ext cx="2192338" cy="1873250"/>
          </a:xfrm>
          <a:solidFill>
            <a:schemeClr val="accent2"/>
          </a:solidFill>
        </p:spPr>
        <p:txBody>
          <a:bodyPr lIns="182880" tIns="182880" rIns="182880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C39CDA33-6D16-DEAF-0280-749663549D5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9527" y="3911299"/>
            <a:ext cx="2192338" cy="1873250"/>
          </a:xfrm>
          <a:solidFill>
            <a:schemeClr val="accent4"/>
          </a:solidFill>
        </p:spPr>
        <p:txBody>
          <a:bodyPr lIns="182880" tIns="182880" rIns="182880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" name="Text Placeholder 22">
            <a:extLst>
              <a:ext uri="{FF2B5EF4-FFF2-40B4-BE49-F238E27FC236}">
                <a16:creationId xmlns:a16="http://schemas.microsoft.com/office/drawing/2014/main" id="{FD3A4D06-1EC0-67D1-BF1F-4A91D1E341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84410" y="1758896"/>
            <a:ext cx="2192338" cy="1873250"/>
          </a:xfrm>
          <a:solidFill>
            <a:schemeClr val="tx2"/>
          </a:solidFill>
        </p:spPr>
        <p:txBody>
          <a:bodyPr lIns="182880" tIns="182880" rIns="182880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2664967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mage Series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68099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26F353B8-FF4B-42ED-1CE7-EDC4F7EF61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68099" y="3012831"/>
            <a:ext cx="2658427" cy="656942"/>
          </a:xfrm>
          <a:solidFill>
            <a:schemeClr val="tx2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1" name="Picture Placeholder 360">
            <a:extLst>
              <a:ext uri="{FF2B5EF4-FFF2-40B4-BE49-F238E27FC236}">
                <a16:creationId xmlns:a16="http://schemas.microsoft.com/office/drawing/2014/main" id="{6E81FCDA-4DA3-AB4A-5D95-88A3FEFC3A2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468099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id="{3F669257-B949-89C3-AFAB-C056282DB4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68099" y="5507582"/>
            <a:ext cx="2658427" cy="656942"/>
          </a:xfrm>
          <a:solidFill>
            <a:schemeClr val="accent5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7" name="Picture Placeholder 360">
            <a:extLst>
              <a:ext uri="{FF2B5EF4-FFF2-40B4-BE49-F238E27FC236}">
                <a16:creationId xmlns:a16="http://schemas.microsoft.com/office/drawing/2014/main" id="{13D2DA25-934B-21FF-2966-29EF546C487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766787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17D533C8-B6CD-B35B-9678-CFA2D4FF71A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66787" y="3012831"/>
            <a:ext cx="2658427" cy="656942"/>
          </a:xfrm>
          <a:solidFill>
            <a:schemeClr val="accent3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19" name="Picture Placeholder 360">
            <a:extLst>
              <a:ext uri="{FF2B5EF4-FFF2-40B4-BE49-F238E27FC236}">
                <a16:creationId xmlns:a16="http://schemas.microsoft.com/office/drawing/2014/main" id="{FFFA52E8-8238-7D32-74C3-C442340BACD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766787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id="{EAA931B9-F65E-5FA9-1A52-F298BEA03A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66787" y="5507582"/>
            <a:ext cx="2658427" cy="656942"/>
          </a:xfrm>
          <a:solidFill>
            <a:schemeClr val="accent4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21" name="Picture Placeholder 360">
            <a:extLst>
              <a:ext uri="{FF2B5EF4-FFF2-40B4-BE49-F238E27FC236}">
                <a16:creationId xmlns:a16="http://schemas.microsoft.com/office/drawing/2014/main" id="{E2163388-A63C-577D-E1F5-098DA5ECC07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065474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22">
            <a:extLst>
              <a:ext uri="{FF2B5EF4-FFF2-40B4-BE49-F238E27FC236}">
                <a16:creationId xmlns:a16="http://schemas.microsoft.com/office/drawing/2014/main" id="{6A354D75-2850-EFEF-9B6E-16282EFCDE4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5474" y="3012831"/>
            <a:ext cx="2658427" cy="656942"/>
          </a:xfrm>
          <a:solidFill>
            <a:schemeClr val="accent6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23" name="Picture Placeholder 360">
            <a:extLst>
              <a:ext uri="{FF2B5EF4-FFF2-40B4-BE49-F238E27FC236}">
                <a16:creationId xmlns:a16="http://schemas.microsoft.com/office/drawing/2014/main" id="{FBABECBC-CDDA-6887-FB75-25BC231CEC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065474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AA63FF33-3432-1D2E-53DE-B6F0895069F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5474" y="5507582"/>
            <a:ext cx="2658427" cy="656942"/>
          </a:xfrm>
          <a:solidFill>
            <a:schemeClr val="tx1"/>
          </a:solidFill>
        </p:spPr>
        <p:txBody>
          <a:bodyPr lIns="91440" tIns="91440" rIns="91440" bIns="91440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1858181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-Portrait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10445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54D37D-9760-333D-5D98-7361CD68B9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10079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25194CC7-DFDD-41E3-3F16-A4BAED70D3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09584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59FEBC2-FFA2-F082-C0B4-490D9C6E36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09218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Picture Placeholder 360">
            <a:extLst>
              <a:ext uri="{FF2B5EF4-FFF2-40B4-BE49-F238E27FC236}">
                <a16:creationId xmlns:a16="http://schemas.microsoft.com/office/drawing/2014/main" id="{9E7760E5-8579-2ACD-19F1-A979EC595A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08182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21DEBE6-249D-E1B1-4B52-A019B44949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07640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EB7AC011-2F57-EC56-91F9-A965565A40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06077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59762E5-F688-DBA8-4C37-B3A3C58F18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5711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4" name="Picture Placeholder 360">
            <a:extLst>
              <a:ext uri="{FF2B5EF4-FFF2-40B4-BE49-F238E27FC236}">
                <a16:creationId xmlns:a16="http://schemas.microsoft.com/office/drawing/2014/main" id="{8A47F1D3-73AD-F467-48EE-D207477529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103782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B4A73141-DACC-B694-EAA5-D499AAA41A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03416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" name="Picture Placeholder 360">
            <a:extLst>
              <a:ext uri="{FF2B5EF4-FFF2-40B4-BE49-F238E27FC236}">
                <a16:creationId xmlns:a16="http://schemas.microsoft.com/office/drawing/2014/main" id="{50C0265D-4C37-A6EB-018A-088C3665D77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510079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171DB7C-B77B-BA2F-D42D-E70799E1CF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09713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54228786-C065-7CF8-8C9C-C9622BDB5F7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218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C03BA11-280F-ED2F-8FE5-AD08B0D4481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08852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1" name="Picture Placeholder 360">
            <a:extLst>
              <a:ext uri="{FF2B5EF4-FFF2-40B4-BE49-F238E27FC236}">
                <a16:creationId xmlns:a16="http://schemas.microsoft.com/office/drawing/2014/main" id="{D0FFE670-33BD-AB72-DB9E-26A7E5785E5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307816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6FD3033-3412-943B-9B60-3555F20EAC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307274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7" name="Picture Placeholder 360">
            <a:extLst>
              <a:ext uri="{FF2B5EF4-FFF2-40B4-BE49-F238E27FC236}">
                <a16:creationId xmlns:a16="http://schemas.microsoft.com/office/drawing/2014/main" id="{D90F4C59-A65F-7802-34A6-70D69C5041A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205711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34846F9-F8EB-3656-08DF-03E1A00CD6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05345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9" name="Picture Placeholder 360">
            <a:extLst>
              <a:ext uri="{FF2B5EF4-FFF2-40B4-BE49-F238E27FC236}">
                <a16:creationId xmlns:a16="http://schemas.microsoft.com/office/drawing/2014/main" id="{9694CBBD-6AE6-ADDC-80FB-FDFA2458BCB3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103416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4DB0CCF3-7E0B-FACF-F244-CCF6EC2D930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03050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0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</p:spTree>
    <p:extLst>
      <p:ext uri="{BB962C8B-B14F-4D97-AF65-F5344CB8AC3E}">
        <p14:creationId xmlns:p14="http://schemas.microsoft.com/office/powerpoint/2010/main" val="793375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Portrait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46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54D37D-9760-333D-5D98-7361CD68B9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43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25194CC7-DFDD-41E3-3F16-A4BAED70D3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910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59FEBC2-FFA2-F082-C0B4-490D9C6E36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907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Picture Placeholder 360">
            <a:extLst>
              <a:ext uri="{FF2B5EF4-FFF2-40B4-BE49-F238E27FC236}">
                <a16:creationId xmlns:a16="http://schemas.microsoft.com/office/drawing/2014/main" id="{9E7760E5-8579-2ACD-19F1-A979EC595A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674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21DEBE6-249D-E1B1-4B52-A019B44949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671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EB7AC011-2F57-EC56-91F9-A965565A40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3438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59762E5-F688-DBA8-4C37-B3A3C58F18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435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4" name="Picture Placeholder 360">
            <a:extLst>
              <a:ext uri="{FF2B5EF4-FFF2-40B4-BE49-F238E27FC236}">
                <a16:creationId xmlns:a16="http://schemas.microsoft.com/office/drawing/2014/main" id="{8A47F1D3-73AD-F467-48EE-D207477529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202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B4A73141-DACC-B694-EAA5-D499AAA41A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199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7" name="Picture Placeholder 360">
            <a:extLst>
              <a:ext uri="{FF2B5EF4-FFF2-40B4-BE49-F238E27FC236}">
                <a16:creationId xmlns:a16="http://schemas.microsoft.com/office/drawing/2014/main" id="{7EDA5855-F73F-935A-1566-720D38EC07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696325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CA7A6897-50BB-69EA-CE0D-8428224909F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95959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9" name="Picture Placeholder 360">
            <a:extLst>
              <a:ext uri="{FF2B5EF4-FFF2-40B4-BE49-F238E27FC236}">
                <a16:creationId xmlns:a16="http://schemas.microsoft.com/office/drawing/2014/main" id="{D09EF4CE-B526-1CEA-9EDD-34A61A70EE7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371993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93FC27B-1624-B783-DF96-5521C31FB6A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371627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1" name="Picture Placeholder 360">
            <a:extLst>
              <a:ext uri="{FF2B5EF4-FFF2-40B4-BE49-F238E27FC236}">
                <a16:creationId xmlns:a16="http://schemas.microsoft.com/office/drawing/2014/main" id="{5A8BA158-C0D0-7A81-D0D2-8428A63A3D7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171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39D4BA50-34B9-66B8-EAF5-82AF534969D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167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3" name="Picture Placeholder 360">
            <a:extLst>
              <a:ext uri="{FF2B5EF4-FFF2-40B4-BE49-F238E27FC236}">
                <a16:creationId xmlns:a16="http://schemas.microsoft.com/office/drawing/2014/main" id="{9764F327-567A-B4BD-324B-5E6E4A38AE8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9935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1407771-83D8-01C3-0563-CE45ADD67E2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9931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5" name="Picture Placeholder 360">
            <a:extLst>
              <a:ext uri="{FF2B5EF4-FFF2-40B4-BE49-F238E27FC236}">
                <a16:creationId xmlns:a16="http://schemas.microsoft.com/office/drawing/2014/main" id="{053F6908-A1A4-51D5-C068-74AE8BBE857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6699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0159B219-D993-9F5C-A25E-2717041313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695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7" name="Picture Placeholder 360">
            <a:extLst>
              <a:ext uri="{FF2B5EF4-FFF2-40B4-BE49-F238E27FC236}">
                <a16:creationId xmlns:a16="http://schemas.microsoft.com/office/drawing/2014/main" id="{3B1CFCF1-1BBA-A77B-07C5-CE89C6D37D8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3463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924D5DB3-FDA3-34E1-683B-AF880C6B56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459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9" name="Picture Placeholder 360">
            <a:extLst>
              <a:ext uri="{FF2B5EF4-FFF2-40B4-BE49-F238E27FC236}">
                <a16:creationId xmlns:a16="http://schemas.microsoft.com/office/drawing/2014/main" id="{CD18FDA3-0BAD-70CF-4A1C-E0AC365F43EC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0227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BC7D472D-B446-D4C9-7FEA-8337576DA47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0223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41" name="Picture Placeholder 360">
            <a:extLst>
              <a:ext uri="{FF2B5EF4-FFF2-40B4-BE49-F238E27FC236}">
                <a16:creationId xmlns:a16="http://schemas.microsoft.com/office/drawing/2014/main" id="{00CD14FC-B345-724A-1702-9ECB7309E7B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698785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A39A6918-941C-CFDA-46B7-7B3F5821B26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698419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43" name="Picture Placeholder 360">
            <a:extLst>
              <a:ext uri="{FF2B5EF4-FFF2-40B4-BE49-F238E27FC236}">
                <a16:creationId xmlns:a16="http://schemas.microsoft.com/office/drawing/2014/main" id="{13F06704-FC82-77D6-CD12-259FDE55A8D4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0374453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DAE33098-4EF0-1E1A-7F23-76F0D50AACB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74087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0" u="none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</p:spTree>
    <p:extLst>
      <p:ext uri="{BB962C8B-B14F-4D97-AF65-F5344CB8AC3E}">
        <p14:creationId xmlns:p14="http://schemas.microsoft.com/office/powerpoint/2010/main" val="3864884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| Ae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23-P05692: Jaimee edited &#10;&#10;Drone Mission - Aerial of ORNL East Campus facing west. May 9, 2023.&#10;">
            <a:extLst>
              <a:ext uri="{FF2B5EF4-FFF2-40B4-BE49-F238E27FC236}">
                <a16:creationId xmlns:a16="http://schemas.microsoft.com/office/drawing/2014/main" id="{29026065-7CE6-26BF-5E11-E2573F33EF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9089" b="20607"/>
          <a:stretch>
            <a:fillRect/>
          </a:stretch>
        </p:blipFill>
        <p:spPr>
          <a:xfrm>
            <a:off x="0" y="414"/>
            <a:ext cx="12192000" cy="68571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388" y="2258209"/>
            <a:ext cx="12081224" cy="664797"/>
          </a:xfrm>
        </p:spPr>
        <p:txBody>
          <a:bodyPr anchor="t" anchorCtr="0">
            <a:noAutofit/>
          </a:bodyPr>
          <a:lstStyle>
            <a:lvl1pPr algn="ctr">
              <a:spcBef>
                <a:spcPts val="1200"/>
              </a:spcBef>
              <a:spcAft>
                <a:spcPts val="60"/>
              </a:spcAft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437" y="2922742"/>
            <a:ext cx="12063127" cy="397032"/>
          </a:xfrm>
        </p:spPr>
        <p:txBody>
          <a:bodyPr tIns="91440"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2200" b="1" spc="3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PLACE CONTENT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5668818" y="3468601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78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| Hexag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raphic 285">
            <a:extLst>
              <a:ext uri="{FF2B5EF4-FFF2-40B4-BE49-F238E27FC236}">
                <a16:creationId xmlns:a16="http://schemas.microsoft.com/office/drawing/2014/main" id="{4013C738-DD97-6098-5C6E-69C6DA8745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71230B-9536-B5A5-160D-DBECD2D263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3157" y="2624569"/>
            <a:ext cx="11045686" cy="498598"/>
          </a:xfrm>
        </p:spPr>
        <p:txBody>
          <a:bodyPr anchor="t" anchorCtr="0"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</a:t>
            </a:r>
          </a:p>
        </p:txBody>
      </p:sp>
      <p:sp>
        <p:nvSpPr>
          <p:cNvPr id="320" name="Text Placeholder 368">
            <a:extLst>
              <a:ext uri="{FF2B5EF4-FFF2-40B4-BE49-F238E27FC236}">
                <a16:creationId xmlns:a16="http://schemas.microsoft.com/office/drawing/2014/main" id="{EE706859-C661-2A5C-56D3-6BE7DBBC71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6069" y="3774422"/>
            <a:ext cx="11062774" cy="249299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1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7D526D-05AB-C716-46F5-6CDC1D14E2ED}"/>
              </a:ext>
            </a:extLst>
          </p:cNvPr>
          <p:cNvSpPr/>
          <p:nvPr userDrawn="1"/>
        </p:nvSpPr>
        <p:spPr>
          <a:xfrm>
            <a:off x="5668818" y="3393042"/>
            <a:ext cx="854364" cy="71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C5D6D4-E7B7-6C45-59D0-554A5C06715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790CAB2-9585-BA89-5C2E-B28EE49E99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40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| Aerial +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25-P08154: Drone Mission - Aerial of sunrise over ORNL east campus, April 3, 2023.  &#10;&#10;Electronic Reference Image – For more images in this series, please contact, creativeservices@ornl.gov&#10;This image has been reviewed by an ORNL Releasing Official and is approved for public release, January 4, 2023.">
            <a:extLst>
              <a:ext uri="{FF2B5EF4-FFF2-40B4-BE49-F238E27FC236}">
                <a16:creationId xmlns:a16="http://schemas.microsoft.com/office/drawing/2014/main" id="{23DA0192-253A-9416-8E30-B9B66EED54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4494" t="5003" r="5511" b="5003"/>
          <a:stretch>
            <a:fillRect/>
          </a:stretch>
        </p:blipFill>
        <p:spPr>
          <a:xfrm>
            <a:off x="0" y="414"/>
            <a:ext cx="12192000" cy="6857172"/>
          </a:xfrm>
          <a:prstGeom prst="rect">
            <a:avLst/>
          </a:prstGeom>
        </p:spPr>
      </p:pic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E904804-90C2-92CD-EBBE-DEE84A1EF57E}"/>
              </a:ext>
            </a:extLst>
          </p:cNvPr>
          <p:cNvGrpSpPr/>
          <p:nvPr userDrawn="1"/>
        </p:nvGrpSpPr>
        <p:grpSpPr>
          <a:xfrm>
            <a:off x="2230425" y="1950223"/>
            <a:ext cx="7731150" cy="1180116"/>
            <a:chOff x="2419238" y="1689595"/>
            <a:chExt cx="7333183" cy="1119369"/>
          </a:xfrm>
        </p:grpSpPr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35B19EB-28CC-5046-67D8-0AC0F092D8F9}"/>
                </a:ext>
              </a:extLst>
            </p:cNvPr>
            <p:cNvSpPr/>
            <p:nvPr userDrawn="1"/>
          </p:nvSpPr>
          <p:spPr>
            <a:xfrm>
              <a:off x="6151118" y="1690962"/>
              <a:ext cx="1113318" cy="1113317"/>
            </a:xfrm>
            <a:custGeom>
              <a:avLst/>
              <a:gdLst>
                <a:gd name="connsiteX0" fmla="*/ 0 w 543306"/>
                <a:gd name="connsiteY0" fmla="*/ 0 h 543305"/>
                <a:gd name="connsiteX1" fmla="*/ 543306 w 543306"/>
                <a:gd name="connsiteY1" fmla="*/ 0 h 543305"/>
                <a:gd name="connsiteX2" fmla="*/ 543306 w 543306"/>
                <a:gd name="connsiteY2" fmla="*/ 543306 h 543305"/>
                <a:gd name="connsiteX3" fmla="*/ 0 w 543306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9F8B7F74-14E3-0359-48F7-8887F481B3F3}"/>
                </a:ext>
              </a:extLst>
            </p:cNvPr>
            <p:cNvSpPr/>
            <p:nvPr userDrawn="1"/>
          </p:nvSpPr>
          <p:spPr>
            <a:xfrm>
              <a:off x="6531907" y="1870334"/>
              <a:ext cx="352119" cy="754014"/>
            </a:xfrm>
            <a:custGeom>
              <a:avLst/>
              <a:gdLst>
                <a:gd name="connsiteX0" fmla="*/ 136975 w 171836"/>
                <a:gd name="connsiteY0" fmla="*/ 62674 h 367963"/>
                <a:gd name="connsiteX1" fmla="*/ 167646 w 171836"/>
                <a:gd name="connsiteY1" fmla="*/ 62674 h 367963"/>
                <a:gd name="connsiteX2" fmla="*/ 171837 w 171836"/>
                <a:gd name="connsiteY2" fmla="*/ 58483 h 367963"/>
                <a:gd name="connsiteX3" fmla="*/ 171837 w 171836"/>
                <a:gd name="connsiteY3" fmla="*/ 3905 h 367963"/>
                <a:gd name="connsiteX4" fmla="*/ 168027 w 171836"/>
                <a:gd name="connsiteY4" fmla="*/ 0 h 367963"/>
                <a:gd name="connsiteX5" fmla="*/ 104305 w 171836"/>
                <a:gd name="connsiteY5" fmla="*/ 667 h 367963"/>
                <a:gd name="connsiteX6" fmla="*/ 53156 w 171836"/>
                <a:gd name="connsiteY6" fmla="*/ 26670 h 367963"/>
                <a:gd name="connsiteX7" fmla="*/ 38392 w 171836"/>
                <a:gd name="connsiteY7" fmla="*/ 72580 h 367963"/>
                <a:gd name="connsiteX8" fmla="*/ 38392 w 171836"/>
                <a:gd name="connsiteY8" fmla="*/ 113633 h 367963"/>
                <a:gd name="connsiteX9" fmla="*/ 32105 w 171836"/>
                <a:gd name="connsiteY9" fmla="*/ 120205 h 367963"/>
                <a:gd name="connsiteX10" fmla="*/ 4483 w 171836"/>
                <a:gd name="connsiteY10" fmla="*/ 120015 h 367963"/>
                <a:gd name="connsiteX11" fmla="*/ 6 w 171836"/>
                <a:gd name="connsiteY11" fmla="*/ 124492 h 367963"/>
                <a:gd name="connsiteX12" fmla="*/ 6 w 171836"/>
                <a:gd name="connsiteY12" fmla="*/ 178403 h 367963"/>
                <a:gd name="connsiteX13" fmla="*/ 4959 w 171836"/>
                <a:gd name="connsiteY13" fmla="*/ 183166 h 367963"/>
                <a:gd name="connsiteX14" fmla="*/ 31915 w 171836"/>
                <a:gd name="connsiteY14" fmla="*/ 182975 h 367963"/>
                <a:gd name="connsiteX15" fmla="*/ 38106 w 171836"/>
                <a:gd name="connsiteY15" fmla="*/ 189167 h 367963"/>
                <a:gd name="connsiteX16" fmla="*/ 38011 w 171836"/>
                <a:gd name="connsiteY16" fmla="*/ 275558 h 367963"/>
                <a:gd name="connsiteX17" fmla="*/ 37915 w 171836"/>
                <a:gd name="connsiteY17" fmla="*/ 360807 h 367963"/>
                <a:gd name="connsiteX18" fmla="*/ 44773 w 171836"/>
                <a:gd name="connsiteY18" fmla="*/ 367951 h 367963"/>
                <a:gd name="connsiteX19" fmla="*/ 107924 w 171836"/>
                <a:gd name="connsiteY19" fmla="*/ 367951 h 367963"/>
                <a:gd name="connsiteX20" fmla="*/ 115354 w 171836"/>
                <a:gd name="connsiteY20" fmla="*/ 360617 h 367963"/>
                <a:gd name="connsiteX21" fmla="*/ 115258 w 171836"/>
                <a:gd name="connsiteY21" fmla="*/ 191452 h 367963"/>
                <a:gd name="connsiteX22" fmla="*/ 123164 w 171836"/>
                <a:gd name="connsiteY22" fmla="*/ 183737 h 367963"/>
                <a:gd name="connsiteX23" fmla="*/ 159931 w 171836"/>
                <a:gd name="connsiteY23" fmla="*/ 183737 h 367963"/>
                <a:gd name="connsiteX24" fmla="*/ 165836 w 171836"/>
                <a:gd name="connsiteY24" fmla="*/ 178975 h 367963"/>
                <a:gd name="connsiteX25" fmla="*/ 170980 w 171836"/>
                <a:gd name="connsiteY25" fmla="*/ 124682 h 367963"/>
                <a:gd name="connsiteX26" fmla="*/ 165455 w 171836"/>
                <a:gd name="connsiteY26" fmla="*/ 118872 h 367963"/>
                <a:gd name="connsiteX27" fmla="*/ 118878 w 171836"/>
                <a:gd name="connsiteY27" fmla="*/ 118967 h 367963"/>
                <a:gd name="connsiteX28" fmla="*/ 114115 w 171836"/>
                <a:gd name="connsiteY28" fmla="*/ 115348 h 367963"/>
                <a:gd name="connsiteX29" fmla="*/ 114592 w 171836"/>
                <a:gd name="connsiteY29" fmla="*/ 82867 h 367963"/>
                <a:gd name="connsiteX30" fmla="*/ 137166 w 171836"/>
                <a:gd name="connsiteY30" fmla="*/ 62389 h 36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836" h="367963">
                  <a:moveTo>
                    <a:pt x="136975" y="62674"/>
                  </a:moveTo>
                  <a:cubicBezTo>
                    <a:pt x="147167" y="62674"/>
                    <a:pt x="157454" y="62579"/>
                    <a:pt x="167646" y="62674"/>
                  </a:cubicBezTo>
                  <a:cubicBezTo>
                    <a:pt x="170789" y="62674"/>
                    <a:pt x="171837" y="61722"/>
                    <a:pt x="171837" y="58483"/>
                  </a:cubicBezTo>
                  <a:cubicBezTo>
                    <a:pt x="171742" y="40291"/>
                    <a:pt x="171742" y="22098"/>
                    <a:pt x="171837" y="3905"/>
                  </a:cubicBezTo>
                  <a:cubicBezTo>
                    <a:pt x="171837" y="1048"/>
                    <a:pt x="170980" y="0"/>
                    <a:pt x="168027" y="0"/>
                  </a:cubicBezTo>
                  <a:cubicBezTo>
                    <a:pt x="146786" y="190"/>
                    <a:pt x="125546" y="-286"/>
                    <a:pt x="104305" y="667"/>
                  </a:cubicBezTo>
                  <a:cubicBezTo>
                    <a:pt x="83635" y="1619"/>
                    <a:pt x="65729" y="9430"/>
                    <a:pt x="53156" y="26670"/>
                  </a:cubicBezTo>
                  <a:cubicBezTo>
                    <a:pt x="43154" y="40291"/>
                    <a:pt x="38677" y="55817"/>
                    <a:pt x="38392" y="72580"/>
                  </a:cubicBezTo>
                  <a:cubicBezTo>
                    <a:pt x="38106" y="86296"/>
                    <a:pt x="38106" y="100013"/>
                    <a:pt x="38392" y="113633"/>
                  </a:cubicBezTo>
                  <a:cubicBezTo>
                    <a:pt x="38487" y="118586"/>
                    <a:pt x="37439" y="120491"/>
                    <a:pt x="32105" y="120205"/>
                  </a:cubicBezTo>
                  <a:cubicBezTo>
                    <a:pt x="22961" y="119729"/>
                    <a:pt x="13722" y="120205"/>
                    <a:pt x="4483" y="120015"/>
                  </a:cubicBezTo>
                  <a:cubicBezTo>
                    <a:pt x="958" y="120015"/>
                    <a:pt x="-89" y="121063"/>
                    <a:pt x="6" y="124492"/>
                  </a:cubicBezTo>
                  <a:cubicBezTo>
                    <a:pt x="197" y="142494"/>
                    <a:pt x="197" y="160496"/>
                    <a:pt x="6" y="178403"/>
                  </a:cubicBezTo>
                  <a:cubicBezTo>
                    <a:pt x="6" y="182213"/>
                    <a:pt x="1339" y="183261"/>
                    <a:pt x="4959" y="183166"/>
                  </a:cubicBezTo>
                  <a:cubicBezTo>
                    <a:pt x="13913" y="182975"/>
                    <a:pt x="22961" y="183356"/>
                    <a:pt x="31915" y="182975"/>
                  </a:cubicBezTo>
                  <a:cubicBezTo>
                    <a:pt x="36772" y="182785"/>
                    <a:pt x="38106" y="184309"/>
                    <a:pt x="38106" y="189167"/>
                  </a:cubicBezTo>
                  <a:cubicBezTo>
                    <a:pt x="37915" y="217932"/>
                    <a:pt x="38011" y="246793"/>
                    <a:pt x="38011" y="275558"/>
                  </a:cubicBezTo>
                  <a:cubicBezTo>
                    <a:pt x="38011" y="304324"/>
                    <a:pt x="38106" y="332327"/>
                    <a:pt x="37915" y="360807"/>
                  </a:cubicBezTo>
                  <a:cubicBezTo>
                    <a:pt x="37915" y="366141"/>
                    <a:pt x="38868" y="368141"/>
                    <a:pt x="44773" y="367951"/>
                  </a:cubicBezTo>
                  <a:cubicBezTo>
                    <a:pt x="65824" y="367570"/>
                    <a:pt x="86874" y="367570"/>
                    <a:pt x="107924" y="367951"/>
                  </a:cubicBezTo>
                  <a:cubicBezTo>
                    <a:pt x="113830" y="368046"/>
                    <a:pt x="115354" y="366617"/>
                    <a:pt x="115354" y="360617"/>
                  </a:cubicBezTo>
                  <a:cubicBezTo>
                    <a:pt x="115068" y="304229"/>
                    <a:pt x="115163" y="247841"/>
                    <a:pt x="115258" y="191452"/>
                  </a:cubicBezTo>
                  <a:cubicBezTo>
                    <a:pt x="115258" y="182499"/>
                    <a:pt x="114401" y="183833"/>
                    <a:pt x="123164" y="183737"/>
                  </a:cubicBezTo>
                  <a:cubicBezTo>
                    <a:pt x="135451" y="183737"/>
                    <a:pt x="147643" y="183642"/>
                    <a:pt x="159931" y="183737"/>
                  </a:cubicBezTo>
                  <a:cubicBezTo>
                    <a:pt x="163646" y="183737"/>
                    <a:pt x="165455" y="182975"/>
                    <a:pt x="165836" y="178975"/>
                  </a:cubicBezTo>
                  <a:cubicBezTo>
                    <a:pt x="167360" y="160877"/>
                    <a:pt x="169075" y="142780"/>
                    <a:pt x="170980" y="124682"/>
                  </a:cubicBezTo>
                  <a:cubicBezTo>
                    <a:pt x="171456" y="119920"/>
                    <a:pt x="170027" y="118872"/>
                    <a:pt x="165455" y="118872"/>
                  </a:cubicBezTo>
                  <a:cubicBezTo>
                    <a:pt x="149930" y="119158"/>
                    <a:pt x="134404" y="118872"/>
                    <a:pt x="118878" y="118967"/>
                  </a:cubicBezTo>
                  <a:cubicBezTo>
                    <a:pt x="116306" y="118967"/>
                    <a:pt x="114020" y="119253"/>
                    <a:pt x="114115" y="115348"/>
                  </a:cubicBezTo>
                  <a:cubicBezTo>
                    <a:pt x="114401" y="104489"/>
                    <a:pt x="113830" y="93631"/>
                    <a:pt x="114592" y="82867"/>
                  </a:cubicBezTo>
                  <a:cubicBezTo>
                    <a:pt x="115449" y="69437"/>
                    <a:pt x="123545" y="62389"/>
                    <a:pt x="137166" y="623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C1A6707B-2CA3-3F65-45C2-727FD45B5C49}"/>
                </a:ext>
              </a:extLst>
            </p:cNvPr>
            <p:cNvSpPr/>
            <p:nvPr userDrawn="1"/>
          </p:nvSpPr>
          <p:spPr>
            <a:xfrm>
              <a:off x="4907224" y="1690572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D4C61578-C993-8405-291A-DEF5EE57846B}"/>
                </a:ext>
              </a:extLst>
            </p:cNvPr>
            <p:cNvSpPr/>
            <p:nvPr userDrawn="1"/>
          </p:nvSpPr>
          <p:spPr>
            <a:xfrm>
              <a:off x="5613002" y="2009890"/>
              <a:ext cx="88611" cy="88611"/>
            </a:xfrm>
            <a:custGeom>
              <a:avLst/>
              <a:gdLst>
                <a:gd name="connsiteX0" fmla="*/ 21622 w 43243"/>
                <a:gd name="connsiteY0" fmla="*/ 0 h 43243"/>
                <a:gd name="connsiteX1" fmla="*/ 0 w 43243"/>
                <a:gd name="connsiteY1" fmla="*/ 21622 h 43243"/>
                <a:gd name="connsiteX2" fmla="*/ 21622 w 43243"/>
                <a:gd name="connsiteY2" fmla="*/ 43244 h 43243"/>
                <a:gd name="connsiteX3" fmla="*/ 43244 w 43243"/>
                <a:gd name="connsiteY3" fmla="*/ 21622 h 43243"/>
                <a:gd name="connsiteX4" fmla="*/ 21622 w 43243"/>
                <a:gd name="connsiteY4" fmla="*/ 0 h 43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3" h="43243">
                  <a:moveTo>
                    <a:pt x="21622" y="0"/>
                  </a:moveTo>
                  <a:cubicBezTo>
                    <a:pt x="9715" y="0"/>
                    <a:pt x="0" y="9716"/>
                    <a:pt x="0" y="21622"/>
                  </a:cubicBezTo>
                  <a:cubicBezTo>
                    <a:pt x="0" y="33528"/>
                    <a:pt x="9715" y="43244"/>
                    <a:pt x="21622" y="43244"/>
                  </a:cubicBezTo>
                  <a:cubicBezTo>
                    <a:pt x="33528" y="43244"/>
                    <a:pt x="43244" y="33528"/>
                    <a:pt x="43244" y="21622"/>
                  </a:cubicBezTo>
                  <a:cubicBezTo>
                    <a:pt x="43244" y="9716"/>
                    <a:pt x="33528" y="0"/>
                    <a:pt x="2162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74412687-F6B8-FF14-A681-2E7D9389F291}"/>
                </a:ext>
              </a:extLst>
            </p:cNvPr>
            <p:cNvSpPr/>
            <p:nvPr userDrawn="1"/>
          </p:nvSpPr>
          <p:spPr>
            <a:xfrm>
              <a:off x="5100064" y="1883412"/>
              <a:ext cx="727442" cy="727442"/>
            </a:xfrm>
            <a:custGeom>
              <a:avLst/>
              <a:gdLst>
                <a:gd name="connsiteX0" fmla="*/ 265462 w 354996"/>
                <a:gd name="connsiteY0" fmla="*/ 0 h 354996"/>
                <a:gd name="connsiteX1" fmla="*/ 89535 w 354996"/>
                <a:gd name="connsiteY1" fmla="*/ 0 h 354996"/>
                <a:gd name="connsiteX2" fmla="*/ 0 w 354996"/>
                <a:gd name="connsiteY2" fmla="*/ 89535 h 354996"/>
                <a:gd name="connsiteX3" fmla="*/ 0 w 354996"/>
                <a:gd name="connsiteY3" fmla="*/ 265462 h 354996"/>
                <a:gd name="connsiteX4" fmla="*/ 89535 w 354996"/>
                <a:gd name="connsiteY4" fmla="*/ 354997 h 354996"/>
                <a:gd name="connsiteX5" fmla="*/ 265462 w 354996"/>
                <a:gd name="connsiteY5" fmla="*/ 354997 h 354996"/>
                <a:gd name="connsiteX6" fmla="*/ 354997 w 354996"/>
                <a:gd name="connsiteY6" fmla="*/ 265462 h 354996"/>
                <a:gd name="connsiteX7" fmla="*/ 354997 w 354996"/>
                <a:gd name="connsiteY7" fmla="*/ 89535 h 354996"/>
                <a:gd name="connsiteX8" fmla="*/ 265462 w 354996"/>
                <a:gd name="connsiteY8" fmla="*/ 0 h 354996"/>
                <a:gd name="connsiteX9" fmla="*/ 316421 w 354996"/>
                <a:gd name="connsiteY9" fmla="*/ 265462 h 354996"/>
                <a:gd name="connsiteX10" fmla="*/ 265462 w 354996"/>
                <a:gd name="connsiteY10" fmla="*/ 316421 h 354996"/>
                <a:gd name="connsiteX11" fmla="*/ 89535 w 354996"/>
                <a:gd name="connsiteY11" fmla="*/ 316421 h 354996"/>
                <a:gd name="connsiteX12" fmla="*/ 38576 w 354996"/>
                <a:gd name="connsiteY12" fmla="*/ 265462 h 354996"/>
                <a:gd name="connsiteX13" fmla="*/ 38576 w 354996"/>
                <a:gd name="connsiteY13" fmla="*/ 89535 h 354996"/>
                <a:gd name="connsiteX14" fmla="*/ 89535 w 354996"/>
                <a:gd name="connsiteY14" fmla="*/ 38576 h 354996"/>
                <a:gd name="connsiteX15" fmla="*/ 265462 w 354996"/>
                <a:gd name="connsiteY15" fmla="*/ 38576 h 354996"/>
                <a:gd name="connsiteX16" fmla="*/ 316421 w 354996"/>
                <a:gd name="connsiteY16" fmla="*/ 89535 h 354996"/>
                <a:gd name="connsiteX17" fmla="*/ 316421 w 354996"/>
                <a:gd name="connsiteY17" fmla="*/ 265462 h 35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4996" h="354996">
                  <a:moveTo>
                    <a:pt x="265462" y="0"/>
                  </a:moveTo>
                  <a:lnTo>
                    <a:pt x="89535" y="0"/>
                  </a:lnTo>
                  <a:cubicBezTo>
                    <a:pt x="40196" y="0"/>
                    <a:pt x="0" y="40196"/>
                    <a:pt x="0" y="89535"/>
                  </a:cubicBezTo>
                  <a:lnTo>
                    <a:pt x="0" y="265462"/>
                  </a:lnTo>
                  <a:cubicBezTo>
                    <a:pt x="0" y="314896"/>
                    <a:pt x="40196" y="354997"/>
                    <a:pt x="89535" y="354997"/>
                  </a:cubicBezTo>
                  <a:lnTo>
                    <a:pt x="265462" y="354997"/>
                  </a:lnTo>
                  <a:cubicBezTo>
                    <a:pt x="314801" y="354997"/>
                    <a:pt x="354997" y="314801"/>
                    <a:pt x="354997" y="265462"/>
                  </a:cubicBezTo>
                  <a:lnTo>
                    <a:pt x="354997" y="89535"/>
                  </a:lnTo>
                  <a:cubicBezTo>
                    <a:pt x="354997" y="40196"/>
                    <a:pt x="314801" y="0"/>
                    <a:pt x="265462" y="0"/>
                  </a:cubicBezTo>
                  <a:close/>
                  <a:moveTo>
                    <a:pt x="316421" y="265462"/>
                  </a:moveTo>
                  <a:cubicBezTo>
                    <a:pt x="316421" y="293560"/>
                    <a:pt x="293561" y="316421"/>
                    <a:pt x="265462" y="316421"/>
                  </a:cubicBezTo>
                  <a:lnTo>
                    <a:pt x="89535" y="316421"/>
                  </a:lnTo>
                  <a:cubicBezTo>
                    <a:pt x="61436" y="316421"/>
                    <a:pt x="38576" y="293560"/>
                    <a:pt x="38576" y="265462"/>
                  </a:cubicBezTo>
                  <a:lnTo>
                    <a:pt x="38576" y="89535"/>
                  </a:lnTo>
                  <a:cubicBezTo>
                    <a:pt x="38576" y="61436"/>
                    <a:pt x="61436" y="38576"/>
                    <a:pt x="89535" y="38576"/>
                  </a:cubicBezTo>
                  <a:lnTo>
                    <a:pt x="265462" y="38576"/>
                  </a:lnTo>
                  <a:cubicBezTo>
                    <a:pt x="293561" y="38576"/>
                    <a:pt x="316421" y="61436"/>
                    <a:pt x="316421" y="89535"/>
                  </a:cubicBezTo>
                  <a:lnTo>
                    <a:pt x="316421" y="26546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611DCFC7-265A-A74C-9128-D2C19FEB1FE1}"/>
                </a:ext>
              </a:extLst>
            </p:cNvPr>
            <p:cNvSpPr/>
            <p:nvPr userDrawn="1"/>
          </p:nvSpPr>
          <p:spPr>
            <a:xfrm>
              <a:off x="5276508" y="2059857"/>
              <a:ext cx="374747" cy="374750"/>
            </a:xfrm>
            <a:custGeom>
              <a:avLst/>
              <a:gdLst>
                <a:gd name="connsiteX0" fmla="*/ 91440 w 182879"/>
                <a:gd name="connsiteY0" fmla="*/ 0 h 182880"/>
                <a:gd name="connsiteX1" fmla="*/ 0 w 182879"/>
                <a:gd name="connsiteY1" fmla="*/ 91440 h 182880"/>
                <a:gd name="connsiteX2" fmla="*/ 91440 w 182879"/>
                <a:gd name="connsiteY2" fmla="*/ 182880 h 182880"/>
                <a:gd name="connsiteX3" fmla="*/ 182880 w 182879"/>
                <a:gd name="connsiteY3" fmla="*/ 91440 h 182880"/>
                <a:gd name="connsiteX4" fmla="*/ 91440 w 182879"/>
                <a:gd name="connsiteY4" fmla="*/ 0 h 182880"/>
                <a:gd name="connsiteX5" fmla="*/ 91440 w 182879"/>
                <a:gd name="connsiteY5" fmla="*/ 144209 h 182880"/>
                <a:gd name="connsiteX6" fmla="*/ 38671 w 182879"/>
                <a:gd name="connsiteY6" fmla="*/ 91440 h 182880"/>
                <a:gd name="connsiteX7" fmla="*/ 91440 w 182879"/>
                <a:gd name="connsiteY7" fmla="*/ 38672 h 182880"/>
                <a:gd name="connsiteX8" fmla="*/ 144304 w 182879"/>
                <a:gd name="connsiteY8" fmla="*/ 91440 h 182880"/>
                <a:gd name="connsiteX9" fmla="*/ 91440 w 182879"/>
                <a:gd name="connsiteY9" fmla="*/ 144209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9" h="182880">
                  <a:moveTo>
                    <a:pt x="91440" y="0"/>
                  </a:moveTo>
                  <a:cubicBezTo>
                    <a:pt x="41053" y="0"/>
                    <a:pt x="0" y="41053"/>
                    <a:pt x="0" y="91440"/>
                  </a:cubicBezTo>
                  <a:cubicBezTo>
                    <a:pt x="0" y="141827"/>
                    <a:pt x="41053" y="182880"/>
                    <a:pt x="91440" y="182880"/>
                  </a:cubicBezTo>
                  <a:cubicBezTo>
                    <a:pt x="141827" y="182880"/>
                    <a:pt x="182880" y="141827"/>
                    <a:pt x="182880" y="91440"/>
                  </a:cubicBezTo>
                  <a:cubicBezTo>
                    <a:pt x="182880" y="41053"/>
                    <a:pt x="141922" y="0"/>
                    <a:pt x="91440" y="0"/>
                  </a:cubicBezTo>
                  <a:close/>
                  <a:moveTo>
                    <a:pt x="91440" y="144209"/>
                  </a:moveTo>
                  <a:cubicBezTo>
                    <a:pt x="62389" y="144209"/>
                    <a:pt x="38671" y="120491"/>
                    <a:pt x="38671" y="91440"/>
                  </a:cubicBezTo>
                  <a:cubicBezTo>
                    <a:pt x="38671" y="62389"/>
                    <a:pt x="62389" y="38672"/>
                    <a:pt x="91440" y="38672"/>
                  </a:cubicBezTo>
                  <a:cubicBezTo>
                    <a:pt x="120491" y="38672"/>
                    <a:pt x="144304" y="62389"/>
                    <a:pt x="144304" y="91440"/>
                  </a:cubicBezTo>
                  <a:cubicBezTo>
                    <a:pt x="144304" y="120491"/>
                    <a:pt x="120586" y="144209"/>
                    <a:pt x="91440" y="1442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CF71412B-57D0-8C3F-863B-747D72482FB6}"/>
                </a:ext>
              </a:extLst>
            </p:cNvPr>
            <p:cNvSpPr/>
            <p:nvPr userDrawn="1"/>
          </p:nvSpPr>
          <p:spPr>
            <a:xfrm>
              <a:off x="7395013" y="1695646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432E9776-B6B4-0737-83B3-225F4D4AE1BF}"/>
                </a:ext>
              </a:extLst>
            </p:cNvPr>
            <p:cNvSpPr/>
            <p:nvPr userDrawn="1"/>
          </p:nvSpPr>
          <p:spPr>
            <a:xfrm>
              <a:off x="7581999" y="1991739"/>
              <a:ext cx="739350" cy="521135"/>
            </a:xfrm>
            <a:custGeom>
              <a:avLst/>
              <a:gdLst>
                <a:gd name="connsiteX0" fmla="*/ 353282 w 360807"/>
                <a:gd name="connsiteY0" fmla="*/ 39719 h 254317"/>
                <a:gd name="connsiteX1" fmla="*/ 321373 w 360807"/>
                <a:gd name="connsiteY1" fmla="*/ 7620 h 254317"/>
                <a:gd name="connsiteX2" fmla="*/ 180404 w 360807"/>
                <a:gd name="connsiteY2" fmla="*/ 0 h 254317"/>
                <a:gd name="connsiteX3" fmla="*/ 39433 w 360807"/>
                <a:gd name="connsiteY3" fmla="*/ 7620 h 254317"/>
                <a:gd name="connsiteX4" fmla="*/ 7525 w 360807"/>
                <a:gd name="connsiteY4" fmla="*/ 39719 h 254317"/>
                <a:gd name="connsiteX5" fmla="*/ 0 w 360807"/>
                <a:gd name="connsiteY5" fmla="*/ 127159 h 254317"/>
                <a:gd name="connsiteX6" fmla="*/ 7525 w 360807"/>
                <a:gd name="connsiteY6" fmla="*/ 214598 h 254317"/>
                <a:gd name="connsiteX7" fmla="*/ 39433 w 360807"/>
                <a:gd name="connsiteY7" fmla="*/ 246697 h 254317"/>
                <a:gd name="connsiteX8" fmla="*/ 180404 w 360807"/>
                <a:gd name="connsiteY8" fmla="*/ 254317 h 254317"/>
                <a:gd name="connsiteX9" fmla="*/ 321373 w 360807"/>
                <a:gd name="connsiteY9" fmla="*/ 246697 h 254317"/>
                <a:gd name="connsiteX10" fmla="*/ 353282 w 360807"/>
                <a:gd name="connsiteY10" fmla="*/ 214598 h 254317"/>
                <a:gd name="connsiteX11" fmla="*/ 360807 w 360807"/>
                <a:gd name="connsiteY11" fmla="*/ 127159 h 254317"/>
                <a:gd name="connsiteX12" fmla="*/ 353282 w 360807"/>
                <a:gd name="connsiteY12" fmla="*/ 39719 h 254317"/>
                <a:gd name="connsiteX13" fmla="*/ 143542 w 360807"/>
                <a:gd name="connsiteY13" fmla="*/ 180784 h 254317"/>
                <a:gd name="connsiteX14" fmla="*/ 143542 w 360807"/>
                <a:gd name="connsiteY14" fmla="*/ 73533 h 254317"/>
                <a:gd name="connsiteX15" fmla="*/ 237839 w 360807"/>
                <a:gd name="connsiteY15" fmla="*/ 127159 h 254317"/>
                <a:gd name="connsiteX16" fmla="*/ 143542 w 360807"/>
                <a:gd name="connsiteY16" fmla="*/ 180784 h 254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0807" h="254317">
                  <a:moveTo>
                    <a:pt x="353282" y="39719"/>
                  </a:moveTo>
                  <a:cubicBezTo>
                    <a:pt x="349091" y="24098"/>
                    <a:pt x="336899" y="11811"/>
                    <a:pt x="321373" y="7620"/>
                  </a:cubicBezTo>
                  <a:cubicBezTo>
                    <a:pt x="293275" y="0"/>
                    <a:pt x="180404" y="0"/>
                    <a:pt x="180404" y="0"/>
                  </a:cubicBezTo>
                  <a:cubicBezTo>
                    <a:pt x="180404" y="0"/>
                    <a:pt x="67532" y="0"/>
                    <a:pt x="39433" y="7620"/>
                  </a:cubicBezTo>
                  <a:cubicBezTo>
                    <a:pt x="23908" y="11811"/>
                    <a:pt x="11716" y="24098"/>
                    <a:pt x="7525" y="39719"/>
                  </a:cubicBezTo>
                  <a:cubicBezTo>
                    <a:pt x="0" y="68008"/>
                    <a:pt x="0" y="127159"/>
                    <a:pt x="0" y="127159"/>
                  </a:cubicBezTo>
                  <a:cubicBezTo>
                    <a:pt x="0" y="127159"/>
                    <a:pt x="0" y="186214"/>
                    <a:pt x="7525" y="214598"/>
                  </a:cubicBezTo>
                  <a:cubicBezTo>
                    <a:pt x="11716" y="230219"/>
                    <a:pt x="23908" y="242506"/>
                    <a:pt x="39433" y="246697"/>
                  </a:cubicBezTo>
                  <a:cubicBezTo>
                    <a:pt x="67532" y="254317"/>
                    <a:pt x="180404" y="254317"/>
                    <a:pt x="180404" y="254317"/>
                  </a:cubicBezTo>
                  <a:cubicBezTo>
                    <a:pt x="180404" y="254317"/>
                    <a:pt x="293275" y="254317"/>
                    <a:pt x="321373" y="246697"/>
                  </a:cubicBezTo>
                  <a:cubicBezTo>
                    <a:pt x="336899" y="242506"/>
                    <a:pt x="349091" y="230219"/>
                    <a:pt x="353282" y="214598"/>
                  </a:cubicBezTo>
                  <a:cubicBezTo>
                    <a:pt x="360807" y="186309"/>
                    <a:pt x="360807" y="127159"/>
                    <a:pt x="360807" y="127159"/>
                  </a:cubicBezTo>
                  <a:cubicBezTo>
                    <a:pt x="360807" y="127159"/>
                    <a:pt x="360807" y="68104"/>
                    <a:pt x="353282" y="39719"/>
                  </a:cubicBezTo>
                  <a:close/>
                  <a:moveTo>
                    <a:pt x="143542" y="180784"/>
                  </a:moveTo>
                  <a:lnTo>
                    <a:pt x="143542" y="73533"/>
                  </a:lnTo>
                  <a:lnTo>
                    <a:pt x="237839" y="127159"/>
                  </a:lnTo>
                  <a:lnTo>
                    <a:pt x="143542" y="18078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46B36695-9D44-CF4A-14FC-6D97E6B5EEB6}"/>
                </a:ext>
              </a:extLst>
            </p:cNvPr>
            <p:cNvSpPr/>
            <p:nvPr userDrawn="1"/>
          </p:nvSpPr>
          <p:spPr>
            <a:xfrm>
              <a:off x="2419238" y="1689595"/>
              <a:ext cx="1113317" cy="1113317"/>
            </a:xfrm>
            <a:custGeom>
              <a:avLst/>
              <a:gdLst>
                <a:gd name="connsiteX0" fmla="*/ 0 w 543305"/>
                <a:gd name="connsiteY0" fmla="*/ 0 h 543305"/>
                <a:gd name="connsiteX1" fmla="*/ 543306 w 543305"/>
                <a:gd name="connsiteY1" fmla="*/ 0 h 543305"/>
                <a:gd name="connsiteX2" fmla="*/ 543306 w 543305"/>
                <a:gd name="connsiteY2" fmla="*/ 543306 h 543305"/>
                <a:gd name="connsiteX3" fmla="*/ 0 w 543305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46E7525-5FF1-8346-5B8E-E85830C2BFE2}"/>
                </a:ext>
              </a:extLst>
            </p:cNvPr>
            <p:cNvSpPr/>
            <p:nvPr userDrawn="1"/>
          </p:nvSpPr>
          <p:spPr>
            <a:xfrm>
              <a:off x="2628279" y="2125633"/>
              <a:ext cx="149117" cy="479562"/>
            </a:xfrm>
            <a:custGeom>
              <a:avLst/>
              <a:gdLst>
                <a:gd name="connsiteX0" fmla="*/ 0 w 72770"/>
                <a:gd name="connsiteY0" fmla="*/ 0 h 234029"/>
                <a:gd name="connsiteX1" fmla="*/ 72771 w 72770"/>
                <a:gd name="connsiteY1" fmla="*/ 0 h 234029"/>
                <a:gd name="connsiteX2" fmla="*/ 72771 w 72770"/>
                <a:gd name="connsiteY2" fmla="*/ 234029 h 234029"/>
                <a:gd name="connsiteX3" fmla="*/ 0 w 72770"/>
                <a:gd name="connsiteY3" fmla="*/ 234029 h 234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70" h="234029">
                  <a:moveTo>
                    <a:pt x="0" y="0"/>
                  </a:moveTo>
                  <a:lnTo>
                    <a:pt x="72771" y="0"/>
                  </a:lnTo>
                  <a:lnTo>
                    <a:pt x="72771" y="234029"/>
                  </a:lnTo>
                  <a:lnTo>
                    <a:pt x="0" y="23402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E2643B9D-593C-28B6-33C7-94AC849E27E6}"/>
                </a:ext>
              </a:extLst>
            </p:cNvPr>
            <p:cNvSpPr/>
            <p:nvPr userDrawn="1"/>
          </p:nvSpPr>
          <p:spPr>
            <a:xfrm>
              <a:off x="2616371" y="1887316"/>
              <a:ext cx="172539" cy="172930"/>
            </a:xfrm>
            <a:custGeom>
              <a:avLst/>
              <a:gdLst>
                <a:gd name="connsiteX0" fmla="*/ 42100 w 84200"/>
                <a:gd name="connsiteY0" fmla="*/ 0 h 84391"/>
                <a:gd name="connsiteX1" fmla="*/ 0 w 84200"/>
                <a:gd name="connsiteY1" fmla="*/ 42196 h 84391"/>
                <a:gd name="connsiteX2" fmla="*/ 42100 w 84200"/>
                <a:gd name="connsiteY2" fmla="*/ 84392 h 84391"/>
                <a:gd name="connsiteX3" fmla="*/ 84201 w 84200"/>
                <a:gd name="connsiteY3" fmla="*/ 42196 h 84391"/>
                <a:gd name="connsiteX4" fmla="*/ 42100 w 84200"/>
                <a:gd name="connsiteY4" fmla="*/ 0 h 8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00" h="84391">
                  <a:moveTo>
                    <a:pt x="42100" y="0"/>
                  </a:moveTo>
                  <a:cubicBezTo>
                    <a:pt x="18764" y="0"/>
                    <a:pt x="0" y="18860"/>
                    <a:pt x="0" y="42196"/>
                  </a:cubicBezTo>
                  <a:cubicBezTo>
                    <a:pt x="0" y="65532"/>
                    <a:pt x="18859" y="84392"/>
                    <a:pt x="42100" y="84392"/>
                  </a:cubicBezTo>
                  <a:cubicBezTo>
                    <a:pt x="65342" y="84392"/>
                    <a:pt x="84201" y="65532"/>
                    <a:pt x="84201" y="42196"/>
                  </a:cubicBezTo>
                  <a:cubicBezTo>
                    <a:pt x="84201" y="18860"/>
                    <a:pt x="65342" y="0"/>
                    <a:pt x="4210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DA44CA4D-A7B1-8C2B-5E9A-F02818DF16DD}"/>
                </a:ext>
              </a:extLst>
            </p:cNvPr>
            <p:cNvSpPr/>
            <p:nvPr userDrawn="1"/>
          </p:nvSpPr>
          <p:spPr>
            <a:xfrm>
              <a:off x="2870888" y="2113727"/>
              <a:ext cx="464728" cy="491467"/>
            </a:xfrm>
            <a:custGeom>
              <a:avLst/>
              <a:gdLst>
                <a:gd name="connsiteX0" fmla="*/ 139446 w 226790"/>
                <a:gd name="connsiteY0" fmla="*/ 0 h 239839"/>
                <a:gd name="connsiteX1" fmla="*/ 70675 w 226790"/>
                <a:gd name="connsiteY1" fmla="*/ 37814 h 239839"/>
                <a:gd name="connsiteX2" fmla="*/ 69723 w 226790"/>
                <a:gd name="connsiteY2" fmla="*/ 37814 h 239839"/>
                <a:gd name="connsiteX3" fmla="*/ 69723 w 226790"/>
                <a:gd name="connsiteY3" fmla="*/ 5810 h 239839"/>
                <a:gd name="connsiteX4" fmla="*/ 0 w 226790"/>
                <a:gd name="connsiteY4" fmla="*/ 5810 h 239839"/>
                <a:gd name="connsiteX5" fmla="*/ 0 w 226790"/>
                <a:gd name="connsiteY5" fmla="*/ 239839 h 239839"/>
                <a:gd name="connsiteX6" fmla="*/ 72676 w 226790"/>
                <a:gd name="connsiteY6" fmla="*/ 239839 h 239839"/>
                <a:gd name="connsiteX7" fmla="*/ 72676 w 226790"/>
                <a:gd name="connsiteY7" fmla="*/ 124111 h 239839"/>
                <a:gd name="connsiteX8" fmla="*/ 116300 w 226790"/>
                <a:gd name="connsiteY8" fmla="*/ 64008 h 239839"/>
                <a:gd name="connsiteX9" fmla="*/ 154115 w 226790"/>
                <a:gd name="connsiteY9" fmla="*/ 126016 h 239839"/>
                <a:gd name="connsiteX10" fmla="*/ 154115 w 226790"/>
                <a:gd name="connsiteY10" fmla="*/ 239839 h 239839"/>
                <a:gd name="connsiteX11" fmla="*/ 226790 w 226790"/>
                <a:gd name="connsiteY11" fmla="*/ 239839 h 239839"/>
                <a:gd name="connsiteX12" fmla="*/ 226790 w 226790"/>
                <a:gd name="connsiteY12" fmla="*/ 111538 h 239839"/>
                <a:gd name="connsiteX13" fmla="*/ 139541 w 226790"/>
                <a:gd name="connsiteY13" fmla="*/ 95 h 23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6790" h="239839">
                  <a:moveTo>
                    <a:pt x="139446" y="0"/>
                  </a:moveTo>
                  <a:cubicBezTo>
                    <a:pt x="104108" y="0"/>
                    <a:pt x="80391" y="19431"/>
                    <a:pt x="70675" y="37814"/>
                  </a:cubicBezTo>
                  <a:lnTo>
                    <a:pt x="69723" y="37814"/>
                  </a:lnTo>
                  <a:lnTo>
                    <a:pt x="69723" y="5810"/>
                  </a:lnTo>
                  <a:lnTo>
                    <a:pt x="0" y="5810"/>
                  </a:lnTo>
                  <a:lnTo>
                    <a:pt x="0" y="239839"/>
                  </a:lnTo>
                  <a:lnTo>
                    <a:pt x="72676" y="239839"/>
                  </a:lnTo>
                  <a:lnTo>
                    <a:pt x="72676" y="124111"/>
                  </a:lnTo>
                  <a:cubicBezTo>
                    <a:pt x="72676" y="93631"/>
                    <a:pt x="78486" y="64008"/>
                    <a:pt x="116300" y="64008"/>
                  </a:cubicBezTo>
                  <a:cubicBezTo>
                    <a:pt x="154115" y="64008"/>
                    <a:pt x="154115" y="98869"/>
                    <a:pt x="154115" y="126016"/>
                  </a:cubicBezTo>
                  <a:lnTo>
                    <a:pt x="154115" y="239839"/>
                  </a:lnTo>
                  <a:lnTo>
                    <a:pt x="226790" y="239839"/>
                  </a:lnTo>
                  <a:lnTo>
                    <a:pt x="226790" y="111538"/>
                  </a:lnTo>
                  <a:cubicBezTo>
                    <a:pt x="226790" y="48577"/>
                    <a:pt x="213170" y="95"/>
                    <a:pt x="139541" y="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D7235AA9-6C56-4AF4-5D5D-249E43C4A4B9}"/>
                </a:ext>
              </a:extLst>
            </p:cNvPr>
            <p:cNvSpPr/>
            <p:nvPr userDrawn="1"/>
          </p:nvSpPr>
          <p:spPr>
            <a:xfrm>
              <a:off x="8639104" y="1690572"/>
              <a:ext cx="1113317" cy="1113318"/>
            </a:xfrm>
            <a:custGeom>
              <a:avLst/>
              <a:gdLst>
                <a:gd name="connsiteX0" fmla="*/ 0 w 543305"/>
                <a:gd name="connsiteY0" fmla="*/ 0 h 543306"/>
                <a:gd name="connsiteX1" fmla="*/ 543306 w 543305"/>
                <a:gd name="connsiteY1" fmla="*/ 0 h 543306"/>
                <a:gd name="connsiteX2" fmla="*/ 543306 w 543305"/>
                <a:gd name="connsiteY2" fmla="*/ 543306 h 543306"/>
                <a:gd name="connsiteX3" fmla="*/ 0 w 543305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79F594E5-39F7-5122-ACD7-B01BB6AD6085}"/>
                </a:ext>
              </a:extLst>
            </p:cNvPr>
            <p:cNvSpPr/>
            <p:nvPr userDrawn="1"/>
          </p:nvSpPr>
          <p:spPr>
            <a:xfrm>
              <a:off x="9250999" y="2079375"/>
              <a:ext cx="335713" cy="335714"/>
            </a:xfrm>
            <a:custGeom>
              <a:avLst/>
              <a:gdLst>
                <a:gd name="connsiteX0" fmla="*/ 81915 w 163830"/>
                <a:gd name="connsiteY0" fmla="*/ 0 h 163830"/>
                <a:gd name="connsiteX1" fmla="*/ 0 w 163830"/>
                <a:gd name="connsiteY1" fmla="*/ 81915 h 163830"/>
                <a:gd name="connsiteX2" fmla="*/ 81915 w 163830"/>
                <a:gd name="connsiteY2" fmla="*/ 163830 h 163830"/>
                <a:gd name="connsiteX3" fmla="*/ 163830 w 163830"/>
                <a:gd name="connsiteY3" fmla="*/ 81915 h 163830"/>
                <a:gd name="connsiteX4" fmla="*/ 81915 w 163830"/>
                <a:gd name="connsiteY4" fmla="*/ 0 h 1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30">
                  <a:moveTo>
                    <a:pt x="81915" y="0"/>
                  </a:moveTo>
                  <a:cubicBezTo>
                    <a:pt x="36672" y="0"/>
                    <a:pt x="0" y="36671"/>
                    <a:pt x="0" y="81915"/>
                  </a:cubicBezTo>
                  <a:cubicBezTo>
                    <a:pt x="0" y="127159"/>
                    <a:pt x="36672" y="163830"/>
                    <a:pt x="81915" y="163830"/>
                  </a:cubicBezTo>
                  <a:cubicBezTo>
                    <a:pt x="127159" y="163830"/>
                    <a:pt x="163830" y="127159"/>
                    <a:pt x="163830" y="81915"/>
                  </a:cubicBezTo>
                  <a:cubicBezTo>
                    <a:pt x="163830" y="36671"/>
                    <a:pt x="127159" y="0"/>
                    <a:pt x="8191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9221A9C7-C6AD-0626-16DC-BE6C6F74C19B}"/>
                </a:ext>
              </a:extLst>
            </p:cNvPr>
            <p:cNvSpPr/>
            <p:nvPr userDrawn="1"/>
          </p:nvSpPr>
          <p:spPr>
            <a:xfrm>
              <a:off x="8804617" y="2079375"/>
              <a:ext cx="335713" cy="335711"/>
            </a:xfrm>
            <a:custGeom>
              <a:avLst/>
              <a:gdLst>
                <a:gd name="connsiteX0" fmla="*/ 163830 w 163830"/>
                <a:gd name="connsiteY0" fmla="*/ 81915 h 163829"/>
                <a:gd name="connsiteX1" fmla="*/ 81915 w 163830"/>
                <a:gd name="connsiteY1" fmla="*/ 163830 h 163829"/>
                <a:gd name="connsiteX2" fmla="*/ 1 w 163830"/>
                <a:gd name="connsiteY2" fmla="*/ 81915 h 163829"/>
                <a:gd name="connsiteX3" fmla="*/ 81915 w 163830"/>
                <a:gd name="connsiteY3" fmla="*/ 0 h 163829"/>
                <a:gd name="connsiteX4" fmla="*/ 163830 w 163830"/>
                <a:gd name="connsiteY4" fmla="*/ 81915 h 16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29">
                  <a:moveTo>
                    <a:pt x="163830" y="81915"/>
                  </a:moveTo>
                  <a:cubicBezTo>
                    <a:pt x="163830" y="127155"/>
                    <a:pt x="127156" y="163830"/>
                    <a:pt x="81915" y="163830"/>
                  </a:cubicBezTo>
                  <a:cubicBezTo>
                    <a:pt x="36675" y="163830"/>
                    <a:pt x="1" y="127155"/>
                    <a:pt x="1" y="81915"/>
                  </a:cubicBezTo>
                  <a:cubicBezTo>
                    <a:pt x="1" y="36675"/>
                    <a:pt x="36675" y="0"/>
                    <a:pt x="81915" y="0"/>
                  </a:cubicBezTo>
                  <a:cubicBezTo>
                    <a:pt x="127156" y="0"/>
                    <a:pt x="163830" y="36675"/>
                    <a:pt x="163830" y="819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2857E51B-0F39-5587-5067-B466AAFF56CC}"/>
                </a:ext>
              </a:extLst>
            </p:cNvPr>
            <p:cNvSpPr/>
            <p:nvPr userDrawn="1"/>
          </p:nvSpPr>
          <p:spPr>
            <a:xfrm>
              <a:off x="3663327" y="1692523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B9A5378C-3AD2-2975-4FF4-12CED3D169DD}"/>
                </a:ext>
              </a:extLst>
            </p:cNvPr>
            <p:cNvSpPr/>
            <p:nvPr userDrawn="1"/>
          </p:nvSpPr>
          <p:spPr>
            <a:xfrm>
              <a:off x="3867878" y="1889462"/>
              <a:ext cx="703825" cy="719246"/>
            </a:xfrm>
            <a:custGeom>
              <a:avLst/>
              <a:gdLst>
                <a:gd name="connsiteX0" fmla="*/ 204406 w 343471"/>
                <a:gd name="connsiteY0" fmla="*/ 148685 h 350996"/>
                <a:gd name="connsiteX1" fmla="*/ 332327 w 343471"/>
                <a:gd name="connsiteY1" fmla="*/ 0 h 350996"/>
                <a:gd name="connsiteX2" fmla="*/ 302038 w 343471"/>
                <a:gd name="connsiteY2" fmla="*/ 0 h 350996"/>
                <a:gd name="connsiteX3" fmla="*/ 190976 w 343471"/>
                <a:gd name="connsiteY3" fmla="*/ 129064 h 350996"/>
                <a:gd name="connsiteX4" fmla="*/ 102298 w 343471"/>
                <a:gd name="connsiteY4" fmla="*/ 0 h 350996"/>
                <a:gd name="connsiteX5" fmla="*/ 0 w 343471"/>
                <a:gd name="connsiteY5" fmla="*/ 0 h 350996"/>
                <a:gd name="connsiteX6" fmla="*/ 134112 w 343471"/>
                <a:gd name="connsiteY6" fmla="*/ 195167 h 350996"/>
                <a:gd name="connsiteX7" fmla="*/ 0 w 343471"/>
                <a:gd name="connsiteY7" fmla="*/ 350996 h 350996"/>
                <a:gd name="connsiteX8" fmla="*/ 30289 w 343471"/>
                <a:gd name="connsiteY8" fmla="*/ 350996 h 350996"/>
                <a:gd name="connsiteX9" fmla="*/ 147542 w 343471"/>
                <a:gd name="connsiteY9" fmla="*/ 214694 h 350996"/>
                <a:gd name="connsiteX10" fmla="*/ 241173 w 343471"/>
                <a:gd name="connsiteY10" fmla="*/ 350996 h 350996"/>
                <a:gd name="connsiteX11" fmla="*/ 343471 w 343471"/>
                <a:gd name="connsiteY11" fmla="*/ 350996 h 350996"/>
                <a:gd name="connsiteX12" fmla="*/ 204406 w 343471"/>
                <a:gd name="connsiteY12" fmla="*/ 148590 h 350996"/>
                <a:gd name="connsiteX13" fmla="*/ 204406 w 343471"/>
                <a:gd name="connsiteY13" fmla="*/ 148590 h 350996"/>
                <a:gd name="connsiteX14" fmla="*/ 162973 w 343471"/>
                <a:gd name="connsiteY14" fmla="*/ 196882 h 350996"/>
                <a:gd name="connsiteX15" fmla="*/ 149352 w 343471"/>
                <a:gd name="connsiteY15" fmla="*/ 177451 h 350996"/>
                <a:gd name="connsiteX16" fmla="*/ 41243 w 343471"/>
                <a:gd name="connsiteY16" fmla="*/ 22765 h 350996"/>
                <a:gd name="connsiteX17" fmla="*/ 87821 w 343471"/>
                <a:gd name="connsiteY17" fmla="*/ 22765 h 350996"/>
                <a:gd name="connsiteX18" fmla="*/ 175070 w 343471"/>
                <a:gd name="connsiteY18" fmla="*/ 147542 h 350996"/>
                <a:gd name="connsiteX19" fmla="*/ 188690 w 343471"/>
                <a:gd name="connsiteY19" fmla="*/ 166973 h 350996"/>
                <a:gd name="connsiteX20" fmla="*/ 302133 w 343471"/>
                <a:gd name="connsiteY20" fmla="*/ 329184 h 350996"/>
                <a:gd name="connsiteX21" fmla="*/ 255556 w 343471"/>
                <a:gd name="connsiteY21" fmla="*/ 329184 h 350996"/>
                <a:gd name="connsiteX22" fmla="*/ 162973 w 343471"/>
                <a:gd name="connsiteY22" fmla="*/ 196787 h 350996"/>
                <a:gd name="connsiteX23" fmla="*/ 162973 w 343471"/>
                <a:gd name="connsiteY23" fmla="*/ 196787 h 35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3471" h="350996">
                  <a:moveTo>
                    <a:pt x="204406" y="148685"/>
                  </a:moveTo>
                  <a:lnTo>
                    <a:pt x="332327" y="0"/>
                  </a:lnTo>
                  <a:lnTo>
                    <a:pt x="302038" y="0"/>
                  </a:lnTo>
                  <a:lnTo>
                    <a:pt x="190976" y="129064"/>
                  </a:lnTo>
                  <a:lnTo>
                    <a:pt x="102298" y="0"/>
                  </a:lnTo>
                  <a:lnTo>
                    <a:pt x="0" y="0"/>
                  </a:lnTo>
                  <a:lnTo>
                    <a:pt x="134112" y="195167"/>
                  </a:lnTo>
                  <a:lnTo>
                    <a:pt x="0" y="350996"/>
                  </a:lnTo>
                  <a:lnTo>
                    <a:pt x="30289" y="350996"/>
                  </a:lnTo>
                  <a:lnTo>
                    <a:pt x="147542" y="214694"/>
                  </a:lnTo>
                  <a:lnTo>
                    <a:pt x="241173" y="350996"/>
                  </a:lnTo>
                  <a:lnTo>
                    <a:pt x="343471" y="350996"/>
                  </a:lnTo>
                  <a:lnTo>
                    <a:pt x="204406" y="148590"/>
                  </a:lnTo>
                  <a:lnTo>
                    <a:pt x="204406" y="148590"/>
                  </a:lnTo>
                  <a:close/>
                  <a:moveTo>
                    <a:pt x="162973" y="196882"/>
                  </a:moveTo>
                  <a:lnTo>
                    <a:pt x="149352" y="177451"/>
                  </a:lnTo>
                  <a:lnTo>
                    <a:pt x="41243" y="22765"/>
                  </a:lnTo>
                  <a:lnTo>
                    <a:pt x="87821" y="22765"/>
                  </a:lnTo>
                  <a:lnTo>
                    <a:pt x="175070" y="147542"/>
                  </a:lnTo>
                  <a:lnTo>
                    <a:pt x="188690" y="166973"/>
                  </a:lnTo>
                  <a:lnTo>
                    <a:pt x="302133" y="329184"/>
                  </a:lnTo>
                  <a:lnTo>
                    <a:pt x="255556" y="329184"/>
                  </a:lnTo>
                  <a:lnTo>
                    <a:pt x="162973" y="196787"/>
                  </a:lnTo>
                  <a:lnTo>
                    <a:pt x="162973" y="19678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7">
            <a:extLst>
              <a:ext uri="{FF2B5EF4-FFF2-40B4-BE49-F238E27FC236}">
                <a16:creationId xmlns:a16="http://schemas.microsoft.com/office/drawing/2014/main" id="{DAE593DB-8ADA-2B81-0837-94D520E631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Keep up with ORNL’s latest scientific discoveries, economic impacts, and solutions for energy and national security</a:t>
            </a:r>
          </a:p>
        </p:txBody>
      </p:sp>
    </p:spTree>
    <p:extLst>
      <p:ext uri="{BB962C8B-B14F-4D97-AF65-F5344CB8AC3E}">
        <p14:creationId xmlns:p14="http://schemas.microsoft.com/office/powerpoint/2010/main" val="287337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Custom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285">
            <a:extLst>
              <a:ext uri="{FF2B5EF4-FFF2-40B4-BE49-F238E27FC236}">
                <a16:creationId xmlns:a16="http://schemas.microsoft.com/office/drawing/2014/main" id="{B10B79AB-DA35-C9D9-2529-6A8AA0E502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" y="0"/>
            <a:ext cx="60452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45200" y="0"/>
            <a:ext cx="61468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F2EFFC1-8D00-2422-39D7-701FD30A5CDF}"/>
              </a:ext>
            </a:extLst>
          </p:cNvPr>
          <p:cNvGrpSpPr/>
          <p:nvPr userDrawn="1"/>
        </p:nvGrpSpPr>
        <p:grpSpPr>
          <a:xfrm>
            <a:off x="859536" y="6108192"/>
            <a:ext cx="4556510" cy="438912"/>
            <a:chOff x="859536" y="6108192"/>
            <a:chExt cx="4556510" cy="43891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7F60E2-2A56-9EB3-6B56-9299A963E1AB}"/>
                </a:ext>
              </a:extLst>
            </p:cNvPr>
            <p:cNvSpPr txBox="1"/>
            <p:nvPr userDrawn="1"/>
          </p:nvSpPr>
          <p:spPr>
            <a:xfrm>
              <a:off x="2368064" y="6156068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10" name="Picture 9" descr="Text&#10;&#10;AI-generated content may be incorrect.">
              <a:extLst>
                <a:ext uri="{FF2B5EF4-FFF2-40B4-BE49-F238E27FC236}">
                  <a16:creationId xmlns:a16="http://schemas.microsoft.com/office/drawing/2014/main" id="{E05B343D-85E7-C42A-D96E-37A8AB109C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59536" y="6108192"/>
              <a:ext cx="1528065" cy="4389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133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|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85">
            <a:extLst>
              <a:ext uri="{FF2B5EF4-FFF2-40B4-BE49-F238E27FC236}">
                <a16:creationId xmlns:a16="http://schemas.microsoft.com/office/drawing/2014/main" id="{89B1F087-DF83-09A8-95A1-156B3E9031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5CAC3282-DC62-4A2A-767F-48373E113E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09255" y="2735048"/>
            <a:ext cx="5773490" cy="138790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CBD199E-AAB8-C86C-7065-B0DAAC996DDA}"/>
              </a:ext>
            </a:extLst>
          </p:cNvPr>
          <p:cNvGrpSpPr/>
          <p:nvPr userDrawn="1"/>
        </p:nvGrpSpPr>
        <p:grpSpPr>
          <a:xfrm>
            <a:off x="4217981" y="6109219"/>
            <a:ext cx="4556510" cy="438912"/>
            <a:chOff x="859536" y="6108192"/>
            <a:chExt cx="4556510" cy="4389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197F97-DD05-46DC-A43C-9A85A489A4DD}"/>
                </a:ext>
              </a:extLst>
            </p:cNvPr>
            <p:cNvSpPr txBox="1"/>
            <p:nvPr userDrawn="1"/>
          </p:nvSpPr>
          <p:spPr>
            <a:xfrm>
              <a:off x="2368064" y="6156068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8" name="Picture 7" descr="Text&#10;&#10;AI-generated content may be incorrect.">
              <a:extLst>
                <a:ext uri="{FF2B5EF4-FFF2-40B4-BE49-F238E27FC236}">
                  <a16:creationId xmlns:a16="http://schemas.microsoft.com/office/drawing/2014/main" id="{CCDFDBFA-B5E9-EA5B-FE47-B868EED9A8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59536" y="6108192"/>
              <a:ext cx="1528065" cy="4389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415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Custom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FE843FE-B2D6-28A8-6229-2F4F14E7EA05}"/>
              </a:ext>
            </a:extLst>
          </p:cNvPr>
          <p:cNvSpPr/>
          <p:nvPr userDrawn="1"/>
        </p:nvSpPr>
        <p:spPr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5609063 w 12192000"/>
              <a:gd name="connsiteY5" fmla="*/ 1505414 h 6858000"/>
              <a:gd name="connsiteX6" fmla="*/ 5609063 w 12192000"/>
              <a:gd name="connsiteY6" fmla="*/ 5352586 h 6858000"/>
              <a:gd name="connsiteX7" fmla="*/ 11452302 w 12192000"/>
              <a:gd name="connsiteY7" fmla="*/ 5352586 h 6858000"/>
              <a:gd name="connsiteX8" fmla="*/ 11452302 w 12192000"/>
              <a:gd name="connsiteY8" fmla="*/ 1505414 h 6858000"/>
              <a:gd name="connsiteX9" fmla="*/ 5609063 w 12192000"/>
              <a:gd name="connsiteY9" fmla="*/ 15054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5609063" y="1505414"/>
                </a:moveTo>
                <a:lnTo>
                  <a:pt x="5609063" y="5352586"/>
                </a:lnTo>
                <a:lnTo>
                  <a:pt x="11452302" y="5352586"/>
                </a:lnTo>
                <a:lnTo>
                  <a:pt x="11452302" y="1505414"/>
                </a:lnTo>
                <a:lnTo>
                  <a:pt x="5609063" y="150541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09063" y="1481958"/>
            <a:ext cx="5843239" cy="389164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8EA40F8-43C7-91B8-DB7E-DDD5E2408A38}"/>
              </a:ext>
            </a:extLst>
          </p:cNvPr>
          <p:cNvGrpSpPr/>
          <p:nvPr userDrawn="1"/>
        </p:nvGrpSpPr>
        <p:grpSpPr>
          <a:xfrm>
            <a:off x="859536" y="6108192"/>
            <a:ext cx="4556510" cy="438912"/>
            <a:chOff x="859536" y="6108192"/>
            <a:chExt cx="4556510" cy="43891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52F9E3-A27C-53E8-B52E-49794F69B0DB}"/>
                </a:ext>
              </a:extLst>
            </p:cNvPr>
            <p:cNvSpPr txBox="1"/>
            <p:nvPr userDrawn="1"/>
          </p:nvSpPr>
          <p:spPr>
            <a:xfrm>
              <a:off x="2368064" y="6156068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7" name="Picture 6" descr="Text&#10;&#10;AI-generated content may be incorrect.">
              <a:extLst>
                <a:ext uri="{FF2B5EF4-FFF2-40B4-BE49-F238E27FC236}">
                  <a16:creationId xmlns:a16="http://schemas.microsoft.com/office/drawing/2014/main" id="{DB53C206-3DA3-C765-EB66-A35BBF7054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59536" y="6108192"/>
              <a:ext cx="1528065" cy="4389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881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Standard Text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285">
            <a:extLst>
              <a:ext uri="{FF2B5EF4-FFF2-40B4-BE49-F238E27FC236}">
                <a16:creationId xmlns:a16="http://schemas.microsoft.com/office/drawing/2014/main" id="{A95873F9-24C5-691B-E0D0-B31D39B7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6" y="2292076"/>
            <a:ext cx="10396685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Title: Best Title Option for Longer Presentation Titles (Text Size no larger than 32 pt and no smaller than 20pt)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6" y="4019391"/>
            <a:ext cx="103966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6" y="1880997"/>
            <a:ext cx="103966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6" y="4371534"/>
            <a:ext cx="10396685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6" y="4881013"/>
            <a:ext cx="10396685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8B2AD18-B7D9-77F5-D220-3EDA560B2C83}"/>
              </a:ext>
            </a:extLst>
          </p:cNvPr>
          <p:cNvGrpSpPr/>
          <p:nvPr userDrawn="1"/>
        </p:nvGrpSpPr>
        <p:grpSpPr>
          <a:xfrm>
            <a:off x="859536" y="6108192"/>
            <a:ext cx="4556510" cy="438912"/>
            <a:chOff x="859536" y="6108192"/>
            <a:chExt cx="4556510" cy="4389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E0B571-503C-1E4E-4585-513FD2198B27}"/>
                </a:ext>
              </a:extLst>
            </p:cNvPr>
            <p:cNvSpPr txBox="1"/>
            <p:nvPr userDrawn="1"/>
          </p:nvSpPr>
          <p:spPr>
            <a:xfrm>
              <a:off x="2368064" y="6156068"/>
              <a:ext cx="3047982" cy="369332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  <p:pic>
          <p:nvPicPr>
            <p:cNvPr id="9" name="Picture 8" descr="Text&#10;&#10;AI-generated content may be incorrect.">
              <a:extLst>
                <a:ext uri="{FF2B5EF4-FFF2-40B4-BE49-F238E27FC236}">
                  <a16:creationId xmlns:a16="http://schemas.microsoft.com/office/drawing/2014/main" id="{2FD5B24E-06B1-CD75-BC26-A89AA432FA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59536" y="6108192"/>
              <a:ext cx="1528065" cy="4389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69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5791-4F91-34B2-5F77-014A7A421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E7B4-2380-B18C-C8C1-09BD437D6B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4692" y="1825625"/>
            <a:ext cx="11492432" cy="4061829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900239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Ke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5F232B-0EDE-9AF7-8505-73A82A1D984A}"/>
              </a:ext>
            </a:extLst>
          </p:cNvPr>
          <p:cNvSpPr/>
          <p:nvPr userDrawn="1"/>
        </p:nvSpPr>
        <p:spPr>
          <a:xfrm>
            <a:off x="0" y="0"/>
            <a:ext cx="467885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3899310" cy="1900997"/>
          </a:xfrm>
        </p:spPr>
        <p:txBody>
          <a:bodyPr/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631247"/>
            <a:ext cx="3899310" cy="3511136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 dirty="0"/>
              <a:t>Place content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0400C1-7283-FABD-80B9-45AEE1D1F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8363" y="0"/>
            <a:ext cx="7513637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059A002-CFDF-58EF-945F-28E943618A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7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Hexagon Cut-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FC910-D2D4-C5E3-4A8E-DB371D1637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39371" y="-23484"/>
            <a:ext cx="6737350" cy="6865418"/>
          </a:xfrm>
          <a:custGeom>
            <a:avLst/>
            <a:gdLst>
              <a:gd name="connsiteX0" fmla="*/ 4765422 w 6737350"/>
              <a:gd name="connsiteY0" fmla="*/ 5955463 h 6865418"/>
              <a:gd name="connsiteX1" fmla="*/ 6080062 w 6737350"/>
              <a:gd name="connsiteY1" fmla="*/ 5955463 h 6865418"/>
              <a:gd name="connsiteX2" fmla="*/ 6604382 w 6737350"/>
              <a:gd name="connsiteY2" fmla="*/ 6863640 h 6865418"/>
              <a:gd name="connsiteX3" fmla="*/ 4240721 w 6737350"/>
              <a:gd name="connsiteY3" fmla="*/ 6864212 h 6865418"/>
              <a:gd name="connsiteX4" fmla="*/ 2712846 w 6737350"/>
              <a:gd name="connsiteY4" fmla="*/ 4762425 h 6865418"/>
              <a:gd name="connsiteX5" fmla="*/ 4027487 w 6737350"/>
              <a:gd name="connsiteY5" fmla="*/ 4762425 h 6865418"/>
              <a:gd name="connsiteX6" fmla="*/ 4684776 w 6737350"/>
              <a:gd name="connsiteY6" fmla="*/ 5900917 h 6865418"/>
              <a:gd name="connsiteX7" fmla="*/ 4128579 w 6737350"/>
              <a:gd name="connsiteY7" fmla="*/ 6864339 h 6865418"/>
              <a:gd name="connsiteX8" fmla="*/ 2612326 w 6737350"/>
              <a:gd name="connsiteY8" fmla="*/ 6865418 h 6865418"/>
              <a:gd name="connsiteX9" fmla="*/ 2055495 w 6737350"/>
              <a:gd name="connsiteY9" fmla="*/ 5900917 h 6865418"/>
              <a:gd name="connsiteX10" fmla="*/ 4765421 w 6737350"/>
              <a:gd name="connsiteY10" fmla="*/ 3584563 h 6865418"/>
              <a:gd name="connsiteX11" fmla="*/ 6080061 w 6737350"/>
              <a:gd name="connsiteY11" fmla="*/ 3584563 h 6865418"/>
              <a:gd name="connsiteX12" fmla="*/ 6737350 w 6737350"/>
              <a:gd name="connsiteY12" fmla="*/ 4723055 h 6865418"/>
              <a:gd name="connsiteX13" fmla="*/ 6080061 w 6737350"/>
              <a:gd name="connsiteY13" fmla="*/ 5861546 h 6865418"/>
              <a:gd name="connsiteX14" fmla="*/ 4765421 w 6737350"/>
              <a:gd name="connsiteY14" fmla="*/ 5861546 h 6865418"/>
              <a:gd name="connsiteX15" fmla="*/ 4108069 w 6737350"/>
              <a:gd name="connsiteY15" fmla="*/ 4723055 h 6865418"/>
              <a:gd name="connsiteX16" fmla="*/ 2712846 w 6737350"/>
              <a:gd name="connsiteY16" fmla="*/ 2395463 h 6865418"/>
              <a:gd name="connsiteX17" fmla="*/ 4027487 w 6737350"/>
              <a:gd name="connsiteY17" fmla="*/ 2395463 h 6865418"/>
              <a:gd name="connsiteX18" fmla="*/ 4684776 w 6737350"/>
              <a:gd name="connsiteY18" fmla="*/ 3533955 h 6865418"/>
              <a:gd name="connsiteX19" fmla="*/ 4027487 w 6737350"/>
              <a:gd name="connsiteY19" fmla="*/ 4672446 h 6865418"/>
              <a:gd name="connsiteX20" fmla="*/ 2712846 w 6737350"/>
              <a:gd name="connsiteY20" fmla="*/ 4672446 h 6865418"/>
              <a:gd name="connsiteX21" fmla="*/ 2055495 w 6737350"/>
              <a:gd name="connsiteY21" fmla="*/ 3533955 h 6865418"/>
              <a:gd name="connsiteX22" fmla="*/ 657289 w 6737350"/>
              <a:gd name="connsiteY22" fmla="*/ 1217538 h 6865418"/>
              <a:gd name="connsiteX23" fmla="*/ 1971929 w 6737350"/>
              <a:gd name="connsiteY23" fmla="*/ 1217538 h 6865418"/>
              <a:gd name="connsiteX24" fmla="*/ 2629281 w 6737350"/>
              <a:gd name="connsiteY24" fmla="*/ 2356092 h 6865418"/>
              <a:gd name="connsiteX25" fmla="*/ 1971929 w 6737350"/>
              <a:gd name="connsiteY25" fmla="*/ 3494584 h 6865418"/>
              <a:gd name="connsiteX26" fmla="*/ 657289 w 6737350"/>
              <a:gd name="connsiteY26" fmla="*/ 3494584 h 6865418"/>
              <a:gd name="connsiteX27" fmla="*/ 0 w 6737350"/>
              <a:gd name="connsiteY27" fmla="*/ 2356092 h 6865418"/>
              <a:gd name="connsiteX28" fmla="*/ 4765421 w 6737350"/>
              <a:gd name="connsiteY28" fmla="*/ 1217537 h 6865418"/>
              <a:gd name="connsiteX29" fmla="*/ 6080061 w 6737350"/>
              <a:gd name="connsiteY29" fmla="*/ 1217537 h 6865418"/>
              <a:gd name="connsiteX30" fmla="*/ 6737350 w 6737350"/>
              <a:gd name="connsiteY30" fmla="*/ 2356092 h 6865418"/>
              <a:gd name="connsiteX31" fmla="*/ 6080061 w 6737350"/>
              <a:gd name="connsiteY31" fmla="*/ 3494584 h 6865418"/>
              <a:gd name="connsiteX32" fmla="*/ 4765421 w 6737350"/>
              <a:gd name="connsiteY32" fmla="*/ 3494584 h 6865418"/>
              <a:gd name="connsiteX33" fmla="*/ 4108069 w 6737350"/>
              <a:gd name="connsiteY33" fmla="*/ 2356092 h 6865418"/>
              <a:gd name="connsiteX34" fmla="*/ 2712846 w 6737350"/>
              <a:gd name="connsiteY34" fmla="*/ 39549 h 6865418"/>
              <a:gd name="connsiteX35" fmla="*/ 4027487 w 6737350"/>
              <a:gd name="connsiteY35" fmla="*/ 39549 h 6865418"/>
              <a:gd name="connsiteX36" fmla="*/ 4684776 w 6737350"/>
              <a:gd name="connsiteY36" fmla="*/ 1178041 h 6865418"/>
              <a:gd name="connsiteX37" fmla="*/ 4027487 w 6737350"/>
              <a:gd name="connsiteY37" fmla="*/ 2316532 h 6865418"/>
              <a:gd name="connsiteX38" fmla="*/ 2712846 w 6737350"/>
              <a:gd name="connsiteY38" fmla="*/ 2316532 h 6865418"/>
              <a:gd name="connsiteX39" fmla="*/ 2055495 w 6737350"/>
              <a:gd name="connsiteY39" fmla="*/ 1178041 h 6865418"/>
              <a:gd name="connsiteX40" fmla="*/ 13492 w 6737350"/>
              <a:gd name="connsiteY40" fmla="*/ 0 h 6865418"/>
              <a:gd name="connsiteX41" fmla="*/ 2631396 w 6737350"/>
              <a:gd name="connsiteY41" fmla="*/ 13447 h 6865418"/>
              <a:gd name="connsiteX42" fmla="*/ 1973010 w 6737350"/>
              <a:gd name="connsiteY42" fmla="*/ 1137655 h 6865418"/>
              <a:gd name="connsiteX43" fmla="*/ 658369 w 6737350"/>
              <a:gd name="connsiteY43" fmla="*/ 1137655 h 686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737350" h="6865418">
                <a:moveTo>
                  <a:pt x="4765422" y="5955463"/>
                </a:moveTo>
                <a:lnTo>
                  <a:pt x="6080062" y="5955463"/>
                </a:lnTo>
                <a:lnTo>
                  <a:pt x="6604382" y="6863640"/>
                </a:lnTo>
                <a:lnTo>
                  <a:pt x="4240721" y="6864212"/>
                </a:lnTo>
                <a:close/>
                <a:moveTo>
                  <a:pt x="2712846" y="4762425"/>
                </a:moveTo>
                <a:lnTo>
                  <a:pt x="4027487" y="4762425"/>
                </a:lnTo>
                <a:lnTo>
                  <a:pt x="4684776" y="5900917"/>
                </a:lnTo>
                <a:lnTo>
                  <a:pt x="4128579" y="6864339"/>
                </a:lnTo>
                <a:lnTo>
                  <a:pt x="2612326" y="6865418"/>
                </a:lnTo>
                <a:lnTo>
                  <a:pt x="2055495" y="5900917"/>
                </a:lnTo>
                <a:close/>
                <a:moveTo>
                  <a:pt x="4765421" y="3584563"/>
                </a:moveTo>
                <a:lnTo>
                  <a:pt x="6080061" y="3584563"/>
                </a:lnTo>
                <a:lnTo>
                  <a:pt x="6737350" y="4723055"/>
                </a:lnTo>
                <a:lnTo>
                  <a:pt x="6080061" y="5861546"/>
                </a:lnTo>
                <a:lnTo>
                  <a:pt x="4765421" y="5861546"/>
                </a:lnTo>
                <a:lnTo>
                  <a:pt x="4108069" y="4723055"/>
                </a:lnTo>
                <a:close/>
                <a:moveTo>
                  <a:pt x="2712846" y="2395463"/>
                </a:moveTo>
                <a:lnTo>
                  <a:pt x="4027487" y="2395463"/>
                </a:lnTo>
                <a:lnTo>
                  <a:pt x="4684776" y="3533955"/>
                </a:lnTo>
                <a:lnTo>
                  <a:pt x="4027487" y="4672446"/>
                </a:lnTo>
                <a:lnTo>
                  <a:pt x="2712846" y="4672446"/>
                </a:lnTo>
                <a:lnTo>
                  <a:pt x="2055495" y="3533955"/>
                </a:lnTo>
                <a:close/>
                <a:moveTo>
                  <a:pt x="657289" y="1217538"/>
                </a:moveTo>
                <a:lnTo>
                  <a:pt x="1971929" y="1217538"/>
                </a:lnTo>
                <a:lnTo>
                  <a:pt x="2629281" y="2356092"/>
                </a:lnTo>
                <a:lnTo>
                  <a:pt x="1971929" y="3494584"/>
                </a:lnTo>
                <a:lnTo>
                  <a:pt x="657289" y="3494584"/>
                </a:lnTo>
                <a:lnTo>
                  <a:pt x="0" y="2356092"/>
                </a:lnTo>
                <a:close/>
                <a:moveTo>
                  <a:pt x="4765421" y="1217537"/>
                </a:moveTo>
                <a:lnTo>
                  <a:pt x="6080061" y="1217537"/>
                </a:lnTo>
                <a:lnTo>
                  <a:pt x="6737350" y="2356092"/>
                </a:lnTo>
                <a:lnTo>
                  <a:pt x="6080061" y="3494584"/>
                </a:lnTo>
                <a:lnTo>
                  <a:pt x="4765421" y="3494584"/>
                </a:lnTo>
                <a:lnTo>
                  <a:pt x="4108069" y="2356092"/>
                </a:lnTo>
                <a:close/>
                <a:moveTo>
                  <a:pt x="2712846" y="39549"/>
                </a:moveTo>
                <a:lnTo>
                  <a:pt x="4027487" y="39549"/>
                </a:lnTo>
                <a:lnTo>
                  <a:pt x="4684776" y="1178041"/>
                </a:lnTo>
                <a:lnTo>
                  <a:pt x="4027487" y="2316532"/>
                </a:lnTo>
                <a:lnTo>
                  <a:pt x="2712846" y="2316532"/>
                </a:lnTo>
                <a:lnTo>
                  <a:pt x="2055495" y="1178041"/>
                </a:lnTo>
                <a:close/>
                <a:moveTo>
                  <a:pt x="13492" y="0"/>
                </a:moveTo>
                <a:lnTo>
                  <a:pt x="2631396" y="13447"/>
                </a:lnTo>
                <a:lnTo>
                  <a:pt x="1973010" y="1137655"/>
                </a:lnTo>
                <a:lnTo>
                  <a:pt x="658369" y="11376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4412934" cy="1772793"/>
          </a:xfrm>
        </p:spPr>
        <p:txBody>
          <a:bodyPr anchor="t" anchorCtr="0">
            <a:noAutofit/>
          </a:bodyPr>
          <a:lstStyle/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3" y="2514601"/>
            <a:ext cx="4412934" cy="3756990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Place content here</a:t>
            </a:r>
          </a:p>
        </p:txBody>
      </p:sp>
    </p:spTree>
    <p:extLst>
      <p:ext uri="{BB962C8B-B14F-4D97-AF65-F5344CB8AC3E}">
        <p14:creationId xmlns:p14="http://schemas.microsoft.com/office/powerpoint/2010/main" val="3554203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Stacked Image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FCAA6D76-9D9F-EEEC-3A19-B8672A58A5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5400" y="-6350"/>
            <a:ext cx="4546600" cy="215582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374474B3-1A16-3799-2DA6-5E1F9B62F1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45400" y="2352675"/>
            <a:ext cx="4546600" cy="214947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0285EA67-185C-FA9B-F112-0DEA71BAF9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45400" y="4703763"/>
            <a:ext cx="4546600" cy="21542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6736022" cy="1006475"/>
          </a:xfrm>
        </p:spPr>
        <p:txBody>
          <a:bodyPr>
            <a:no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561B3BD0-8400-FE4A-5A3F-210329D8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4693" y="1817559"/>
            <a:ext cx="6763894" cy="4324823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Place content here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96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4753CB-6476-BF2C-3CDC-FAB102C7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92" y="365125"/>
            <a:ext cx="11492432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33DD6-9940-13F2-ECB0-187773310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692" y="1817556"/>
            <a:ext cx="11492432" cy="40205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25FC33D5-6A3D-626E-929B-EDEF84A7F09B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100" b="1" smtClean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100" b="1" dirty="0">
              <a:solidFill>
                <a:schemeClr val="bg2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1" name="Rectangle 256">
            <a:extLst>
              <a:ext uri="{FF2B5EF4-FFF2-40B4-BE49-F238E27FC236}">
                <a16:creationId xmlns:a16="http://schemas.microsoft.com/office/drawing/2014/main" id="{DF5E4726-94A1-FED7-677B-96B372546603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7599464" y="6576851"/>
            <a:ext cx="3860800" cy="152400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rPr>
              <a:t>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4E8AFC4-0CE6-E93B-9E8C-DB368BD3C3DA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21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939" r:id="rId2"/>
    <p:sldLayoutId id="2147483896" r:id="rId3"/>
    <p:sldLayoutId id="2147483927" r:id="rId4"/>
    <p:sldLayoutId id="2147483941" r:id="rId5"/>
    <p:sldLayoutId id="2147483832" r:id="rId6"/>
    <p:sldLayoutId id="2147483894" r:id="rId7"/>
    <p:sldLayoutId id="2147483829" r:id="rId8"/>
    <p:sldLayoutId id="2147483897" r:id="rId9"/>
    <p:sldLayoutId id="2147483833" r:id="rId10"/>
    <p:sldLayoutId id="2147483952" r:id="rId11"/>
    <p:sldLayoutId id="2147483953" r:id="rId12"/>
    <p:sldLayoutId id="2147483954" r:id="rId13"/>
    <p:sldLayoutId id="2147483955" r:id="rId14"/>
    <p:sldLayoutId id="2147483956" r:id="rId15"/>
    <p:sldLayoutId id="2147483834" r:id="rId16"/>
    <p:sldLayoutId id="2147483940" r:id="rId17"/>
    <p:sldLayoutId id="2147483835" r:id="rId18"/>
    <p:sldLayoutId id="2147483928" r:id="rId19"/>
    <p:sldLayoutId id="2147483906" r:id="rId20"/>
    <p:sldLayoutId id="2147483905" r:id="rId21"/>
    <p:sldLayoutId id="2147483937" r:id="rId22"/>
    <p:sldLayoutId id="2147483947" r:id="rId23"/>
    <p:sldLayoutId id="2147483948" r:id="rId24"/>
    <p:sldLayoutId id="2147483951" r:id="rId25"/>
    <p:sldLayoutId id="2147483949" r:id="rId26"/>
    <p:sldLayoutId id="2147483959" r:id="rId27"/>
    <p:sldLayoutId id="2147483861" r:id="rId28"/>
    <p:sldLayoutId id="2147483958" r:id="rId29"/>
    <p:sldLayoutId id="2147483849" r:id="rId3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None/>
        <a:defRPr sz="2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pics-base/epics-base/issues/621" TargetMode="External"/><Relationship Id="rId2" Type="http://schemas.openxmlformats.org/officeDocument/2006/relationships/hyperlink" Target="https://github.com/epics-base/epics-base/issues/426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hannelfinder.github.io/" TargetMode="External"/><Relationship Id="rId4" Type="http://schemas.openxmlformats.org/officeDocument/2006/relationships/hyperlink" Target="https://epics.anl.gov/extensions/nameserver/index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18B1F-BFB1-CC50-2580-E2ADE95FF0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PVmapper</a:t>
            </a:r>
            <a:br>
              <a:rPr lang="en-US" dirty="0"/>
            </a:br>
            <a:r>
              <a:rPr lang="en-US" dirty="0"/>
              <a:t>EPICS nameserver without a database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3AA3E-CA79-A928-3E5C-72DD8F594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AB052-C5ED-4604-BB32-C7CFB365406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15450" y="1934670"/>
            <a:ext cx="4880550" cy="236315"/>
          </a:xfrm>
        </p:spPr>
        <p:txBody>
          <a:bodyPr/>
          <a:lstStyle/>
          <a:p>
            <a:r>
              <a:rPr lang="en-US" dirty="0"/>
              <a:t>September 20</a:t>
            </a:r>
            <a:r>
              <a:rPr lang="en-US" baseline="30000" dirty="0"/>
              <a:t>th</a:t>
            </a:r>
            <a:r>
              <a:rPr lang="en-US" dirty="0"/>
              <a:t>, 2025 | EPICS workshop Sept 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169892-B8FD-9314-2137-FD44D1A12A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Klemen Vodopivec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E4AE62E-70C2-2BB8-D0AC-19F2732450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Oak Ridge National Laboratory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518CDE-E3B3-3E45-D58C-F21164E69446}"/>
              </a:ext>
            </a:extLst>
          </p:cNvPr>
          <p:cNvSpPr txBox="1"/>
          <p:nvPr/>
        </p:nvSpPr>
        <p:spPr>
          <a:xfrm>
            <a:off x="891251" y="6053143"/>
            <a:ext cx="5204749" cy="600164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This material is based upon work supported by the U.S. Department of Energy, Office of Science, Office of Basic Energy Sciences under contract number DE-AC05-00OR22725</a:t>
            </a:r>
          </a:p>
        </p:txBody>
      </p:sp>
    </p:spTree>
    <p:extLst>
      <p:ext uri="{BB962C8B-B14F-4D97-AF65-F5344CB8AC3E}">
        <p14:creationId xmlns:p14="http://schemas.microsoft.com/office/powerpoint/2010/main" val="425199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2F80C-100E-B7A8-973C-BD694532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208957-DB68-8711-33B9-2E329D8BAB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29343"/>
              </p:ext>
            </p:extLst>
          </p:nvPr>
        </p:nvGraphicFramePr>
        <p:xfrm>
          <a:off x="314692" y="1143000"/>
          <a:ext cx="11492432" cy="5054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9659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4F5407-6224-3DAA-2D65-98B88266A29D}"/>
              </a:ext>
            </a:extLst>
          </p:cNvPr>
          <p:cNvSpPr txBox="1"/>
          <p:nvPr/>
        </p:nvSpPr>
        <p:spPr>
          <a:xfrm>
            <a:off x="3877519" y="2743200"/>
            <a:ext cx="3607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969F8-8C72-B46C-2B36-4874B0677798}"/>
              </a:ext>
            </a:extLst>
          </p:cNvPr>
          <p:cNvSpPr txBox="1"/>
          <p:nvPr/>
        </p:nvSpPr>
        <p:spPr>
          <a:xfrm>
            <a:off x="4433103" y="6146156"/>
            <a:ext cx="7130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GitHub link available soon!</a:t>
            </a:r>
          </a:p>
        </p:txBody>
      </p:sp>
    </p:spTree>
    <p:extLst>
      <p:ext uri="{BB962C8B-B14F-4D97-AF65-F5344CB8AC3E}">
        <p14:creationId xmlns:p14="http://schemas.microsoft.com/office/powerpoint/2010/main" val="133620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6F138-4318-C7F1-46A8-D26FB89A7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nameserver?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711C29D-6E28-DFE7-1B5E-50B8D8484A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444068"/>
              </p:ext>
            </p:extLst>
          </p:nvPr>
        </p:nvGraphicFramePr>
        <p:xfrm>
          <a:off x="314692" y="1825625"/>
          <a:ext cx="11492432" cy="406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CB8BF1C-0412-70B5-DC39-4D0A22FC6E56}"/>
              </a:ext>
            </a:extLst>
          </p:cNvPr>
          <p:cNvSpPr txBox="1"/>
          <p:nvPr/>
        </p:nvSpPr>
        <p:spPr>
          <a:xfrm>
            <a:off x="5303421" y="6276891"/>
            <a:ext cx="650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ICALEPCS talk TUBR004 for specific examples and details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F8534E1-3823-E155-322A-70175F3C8561}"/>
              </a:ext>
            </a:extLst>
          </p:cNvPr>
          <p:cNvSpPr/>
          <p:nvPr/>
        </p:nvSpPr>
        <p:spPr>
          <a:xfrm>
            <a:off x="2118731" y="1862254"/>
            <a:ext cx="591015" cy="6021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EDDE798-A40D-A1B1-F33C-9593BE119361}"/>
              </a:ext>
            </a:extLst>
          </p:cNvPr>
          <p:cNvSpPr/>
          <p:nvPr/>
        </p:nvSpPr>
        <p:spPr>
          <a:xfrm>
            <a:off x="2118731" y="2715138"/>
            <a:ext cx="591015" cy="6021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65795DB-84F7-2C97-8311-10F7A5549D49}"/>
              </a:ext>
            </a:extLst>
          </p:cNvPr>
          <p:cNvSpPr/>
          <p:nvPr/>
        </p:nvSpPr>
        <p:spPr>
          <a:xfrm>
            <a:off x="2118731" y="3555456"/>
            <a:ext cx="591015" cy="6021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F68934E-C812-6871-4EF7-819C8D276CB5}"/>
              </a:ext>
            </a:extLst>
          </p:cNvPr>
          <p:cNvSpPr/>
          <p:nvPr/>
        </p:nvSpPr>
        <p:spPr>
          <a:xfrm>
            <a:off x="2118731" y="4404732"/>
            <a:ext cx="591015" cy="6021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C63F09-8F95-8853-E3C6-CC09D50765F2}"/>
              </a:ext>
            </a:extLst>
          </p:cNvPr>
          <p:cNvSpPr/>
          <p:nvPr/>
        </p:nvSpPr>
        <p:spPr>
          <a:xfrm>
            <a:off x="2118731" y="5254008"/>
            <a:ext cx="591015" cy="60216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81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A4137-13A7-43D9-B52F-FD911DDC9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new nameserver?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4D87D-23E1-A5D9-916D-2D53EBAEA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692" y="1597307"/>
            <a:ext cx="11492432" cy="429014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Need to support a variety of Channel Access clients and servers</a:t>
            </a:r>
          </a:p>
          <a:p>
            <a:pPr marL="971550" lvl="1" indent="-285750"/>
            <a:r>
              <a:rPr lang="en-US" dirty="0"/>
              <a:t>EPICS 3.13, 3.14.8, 7.0.8.1, LabView etc.</a:t>
            </a:r>
          </a:p>
          <a:p>
            <a:pPr marL="971550" lvl="1" indent="-285750"/>
            <a:r>
              <a:rPr lang="en-US" dirty="0"/>
              <a:t>Bug in early version of EPICS prevents new EPICS versions to communicate through nameserver</a:t>
            </a:r>
          </a:p>
          <a:p>
            <a:pPr marL="1428750" lvl="2" indent="-285750"/>
            <a:r>
              <a:rPr lang="en-US" dirty="0">
                <a:hlinkClick r:id="rId2"/>
              </a:rPr>
              <a:t>https://github.com/epics-base/epics-base/issues/426</a:t>
            </a:r>
            <a:endParaRPr lang="en-US" dirty="0"/>
          </a:p>
          <a:p>
            <a:pPr marL="1428750" lvl="2" indent="-285750"/>
            <a:r>
              <a:rPr lang="en-US" dirty="0">
                <a:hlinkClick r:id="rId3"/>
              </a:rPr>
              <a:t>https://github.com/epics-base/epics-base/issues/621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Diverse set of IOC platforms</a:t>
            </a:r>
          </a:p>
          <a:p>
            <a:pPr marL="971550" lvl="1" indent="-285750"/>
            <a:r>
              <a:rPr lang="en-US" dirty="0"/>
              <a:t>LabView, VME/</a:t>
            </a:r>
            <a:r>
              <a:rPr lang="en-US" dirty="0" err="1"/>
              <a:t>vxWorks</a:t>
            </a:r>
            <a:r>
              <a:rPr lang="en-US" dirty="0"/>
              <a:t>, </a:t>
            </a:r>
            <a:r>
              <a:rPr lang="en-US" dirty="0" err="1"/>
              <a:t>MicroTCA</a:t>
            </a:r>
            <a:endParaRPr lang="en-US" dirty="0"/>
          </a:p>
          <a:p>
            <a:pPr marL="971550" lvl="1" indent="-285750"/>
            <a:r>
              <a:rPr lang="en-US" dirty="0"/>
              <a:t>Makes populating a static PVs database difficult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PCAS not part of EPICS base</a:t>
            </a:r>
          </a:p>
          <a:p>
            <a:pPr marL="971550" lvl="1" indent="-285750"/>
            <a:r>
              <a:rPr lang="en-US" dirty="0"/>
              <a:t>Limited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7CC5C1-F89D-8189-17F3-C39334D5A925}"/>
              </a:ext>
            </a:extLst>
          </p:cNvPr>
          <p:cNvSpPr txBox="1"/>
          <p:nvPr/>
        </p:nvSpPr>
        <p:spPr>
          <a:xfrm>
            <a:off x="4673600" y="5817741"/>
            <a:ext cx="738752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Existing implementations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1600" dirty="0"/>
              <a:t>ca-nameserver - </a:t>
            </a:r>
            <a:r>
              <a:rPr lang="en-US" sz="1600" dirty="0">
                <a:hlinkClick r:id="rId4"/>
              </a:rPr>
              <a:t>https://epics.anl.gov/extensions/nameserver/index.php</a:t>
            </a:r>
            <a:endParaRPr lang="en-US" sz="16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ChannelFinder</a:t>
            </a:r>
            <a:r>
              <a:rPr lang="en-US" sz="1600" dirty="0"/>
              <a:t> - </a:t>
            </a:r>
            <a:r>
              <a:rPr lang="en-US" sz="1600" dirty="0">
                <a:hlinkClick r:id="rId5"/>
              </a:rPr>
              <a:t>https://channelfinder.github.io/</a:t>
            </a:r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D99F2E-6B1F-D2B5-0214-292F69BF9287}"/>
              </a:ext>
            </a:extLst>
          </p:cNvPr>
          <p:cNvSpPr/>
          <p:nvPr/>
        </p:nvSpPr>
        <p:spPr>
          <a:xfrm>
            <a:off x="7421287" y="3779221"/>
            <a:ext cx="1427356" cy="5352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0D973C-9BD2-3324-3BAC-62437DE92524}"/>
              </a:ext>
            </a:extLst>
          </p:cNvPr>
          <p:cNvSpPr/>
          <p:nvPr/>
        </p:nvSpPr>
        <p:spPr>
          <a:xfrm>
            <a:off x="10379768" y="3779221"/>
            <a:ext cx="1427356" cy="5352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IOC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4CE149-BBE0-9607-82D5-0ADE9D0621BE}"/>
              </a:ext>
            </a:extLst>
          </p:cNvPr>
          <p:cNvSpPr/>
          <p:nvPr/>
        </p:nvSpPr>
        <p:spPr>
          <a:xfrm>
            <a:off x="9005999" y="2820106"/>
            <a:ext cx="1427356" cy="5352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Nameserver</a:t>
            </a:r>
          </a:p>
        </p:txBody>
      </p:sp>
      <p:cxnSp>
        <p:nvCxnSpPr>
          <p:cNvPr id="9" name="Straight Arrow Connector 8" descr="sds">
            <a:extLst>
              <a:ext uri="{FF2B5EF4-FFF2-40B4-BE49-F238E27FC236}">
                <a16:creationId xmlns:a16="http://schemas.microsoft.com/office/drawing/2014/main" id="{93B6DB52-BBA4-E59A-64EE-75A941376943}"/>
              </a:ext>
            </a:extLst>
          </p:cNvPr>
          <p:cNvCxnSpPr>
            <a:cxnSpLocks/>
          </p:cNvCxnSpPr>
          <p:nvPr/>
        </p:nvCxnSpPr>
        <p:spPr>
          <a:xfrm flipV="1">
            <a:off x="8096367" y="2998831"/>
            <a:ext cx="909632" cy="754020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 descr="sds">
            <a:extLst>
              <a:ext uri="{FF2B5EF4-FFF2-40B4-BE49-F238E27FC236}">
                <a16:creationId xmlns:a16="http://schemas.microsoft.com/office/drawing/2014/main" id="{A1D27A4C-EEDB-0A38-4537-17929BFFEE32}"/>
              </a:ext>
            </a:extLst>
          </p:cNvPr>
          <p:cNvCxnSpPr>
            <a:cxnSpLocks/>
          </p:cNvCxnSpPr>
          <p:nvPr/>
        </p:nvCxnSpPr>
        <p:spPr>
          <a:xfrm>
            <a:off x="10449462" y="3371863"/>
            <a:ext cx="466240" cy="392977"/>
          </a:xfrm>
          <a:prstGeom prst="straightConnector1">
            <a:avLst/>
          </a:prstGeom>
          <a:ln w="12700"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 descr="sds">
            <a:extLst>
              <a:ext uri="{FF2B5EF4-FFF2-40B4-BE49-F238E27FC236}">
                <a16:creationId xmlns:a16="http://schemas.microsoft.com/office/drawing/2014/main" id="{90D24973-CB58-0CB2-D79E-DF0A912B9DF9}"/>
              </a:ext>
            </a:extLst>
          </p:cNvPr>
          <p:cNvCxnSpPr>
            <a:cxnSpLocks/>
          </p:cNvCxnSpPr>
          <p:nvPr/>
        </p:nvCxnSpPr>
        <p:spPr>
          <a:xfrm flipH="1" flipV="1">
            <a:off x="10433355" y="2998831"/>
            <a:ext cx="964695" cy="766009"/>
          </a:xfrm>
          <a:prstGeom prst="straightConnector1">
            <a:avLst/>
          </a:prstGeom>
          <a:ln w="12700"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 descr="sds">
            <a:extLst>
              <a:ext uri="{FF2B5EF4-FFF2-40B4-BE49-F238E27FC236}">
                <a16:creationId xmlns:a16="http://schemas.microsoft.com/office/drawing/2014/main" id="{5775B4EE-B605-A387-C01D-547A7CFEE90C}"/>
              </a:ext>
            </a:extLst>
          </p:cNvPr>
          <p:cNvCxnSpPr>
            <a:cxnSpLocks/>
          </p:cNvCxnSpPr>
          <p:nvPr/>
        </p:nvCxnSpPr>
        <p:spPr>
          <a:xfrm flipH="1">
            <a:off x="8490101" y="3333577"/>
            <a:ext cx="547104" cy="438493"/>
          </a:xfrm>
          <a:prstGeom prst="straightConnector1">
            <a:avLst/>
          </a:prstGeom>
          <a:ln w="127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 descr="sds">
            <a:extLst>
              <a:ext uri="{FF2B5EF4-FFF2-40B4-BE49-F238E27FC236}">
                <a16:creationId xmlns:a16="http://schemas.microsoft.com/office/drawing/2014/main" id="{D317CDD5-4E5F-3622-8DA8-1A526763FCF0}"/>
              </a:ext>
            </a:extLst>
          </p:cNvPr>
          <p:cNvCxnSpPr>
            <a:cxnSpLocks/>
          </p:cNvCxnSpPr>
          <p:nvPr/>
        </p:nvCxnSpPr>
        <p:spPr>
          <a:xfrm flipV="1">
            <a:off x="8848643" y="3871751"/>
            <a:ext cx="1491502" cy="8581"/>
          </a:xfrm>
          <a:prstGeom prst="straightConnector1">
            <a:avLst/>
          </a:prstGeom>
          <a:ln w="1270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DE55410-EAF8-2BF3-7D97-7FBEB1EC1F96}"/>
              </a:ext>
            </a:extLst>
          </p:cNvPr>
          <p:cNvSpPr txBox="1"/>
          <p:nvPr/>
        </p:nvSpPr>
        <p:spPr>
          <a:xfrm>
            <a:off x="10125768" y="3960815"/>
            <a:ext cx="71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806404-3BA8-ED49-5953-861B954B06C1}"/>
              </a:ext>
            </a:extLst>
          </p:cNvPr>
          <p:cNvSpPr txBox="1"/>
          <p:nvPr/>
        </p:nvSpPr>
        <p:spPr>
          <a:xfrm rot="19233831">
            <a:off x="8145727" y="3057879"/>
            <a:ext cx="987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CA_V413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ECAE5B-F8DC-DA7A-22F3-F0FE9B1530A8}"/>
              </a:ext>
            </a:extLst>
          </p:cNvPr>
          <p:cNvSpPr txBox="1"/>
          <p:nvPr/>
        </p:nvSpPr>
        <p:spPr>
          <a:xfrm rot="19233831">
            <a:off x="8263788" y="3326354"/>
            <a:ext cx="987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CA_V413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77CD25-9130-7E23-F15E-3D09E6834195}"/>
              </a:ext>
            </a:extLst>
          </p:cNvPr>
          <p:cNvSpPr txBox="1"/>
          <p:nvPr/>
        </p:nvSpPr>
        <p:spPr>
          <a:xfrm rot="2518733">
            <a:off x="10375194" y="3488635"/>
            <a:ext cx="987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CA_V411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86E179-C9EF-D6FB-5FA2-5187016EF103}"/>
              </a:ext>
            </a:extLst>
          </p:cNvPr>
          <p:cNvSpPr txBox="1"/>
          <p:nvPr/>
        </p:nvSpPr>
        <p:spPr>
          <a:xfrm rot="2316589">
            <a:off x="10578807" y="3258652"/>
            <a:ext cx="987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CA_V413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A7815F-AD4E-067C-D0DB-B8267896C1BE}"/>
              </a:ext>
            </a:extLst>
          </p:cNvPr>
          <p:cNvSpPr txBox="1"/>
          <p:nvPr/>
        </p:nvSpPr>
        <p:spPr>
          <a:xfrm>
            <a:off x="9300420" y="3589396"/>
            <a:ext cx="987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CA_V413</a:t>
            </a:r>
          </a:p>
        </p:txBody>
      </p:sp>
      <p:sp>
        <p:nvSpPr>
          <p:cNvPr id="38" name="Oval Callout 37">
            <a:extLst>
              <a:ext uri="{FF2B5EF4-FFF2-40B4-BE49-F238E27FC236}">
                <a16:creationId xmlns:a16="http://schemas.microsoft.com/office/drawing/2014/main" id="{58386782-F41E-DB45-A952-B808C4D465B5}"/>
              </a:ext>
            </a:extLst>
          </p:cNvPr>
          <p:cNvSpPr/>
          <p:nvPr/>
        </p:nvSpPr>
        <p:spPr>
          <a:xfrm>
            <a:off x="8491919" y="4518068"/>
            <a:ext cx="1427356" cy="953888"/>
          </a:xfrm>
          <a:prstGeom prst="wedgeEllipseCallout">
            <a:avLst>
              <a:gd name="adj1" fmla="val -26581"/>
              <a:gd name="adj2" fmla="val -94534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 response from IOC </a:t>
            </a:r>
            <a:br>
              <a:rPr lang="en-US" sz="1100" dirty="0">
                <a:solidFill>
                  <a:schemeClr val="tx1"/>
                </a:solidFill>
              </a:rPr>
            </a:br>
            <a:r>
              <a:rPr lang="en-US" sz="1100" dirty="0">
                <a:solidFill>
                  <a:schemeClr val="tx1"/>
                </a:solidFill>
              </a:rPr>
              <a:t>--- must be CA_V413</a:t>
            </a:r>
          </a:p>
        </p:txBody>
      </p:sp>
    </p:spTree>
    <p:extLst>
      <p:ext uri="{BB962C8B-B14F-4D97-AF65-F5344CB8AC3E}">
        <p14:creationId xmlns:p14="http://schemas.microsoft.com/office/powerpoint/2010/main" val="327327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1"/>
      <p:bldP spid="36" grpId="0"/>
      <p:bldP spid="37" grpId="0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26C3-E6A3-9F89-080F-A8D63E3BA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 not to use a nameserver?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18748D-755C-9BBA-5C98-7A330F75D488}"/>
              </a:ext>
            </a:extLst>
          </p:cNvPr>
          <p:cNvSpPr/>
          <p:nvPr/>
        </p:nvSpPr>
        <p:spPr>
          <a:xfrm>
            <a:off x="4853598" y="2164888"/>
            <a:ext cx="2131978" cy="213197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FA32B5-E582-9E13-2A03-31463E8E6AFE}"/>
              </a:ext>
            </a:extLst>
          </p:cNvPr>
          <p:cNvSpPr/>
          <p:nvPr/>
        </p:nvSpPr>
        <p:spPr>
          <a:xfrm>
            <a:off x="1155232" y="2164889"/>
            <a:ext cx="2131978" cy="21319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710AE2-61F7-C5F3-B221-440580B6FBA7}"/>
              </a:ext>
            </a:extLst>
          </p:cNvPr>
          <p:cNvSpPr/>
          <p:nvPr/>
        </p:nvSpPr>
        <p:spPr>
          <a:xfrm>
            <a:off x="8552433" y="2164888"/>
            <a:ext cx="2131979" cy="2131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12CACF-F944-9D3B-CB35-1D61E7542442}"/>
              </a:ext>
            </a:extLst>
          </p:cNvPr>
          <p:cNvSpPr txBox="1"/>
          <p:nvPr/>
        </p:nvSpPr>
        <p:spPr>
          <a:xfrm>
            <a:off x="1154998" y="4366915"/>
            <a:ext cx="2131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Single point of failure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F7CF273-49A8-16BF-8257-BCBBB8B45A11}"/>
              </a:ext>
            </a:extLst>
          </p:cNvPr>
          <p:cNvSpPr txBox="1"/>
          <p:nvPr/>
        </p:nvSpPr>
        <p:spPr>
          <a:xfrm>
            <a:off x="4853598" y="4296866"/>
            <a:ext cx="2131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Small or segmented networks not impacted</a:t>
            </a:r>
            <a:br>
              <a:rPr lang="en-US" dirty="0"/>
            </a:br>
            <a:r>
              <a:rPr lang="en-US" dirty="0"/>
              <a:t>as much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F9932F-A305-BB7F-C346-687702915DD7}"/>
              </a:ext>
            </a:extLst>
          </p:cNvPr>
          <p:cNvSpPr txBox="1"/>
          <p:nvPr/>
        </p:nvSpPr>
        <p:spPr>
          <a:xfrm>
            <a:off x="8552433" y="4366915"/>
            <a:ext cx="2131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Potentially slower PV resolution</a:t>
            </a:r>
          </a:p>
        </p:txBody>
      </p:sp>
      <p:pic>
        <p:nvPicPr>
          <p:cNvPr id="51" name="Graphic 50">
            <a:extLst>
              <a:ext uri="{FF2B5EF4-FFF2-40B4-BE49-F238E27FC236}">
                <a16:creationId xmlns:a16="http://schemas.microsoft.com/office/drawing/2014/main" id="{3B8A8B8F-AFD7-61EB-41E3-1022F0C05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34865" y="2641532"/>
            <a:ext cx="1167113" cy="1167113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D96C9A7E-20E5-5331-9B47-3DD7540C7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83262" y="2387364"/>
            <a:ext cx="1675450" cy="167545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CB962A2C-1814-62C6-7BDC-302F952981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40174" y="2621500"/>
            <a:ext cx="1187145" cy="11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0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6B66-1E15-87AF-7879-3C37A4CC2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an EPICS nameserver work?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EE8E0D-6799-4103-5849-5A913FD0F5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0165"/>
          <a:stretch>
            <a:fillRect/>
          </a:stretch>
        </p:blipFill>
        <p:spPr>
          <a:xfrm>
            <a:off x="-2" y="1683230"/>
            <a:ext cx="6060907" cy="3725592"/>
          </a:xfrm>
          <a:prstGeom prst="rect">
            <a:avLst/>
          </a:prstGeom>
        </p:spPr>
      </p:pic>
      <p:pic>
        <p:nvPicPr>
          <p:cNvPr id="10" name="Picture 9" descr="Diagram&#10;&#10;AI-generated content may be incorrect.">
            <a:extLst>
              <a:ext uri="{FF2B5EF4-FFF2-40B4-BE49-F238E27FC236}">
                <a16:creationId xmlns:a16="http://schemas.microsoft.com/office/drawing/2014/main" id="{3A0A7B4C-68B9-17D8-8B8D-34AA6A8CB2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7072"/>
          <a:stretch>
            <a:fillRect/>
          </a:stretch>
        </p:blipFill>
        <p:spPr>
          <a:xfrm>
            <a:off x="6060906" y="1683230"/>
            <a:ext cx="6131094" cy="466658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4A1EEE9-A381-BDEF-C0DE-DEB744CF96C1}"/>
              </a:ext>
            </a:extLst>
          </p:cNvPr>
          <p:cNvSpPr/>
          <p:nvPr/>
        </p:nvSpPr>
        <p:spPr>
          <a:xfrm>
            <a:off x="162046" y="1169043"/>
            <a:ext cx="5764192" cy="438680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85B76-F193-B781-5A7A-8417E12F5250}"/>
              </a:ext>
            </a:extLst>
          </p:cNvPr>
          <p:cNvSpPr txBox="1"/>
          <p:nvPr/>
        </p:nvSpPr>
        <p:spPr>
          <a:xfrm>
            <a:off x="1409428" y="1221566"/>
            <a:ext cx="3393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database - PVs pre-loaded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C58DF6-5DF0-CECA-ACFF-A9CB541F628C}"/>
              </a:ext>
            </a:extLst>
          </p:cNvPr>
          <p:cNvSpPr/>
          <p:nvPr/>
        </p:nvSpPr>
        <p:spPr>
          <a:xfrm>
            <a:off x="6244357" y="1169043"/>
            <a:ext cx="5764192" cy="5323832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0E6A08-DD31-17BF-67E6-2B1BBFF8F57F}"/>
              </a:ext>
            </a:extLst>
          </p:cNvPr>
          <p:cNvSpPr txBox="1"/>
          <p:nvPr/>
        </p:nvSpPr>
        <p:spPr>
          <a:xfrm>
            <a:off x="6984970" y="1236544"/>
            <a:ext cx="482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database - PVs searched and cached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C04BE5-2C74-8385-793E-4EE0550FE85F}"/>
              </a:ext>
            </a:extLst>
          </p:cNvPr>
          <p:cNvCxnSpPr/>
          <p:nvPr/>
        </p:nvCxnSpPr>
        <p:spPr>
          <a:xfrm>
            <a:off x="2201147" y="6211315"/>
            <a:ext cx="1400536" cy="0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0ACC41E-8697-1AF9-0BED-68A8CCC3CC9A}"/>
              </a:ext>
            </a:extLst>
          </p:cNvPr>
          <p:cNvCxnSpPr/>
          <p:nvPr/>
        </p:nvCxnSpPr>
        <p:spPr>
          <a:xfrm>
            <a:off x="2210765" y="5966043"/>
            <a:ext cx="1400536" cy="0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5373DD6-82ED-FDD5-AD06-D45D4630EC24}"/>
              </a:ext>
            </a:extLst>
          </p:cNvPr>
          <p:cNvSpPr txBox="1"/>
          <p:nvPr/>
        </p:nvSpPr>
        <p:spPr>
          <a:xfrm>
            <a:off x="3543722" y="6072815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UDP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B83A080-9B83-698F-56B7-3422C58CA7E3}"/>
              </a:ext>
            </a:extLst>
          </p:cNvPr>
          <p:cNvSpPr txBox="1"/>
          <p:nvPr/>
        </p:nvSpPr>
        <p:spPr>
          <a:xfrm>
            <a:off x="3553340" y="5831005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TCP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17AD0DE-4F75-D3F8-2A8E-0B938F63396A}"/>
              </a:ext>
            </a:extLst>
          </p:cNvPr>
          <p:cNvSpPr/>
          <p:nvPr/>
        </p:nvSpPr>
        <p:spPr>
          <a:xfrm>
            <a:off x="10299700" y="3072984"/>
            <a:ext cx="1130299" cy="35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4FB5EF-2411-BD42-276A-162E8E8BE8A9}"/>
              </a:ext>
            </a:extLst>
          </p:cNvPr>
          <p:cNvSpPr/>
          <p:nvPr/>
        </p:nvSpPr>
        <p:spPr>
          <a:xfrm>
            <a:off x="9163051" y="3072984"/>
            <a:ext cx="1085849" cy="470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B578FB-2C17-EE08-2D98-D9561819D0B2}"/>
              </a:ext>
            </a:extLst>
          </p:cNvPr>
          <p:cNvCxnSpPr>
            <a:cxnSpLocks/>
          </p:cNvCxnSpPr>
          <p:nvPr/>
        </p:nvCxnSpPr>
        <p:spPr>
          <a:xfrm>
            <a:off x="9163051" y="3117434"/>
            <a:ext cx="2266948" cy="0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38A1137-947B-CC51-D485-2E6EE6F99F22}"/>
              </a:ext>
            </a:extLst>
          </p:cNvPr>
          <p:cNvCxnSpPr>
            <a:cxnSpLocks/>
          </p:cNvCxnSpPr>
          <p:nvPr/>
        </p:nvCxnSpPr>
        <p:spPr>
          <a:xfrm>
            <a:off x="9163051" y="3506215"/>
            <a:ext cx="1085849" cy="0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DD24C26-6F95-5BB6-1EFC-63D58BBA6A4A}"/>
              </a:ext>
            </a:extLst>
          </p:cNvPr>
          <p:cNvCxnSpPr>
            <a:cxnSpLocks/>
          </p:cNvCxnSpPr>
          <p:nvPr/>
        </p:nvCxnSpPr>
        <p:spPr>
          <a:xfrm>
            <a:off x="2201147" y="6488314"/>
            <a:ext cx="1400536" cy="0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98F82B7-BC6B-6155-A865-97FA7BFEDA00}"/>
              </a:ext>
            </a:extLst>
          </p:cNvPr>
          <p:cNvSpPr txBox="1"/>
          <p:nvPr/>
        </p:nvSpPr>
        <p:spPr>
          <a:xfrm>
            <a:off x="3543722" y="6350653"/>
            <a:ext cx="1220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Broadcast UDP</a:t>
            </a:r>
          </a:p>
        </p:txBody>
      </p:sp>
    </p:spTree>
    <p:extLst>
      <p:ext uri="{BB962C8B-B14F-4D97-AF65-F5344CB8AC3E}">
        <p14:creationId xmlns:p14="http://schemas.microsoft.com/office/powerpoint/2010/main" val="77344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E57A-F22B-1C97-4C9D-6F545D626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analyze the impact?</a:t>
            </a:r>
          </a:p>
        </p:txBody>
      </p:sp>
      <p:pic>
        <p:nvPicPr>
          <p:cNvPr id="7" name="Picture 6" descr="Graphical user interface, chart&#10;&#10;AI-generated content may be incorrect.">
            <a:extLst>
              <a:ext uri="{FF2B5EF4-FFF2-40B4-BE49-F238E27FC236}">
                <a16:creationId xmlns:a16="http://schemas.microsoft.com/office/drawing/2014/main" id="{1B529BEF-0244-F0DE-5E64-91FE6EC57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92" y="1102810"/>
            <a:ext cx="10889862" cy="508964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5D85EA-32BF-B84F-2E76-136C4E34A6E3}"/>
              </a:ext>
            </a:extLst>
          </p:cNvPr>
          <p:cNvSpPr/>
          <p:nvPr/>
        </p:nvSpPr>
        <p:spPr>
          <a:xfrm>
            <a:off x="7867686" y="493023"/>
            <a:ext cx="2362582" cy="26610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822960"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60"/>
              </a:spcAft>
              <a:defRPr/>
            </a:pPr>
            <a:r>
              <a:rPr lang="en-US" sz="1600" i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Python tool</a:t>
            </a:r>
            <a:br>
              <a:rPr lang="en-US" sz="1600" i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1600" i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to decode and visualize EPICS search requests in real-time</a:t>
            </a:r>
          </a:p>
        </p:txBody>
      </p:sp>
    </p:spTree>
    <p:extLst>
      <p:ext uri="{BB962C8B-B14F-4D97-AF65-F5344CB8AC3E}">
        <p14:creationId xmlns:p14="http://schemas.microsoft.com/office/powerpoint/2010/main" val="1745298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C2544-A198-F997-9509-2182E5C1A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</a:t>
            </a:r>
            <a:r>
              <a:rPr lang="en-US" dirty="0" err="1"/>
              <a:t>PVmapper</a:t>
            </a:r>
            <a:r>
              <a:rPr lang="en-US" dirty="0"/>
              <a:t> project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342646-63A1-1A30-1546-66C825FE5BFB}"/>
              </a:ext>
            </a:extLst>
          </p:cNvPr>
          <p:cNvSpPr/>
          <p:nvPr/>
        </p:nvSpPr>
        <p:spPr>
          <a:xfrm>
            <a:off x="0" y="1251522"/>
            <a:ext cx="6974541" cy="36483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935E7-CBEE-E0CD-97EF-555D14A29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122" y="1544649"/>
            <a:ext cx="6206469" cy="281900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Works in any EPICS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Tunable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Easy to deploy and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Extendable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Low performance</a:t>
            </a:r>
          </a:p>
        </p:txBody>
      </p:sp>
      <p:pic>
        <p:nvPicPr>
          <p:cNvPr id="11" name="Picture 10" descr="Text&#10;&#10;AI-generated content may be incorrect.">
            <a:extLst>
              <a:ext uri="{FF2B5EF4-FFF2-40B4-BE49-F238E27FC236}">
                <a16:creationId xmlns:a16="http://schemas.microsoft.com/office/drawing/2014/main" id="{20C7B831-5397-EDD0-5BD4-A5E8F1780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699" y="1018572"/>
            <a:ext cx="7772400" cy="604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5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691A-042E-DFB0-015D-CF9ED962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77D366F-3753-F5A5-E50D-A5437FBFF0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552880"/>
              </p:ext>
            </p:extLst>
          </p:nvPr>
        </p:nvGraphicFramePr>
        <p:xfrm>
          <a:off x="314692" y="1160462"/>
          <a:ext cx="11492432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3964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E9A5-061D-6F92-BACD-0F999F7B6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experience at SNS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A2C0-C060-899E-658D-48AAF8D41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production in SNS Accelerator network since May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Serves all OPI consoles, gateway, archiver, alarm handler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Except chief OPI console, IOCs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Serving approx. 85,000,000 searches/day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Helped reduce </a:t>
            </a:r>
            <a:r>
              <a:rPr lang="en-US" dirty="0"/>
              <a:t>periodic search spikes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Reduced broadcast traffic by order of magnitude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Helped remove non-existing PVs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Recently added second instance for redundancy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DA2E848-E422-BEFD-E258-5F4159F83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392" y="3020819"/>
            <a:ext cx="6683008" cy="413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739304"/>
      </p:ext>
    </p:extLst>
  </p:cSld>
  <p:clrMapOvr>
    <a:masterClrMapping/>
  </p:clrMapOvr>
</p:sld>
</file>

<file path=ppt/theme/theme1.xml><?xml version="1.0" encoding="utf-8"?>
<a:theme xmlns:a="http://schemas.openxmlformats.org/drawingml/2006/main" name="ORNL Presentation">
  <a:themeElements>
    <a:clrScheme name="ORNL Color TEST">
      <a:dk1>
        <a:srgbClr val="373A36"/>
      </a:dk1>
      <a:lt1>
        <a:srgbClr val="FFFFFF"/>
      </a:lt1>
      <a:dk2>
        <a:srgbClr val="00662C"/>
      </a:dk2>
      <a:lt2>
        <a:srgbClr val="DBDCDB"/>
      </a:lt2>
      <a:accent1>
        <a:srgbClr val="00454D"/>
      </a:accent1>
      <a:accent2>
        <a:srgbClr val="006BA6"/>
      </a:accent2>
      <a:accent3>
        <a:srgbClr val="00B38F"/>
      </a:accent3>
      <a:accent4>
        <a:srgbClr val="7DBA00"/>
      </a:accent4>
      <a:accent5>
        <a:srgbClr val="FF9E1B"/>
      </a:accent5>
      <a:accent6>
        <a:srgbClr val="B50093"/>
      </a:accent6>
      <a:hlink>
        <a:srgbClr val="00BDB5"/>
      </a:hlink>
      <a:folHlink>
        <a:srgbClr val="00662C"/>
      </a:folHlink>
    </a:clrScheme>
    <a:fontScheme name="ORNL">
      <a:majorFont>
        <a:latin typeface="Robo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ORNL Green">
      <a:srgbClr val="00662C"/>
    </a:custClr>
    <a:custClr name="Hale Navy">
      <a:srgbClr val="00454D"/>
    </a:custClr>
    <a:custClr name="Graphite">
      <a:srgbClr val="DBDCDB"/>
    </a:custClr>
    <a:custClr name="Polar">
      <a:srgbClr val="FFFFFF"/>
    </a:custClr>
    <a:custClr name="Dark Matter">
      <a:srgbClr val="373A36"/>
    </a:custClr>
    <a:custClr name="Energy">
      <a:srgbClr val="7DBA00"/>
    </a:custClr>
    <a:custClr name="Mist">
      <a:srgbClr val="8BFEBF"/>
    </a:custClr>
    <a:custClr name="Biome">
      <a:srgbClr val="00B38F"/>
    </a:custClr>
    <a:custClr name="Aqua">
      <a:srgbClr val="00BDB5"/>
    </a:custClr>
    <a:custClr name="Infinity">
      <a:srgbClr val="006BA6"/>
    </a:custClr>
    <a:custClr name="Hydro">
      <a:srgbClr val="005776"/>
    </a:custClr>
    <a:custClr name="Forge">
      <a:srgbClr val="FF9E1B"/>
    </a:custClr>
    <a:custClr name="Spark">
      <a:srgbClr val="FE5000"/>
    </a:custClr>
    <a:custClr name="Plasma">
      <a:srgbClr val="B50094"/>
    </a:custClr>
    <a:custClr name="Pulsar">
      <a:srgbClr val="4E008E"/>
    </a:custClr>
  </a:custClrLst>
  <a:extLst>
    <a:ext uri="{05A4C25C-085E-4340-85A3-A5531E510DB2}">
      <thm15:themeFamily xmlns:thm15="http://schemas.microsoft.com/office/thememl/2012/main" name="ORNL-Presentation-16x9-Template" id="{B6CFA07B-5112-CD44-89D2-3F3E80521EC7}" vid="{5F400BA0-AB5B-A743-9B98-289004757F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4229</TotalTime>
  <Words>527</Words>
  <Application>Microsoft Macintosh PowerPoint</Application>
  <PresentationFormat>Widescreen</PresentationFormat>
  <Paragraphs>90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Roboto Light</vt:lpstr>
      <vt:lpstr>ORNL Presentation</vt:lpstr>
      <vt:lpstr>PVmapper EPICS nameserver without a database</vt:lpstr>
      <vt:lpstr>Why a nameserver?</vt:lpstr>
      <vt:lpstr>Why a new nameserver?</vt:lpstr>
      <vt:lpstr>Or not to use a nameserver?</vt:lpstr>
      <vt:lpstr>How does an EPICS nameserver work?</vt:lpstr>
      <vt:lpstr>How to analyze the impact?</vt:lpstr>
      <vt:lpstr>Goals for PVmapper project</vt:lpstr>
      <vt:lpstr>Project status</vt:lpstr>
      <vt:lpstr>Operational experience at SNS</vt:lpstr>
      <vt:lpstr>Future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Vodopivec, Klemen</dc:creator>
  <cp:lastModifiedBy>Vodopivec, Klemen</cp:lastModifiedBy>
  <cp:revision>25</cp:revision>
  <dcterms:created xsi:type="dcterms:W3CDTF">2025-09-16T11:52:28Z</dcterms:created>
  <dcterms:modified xsi:type="dcterms:W3CDTF">2025-09-20T12:38:19Z</dcterms:modified>
</cp:coreProperties>
</file>