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63" r:id="rId7"/>
    <p:sldId id="264" r:id="rId8"/>
    <p:sldId id="284" r:id="rId9"/>
    <p:sldId id="278" r:id="rId10"/>
    <p:sldId id="283" r:id="rId11"/>
    <p:sldId id="285" r:id="rId12"/>
    <p:sldId id="286" r:id="rId13"/>
    <p:sldId id="276" r:id="rId14"/>
    <p:sldId id="270" r:id="rId15"/>
  </p:sldIdLst>
  <p:sldSz cx="18288000" cy="10287000"/>
  <p:notesSz cx="6858000" cy="9144000"/>
  <p:embeddedFontLst>
    <p:embeddedFont>
      <p:font typeface="Poppins" panose="00000500000000000000" pitchFamily="2" charset="-18"/>
      <p:regular r:id="rId17"/>
      <p:bold r:id="rId18"/>
      <p:italic r:id="rId19"/>
      <p:boldItalic r:id="rId20"/>
    </p:embeddedFont>
    <p:embeddedFont>
      <p:font typeface="Sora" pitchFamily="2" charset="0"/>
      <p:regular r:id="rId21"/>
      <p:bold r:id="rId22"/>
    </p:embeddedFont>
    <p:embeddedFont>
      <p:font typeface="Sora Bold" pitchFamily="2" charset="0"/>
      <p:regular r:id="rId23"/>
      <p:bold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CB8397-2C4B-4EAC-96B0-3ABA60058D3D}" v="3" dt="2025-09-19T20:34:37.6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85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ojciech Soroka" userId="02b90563-812e-45cd-b8fe-24ce00b3e404" providerId="ADAL" clId="{68CB8397-2C4B-4EAC-96B0-3ABA60058D3D}"/>
    <pc:docChg chg="undo redo custSel delSld modSld">
      <pc:chgData name="Wojciech Soroka" userId="02b90563-812e-45cd-b8fe-24ce00b3e404" providerId="ADAL" clId="{68CB8397-2C4B-4EAC-96B0-3ABA60058D3D}" dt="2025-09-19T20:36:27.234" v="1012" actId="1076"/>
      <pc:docMkLst>
        <pc:docMk/>
      </pc:docMkLst>
      <pc:sldChg chg="addSp delSp modSp mod">
        <pc:chgData name="Wojciech Soroka" userId="02b90563-812e-45cd-b8fe-24ce00b3e404" providerId="ADAL" clId="{68CB8397-2C4B-4EAC-96B0-3ABA60058D3D}" dt="2025-09-19T20:36:27.234" v="1012" actId="1076"/>
        <pc:sldMkLst>
          <pc:docMk/>
          <pc:sldMk cId="0" sldId="256"/>
        </pc:sldMkLst>
        <pc:spChg chg="mod">
          <ac:chgData name="Wojciech Soroka" userId="02b90563-812e-45cd-b8fe-24ce00b3e404" providerId="ADAL" clId="{68CB8397-2C4B-4EAC-96B0-3ABA60058D3D}" dt="2025-09-19T20:36:27.234" v="1012" actId="1076"/>
          <ac:spMkLst>
            <pc:docMk/>
            <pc:sldMk cId="0" sldId="256"/>
            <ac:spMk id="17" creationId="{00000000-0000-0000-0000-000000000000}"/>
          </ac:spMkLst>
        </pc:spChg>
        <pc:spChg chg="add mod">
          <ac:chgData name="Wojciech Soroka" userId="02b90563-812e-45cd-b8fe-24ce00b3e404" providerId="ADAL" clId="{68CB8397-2C4B-4EAC-96B0-3ABA60058D3D}" dt="2025-09-19T20:35:02.990" v="1002" actId="1076"/>
          <ac:spMkLst>
            <pc:docMk/>
            <pc:sldMk cId="0" sldId="256"/>
            <ac:spMk id="18" creationId="{6B02F2C0-7250-0B95-E02F-9A5B5F41A5F1}"/>
          </ac:spMkLst>
        </pc:spChg>
        <pc:spChg chg="del">
          <ac:chgData name="Wojciech Soroka" userId="02b90563-812e-45cd-b8fe-24ce00b3e404" providerId="ADAL" clId="{68CB8397-2C4B-4EAC-96B0-3ABA60058D3D}" dt="2025-09-18T12:32:49.481" v="14" actId="478"/>
          <ac:spMkLst>
            <pc:docMk/>
            <pc:sldMk cId="0" sldId="256"/>
            <ac:spMk id="19" creationId="{00000000-0000-0000-0000-000000000000}"/>
          </ac:spMkLst>
        </pc:spChg>
        <pc:spChg chg="mod">
          <ac:chgData name="Wojciech Soroka" userId="02b90563-812e-45cd-b8fe-24ce00b3e404" providerId="ADAL" clId="{68CB8397-2C4B-4EAC-96B0-3ABA60058D3D}" dt="2025-09-18T12:32:53.451" v="15" actId="1076"/>
          <ac:spMkLst>
            <pc:docMk/>
            <pc:sldMk cId="0" sldId="256"/>
            <ac:spMk id="22" creationId="{5BEFB47E-A04E-1CD0-2886-FC956F978BD4}"/>
          </ac:spMkLst>
        </pc:spChg>
        <pc:spChg chg="add del">
          <ac:chgData name="Wojciech Soroka" userId="02b90563-812e-45cd-b8fe-24ce00b3e404" providerId="ADAL" clId="{68CB8397-2C4B-4EAC-96B0-3ABA60058D3D}" dt="2025-09-18T12:32:19.423" v="8" actId="22"/>
          <ac:spMkLst>
            <pc:docMk/>
            <pc:sldMk cId="0" sldId="256"/>
            <ac:spMk id="23" creationId="{9E5550FC-F750-ABF1-6CA3-F3A4001328A7}"/>
          </ac:spMkLst>
        </pc:spChg>
        <pc:grpChg chg="mod">
          <ac:chgData name="Wojciech Soroka" userId="02b90563-812e-45cd-b8fe-24ce00b3e404" providerId="ADAL" clId="{68CB8397-2C4B-4EAC-96B0-3ABA60058D3D}" dt="2025-09-18T12:32:58.344" v="16" actId="1076"/>
          <ac:grpSpMkLst>
            <pc:docMk/>
            <pc:sldMk cId="0" sldId="256"/>
            <ac:grpSpMk id="5" creationId="{00000000-0000-0000-0000-000000000000}"/>
          </ac:grpSpMkLst>
        </pc:grpChg>
      </pc:sldChg>
      <pc:sldChg chg="addSp delSp modSp mod">
        <pc:chgData name="Wojciech Soroka" userId="02b90563-812e-45cd-b8fe-24ce00b3e404" providerId="ADAL" clId="{68CB8397-2C4B-4EAC-96B0-3ABA60058D3D}" dt="2025-09-19T20:17:56.938" v="806" actId="1076"/>
        <pc:sldMkLst>
          <pc:docMk/>
          <pc:sldMk cId="0" sldId="257"/>
        </pc:sldMkLst>
        <pc:spChg chg="add del mod">
          <ac:chgData name="Wojciech Soroka" userId="02b90563-812e-45cd-b8fe-24ce00b3e404" providerId="ADAL" clId="{68CB8397-2C4B-4EAC-96B0-3ABA60058D3D}" dt="2025-09-18T12:35:42.200" v="62" actId="478"/>
          <ac:spMkLst>
            <pc:docMk/>
            <pc:sldMk cId="0" sldId="257"/>
            <ac:spMk id="17" creationId="{00000000-0000-0000-0000-000000000000}"/>
          </ac:spMkLst>
        </pc:spChg>
        <pc:spChg chg="del">
          <ac:chgData name="Wojciech Soroka" userId="02b90563-812e-45cd-b8fe-24ce00b3e404" providerId="ADAL" clId="{68CB8397-2C4B-4EAC-96B0-3ABA60058D3D}" dt="2025-09-18T12:35:10.466" v="54" actId="478"/>
          <ac:spMkLst>
            <pc:docMk/>
            <pc:sldMk cId="0" sldId="257"/>
            <ac:spMk id="20" creationId="{00000000-0000-0000-0000-000000000000}"/>
          </ac:spMkLst>
        </pc:spChg>
        <pc:spChg chg="mod">
          <ac:chgData name="Wojciech Soroka" userId="02b90563-812e-45cd-b8fe-24ce00b3e404" providerId="ADAL" clId="{68CB8397-2C4B-4EAC-96B0-3ABA60058D3D}" dt="2025-09-19T20:17:35.901" v="805" actId="20577"/>
          <ac:spMkLst>
            <pc:docMk/>
            <pc:sldMk cId="0" sldId="257"/>
            <ac:spMk id="21" creationId="{00000000-0000-0000-0000-000000000000}"/>
          </ac:spMkLst>
        </pc:spChg>
        <pc:spChg chg="del">
          <ac:chgData name="Wojciech Soroka" userId="02b90563-812e-45cd-b8fe-24ce00b3e404" providerId="ADAL" clId="{68CB8397-2C4B-4EAC-96B0-3ABA60058D3D}" dt="2025-09-18T12:35:05.021" v="53" actId="478"/>
          <ac:spMkLst>
            <pc:docMk/>
            <pc:sldMk cId="0" sldId="257"/>
            <ac:spMk id="22" creationId="{00000000-0000-0000-0000-000000000000}"/>
          </ac:spMkLst>
        </pc:spChg>
        <pc:spChg chg="del mod">
          <ac:chgData name="Wojciech Soroka" userId="02b90563-812e-45cd-b8fe-24ce00b3e404" providerId="ADAL" clId="{68CB8397-2C4B-4EAC-96B0-3ABA60058D3D}" dt="2025-09-18T12:34:46.804" v="42" actId="478"/>
          <ac:spMkLst>
            <pc:docMk/>
            <pc:sldMk cId="0" sldId="257"/>
            <ac:spMk id="23" creationId="{00000000-0000-0000-0000-000000000000}"/>
          </ac:spMkLst>
        </pc:spChg>
        <pc:spChg chg="del">
          <ac:chgData name="Wojciech Soroka" userId="02b90563-812e-45cd-b8fe-24ce00b3e404" providerId="ADAL" clId="{68CB8397-2C4B-4EAC-96B0-3ABA60058D3D}" dt="2025-09-18T12:34:49.490" v="43" actId="478"/>
          <ac:spMkLst>
            <pc:docMk/>
            <pc:sldMk cId="0" sldId="257"/>
            <ac:spMk id="24" creationId="{00000000-0000-0000-0000-000000000000}"/>
          </ac:spMkLst>
        </pc:spChg>
        <pc:spChg chg="mod">
          <ac:chgData name="Wojciech Soroka" userId="02b90563-812e-45cd-b8fe-24ce00b3e404" providerId="ADAL" clId="{68CB8397-2C4B-4EAC-96B0-3ABA60058D3D}" dt="2025-09-18T12:39:27.057" v="444"/>
          <ac:spMkLst>
            <pc:docMk/>
            <pc:sldMk cId="0" sldId="257"/>
            <ac:spMk id="27" creationId="{926B498B-075D-8055-7DC2-70F76EF8B170}"/>
          </ac:spMkLst>
        </pc:spChg>
        <pc:spChg chg="mod">
          <ac:chgData name="Wojciech Soroka" userId="02b90563-812e-45cd-b8fe-24ce00b3e404" providerId="ADAL" clId="{68CB8397-2C4B-4EAC-96B0-3ABA60058D3D}" dt="2025-09-18T12:39:27.057" v="444"/>
          <ac:spMkLst>
            <pc:docMk/>
            <pc:sldMk cId="0" sldId="257"/>
            <ac:spMk id="28" creationId="{633356E3-FFD8-F79B-A2BF-B6996A9DFFC9}"/>
          </ac:spMkLst>
        </pc:spChg>
        <pc:spChg chg="add mod">
          <ac:chgData name="Wojciech Soroka" userId="02b90563-812e-45cd-b8fe-24ce00b3e404" providerId="ADAL" clId="{68CB8397-2C4B-4EAC-96B0-3ABA60058D3D}" dt="2025-09-18T12:39:42.927" v="448" actId="1076"/>
          <ac:spMkLst>
            <pc:docMk/>
            <pc:sldMk cId="0" sldId="257"/>
            <ac:spMk id="29" creationId="{FEF0169B-6D08-E219-D890-42FC89D3C516}"/>
          </ac:spMkLst>
        </pc:spChg>
        <pc:spChg chg="add mod">
          <ac:chgData name="Wojciech Soroka" userId="02b90563-812e-45cd-b8fe-24ce00b3e404" providerId="ADAL" clId="{68CB8397-2C4B-4EAC-96B0-3ABA60058D3D}" dt="2025-09-18T12:40:05.051" v="452" actId="1076"/>
          <ac:spMkLst>
            <pc:docMk/>
            <pc:sldMk cId="0" sldId="257"/>
            <ac:spMk id="30" creationId="{FCC736AF-0F53-19B2-D11F-4C3CF464E77B}"/>
          </ac:spMkLst>
        </pc:spChg>
        <pc:spChg chg="add mod">
          <ac:chgData name="Wojciech Soroka" userId="02b90563-812e-45cd-b8fe-24ce00b3e404" providerId="ADAL" clId="{68CB8397-2C4B-4EAC-96B0-3ABA60058D3D}" dt="2025-09-18T12:40:15.139" v="454" actId="1076"/>
          <ac:spMkLst>
            <pc:docMk/>
            <pc:sldMk cId="0" sldId="257"/>
            <ac:spMk id="31" creationId="{3964D519-0822-61A2-46CC-CA768280C35A}"/>
          </ac:spMkLst>
        </pc:spChg>
        <pc:spChg chg="add mod">
          <ac:chgData name="Wojciech Soroka" userId="02b90563-812e-45cd-b8fe-24ce00b3e404" providerId="ADAL" clId="{68CB8397-2C4B-4EAC-96B0-3ABA60058D3D}" dt="2025-09-18T12:40:31.616" v="460" actId="1076"/>
          <ac:spMkLst>
            <pc:docMk/>
            <pc:sldMk cId="0" sldId="257"/>
            <ac:spMk id="32" creationId="{BF8BCC49-F4DD-A84E-5F85-53153BA9A3B7}"/>
          </ac:spMkLst>
        </pc:spChg>
        <pc:spChg chg="add del mod">
          <ac:chgData name="Wojciech Soroka" userId="02b90563-812e-45cd-b8fe-24ce00b3e404" providerId="ADAL" clId="{68CB8397-2C4B-4EAC-96B0-3ABA60058D3D}" dt="2025-09-18T12:42:41.592" v="526" actId="22"/>
          <ac:spMkLst>
            <pc:docMk/>
            <pc:sldMk cId="0" sldId="257"/>
            <ac:spMk id="36" creationId="{6E8236E6-8E6C-A220-4B65-8ADA07C6007E}"/>
          </ac:spMkLst>
        </pc:spChg>
        <pc:grpChg chg="add del">
          <ac:chgData name="Wojciech Soroka" userId="02b90563-812e-45cd-b8fe-24ce00b3e404" providerId="ADAL" clId="{68CB8397-2C4B-4EAC-96B0-3ABA60058D3D}" dt="2025-09-18T12:34:59.479" v="52" actId="478"/>
          <ac:grpSpMkLst>
            <pc:docMk/>
            <pc:sldMk cId="0" sldId="257"/>
            <ac:grpSpMk id="6" creationId="{00000000-0000-0000-0000-000000000000}"/>
          </ac:grpSpMkLst>
        </pc:grpChg>
        <pc:grpChg chg="add del">
          <ac:chgData name="Wojciech Soroka" userId="02b90563-812e-45cd-b8fe-24ce00b3e404" providerId="ADAL" clId="{68CB8397-2C4B-4EAC-96B0-3ABA60058D3D}" dt="2025-09-18T12:34:58.871" v="51" actId="478"/>
          <ac:grpSpMkLst>
            <pc:docMk/>
            <pc:sldMk cId="0" sldId="257"/>
            <ac:grpSpMk id="9" creationId="{00000000-0000-0000-0000-000000000000}"/>
          </ac:grpSpMkLst>
        </pc:grpChg>
        <pc:grpChg chg="del">
          <ac:chgData name="Wojciech Soroka" userId="02b90563-812e-45cd-b8fe-24ce00b3e404" providerId="ADAL" clId="{68CB8397-2C4B-4EAC-96B0-3ABA60058D3D}" dt="2025-09-18T12:33:40.743" v="24" actId="478"/>
          <ac:grpSpMkLst>
            <pc:docMk/>
            <pc:sldMk cId="0" sldId="257"/>
            <ac:grpSpMk id="12" creationId="{00000000-0000-0000-0000-000000000000}"/>
          </ac:grpSpMkLst>
        </pc:grpChg>
        <pc:grpChg chg="del">
          <ac:chgData name="Wojciech Soroka" userId="02b90563-812e-45cd-b8fe-24ce00b3e404" providerId="ADAL" clId="{68CB8397-2C4B-4EAC-96B0-3ABA60058D3D}" dt="2025-09-18T12:33:38.576" v="23" actId="478"/>
          <ac:grpSpMkLst>
            <pc:docMk/>
            <pc:sldMk cId="0" sldId="257"/>
            <ac:grpSpMk id="15" creationId="{00000000-0000-0000-0000-000000000000}"/>
          </ac:grpSpMkLst>
        </pc:grpChg>
        <pc:grpChg chg="add mod">
          <ac:chgData name="Wojciech Soroka" userId="02b90563-812e-45cd-b8fe-24ce00b3e404" providerId="ADAL" clId="{68CB8397-2C4B-4EAC-96B0-3ABA60058D3D}" dt="2025-09-18T12:46:22.994" v="565" actId="14100"/>
          <ac:grpSpMkLst>
            <pc:docMk/>
            <pc:sldMk cId="0" sldId="257"/>
            <ac:grpSpMk id="25" creationId="{BAA8B98F-1930-5132-453A-9B9676EA5488}"/>
          </ac:grpSpMkLst>
        </pc:grpChg>
        <pc:picChg chg="add mod">
          <ac:chgData name="Wojciech Soroka" userId="02b90563-812e-45cd-b8fe-24ce00b3e404" providerId="ADAL" clId="{68CB8397-2C4B-4EAC-96B0-3ABA60058D3D}" dt="2025-09-18T12:40:48.843" v="464" actId="1076"/>
          <ac:picMkLst>
            <pc:docMk/>
            <pc:sldMk cId="0" sldId="257"/>
            <ac:picMk id="33" creationId="{F9029ABE-3226-548F-6411-6E1C11C8E8D9}"/>
          </ac:picMkLst>
        </pc:picChg>
        <pc:picChg chg="add mod">
          <ac:chgData name="Wojciech Soroka" userId="02b90563-812e-45cd-b8fe-24ce00b3e404" providerId="ADAL" clId="{68CB8397-2C4B-4EAC-96B0-3ABA60058D3D}" dt="2025-09-19T20:17:56.938" v="806" actId="1076"/>
          <ac:picMkLst>
            <pc:docMk/>
            <pc:sldMk cId="0" sldId="257"/>
            <ac:picMk id="34" creationId="{FF958710-8DAB-B0C7-2DD3-58B52367D2D0}"/>
          </ac:picMkLst>
        </pc:picChg>
        <pc:picChg chg="add mod">
          <ac:chgData name="Wojciech Soroka" userId="02b90563-812e-45cd-b8fe-24ce00b3e404" providerId="ADAL" clId="{68CB8397-2C4B-4EAC-96B0-3ABA60058D3D}" dt="2025-09-18T12:43:51.320" v="530" actId="1076"/>
          <ac:picMkLst>
            <pc:docMk/>
            <pc:sldMk cId="0" sldId="257"/>
            <ac:picMk id="37" creationId="{4E728FC5-7B69-BAC5-A63F-A69335A69258}"/>
          </ac:picMkLst>
        </pc:picChg>
        <pc:picChg chg="add mod">
          <ac:chgData name="Wojciech Soroka" userId="02b90563-812e-45cd-b8fe-24ce00b3e404" providerId="ADAL" clId="{68CB8397-2C4B-4EAC-96B0-3ABA60058D3D}" dt="2025-09-18T12:45:23.385" v="535" actId="1076"/>
          <ac:picMkLst>
            <pc:docMk/>
            <pc:sldMk cId="0" sldId="257"/>
            <ac:picMk id="39" creationId="{734CADEF-72A3-F774-154F-25588249D0BD}"/>
          </ac:picMkLst>
        </pc:picChg>
      </pc:sldChg>
      <pc:sldChg chg="del">
        <pc:chgData name="Wojciech Soroka" userId="02b90563-812e-45cd-b8fe-24ce00b3e404" providerId="ADAL" clId="{68CB8397-2C4B-4EAC-96B0-3ABA60058D3D}" dt="2025-09-18T12:08:55.397" v="1" actId="47"/>
        <pc:sldMkLst>
          <pc:docMk/>
          <pc:sldMk cId="0" sldId="258"/>
        </pc:sldMkLst>
      </pc:sldChg>
      <pc:sldChg chg="del">
        <pc:chgData name="Wojciech Soroka" userId="02b90563-812e-45cd-b8fe-24ce00b3e404" providerId="ADAL" clId="{68CB8397-2C4B-4EAC-96B0-3ABA60058D3D}" dt="2025-09-18T12:08:56.576" v="2" actId="47"/>
        <pc:sldMkLst>
          <pc:docMk/>
          <pc:sldMk cId="0" sldId="262"/>
        </pc:sldMkLst>
      </pc:sldChg>
      <pc:sldChg chg="modSp mod">
        <pc:chgData name="Wojciech Soroka" userId="02b90563-812e-45cd-b8fe-24ce00b3e404" providerId="ADAL" clId="{68CB8397-2C4B-4EAC-96B0-3ABA60058D3D}" dt="2025-09-18T13:50:48.218" v="693" actId="20577"/>
        <pc:sldMkLst>
          <pc:docMk/>
          <pc:sldMk cId="0" sldId="263"/>
        </pc:sldMkLst>
        <pc:spChg chg="mod">
          <ac:chgData name="Wojciech Soroka" userId="02b90563-812e-45cd-b8fe-24ce00b3e404" providerId="ADAL" clId="{68CB8397-2C4B-4EAC-96B0-3ABA60058D3D}" dt="2025-09-18T12:54:36.958" v="582" actId="1076"/>
          <ac:spMkLst>
            <pc:docMk/>
            <pc:sldMk cId="0" sldId="263"/>
            <ac:spMk id="23" creationId="{00000000-0000-0000-0000-000000000000}"/>
          </ac:spMkLst>
        </pc:spChg>
        <pc:spChg chg="mod">
          <ac:chgData name="Wojciech Soroka" userId="02b90563-812e-45cd-b8fe-24ce00b3e404" providerId="ADAL" clId="{68CB8397-2C4B-4EAC-96B0-3ABA60058D3D}" dt="2025-09-18T13:50:48.218" v="693" actId="20577"/>
          <ac:spMkLst>
            <pc:docMk/>
            <pc:sldMk cId="0" sldId="263"/>
            <ac:spMk id="26" creationId="{00000000-0000-0000-0000-000000000000}"/>
          </ac:spMkLst>
        </pc:spChg>
      </pc:sldChg>
      <pc:sldChg chg="modSp mod">
        <pc:chgData name="Wojciech Soroka" userId="02b90563-812e-45cd-b8fe-24ce00b3e404" providerId="ADAL" clId="{68CB8397-2C4B-4EAC-96B0-3ABA60058D3D}" dt="2025-09-19T20:19:27.139" v="808" actId="20577"/>
        <pc:sldMkLst>
          <pc:docMk/>
          <pc:sldMk cId="0" sldId="264"/>
        </pc:sldMkLst>
        <pc:spChg chg="mod">
          <ac:chgData name="Wojciech Soroka" userId="02b90563-812e-45cd-b8fe-24ce00b3e404" providerId="ADAL" clId="{68CB8397-2C4B-4EAC-96B0-3ABA60058D3D}" dt="2025-09-18T12:54:57.125" v="584" actId="1076"/>
          <ac:spMkLst>
            <pc:docMk/>
            <pc:sldMk cId="0" sldId="264"/>
            <ac:spMk id="14" creationId="{00000000-0000-0000-0000-000000000000}"/>
          </ac:spMkLst>
        </pc:spChg>
        <pc:spChg chg="mod">
          <ac:chgData name="Wojciech Soroka" userId="02b90563-812e-45cd-b8fe-24ce00b3e404" providerId="ADAL" clId="{68CB8397-2C4B-4EAC-96B0-3ABA60058D3D}" dt="2025-09-19T20:19:27.139" v="808" actId="20577"/>
          <ac:spMkLst>
            <pc:docMk/>
            <pc:sldMk cId="0" sldId="264"/>
            <ac:spMk id="15" creationId="{00000000-0000-0000-0000-000000000000}"/>
          </ac:spMkLst>
        </pc:spChg>
        <pc:spChg chg="mod">
          <ac:chgData name="Wojciech Soroka" userId="02b90563-812e-45cd-b8fe-24ce00b3e404" providerId="ADAL" clId="{68CB8397-2C4B-4EAC-96B0-3ABA60058D3D}" dt="2025-09-18T13:50:53.131" v="695" actId="20577"/>
          <ac:spMkLst>
            <pc:docMk/>
            <pc:sldMk cId="0" sldId="264"/>
            <ac:spMk id="17" creationId="{00000000-0000-0000-0000-000000000000}"/>
          </ac:spMkLst>
        </pc:spChg>
      </pc:sldChg>
      <pc:sldChg chg="del">
        <pc:chgData name="Wojciech Soroka" userId="02b90563-812e-45cd-b8fe-24ce00b3e404" providerId="ADAL" clId="{68CB8397-2C4B-4EAC-96B0-3ABA60058D3D}" dt="2025-09-18T12:09:09.713" v="3" actId="47"/>
        <pc:sldMkLst>
          <pc:docMk/>
          <pc:sldMk cId="0" sldId="267"/>
        </pc:sldMkLst>
      </pc:sldChg>
      <pc:sldChg chg="modSp mod">
        <pc:chgData name="Wojciech Soroka" userId="02b90563-812e-45cd-b8fe-24ce00b3e404" providerId="ADAL" clId="{68CB8397-2C4B-4EAC-96B0-3ABA60058D3D}" dt="2025-09-19T20:36:09.808" v="1011" actId="20577"/>
        <pc:sldMkLst>
          <pc:docMk/>
          <pc:sldMk cId="0" sldId="270"/>
        </pc:sldMkLst>
        <pc:spChg chg="mod">
          <ac:chgData name="Wojciech Soroka" userId="02b90563-812e-45cd-b8fe-24ce00b3e404" providerId="ADAL" clId="{68CB8397-2C4B-4EAC-96B0-3ABA60058D3D}" dt="2025-09-19T20:36:09.808" v="1011" actId="20577"/>
          <ac:spMkLst>
            <pc:docMk/>
            <pc:sldMk cId="0" sldId="270"/>
            <ac:spMk id="26" creationId="{00000000-0000-0000-0000-000000000000}"/>
          </ac:spMkLst>
        </pc:spChg>
        <pc:spChg chg="mod">
          <ac:chgData name="Wojciech Soroka" userId="02b90563-812e-45cd-b8fe-24ce00b3e404" providerId="ADAL" clId="{68CB8397-2C4B-4EAC-96B0-3ABA60058D3D}" dt="2025-09-19T20:29:19.400" v="976" actId="20577"/>
          <ac:spMkLst>
            <pc:docMk/>
            <pc:sldMk cId="0" sldId="270"/>
            <ac:spMk id="28" creationId="{759479CB-4592-E533-CD8C-3EAF3E24DEE0}"/>
          </ac:spMkLst>
        </pc:spChg>
      </pc:sldChg>
      <pc:sldChg chg="del">
        <pc:chgData name="Wojciech Soroka" userId="02b90563-812e-45cd-b8fe-24ce00b3e404" providerId="ADAL" clId="{68CB8397-2C4B-4EAC-96B0-3ABA60058D3D}" dt="2025-09-18T12:08:54.408" v="0" actId="47"/>
        <pc:sldMkLst>
          <pc:docMk/>
          <pc:sldMk cId="2483485802" sldId="272"/>
        </pc:sldMkLst>
      </pc:sldChg>
      <pc:sldChg chg="del">
        <pc:chgData name="Wojciech Soroka" userId="02b90563-812e-45cd-b8fe-24ce00b3e404" providerId="ADAL" clId="{68CB8397-2C4B-4EAC-96B0-3ABA60058D3D}" dt="2025-09-18T12:54:53.628" v="583" actId="2696"/>
        <pc:sldMkLst>
          <pc:docMk/>
          <pc:sldMk cId="3497383263" sldId="273"/>
        </pc:sldMkLst>
      </pc:sldChg>
      <pc:sldChg chg="modSp mod">
        <pc:chgData name="Wojciech Soroka" userId="02b90563-812e-45cd-b8fe-24ce00b3e404" providerId="ADAL" clId="{68CB8397-2C4B-4EAC-96B0-3ABA60058D3D}" dt="2025-09-19T20:36:02.221" v="1009" actId="20577"/>
        <pc:sldMkLst>
          <pc:docMk/>
          <pc:sldMk cId="1697693072" sldId="276"/>
        </pc:sldMkLst>
        <pc:spChg chg="mod">
          <ac:chgData name="Wojciech Soroka" userId="02b90563-812e-45cd-b8fe-24ce00b3e404" providerId="ADAL" clId="{68CB8397-2C4B-4EAC-96B0-3ABA60058D3D}" dt="2025-09-19T20:27:36.911" v="869" actId="20577"/>
          <ac:spMkLst>
            <pc:docMk/>
            <pc:sldMk cId="1697693072" sldId="276"/>
            <ac:spMk id="14" creationId="{3A75324F-B8FD-B0A6-3C1F-17C30A95DFC6}"/>
          </ac:spMkLst>
        </pc:spChg>
        <pc:spChg chg="mod">
          <ac:chgData name="Wojciech Soroka" userId="02b90563-812e-45cd-b8fe-24ce00b3e404" providerId="ADAL" clId="{68CB8397-2C4B-4EAC-96B0-3ABA60058D3D}" dt="2025-09-19T20:28:42.196" v="918" actId="123"/>
          <ac:spMkLst>
            <pc:docMk/>
            <pc:sldMk cId="1697693072" sldId="276"/>
            <ac:spMk id="15" creationId="{9795AFFD-39FB-7E53-BDFE-13F096E21B5A}"/>
          </ac:spMkLst>
        </pc:spChg>
        <pc:spChg chg="mod">
          <ac:chgData name="Wojciech Soroka" userId="02b90563-812e-45cd-b8fe-24ce00b3e404" providerId="ADAL" clId="{68CB8397-2C4B-4EAC-96B0-3ABA60058D3D}" dt="2025-09-19T20:36:02.221" v="1009" actId="20577"/>
          <ac:spMkLst>
            <pc:docMk/>
            <pc:sldMk cId="1697693072" sldId="276"/>
            <ac:spMk id="17" creationId="{B310E281-0803-589D-AC72-0DCDB61F1628}"/>
          </ac:spMkLst>
        </pc:spChg>
      </pc:sldChg>
      <pc:sldChg chg="del">
        <pc:chgData name="Wojciech Soroka" userId="02b90563-812e-45cd-b8fe-24ce00b3e404" providerId="ADAL" clId="{68CB8397-2C4B-4EAC-96B0-3ABA60058D3D}" dt="2025-09-18T12:09:12.430" v="4" actId="47"/>
        <pc:sldMkLst>
          <pc:docMk/>
          <pc:sldMk cId="3441954132" sldId="277"/>
        </pc:sldMkLst>
      </pc:sldChg>
      <pc:sldChg chg="modSp mod">
        <pc:chgData name="Wojciech Soroka" userId="02b90563-812e-45cd-b8fe-24ce00b3e404" providerId="ADAL" clId="{68CB8397-2C4B-4EAC-96B0-3ABA60058D3D}" dt="2025-09-19T20:24:19.166" v="848" actId="1076"/>
        <pc:sldMkLst>
          <pc:docMk/>
          <pc:sldMk cId="1084880689" sldId="278"/>
        </pc:sldMkLst>
        <pc:spChg chg="mod">
          <ac:chgData name="Wojciech Soroka" userId="02b90563-812e-45cd-b8fe-24ce00b3e404" providerId="ADAL" clId="{68CB8397-2C4B-4EAC-96B0-3ABA60058D3D}" dt="2025-09-18T13:03:50.058" v="686" actId="1076"/>
          <ac:spMkLst>
            <pc:docMk/>
            <pc:sldMk cId="1084880689" sldId="278"/>
            <ac:spMk id="2" creationId="{AD58AD8E-1879-12FC-86E7-8F33120A6F18}"/>
          </ac:spMkLst>
        </pc:spChg>
        <pc:spChg chg="mod">
          <ac:chgData name="Wojciech Soroka" userId="02b90563-812e-45cd-b8fe-24ce00b3e404" providerId="ADAL" clId="{68CB8397-2C4B-4EAC-96B0-3ABA60058D3D}" dt="2025-09-19T20:24:19.166" v="848" actId="1076"/>
          <ac:spMkLst>
            <pc:docMk/>
            <pc:sldMk cId="1084880689" sldId="278"/>
            <ac:spMk id="14" creationId="{257C3170-38EE-71EB-F84E-8745CE165B91}"/>
          </ac:spMkLst>
        </pc:spChg>
        <pc:spChg chg="mod">
          <ac:chgData name="Wojciech Soroka" userId="02b90563-812e-45cd-b8fe-24ce00b3e404" providerId="ADAL" clId="{68CB8397-2C4B-4EAC-96B0-3ABA60058D3D}" dt="2025-09-19T20:22:38.694" v="847" actId="20577"/>
          <ac:spMkLst>
            <pc:docMk/>
            <pc:sldMk cId="1084880689" sldId="278"/>
            <ac:spMk id="15" creationId="{8EEAF323-55DF-6413-C4DD-5DFAAAD0E89E}"/>
          </ac:spMkLst>
        </pc:spChg>
        <pc:spChg chg="mod">
          <ac:chgData name="Wojciech Soroka" userId="02b90563-812e-45cd-b8fe-24ce00b3e404" providerId="ADAL" clId="{68CB8397-2C4B-4EAC-96B0-3ABA60058D3D}" dt="2025-09-18T13:51:03.053" v="700" actId="20577"/>
          <ac:spMkLst>
            <pc:docMk/>
            <pc:sldMk cId="1084880689" sldId="278"/>
            <ac:spMk id="17" creationId="{B9B83C99-9063-A745-D771-3662F9B220AC}"/>
          </ac:spMkLst>
        </pc:spChg>
      </pc:sldChg>
      <pc:sldChg chg="del">
        <pc:chgData name="Wojciech Soroka" userId="02b90563-812e-45cd-b8fe-24ce00b3e404" providerId="ADAL" clId="{68CB8397-2C4B-4EAC-96B0-3ABA60058D3D}" dt="2025-09-18T12:09:30.917" v="5" actId="47"/>
        <pc:sldMkLst>
          <pc:docMk/>
          <pc:sldMk cId="2339193872" sldId="279"/>
        </pc:sldMkLst>
      </pc:sldChg>
      <pc:sldChg chg="modSp mod">
        <pc:chgData name="Wojciech Soroka" userId="02b90563-812e-45cd-b8fe-24ce00b3e404" providerId="ADAL" clId="{68CB8397-2C4B-4EAC-96B0-3ABA60058D3D}" dt="2025-09-19T20:33:19.714" v="981" actId="20577"/>
        <pc:sldMkLst>
          <pc:docMk/>
          <pc:sldMk cId="471141653" sldId="283"/>
        </pc:sldMkLst>
        <pc:spChg chg="mod">
          <ac:chgData name="Wojciech Soroka" userId="02b90563-812e-45cd-b8fe-24ce00b3e404" providerId="ADAL" clId="{68CB8397-2C4B-4EAC-96B0-3ABA60058D3D}" dt="2025-09-19T20:33:19.714" v="981" actId="20577"/>
          <ac:spMkLst>
            <pc:docMk/>
            <pc:sldMk cId="471141653" sldId="283"/>
            <ac:spMk id="17" creationId="{D6E36CB0-76B6-950D-AFE4-84849F174206}"/>
          </ac:spMkLst>
        </pc:spChg>
      </pc:sldChg>
      <pc:sldChg chg="modSp mod">
        <pc:chgData name="Wojciech Soroka" userId="02b90563-812e-45cd-b8fe-24ce00b3e404" providerId="ADAL" clId="{68CB8397-2C4B-4EAC-96B0-3ABA60058D3D}" dt="2025-09-19T20:20:44.332" v="825" actId="20577"/>
        <pc:sldMkLst>
          <pc:docMk/>
          <pc:sldMk cId="4001593229" sldId="284"/>
        </pc:sldMkLst>
        <pc:spChg chg="mod">
          <ac:chgData name="Wojciech Soroka" userId="02b90563-812e-45cd-b8fe-24ce00b3e404" providerId="ADAL" clId="{68CB8397-2C4B-4EAC-96B0-3ABA60058D3D}" dt="2025-09-18T13:23:20.514" v="688" actId="1076"/>
          <ac:spMkLst>
            <pc:docMk/>
            <pc:sldMk cId="4001593229" sldId="284"/>
            <ac:spMk id="14" creationId="{38E941D1-93D7-9039-121E-86D0C79830C6}"/>
          </ac:spMkLst>
        </pc:spChg>
        <pc:spChg chg="mod">
          <ac:chgData name="Wojciech Soroka" userId="02b90563-812e-45cd-b8fe-24ce00b3e404" providerId="ADAL" clId="{68CB8397-2C4B-4EAC-96B0-3ABA60058D3D}" dt="2025-09-19T20:20:44.332" v="825" actId="20577"/>
          <ac:spMkLst>
            <pc:docMk/>
            <pc:sldMk cId="4001593229" sldId="284"/>
            <ac:spMk id="15" creationId="{DDD712C7-4592-A2F6-80E8-BDC2B2CE60A4}"/>
          </ac:spMkLst>
        </pc:spChg>
        <pc:spChg chg="mod">
          <ac:chgData name="Wojciech Soroka" userId="02b90563-812e-45cd-b8fe-24ce00b3e404" providerId="ADAL" clId="{68CB8397-2C4B-4EAC-96B0-3ABA60058D3D}" dt="2025-09-18T13:50:57.721" v="697" actId="20577"/>
          <ac:spMkLst>
            <pc:docMk/>
            <pc:sldMk cId="4001593229" sldId="284"/>
            <ac:spMk id="17" creationId="{3493936A-058C-D98E-BB2A-79E90F2980D0}"/>
          </ac:spMkLst>
        </pc:spChg>
      </pc:sldChg>
      <pc:sldChg chg="modSp mod">
        <pc:chgData name="Wojciech Soroka" userId="02b90563-812e-45cd-b8fe-24ce00b3e404" providerId="ADAL" clId="{68CB8397-2C4B-4EAC-96B0-3ABA60058D3D}" dt="2025-09-19T20:35:40.779" v="1004" actId="20577"/>
        <pc:sldMkLst>
          <pc:docMk/>
          <pc:sldMk cId="3077834729" sldId="285"/>
        </pc:sldMkLst>
        <pc:spChg chg="mod">
          <ac:chgData name="Wojciech Soroka" userId="02b90563-812e-45cd-b8fe-24ce00b3e404" providerId="ADAL" clId="{68CB8397-2C4B-4EAC-96B0-3ABA60058D3D}" dt="2025-09-18T13:47:24.628" v="691" actId="20577"/>
          <ac:spMkLst>
            <pc:docMk/>
            <pc:sldMk cId="3077834729" sldId="285"/>
            <ac:spMk id="15" creationId="{48831117-CD5E-8147-08C0-0E536ABE48DE}"/>
          </ac:spMkLst>
        </pc:spChg>
        <pc:spChg chg="mod">
          <ac:chgData name="Wojciech Soroka" userId="02b90563-812e-45cd-b8fe-24ce00b3e404" providerId="ADAL" clId="{68CB8397-2C4B-4EAC-96B0-3ABA60058D3D}" dt="2025-09-19T20:35:40.779" v="1004" actId="20577"/>
          <ac:spMkLst>
            <pc:docMk/>
            <pc:sldMk cId="3077834729" sldId="285"/>
            <ac:spMk id="17" creationId="{F54787CA-9875-47EB-1C92-B04872B6B75B}"/>
          </ac:spMkLst>
        </pc:spChg>
      </pc:sldChg>
      <pc:sldChg chg="modSp mod">
        <pc:chgData name="Wojciech Soroka" userId="02b90563-812e-45cd-b8fe-24ce00b3e404" providerId="ADAL" clId="{68CB8397-2C4B-4EAC-96B0-3ABA60058D3D}" dt="2025-09-19T20:35:55.284" v="1006" actId="20577"/>
        <pc:sldMkLst>
          <pc:docMk/>
          <pc:sldMk cId="690714048" sldId="286"/>
        </pc:sldMkLst>
        <pc:spChg chg="mod">
          <ac:chgData name="Wojciech Soroka" userId="02b90563-812e-45cd-b8fe-24ce00b3e404" providerId="ADAL" clId="{68CB8397-2C4B-4EAC-96B0-3ABA60058D3D}" dt="2025-09-19T20:35:55.284" v="1006" actId="20577"/>
          <ac:spMkLst>
            <pc:docMk/>
            <pc:sldMk cId="690714048" sldId="286"/>
            <ac:spMk id="17" creationId="{04096C21-7073-5943-6EAA-832BF740A376}"/>
          </ac:spMkLst>
        </pc:spChg>
      </pc:sldChg>
    </pc:docChg>
  </pc:docChgLst>
  <pc:docChgLst>
    <pc:chgData name="Dawid  Dwojewski" userId="S::dawid.dwojewski@s2innovation.com::57989b21-d15b-44ef-b8df-c9943332a269" providerId="AD" clId="Web-{D8FCD55B-A083-7F5B-5999-47AA6ED7EF41}"/>
    <pc:docChg chg="modSld">
      <pc:chgData name="Dawid  Dwojewski" userId="S::dawid.dwojewski@s2innovation.com::57989b21-d15b-44ef-b8df-c9943332a269" providerId="AD" clId="Web-{D8FCD55B-A083-7F5B-5999-47AA6ED7EF41}" dt="2025-09-18T14:49:16.432" v="85" actId="20577"/>
      <pc:docMkLst>
        <pc:docMk/>
      </pc:docMkLst>
      <pc:sldChg chg="modSp">
        <pc:chgData name="Dawid  Dwojewski" userId="S::dawid.dwojewski@s2innovation.com::57989b21-d15b-44ef-b8df-c9943332a269" providerId="AD" clId="Web-{D8FCD55B-A083-7F5B-5999-47AA6ED7EF41}" dt="2025-09-18T14:45:57.159" v="62" actId="20577"/>
        <pc:sldMkLst>
          <pc:docMk/>
          <pc:sldMk cId="1084880689" sldId="278"/>
        </pc:sldMkLst>
        <pc:spChg chg="mod">
          <ac:chgData name="Dawid  Dwojewski" userId="S::dawid.dwojewski@s2innovation.com::57989b21-d15b-44ef-b8df-c9943332a269" providerId="AD" clId="Web-{D8FCD55B-A083-7F5B-5999-47AA6ED7EF41}" dt="2025-09-18T14:45:57.159" v="62" actId="20577"/>
          <ac:spMkLst>
            <pc:docMk/>
            <pc:sldMk cId="1084880689" sldId="278"/>
            <ac:spMk id="15" creationId="{8EEAF323-55DF-6413-C4DD-5DFAAAD0E89E}"/>
          </ac:spMkLst>
        </pc:spChg>
      </pc:sldChg>
      <pc:sldChg chg="modSp">
        <pc:chgData name="Dawid  Dwojewski" userId="S::dawid.dwojewski@s2innovation.com::57989b21-d15b-44ef-b8df-c9943332a269" providerId="AD" clId="Web-{D8FCD55B-A083-7F5B-5999-47AA6ED7EF41}" dt="2025-09-18T14:47:27.710" v="73" actId="20577"/>
        <pc:sldMkLst>
          <pc:docMk/>
          <pc:sldMk cId="3077834729" sldId="285"/>
        </pc:sldMkLst>
        <pc:spChg chg="mod">
          <ac:chgData name="Dawid  Dwojewski" userId="S::dawid.dwojewski@s2innovation.com::57989b21-d15b-44ef-b8df-c9943332a269" providerId="AD" clId="Web-{D8FCD55B-A083-7F5B-5999-47AA6ED7EF41}" dt="2025-09-18T14:47:27.710" v="73" actId="20577"/>
          <ac:spMkLst>
            <pc:docMk/>
            <pc:sldMk cId="3077834729" sldId="285"/>
            <ac:spMk id="15" creationId="{48831117-CD5E-8147-08C0-0E536ABE48DE}"/>
          </ac:spMkLst>
        </pc:spChg>
      </pc:sldChg>
      <pc:sldChg chg="modSp">
        <pc:chgData name="Dawid  Dwojewski" userId="S::dawid.dwojewski@s2innovation.com::57989b21-d15b-44ef-b8df-c9943332a269" providerId="AD" clId="Web-{D8FCD55B-A083-7F5B-5999-47AA6ED7EF41}" dt="2025-09-18T14:49:16.432" v="85" actId="20577"/>
        <pc:sldMkLst>
          <pc:docMk/>
          <pc:sldMk cId="690714048" sldId="286"/>
        </pc:sldMkLst>
        <pc:spChg chg="mod">
          <ac:chgData name="Dawid  Dwojewski" userId="S::dawid.dwojewski@s2innovation.com::57989b21-d15b-44ef-b8df-c9943332a269" providerId="AD" clId="Web-{D8FCD55B-A083-7F5B-5999-47AA6ED7EF41}" dt="2025-09-18T14:49:16.432" v="85" actId="20577"/>
          <ac:spMkLst>
            <pc:docMk/>
            <pc:sldMk cId="690714048" sldId="286"/>
            <ac:spMk id="15" creationId="{B43DA000-F16F-6B2A-CB1E-C13CC8759A7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ACE9C-3106-459F-8F47-9DE0DE827409}" type="datetimeFigureOut">
              <a:rPr lang="pl-PL" smtClean="0"/>
              <a:t>19.09.2025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E9307-027C-4B94-895D-FF05E716F4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8065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8E9307-027C-4B94-895D-FF05E716F4A4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8701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8E9307-027C-4B94-895D-FF05E716F4A4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0753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2innovation.com/" TargetMode="External"/><Relationship Id="rId3" Type="http://schemas.openxmlformats.org/officeDocument/2006/relationships/image" Target="../media/image19.jpeg"/><Relationship Id="rId7" Type="http://schemas.openxmlformats.org/officeDocument/2006/relationships/hyperlink" Target="mailto:wojciech.soroka@s2innovation.com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650620" y="675031"/>
            <a:ext cx="608679" cy="602564"/>
            <a:chOff x="0" y="0"/>
            <a:chExt cx="85797" cy="8493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1285424" y="7473885"/>
            <a:ext cx="3450394" cy="551697"/>
            <a:chOff x="0" y="0"/>
            <a:chExt cx="489112" cy="8493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9112" cy="84935"/>
            </a:xfrm>
            <a:custGeom>
              <a:avLst/>
              <a:gdLst/>
              <a:ahLst/>
              <a:cxnLst/>
              <a:rect l="l" t="t" r="r" b="b"/>
              <a:pathLst>
                <a:path w="489112" h="84935">
                  <a:moveTo>
                    <a:pt x="26773" y="0"/>
                  </a:moveTo>
                  <a:lnTo>
                    <a:pt x="462339" y="0"/>
                  </a:lnTo>
                  <a:cubicBezTo>
                    <a:pt x="477125" y="0"/>
                    <a:pt x="489112" y="11987"/>
                    <a:pt x="489112" y="26773"/>
                  </a:cubicBezTo>
                  <a:lnTo>
                    <a:pt x="489112" y="58161"/>
                  </a:lnTo>
                  <a:cubicBezTo>
                    <a:pt x="489112" y="65262"/>
                    <a:pt x="486291" y="72072"/>
                    <a:pt x="481271" y="77093"/>
                  </a:cubicBezTo>
                  <a:cubicBezTo>
                    <a:pt x="476250" y="82114"/>
                    <a:pt x="469440" y="84935"/>
                    <a:pt x="462339" y="84935"/>
                  </a:cubicBezTo>
                  <a:lnTo>
                    <a:pt x="26773" y="84935"/>
                  </a:lnTo>
                  <a:cubicBezTo>
                    <a:pt x="11987" y="84935"/>
                    <a:pt x="0" y="72948"/>
                    <a:pt x="0" y="58161"/>
                  </a:cubicBezTo>
                  <a:lnTo>
                    <a:pt x="0" y="26773"/>
                  </a:lnTo>
                  <a:cubicBezTo>
                    <a:pt x="0" y="19673"/>
                    <a:pt x="2821" y="12863"/>
                    <a:pt x="7842" y="7842"/>
                  </a:cubicBezTo>
                  <a:cubicBezTo>
                    <a:pt x="12863" y="2821"/>
                    <a:pt x="19673" y="0"/>
                    <a:pt x="26773" y="0"/>
                  </a:cubicBezTo>
                  <a:close/>
                </a:path>
              </a:pathLst>
            </a:custGeom>
            <a:solidFill>
              <a:srgbClr val="51C951"/>
            </a:solidFill>
            <a:ln w="38100" cap="sq">
              <a:solidFill>
                <a:srgbClr val="51C951"/>
              </a:soli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489112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745533" y="2442290"/>
            <a:ext cx="3975461" cy="3936057"/>
            <a:chOff x="0" y="0"/>
            <a:chExt cx="560363" cy="55480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60363" cy="554809"/>
            </a:xfrm>
            <a:custGeom>
              <a:avLst/>
              <a:gdLst/>
              <a:ahLst/>
              <a:cxnLst/>
              <a:rect l="l" t="t" r="r" b="b"/>
              <a:pathLst>
                <a:path w="560363" h="554809">
                  <a:moveTo>
                    <a:pt x="151899" y="0"/>
                  </a:moveTo>
                  <a:lnTo>
                    <a:pt x="408464" y="0"/>
                  </a:lnTo>
                  <a:cubicBezTo>
                    <a:pt x="492356" y="0"/>
                    <a:pt x="560363" y="68008"/>
                    <a:pt x="560363" y="151899"/>
                  </a:cubicBezTo>
                  <a:lnTo>
                    <a:pt x="560363" y="402910"/>
                  </a:lnTo>
                  <a:cubicBezTo>
                    <a:pt x="560363" y="443196"/>
                    <a:pt x="544360" y="481832"/>
                    <a:pt x="515873" y="510319"/>
                  </a:cubicBezTo>
                  <a:cubicBezTo>
                    <a:pt x="487386" y="538805"/>
                    <a:pt x="448750" y="554809"/>
                    <a:pt x="408464" y="554809"/>
                  </a:cubicBezTo>
                  <a:lnTo>
                    <a:pt x="151899" y="554809"/>
                  </a:lnTo>
                  <a:cubicBezTo>
                    <a:pt x="68008" y="554809"/>
                    <a:pt x="0" y="486801"/>
                    <a:pt x="0" y="402910"/>
                  </a:cubicBezTo>
                  <a:lnTo>
                    <a:pt x="0" y="151899"/>
                  </a:lnTo>
                  <a:cubicBezTo>
                    <a:pt x="0" y="68008"/>
                    <a:pt x="68008" y="0"/>
                    <a:pt x="15189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57000"/>
                  </a:srgbClr>
                </a:gs>
                <a:gs pos="100000">
                  <a:srgbClr val="001B56">
                    <a:alpha val="57000"/>
                  </a:srgbClr>
                </a:gs>
              </a:gsLst>
              <a:lin ang="0"/>
            </a:gradFill>
            <a:ln w="19050" cap="rnd">
              <a:solidFill>
                <a:srgbClr val="000F1F">
                  <a:alpha val="56863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57150"/>
              <a:ext cx="560363" cy="6119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999522" y="2676577"/>
            <a:ext cx="3467483" cy="3467483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3"/>
              <a:stretch>
                <a:fillRect l="-24953" r="-24953"/>
              </a:stretch>
            </a:blipFill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436721" y="4473379"/>
            <a:ext cx="3972067" cy="3972067"/>
            <a:chOff x="0" y="0"/>
            <a:chExt cx="6350000" cy="63500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4"/>
              <a:stretch>
                <a:fillRect t="-24953" b="-24953"/>
              </a:stretch>
            </a:blipFill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5255162" y="773113"/>
            <a:ext cx="1271165" cy="406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0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Slide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781949" y="773113"/>
            <a:ext cx="346022" cy="406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sz="20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808971" y="3296841"/>
            <a:ext cx="9184942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pl-PL" sz="4000" b="1" dirty="0" err="1">
                <a:solidFill>
                  <a:srgbClr val="FFFFFF"/>
                </a:solidFill>
                <a:latin typeface="Sora" pitchFamily="2" charset="0"/>
                <a:cs typeface="Sora" pitchFamily="2" charset="0"/>
              </a:rPr>
              <a:t>Tests</a:t>
            </a:r>
            <a:r>
              <a:rPr lang="pl-PL" sz="4000" b="1" dirty="0">
                <a:solidFill>
                  <a:srgbClr val="FFFFFF"/>
                </a:solidFill>
                <a:latin typeface="Sora" pitchFamily="2" charset="0"/>
                <a:cs typeface="Sora" pitchFamily="2" charset="0"/>
              </a:rPr>
              <a:t> on Integration of </a:t>
            </a:r>
            <a:r>
              <a:rPr lang="pl-PL" sz="4000" b="1" dirty="0" err="1">
                <a:solidFill>
                  <a:srgbClr val="FFFFFF"/>
                </a:solidFill>
                <a:latin typeface="Sora" pitchFamily="2" charset="0"/>
                <a:cs typeface="Sora" pitchFamily="2" charset="0"/>
              </a:rPr>
              <a:t>Industrial</a:t>
            </a:r>
            <a:r>
              <a:rPr lang="pl-PL" sz="4000" b="1" dirty="0">
                <a:solidFill>
                  <a:srgbClr val="FFFFFF"/>
                </a:solidFill>
                <a:latin typeface="Sora" pitchFamily="2" charset="0"/>
                <a:cs typeface="Sora" pitchFamily="2" charset="0"/>
              </a:rPr>
              <a:t> and </a:t>
            </a:r>
            <a:r>
              <a:rPr lang="pl-PL" sz="4000" b="1" dirty="0" err="1">
                <a:solidFill>
                  <a:srgbClr val="FFFFFF"/>
                </a:solidFill>
                <a:latin typeface="Sora" pitchFamily="2" charset="0"/>
                <a:cs typeface="Sora" pitchFamily="2" charset="0"/>
              </a:rPr>
              <a:t>Scientific</a:t>
            </a:r>
            <a:r>
              <a:rPr lang="pl-PL" sz="4000" b="1" dirty="0">
                <a:solidFill>
                  <a:srgbClr val="FFFFFF"/>
                </a:solidFill>
                <a:latin typeface="Sora" pitchFamily="2" charset="0"/>
                <a:cs typeface="Sora" pitchFamily="2" charset="0"/>
              </a:rPr>
              <a:t> Control Systems for IFMIF-DONES  </a:t>
            </a:r>
            <a:endParaRPr lang="en-US" sz="4000" b="1" dirty="0">
              <a:solidFill>
                <a:srgbClr val="FFFFFF"/>
              </a:solidFill>
              <a:latin typeface="Sora" pitchFamily="2" charset="0"/>
              <a:cs typeface="Sora" pitchFamily="2" charset="0"/>
              <a:sym typeface="Sora Bold"/>
            </a:endParaRPr>
          </a:p>
        </p:txBody>
      </p:sp>
      <p:sp>
        <p:nvSpPr>
          <p:cNvPr id="20" name="Freeform 20"/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21" name="AutoShape 21"/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22" name="TextBox 19">
            <a:extLst>
              <a:ext uri="{FF2B5EF4-FFF2-40B4-BE49-F238E27FC236}">
                <a16:creationId xmlns:a16="http://schemas.microsoft.com/office/drawing/2014/main" id="{5BEFB47E-A04E-1CD0-2886-FC956F978BD4}"/>
              </a:ext>
            </a:extLst>
          </p:cNvPr>
          <p:cNvSpPr txBox="1"/>
          <p:nvPr/>
        </p:nvSpPr>
        <p:spPr>
          <a:xfrm>
            <a:off x="11447275" y="7474591"/>
            <a:ext cx="3450394" cy="3978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00"/>
              </a:lnSpc>
            </a:pPr>
            <a:r>
              <a:rPr lang="pl-PL" sz="2000" b="1" i="0" u="none" strike="noStrike" baseline="0">
                <a:solidFill>
                  <a:srgbClr val="FFFFFF"/>
                </a:solidFill>
                <a:latin typeface="Sora" pitchFamily="2" charset="0"/>
                <a:cs typeface="Sora" pitchFamily="2" charset="0"/>
              </a:rPr>
              <a:t>www.s2innovation.com</a:t>
            </a:r>
            <a:endParaRPr lang="en-US" sz="2000" b="1">
              <a:solidFill>
                <a:srgbClr val="FFFFFF"/>
              </a:solidFill>
              <a:latin typeface="Sora" pitchFamily="2" charset="0"/>
              <a:ea typeface="Poppins"/>
              <a:cs typeface="Sora" pitchFamily="2" charset="0"/>
              <a:sym typeface="Poppins"/>
            </a:endParaRP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6B02F2C0-7250-0B95-E02F-9A5B5F41A5F1}"/>
              </a:ext>
            </a:extLst>
          </p:cNvPr>
          <p:cNvSpPr txBox="1"/>
          <p:nvPr/>
        </p:nvSpPr>
        <p:spPr>
          <a:xfrm>
            <a:off x="11285424" y="8308310"/>
            <a:ext cx="5565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chemeClr val="bg1"/>
                </a:solidFill>
              </a:rPr>
              <a:t>Wojciech Soroka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465505-38EF-A2A8-296B-CA5783285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>
            <a:extLst>
              <a:ext uri="{FF2B5EF4-FFF2-40B4-BE49-F238E27FC236}">
                <a16:creationId xmlns:a16="http://schemas.microsoft.com/office/drawing/2014/main" id="{38A2867E-4D1B-74E8-A081-49FA9E0AF0C0}"/>
              </a:ext>
            </a:extLst>
          </p:cNvPr>
          <p:cNvGrpSpPr/>
          <p:nvPr/>
        </p:nvGrpSpPr>
        <p:grpSpPr>
          <a:xfrm>
            <a:off x="16650621" y="665506"/>
            <a:ext cx="608679" cy="602564"/>
            <a:chOff x="0" y="0"/>
            <a:chExt cx="85797" cy="8493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B77C9973-3098-F7F6-BDD3-6F3A0305B683}"/>
                </a:ext>
              </a:extLst>
            </p:cNvPr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D1C62F6D-5DF2-58F7-8B13-1D133AE2A4A0}"/>
                </a:ext>
              </a:extLst>
            </p:cNvPr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Freeform 11">
            <a:extLst>
              <a:ext uri="{FF2B5EF4-FFF2-40B4-BE49-F238E27FC236}">
                <a16:creationId xmlns:a16="http://schemas.microsoft.com/office/drawing/2014/main" id="{37E21F81-3920-17F0-8E28-4B725CDAA388}"/>
              </a:ext>
            </a:extLst>
          </p:cNvPr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C5615606-82EA-6E03-01C0-4C83B502D405}"/>
              </a:ext>
            </a:extLst>
          </p:cNvPr>
          <p:cNvSpPr/>
          <p:nvPr/>
        </p:nvSpPr>
        <p:spPr>
          <a:xfrm>
            <a:off x="540417" y="2187431"/>
            <a:ext cx="896876" cy="687231"/>
          </a:xfrm>
          <a:custGeom>
            <a:avLst/>
            <a:gdLst/>
            <a:ahLst/>
            <a:cxnLst/>
            <a:rect l="l" t="t" r="r" b="b"/>
            <a:pathLst>
              <a:path w="896876" h="687231">
                <a:moveTo>
                  <a:pt x="0" y="0"/>
                </a:moveTo>
                <a:lnTo>
                  <a:pt x="896876" y="0"/>
                </a:lnTo>
                <a:lnTo>
                  <a:pt x="896876" y="687232"/>
                </a:lnTo>
                <a:lnTo>
                  <a:pt x="0" y="6872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3A75324F-B8FD-B0A6-3C1F-17C30A95DFC6}"/>
              </a:ext>
            </a:extLst>
          </p:cNvPr>
          <p:cNvSpPr txBox="1"/>
          <p:nvPr/>
        </p:nvSpPr>
        <p:spPr>
          <a:xfrm>
            <a:off x="2145692" y="2196956"/>
            <a:ext cx="8868200" cy="6027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679"/>
              </a:lnSpc>
            </a:pPr>
            <a:r>
              <a:rPr lang="pl-PL" sz="3999" b="1" dirty="0" err="1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More</a:t>
            </a:r>
            <a:r>
              <a:rPr lang="pl-PL" sz="3999" b="1" dirty="0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 </a:t>
            </a:r>
            <a:r>
              <a:rPr lang="pl-PL" sz="3999" b="1" dirty="0" err="1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details</a:t>
            </a:r>
            <a:endParaRPr lang="en-US" sz="3999" b="1" dirty="0">
              <a:solidFill>
                <a:srgbClr val="FFFFFF"/>
              </a:solidFill>
              <a:latin typeface="Sora Bold"/>
              <a:ea typeface="Sora Bold"/>
              <a:cs typeface="Sora Bold"/>
              <a:sym typeface="Sora Bold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9795AFFD-39FB-7E53-BDFE-13F096E21B5A}"/>
              </a:ext>
            </a:extLst>
          </p:cNvPr>
          <p:cNvSpPr txBox="1"/>
          <p:nvPr/>
        </p:nvSpPr>
        <p:spPr>
          <a:xfrm>
            <a:off x="403273" y="4338771"/>
            <a:ext cx="7343232" cy="32878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36855" lvl="1" algn="just">
              <a:lnSpc>
                <a:spcPts val="3739"/>
              </a:lnSpc>
            </a:pPr>
            <a:r>
              <a:rPr lang="pl-PL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We </a:t>
            </a:r>
            <a:r>
              <a:rPr lang="pl-PL" sz="2400" dirty="0" err="1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are</a:t>
            </a:r>
            <a:r>
              <a:rPr lang="pl-PL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 </a:t>
            </a:r>
            <a:r>
              <a:rPr lang="pl-PL" sz="2400" dirty="0" err="1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proud</a:t>
            </a:r>
            <a:r>
              <a:rPr lang="pl-PL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 to</a:t>
            </a:r>
            <a:r>
              <a:rPr lang="en-GB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 contribute to the development of knowledge and best practices in the field of control systems</a:t>
            </a:r>
            <a:r>
              <a:rPr lang="pl-PL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. S2Innovation team </a:t>
            </a:r>
            <a:r>
              <a:rPr lang="en-GB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co-authored a published scientific paper on integrating EPICS and SCADA systems in the context of projects such as </a:t>
            </a:r>
            <a:r>
              <a:rPr lang="pl-PL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DONES</a:t>
            </a:r>
            <a:r>
              <a:rPr lang="en-GB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.</a:t>
            </a:r>
            <a:endParaRPr lang="en-US" sz="2400" dirty="0">
              <a:solidFill>
                <a:srgbClr val="FFFFFF"/>
              </a:solidFill>
              <a:latin typeface="Sora"/>
              <a:cs typeface="Sora"/>
            </a:endParaRP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0F5E2AAA-21A0-FC8A-3D99-F3A30AF3ADD7}"/>
              </a:ext>
            </a:extLst>
          </p:cNvPr>
          <p:cNvSpPr txBox="1"/>
          <p:nvPr/>
        </p:nvSpPr>
        <p:spPr>
          <a:xfrm>
            <a:off x="15255162" y="754063"/>
            <a:ext cx="1271165" cy="42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Slide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B310E281-0803-589D-AC72-0DCDB61F1628}"/>
              </a:ext>
            </a:extLst>
          </p:cNvPr>
          <p:cNvSpPr txBox="1"/>
          <p:nvPr/>
        </p:nvSpPr>
        <p:spPr>
          <a:xfrm>
            <a:off x="16781949" y="754063"/>
            <a:ext cx="346022" cy="398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0"/>
              </a:lnSpc>
            </a:pPr>
            <a:r>
              <a:rPr lang="pl-PL" sz="20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10</a:t>
            </a:r>
            <a:endParaRPr lang="en-US" sz="2000" dirty="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" name="AutoShape 21">
            <a:extLst>
              <a:ext uri="{FF2B5EF4-FFF2-40B4-BE49-F238E27FC236}">
                <a16:creationId xmlns:a16="http://schemas.microsoft.com/office/drawing/2014/main" id="{E55E560B-ECDE-BE6D-1402-66346B2FDC86}"/>
              </a:ext>
            </a:extLst>
          </p:cNvPr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4D9524CD-2807-77ED-495D-540EF12AC0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4300" y="3237316"/>
            <a:ext cx="9298994" cy="511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693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296721" y="5404250"/>
            <a:ext cx="5694559" cy="797636"/>
            <a:chOff x="0" y="0"/>
            <a:chExt cx="802679" cy="11243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02679" cy="112431"/>
            </a:xfrm>
            <a:custGeom>
              <a:avLst/>
              <a:gdLst/>
              <a:ahLst/>
              <a:cxnLst/>
              <a:rect l="l" t="t" r="r" b="b"/>
              <a:pathLst>
                <a:path w="802679" h="112431">
                  <a:moveTo>
                    <a:pt x="16314" y="0"/>
                  </a:moveTo>
                  <a:lnTo>
                    <a:pt x="786365" y="0"/>
                  </a:lnTo>
                  <a:cubicBezTo>
                    <a:pt x="795375" y="0"/>
                    <a:pt x="802679" y="7304"/>
                    <a:pt x="802679" y="16314"/>
                  </a:cubicBezTo>
                  <a:lnTo>
                    <a:pt x="802679" y="96117"/>
                  </a:lnTo>
                  <a:cubicBezTo>
                    <a:pt x="802679" y="105127"/>
                    <a:pt x="795375" y="112431"/>
                    <a:pt x="786365" y="112431"/>
                  </a:cubicBezTo>
                  <a:lnTo>
                    <a:pt x="16314" y="112431"/>
                  </a:lnTo>
                  <a:cubicBezTo>
                    <a:pt x="7304" y="112431"/>
                    <a:pt x="0" y="105127"/>
                    <a:pt x="0" y="96117"/>
                  </a:cubicBezTo>
                  <a:lnTo>
                    <a:pt x="0" y="16314"/>
                  </a:lnTo>
                  <a:cubicBezTo>
                    <a:pt x="0" y="7304"/>
                    <a:pt x="7304" y="0"/>
                    <a:pt x="1631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51C951"/>
              </a:soli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02679" cy="1695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040920" y="3384401"/>
            <a:ext cx="2774313" cy="2981639"/>
            <a:chOff x="0" y="0"/>
            <a:chExt cx="376899" cy="40506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76899" cy="405064"/>
            </a:xfrm>
            <a:custGeom>
              <a:avLst/>
              <a:gdLst/>
              <a:ahLst/>
              <a:cxnLst/>
              <a:rect l="l" t="t" r="r" b="b"/>
              <a:pathLst>
                <a:path w="376899" h="405064">
                  <a:moveTo>
                    <a:pt x="133947" y="0"/>
                  </a:moveTo>
                  <a:lnTo>
                    <a:pt x="242951" y="0"/>
                  </a:lnTo>
                  <a:cubicBezTo>
                    <a:pt x="316928" y="0"/>
                    <a:pt x="376899" y="59970"/>
                    <a:pt x="376899" y="133947"/>
                  </a:cubicBezTo>
                  <a:lnTo>
                    <a:pt x="376899" y="271117"/>
                  </a:lnTo>
                  <a:cubicBezTo>
                    <a:pt x="376899" y="345094"/>
                    <a:pt x="316928" y="405064"/>
                    <a:pt x="242951" y="405064"/>
                  </a:cubicBezTo>
                  <a:lnTo>
                    <a:pt x="133947" y="405064"/>
                  </a:lnTo>
                  <a:cubicBezTo>
                    <a:pt x="59970" y="405064"/>
                    <a:pt x="0" y="345094"/>
                    <a:pt x="0" y="271117"/>
                  </a:cubicBezTo>
                  <a:lnTo>
                    <a:pt x="0" y="133947"/>
                  </a:lnTo>
                  <a:cubicBezTo>
                    <a:pt x="0" y="59970"/>
                    <a:pt x="59970" y="0"/>
                    <a:pt x="13394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24000"/>
                  </a:srgbClr>
                </a:gs>
                <a:gs pos="100000">
                  <a:srgbClr val="001B56">
                    <a:alpha val="24000"/>
                  </a:srgbClr>
                </a:gs>
              </a:gsLst>
              <a:lin ang="0"/>
            </a:gradFill>
            <a:ln w="38100" cap="rnd">
              <a:gradFill>
                <a:gsLst>
                  <a:gs pos="0">
                    <a:srgbClr val="001B56">
                      <a:alpha val="24000"/>
                    </a:srgbClr>
                  </a:gs>
                  <a:gs pos="100000">
                    <a:srgbClr val="013CBC">
                      <a:alpha val="24000"/>
                    </a:srgbClr>
                  </a:gs>
                </a:gsLst>
                <a:lin ang="0"/>
              </a:gradFill>
              <a:prstDash val="solid"/>
              <a:rou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376899" cy="4622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2882869" y="3717169"/>
            <a:ext cx="2316102" cy="2316102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2"/>
              <a:stretch>
                <a:fillRect l="-25519" r="-25519"/>
              </a:stretch>
            </a:blipFill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5700693" y="3717169"/>
            <a:ext cx="2316102" cy="2316102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3"/>
              <a:stretch>
                <a:fillRect l="-25000" r="-25000"/>
              </a:stretch>
            </a:blipFill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417164" y="3384401"/>
            <a:ext cx="2774313" cy="2981639"/>
            <a:chOff x="0" y="0"/>
            <a:chExt cx="376899" cy="405064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76899" cy="405064"/>
            </a:xfrm>
            <a:custGeom>
              <a:avLst/>
              <a:gdLst/>
              <a:ahLst/>
              <a:cxnLst/>
              <a:rect l="l" t="t" r="r" b="b"/>
              <a:pathLst>
                <a:path w="376899" h="405064">
                  <a:moveTo>
                    <a:pt x="133947" y="0"/>
                  </a:moveTo>
                  <a:lnTo>
                    <a:pt x="242951" y="0"/>
                  </a:lnTo>
                  <a:cubicBezTo>
                    <a:pt x="316928" y="0"/>
                    <a:pt x="376899" y="59970"/>
                    <a:pt x="376899" y="133947"/>
                  </a:cubicBezTo>
                  <a:lnTo>
                    <a:pt x="376899" y="271117"/>
                  </a:lnTo>
                  <a:cubicBezTo>
                    <a:pt x="376899" y="345094"/>
                    <a:pt x="316928" y="405064"/>
                    <a:pt x="242951" y="405064"/>
                  </a:cubicBezTo>
                  <a:lnTo>
                    <a:pt x="133947" y="405064"/>
                  </a:lnTo>
                  <a:cubicBezTo>
                    <a:pt x="59970" y="405064"/>
                    <a:pt x="0" y="345094"/>
                    <a:pt x="0" y="271117"/>
                  </a:cubicBezTo>
                  <a:lnTo>
                    <a:pt x="0" y="133947"/>
                  </a:lnTo>
                  <a:cubicBezTo>
                    <a:pt x="0" y="59970"/>
                    <a:pt x="59970" y="0"/>
                    <a:pt x="13394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24000"/>
                  </a:srgbClr>
                </a:gs>
                <a:gs pos="100000">
                  <a:srgbClr val="001B56">
                    <a:alpha val="24000"/>
                  </a:srgbClr>
                </a:gs>
              </a:gsLst>
              <a:lin ang="0"/>
            </a:gradFill>
            <a:ln w="38100" cap="rnd">
              <a:gradFill>
                <a:gsLst>
                  <a:gs pos="0">
                    <a:srgbClr val="001B56">
                      <a:alpha val="24000"/>
                    </a:srgbClr>
                  </a:gs>
                  <a:gs pos="100000">
                    <a:srgbClr val="013CBC">
                      <a:alpha val="24000"/>
                    </a:srgbClr>
                  </a:gs>
                </a:gsLst>
                <a:lin ang="0"/>
              </a:gradFill>
              <a:prstDash val="solid"/>
              <a:rou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57150"/>
              <a:ext cx="376899" cy="4622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260207" y="3717169"/>
            <a:ext cx="2316102" cy="2316102"/>
            <a:chOff x="0" y="0"/>
            <a:chExt cx="6350000" cy="63500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4"/>
              <a:stretch>
                <a:fillRect l="-25046" r="-25046"/>
              </a:stretch>
            </a:blipFill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3078030" y="3717169"/>
            <a:ext cx="2316102" cy="2316102"/>
            <a:chOff x="0" y="0"/>
            <a:chExt cx="6350000" cy="63500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5"/>
              <a:stretch>
                <a:fillRect t="-24953" b="-24953"/>
              </a:stretch>
            </a:blipFill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6650621" y="727418"/>
            <a:ext cx="608679" cy="602564"/>
            <a:chOff x="0" y="0"/>
            <a:chExt cx="85797" cy="84935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23" name="TextBox 23"/>
          <p:cNvSpPr txBox="1"/>
          <p:nvPr/>
        </p:nvSpPr>
        <p:spPr>
          <a:xfrm>
            <a:off x="4948142" y="3811200"/>
            <a:ext cx="8391717" cy="15931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459"/>
              </a:lnSpc>
            </a:pPr>
            <a:r>
              <a:rPr lang="en-US" sz="10649" b="1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Thank You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7477523" y="5614171"/>
            <a:ext cx="3332954" cy="339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 b="1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For Your Attention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5255162" y="773113"/>
            <a:ext cx="1271165" cy="406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0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Slide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6781949" y="773113"/>
            <a:ext cx="346022" cy="3978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sz="200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1</a:t>
            </a:r>
            <a:r>
              <a:rPr lang="pl-PL" sz="200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1</a:t>
            </a:r>
            <a:endParaRPr lang="en-US" sz="2000" dirty="0"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759479CB-4592-E533-CD8C-3EAF3E24DEE0}"/>
              </a:ext>
            </a:extLst>
          </p:cNvPr>
          <p:cNvSpPr txBox="1"/>
          <p:nvPr/>
        </p:nvSpPr>
        <p:spPr>
          <a:xfrm>
            <a:off x="1624084" y="7696523"/>
            <a:ext cx="7328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</a:rPr>
              <a:t>Wojciech Soroka</a:t>
            </a:r>
          </a:p>
          <a:p>
            <a:r>
              <a:rPr lang="pl-PL" sz="2400" dirty="0">
                <a:solidFill>
                  <a:schemeClr val="bg1"/>
                </a:solidFill>
              </a:rPr>
              <a:t>Email: </a:t>
            </a:r>
            <a:r>
              <a:rPr lang="pl-PL" sz="2400" dirty="0">
                <a:solidFill>
                  <a:schemeClr val="bg1"/>
                </a:solidFill>
                <a:hlinkClick r:id="rId7"/>
              </a:rPr>
              <a:t>wojciech.soroka@s2innovation.com</a:t>
            </a:r>
            <a:endParaRPr lang="pl-PL" sz="2400" dirty="0">
              <a:solidFill>
                <a:schemeClr val="bg1"/>
              </a:solidFill>
            </a:endParaRPr>
          </a:p>
          <a:p>
            <a:r>
              <a:rPr lang="pl-PL" sz="2400" dirty="0">
                <a:solidFill>
                  <a:schemeClr val="bg1"/>
                </a:solidFill>
              </a:rPr>
              <a:t>Mobile: +48 795 794 676 </a:t>
            </a:r>
          </a:p>
          <a:p>
            <a:r>
              <a:rPr lang="pl-PL" sz="2400" dirty="0">
                <a:solidFill>
                  <a:schemeClr val="bg1"/>
                </a:solidFill>
                <a:hlinkClick r:id="rId8"/>
              </a:rPr>
              <a:t>www.s2innovation.com</a:t>
            </a:r>
            <a:r>
              <a:rPr lang="pl-PL" sz="2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9" name="AutoShape 21">
            <a:extLst>
              <a:ext uri="{FF2B5EF4-FFF2-40B4-BE49-F238E27FC236}">
                <a16:creationId xmlns:a16="http://schemas.microsoft.com/office/drawing/2014/main" id="{218E6F5B-388D-B39D-E3F1-29137962DA54}"/>
              </a:ext>
            </a:extLst>
          </p:cNvPr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E1D">
                <a:alpha val="100000"/>
              </a:srgbClr>
            </a:gs>
            <a:gs pos="100000">
              <a:srgbClr val="000F1F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650621" y="727418"/>
            <a:ext cx="608679" cy="602564"/>
            <a:chOff x="0" y="0"/>
            <a:chExt cx="85797" cy="8493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8" name="TextBox 18"/>
          <p:cNvSpPr txBox="1"/>
          <p:nvPr/>
        </p:nvSpPr>
        <p:spPr>
          <a:xfrm>
            <a:off x="15255162" y="773113"/>
            <a:ext cx="1271165" cy="406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0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Slide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6781949" y="773113"/>
            <a:ext cx="346022" cy="406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sz="200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2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196428" y="2216374"/>
            <a:ext cx="7578644" cy="37240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49"/>
              </a:lnSpc>
            </a:pPr>
            <a:r>
              <a:rPr lang="en-US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S2Innovation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is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a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Polish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company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specializing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in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delivery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of software and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control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systems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solutions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for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particle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accelerators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and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other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complex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scientific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infrastructures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. </a:t>
            </a:r>
          </a:p>
          <a:p>
            <a:pPr algn="just">
              <a:lnSpc>
                <a:spcPts val="4249"/>
              </a:lnSpc>
            </a:pP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Started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in  2017 we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are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working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 with:</a:t>
            </a:r>
          </a:p>
          <a:p>
            <a:pPr algn="just">
              <a:lnSpc>
                <a:spcPts val="4249"/>
              </a:lnSpc>
            </a:pP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ALBA, CERN, ESS, ESRF, FAIR, IFMIF DONES, MAX IV, Tango </a:t>
            </a:r>
            <a:r>
              <a:rPr lang="pl-PL" sz="2499" dirty="0" err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Community</a:t>
            </a:r>
            <a:r>
              <a:rPr lang="pl-PL" sz="2499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, SOLARIS, XFEL, </a:t>
            </a:r>
          </a:p>
        </p:txBody>
      </p:sp>
      <p:sp>
        <p:nvSpPr>
          <p:cNvPr id="26" name="AutoShape 21">
            <a:extLst>
              <a:ext uri="{FF2B5EF4-FFF2-40B4-BE49-F238E27FC236}">
                <a16:creationId xmlns:a16="http://schemas.microsoft.com/office/drawing/2014/main" id="{47758365-6200-C83B-5490-10AFE8FB4E2C}"/>
              </a:ext>
            </a:extLst>
          </p:cNvPr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  <p:grpSp>
        <p:nvGrpSpPr>
          <p:cNvPr id="25" name="Group 6">
            <a:extLst>
              <a:ext uri="{FF2B5EF4-FFF2-40B4-BE49-F238E27FC236}">
                <a16:creationId xmlns:a16="http://schemas.microsoft.com/office/drawing/2014/main" id="{BAA8B98F-1930-5132-453A-9B9676EA5488}"/>
              </a:ext>
            </a:extLst>
          </p:cNvPr>
          <p:cNvGrpSpPr/>
          <p:nvPr/>
        </p:nvGrpSpPr>
        <p:grpSpPr>
          <a:xfrm>
            <a:off x="1028700" y="7500265"/>
            <a:ext cx="16426787" cy="1619528"/>
            <a:chOff x="0" y="0"/>
            <a:chExt cx="2291020" cy="603348"/>
          </a:xfrm>
        </p:grpSpPr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926B498B-075D-8055-7DC2-70F76EF8B170}"/>
                </a:ext>
              </a:extLst>
            </p:cNvPr>
            <p:cNvSpPr/>
            <p:nvPr/>
          </p:nvSpPr>
          <p:spPr>
            <a:xfrm>
              <a:off x="0" y="0"/>
              <a:ext cx="2291020" cy="603348"/>
            </a:xfrm>
            <a:custGeom>
              <a:avLst/>
              <a:gdLst/>
              <a:ahLst/>
              <a:cxnLst/>
              <a:rect l="l" t="t" r="r" b="b"/>
              <a:pathLst>
                <a:path w="2291020" h="603348">
                  <a:moveTo>
                    <a:pt x="5716" y="0"/>
                  </a:moveTo>
                  <a:lnTo>
                    <a:pt x="2285304" y="0"/>
                  </a:lnTo>
                  <a:cubicBezTo>
                    <a:pt x="2286820" y="0"/>
                    <a:pt x="2288274" y="602"/>
                    <a:pt x="2289346" y="1674"/>
                  </a:cubicBezTo>
                  <a:cubicBezTo>
                    <a:pt x="2290418" y="2746"/>
                    <a:pt x="2291020" y="4200"/>
                    <a:pt x="2291020" y="5716"/>
                  </a:cubicBezTo>
                  <a:lnTo>
                    <a:pt x="2291020" y="597633"/>
                  </a:lnTo>
                  <a:cubicBezTo>
                    <a:pt x="2291020" y="599149"/>
                    <a:pt x="2290418" y="600602"/>
                    <a:pt x="2289346" y="601674"/>
                  </a:cubicBezTo>
                  <a:cubicBezTo>
                    <a:pt x="2288274" y="602746"/>
                    <a:pt x="2286820" y="603348"/>
                    <a:pt x="2285304" y="603348"/>
                  </a:cubicBezTo>
                  <a:lnTo>
                    <a:pt x="5716" y="603348"/>
                  </a:lnTo>
                  <a:cubicBezTo>
                    <a:pt x="4200" y="603348"/>
                    <a:pt x="2746" y="602746"/>
                    <a:pt x="1674" y="601674"/>
                  </a:cubicBezTo>
                  <a:cubicBezTo>
                    <a:pt x="602" y="600602"/>
                    <a:pt x="0" y="599149"/>
                    <a:pt x="0" y="597633"/>
                  </a:cubicBezTo>
                  <a:lnTo>
                    <a:pt x="0" y="5716"/>
                  </a:lnTo>
                  <a:cubicBezTo>
                    <a:pt x="0" y="4200"/>
                    <a:pt x="602" y="2746"/>
                    <a:pt x="1674" y="1674"/>
                  </a:cubicBezTo>
                  <a:cubicBezTo>
                    <a:pt x="2746" y="602"/>
                    <a:pt x="4200" y="0"/>
                    <a:pt x="571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47625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TextBox 8">
              <a:extLst>
                <a:ext uri="{FF2B5EF4-FFF2-40B4-BE49-F238E27FC236}">
                  <a16:creationId xmlns:a16="http://schemas.microsoft.com/office/drawing/2014/main" id="{633356E3-FFD8-F79B-A2BF-B6996A9DFFC9}"/>
                </a:ext>
              </a:extLst>
            </p:cNvPr>
            <p:cNvSpPr txBox="1"/>
            <p:nvPr/>
          </p:nvSpPr>
          <p:spPr>
            <a:xfrm>
              <a:off x="0" y="-57150"/>
              <a:ext cx="2291020" cy="6604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  </a:t>
              </a:r>
            </a:p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 lang="en-US" sz="18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9" name="Freeform 14">
            <a:extLst>
              <a:ext uri="{FF2B5EF4-FFF2-40B4-BE49-F238E27FC236}">
                <a16:creationId xmlns:a16="http://schemas.microsoft.com/office/drawing/2014/main" id="{FEF0169B-6D08-E219-D890-42FC89D3C516}"/>
              </a:ext>
            </a:extLst>
          </p:cNvPr>
          <p:cNvSpPr/>
          <p:nvPr/>
        </p:nvSpPr>
        <p:spPr>
          <a:xfrm>
            <a:off x="1415231" y="7639108"/>
            <a:ext cx="1467653" cy="1202250"/>
          </a:xfrm>
          <a:custGeom>
            <a:avLst/>
            <a:gdLst/>
            <a:ahLst/>
            <a:cxnLst/>
            <a:rect l="l" t="t" r="r" b="b"/>
            <a:pathLst>
              <a:path w="1467653" h="1202250">
                <a:moveTo>
                  <a:pt x="0" y="0"/>
                </a:moveTo>
                <a:lnTo>
                  <a:pt x="1467653" y="0"/>
                </a:lnTo>
                <a:lnTo>
                  <a:pt x="1467653" y="1202250"/>
                </a:lnTo>
                <a:lnTo>
                  <a:pt x="0" y="12022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30" name="Freeform 10">
            <a:extLst>
              <a:ext uri="{FF2B5EF4-FFF2-40B4-BE49-F238E27FC236}">
                <a16:creationId xmlns:a16="http://schemas.microsoft.com/office/drawing/2014/main" id="{FCC736AF-0F53-19B2-D11F-4C3CF464E77B}"/>
              </a:ext>
            </a:extLst>
          </p:cNvPr>
          <p:cNvSpPr/>
          <p:nvPr/>
        </p:nvSpPr>
        <p:spPr>
          <a:xfrm>
            <a:off x="3518097" y="7573394"/>
            <a:ext cx="1467653" cy="1492122"/>
          </a:xfrm>
          <a:custGeom>
            <a:avLst/>
            <a:gdLst/>
            <a:ahLst/>
            <a:cxnLst/>
            <a:rect l="l" t="t" r="r" b="b"/>
            <a:pathLst>
              <a:path w="1934911" h="1934911">
                <a:moveTo>
                  <a:pt x="0" y="0"/>
                </a:moveTo>
                <a:lnTo>
                  <a:pt x="1934911" y="0"/>
                </a:lnTo>
                <a:lnTo>
                  <a:pt x="1934911" y="1934911"/>
                </a:lnTo>
                <a:lnTo>
                  <a:pt x="0" y="19349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31" name="Freeform 15">
            <a:extLst>
              <a:ext uri="{FF2B5EF4-FFF2-40B4-BE49-F238E27FC236}">
                <a16:creationId xmlns:a16="http://schemas.microsoft.com/office/drawing/2014/main" id="{3964D519-0822-61A2-46CC-CA768280C35A}"/>
              </a:ext>
            </a:extLst>
          </p:cNvPr>
          <p:cNvSpPr/>
          <p:nvPr/>
        </p:nvSpPr>
        <p:spPr>
          <a:xfrm>
            <a:off x="5204553" y="7718202"/>
            <a:ext cx="2611935" cy="904410"/>
          </a:xfrm>
          <a:custGeom>
            <a:avLst/>
            <a:gdLst/>
            <a:ahLst/>
            <a:cxnLst/>
            <a:rect l="l" t="t" r="r" b="b"/>
            <a:pathLst>
              <a:path w="2611935" h="904410">
                <a:moveTo>
                  <a:pt x="0" y="0"/>
                </a:moveTo>
                <a:lnTo>
                  <a:pt x="2611935" y="0"/>
                </a:lnTo>
                <a:lnTo>
                  <a:pt x="2611935" y="904410"/>
                </a:lnTo>
                <a:lnTo>
                  <a:pt x="0" y="90441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BF8BCC49-F4DD-A84E-5F85-53153BA9A3B7}"/>
              </a:ext>
            </a:extLst>
          </p:cNvPr>
          <p:cNvSpPr/>
          <p:nvPr/>
        </p:nvSpPr>
        <p:spPr>
          <a:xfrm>
            <a:off x="8347316" y="7639108"/>
            <a:ext cx="1096936" cy="1312519"/>
          </a:xfrm>
          <a:custGeom>
            <a:avLst/>
            <a:gdLst/>
            <a:ahLst/>
            <a:cxnLst/>
            <a:rect l="l" t="t" r="r" b="b"/>
            <a:pathLst>
              <a:path w="1562464" h="1947131">
                <a:moveTo>
                  <a:pt x="0" y="0"/>
                </a:moveTo>
                <a:lnTo>
                  <a:pt x="1562464" y="0"/>
                </a:lnTo>
                <a:lnTo>
                  <a:pt x="1562464" y="1947131"/>
                </a:lnTo>
                <a:lnTo>
                  <a:pt x="0" y="19471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pic>
        <p:nvPicPr>
          <p:cNvPr id="33" name="Obraz 32">
            <a:extLst>
              <a:ext uri="{FF2B5EF4-FFF2-40B4-BE49-F238E27FC236}">
                <a16:creationId xmlns:a16="http://schemas.microsoft.com/office/drawing/2014/main" id="{F9029ABE-3226-548F-6411-6E1C11C8E8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75080" y="7592657"/>
            <a:ext cx="1467654" cy="1472859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FF958710-8DAB-B0C7-2DD3-58B52367D2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92162" y="7860546"/>
            <a:ext cx="2542252" cy="762066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4E728FC5-7B69-BAC5-A63F-A69335A692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161770" y="7854449"/>
            <a:ext cx="1542422" cy="768163"/>
          </a:xfrm>
          <a:prstGeom prst="rect">
            <a:avLst/>
          </a:prstGeom>
        </p:spPr>
      </p:pic>
      <p:pic>
        <p:nvPicPr>
          <p:cNvPr id="39" name="Obraz 38">
            <a:extLst>
              <a:ext uri="{FF2B5EF4-FFF2-40B4-BE49-F238E27FC236}">
                <a16:creationId xmlns:a16="http://schemas.microsoft.com/office/drawing/2014/main" id="{734CADEF-72A3-F774-154F-25588249D0B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080" y="1818322"/>
            <a:ext cx="7379532" cy="46607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>
            <a:off x="16650621" y="665506"/>
            <a:ext cx="608679" cy="602564"/>
            <a:chOff x="0" y="0"/>
            <a:chExt cx="85797" cy="8493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6" name="TextBox 16"/>
          <p:cNvSpPr txBox="1"/>
          <p:nvPr/>
        </p:nvSpPr>
        <p:spPr>
          <a:xfrm>
            <a:off x="9528313" y="4229527"/>
            <a:ext cx="3485066" cy="278760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/>
          </a:p>
        </p:txBody>
      </p:sp>
      <p:sp>
        <p:nvSpPr>
          <p:cNvPr id="23" name="TextBox 23"/>
          <p:cNvSpPr txBox="1"/>
          <p:nvPr/>
        </p:nvSpPr>
        <p:spPr>
          <a:xfrm>
            <a:off x="1567688" y="3540056"/>
            <a:ext cx="15921250" cy="26244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19"/>
              </a:lnSpc>
            </a:pPr>
            <a:r>
              <a:rPr lang="en-GB" sz="4400" b="1" dirty="0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Cooperation between S2Innovation and IFMIF-DONES</a:t>
            </a:r>
            <a:endParaRPr lang="pl-PL" sz="4400" b="1" dirty="0">
              <a:solidFill>
                <a:srgbClr val="FFFFFF"/>
              </a:solidFill>
              <a:latin typeface="Sora Bold"/>
              <a:ea typeface="Sora Bold"/>
              <a:cs typeface="Sora Bold"/>
              <a:sym typeface="Sora Bold"/>
            </a:endParaRPr>
          </a:p>
          <a:p>
            <a:pPr algn="ctr">
              <a:lnSpc>
                <a:spcPts val="7019"/>
              </a:lnSpc>
            </a:pPr>
            <a:endParaRPr lang="pl-PL" sz="4400" b="1" dirty="0">
              <a:solidFill>
                <a:srgbClr val="FFFFFF"/>
              </a:solidFill>
              <a:latin typeface="Sora Bold"/>
              <a:ea typeface="Sora Bold"/>
              <a:cs typeface="Sora Bold"/>
              <a:sym typeface="Sora Bold"/>
            </a:endParaRPr>
          </a:p>
          <a:p>
            <a:pPr algn="ctr">
              <a:lnSpc>
                <a:spcPts val="7019"/>
              </a:lnSpc>
            </a:pPr>
            <a:r>
              <a:rPr lang="en-US" sz="4400" b="1" dirty="0" err="1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Eurofusion</a:t>
            </a:r>
            <a:r>
              <a:rPr lang="en-US" sz="4400" b="1" dirty="0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 </a:t>
            </a:r>
            <a:r>
              <a:rPr lang="pl-PL" sz="4400" b="1" dirty="0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grant: </a:t>
            </a:r>
            <a:r>
              <a:rPr lang="en-US" sz="4400" b="1" dirty="0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WP20-ENS: Early Neutron Source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5255162" y="754063"/>
            <a:ext cx="1271165" cy="42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Slide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6781949" y="754063"/>
            <a:ext cx="346022" cy="398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0"/>
              </a:lnSpc>
            </a:pPr>
            <a:r>
              <a:rPr lang="pl-PL" sz="20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lang="en-US" sz="2000" dirty="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AutoShape 21">
            <a:extLst>
              <a:ext uri="{FF2B5EF4-FFF2-40B4-BE49-F238E27FC236}">
                <a16:creationId xmlns:a16="http://schemas.microsoft.com/office/drawing/2014/main" id="{83C6DB84-88CB-E99F-2457-7C4FFEB720EF}"/>
              </a:ext>
            </a:extLst>
          </p:cNvPr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16650621" y="727418"/>
            <a:ext cx="608679" cy="602564"/>
            <a:chOff x="0" y="0"/>
            <a:chExt cx="85797" cy="8493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Freeform 11"/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820812" y="1755025"/>
            <a:ext cx="616481" cy="623496"/>
          </a:xfrm>
          <a:custGeom>
            <a:avLst/>
            <a:gdLst/>
            <a:ahLst/>
            <a:cxnLst/>
            <a:rect l="l" t="t" r="r" b="b"/>
            <a:pathLst>
              <a:path w="616481" h="623496">
                <a:moveTo>
                  <a:pt x="0" y="0"/>
                </a:moveTo>
                <a:lnTo>
                  <a:pt x="616482" y="0"/>
                </a:lnTo>
                <a:lnTo>
                  <a:pt x="616482" y="623495"/>
                </a:lnTo>
                <a:lnTo>
                  <a:pt x="0" y="6234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093444" y="1816458"/>
            <a:ext cx="15373744" cy="1808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79"/>
              </a:lnSpc>
              <a:defRPr/>
            </a:pPr>
            <a:r>
              <a:rPr lang="en-GB" sz="4000" b="1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Integration of SCADA systems in a hybrid environment (EPICS + WinCC OA)</a:t>
            </a:r>
            <a:endParaRPr lang="pl-PL" sz="4000" b="1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lvl="0">
              <a:lnSpc>
                <a:spcPts val="4679"/>
              </a:lnSpc>
              <a:defRPr/>
            </a:pPr>
            <a:endParaRPr kumimoji="0" lang="en-US" sz="3999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ra Bold"/>
              <a:ea typeface="Sora Bold"/>
              <a:cs typeface="Sora Bold"/>
              <a:sym typeface="Sora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401471" y="3419914"/>
            <a:ext cx="17485057" cy="4704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Objective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236855" lvl="1" algn="just">
              <a:lnSpc>
                <a:spcPts val="3739"/>
              </a:lnSpc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Develop and test a prototype communication interface (“Bridge”) to integrate EPICS with the industrial SCADA system WinCC OA, ensuring both flexibility (research) and certified safety (industry).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236855" lvl="1" algn="just">
              <a:lnSpc>
                <a:spcPts val="3739"/>
              </a:lnSpc>
              <a:defRPr/>
            </a:pP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Results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Prototype Bridge (Java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)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, co-developed with Siemens WinCC OA support.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Achieved low-latency, bidirectional communication (12–28 </a:t>
            </a:r>
            <a:r>
              <a:rPr lang="en-GB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ms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).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MPS requirements for response times 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&lt;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50 </a:t>
            </a:r>
            <a:r>
              <a:rPr lang="en-GB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ms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for safety-critical applications have been achieved.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Reliability exceeded 99.5% during stress tests.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Decision taken to rewrite Bridge in C++ to further improve performance and maintainability.</a:t>
            </a:r>
            <a:r>
              <a:rPr lang="en-GB" sz="20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5255162" y="754063"/>
            <a:ext cx="1271165" cy="42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Slide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6781949" y="754063"/>
            <a:ext cx="346022" cy="398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" name="AutoShape 21">
            <a:extLst>
              <a:ext uri="{FF2B5EF4-FFF2-40B4-BE49-F238E27FC236}">
                <a16:creationId xmlns:a16="http://schemas.microsoft.com/office/drawing/2014/main" id="{28DF8769-32B9-4E85-2BBF-83D547C9EB94}"/>
              </a:ext>
            </a:extLst>
          </p:cNvPr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54FB85-9E2D-1D96-C6D7-D1ED8FC10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>
            <a:extLst>
              <a:ext uri="{FF2B5EF4-FFF2-40B4-BE49-F238E27FC236}">
                <a16:creationId xmlns:a16="http://schemas.microsoft.com/office/drawing/2014/main" id="{A3C758D6-EBF0-6FB8-38ED-2D66DFF01C76}"/>
              </a:ext>
            </a:extLst>
          </p:cNvPr>
          <p:cNvGrpSpPr/>
          <p:nvPr/>
        </p:nvGrpSpPr>
        <p:grpSpPr>
          <a:xfrm>
            <a:off x="16650621" y="727418"/>
            <a:ext cx="608679" cy="602564"/>
            <a:chOff x="0" y="0"/>
            <a:chExt cx="85797" cy="8493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CC9580E-C305-7361-B1C2-9E577E6AE0FD}"/>
                </a:ext>
              </a:extLst>
            </p:cNvPr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696F6060-5C75-2430-8729-2353E11DA193}"/>
                </a:ext>
              </a:extLst>
            </p:cNvPr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Freeform 11">
            <a:extLst>
              <a:ext uri="{FF2B5EF4-FFF2-40B4-BE49-F238E27FC236}">
                <a16:creationId xmlns:a16="http://schemas.microsoft.com/office/drawing/2014/main" id="{6BE23F16-0AFF-A168-EE2C-45CDC253CD4C}"/>
              </a:ext>
            </a:extLst>
          </p:cNvPr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A8CC2541-49EF-BF58-222B-4D2C6EBFC649}"/>
              </a:ext>
            </a:extLst>
          </p:cNvPr>
          <p:cNvSpPr/>
          <p:nvPr/>
        </p:nvSpPr>
        <p:spPr>
          <a:xfrm>
            <a:off x="820812" y="1755025"/>
            <a:ext cx="616481" cy="623496"/>
          </a:xfrm>
          <a:custGeom>
            <a:avLst/>
            <a:gdLst/>
            <a:ahLst/>
            <a:cxnLst/>
            <a:rect l="l" t="t" r="r" b="b"/>
            <a:pathLst>
              <a:path w="616481" h="623496">
                <a:moveTo>
                  <a:pt x="0" y="0"/>
                </a:moveTo>
                <a:lnTo>
                  <a:pt x="616482" y="0"/>
                </a:lnTo>
                <a:lnTo>
                  <a:pt x="616482" y="623495"/>
                </a:lnTo>
                <a:lnTo>
                  <a:pt x="0" y="6234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38E941D1-93D7-9039-121E-86D0C79830C6}"/>
              </a:ext>
            </a:extLst>
          </p:cNvPr>
          <p:cNvSpPr txBox="1"/>
          <p:nvPr/>
        </p:nvSpPr>
        <p:spPr>
          <a:xfrm>
            <a:off x="1885556" y="1943590"/>
            <a:ext cx="15373744" cy="1808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79"/>
              </a:lnSpc>
              <a:defRPr/>
            </a:pPr>
            <a:r>
              <a:rPr lang="en-GB" sz="4000" b="1" dirty="0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Integration of SCADA systems in a hybrid environment (EPICS + WinCC OA)</a:t>
            </a:r>
            <a:endParaRPr lang="pl-PL" sz="4000" b="1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lvl="0">
              <a:lnSpc>
                <a:spcPts val="4679"/>
              </a:lnSpc>
              <a:defRPr/>
            </a:pPr>
            <a:endParaRPr kumimoji="0" lang="en-US" sz="3999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ra Bold"/>
              <a:ea typeface="Sora Bold"/>
              <a:cs typeface="Sora Bold"/>
              <a:sym typeface="Sora Bold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DDD712C7-4592-A2F6-80E8-BDC2B2CE60A4}"/>
              </a:ext>
            </a:extLst>
          </p:cNvPr>
          <p:cNvSpPr txBox="1"/>
          <p:nvPr/>
        </p:nvSpPr>
        <p:spPr>
          <a:xfrm>
            <a:off x="524301" y="3956253"/>
            <a:ext cx="17485057" cy="37551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36855" lvl="1" algn="just">
              <a:lnSpc>
                <a:spcPts val="3739"/>
              </a:lnSpc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Conclusions</a:t>
            </a:r>
            <a:r>
              <a:rPr lang="en-GB" sz="20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Integration of EPICS and WinCC OA is technically feasible and stable.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Hybrid architecture combines the advantages of open-source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based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control systems (EPICS) with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industrial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SCADA.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Moving from Java to C++ will increase efficiency and align with industry practices.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236855" lvl="1" algn="just">
              <a:lnSpc>
                <a:spcPts val="3739"/>
              </a:lnSpc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Benefit for DONES:</a:t>
            </a:r>
            <a:r>
              <a:rPr lang="pl-PL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</a:p>
          <a:p>
            <a:pPr marL="236855" lvl="1" algn="just">
              <a:lnSpc>
                <a:spcPts val="3739"/>
              </a:lnSpc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Proof that a hybrid EPICS + WinCC OA architecture can work reliably.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Reduced technological risk for future integration of research and industrial systems.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Provides a certified and scalable path for building DONES control infrastructure.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9660FF60-5DAF-F9AE-5DA6-4342564ABB55}"/>
              </a:ext>
            </a:extLst>
          </p:cNvPr>
          <p:cNvSpPr txBox="1"/>
          <p:nvPr/>
        </p:nvSpPr>
        <p:spPr>
          <a:xfrm>
            <a:off x="15255162" y="754063"/>
            <a:ext cx="1271165" cy="42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Slide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3493936A-058C-D98E-BB2A-79E90F2980D0}"/>
              </a:ext>
            </a:extLst>
          </p:cNvPr>
          <p:cNvSpPr txBox="1"/>
          <p:nvPr/>
        </p:nvSpPr>
        <p:spPr>
          <a:xfrm>
            <a:off x="16781949" y="754063"/>
            <a:ext cx="346022" cy="398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5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" name="AutoShape 21">
            <a:extLst>
              <a:ext uri="{FF2B5EF4-FFF2-40B4-BE49-F238E27FC236}">
                <a16:creationId xmlns:a16="http://schemas.microsoft.com/office/drawing/2014/main" id="{429F8D28-7DE0-ABE8-D012-E070D2B948BC}"/>
              </a:ext>
            </a:extLst>
          </p:cNvPr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1593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35F818-3017-80F4-4DE1-C1AE4F8D5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>
            <a:extLst>
              <a:ext uri="{FF2B5EF4-FFF2-40B4-BE49-F238E27FC236}">
                <a16:creationId xmlns:a16="http://schemas.microsoft.com/office/drawing/2014/main" id="{DA250950-3617-8C3C-A7E9-CE20F9B69082}"/>
              </a:ext>
            </a:extLst>
          </p:cNvPr>
          <p:cNvGrpSpPr/>
          <p:nvPr/>
        </p:nvGrpSpPr>
        <p:grpSpPr>
          <a:xfrm>
            <a:off x="16650621" y="727418"/>
            <a:ext cx="608679" cy="602564"/>
            <a:chOff x="0" y="0"/>
            <a:chExt cx="85797" cy="8493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D941B41-F860-097B-C7F2-686B6EB4A326}"/>
                </a:ext>
              </a:extLst>
            </p:cNvPr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749931F7-9C18-0A9D-EB40-D819B296D299}"/>
                </a:ext>
              </a:extLst>
            </p:cNvPr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Freeform 11">
            <a:extLst>
              <a:ext uri="{FF2B5EF4-FFF2-40B4-BE49-F238E27FC236}">
                <a16:creationId xmlns:a16="http://schemas.microsoft.com/office/drawing/2014/main" id="{D9EE6F72-7B02-431E-E6B7-9C2BA134E6C9}"/>
              </a:ext>
            </a:extLst>
          </p:cNvPr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6D4CBCAB-3633-1121-2E53-F110D05DF455}"/>
              </a:ext>
            </a:extLst>
          </p:cNvPr>
          <p:cNvSpPr/>
          <p:nvPr/>
        </p:nvSpPr>
        <p:spPr>
          <a:xfrm>
            <a:off x="820812" y="1755025"/>
            <a:ext cx="616481" cy="623496"/>
          </a:xfrm>
          <a:custGeom>
            <a:avLst/>
            <a:gdLst/>
            <a:ahLst/>
            <a:cxnLst/>
            <a:rect l="l" t="t" r="r" b="b"/>
            <a:pathLst>
              <a:path w="616481" h="623496">
                <a:moveTo>
                  <a:pt x="0" y="0"/>
                </a:moveTo>
                <a:lnTo>
                  <a:pt x="616482" y="0"/>
                </a:lnTo>
                <a:lnTo>
                  <a:pt x="616482" y="623495"/>
                </a:lnTo>
                <a:lnTo>
                  <a:pt x="0" y="6234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257C3170-38EE-71EB-F84E-8745CE165B91}"/>
              </a:ext>
            </a:extLst>
          </p:cNvPr>
          <p:cNvSpPr txBox="1"/>
          <p:nvPr/>
        </p:nvSpPr>
        <p:spPr>
          <a:xfrm>
            <a:off x="2405541" y="1735428"/>
            <a:ext cx="15373744" cy="602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79"/>
              </a:lnSpc>
              <a:defRPr/>
            </a:pPr>
            <a:r>
              <a:rPr lang="en-GB" sz="4000" b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Integration of PLC communication with EPICS IOCs</a:t>
            </a:r>
            <a:endParaRPr lang="pl-PL" sz="4000">
              <a:solidFill>
                <a:srgbClr val="FFFFFF"/>
              </a:solidFill>
              <a:latin typeface="Sora"/>
              <a:ea typeface="Sora"/>
              <a:cs typeface="Sora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8EEAF323-55DF-6413-C4DD-5DFAAAD0E89E}"/>
              </a:ext>
            </a:extLst>
          </p:cNvPr>
          <p:cNvSpPr txBox="1"/>
          <p:nvPr/>
        </p:nvSpPr>
        <p:spPr>
          <a:xfrm>
            <a:off x="294228" y="2593876"/>
            <a:ext cx="17485057" cy="7076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Objective:</a:t>
            </a:r>
            <a:endParaRPr lang="pl-PL" sz="2400" b="1" i="1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236855" lvl="1" algn="just">
              <a:lnSpc>
                <a:spcPts val="3739"/>
              </a:lnSpc>
              <a:defRPr/>
            </a:pP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Analyse the impact of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diferent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device support/driver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s </a:t>
            </a: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on communication delays between 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Siemens </a:t>
            </a: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PLC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’s (S7 1200, </a:t>
            </a:r>
            <a:r>
              <a:rPr lang="pl-PL" sz="2150" dirty="0">
                <a:solidFill>
                  <a:srgbClr val="FFFFFF"/>
                </a:solidFill>
                <a:latin typeface="Sora"/>
                <a:ea typeface="Roboto"/>
                <a:cs typeface="Sora"/>
              </a:rPr>
              <a:t>CPU 1212C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 / S7 1500, CPU 1513-1 PN)</a:t>
            </a: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and EPICS IOCs in the Machine Protection System (MPS) architecture.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endParaRPr lang="pl-PL" dirty="0"/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Built a dedicated test stand enabling communication between an EPICS server and multiple PLCs.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Implemented and tested both direct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(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IOCs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&lt;-&gt;PLC)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and in-direct 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(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IOCs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&lt;-&gt;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MasterPLC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&lt;-&gt;PLC) 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communication types.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Extended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testing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with a</a:t>
            </a:r>
            <a:r>
              <a:rPr lang="en-GB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dded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IOCs simulating physical devices to ensure realistic test conditions.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694055" lvl="2" algn="just">
              <a:lnSpc>
                <a:spcPts val="3739"/>
              </a:lnSpc>
              <a:defRPr/>
            </a:pP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Results</a:t>
            </a:r>
            <a:r>
              <a:rPr lang="en-GB" sz="2199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  <a:r>
              <a:rPr lang="pl-PL" sz="2199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Direct communication: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</a:p>
          <a:p>
            <a:pPr marL="1494155" lvl="3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S7nodave (S7-1200 / S7-1500) → ~25 </a:t>
            </a:r>
            <a:r>
              <a:rPr lang="en-GB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ms</a:t>
            </a: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average latency (best-case, within MPS requirements).</a:t>
            </a:r>
            <a:endParaRPr lang="pl-PL" sz="2150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494155" lvl="3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s7plc (S7-1200 / S7-1500) → 163–178 </a:t>
            </a:r>
            <a:r>
              <a:rPr lang="en-GB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ms</a:t>
            </a: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average latency.</a:t>
            </a:r>
            <a:endParaRPr lang="pl-PL" sz="2150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494155" lvl="3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OPC UA (S7-1200) → 470–596 </a:t>
            </a:r>
            <a:r>
              <a:rPr lang="en-GB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ms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, limited by hardware sampling times.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In-direct communication (via 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Master 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PLC controller): adds ~200–500 </a:t>
            </a:r>
            <a:r>
              <a:rPr lang="en-GB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ms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overhead, reducing performance of all protocols.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AF0B1FAF-91C7-342B-5414-1985578C17CC}"/>
              </a:ext>
            </a:extLst>
          </p:cNvPr>
          <p:cNvSpPr txBox="1"/>
          <p:nvPr/>
        </p:nvSpPr>
        <p:spPr>
          <a:xfrm>
            <a:off x="15255162" y="754063"/>
            <a:ext cx="1271165" cy="42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Slide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B9B83C99-9063-A745-D771-3662F9B220AC}"/>
              </a:ext>
            </a:extLst>
          </p:cNvPr>
          <p:cNvSpPr txBox="1"/>
          <p:nvPr/>
        </p:nvSpPr>
        <p:spPr>
          <a:xfrm>
            <a:off x="16781949" y="754063"/>
            <a:ext cx="346022" cy="398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6</a:t>
            </a:r>
            <a:endParaRPr lang="pl-PL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Poppins"/>
              <a:cs typeface="Poppins"/>
            </a:endParaRPr>
          </a:p>
        </p:txBody>
      </p:sp>
      <p:sp>
        <p:nvSpPr>
          <p:cNvPr id="2" name="AutoShape 21">
            <a:extLst>
              <a:ext uri="{FF2B5EF4-FFF2-40B4-BE49-F238E27FC236}">
                <a16:creationId xmlns:a16="http://schemas.microsoft.com/office/drawing/2014/main" id="{AD58AD8E-1879-12FC-86E7-8F33120A6F18}"/>
              </a:ext>
            </a:extLst>
          </p:cNvPr>
          <p:cNvSpPr/>
          <p:nvPr/>
        </p:nvSpPr>
        <p:spPr>
          <a:xfrm>
            <a:off x="401471" y="9859202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880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A16019-7B0A-3F5E-4083-CBE93186C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>
            <a:extLst>
              <a:ext uri="{FF2B5EF4-FFF2-40B4-BE49-F238E27FC236}">
                <a16:creationId xmlns:a16="http://schemas.microsoft.com/office/drawing/2014/main" id="{DC915731-7BAE-12DE-E1DE-34D1546878C8}"/>
              </a:ext>
            </a:extLst>
          </p:cNvPr>
          <p:cNvGrpSpPr/>
          <p:nvPr/>
        </p:nvGrpSpPr>
        <p:grpSpPr>
          <a:xfrm>
            <a:off x="16650621" y="727418"/>
            <a:ext cx="608679" cy="602564"/>
            <a:chOff x="0" y="0"/>
            <a:chExt cx="85797" cy="8493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BA832575-5195-53A1-A097-04D6C42A1203}"/>
                </a:ext>
              </a:extLst>
            </p:cNvPr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D433D1CF-D4C0-C625-5D67-5D8D634DCC17}"/>
                </a:ext>
              </a:extLst>
            </p:cNvPr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Freeform 11">
            <a:extLst>
              <a:ext uri="{FF2B5EF4-FFF2-40B4-BE49-F238E27FC236}">
                <a16:creationId xmlns:a16="http://schemas.microsoft.com/office/drawing/2014/main" id="{F25D41B1-7141-D6F3-BB49-ECFBE9AA6E4C}"/>
              </a:ext>
            </a:extLst>
          </p:cNvPr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1E986D66-6C0E-29DB-FBD2-25E3AFA18591}"/>
              </a:ext>
            </a:extLst>
          </p:cNvPr>
          <p:cNvSpPr/>
          <p:nvPr/>
        </p:nvSpPr>
        <p:spPr>
          <a:xfrm>
            <a:off x="820812" y="1755025"/>
            <a:ext cx="616481" cy="623496"/>
          </a:xfrm>
          <a:custGeom>
            <a:avLst/>
            <a:gdLst/>
            <a:ahLst/>
            <a:cxnLst/>
            <a:rect l="l" t="t" r="r" b="b"/>
            <a:pathLst>
              <a:path w="616481" h="623496">
                <a:moveTo>
                  <a:pt x="0" y="0"/>
                </a:moveTo>
                <a:lnTo>
                  <a:pt x="616482" y="0"/>
                </a:lnTo>
                <a:lnTo>
                  <a:pt x="616482" y="623495"/>
                </a:lnTo>
                <a:lnTo>
                  <a:pt x="0" y="6234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5C487A9F-5901-8AF7-2EA4-CDB76FAEC7CB}"/>
              </a:ext>
            </a:extLst>
          </p:cNvPr>
          <p:cNvSpPr txBox="1"/>
          <p:nvPr/>
        </p:nvSpPr>
        <p:spPr>
          <a:xfrm>
            <a:off x="1885556" y="1735428"/>
            <a:ext cx="15373744" cy="602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79"/>
              </a:lnSpc>
              <a:defRPr/>
            </a:pPr>
            <a:r>
              <a:rPr lang="en-GB" sz="4000" b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Integration of PLC communication with EPICS IOCs</a:t>
            </a:r>
            <a:endParaRPr lang="pl-PL" sz="4000">
              <a:solidFill>
                <a:srgbClr val="FFFFFF"/>
              </a:solidFill>
              <a:latin typeface="Sora"/>
              <a:ea typeface="Sora"/>
              <a:cs typeface="Sora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DF8E646A-0ECD-F752-C020-6D923880D866}"/>
              </a:ext>
            </a:extLst>
          </p:cNvPr>
          <p:cNvSpPr txBox="1"/>
          <p:nvPr/>
        </p:nvSpPr>
        <p:spPr>
          <a:xfrm>
            <a:off x="281682" y="3346332"/>
            <a:ext cx="17485057" cy="37623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Conclusions</a:t>
            </a:r>
            <a:r>
              <a:rPr lang="en-GB" sz="2199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  <a:endParaRPr lang="pl-PL" sz="2199" b="1" i="1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Direct S7nodave on modern PLCs offers the best chance to meet MPS latency targets.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OPC UA and s7plc showed stable communication, but latency exceeded required thresholds.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In-direct paths add significant delays and should be avoided for critical signals.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694055" lvl="2" algn="just">
              <a:lnSpc>
                <a:spcPts val="3739"/>
              </a:lnSpc>
              <a:defRPr/>
            </a:pP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Benefit for DONES:</a:t>
            </a:r>
            <a:endParaRPr lang="pl-PL" sz="2400" b="1" i="1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236855" lvl="1" algn="just">
              <a:lnSpc>
                <a:spcPts val="3739"/>
              </a:lnSpc>
              <a:defRPr/>
            </a:pPr>
            <a:r>
              <a:rPr lang="en-GB" sz="2400" dirty="0">
                <a:solidFill>
                  <a:srgbClr val="FFFFFF"/>
                </a:solidFill>
                <a:latin typeface="Sora"/>
                <a:ea typeface="+mn-lt"/>
                <a:cs typeface="Sora"/>
                <a:sym typeface="Sora"/>
              </a:rPr>
              <a:t>Clear comparative analysis of communication protocols, including their advantages and limitations, enabling an informed choice of the safest and most reliable solution for the Machine Protection System (MPS).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2BF5CA29-6D9F-2A35-9A51-46B10E795B2E}"/>
              </a:ext>
            </a:extLst>
          </p:cNvPr>
          <p:cNvSpPr txBox="1"/>
          <p:nvPr/>
        </p:nvSpPr>
        <p:spPr>
          <a:xfrm>
            <a:off x="15255162" y="754063"/>
            <a:ext cx="1271165" cy="42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Slide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D6E36CB0-76B6-950D-AFE4-84849F174206}"/>
              </a:ext>
            </a:extLst>
          </p:cNvPr>
          <p:cNvSpPr txBox="1"/>
          <p:nvPr/>
        </p:nvSpPr>
        <p:spPr>
          <a:xfrm>
            <a:off x="16781949" y="754063"/>
            <a:ext cx="346022" cy="398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7</a:t>
            </a:r>
            <a:endParaRPr lang="pl-PL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Poppins"/>
              <a:cs typeface="Poppins"/>
            </a:endParaRPr>
          </a:p>
        </p:txBody>
      </p:sp>
      <p:sp>
        <p:nvSpPr>
          <p:cNvPr id="2" name="AutoShape 21">
            <a:extLst>
              <a:ext uri="{FF2B5EF4-FFF2-40B4-BE49-F238E27FC236}">
                <a16:creationId xmlns:a16="http://schemas.microsoft.com/office/drawing/2014/main" id="{2D463F1B-8EF4-D9AF-0BA9-4B3D19BA5D12}"/>
              </a:ext>
            </a:extLst>
          </p:cNvPr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1141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F69F1D-BFCF-EA07-C62D-8F741DA53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>
            <a:extLst>
              <a:ext uri="{FF2B5EF4-FFF2-40B4-BE49-F238E27FC236}">
                <a16:creationId xmlns:a16="http://schemas.microsoft.com/office/drawing/2014/main" id="{57612E67-B55F-470C-D015-A626B8C400A6}"/>
              </a:ext>
            </a:extLst>
          </p:cNvPr>
          <p:cNvGrpSpPr/>
          <p:nvPr/>
        </p:nvGrpSpPr>
        <p:grpSpPr>
          <a:xfrm>
            <a:off x="16650621" y="727418"/>
            <a:ext cx="608679" cy="602564"/>
            <a:chOff x="0" y="0"/>
            <a:chExt cx="85797" cy="8493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621E113-A69B-BD5A-7446-FF347A673023}"/>
                </a:ext>
              </a:extLst>
            </p:cNvPr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AEF13000-0930-8799-E6B1-4168A27A1EC0}"/>
                </a:ext>
              </a:extLst>
            </p:cNvPr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Freeform 11">
            <a:extLst>
              <a:ext uri="{FF2B5EF4-FFF2-40B4-BE49-F238E27FC236}">
                <a16:creationId xmlns:a16="http://schemas.microsoft.com/office/drawing/2014/main" id="{D606BAF0-A2EA-602C-4D26-19A95F29A819}"/>
              </a:ext>
            </a:extLst>
          </p:cNvPr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DCCFE514-194B-96B8-926C-53E1F15811B8}"/>
              </a:ext>
            </a:extLst>
          </p:cNvPr>
          <p:cNvSpPr/>
          <p:nvPr/>
        </p:nvSpPr>
        <p:spPr>
          <a:xfrm>
            <a:off x="820812" y="1755025"/>
            <a:ext cx="616481" cy="623496"/>
          </a:xfrm>
          <a:custGeom>
            <a:avLst/>
            <a:gdLst/>
            <a:ahLst/>
            <a:cxnLst/>
            <a:rect l="l" t="t" r="r" b="b"/>
            <a:pathLst>
              <a:path w="616481" h="623496">
                <a:moveTo>
                  <a:pt x="0" y="0"/>
                </a:moveTo>
                <a:lnTo>
                  <a:pt x="616482" y="0"/>
                </a:lnTo>
                <a:lnTo>
                  <a:pt x="616482" y="623495"/>
                </a:lnTo>
                <a:lnTo>
                  <a:pt x="0" y="6234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2092073C-B039-F6A1-8372-39161C9A2F71}"/>
              </a:ext>
            </a:extLst>
          </p:cNvPr>
          <p:cNvSpPr txBox="1"/>
          <p:nvPr/>
        </p:nvSpPr>
        <p:spPr>
          <a:xfrm>
            <a:off x="1885556" y="1735428"/>
            <a:ext cx="15373744" cy="602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79"/>
              </a:lnSpc>
              <a:defRPr/>
            </a:pPr>
            <a:r>
              <a:rPr lang="en-GB" sz="4000" b="1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EPICS to OPC-UA pilot implementation</a:t>
            </a:r>
            <a:endParaRPr lang="pl-PL" sz="4000">
              <a:solidFill>
                <a:srgbClr val="FFFFFF"/>
              </a:solidFill>
              <a:latin typeface="Sora"/>
              <a:ea typeface="Sora"/>
              <a:cs typeface="Sora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48831117-CD5E-8147-08C0-0E536ABE48DE}"/>
              </a:ext>
            </a:extLst>
          </p:cNvPr>
          <p:cNvSpPr txBox="1"/>
          <p:nvPr/>
        </p:nvSpPr>
        <p:spPr>
          <a:xfrm>
            <a:off x="241839" y="2571075"/>
            <a:ext cx="17485057" cy="75510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400" b="1" i="1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Objective</a:t>
            </a:r>
            <a:r>
              <a:rPr lang="pl-PL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Analyse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the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functionality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and performance of OPC UA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technology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.</a:t>
            </a: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Build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a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local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test stand with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both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direct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(EPICS↔PLC/IPC) and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indirect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(EPICS↔PLC↔EPICS)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communications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.</a:t>
            </a: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Evaluate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delays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for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different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data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types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(single-bit,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multi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-bit, analog)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under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varied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sampling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/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publishing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settings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.</a:t>
            </a: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Compare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PLC (S7-1200, </a:t>
            </a:r>
            <a:r>
              <a:rPr lang="pl-PL" sz="210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CPU 1212C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) vs IPC (427E with S7-1500, </a:t>
            </a:r>
            <a:r>
              <a:rPr lang="pl-PL" sz="210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Software Controller CPU 1507S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) to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assess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hardware influence.</a:t>
            </a:r>
          </a:p>
          <a:p>
            <a:pPr marL="694055" lvl="1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400" b="1" i="1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Results</a:t>
            </a:r>
            <a:r>
              <a:rPr lang="pl-PL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</a:p>
          <a:p>
            <a:pPr marL="1151255" lvl="2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Direct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communication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</a:p>
          <a:p>
            <a:pPr marL="1608455" lvl="3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PLC S7-1200 → ~250 ms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average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latency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(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all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data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types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,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stable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but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too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high).</a:t>
            </a:r>
          </a:p>
          <a:p>
            <a:pPr marL="1608455" lvl="3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SIMATIC IPC 427E (</a:t>
            </a:r>
            <a:r>
              <a:rPr lang="pl-PL" sz="2150" dirty="0">
                <a:solidFill>
                  <a:srgbClr val="FFFFFF"/>
                </a:solidFill>
                <a:latin typeface="Sora"/>
                <a:ea typeface="Calibri"/>
                <a:cs typeface="Sora"/>
              </a:rPr>
              <a:t>S7-1500</a:t>
            </a:r>
            <a:r>
              <a:rPr lang="pl-PL" sz="2150" dirty="0">
                <a:solidFill>
                  <a:srgbClr val="FFFFFF"/>
                </a:solidFill>
                <a:latin typeface="Calibri"/>
                <a:ea typeface="Calibri"/>
                <a:cs typeface="Sora"/>
              </a:rPr>
              <a:t>)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→ ~15 ms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average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latency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(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dramatic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improvement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, </a:t>
            </a: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meets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MPS target).</a:t>
            </a:r>
          </a:p>
          <a:p>
            <a:pPr marL="1151255" lvl="2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Indirect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communication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</a:p>
          <a:p>
            <a:pPr marL="1608455" lvl="3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Adds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~200–300 ms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overhead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(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total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~500 ms).</a:t>
            </a:r>
          </a:p>
          <a:p>
            <a:pPr marL="1151255" lvl="2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Parameter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tuning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:</a:t>
            </a:r>
          </a:p>
          <a:p>
            <a:pPr marL="1608455" lvl="3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Publishing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interval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dominates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performance (200 → 400 ms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doubles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delay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).</a:t>
            </a:r>
          </a:p>
          <a:p>
            <a:pPr marL="1608455" lvl="3" indent="-4572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Sampling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interval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has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minor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effect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. Interface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modifications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(LLDP/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Boundaries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):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negligible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or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negative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impact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on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stability</a:t>
            </a:r>
            <a:r>
              <a:rPr lang="pl-PL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.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FE034973-62FE-C535-2EBE-77341076B17C}"/>
              </a:ext>
            </a:extLst>
          </p:cNvPr>
          <p:cNvSpPr txBox="1"/>
          <p:nvPr/>
        </p:nvSpPr>
        <p:spPr>
          <a:xfrm>
            <a:off x="15255162" y="754063"/>
            <a:ext cx="1271165" cy="42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Slide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F54787CA-9875-47EB-1C92-B04872B6B75B}"/>
              </a:ext>
            </a:extLst>
          </p:cNvPr>
          <p:cNvSpPr txBox="1"/>
          <p:nvPr/>
        </p:nvSpPr>
        <p:spPr>
          <a:xfrm>
            <a:off x="16781949" y="754063"/>
            <a:ext cx="346022" cy="398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8</a:t>
            </a:r>
            <a:endParaRPr lang="pl-PL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Poppins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077834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1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AE56D0-0E74-EECE-013D-DEABB396A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>
            <a:extLst>
              <a:ext uri="{FF2B5EF4-FFF2-40B4-BE49-F238E27FC236}">
                <a16:creationId xmlns:a16="http://schemas.microsoft.com/office/drawing/2014/main" id="{4A6E7402-FE42-4A31-E357-94DC1942F6EF}"/>
              </a:ext>
            </a:extLst>
          </p:cNvPr>
          <p:cNvGrpSpPr/>
          <p:nvPr/>
        </p:nvGrpSpPr>
        <p:grpSpPr>
          <a:xfrm>
            <a:off x="16650621" y="727418"/>
            <a:ext cx="608679" cy="602564"/>
            <a:chOff x="0" y="0"/>
            <a:chExt cx="85797" cy="8493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7D128F85-102E-9D57-3741-2F1EB4C47EE1}"/>
                </a:ext>
              </a:extLst>
            </p:cNvPr>
            <p:cNvSpPr/>
            <p:nvPr/>
          </p:nvSpPr>
          <p:spPr>
            <a:xfrm>
              <a:off x="0" y="0"/>
              <a:ext cx="85797" cy="84935"/>
            </a:xfrm>
            <a:custGeom>
              <a:avLst/>
              <a:gdLst/>
              <a:ahLst/>
              <a:cxnLst/>
              <a:rect l="l" t="t" r="r" b="b"/>
              <a:pathLst>
                <a:path w="85797" h="84935">
                  <a:moveTo>
                    <a:pt x="42467" y="0"/>
                  </a:moveTo>
                  <a:lnTo>
                    <a:pt x="43329" y="0"/>
                  </a:lnTo>
                  <a:cubicBezTo>
                    <a:pt x="54592" y="0"/>
                    <a:pt x="65394" y="4474"/>
                    <a:pt x="73358" y="12438"/>
                  </a:cubicBezTo>
                  <a:cubicBezTo>
                    <a:pt x="81322" y="20403"/>
                    <a:pt x="85797" y="31204"/>
                    <a:pt x="85797" y="42467"/>
                  </a:cubicBezTo>
                  <a:lnTo>
                    <a:pt x="85797" y="42467"/>
                  </a:lnTo>
                  <a:cubicBezTo>
                    <a:pt x="85797" y="65921"/>
                    <a:pt x="66783" y="84935"/>
                    <a:pt x="43329" y="84935"/>
                  </a:cubicBezTo>
                  <a:lnTo>
                    <a:pt x="42467" y="84935"/>
                  </a:lnTo>
                  <a:cubicBezTo>
                    <a:pt x="19013" y="84935"/>
                    <a:pt x="0" y="65921"/>
                    <a:pt x="0" y="42467"/>
                  </a:cubicBezTo>
                  <a:lnTo>
                    <a:pt x="0" y="42467"/>
                  </a:lnTo>
                  <a:cubicBezTo>
                    <a:pt x="0" y="19013"/>
                    <a:pt x="19013" y="0"/>
                    <a:pt x="424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9000"/>
                  </a:srgbClr>
                </a:gs>
                <a:gs pos="100000">
                  <a:srgbClr val="001B56">
                    <a:alpha val="19000"/>
                  </a:srgbClr>
                </a:gs>
              </a:gsLst>
              <a:lin ang="0"/>
            </a:gradFill>
            <a:ln w="38100" cap="sq">
              <a:gradFill>
                <a:gsLst>
                  <a:gs pos="0">
                    <a:srgbClr val="001B56">
                      <a:alpha val="19000"/>
                    </a:srgbClr>
                  </a:gs>
                  <a:gs pos="100000">
                    <a:srgbClr val="013CBC">
                      <a:alpha val="19000"/>
                    </a:srgbClr>
                  </a:gs>
                </a:gsLst>
                <a:lin ang="0"/>
              </a:gradFill>
              <a:prstDash val="solid"/>
              <a:miter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1042CF08-99FF-3569-8582-26EED228F0AC}"/>
                </a:ext>
              </a:extLst>
            </p:cNvPr>
            <p:cNvSpPr txBox="1"/>
            <p:nvPr/>
          </p:nvSpPr>
          <p:spPr>
            <a:xfrm>
              <a:off x="0" y="-57150"/>
              <a:ext cx="85797" cy="1420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Freeform 11">
            <a:extLst>
              <a:ext uri="{FF2B5EF4-FFF2-40B4-BE49-F238E27FC236}">
                <a16:creationId xmlns:a16="http://schemas.microsoft.com/office/drawing/2014/main" id="{A301CEC7-7B24-689C-CAA7-B51428B65223}"/>
              </a:ext>
            </a:extLst>
          </p:cNvPr>
          <p:cNvSpPr/>
          <p:nvPr/>
        </p:nvSpPr>
        <p:spPr>
          <a:xfrm>
            <a:off x="1028700" y="859720"/>
            <a:ext cx="3223224" cy="639586"/>
          </a:xfrm>
          <a:custGeom>
            <a:avLst/>
            <a:gdLst/>
            <a:ahLst/>
            <a:cxnLst/>
            <a:rect l="l" t="t" r="r" b="b"/>
            <a:pathLst>
              <a:path w="3223224" h="639586">
                <a:moveTo>
                  <a:pt x="0" y="0"/>
                </a:moveTo>
                <a:lnTo>
                  <a:pt x="3223224" y="0"/>
                </a:lnTo>
                <a:lnTo>
                  <a:pt x="3223224" y="639585"/>
                </a:lnTo>
                <a:lnTo>
                  <a:pt x="0" y="6395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76AD2288-2A9D-37DB-96F4-FBC714633A1A}"/>
              </a:ext>
            </a:extLst>
          </p:cNvPr>
          <p:cNvSpPr/>
          <p:nvPr/>
        </p:nvSpPr>
        <p:spPr>
          <a:xfrm>
            <a:off x="820812" y="1755025"/>
            <a:ext cx="616481" cy="623496"/>
          </a:xfrm>
          <a:custGeom>
            <a:avLst/>
            <a:gdLst/>
            <a:ahLst/>
            <a:cxnLst/>
            <a:rect l="l" t="t" r="r" b="b"/>
            <a:pathLst>
              <a:path w="616481" h="623496">
                <a:moveTo>
                  <a:pt x="0" y="0"/>
                </a:moveTo>
                <a:lnTo>
                  <a:pt x="616482" y="0"/>
                </a:lnTo>
                <a:lnTo>
                  <a:pt x="616482" y="623495"/>
                </a:lnTo>
                <a:lnTo>
                  <a:pt x="0" y="6234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8354770C-C2AA-9738-CE7E-6CE39FF79C94}"/>
              </a:ext>
            </a:extLst>
          </p:cNvPr>
          <p:cNvSpPr txBox="1"/>
          <p:nvPr/>
        </p:nvSpPr>
        <p:spPr>
          <a:xfrm>
            <a:off x="1885556" y="1735428"/>
            <a:ext cx="15373744" cy="602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79"/>
              </a:lnSpc>
              <a:defRPr/>
            </a:pPr>
            <a:r>
              <a:rPr lang="en-GB" sz="3999" b="1">
                <a:solidFill>
                  <a:srgbClr val="FFFFFF"/>
                </a:solidFill>
                <a:latin typeface="Sora Bold"/>
                <a:ea typeface="Sora Bold"/>
                <a:cs typeface="Sora Bold"/>
                <a:sym typeface="Sora Bold"/>
              </a:rPr>
              <a:t>EPICS to OPC-UA pilot implementation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B43DA000-F16F-6B2A-CB1E-C13CC8759A73}"/>
              </a:ext>
            </a:extLst>
          </p:cNvPr>
          <p:cNvSpPr txBox="1"/>
          <p:nvPr/>
        </p:nvSpPr>
        <p:spPr>
          <a:xfrm>
            <a:off x="281682" y="3346332"/>
            <a:ext cx="17485057" cy="4704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Conclusions:</a:t>
            </a:r>
            <a:endParaRPr lang="pl-PL" sz="2400" b="1" i="1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pl-PL" sz="2150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Simatic</a:t>
            </a:r>
            <a:r>
              <a:rPr lang="pl-PL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</a:t>
            </a:r>
            <a:r>
              <a:rPr lang="en-GB" sz="2150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IPC (S7-1500) with direct OPC UA is the best viable option for meeting MPS latency requirements.</a:t>
            </a:r>
            <a:endParaRPr lang="pl-PL" sz="2150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PLC S7-1200 hardware constraints (min. 100/200 </a:t>
            </a:r>
            <a:r>
              <a:rPr lang="en-GB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ms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) make it unsuitable for critical paths.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Data type has negligible effect – performance depends mainly on hardware and publishing config.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Indirect </a:t>
            </a:r>
            <a:r>
              <a:rPr lang="pl-PL" sz="2199" dirty="0" err="1">
                <a:solidFill>
                  <a:srgbClr val="FFFFFF"/>
                </a:solidFill>
                <a:latin typeface="Sora"/>
                <a:ea typeface="Sora"/>
                <a:cs typeface="Sora"/>
              </a:rPr>
              <a:t>communication</a:t>
            </a: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 should be avoided for safety-critical signals.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694055" lvl="2" algn="just">
              <a:lnSpc>
                <a:spcPts val="3739"/>
              </a:lnSpc>
              <a:defRPr/>
            </a:pP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579755" lvl="1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i="1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Benefit for DONES:</a:t>
            </a:r>
            <a:endParaRPr lang="pl-PL" sz="2400" b="1" i="1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Provides clear, measurement-based recommendations for using OPC UA.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Identifies IPC as a superior hardware platform, ensuring low latency and high stability.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  <a:p>
            <a:pPr marL="1036955" lvl="2" indent="-342900" algn="just">
              <a:lnSpc>
                <a:spcPts val="3739"/>
              </a:lnSpc>
              <a:buFont typeface="Arial" panose="020B0604020202020204" pitchFamily="34" charset="0"/>
              <a:buChar char="•"/>
              <a:defRPr/>
            </a:pPr>
            <a:r>
              <a:rPr lang="en-GB" sz="2199" dirty="0">
                <a:solidFill>
                  <a:srgbClr val="FFFFFF"/>
                </a:solidFill>
                <a:latin typeface="Sora"/>
                <a:ea typeface="Sora"/>
                <a:cs typeface="Sora"/>
              </a:rPr>
              <a:t>Reduces technological risk by showing which setups to avoid and which deliver reliable performance.</a:t>
            </a:r>
            <a:endParaRPr lang="pl-PL" sz="2199" dirty="0">
              <a:solidFill>
                <a:srgbClr val="FFFFFF"/>
              </a:solidFill>
              <a:latin typeface="Sora"/>
              <a:ea typeface="Sora"/>
              <a:cs typeface="Sora"/>
            </a:endParaRP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CA487FBA-DDBB-0A88-D39A-EDB6F30AD0FF}"/>
              </a:ext>
            </a:extLst>
          </p:cNvPr>
          <p:cNvSpPr txBox="1"/>
          <p:nvPr/>
        </p:nvSpPr>
        <p:spPr>
          <a:xfrm>
            <a:off x="15255162" y="754063"/>
            <a:ext cx="1271165" cy="42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Slide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04096C21-7073-5943-6EAA-832BF740A376}"/>
              </a:ext>
            </a:extLst>
          </p:cNvPr>
          <p:cNvSpPr txBox="1"/>
          <p:nvPr/>
        </p:nvSpPr>
        <p:spPr>
          <a:xfrm>
            <a:off x="16781949" y="754063"/>
            <a:ext cx="346022" cy="398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9</a:t>
            </a:r>
            <a:endParaRPr lang="pl-PL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Poppins"/>
              <a:cs typeface="Poppins"/>
            </a:endParaRPr>
          </a:p>
        </p:txBody>
      </p:sp>
      <p:sp>
        <p:nvSpPr>
          <p:cNvPr id="2" name="AutoShape 21">
            <a:extLst>
              <a:ext uri="{FF2B5EF4-FFF2-40B4-BE49-F238E27FC236}">
                <a16:creationId xmlns:a16="http://schemas.microsoft.com/office/drawing/2014/main" id="{36C54F03-B36E-389B-BC9A-A4D67B8C1D81}"/>
              </a:ext>
            </a:extLst>
          </p:cNvPr>
          <p:cNvSpPr/>
          <p:nvPr/>
        </p:nvSpPr>
        <p:spPr>
          <a:xfrm>
            <a:off x="403273" y="9289116"/>
            <a:ext cx="17485057" cy="9525"/>
          </a:xfrm>
          <a:prstGeom prst="line">
            <a:avLst/>
          </a:prstGeom>
          <a:ln w="19050" cap="flat">
            <a:solidFill>
              <a:srgbClr val="51C951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0714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792C1A08B82AC4791A8279AAF9230DE" ma:contentTypeVersion="18" ma:contentTypeDescription="Utwórz nowy dokument." ma:contentTypeScope="" ma:versionID="2562420691c6c0049be6bc1480839437">
  <xsd:schema xmlns:xsd="http://www.w3.org/2001/XMLSchema" xmlns:xs="http://www.w3.org/2001/XMLSchema" xmlns:p="http://schemas.microsoft.com/office/2006/metadata/properties" xmlns:ns2="a28602c1-1863-4d8a-a273-3cc3deec3038" xmlns:ns3="78303680-158e-4e8d-84f4-80526a5ed9ed" targetNamespace="http://schemas.microsoft.com/office/2006/metadata/properties" ma:root="true" ma:fieldsID="c57e8b08b894a9c286bc3fb13f042c76" ns2:_="" ns3:_="">
    <xsd:import namespace="a28602c1-1863-4d8a-a273-3cc3deec3038"/>
    <xsd:import namespace="78303680-158e-4e8d-84f4-80526a5ed9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602c1-1863-4d8a-a273-3cc3deec30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Tagi obrazów" ma:readOnly="false" ma:fieldId="{5cf76f15-5ced-4ddc-b409-7134ff3c332f}" ma:taxonomyMulti="true" ma:sspId="d1eed927-1bae-45cf-ae79-4d7dd58749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303680-158e-4e8d-84f4-80526a5ed9e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613dc64a-1d29-43e7-a7b2-d20368d6ce80}" ma:internalName="TaxCatchAll" ma:showField="CatchAllData" ma:web="78303680-158e-4e8d-84f4-80526a5ed9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28602c1-1863-4d8a-a273-3cc3deec3038">
      <Terms xmlns="http://schemas.microsoft.com/office/infopath/2007/PartnerControls"/>
    </lcf76f155ced4ddcb4097134ff3c332f>
    <TaxCatchAll xmlns="78303680-158e-4e8d-84f4-80526a5ed9ed" xsi:nil="true"/>
  </documentManagement>
</p:properties>
</file>

<file path=customXml/itemProps1.xml><?xml version="1.0" encoding="utf-8"?>
<ds:datastoreItem xmlns:ds="http://schemas.openxmlformats.org/officeDocument/2006/customXml" ds:itemID="{CEF39E66-188C-4773-9B90-FD4AE4A1A2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27E542-319E-41D9-A077-DBB4F27509D0}">
  <ds:schemaRefs>
    <ds:schemaRef ds:uri="78303680-158e-4e8d-84f4-80526a5ed9ed"/>
    <ds:schemaRef ds:uri="a28602c1-1863-4d8a-a273-3cc3deec30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9D6D740-1ED1-4C69-99C5-43FCD2B8A02E}">
  <ds:schemaRefs>
    <ds:schemaRef ds:uri="78303680-158e-4e8d-84f4-80526a5ed9ed"/>
    <ds:schemaRef ds:uri="a28602c1-1863-4d8a-a273-3cc3deec303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58d6643b-4ae2-4397-b21d-b13180297825}" enabled="0" method="" siteId="{58d6643b-4ae2-4397-b21d-b13180297825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950</Words>
  <Application>Microsoft Office PowerPoint</Application>
  <PresentationFormat>Niestandardowy</PresentationFormat>
  <Paragraphs>107</Paragraphs>
  <Slides>11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8" baseType="lpstr">
      <vt:lpstr>Arial</vt:lpstr>
      <vt:lpstr>Aptos</vt:lpstr>
      <vt:lpstr>Sora</vt:lpstr>
      <vt:lpstr>Sora Bold</vt:lpstr>
      <vt:lpstr>Poppins</vt:lpstr>
      <vt:lpstr>Calibri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Dawid</dc:creator>
  <cp:lastModifiedBy>Wojciech Soroka</cp:lastModifiedBy>
  <cp:revision>35</cp:revision>
  <dcterms:created xsi:type="dcterms:W3CDTF">2006-08-16T00:00:00Z</dcterms:created>
  <dcterms:modified xsi:type="dcterms:W3CDTF">2025-09-19T20:44:39Z</dcterms:modified>
  <dc:identifier>DAGYPWR3sJk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0x0101007792C1A08B82AC4791A8279AAF9230DE</vt:lpwstr>
  </property>
</Properties>
</file>