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22"/>
  </p:notesMasterIdLst>
  <p:handoutMasterIdLst>
    <p:handoutMasterId r:id="rId23"/>
  </p:handoutMasterIdLst>
  <p:sldIdLst>
    <p:sldId id="256" r:id="rId6"/>
    <p:sldId id="353" r:id="rId7"/>
    <p:sldId id="358" r:id="rId8"/>
    <p:sldId id="354" r:id="rId9"/>
    <p:sldId id="310" r:id="rId10"/>
    <p:sldId id="347" r:id="rId11"/>
    <p:sldId id="349" r:id="rId12"/>
    <p:sldId id="350" r:id="rId13"/>
    <p:sldId id="351" r:id="rId14"/>
    <p:sldId id="362" r:id="rId15"/>
    <p:sldId id="361" r:id="rId16"/>
    <p:sldId id="360" r:id="rId17"/>
    <p:sldId id="355" r:id="rId18"/>
    <p:sldId id="356" r:id="rId19"/>
    <p:sldId id="352" r:id="rId20"/>
    <p:sldId id="359" r:id="rId2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8B76"/>
    <a:srgbClr val="000000"/>
    <a:srgbClr val="3E4A83"/>
    <a:srgbClr val="E60019"/>
    <a:srgbClr val="BD987A"/>
    <a:srgbClr val="A558A0"/>
    <a:srgbClr val="993D3F"/>
    <a:srgbClr val="D18B8B"/>
    <a:srgbClr val="009099"/>
    <a:srgbClr val="6B13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43" autoAdjust="0"/>
    <p:restoredTop sz="93979" autoAdjust="0"/>
  </p:normalViewPr>
  <p:slideViewPr>
    <p:cSldViewPr snapToGrid="0">
      <p:cViewPr varScale="1">
        <p:scale>
          <a:sx n="86" d="100"/>
          <a:sy n="86" d="100"/>
        </p:scale>
        <p:origin x="562" y="6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7948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0332"/>
    </p:cViewPr>
  </p:sorterViewPr>
  <p:notesViewPr>
    <p:cSldViewPr snapToGrid="0" showGuides="1">
      <p:cViewPr varScale="1">
        <p:scale>
          <a:sx n="52" d="100"/>
          <a:sy n="52" d="100"/>
        </p:scale>
        <p:origin x="2680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31230463-975F-1FC5-F130-344B42C6A7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79A2308-FA37-6278-0449-3B38B9528E0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398CF4-0D8F-4DD3-B28A-923FF3FEE419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A7B76CB-13A6-4357-471D-C13C8A6F579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515A29A-0630-2B6D-5C6E-AD2B8E0564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57BD6-0A34-47E4-9D7D-D4D6BB6549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56703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C2B5AC-F81D-469C-ADE7-402A20B32007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C14E6-2559-451E-807A-4A34163A34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4140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7526982-0BD3-80B2-D0C1-E141B8AD1D26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FR" dirty="0"/>
          </a:p>
        </p:txBody>
      </p:sp>
      <p:pic>
        <p:nvPicPr>
          <p:cNvPr id="8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</a:t>
            </a:r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828EFF-0769-991A-745D-86154BF58E5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1286138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EPICS meeting at Saclay 2025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Bleu</a:t>
            </a:r>
          </a:p>
        </p:txBody>
      </p:sp>
      <p:pic>
        <p:nvPicPr>
          <p:cNvPr id="13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4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1EE20C3D-7EDC-C467-57AB-6011AB94E6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7F06A08C-C6D3-6EB1-26CF-BBE33E5D79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6FC69820-7AD8-8DE6-6DD2-0BCC3DF92B81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635319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EPICS meeting at Saclay 2025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1303A6F-3D61-F6AC-9302-9FE476FEA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2983906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EPICS meeting at Saclay 2025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 2 colonnes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90406E3-1995-7E53-4201-E3BFE87AE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269348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EPICS meeting at Saclay 2025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3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93B771A-F9FE-5447-E51C-40360A182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9207532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D271B01-F4E4-B2FD-ADE2-0F5A74232F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FD7597D-BC71-3CA1-38C9-B6FBD6A7FA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1838" y="2298700"/>
            <a:ext cx="5220000" cy="3890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5B97958-7FD8-2766-D566-D383863BB3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40163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642EBB1-652D-E679-13E7-0B6ECA9011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40163" y="2298700"/>
            <a:ext cx="5220000" cy="3890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2ADA965-F8EA-5D12-7ED9-A3674AF66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B16C217-F7F2-6EE2-D15A-89EA21D27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EPICS meeting at Saclay 2025</a:t>
            </a:r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F7D0E24-8938-8209-D803-6F81B0B44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73701A9-B73D-CA83-ABED-FAE572A2B991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Comparaison</a:t>
            </a:r>
          </a:p>
        </p:txBody>
      </p:sp>
      <p:pic>
        <p:nvPicPr>
          <p:cNvPr id="12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48A9086-96BC-9730-CABD-6DAB6AC20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8973732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 Fond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Fond gris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EPICS meeting at Saclay 2025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3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A6F77F40-08E8-9301-36C7-9AA7D4B91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766678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 rou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Fond rouge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EPICS meeting at Saclay 2025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2D5ECB44-F5B7-CEEC-4B2D-A554A8F1E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E4B43398-30BC-703C-A14C-DC9A429930A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44B12903-F071-BF45-FDEC-76B53C495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367314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+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EPICS meeting at Saclay 2025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Contenu + visuel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015483" y="0"/>
            <a:ext cx="5957423" cy="6858000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</a:cxnLst>
            <a:rect l="l" t="t" r="r" b="b"/>
            <a:pathLst>
              <a:path w="5957423" h="6858000">
                <a:moveTo>
                  <a:pt x="738225" y="6793932"/>
                </a:moveTo>
                <a:cubicBezTo>
                  <a:pt x="771350" y="6819166"/>
                  <a:pt x="796195" y="6838092"/>
                  <a:pt x="814828" y="6852286"/>
                </a:cubicBezTo>
                <a:lnTo>
                  <a:pt x="822329" y="6858000"/>
                </a:lnTo>
                <a:lnTo>
                  <a:pt x="655724" y="6858000"/>
                </a:lnTo>
                <a:lnTo>
                  <a:pt x="656989" y="6857017"/>
                </a:lnTo>
                <a:cubicBezTo>
                  <a:pt x="738225" y="6793932"/>
                  <a:pt x="738225" y="6793932"/>
                  <a:pt x="738225" y="6793932"/>
                </a:cubicBezTo>
                <a:close/>
                <a:moveTo>
                  <a:pt x="733493" y="6434348"/>
                </a:moveTo>
                <a:cubicBezTo>
                  <a:pt x="733493" y="6780527"/>
                  <a:pt x="733493" y="6780527"/>
                  <a:pt x="733493" y="6780527"/>
                </a:cubicBezTo>
                <a:cubicBezTo>
                  <a:pt x="639637" y="6853075"/>
                  <a:pt x="639637" y="6853075"/>
                  <a:pt x="639637" y="6853075"/>
                </a:cubicBezTo>
                <a:cubicBezTo>
                  <a:pt x="645158" y="6854652"/>
                  <a:pt x="650679" y="6855440"/>
                  <a:pt x="656989" y="6857017"/>
                </a:cubicBezTo>
                <a:cubicBezTo>
                  <a:pt x="650679" y="6856229"/>
                  <a:pt x="644369" y="6854652"/>
                  <a:pt x="638848" y="6853863"/>
                </a:cubicBezTo>
                <a:lnTo>
                  <a:pt x="633515" y="6858000"/>
                </a:lnTo>
                <a:lnTo>
                  <a:pt x="371479" y="6858000"/>
                </a:lnTo>
                <a:lnTo>
                  <a:pt x="371479" y="6799592"/>
                </a:lnTo>
                <a:cubicBezTo>
                  <a:pt x="371479" y="6715076"/>
                  <a:pt x="371479" y="6715076"/>
                  <a:pt x="371479" y="6715076"/>
                </a:cubicBezTo>
                <a:cubicBezTo>
                  <a:pt x="733493" y="6434348"/>
                  <a:pt x="733493" y="6434348"/>
                  <a:pt x="733493" y="6434348"/>
                </a:cubicBezTo>
                <a:close/>
                <a:moveTo>
                  <a:pt x="1106548" y="5786939"/>
                </a:moveTo>
                <a:cubicBezTo>
                  <a:pt x="1106548" y="6133906"/>
                  <a:pt x="1106548" y="6133906"/>
                  <a:pt x="1106548" y="6133906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744534" y="6413845"/>
                  <a:pt x="744534" y="6413845"/>
                  <a:pt x="744534" y="6413845"/>
                </a:cubicBezTo>
                <a:cubicBezTo>
                  <a:pt x="744534" y="6067667"/>
                  <a:pt x="744534" y="6067667"/>
                  <a:pt x="744534" y="6067667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1106548" y="5786939"/>
                  <a:pt x="1106548" y="5786939"/>
                  <a:pt x="1106548" y="5786939"/>
                </a:cubicBezTo>
                <a:close/>
                <a:moveTo>
                  <a:pt x="1739875" y="5671020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739875" y="5671020"/>
                  <a:pt x="1739875" y="5671020"/>
                  <a:pt x="1739875" y="5671020"/>
                </a:cubicBezTo>
                <a:close/>
                <a:moveTo>
                  <a:pt x="1488280" y="5495959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853448" y="5773533"/>
                  <a:pt x="1853448" y="5773533"/>
                  <a:pt x="1853448" y="5773533"/>
                </a:cubicBezTo>
                <a:cubicBezTo>
                  <a:pt x="1489068" y="6056627"/>
                  <a:pt x="1489068" y="6056627"/>
                  <a:pt x="1489068" y="6056627"/>
                </a:cubicBezTo>
                <a:cubicBezTo>
                  <a:pt x="1123900" y="5779053"/>
                  <a:pt x="1123900" y="5779053"/>
                  <a:pt x="1123900" y="5779053"/>
                </a:cubicBezTo>
                <a:cubicBezTo>
                  <a:pt x="1488280" y="5495959"/>
                  <a:pt x="1488280" y="5495959"/>
                  <a:pt x="1488280" y="5495959"/>
                </a:cubicBezTo>
                <a:close/>
                <a:moveTo>
                  <a:pt x="359648" y="4847761"/>
                </a:moveTo>
                <a:cubicBezTo>
                  <a:pt x="724817" y="5125335"/>
                  <a:pt x="724817" y="5125335"/>
                  <a:pt x="724817" y="5125335"/>
                </a:cubicBezTo>
                <a:cubicBezTo>
                  <a:pt x="487418" y="5309070"/>
                  <a:pt x="487418" y="5309070"/>
                  <a:pt x="487418" y="5309070"/>
                </a:cubicBezTo>
                <a:cubicBezTo>
                  <a:pt x="493727" y="5320110"/>
                  <a:pt x="493727" y="5320110"/>
                  <a:pt x="493727" y="5320110"/>
                </a:cubicBezTo>
                <a:cubicBezTo>
                  <a:pt x="733493" y="5134798"/>
                  <a:pt x="733493" y="5134798"/>
                  <a:pt x="733493" y="5134798"/>
                </a:cubicBezTo>
                <a:cubicBezTo>
                  <a:pt x="733493" y="5480976"/>
                  <a:pt x="733493" y="5480976"/>
                  <a:pt x="733493" y="5480976"/>
                </a:cubicBezTo>
                <a:cubicBezTo>
                  <a:pt x="633328" y="5558256"/>
                  <a:pt x="633328" y="5558256"/>
                  <a:pt x="633328" y="5558256"/>
                </a:cubicBezTo>
                <a:cubicBezTo>
                  <a:pt x="641215" y="5570873"/>
                  <a:pt x="641215" y="5570873"/>
                  <a:pt x="641215" y="5570873"/>
                </a:cubicBezTo>
                <a:cubicBezTo>
                  <a:pt x="737436" y="5495959"/>
                  <a:pt x="737436" y="5495959"/>
                  <a:pt x="737436" y="5495959"/>
                </a:cubicBezTo>
                <a:cubicBezTo>
                  <a:pt x="1102605" y="5773533"/>
                  <a:pt x="1102605" y="5773533"/>
                  <a:pt x="1102605" y="5773533"/>
                </a:cubicBezTo>
                <a:cubicBezTo>
                  <a:pt x="866783" y="5956479"/>
                  <a:pt x="866783" y="5956479"/>
                  <a:pt x="866783" y="5956479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865994" y="5957268"/>
                  <a:pt x="865994" y="5957268"/>
                  <a:pt x="865994" y="5957268"/>
                </a:cubicBezTo>
                <a:cubicBezTo>
                  <a:pt x="738225" y="6056627"/>
                  <a:pt x="738225" y="6056627"/>
                  <a:pt x="738225" y="6056627"/>
                </a:cubicBezTo>
                <a:cubicBezTo>
                  <a:pt x="373056" y="5779053"/>
                  <a:pt x="373056" y="5779053"/>
                  <a:pt x="373056" y="5779053"/>
                </a:cubicBezTo>
                <a:cubicBezTo>
                  <a:pt x="640426" y="5571661"/>
                  <a:pt x="640426" y="5571661"/>
                  <a:pt x="640426" y="5571661"/>
                </a:cubicBezTo>
                <a:cubicBezTo>
                  <a:pt x="633328" y="5559044"/>
                  <a:pt x="633328" y="5559044"/>
                  <a:pt x="633328" y="5559044"/>
                </a:cubicBezTo>
                <a:cubicBezTo>
                  <a:pt x="371479" y="5761705"/>
                  <a:pt x="371479" y="5761705"/>
                  <a:pt x="371479" y="5761705"/>
                </a:cubicBezTo>
                <a:cubicBezTo>
                  <a:pt x="371479" y="5415526"/>
                  <a:pt x="371479" y="5415526"/>
                  <a:pt x="371479" y="5415526"/>
                </a:cubicBezTo>
                <a:cubicBezTo>
                  <a:pt x="493727" y="5320898"/>
                  <a:pt x="493727" y="5320898"/>
                  <a:pt x="493727" y="5320898"/>
                </a:cubicBezTo>
                <a:cubicBezTo>
                  <a:pt x="486629" y="5309070"/>
                  <a:pt x="486629" y="5309070"/>
                  <a:pt x="486629" y="5309070"/>
                </a:cubicBezTo>
                <a:cubicBezTo>
                  <a:pt x="365169" y="5403697"/>
                  <a:pt x="365169" y="5403697"/>
                  <a:pt x="365169" y="5403697"/>
                </a:cubicBezTo>
                <a:cubicBezTo>
                  <a:pt x="0" y="5126124"/>
                  <a:pt x="0" y="5126124"/>
                  <a:pt x="0" y="5126124"/>
                </a:cubicBezTo>
                <a:cubicBezTo>
                  <a:pt x="359648" y="4847761"/>
                  <a:pt x="359648" y="4847761"/>
                  <a:pt x="359648" y="4847761"/>
                </a:cubicBezTo>
                <a:close/>
                <a:moveTo>
                  <a:pt x="1106548" y="4487388"/>
                </a:moveTo>
                <a:cubicBezTo>
                  <a:pt x="1106548" y="4833567"/>
                  <a:pt x="1106548" y="4833567"/>
                  <a:pt x="1106548" y="4833567"/>
                </a:cubicBezTo>
                <a:cubicBezTo>
                  <a:pt x="1018214" y="4902172"/>
                  <a:pt x="1018214" y="4902172"/>
                  <a:pt x="1018214" y="4902172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017425" y="4902960"/>
                  <a:pt x="1017425" y="4902960"/>
                  <a:pt x="1017425" y="4902960"/>
                </a:cubicBezTo>
                <a:cubicBezTo>
                  <a:pt x="744534" y="5114295"/>
                  <a:pt x="744534" y="5114295"/>
                  <a:pt x="744534" y="5114295"/>
                </a:cubicBezTo>
                <a:cubicBezTo>
                  <a:pt x="744534" y="4768116"/>
                  <a:pt x="744534" y="4768116"/>
                  <a:pt x="744534" y="4768116"/>
                </a:cubicBezTo>
                <a:cubicBezTo>
                  <a:pt x="856530" y="4680586"/>
                  <a:pt x="856530" y="4680586"/>
                  <a:pt x="856530" y="4680586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857319" y="4680586"/>
                  <a:pt x="857319" y="4680586"/>
                  <a:pt x="857319" y="4680586"/>
                </a:cubicBezTo>
                <a:cubicBezTo>
                  <a:pt x="1106548" y="4487388"/>
                  <a:pt x="1106548" y="4487388"/>
                  <a:pt x="1106548" y="4487388"/>
                </a:cubicBezTo>
                <a:close/>
                <a:moveTo>
                  <a:pt x="737436" y="4196409"/>
                </a:moveTo>
                <a:cubicBezTo>
                  <a:pt x="1102605" y="4473983"/>
                  <a:pt x="1102605" y="4473983"/>
                  <a:pt x="1102605" y="4473983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738225" y="4756288"/>
                  <a:pt x="738225" y="4756288"/>
                  <a:pt x="738225" y="4756288"/>
                </a:cubicBezTo>
                <a:cubicBezTo>
                  <a:pt x="373056" y="4478714"/>
                  <a:pt x="373056" y="4478714"/>
                  <a:pt x="373056" y="4478714"/>
                </a:cubicBezTo>
                <a:cubicBezTo>
                  <a:pt x="737436" y="4196409"/>
                  <a:pt x="737436" y="4196409"/>
                  <a:pt x="737436" y="4196409"/>
                </a:cubicBezTo>
                <a:close/>
                <a:moveTo>
                  <a:pt x="1115224" y="3544268"/>
                </a:moveTo>
                <a:cubicBezTo>
                  <a:pt x="1125477" y="3552154"/>
                  <a:pt x="1125477" y="3552154"/>
                  <a:pt x="1125477" y="3552154"/>
                </a:cubicBezTo>
                <a:cubicBezTo>
                  <a:pt x="1480393" y="3821842"/>
                  <a:pt x="1480393" y="3821842"/>
                  <a:pt x="1480393" y="3821842"/>
                </a:cubicBezTo>
                <a:cubicBezTo>
                  <a:pt x="1116013" y="4104935"/>
                  <a:pt x="1116013" y="4104935"/>
                  <a:pt x="1116013" y="4104935"/>
                </a:cubicBezTo>
                <a:cubicBezTo>
                  <a:pt x="750844" y="3826573"/>
                  <a:pt x="750844" y="3826573"/>
                  <a:pt x="750844" y="3826573"/>
                </a:cubicBezTo>
                <a:cubicBezTo>
                  <a:pt x="1115224" y="3544268"/>
                  <a:pt x="1115224" y="3544268"/>
                  <a:pt x="1115224" y="3544268"/>
                </a:cubicBezTo>
                <a:close/>
                <a:moveTo>
                  <a:pt x="1480393" y="2538851"/>
                </a:moveTo>
                <a:cubicBezTo>
                  <a:pt x="1480393" y="2885030"/>
                  <a:pt x="1480393" y="2885030"/>
                  <a:pt x="1480393" y="2885030"/>
                </a:cubicBezTo>
                <a:cubicBezTo>
                  <a:pt x="1386537" y="2957578"/>
                  <a:pt x="1386537" y="2957578"/>
                  <a:pt x="1386537" y="2957578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385748" y="2958366"/>
                  <a:pt x="1385748" y="2958366"/>
                  <a:pt x="1385748" y="2958366"/>
                </a:cubicBezTo>
                <a:cubicBezTo>
                  <a:pt x="1118379" y="3165758"/>
                  <a:pt x="1118379" y="3165758"/>
                  <a:pt x="1118379" y="3165758"/>
                </a:cubicBezTo>
                <a:cubicBezTo>
                  <a:pt x="1118379" y="2819579"/>
                  <a:pt x="1118379" y="2819579"/>
                  <a:pt x="1118379" y="2819579"/>
                </a:cubicBezTo>
                <a:cubicBezTo>
                  <a:pt x="1246148" y="2720221"/>
                  <a:pt x="1246148" y="2720221"/>
                  <a:pt x="1246148" y="2720221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246937" y="2719432"/>
                  <a:pt x="1246937" y="2719432"/>
                  <a:pt x="1246937" y="2719432"/>
                </a:cubicBezTo>
                <a:cubicBezTo>
                  <a:pt x="1480393" y="2538851"/>
                  <a:pt x="1480393" y="2538851"/>
                  <a:pt x="1480393" y="2538851"/>
                </a:cubicBezTo>
                <a:close/>
                <a:moveTo>
                  <a:pt x="732704" y="1598885"/>
                </a:moveTo>
                <a:cubicBezTo>
                  <a:pt x="1097873" y="1876459"/>
                  <a:pt x="1097873" y="1876459"/>
                  <a:pt x="1097873" y="1876459"/>
                </a:cubicBezTo>
                <a:cubicBezTo>
                  <a:pt x="860473" y="2060194"/>
                  <a:pt x="860473" y="2060194"/>
                  <a:pt x="860473" y="2060194"/>
                </a:cubicBezTo>
                <a:cubicBezTo>
                  <a:pt x="867572" y="2072022"/>
                  <a:pt x="867572" y="2072022"/>
                  <a:pt x="867572" y="2072022"/>
                </a:cubicBezTo>
                <a:cubicBezTo>
                  <a:pt x="1106548" y="1885922"/>
                  <a:pt x="1106548" y="1885922"/>
                  <a:pt x="1106548" y="1885922"/>
                </a:cubicBezTo>
                <a:cubicBezTo>
                  <a:pt x="1106548" y="2232889"/>
                  <a:pt x="1106548" y="2232889"/>
                  <a:pt x="1106548" y="2232889"/>
                </a:cubicBezTo>
                <a:cubicBezTo>
                  <a:pt x="1007172" y="2310168"/>
                  <a:pt x="1007172" y="2310168"/>
                  <a:pt x="1007172" y="2310168"/>
                </a:cubicBezTo>
                <a:cubicBezTo>
                  <a:pt x="1014270" y="2322785"/>
                  <a:pt x="1014270" y="2322785"/>
                  <a:pt x="1014270" y="2322785"/>
                </a:cubicBezTo>
                <a:cubicBezTo>
                  <a:pt x="1110492" y="2247872"/>
                  <a:pt x="1110492" y="2247872"/>
                  <a:pt x="1110492" y="2247872"/>
                </a:cubicBezTo>
                <a:cubicBezTo>
                  <a:pt x="1475660" y="2525446"/>
                  <a:pt x="1475660" y="2525446"/>
                  <a:pt x="1475660" y="2525446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112069" y="2807751"/>
                  <a:pt x="1112069" y="2807751"/>
                  <a:pt x="1112069" y="2807751"/>
                </a:cubicBezTo>
                <a:cubicBezTo>
                  <a:pt x="746900" y="2530177"/>
                  <a:pt x="746900" y="2530177"/>
                  <a:pt x="746900" y="2530177"/>
                </a:cubicBezTo>
                <a:cubicBezTo>
                  <a:pt x="1013481" y="2322785"/>
                  <a:pt x="1013481" y="2322785"/>
                  <a:pt x="1013481" y="2322785"/>
                </a:cubicBezTo>
                <a:cubicBezTo>
                  <a:pt x="1006383" y="2310168"/>
                  <a:pt x="1006383" y="2310168"/>
                  <a:pt x="1006383" y="2310168"/>
                </a:cubicBezTo>
                <a:cubicBezTo>
                  <a:pt x="744534" y="2513617"/>
                  <a:pt x="744534" y="2513617"/>
                  <a:pt x="744534" y="2513617"/>
                </a:cubicBezTo>
                <a:cubicBezTo>
                  <a:pt x="744534" y="2166650"/>
                  <a:pt x="744534" y="2166650"/>
                  <a:pt x="744534" y="2166650"/>
                </a:cubicBezTo>
                <a:cubicBezTo>
                  <a:pt x="866783" y="2072022"/>
                  <a:pt x="866783" y="2072022"/>
                  <a:pt x="866783" y="2072022"/>
                </a:cubicBezTo>
                <a:cubicBezTo>
                  <a:pt x="860473" y="2060983"/>
                  <a:pt x="860473" y="2060983"/>
                  <a:pt x="860473" y="2060983"/>
                </a:cubicBezTo>
                <a:cubicBezTo>
                  <a:pt x="738225" y="2155610"/>
                  <a:pt x="738225" y="2155610"/>
                  <a:pt x="738225" y="2155610"/>
                </a:cubicBezTo>
                <a:cubicBezTo>
                  <a:pt x="373056" y="1878036"/>
                  <a:pt x="373056" y="1878036"/>
                  <a:pt x="373056" y="1878036"/>
                </a:cubicBezTo>
                <a:cubicBezTo>
                  <a:pt x="732704" y="1598885"/>
                  <a:pt x="732704" y="1598885"/>
                  <a:pt x="732704" y="1598885"/>
                </a:cubicBezTo>
                <a:close/>
                <a:moveTo>
                  <a:pt x="1480393" y="1238512"/>
                </a:moveTo>
                <a:cubicBezTo>
                  <a:pt x="1480393" y="1585480"/>
                  <a:pt x="1480393" y="1585480"/>
                  <a:pt x="1480393" y="1585480"/>
                </a:cubicBezTo>
                <a:cubicBezTo>
                  <a:pt x="1391269" y="1654085"/>
                  <a:pt x="1391269" y="1654085"/>
                  <a:pt x="1391269" y="1654085"/>
                </a:cubicBezTo>
                <a:cubicBezTo>
                  <a:pt x="1399156" y="1664336"/>
                  <a:pt x="1399156" y="1664336"/>
                  <a:pt x="1399156" y="1664336"/>
                </a:cubicBezTo>
                <a:cubicBezTo>
                  <a:pt x="1483547" y="1598885"/>
                  <a:pt x="1483547" y="1598885"/>
                  <a:pt x="1483547" y="1598885"/>
                </a:cubicBezTo>
                <a:cubicBezTo>
                  <a:pt x="1848716" y="1876459"/>
                  <a:pt x="1848716" y="1876459"/>
                  <a:pt x="1848716" y="1876459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489068" y="2155610"/>
                  <a:pt x="1489068" y="2155610"/>
                  <a:pt x="1489068" y="2155610"/>
                </a:cubicBezTo>
                <a:cubicBezTo>
                  <a:pt x="1123900" y="1878036"/>
                  <a:pt x="1123900" y="1878036"/>
                  <a:pt x="1123900" y="1878036"/>
                </a:cubicBezTo>
                <a:cubicBezTo>
                  <a:pt x="1398368" y="1665124"/>
                  <a:pt x="1398368" y="1665124"/>
                  <a:pt x="1398368" y="1665124"/>
                </a:cubicBezTo>
                <a:cubicBezTo>
                  <a:pt x="1390481" y="1654085"/>
                  <a:pt x="1390481" y="1654085"/>
                  <a:pt x="1390481" y="1654085"/>
                </a:cubicBezTo>
                <a:cubicBezTo>
                  <a:pt x="1118379" y="1865419"/>
                  <a:pt x="1118379" y="1865419"/>
                  <a:pt x="1118379" y="1865419"/>
                </a:cubicBezTo>
                <a:cubicBezTo>
                  <a:pt x="1118379" y="1519240"/>
                  <a:pt x="1118379" y="1519240"/>
                  <a:pt x="1118379" y="1519240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480393" y="1238512"/>
                  <a:pt x="1480393" y="1238512"/>
                  <a:pt x="1480393" y="1238512"/>
                </a:cubicBezTo>
                <a:close/>
                <a:moveTo>
                  <a:pt x="1110492" y="947533"/>
                </a:moveTo>
                <a:cubicBezTo>
                  <a:pt x="1475660" y="1225107"/>
                  <a:pt x="1475660" y="1225107"/>
                  <a:pt x="1475660" y="1225107"/>
                </a:cubicBezTo>
                <a:cubicBezTo>
                  <a:pt x="1223276" y="1421459"/>
                  <a:pt x="1223276" y="1421459"/>
                  <a:pt x="1223276" y="1421459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222487" y="1422247"/>
                  <a:pt x="1222487" y="1422247"/>
                  <a:pt x="1222487" y="1422247"/>
                </a:cubicBezTo>
                <a:cubicBezTo>
                  <a:pt x="1112069" y="1508201"/>
                  <a:pt x="1112069" y="1508201"/>
                  <a:pt x="1112069" y="1508201"/>
                </a:cubicBezTo>
                <a:cubicBezTo>
                  <a:pt x="746900" y="1230627"/>
                  <a:pt x="746900" y="1230627"/>
                  <a:pt x="746900" y="1230627"/>
                </a:cubicBezTo>
                <a:cubicBezTo>
                  <a:pt x="1110492" y="947533"/>
                  <a:pt x="1110492" y="947533"/>
                  <a:pt x="1110492" y="947533"/>
                </a:cubicBezTo>
                <a:close/>
                <a:moveTo>
                  <a:pt x="1488280" y="296181"/>
                </a:moveTo>
                <a:cubicBezTo>
                  <a:pt x="1498533" y="304066"/>
                  <a:pt x="1498533" y="304066"/>
                  <a:pt x="1498533" y="304066"/>
                </a:cubicBezTo>
                <a:cubicBezTo>
                  <a:pt x="1853448" y="573754"/>
                  <a:pt x="1853448" y="573754"/>
                  <a:pt x="1853448" y="573754"/>
                </a:cubicBezTo>
                <a:cubicBezTo>
                  <a:pt x="1489068" y="856060"/>
                  <a:pt x="1489068" y="856060"/>
                  <a:pt x="1489068" y="856060"/>
                </a:cubicBezTo>
                <a:cubicBezTo>
                  <a:pt x="1123900" y="578486"/>
                  <a:pt x="1123900" y="578486"/>
                  <a:pt x="1123900" y="578486"/>
                </a:cubicBezTo>
                <a:cubicBezTo>
                  <a:pt x="1488280" y="296181"/>
                  <a:pt x="1488280" y="296181"/>
                  <a:pt x="1488280" y="296181"/>
                </a:cubicBezTo>
                <a:close/>
                <a:moveTo>
                  <a:pt x="1493012" y="0"/>
                </a:moveTo>
                <a:lnTo>
                  <a:pt x="5957423" y="0"/>
                </a:lnTo>
                <a:lnTo>
                  <a:pt x="5957423" y="6858000"/>
                </a:lnTo>
                <a:lnTo>
                  <a:pt x="843615" y="6858000"/>
                </a:lnTo>
                <a:lnTo>
                  <a:pt x="810785" y="6833040"/>
                </a:lnTo>
                <a:cubicBezTo>
                  <a:pt x="746900" y="6784470"/>
                  <a:pt x="746900" y="6784470"/>
                  <a:pt x="746900" y="6784470"/>
                </a:cubicBezTo>
                <a:cubicBezTo>
                  <a:pt x="746900" y="6429617"/>
                  <a:pt x="746900" y="6429617"/>
                  <a:pt x="746900" y="6429617"/>
                </a:cubicBezTo>
                <a:cubicBezTo>
                  <a:pt x="1019002" y="6218282"/>
                  <a:pt x="1019002" y="6218282"/>
                  <a:pt x="1019002" y="6218282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1019791" y="6217493"/>
                  <a:pt x="1019791" y="6217493"/>
                  <a:pt x="1019791" y="6217493"/>
                </a:cubicBezTo>
                <a:cubicBezTo>
                  <a:pt x="1110492" y="6147311"/>
                  <a:pt x="1110492" y="6147311"/>
                  <a:pt x="1110492" y="6147311"/>
                </a:cubicBezTo>
                <a:cubicBezTo>
                  <a:pt x="1489068" y="6435925"/>
                  <a:pt x="1489068" y="6435925"/>
                  <a:pt x="1489068" y="6435925"/>
                </a:cubicBezTo>
                <a:cubicBezTo>
                  <a:pt x="1870800" y="6140214"/>
                  <a:pt x="1870800" y="6140214"/>
                  <a:pt x="1870800" y="6140214"/>
                </a:cubicBezTo>
                <a:cubicBezTo>
                  <a:pt x="1870800" y="6021930"/>
                  <a:pt x="1870800" y="6021930"/>
                  <a:pt x="1870800" y="6021930"/>
                </a:cubicBezTo>
                <a:cubicBezTo>
                  <a:pt x="1857392" y="6027450"/>
                  <a:pt x="1857392" y="6027450"/>
                  <a:pt x="1857392" y="6027450"/>
                </a:cubicBezTo>
                <a:cubicBezTo>
                  <a:pt x="1857392" y="6133906"/>
                  <a:pt x="1857392" y="6133906"/>
                  <a:pt x="1857392" y="6133906"/>
                </a:cubicBezTo>
                <a:cubicBezTo>
                  <a:pt x="1495378" y="6413845"/>
                  <a:pt x="1495378" y="6413845"/>
                  <a:pt x="1495378" y="6413845"/>
                </a:cubicBezTo>
                <a:cubicBezTo>
                  <a:pt x="1495378" y="6067667"/>
                  <a:pt x="1495378" y="6067667"/>
                  <a:pt x="1495378" y="6067667"/>
                </a:cubicBezTo>
                <a:cubicBezTo>
                  <a:pt x="1857392" y="5786939"/>
                  <a:pt x="1857392" y="5786939"/>
                  <a:pt x="1857392" y="5786939"/>
                </a:cubicBezTo>
                <a:cubicBezTo>
                  <a:pt x="1857392" y="6026661"/>
                  <a:pt x="1857392" y="6026661"/>
                  <a:pt x="1857392" y="6026661"/>
                </a:cubicBezTo>
                <a:cubicBezTo>
                  <a:pt x="1870800" y="6021141"/>
                  <a:pt x="1870800" y="6021141"/>
                  <a:pt x="1870800" y="6021141"/>
                </a:cubicBezTo>
                <a:cubicBezTo>
                  <a:pt x="1870800" y="5770379"/>
                  <a:pt x="1870800" y="5770379"/>
                  <a:pt x="1870800" y="5770379"/>
                </a:cubicBezTo>
                <a:cubicBezTo>
                  <a:pt x="1739875" y="5671020"/>
                  <a:pt x="1739875" y="5671020"/>
                  <a:pt x="1739875" y="5671020"/>
                </a:cubicBezTo>
                <a:cubicBezTo>
                  <a:pt x="1497744" y="5487285"/>
                  <a:pt x="1497744" y="5487285"/>
                  <a:pt x="1497744" y="5487285"/>
                </a:cubicBezTo>
                <a:cubicBezTo>
                  <a:pt x="1497744" y="5307493"/>
                  <a:pt x="1497744" y="5307493"/>
                  <a:pt x="1497744" y="5307493"/>
                </a:cubicBezTo>
                <a:cubicBezTo>
                  <a:pt x="1484336" y="5309858"/>
                  <a:pt x="1484336" y="5309858"/>
                  <a:pt x="1484336" y="5309858"/>
                </a:cubicBezTo>
                <a:cubicBezTo>
                  <a:pt x="1484336" y="5480976"/>
                  <a:pt x="1484336" y="5480976"/>
                  <a:pt x="1484336" y="5480976"/>
                </a:cubicBezTo>
                <a:cubicBezTo>
                  <a:pt x="1122322" y="5761705"/>
                  <a:pt x="1122322" y="5761705"/>
                  <a:pt x="1122322" y="5761705"/>
                </a:cubicBezTo>
                <a:cubicBezTo>
                  <a:pt x="1122322" y="5415526"/>
                  <a:pt x="1122322" y="5415526"/>
                  <a:pt x="1122322" y="5415526"/>
                </a:cubicBezTo>
                <a:cubicBezTo>
                  <a:pt x="1292682" y="5283047"/>
                  <a:pt x="1292682" y="5283047"/>
                  <a:pt x="1292682" y="5283047"/>
                </a:cubicBezTo>
                <a:cubicBezTo>
                  <a:pt x="1285583" y="5272796"/>
                  <a:pt x="1285583" y="5272796"/>
                  <a:pt x="1285583" y="5272796"/>
                </a:cubicBezTo>
                <a:cubicBezTo>
                  <a:pt x="1116013" y="5403697"/>
                  <a:pt x="1116013" y="5403697"/>
                  <a:pt x="1116013" y="5403697"/>
                </a:cubicBezTo>
                <a:cubicBezTo>
                  <a:pt x="750844" y="5126124"/>
                  <a:pt x="750844" y="5126124"/>
                  <a:pt x="750844" y="5126124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110492" y="4847761"/>
                  <a:pt x="1110492" y="4847761"/>
                  <a:pt x="1110492" y="4847761"/>
                </a:cubicBezTo>
                <a:cubicBezTo>
                  <a:pt x="1475660" y="5125335"/>
                  <a:pt x="1475660" y="5125335"/>
                  <a:pt x="1475660" y="5125335"/>
                </a:cubicBezTo>
                <a:cubicBezTo>
                  <a:pt x="1285583" y="5272008"/>
                  <a:pt x="1285583" y="5272008"/>
                  <a:pt x="1285583" y="5272008"/>
                </a:cubicBezTo>
                <a:cubicBezTo>
                  <a:pt x="1293470" y="5283047"/>
                  <a:pt x="1293470" y="5283047"/>
                  <a:pt x="1293470" y="5283047"/>
                </a:cubicBezTo>
                <a:cubicBezTo>
                  <a:pt x="1484336" y="5134798"/>
                  <a:pt x="1484336" y="5134798"/>
                  <a:pt x="1484336" y="5134798"/>
                </a:cubicBezTo>
                <a:cubicBezTo>
                  <a:pt x="1484336" y="5309070"/>
                  <a:pt x="1484336" y="5309070"/>
                  <a:pt x="1484336" y="5309070"/>
                </a:cubicBezTo>
                <a:cubicBezTo>
                  <a:pt x="1497744" y="5306704"/>
                  <a:pt x="1497744" y="5306704"/>
                  <a:pt x="1497744" y="5306704"/>
                </a:cubicBezTo>
                <a:cubicBezTo>
                  <a:pt x="1497744" y="5129278"/>
                  <a:pt x="1497744" y="5129278"/>
                  <a:pt x="1497744" y="5129278"/>
                </a:cubicBezTo>
                <a:cubicBezTo>
                  <a:pt x="1513518" y="5116661"/>
                  <a:pt x="1513518" y="5116661"/>
                  <a:pt x="1513518" y="5116661"/>
                </a:cubicBezTo>
                <a:cubicBezTo>
                  <a:pt x="1513518" y="5100101"/>
                  <a:pt x="1513518" y="5100101"/>
                  <a:pt x="1513518" y="5100101"/>
                </a:cubicBezTo>
                <a:cubicBezTo>
                  <a:pt x="1495378" y="5114295"/>
                  <a:pt x="1495378" y="5114295"/>
                  <a:pt x="1495378" y="5114295"/>
                </a:cubicBezTo>
                <a:cubicBezTo>
                  <a:pt x="1495378" y="4768116"/>
                  <a:pt x="1495378" y="4768116"/>
                  <a:pt x="1495378" y="4768116"/>
                </a:cubicBezTo>
                <a:cubicBezTo>
                  <a:pt x="1513518" y="4753922"/>
                  <a:pt x="1513518" y="4753922"/>
                  <a:pt x="1513518" y="4753922"/>
                </a:cubicBezTo>
                <a:cubicBezTo>
                  <a:pt x="1513518" y="4737362"/>
                  <a:pt x="1513518" y="4737362"/>
                  <a:pt x="1513518" y="4737362"/>
                </a:cubicBezTo>
                <a:cubicBezTo>
                  <a:pt x="1489068" y="4756288"/>
                  <a:pt x="1489068" y="4756288"/>
                  <a:pt x="1489068" y="4756288"/>
                </a:cubicBezTo>
                <a:cubicBezTo>
                  <a:pt x="1123900" y="4478714"/>
                  <a:pt x="1123900" y="4478714"/>
                  <a:pt x="1123900" y="4478714"/>
                </a:cubicBezTo>
                <a:cubicBezTo>
                  <a:pt x="1488280" y="4196409"/>
                  <a:pt x="1488280" y="4196409"/>
                  <a:pt x="1488280" y="4196409"/>
                </a:cubicBezTo>
                <a:cubicBezTo>
                  <a:pt x="1853448" y="4473983"/>
                  <a:pt x="1853448" y="4473983"/>
                  <a:pt x="1853448" y="4473983"/>
                </a:cubicBezTo>
                <a:cubicBezTo>
                  <a:pt x="1514307" y="4737362"/>
                  <a:pt x="1514307" y="4737362"/>
                  <a:pt x="1514307" y="4737362"/>
                </a:cubicBezTo>
                <a:cubicBezTo>
                  <a:pt x="1514307" y="4753134"/>
                  <a:pt x="1514307" y="4753134"/>
                  <a:pt x="1514307" y="4753134"/>
                </a:cubicBezTo>
                <a:cubicBezTo>
                  <a:pt x="1857392" y="4487388"/>
                  <a:pt x="1857392" y="4487388"/>
                  <a:pt x="1857392" y="4487388"/>
                </a:cubicBezTo>
                <a:cubicBezTo>
                  <a:pt x="1857392" y="4833567"/>
                  <a:pt x="1857392" y="4833567"/>
                  <a:pt x="1857392" y="4833567"/>
                </a:cubicBezTo>
                <a:cubicBezTo>
                  <a:pt x="1514307" y="5100101"/>
                  <a:pt x="1514307" y="5100101"/>
                  <a:pt x="1514307" y="5100101"/>
                </a:cubicBezTo>
                <a:cubicBezTo>
                  <a:pt x="1514307" y="5116661"/>
                  <a:pt x="1514307" y="5116661"/>
                  <a:pt x="1514307" y="5116661"/>
                </a:cubicBezTo>
                <a:cubicBezTo>
                  <a:pt x="1870800" y="4839875"/>
                  <a:pt x="1870800" y="4839875"/>
                  <a:pt x="1870800" y="4839875"/>
                </a:cubicBezTo>
                <a:cubicBezTo>
                  <a:pt x="1870800" y="4470828"/>
                  <a:pt x="1870800" y="4470828"/>
                  <a:pt x="1870800" y="4470828"/>
                </a:cubicBezTo>
                <a:cubicBezTo>
                  <a:pt x="1497744" y="4186946"/>
                  <a:pt x="1497744" y="4186946"/>
                  <a:pt x="1497744" y="4186946"/>
                </a:cubicBezTo>
                <a:cubicBezTo>
                  <a:pt x="1497744" y="3839190"/>
                  <a:pt x="1497744" y="3839190"/>
                  <a:pt x="1497744" y="3839190"/>
                </a:cubicBezTo>
                <a:cubicBezTo>
                  <a:pt x="1484336" y="3849441"/>
                  <a:pt x="1484336" y="3849441"/>
                  <a:pt x="1484336" y="3849441"/>
                </a:cubicBezTo>
                <a:cubicBezTo>
                  <a:pt x="1484336" y="4182215"/>
                  <a:pt x="1484336" y="4182215"/>
                  <a:pt x="1484336" y="4182215"/>
                </a:cubicBezTo>
                <a:cubicBezTo>
                  <a:pt x="1122322" y="4462154"/>
                  <a:pt x="1122322" y="4462154"/>
                  <a:pt x="1122322" y="4462154"/>
                </a:cubicBezTo>
                <a:cubicBezTo>
                  <a:pt x="1122322" y="4115975"/>
                  <a:pt x="1122322" y="4115975"/>
                  <a:pt x="1122322" y="4115975"/>
                </a:cubicBezTo>
                <a:cubicBezTo>
                  <a:pt x="1484336" y="3835248"/>
                  <a:pt x="1484336" y="3835248"/>
                  <a:pt x="1484336" y="3835248"/>
                </a:cubicBezTo>
                <a:cubicBezTo>
                  <a:pt x="1484336" y="3848653"/>
                  <a:pt x="1484336" y="3848653"/>
                  <a:pt x="1484336" y="3848653"/>
                </a:cubicBezTo>
                <a:cubicBezTo>
                  <a:pt x="1497744" y="3838402"/>
                  <a:pt x="1497744" y="3838402"/>
                  <a:pt x="1497744" y="3838402"/>
                </a:cubicBezTo>
                <a:cubicBezTo>
                  <a:pt x="1497744" y="3818688"/>
                  <a:pt x="1497744" y="3818688"/>
                  <a:pt x="1497744" y="3818688"/>
                </a:cubicBezTo>
                <a:cubicBezTo>
                  <a:pt x="1136519" y="3544268"/>
                  <a:pt x="1136519" y="3544268"/>
                  <a:pt x="1136519" y="3544268"/>
                </a:cubicBezTo>
                <a:cubicBezTo>
                  <a:pt x="1125477" y="3552154"/>
                  <a:pt x="1125477" y="3552154"/>
                  <a:pt x="1125477" y="3552154"/>
                </a:cubicBezTo>
                <a:cubicBezTo>
                  <a:pt x="1135730" y="3543479"/>
                  <a:pt x="1135730" y="3543479"/>
                  <a:pt x="1135730" y="3543479"/>
                </a:cubicBezTo>
                <a:cubicBezTo>
                  <a:pt x="1119956" y="3531651"/>
                  <a:pt x="1119956" y="3531651"/>
                  <a:pt x="1119956" y="3531651"/>
                </a:cubicBezTo>
                <a:cubicBezTo>
                  <a:pt x="1119956" y="3519822"/>
                  <a:pt x="1119956" y="3519822"/>
                  <a:pt x="1119956" y="3519822"/>
                </a:cubicBezTo>
                <a:cubicBezTo>
                  <a:pt x="1106548" y="3519822"/>
                  <a:pt x="1106548" y="3519822"/>
                  <a:pt x="1106548" y="3519822"/>
                </a:cubicBezTo>
                <a:cubicBezTo>
                  <a:pt x="1106548" y="3532439"/>
                  <a:pt x="1106548" y="3532439"/>
                  <a:pt x="1106548" y="3532439"/>
                </a:cubicBezTo>
                <a:cubicBezTo>
                  <a:pt x="744534" y="3812379"/>
                  <a:pt x="744534" y="3812379"/>
                  <a:pt x="744534" y="3812379"/>
                </a:cubicBezTo>
                <a:cubicBezTo>
                  <a:pt x="744534" y="3495377"/>
                  <a:pt x="744534" y="3495377"/>
                  <a:pt x="744534" y="3495377"/>
                </a:cubicBezTo>
                <a:cubicBezTo>
                  <a:pt x="744534" y="3466989"/>
                  <a:pt x="744534" y="3466989"/>
                  <a:pt x="744534" y="3466989"/>
                </a:cubicBezTo>
                <a:cubicBezTo>
                  <a:pt x="1106548" y="3186261"/>
                  <a:pt x="1106548" y="3186261"/>
                  <a:pt x="1106548" y="3186261"/>
                </a:cubicBezTo>
                <a:cubicBezTo>
                  <a:pt x="1106548" y="3500109"/>
                  <a:pt x="1106548" y="3500109"/>
                  <a:pt x="1106548" y="3500109"/>
                </a:cubicBezTo>
                <a:cubicBezTo>
                  <a:pt x="1106548" y="3519034"/>
                  <a:pt x="1106548" y="3519034"/>
                  <a:pt x="1106548" y="3519034"/>
                </a:cubicBezTo>
                <a:cubicBezTo>
                  <a:pt x="1119956" y="3519034"/>
                  <a:pt x="1119956" y="3519034"/>
                  <a:pt x="1119956" y="3519034"/>
                </a:cubicBezTo>
                <a:cubicBezTo>
                  <a:pt x="1119956" y="3180741"/>
                  <a:pt x="1119956" y="3180741"/>
                  <a:pt x="1119956" y="3180741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483547" y="2899224"/>
                  <a:pt x="1483547" y="2899224"/>
                  <a:pt x="1483547" y="2899224"/>
                </a:cubicBezTo>
                <a:cubicBezTo>
                  <a:pt x="1862913" y="3187049"/>
                  <a:pt x="1862913" y="3187049"/>
                  <a:pt x="1862913" y="3187049"/>
                </a:cubicBezTo>
                <a:cubicBezTo>
                  <a:pt x="2243855" y="2891339"/>
                  <a:pt x="2243855" y="2891339"/>
                  <a:pt x="2243855" y="2891339"/>
                </a:cubicBezTo>
                <a:cubicBezTo>
                  <a:pt x="2243855" y="2773843"/>
                  <a:pt x="2243855" y="2773843"/>
                  <a:pt x="2243855" y="2773843"/>
                </a:cubicBezTo>
                <a:cubicBezTo>
                  <a:pt x="2231236" y="2779363"/>
                  <a:pt x="2231236" y="2779363"/>
                  <a:pt x="2231236" y="2779363"/>
                </a:cubicBezTo>
                <a:cubicBezTo>
                  <a:pt x="2231236" y="2885030"/>
                  <a:pt x="2231236" y="2885030"/>
                  <a:pt x="2231236" y="2885030"/>
                </a:cubicBezTo>
                <a:cubicBezTo>
                  <a:pt x="1869222" y="3165758"/>
                  <a:pt x="1869222" y="3165758"/>
                  <a:pt x="1869222" y="3165758"/>
                </a:cubicBezTo>
                <a:cubicBezTo>
                  <a:pt x="1869222" y="2819579"/>
                  <a:pt x="1869222" y="2819579"/>
                  <a:pt x="1869222" y="2819579"/>
                </a:cubicBezTo>
                <a:cubicBezTo>
                  <a:pt x="2231236" y="2538851"/>
                  <a:pt x="2231236" y="2538851"/>
                  <a:pt x="2231236" y="2538851"/>
                </a:cubicBezTo>
                <a:cubicBezTo>
                  <a:pt x="2231236" y="2778574"/>
                  <a:pt x="2231236" y="2778574"/>
                  <a:pt x="2231236" y="2778574"/>
                </a:cubicBezTo>
                <a:cubicBezTo>
                  <a:pt x="2243855" y="2773054"/>
                  <a:pt x="2243855" y="2773054"/>
                  <a:pt x="2243855" y="2773054"/>
                </a:cubicBezTo>
                <a:cubicBezTo>
                  <a:pt x="2243855" y="2522291"/>
                  <a:pt x="2243855" y="2522291"/>
                  <a:pt x="2243855" y="2522291"/>
                </a:cubicBezTo>
                <a:cubicBezTo>
                  <a:pt x="2113720" y="2422933"/>
                  <a:pt x="2113720" y="2422933"/>
                  <a:pt x="2113720" y="2422933"/>
                </a:cubicBezTo>
                <a:cubicBezTo>
                  <a:pt x="2100312" y="2429241"/>
                  <a:pt x="2100312" y="2429241"/>
                  <a:pt x="2100312" y="2429241"/>
                </a:cubicBezTo>
                <a:cubicBezTo>
                  <a:pt x="2226503" y="2525446"/>
                  <a:pt x="2226503" y="2525446"/>
                  <a:pt x="2226503" y="2525446"/>
                </a:cubicBezTo>
                <a:cubicBezTo>
                  <a:pt x="1862124" y="2807751"/>
                  <a:pt x="1862124" y="2807751"/>
                  <a:pt x="1862124" y="2807751"/>
                </a:cubicBezTo>
                <a:cubicBezTo>
                  <a:pt x="1496955" y="2530177"/>
                  <a:pt x="1496955" y="2530177"/>
                  <a:pt x="1496955" y="2530177"/>
                </a:cubicBezTo>
                <a:cubicBezTo>
                  <a:pt x="1861335" y="2247872"/>
                  <a:pt x="1861335" y="2247872"/>
                  <a:pt x="1861335" y="2247872"/>
                </a:cubicBezTo>
                <a:cubicBezTo>
                  <a:pt x="2099523" y="2428452"/>
                  <a:pt x="2099523" y="2428452"/>
                  <a:pt x="2099523" y="2428452"/>
                </a:cubicBezTo>
                <a:cubicBezTo>
                  <a:pt x="2112931" y="2422144"/>
                  <a:pt x="2112931" y="2422144"/>
                  <a:pt x="2112931" y="2422144"/>
                </a:cubicBezTo>
                <a:cubicBezTo>
                  <a:pt x="1870800" y="2238409"/>
                  <a:pt x="1870800" y="2238409"/>
                  <a:pt x="1870800" y="2238409"/>
                </a:cubicBezTo>
                <a:cubicBezTo>
                  <a:pt x="1870800" y="2059405"/>
                  <a:pt x="1870800" y="2059405"/>
                  <a:pt x="1870800" y="2059405"/>
                </a:cubicBezTo>
                <a:cubicBezTo>
                  <a:pt x="1857392" y="2060983"/>
                  <a:pt x="1857392" y="2060983"/>
                  <a:pt x="1857392" y="2060983"/>
                </a:cubicBezTo>
                <a:cubicBezTo>
                  <a:pt x="1857392" y="2232889"/>
                  <a:pt x="1857392" y="2232889"/>
                  <a:pt x="1857392" y="2232889"/>
                </a:cubicBezTo>
                <a:cubicBezTo>
                  <a:pt x="1496167" y="2513617"/>
                  <a:pt x="1496167" y="2513617"/>
                  <a:pt x="1496167" y="2513617"/>
                </a:cubicBezTo>
                <a:cubicBezTo>
                  <a:pt x="1496167" y="2166650"/>
                  <a:pt x="1496167" y="2166650"/>
                  <a:pt x="1496167" y="2166650"/>
                </a:cubicBezTo>
                <a:cubicBezTo>
                  <a:pt x="1666526" y="2034960"/>
                  <a:pt x="1666526" y="2034960"/>
                  <a:pt x="1666526" y="2034960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666526" y="2034172"/>
                  <a:pt x="1666526" y="2034172"/>
                  <a:pt x="1666526" y="2034172"/>
                </a:cubicBezTo>
                <a:cubicBezTo>
                  <a:pt x="1857392" y="1885922"/>
                  <a:pt x="1857392" y="1885922"/>
                  <a:pt x="1857392" y="1885922"/>
                </a:cubicBezTo>
                <a:cubicBezTo>
                  <a:pt x="1857392" y="2060194"/>
                  <a:pt x="1857392" y="2060194"/>
                  <a:pt x="1857392" y="2060194"/>
                </a:cubicBezTo>
                <a:cubicBezTo>
                  <a:pt x="1870800" y="2058617"/>
                  <a:pt x="1870800" y="2058617"/>
                  <a:pt x="1870800" y="2058617"/>
                </a:cubicBezTo>
                <a:cubicBezTo>
                  <a:pt x="1870800" y="1881190"/>
                  <a:pt x="1870800" y="1881190"/>
                  <a:pt x="1870800" y="1881190"/>
                </a:cubicBezTo>
                <a:cubicBezTo>
                  <a:pt x="1886574" y="1868573"/>
                  <a:pt x="1886574" y="1868573"/>
                  <a:pt x="1886574" y="1868573"/>
                </a:cubicBezTo>
                <a:cubicBezTo>
                  <a:pt x="1886574" y="1852014"/>
                  <a:pt x="1886574" y="1852014"/>
                  <a:pt x="1886574" y="1852014"/>
                </a:cubicBezTo>
                <a:cubicBezTo>
                  <a:pt x="1869222" y="1865419"/>
                  <a:pt x="1869222" y="1865419"/>
                  <a:pt x="1869222" y="1865419"/>
                </a:cubicBezTo>
                <a:cubicBezTo>
                  <a:pt x="1869222" y="1519240"/>
                  <a:pt x="1869222" y="1519240"/>
                  <a:pt x="1869222" y="1519240"/>
                </a:cubicBezTo>
                <a:cubicBezTo>
                  <a:pt x="1886574" y="1505835"/>
                  <a:pt x="1886574" y="1505835"/>
                  <a:pt x="1886574" y="1505835"/>
                </a:cubicBezTo>
                <a:cubicBezTo>
                  <a:pt x="1886574" y="1489275"/>
                  <a:pt x="1886574" y="1489275"/>
                  <a:pt x="1886574" y="1489275"/>
                </a:cubicBezTo>
                <a:cubicBezTo>
                  <a:pt x="1862124" y="1508201"/>
                  <a:pt x="1862124" y="1508201"/>
                  <a:pt x="1862124" y="1508201"/>
                </a:cubicBezTo>
                <a:cubicBezTo>
                  <a:pt x="1496955" y="1230627"/>
                  <a:pt x="1496955" y="1230627"/>
                  <a:pt x="1496955" y="1230627"/>
                </a:cubicBezTo>
                <a:cubicBezTo>
                  <a:pt x="1861335" y="947533"/>
                  <a:pt x="1861335" y="947533"/>
                  <a:pt x="1861335" y="947533"/>
                </a:cubicBezTo>
                <a:cubicBezTo>
                  <a:pt x="2226503" y="1225107"/>
                  <a:pt x="2226503" y="1225107"/>
                  <a:pt x="2226503" y="1225107"/>
                </a:cubicBezTo>
                <a:cubicBezTo>
                  <a:pt x="1887362" y="1488487"/>
                  <a:pt x="1887362" y="1488487"/>
                  <a:pt x="1887362" y="1488487"/>
                </a:cubicBezTo>
                <a:cubicBezTo>
                  <a:pt x="1887362" y="1505046"/>
                  <a:pt x="1887362" y="1505046"/>
                  <a:pt x="1887362" y="1505046"/>
                </a:cubicBezTo>
                <a:cubicBezTo>
                  <a:pt x="2231236" y="1238512"/>
                  <a:pt x="2231236" y="1238512"/>
                  <a:pt x="2231236" y="1238512"/>
                </a:cubicBezTo>
                <a:cubicBezTo>
                  <a:pt x="2231236" y="1585480"/>
                  <a:pt x="2231236" y="1585480"/>
                  <a:pt x="2231236" y="1585480"/>
                </a:cubicBezTo>
                <a:lnTo>
                  <a:pt x="1887362" y="1851225"/>
                </a:lnTo>
                <a:cubicBezTo>
                  <a:pt x="1887362" y="1867785"/>
                  <a:pt x="1887362" y="1867785"/>
                  <a:pt x="1887362" y="1867785"/>
                </a:cubicBezTo>
                <a:cubicBezTo>
                  <a:pt x="2243855" y="1591788"/>
                  <a:pt x="2243855" y="1591788"/>
                  <a:pt x="2243855" y="1591788"/>
                </a:cubicBezTo>
                <a:cubicBezTo>
                  <a:pt x="2243855" y="1221952"/>
                  <a:pt x="2243855" y="1221952"/>
                  <a:pt x="2243855" y="1221952"/>
                </a:cubicBezTo>
                <a:cubicBezTo>
                  <a:pt x="1870800" y="938859"/>
                  <a:pt x="1870800" y="938859"/>
                  <a:pt x="1870800" y="938859"/>
                </a:cubicBezTo>
                <a:cubicBezTo>
                  <a:pt x="1870800" y="590314"/>
                  <a:pt x="1870800" y="590314"/>
                  <a:pt x="1870800" y="590314"/>
                </a:cubicBezTo>
                <a:cubicBezTo>
                  <a:pt x="1857392" y="600566"/>
                  <a:pt x="1857392" y="600566"/>
                  <a:pt x="1857392" y="600566"/>
                </a:cubicBezTo>
                <a:cubicBezTo>
                  <a:pt x="1857392" y="933339"/>
                  <a:pt x="1857392" y="933339"/>
                  <a:pt x="1857392" y="933339"/>
                </a:cubicBezTo>
                <a:cubicBezTo>
                  <a:pt x="1496167" y="1214067"/>
                  <a:pt x="1496167" y="1214067"/>
                  <a:pt x="1496167" y="1214067"/>
                </a:cubicBezTo>
                <a:cubicBezTo>
                  <a:pt x="1496167" y="867888"/>
                  <a:pt x="1496167" y="867888"/>
                  <a:pt x="1496167" y="867888"/>
                </a:cubicBezTo>
                <a:cubicBezTo>
                  <a:pt x="1857392" y="587160"/>
                  <a:pt x="1857392" y="587160"/>
                  <a:pt x="1857392" y="587160"/>
                </a:cubicBezTo>
                <a:cubicBezTo>
                  <a:pt x="1857392" y="599777"/>
                  <a:pt x="1857392" y="599777"/>
                  <a:pt x="1857392" y="599777"/>
                </a:cubicBezTo>
                <a:cubicBezTo>
                  <a:pt x="1870800" y="589526"/>
                  <a:pt x="1870800" y="589526"/>
                  <a:pt x="1870800" y="589526"/>
                </a:cubicBezTo>
                <a:cubicBezTo>
                  <a:pt x="1870800" y="570600"/>
                  <a:pt x="1870800" y="570600"/>
                  <a:pt x="1870800" y="570600"/>
                </a:cubicBezTo>
                <a:cubicBezTo>
                  <a:pt x="1509574" y="295392"/>
                  <a:pt x="1509574" y="295392"/>
                  <a:pt x="1509574" y="295392"/>
                </a:cubicBezTo>
                <a:cubicBezTo>
                  <a:pt x="1498533" y="304066"/>
                  <a:pt x="1498533" y="304066"/>
                  <a:pt x="1498533" y="304066"/>
                </a:cubicBezTo>
                <a:cubicBezTo>
                  <a:pt x="1508786" y="295392"/>
                  <a:pt x="1508786" y="295392"/>
                  <a:pt x="1508786" y="295392"/>
                </a:cubicBezTo>
                <a:cubicBezTo>
                  <a:pt x="1493012" y="283564"/>
                  <a:pt x="1493012" y="283564"/>
                  <a:pt x="1493012" y="283564"/>
                </a:cubicBezTo>
                <a:cubicBezTo>
                  <a:pt x="1493012" y="97759"/>
                  <a:pt x="1493012" y="28082"/>
                  <a:pt x="1493012" y="1953"/>
                </a:cubicBezTo>
                <a:close/>
                <a:moveTo>
                  <a:pt x="1398859" y="0"/>
                </a:moveTo>
                <a:lnTo>
                  <a:pt x="1480393" y="0"/>
                </a:lnTo>
                <a:lnTo>
                  <a:pt x="1480393" y="84404"/>
                </a:lnTo>
                <a:cubicBezTo>
                  <a:pt x="1480393" y="283564"/>
                  <a:pt x="1480393" y="283564"/>
                  <a:pt x="1480393" y="283564"/>
                </a:cubicBezTo>
                <a:cubicBezTo>
                  <a:pt x="1118379" y="564292"/>
                  <a:pt x="1118379" y="564292"/>
                  <a:pt x="1118379" y="564292"/>
                </a:cubicBezTo>
                <a:cubicBezTo>
                  <a:pt x="1118379" y="218113"/>
                  <a:pt x="1118379" y="218113"/>
                  <a:pt x="1118379" y="218113"/>
                </a:cubicBezTo>
                <a:cubicBezTo>
                  <a:pt x="1267443" y="102194"/>
                  <a:pt x="1341976" y="44235"/>
                  <a:pt x="1379242" y="15255"/>
                </a:cubicBezTo>
                <a:close/>
                <a:moveTo>
                  <a:pt x="840168" y="0"/>
                </a:moveTo>
                <a:lnTo>
                  <a:pt x="1377550" y="0"/>
                </a:lnTo>
                <a:lnTo>
                  <a:pt x="1301753" y="58896"/>
                </a:lnTo>
                <a:cubicBezTo>
                  <a:pt x="1112069" y="206284"/>
                  <a:pt x="1112069" y="206284"/>
                  <a:pt x="1112069" y="206284"/>
                </a:cubicBezTo>
                <a:cubicBezTo>
                  <a:pt x="966554" y="95886"/>
                  <a:pt x="893796" y="40686"/>
                  <a:pt x="857417" y="13087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6118657" cy="453231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9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40" y="314036"/>
            <a:ext cx="6118656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459944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e 19">
            <a:extLst>
              <a:ext uri="{FF2B5EF4-FFF2-40B4-BE49-F238E27FC236}">
                <a16:creationId xmlns:a16="http://schemas.microsoft.com/office/drawing/2014/main" id="{8ADFDDB7-8C7E-D45A-96B3-1A9EBD1B6760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EBA0BEC-B644-623E-6D5F-4028774EC28B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22" name="Logo CEA">
              <a:extLst>
                <a:ext uri="{FF2B5EF4-FFF2-40B4-BE49-F238E27FC236}">
                  <a16:creationId xmlns:a16="http://schemas.microsoft.com/office/drawing/2014/main" id="{41781B71-FA7E-3A77-138A-F8EC208614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13" name="Espace réservé pour une image  12">
            <a:extLst>
              <a:ext uri="{FF2B5EF4-FFF2-40B4-BE49-F238E27FC236}">
                <a16:creationId xmlns:a16="http://schemas.microsoft.com/office/drawing/2014/main" id="{BE852666-874F-A297-BDD1-598A6DD9D14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flipH="1">
            <a:off x="0" y="0"/>
            <a:ext cx="5305156" cy="6858000"/>
          </a:xfrm>
          <a:custGeom>
            <a:avLst/>
            <a:gdLst>
              <a:gd name="connsiteX0" fmla="*/ 657398 w 5305156"/>
              <a:gd name="connsiteY0" fmla="*/ 6793932 h 6858000"/>
              <a:gd name="connsiteX1" fmla="*/ 585057 w 5305156"/>
              <a:gd name="connsiteY1" fmla="*/ 6857017 h 6858000"/>
              <a:gd name="connsiteX2" fmla="*/ 583930 w 5305156"/>
              <a:gd name="connsiteY2" fmla="*/ 6858000 h 6858000"/>
              <a:gd name="connsiteX3" fmla="*/ 732294 w 5305156"/>
              <a:gd name="connsiteY3" fmla="*/ 6858000 h 6858000"/>
              <a:gd name="connsiteX4" fmla="*/ 725614 w 5305156"/>
              <a:gd name="connsiteY4" fmla="*/ 6852286 h 6858000"/>
              <a:gd name="connsiteX5" fmla="*/ 657398 w 5305156"/>
              <a:gd name="connsiteY5" fmla="*/ 6793932 h 6858000"/>
              <a:gd name="connsiteX6" fmla="*/ 653184 w 5305156"/>
              <a:gd name="connsiteY6" fmla="*/ 6434348 h 6858000"/>
              <a:gd name="connsiteX7" fmla="*/ 330807 w 5305156"/>
              <a:gd name="connsiteY7" fmla="*/ 6715076 h 6858000"/>
              <a:gd name="connsiteX8" fmla="*/ 330807 w 5305156"/>
              <a:gd name="connsiteY8" fmla="*/ 6799592 h 6858000"/>
              <a:gd name="connsiteX9" fmla="*/ 330807 w 5305156"/>
              <a:gd name="connsiteY9" fmla="*/ 6858000 h 6858000"/>
              <a:gd name="connsiteX10" fmla="*/ 564153 w 5305156"/>
              <a:gd name="connsiteY10" fmla="*/ 6858000 h 6858000"/>
              <a:gd name="connsiteX11" fmla="*/ 568902 w 5305156"/>
              <a:gd name="connsiteY11" fmla="*/ 6853863 h 6858000"/>
              <a:gd name="connsiteX12" fmla="*/ 585057 w 5305156"/>
              <a:gd name="connsiteY12" fmla="*/ 6857017 h 6858000"/>
              <a:gd name="connsiteX13" fmla="*/ 569605 w 5305156"/>
              <a:gd name="connsiteY13" fmla="*/ 6853075 h 6858000"/>
              <a:gd name="connsiteX14" fmla="*/ 653184 w 5305156"/>
              <a:gd name="connsiteY14" fmla="*/ 6780527 h 6858000"/>
              <a:gd name="connsiteX15" fmla="*/ 653184 w 5305156"/>
              <a:gd name="connsiteY15" fmla="*/ 6434348 h 6858000"/>
              <a:gd name="connsiteX16" fmla="*/ 5047259 w 5305156"/>
              <a:gd name="connsiteY16" fmla="*/ 6343650 h 6858000"/>
              <a:gd name="connsiteX17" fmla="*/ 5047259 w 5305156"/>
              <a:gd name="connsiteY17" fmla="*/ 6707250 h 6858000"/>
              <a:gd name="connsiteX18" fmla="*/ 4683659 w 5305156"/>
              <a:gd name="connsiteY18" fmla="*/ 6707250 h 6858000"/>
              <a:gd name="connsiteX19" fmla="*/ 4683659 w 5305156"/>
              <a:gd name="connsiteY19" fmla="*/ 6343650 h 6858000"/>
              <a:gd name="connsiteX20" fmla="*/ 985394 w 5305156"/>
              <a:gd name="connsiteY20" fmla="*/ 5786939 h 6858000"/>
              <a:gd name="connsiteX21" fmla="*/ 777500 w 5305156"/>
              <a:gd name="connsiteY21" fmla="*/ 5968308 h 6858000"/>
              <a:gd name="connsiteX22" fmla="*/ 663017 w 5305156"/>
              <a:gd name="connsiteY22" fmla="*/ 6067667 h 6858000"/>
              <a:gd name="connsiteX23" fmla="*/ 663017 w 5305156"/>
              <a:gd name="connsiteY23" fmla="*/ 6413845 h 6858000"/>
              <a:gd name="connsiteX24" fmla="*/ 901815 w 5305156"/>
              <a:gd name="connsiteY24" fmla="*/ 6206454 h 6858000"/>
              <a:gd name="connsiteX25" fmla="*/ 985394 w 5305156"/>
              <a:gd name="connsiteY25" fmla="*/ 6133906 h 6858000"/>
              <a:gd name="connsiteX26" fmla="*/ 985394 w 5305156"/>
              <a:gd name="connsiteY26" fmla="*/ 5786939 h 6858000"/>
              <a:gd name="connsiteX27" fmla="*/ 1549380 w 5305156"/>
              <a:gd name="connsiteY27" fmla="*/ 5671020 h 6858000"/>
              <a:gd name="connsiteX28" fmla="*/ 1537440 w 5305156"/>
              <a:gd name="connsiteY28" fmla="*/ 5677328 h 6858000"/>
              <a:gd name="connsiteX29" fmla="*/ 1549380 w 5305156"/>
              <a:gd name="connsiteY29" fmla="*/ 5671020 h 6858000"/>
              <a:gd name="connsiteX30" fmla="*/ 1325331 w 5305156"/>
              <a:gd name="connsiteY30" fmla="*/ 5495959 h 6858000"/>
              <a:gd name="connsiteX31" fmla="*/ 1000847 w 5305156"/>
              <a:gd name="connsiteY31" fmla="*/ 5779053 h 6858000"/>
              <a:gd name="connsiteX32" fmla="*/ 1326033 w 5305156"/>
              <a:gd name="connsiteY32" fmla="*/ 6056627 h 6858000"/>
              <a:gd name="connsiteX33" fmla="*/ 1650518 w 5305156"/>
              <a:gd name="connsiteY33" fmla="*/ 5773533 h 6858000"/>
              <a:gd name="connsiteX34" fmla="*/ 1537440 w 5305156"/>
              <a:gd name="connsiteY34" fmla="*/ 5677328 h 6858000"/>
              <a:gd name="connsiteX35" fmla="*/ 1325331 w 5305156"/>
              <a:gd name="connsiteY35" fmla="*/ 5495959 h 6858000"/>
              <a:gd name="connsiteX36" fmla="*/ 320271 w 5305156"/>
              <a:gd name="connsiteY36" fmla="*/ 4847761 h 6858000"/>
              <a:gd name="connsiteX37" fmla="*/ 0 w 5305156"/>
              <a:gd name="connsiteY37" fmla="*/ 5126124 h 6858000"/>
              <a:gd name="connsiteX38" fmla="*/ 325188 w 5305156"/>
              <a:gd name="connsiteY38" fmla="*/ 5403697 h 6858000"/>
              <a:gd name="connsiteX39" fmla="*/ 433349 w 5305156"/>
              <a:gd name="connsiteY39" fmla="*/ 5309070 h 6858000"/>
              <a:gd name="connsiteX40" fmla="*/ 439670 w 5305156"/>
              <a:gd name="connsiteY40" fmla="*/ 5320898 h 6858000"/>
              <a:gd name="connsiteX41" fmla="*/ 330807 w 5305156"/>
              <a:gd name="connsiteY41" fmla="*/ 5415526 h 6858000"/>
              <a:gd name="connsiteX42" fmla="*/ 330807 w 5305156"/>
              <a:gd name="connsiteY42" fmla="*/ 5761705 h 6858000"/>
              <a:gd name="connsiteX43" fmla="*/ 563986 w 5305156"/>
              <a:gd name="connsiteY43" fmla="*/ 5559044 h 6858000"/>
              <a:gd name="connsiteX44" fmla="*/ 570307 w 5305156"/>
              <a:gd name="connsiteY44" fmla="*/ 5571661 h 6858000"/>
              <a:gd name="connsiteX45" fmla="*/ 332211 w 5305156"/>
              <a:gd name="connsiteY45" fmla="*/ 5779053 h 6858000"/>
              <a:gd name="connsiteX46" fmla="*/ 657398 w 5305156"/>
              <a:gd name="connsiteY46" fmla="*/ 6056627 h 6858000"/>
              <a:gd name="connsiteX47" fmla="*/ 771178 w 5305156"/>
              <a:gd name="connsiteY47" fmla="*/ 5957268 h 6858000"/>
              <a:gd name="connsiteX48" fmla="*/ 777500 w 5305156"/>
              <a:gd name="connsiteY48" fmla="*/ 5968308 h 6858000"/>
              <a:gd name="connsiteX49" fmla="*/ 771881 w 5305156"/>
              <a:gd name="connsiteY49" fmla="*/ 5956479 h 6858000"/>
              <a:gd name="connsiteX50" fmla="*/ 981883 w 5305156"/>
              <a:gd name="connsiteY50" fmla="*/ 5773533 h 6858000"/>
              <a:gd name="connsiteX51" fmla="*/ 656696 w 5305156"/>
              <a:gd name="connsiteY51" fmla="*/ 5495959 h 6858000"/>
              <a:gd name="connsiteX52" fmla="*/ 571010 w 5305156"/>
              <a:gd name="connsiteY52" fmla="*/ 5570873 h 6858000"/>
              <a:gd name="connsiteX53" fmla="*/ 563986 w 5305156"/>
              <a:gd name="connsiteY53" fmla="*/ 5558256 h 6858000"/>
              <a:gd name="connsiteX54" fmla="*/ 653184 w 5305156"/>
              <a:gd name="connsiteY54" fmla="*/ 5480976 h 6858000"/>
              <a:gd name="connsiteX55" fmla="*/ 653184 w 5305156"/>
              <a:gd name="connsiteY55" fmla="*/ 5134798 h 6858000"/>
              <a:gd name="connsiteX56" fmla="*/ 439670 w 5305156"/>
              <a:gd name="connsiteY56" fmla="*/ 5320110 h 6858000"/>
              <a:gd name="connsiteX57" fmla="*/ 434052 w 5305156"/>
              <a:gd name="connsiteY57" fmla="*/ 5309070 h 6858000"/>
              <a:gd name="connsiteX58" fmla="*/ 645458 w 5305156"/>
              <a:gd name="connsiteY58" fmla="*/ 5125335 h 6858000"/>
              <a:gd name="connsiteX59" fmla="*/ 320271 w 5305156"/>
              <a:gd name="connsiteY59" fmla="*/ 4847761 h 6858000"/>
              <a:gd name="connsiteX60" fmla="*/ 985394 w 5305156"/>
              <a:gd name="connsiteY60" fmla="*/ 4487388 h 6858000"/>
              <a:gd name="connsiteX61" fmla="*/ 763453 w 5305156"/>
              <a:gd name="connsiteY61" fmla="*/ 4680586 h 6858000"/>
              <a:gd name="connsiteX62" fmla="*/ 756430 w 5305156"/>
              <a:gd name="connsiteY62" fmla="*/ 4670335 h 6858000"/>
              <a:gd name="connsiteX63" fmla="*/ 762750 w 5305156"/>
              <a:gd name="connsiteY63" fmla="*/ 4680586 h 6858000"/>
              <a:gd name="connsiteX64" fmla="*/ 663017 w 5305156"/>
              <a:gd name="connsiteY64" fmla="*/ 4768116 h 6858000"/>
              <a:gd name="connsiteX65" fmla="*/ 663017 w 5305156"/>
              <a:gd name="connsiteY65" fmla="*/ 5114295 h 6858000"/>
              <a:gd name="connsiteX66" fmla="*/ 906029 w 5305156"/>
              <a:gd name="connsiteY66" fmla="*/ 4902960 h 6858000"/>
              <a:gd name="connsiteX67" fmla="*/ 913053 w 5305156"/>
              <a:gd name="connsiteY67" fmla="*/ 4913212 h 6858000"/>
              <a:gd name="connsiteX68" fmla="*/ 906732 w 5305156"/>
              <a:gd name="connsiteY68" fmla="*/ 4902172 h 6858000"/>
              <a:gd name="connsiteX69" fmla="*/ 985394 w 5305156"/>
              <a:gd name="connsiteY69" fmla="*/ 4833567 h 6858000"/>
              <a:gd name="connsiteX70" fmla="*/ 985394 w 5305156"/>
              <a:gd name="connsiteY70" fmla="*/ 4487388 h 6858000"/>
              <a:gd name="connsiteX71" fmla="*/ 656696 w 5305156"/>
              <a:gd name="connsiteY71" fmla="*/ 4196409 h 6858000"/>
              <a:gd name="connsiteX72" fmla="*/ 332211 w 5305156"/>
              <a:gd name="connsiteY72" fmla="*/ 4478714 h 6858000"/>
              <a:gd name="connsiteX73" fmla="*/ 657398 w 5305156"/>
              <a:gd name="connsiteY73" fmla="*/ 4756288 h 6858000"/>
              <a:gd name="connsiteX74" fmla="*/ 756430 w 5305156"/>
              <a:gd name="connsiteY74" fmla="*/ 4670335 h 6858000"/>
              <a:gd name="connsiteX75" fmla="*/ 981883 w 5305156"/>
              <a:gd name="connsiteY75" fmla="*/ 4473983 h 6858000"/>
              <a:gd name="connsiteX76" fmla="*/ 656696 w 5305156"/>
              <a:gd name="connsiteY76" fmla="*/ 4196409 h 6858000"/>
              <a:gd name="connsiteX77" fmla="*/ 993120 w 5305156"/>
              <a:gd name="connsiteY77" fmla="*/ 3544268 h 6858000"/>
              <a:gd name="connsiteX78" fmla="*/ 668636 w 5305156"/>
              <a:gd name="connsiteY78" fmla="*/ 3826573 h 6858000"/>
              <a:gd name="connsiteX79" fmla="*/ 993823 w 5305156"/>
              <a:gd name="connsiteY79" fmla="*/ 4104935 h 6858000"/>
              <a:gd name="connsiteX80" fmla="*/ 1318308 w 5305156"/>
              <a:gd name="connsiteY80" fmla="*/ 3821842 h 6858000"/>
              <a:gd name="connsiteX81" fmla="*/ 1002251 w 5305156"/>
              <a:gd name="connsiteY81" fmla="*/ 3552154 h 6858000"/>
              <a:gd name="connsiteX82" fmla="*/ 993120 w 5305156"/>
              <a:gd name="connsiteY82" fmla="*/ 3544268 h 6858000"/>
              <a:gd name="connsiteX83" fmla="*/ 1318308 w 5305156"/>
              <a:gd name="connsiteY83" fmla="*/ 2538851 h 6858000"/>
              <a:gd name="connsiteX84" fmla="*/ 1110412 w 5305156"/>
              <a:gd name="connsiteY84" fmla="*/ 2719432 h 6858000"/>
              <a:gd name="connsiteX85" fmla="*/ 1104092 w 5305156"/>
              <a:gd name="connsiteY85" fmla="*/ 2708392 h 6858000"/>
              <a:gd name="connsiteX86" fmla="*/ 1109710 w 5305156"/>
              <a:gd name="connsiteY86" fmla="*/ 2720221 h 6858000"/>
              <a:gd name="connsiteX87" fmla="*/ 995930 w 5305156"/>
              <a:gd name="connsiteY87" fmla="*/ 2819579 h 6858000"/>
              <a:gd name="connsiteX88" fmla="*/ 995930 w 5305156"/>
              <a:gd name="connsiteY88" fmla="*/ 3165758 h 6858000"/>
              <a:gd name="connsiteX89" fmla="*/ 1234025 w 5305156"/>
              <a:gd name="connsiteY89" fmla="*/ 2958366 h 6858000"/>
              <a:gd name="connsiteX90" fmla="*/ 1240347 w 5305156"/>
              <a:gd name="connsiteY90" fmla="*/ 2969406 h 6858000"/>
              <a:gd name="connsiteX91" fmla="*/ 1234728 w 5305156"/>
              <a:gd name="connsiteY91" fmla="*/ 2957578 h 6858000"/>
              <a:gd name="connsiteX92" fmla="*/ 1318308 w 5305156"/>
              <a:gd name="connsiteY92" fmla="*/ 2885030 h 6858000"/>
              <a:gd name="connsiteX93" fmla="*/ 1318308 w 5305156"/>
              <a:gd name="connsiteY93" fmla="*/ 2538851 h 6858000"/>
              <a:gd name="connsiteX94" fmla="*/ 652482 w 5305156"/>
              <a:gd name="connsiteY94" fmla="*/ 1598885 h 6858000"/>
              <a:gd name="connsiteX95" fmla="*/ 332211 w 5305156"/>
              <a:gd name="connsiteY95" fmla="*/ 1878036 h 6858000"/>
              <a:gd name="connsiteX96" fmla="*/ 657398 w 5305156"/>
              <a:gd name="connsiteY96" fmla="*/ 2155610 h 6858000"/>
              <a:gd name="connsiteX97" fmla="*/ 766262 w 5305156"/>
              <a:gd name="connsiteY97" fmla="*/ 2060983 h 6858000"/>
              <a:gd name="connsiteX98" fmla="*/ 771881 w 5305156"/>
              <a:gd name="connsiteY98" fmla="*/ 2072022 h 6858000"/>
              <a:gd name="connsiteX99" fmla="*/ 663017 w 5305156"/>
              <a:gd name="connsiteY99" fmla="*/ 2166650 h 6858000"/>
              <a:gd name="connsiteX100" fmla="*/ 663017 w 5305156"/>
              <a:gd name="connsiteY100" fmla="*/ 2513617 h 6858000"/>
              <a:gd name="connsiteX101" fmla="*/ 896196 w 5305156"/>
              <a:gd name="connsiteY101" fmla="*/ 2310168 h 6858000"/>
              <a:gd name="connsiteX102" fmla="*/ 902517 w 5305156"/>
              <a:gd name="connsiteY102" fmla="*/ 2322785 h 6858000"/>
              <a:gd name="connsiteX103" fmla="*/ 665124 w 5305156"/>
              <a:gd name="connsiteY103" fmla="*/ 2530177 h 6858000"/>
              <a:gd name="connsiteX104" fmla="*/ 990311 w 5305156"/>
              <a:gd name="connsiteY104" fmla="*/ 2807751 h 6858000"/>
              <a:gd name="connsiteX105" fmla="*/ 1104092 w 5305156"/>
              <a:gd name="connsiteY105" fmla="*/ 2708392 h 6858000"/>
              <a:gd name="connsiteX106" fmla="*/ 1314093 w 5305156"/>
              <a:gd name="connsiteY106" fmla="*/ 2525446 h 6858000"/>
              <a:gd name="connsiteX107" fmla="*/ 988907 w 5305156"/>
              <a:gd name="connsiteY107" fmla="*/ 2247872 h 6858000"/>
              <a:gd name="connsiteX108" fmla="*/ 903220 w 5305156"/>
              <a:gd name="connsiteY108" fmla="*/ 2322785 h 6858000"/>
              <a:gd name="connsiteX109" fmla="*/ 896899 w 5305156"/>
              <a:gd name="connsiteY109" fmla="*/ 2310168 h 6858000"/>
              <a:gd name="connsiteX110" fmla="*/ 985394 w 5305156"/>
              <a:gd name="connsiteY110" fmla="*/ 2232889 h 6858000"/>
              <a:gd name="connsiteX111" fmla="*/ 985394 w 5305156"/>
              <a:gd name="connsiteY111" fmla="*/ 1885922 h 6858000"/>
              <a:gd name="connsiteX112" fmla="*/ 772583 w 5305156"/>
              <a:gd name="connsiteY112" fmla="*/ 2072022 h 6858000"/>
              <a:gd name="connsiteX113" fmla="*/ 766262 w 5305156"/>
              <a:gd name="connsiteY113" fmla="*/ 2060194 h 6858000"/>
              <a:gd name="connsiteX114" fmla="*/ 977669 w 5305156"/>
              <a:gd name="connsiteY114" fmla="*/ 1876459 h 6858000"/>
              <a:gd name="connsiteX115" fmla="*/ 652482 w 5305156"/>
              <a:gd name="connsiteY115" fmla="*/ 1598885 h 6858000"/>
              <a:gd name="connsiteX116" fmla="*/ 1318308 w 5305156"/>
              <a:gd name="connsiteY116" fmla="*/ 1238512 h 6858000"/>
              <a:gd name="connsiteX117" fmla="*/ 1095663 w 5305156"/>
              <a:gd name="connsiteY117" fmla="*/ 1432499 h 6858000"/>
              <a:gd name="connsiteX118" fmla="*/ 995930 w 5305156"/>
              <a:gd name="connsiteY118" fmla="*/ 1519240 h 6858000"/>
              <a:gd name="connsiteX119" fmla="*/ 995930 w 5305156"/>
              <a:gd name="connsiteY119" fmla="*/ 1865419 h 6858000"/>
              <a:gd name="connsiteX120" fmla="*/ 1238240 w 5305156"/>
              <a:gd name="connsiteY120" fmla="*/ 1654085 h 6858000"/>
              <a:gd name="connsiteX121" fmla="*/ 1245264 w 5305156"/>
              <a:gd name="connsiteY121" fmla="*/ 1665124 h 6858000"/>
              <a:gd name="connsiteX122" fmla="*/ 1000847 w 5305156"/>
              <a:gd name="connsiteY122" fmla="*/ 1878036 h 6858000"/>
              <a:gd name="connsiteX123" fmla="*/ 1326033 w 5305156"/>
              <a:gd name="connsiteY123" fmla="*/ 2155610 h 6858000"/>
              <a:gd name="connsiteX124" fmla="*/ 1477038 w 5305156"/>
              <a:gd name="connsiteY124" fmla="*/ 2023920 h 6858000"/>
              <a:gd name="connsiteX125" fmla="*/ 1646304 w 5305156"/>
              <a:gd name="connsiteY125" fmla="*/ 1876459 h 6858000"/>
              <a:gd name="connsiteX126" fmla="*/ 1321116 w 5305156"/>
              <a:gd name="connsiteY126" fmla="*/ 1598885 h 6858000"/>
              <a:gd name="connsiteX127" fmla="*/ 1245965 w 5305156"/>
              <a:gd name="connsiteY127" fmla="*/ 1664336 h 6858000"/>
              <a:gd name="connsiteX128" fmla="*/ 1238942 w 5305156"/>
              <a:gd name="connsiteY128" fmla="*/ 1654085 h 6858000"/>
              <a:gd name="connsiteX129" fmla="*/ 1318308 w 5305156"/>
              <a:gd name="connsiteY129" fmla="*/ 1585480 h 6858000"/>
              <a:gd name="connsiteX130" fmla="*/ 1318308 w 5305156"/>
              <a:gd name="connsiteY130" fmla="*/ 1238512 h 6858000"/>
              <a:gd name="connsiteX131" fmla="*/ 988907 w 5305156"/>
              <a:gd name="connsiteY131" fmla="*/ 947533 h 6858000"/>
              <a:gd name="connsiteX132" fmla="*/ 665124 w 5305156"/>
              <a:gd name="connsiteY132" fmla="*/ 1230627 h 6858000"/>
              <a:gd name="connsiteX133" fmla="*/ 990311 w 5305156"/>
              <a:gd name="connsiteY133" fmla="*/ 1508201 h 6858000"/>
              <a:gd name="connsiteX134" fmla="*/ 1088639 w 5305156"/>
              <a:gd name="connsiteY134" fmla="*/ 1422247 h 6858000"/>
              <a:gd name="connsiteX135" fmla="*/ 1095663 w 5305156"/>
              <a:gd name="connsiteY135" fmla="*/ 1432499 h 6858000"/>
              <a:gd name="connsiteX136" fmla="*/ 1089342 w 5305156"/>
              <a:gd name="connsiteY136" fmla="*/ 1421459 h 6858000"/>
              <a:gd name="connsiteX137" fmla="*/ 1314093 w 5305156"/>
              <a:gd name="connsiteY137" fmla="*/ 1225107 h 6858000"/>
              <a:gd name="connsiteX138" fmla="*/ 988907 w 5305156"/>
              <a:gd name="connsiteY138" fmla="*/ 947533 h 6858000"/>
              <a:gd name="connsiteX139" fmla="*/ 1325331 w 5305156"/>
              <a:gd name="connsiteY139" fmla="*/ 296181 h 6858000"/>
              <a:gd name="connsiteX140" fmla="*/ 1000847 w 5305156"/>
              <a:gd name="connsiteY140" fmla="*/ 578486 h 6858000"/>
              <a:gd name="connsiteX141" fmla="*/ 1326033 w 5305156"/>
              <a:gd name="connsiteY141" fmla="*/ 856060 h 6858000"/>
              <a:gd name="connsiteX142" fmla="*/ 1650518 w 5305156"/>
              <a:gd name="connsiteY142" fmla="*/ 573754 h 6858000"/>
              <a:gd name="connsiteX143" fmla="*/ 1334462 w 5305156"/>
              <a:gd name="connsiteY143" fmla="*/ 304066 h 6858000"/>
              <a:gd name="connsiteX144" fmla="*/ 1325331 w 5305156"/>
              <a:gd name="connsiteY144" fmla="*/ 296181 h 6858000"/>
              <a:gd name="connsiteX145" fmla="*/ 1226725 w 5305156"/>
              <a:gd name="connsiteY145" fmla="*/ 0 h 6858000"/>
              <a:gd name="connsiteX146" fmla="*/ 748180 w 5305156"/>
              <a:gd name="connsiteY146" fmla="*/ 0 h 6858000"/>
              <a:gd name="connsiteX147" fmla="*/ 763540 w 5305156"/>
              <a:gd name="connsiteY147" fmla="*/ 13087 h 6858000"/>
              <a:gd name="connsiteX148" fmla="*/ 990311 w 5305156"/>
              <a:gd name="connsiteY148" fmla="*/ 206284 h 6858000"/>
              <a:gd name="connsiteX149" fmla="*/ 1159227 w 5305156"/>
              <a:gd name="connsiteY149" fmla="*/ 58896 h 6858000"/>
              <a:gd name="connsiteX150" fmla="*/ 1318308 w 5305156"/>
              <a:gd name="connsiteY150" fmla="*/ 0 h 6858000"/>
              <a:gd name="connsiteX151" fmla="*/ 1245701 w 5305156"/>
              <a:gd name="connsiteY151" fmla="*/ 0 h 6858000"/>
              <a:gd name="connsiteX152" fmla="*/ 1228232 w 5305156"/>
              <a:gd name="connsiteY152" fmla="*/ 15255 h 6858000"/>
              <a:gd name="connsiteX153" fmla="*/ 995930 w 5305156"/>
              <a:gd name="connsiteY153" fmla="*/ 218113 h 6858000"/>
              <a:gd name="connsiteX154" fmla="*/ 995930 w 5305156"/>
              <a:gd name="connsiteY154" fmla="*/ 564292 h 6858000"/>
              <a:gd name="connsiteX155" fmla="*/ 1318308 w 5305156"/>
              <a:gd name="connsiteY155" fmla="*/ 283564 h 6858000"/>
              <a:gd name="connsiteX156" fmla="*/ 1318308 w 5305156"/>
              <a:gd name="connsiteY156" fmla="*/ 84404 h 6858000"/>
              <a:gd name="connsiteX157" fmla="*/ 5305156 w 5305156"/>
              <a:gd name="connsiteY157" fmla="*/ 0 h 6858000"/>
              <a:gd name="connsiteX158" fmla="*/ 1329545 w 5305156"/>
              <a:gd name="connsiteY158" fmla="*/ 0 h 6858000"/>
              <a:gd name="connsiteX159" fmla="*/ 1329545 w 5305156"/>
              <a:gd name="connsiteY159" fmla="*/ 1953 h 6858000"/>
              <a:gd name="connsiteX160" fmla="*/ 1329545 w 5305156"/>
              <a:gd name="connsiteY160" fmla="*/ 283564 h 6858000"/>
              <a:gd name="connsiteX161" fmla="*/ 1343592 w 5305156"/>
              <a:gd name="connsiteY161" fmla="*/ 295392 h 6858000"/>
              <a:gd name="connsiteX162" fmla="*/ 1334462 w 5305156"/>
              <a:gd name="connsiteY162" fmla="*/ 304066 h 6858000"/>
              <a:gd name="connsiteX163" fmla="*/ 1344294 w 5305156"/>
              <a:gd name="connsiteY163" fmla="*/ 295392 h 6858000"/>
              <a:gd name="connsiteX164" fmla="*/ 1665970 w 5305156"/>
              <a:gd name="connsiteY164" fmla="*/ 570600 h 6858000"/>
              <a:gd name="connsiteX165" fmla="*/ 1665970 w 5305156"/>
              <a:gd name="connsiteY165" fmla="*/ 589526 h 6858000"/>
              <a:gd name="connsiteX166" fmla="*/ 1654030 w 5305156"/>
              <a:gd name="connsiteY166" fmla="*/ 599777 h 6858000"/>
              <a:gd name="connsiteX167" fmla="*/ 1654030 w 5305156"/>
              <a:gd name="connsiteY167" fmla="*/ 587160 h 6858000"/>
              <a:gd name="connsiteX168" fmla="*/ 1332355 w 5305156"/>
              <a:gd name="connsiteY168" fmla="*/ 867888 h 6858000"/>
              <a:gd name="connsiteX169" fmla="*/ 1332355 w 5305156"/>
              <a:gd name="connsiteY169" fmla="*/ 1214067 h 6858000"/>
              <a:gd name="connsiteX170" fmla="*/ 1654030 w 5305156"/>
              <a:gd name="connsiteY170" fmla="*/ 933339 h 6858000"/>
              <a:gd name="connsiteX171" fmla="*/ 1654030 w 5305156"/>
              <a:gd name="connsiteY171" fmla="*/ 600566 h 6858000"/>
              <a:gd name="connsiteX172" fmla="*/ 1665970 w 5305156"/>
              <a:gd name="connsiteY172" fmla="*/ 590314 h 6858000"/>
              <a:gd name="connsiteX173" fmla="*/ 1665970 w 5305156"/>
              <a:gd name="connsiteY173" fmla="*/ 938859 h 6858000"/>
              <a:gd name="connsiteX174" fmla="*/ 1998180 w 5305156"/>
              <a:gd name="connsiteY174" fmla="*/ 1221952 h 6858000"/>
              <a:gd name="connsiteX175" fmla="*/ 1998180 w 5305156"/>
              <a:gd name="connsiteY175" fmla="*/ 1591788 h 6858000"/>
              <a:gd name="connsiteX176" fmla="*/ 1680718 w 5305156"/>
              <a:gd name="connsiteY176" fmla="*/ 1867785 h 6858000"/>
              <a:gd name="connsiteX177" fmla="*/ 1680718 w 5305156"/>
              <a:gd name="connsiteY177" fmla="*/ 1851225 h 6858000"/>
              <a:gd name="connsiteX178" fmla="*/ 1986942 w 5305156"/>
              <a:gd name="connsiteY178" fmla="*/ 1585480 h 6858000"/>
              <a:gd name="connsiteX179" fmla="*/ 1986942 w 5305156"/>
              <a:gd name="connsiteY179" fmla="*/ 1238512 h 6858000"/>
              <a:gd name="connsiteX180" fmla="*/ 1680718 w 5305156"/>
              <a:gd name="connsiteY180" fmla="*/ 1505046 h 6858000"/>
              <a:gd name="connsiteX181" fmla="*/ 1680718 w 5305156"/>
              <a:gd name="connsiteY181" fmla="*/ 1488487 h 6858000"/>
              <a:gd name="connsiteX182" fmla="*/ 1982728 w 5305156"/>
              <a:gd name="connsiteY182" fmla="*/ 1225107 h 6858000"/>
              <a:gd name="connsiteX183" fmla="*/ 1657541 w 5305156"/>
              <a:gd name="connsiteY183" fmla="*/ 947533 h 6858000"/>
              <a:gd name="connsiteX184" fmla="*/ 1333056 w 5305156"/>
              <a:gd name="connsiteY184" fmla="*/ 1230627 h 6858000"/>
              <a:gd name="connsiteX185" fmla="*/ 1658244 w 5305156"/>
              <a:gd name="connsiteY185" fmla="*/ 1508201 h 6858000"/>
              <a:gd name="connsiteX186" fmla="*/ 1680017 w 5305156"/>
              <a:gd name="connsiteY186" fmla="*/ 1489275 h 6858000"/>
              <a:gd name="connsiteX187" fmla="*/ 1680017 w 5305156"/>
              <a:gd name="connsiteY187" fmla="*/ 1505835 h 6858000"/>
              <a:gd name="connsiteX188" fmla="*/ 1664565 w 5305156"/>
              <a:gd name="connsiteY188" fmla="*/ 1519240 h 6858000"/>
              <a:gd name="connsiteX189" fmla="*/ 1664565 w 5305156"/>
              <a:gd name="connsiteY189" fmla="*/ 1865419 h 6858000"/>
              <a:gd name="connsiteX190" fmla="*/ 1680017 w 5305156"/>
              <a:gd name="connsiteY190" fmla="*/ 1852014 h 6858000"/>
              <a:gd name="connsiteX191" fmla="*/ 1680017 w 5305156"/>
              <a:gd name="connsiteY191" fmla="*/ 1868573 h 6858000"/>
              <a:gd name="connsiteX192" fmla="*/ 1665970 w 5305156"/>
              <a:gd name="connsiteY192" fmla="*/ 1881190 h 6858000"/>
              <a:gd name="connsiteX193" fmla="*/ 1665970 w 5305156"/>
              <a:gd name="connsiteY193" fmla="*/ 2058617 h 6858000"/>
              <a:gd name="connsiteX194" fmla="*/ 1654030 w 5305156"/>
              <a:gd name="connsiteY194" fmla="*/ 2060194 h 6858000"/>
              <a:gd name="connsiteX195" fmla="*/ 1654030 w 5305156"/>
              <a:gd name="connsiteY195" fmla="*/ 1885922 h 6858000"/>
              <a:gd name="connsiteX196" fmla="*/ 1484061 w 5305156"/>
              <a:gd name="connsiteY196" fmla="*/ 2034172 h 6858000"/>
              <a:gd name="connsiteX197" fmla="*/ 1477038 w 5305156"/>
              <a:gd name="connsiteY197" fmla="*/ 2023920 h 6858000"/>
              <a:gd name="connsiteX198" fmla="*/ 1484061 w 5305156"/>
              <a:gd name="connsiteY198" fmla="*/ 2034960 h 6858000"/>
              <a:gd name="connsiteX199" fmla="*/ 1332355 w 5305156"/>
              <a:gd name="connsiteY199" fmla="*/ 2166650 h 6858000"/>
              <a:gd name="connsiteX200" fmla="*/ 1332355 w 5305156"/>
              <a:gd name="connsiteY200" fmla="*/ 2513617 h 6858000"/>
              <a:gd name="connsiteX201" fmla="*/ 1654030 w 5305156"/>
              <a:gd name="connsiteY201" fmla="*/ 2232889 h 6858000"/>
              <a:gd name="connsiteX202" fmla="*/ 1654030 w 5305156"/>
              <a:gd name="connsiteY202" fmla="*/ 2060983 h 6858000"/>
              <a:gd name="connsiteX203" fmla="*/ 1665970 w 5305156"/>
              <a:gd name="connsiteY203" fmla="*/ 2059405 h 6858000"/>
              <a:gd name="connsiteX204" fmla="*/ 1665970 w 5305156"/>
              <a:gd name="connsiteY204" fmla="*/ 2238409 h 6858000"/>
              <a:gd name="connsiteX205" fmla="*/ 1881590 w 5305156"/>
              <a:gd name="connsiteY205" fmla="*/ 2422144 h 6858000"/>
              <a:gd name="connsiteX206" fmla="*/ 1869650 w 5305156"/>
              <a:gd name="connsiteY206" fmla="*/ 2428452 h 6858000"/>
              <a:gd name="connsiteX207" fmla="*/ 1657541 w 5305156"/>
              <a:gd name="connsiteY207" fmla="*/ 2247872 h 6858000"/>
              <a:gd name="connsiteX208" fmla="*/ 1333056 w 5305156"/>
              <a:gd name="connsiteY208" fmla="*/ 2530177 h 6858000"/>
              <a:gd name="connsiteX209" fmla="*/ 1658244 w 5305156"/>
              <a:gd name="connsiteY209" fmla="*/ 2807751 h 6858000"/>
              <a:gd name="connsiteX210" fmla="*/ 1982728 w 5305156"/>
              <a:gd name="connsiteY210" fmla="*/ 2525446 h 6858000"/>
              <a:gd name="connsiteX211" fmla="*/ 1870353 w 5305156"/>
              <a:gd name="connsiteY211" fmla="*/ 2429241 h 6858000"/>
              <a:gd name="connsiteX212" fmla="*/ 1882293 w 5305156"/>
              <a:gd name="connsiteY212" fmla="*/ 2422933 h 6858000"/>
              <a:gd name="connsiteX213" fmla="*/ 1998180 w 5305156"/>
              <a:gd name="connsiteY213" fmla="*/ 2522291 h 6858000"/>
              <a:gd name="connsiteX214" fmla="*/ 1998180 w 5305156"/>
              <a:gd name="connsiteY214" fmla="*/ 2773054 h 6858000"/>
              <a:gd name="connsiteX215" fmla="*/ 1986942 w 5305156"/>
              <a:gd name="connsiteY215" fmla="*/ 2778574 h 6858000"/>
              <a:gd name="connsiteX216" fmla="*/ 1986942 w 5305156"/>
              <a:gd name="connsiteY216" fmla="*/ 2538851 h 6858000"/>
              <a:gd name="connsiteX217" fmla="*/ 1664565 w 5305156"/>
              <a:gd name="connsiteY217" fmla="*/ 2819579 h 6858000"/>
              <a:gd name="connsiteX218" fmla="*/ 1664565 w 5305156"/>
              <a:gd name="connsiteY218" fmla="*/ 3165758 h 6858000"/>
              <a:gd name="connsiteX219" fmla="*/ 1986942 w 5305156"/>
              <a:gd name="connsiteY219" fmla="*/ 2885030 h 6858000"/>
              <a:gd name="connsiteX220" fmla="*/ 1986942 w 5305156"/>
              <a:gd name="connsiteY220" fmla="*/ 2779363 h 6858000"/>
              <a:gd name="connsiteX221" fmla="*/ 1998180 w 5305156"/>
              <a:gd name="connsiteY221" fmla="*/ 2773843 h 6858000"/>
              <a:gd name="connsiteX222" fmla="*/ 1998180 w 5305156"/>
              <a:gd name="connsiteY222" fmla="*/ 2891339 h 6858000"/>
              <a:gd name="connsiteX223" fmla="*/ 1658946 w 5305156"/>
              <a:gd name="connsiteY223" fmla="*/ 3187049 h 6858000"/>
              <a:gd name="connsiteX224" fmla="*/ 1321116 w 5305156"/>
              <a:gd name="connsiteY224" fmla="*/ 2899224 h 6858000"/>
              <a:gd name="connsiteX225" fmla="*/ 1240347 w 5305156"/>
              <a:gd name="connsiteY225" fmla="*/ 2969406 h 6858000"/>
              <a:gd name="connsiteX226" fmla="*/ 997334 w 5305156"/>
              <a:gd name="connsiteY226" fmla="*/ 3180741 h 6858000"/>
              <a:gd name="connsiteX227" fmla="*/ 997334 w 5305156"/>
              <a:gd name="connsiteY227" fmla="*/ 3519034 h 6858000"/>
              <a:gd name="connsiteX228" fmla="*/ 985394 w 5305156"/>
              <a:gd name="connsiteY228" fmla="*/ 3519034 h 6858000"/>
              <a:gd name="connsiteX229" fmla="*/ 985394 w 5305156"/>
              <a:gd name="connsiteY229" fmla="*/ 3500109 h 6858000"/>
              <a:gd name="connsiteX230" fmla="*/ 985394 w 5305156"/>
              <a:gd name="connsiteY230" fmla="*/ 3186261 h 6858000"/>
              <a:gd name="connsiteX231" fmla="*/ 663017 w 5305156"/>
              <a:gd name="connsiteY231" fmla="*/ 3466989 h 6858000"/>
              <a:gd name="connsiteX232" fmla="*/ 663017 w 5305156"/>
              <a:gd name="connsiteY232" fmla="*/ 3495377 h 6858000"/>
              <a:gd name="connsiteX233" fmla="*/ 663017 w 5305156"/>
              <a:gd name="connsiteY233" fmla="*/ 3812379 h 6858000"/>
              <a:gd name="connsiteX234" fmla="*/ 985394 w 5305156"/>
              <a:gd name="connsiteY234" fmla="*/ 3532439 h 6858000"/>
              <a:gd name="connsiteX235" fmla="*/ 985394 w 5305156"/>
              <a:gd name="connsiteY235" fmla="*/ 3519822 h 6858000"/>
              <a:gd name="connsiteX236" fmla="*/ 997334 w 5305156"/>
              <a:gd name="connsiteY236" fmla="*/ 3519822 h 6858000"/>
              <a:gd name="connsiteX237" fmla="*/ 997334 w 5305156"/>
              <a:gd name="connsiteY237" fmla="*/ 3531651 h 6858000"/>
              <a:gd name="connsiteX238" fmla="*/ 1011381 w 5305156"/>
              <a:gd name="connsiteY238" fmla="*/ 3543479 h 6858000"/>
              <a:gd name="connsiteX239" fmla="*/ 1002251 w 5305156"/>
              <a:gd name="connsiteY239" fmla="*/ 3552154 h 6858000"/>
              <a:gd name="connsiteX240" fmla="*/ 1012084 w 5305156"/>
              <a:gd name="connsiteY240" fmla="*/ 3544268 h 6858000"/>
              <a:gd name="connsiteX241" fmla="*/ 1333759 w 5305156"/>
              <a:gd name="connsiteY241" fmla="*/ 3818688 h 6858000"/>
              <a:gd name="connsiteX242" fmla="*/ 1333759 w 5305156"/>
              <a:gd name="connsiteY242" fmla="*/ 3838402 h 6858000"/>
              <a:gd name="connsiteX243" fmla="*/ 1321819 w 5305156"/>
              <a:gd name="connsiteY243" fmla="*/ 3848653 h 6858000"/>
              <a:gd name="connsiteX244" fmla="*/ 1321819 w 5305156"/>
              <a:gd name="connsiteY244" fmla="*/ 3835248 h 6858000"/>
              <a:gd name="connsiteX245" fmla="*/ 999441 w 5305156"/>
              <a:gd name="connsiteY245" fmla="*/ 4115975 h 6858000"/>
              <a:gd name="connsiteX246" fmla="*/ 999441 w 5305156"/>
              <a:gd name="connsiteY246" fmla="*/ 4462154 h 6858000"/>
              <a:gd name="connsiteX247" fmla="*/ 1321819 w 5305156"/>
              <a:gd name="connsiteY247" fmla="*/ 4182215 h 6858000"/>
              <a:gd name="connsiteX248" fmla="*/ 1321819 w 5305156"/>
              <a:gd name="connsiteY248" fmla="*/ 3849441 h 6858000"/>
              <a:gd name="connsiteX249" fmla="*/ 1333759 w 5305156"/>
              <a:gd name="connsiteY249" fmla="*/ 3839190 h 6858000"/>
              <a:gd name="connsiteX250" fmla="*/ 1333759 w 5305156"/>
              <a:gd name="connsiteY250" fmla="*/ 4186946 h 6858000"/>
              <a:gd name="connsiteX251" fmla="*/ 1665970 w 5305156"/>
              <a:gd name="connsiteY251" fmla="*/ 4470828 h 6858000"/>
              <a:gd name="connsiteX252" fmla="*/ 1665970 w 5305156"/>
              <a:gd name="connsiteY252" fmla="*/ 4839875 h 6858000"/>
              <a:gd name="connsiteX253" fmla="*/ 1348509 w 5305156"/>
              <a:gd name="connsiteY253" fmla="*/ 5116661 h 6858000"/>
              <a:gd name="connsiteX254" fmla="*/ 1348509 w 5305156"/>
              <a:gd name="connsiteY254" fmla="*/ 5100101 h 6858000"/>
              <a:gd name="connsiteX255" fmla="*/ 1654030 w 5305156"/>
              <a:gd name="connsiteY255" fmla="*/ 4833567 h 6858000"/>
              <a:gd name="connsiteX256" fmla="*/ 1654030 w 5305156"/>
              <a:gd name="connsiteY256" fmla="*/ 4487388 h 6858000"/>
              <a:gd name="connsiteX257" fmla="*/ 1348509 w 5305156"/>
              <a:gd name="connsiteY257" fmla="*/ 4753134 h 6858000"/>
              <a:gd name="connsiteX258" fmla="*/ 1348509 w 5305156"/>
              <a:gd name="connsiteY258" fmla="*/ 4737362 h 6858000"/>
              <a:gd name="connsiteX259" fmla="*/ 1650518 w 5305156"/>
              <a:gd name="connsiteY259" fmla="*/ 4473983 h 6858000"/>
              <a:gd name="connsiteX260" fmla="*/ 1325331 w 5305156"/>
              <a:gd name="connsiteY260" fmla="*/ 4196409 h 6858000"/>
              <a:gd name="connsiteX261" fmla="*/ 1000847 w 5305156"/>
              <a:gd name="connsiteY261" fmla="*/ 4478714 h 6858000"/>
              <a:gd name="connsiteX262" fmla="*/ 1326033 w 5305156"/>
              <a:gd name="connsiteY262" fmla="*/ 4756288 h 6858000"/>
              <a:gd name="connsiteX263" fmla="*/ 1347806 w 5305156"/>
              <a:gd name="connsiteY263" fmla="*/ 4737362 h 6858000"/>
              <a:gd name="connsiteX264" fmla="*/ 1347806 w 5305156"/>
              <a:gd name="connsiteY264" fmla="*/ 4753922 h 6858000"/>
              <a:gd name="connsiteX265" fmla="*/ 1331652 w 5305156"/>
              <a:gd name="connsiteY265" fmla="*/ 4768116 h 6858000"/>
              <a:gd name="connsiteX266" fmla="*/ 1331652 w 5305156"/>
              <a:gd name="connsiteY266" fmla="*/ 5114295 h 6858000"/>
              <a:gd name="connsiteX267" fmla="*/ 1347806 w 5305156"/>
              <a:gd name="connsiteY267" fmla="*/ 5100101 h 6858000"/>
              <a:gd name="connsiteX268" fmla="*/ 1347806 w 5305156"/>
              <a:gd name="connsiteY268" fmla="*/ 5116661 h 6858000"/>
              <a:gd name="connsiteX269" fmla="*/ 1333759 w 5305156"/>
              <a:gd name="connsiteY269" fmla="*/ 5129278 h 6858000"/>
              <a:gd name="connsiteX270" fmla="*/ 1333759 w 5305156"/>
              <a:gd name="connsiteY270" fmla="*/ 5306704 h 6858000"/>
              <a:gd name="connsiteX271" fmla="*/ 1321819 w 5305156"/>
              <a:gd name="connsiteY271" fmla="*/ 5309070 h 6858000"/>
              <a:gd name="connsiteX272" fmla="*/ 1321819 w 5305156"/>
              <a:gd name="connsiteY272" fmla="*/ 5134798 h 6858000"/>
              <a:gd name="connsiteX273" fmla="*/ 1151851 w 5305156"/>
              <a:gd name="connsiteY273" fmla="*/ 5283047 h 6858000"/>
              <a:gd name="connsiteX274" fmla="*/ 1144827 w 5305156"/>
              <a:gd name="connsiteY274" fmla="*/ 5272008 h 6858000"/>
              <a:gd name="connsiteX275" fmla="*/ 1314093 w 5305156"/>
              <a:gd name="connsiteY275" fmla="*/ 5125335 h 6858000"/>
              <a:gd name="connsiteX276" fmla="*/ 988907 w 5305156"/>
              <a:gd name="connsiteY276" fmla="*/ 4847761 h 6858000"/>
              <a:gd name="connsiteX277" fmla="*/ 913053 w 5305156"/>
              <a:gd name="connsiteY277" fmla="*/ 4913212 h 6858000"/>
              <a:gd name="connsiteX278" fmla="*/ 668636 w 5305156"/>
              <a:gd name="connsiteY278" fmla="*/ 5126124 h 6858000"/>
              <a:gd name="connsiteX279" fmla="*/ 993823 w 5305156"/>
              <a:gd name="connsiteY279" fmla="*/ 5403697 h 6858000"/>
              <a:gd name="connsiteX280" fmla="*/ 1144827 w 5305156"/>
              <a:gd name="connsiteY280" fmla="*/ 5272796 h 6858000"/>
              <a:gd name="connsiteX281" fmla="*/ 1151149 w 5305156"/>
              <a:gd name="connsiteY281" fmla="*/ 5283047 h 6858000"/>
              <a:gd name="connsiteX282" fmla="*/ 999441 w 5305156"/>
              <a:gd name="connsiteY282" fmla="*/ 5415526 h 6858000"/>
              <a:gd name="connsiteX283" fmla="*/ 999441 w 5305156"/>
              <a:gd name="connsiteY283" fmla="*/ 5761705 h 6858000"/>
              <a:gd name="connsiteX284" fmla="*/ 1321819 w 5305156"/>
              <a:gd name="connsiteY284" fmla="*/ 5480976 h 6858000"/>
              <a:gd name="connsiteX285" fmla="*/ 1321819 w 5305156"/>
              <a:gd name="connsiteY285" fmla="*/ 5309858 h 6858000"/>
              <a:gd name="connsiteX286" fmla="*/ 1333759 w 5305156"/>
              <a:gd name="connsiteY286" fmla="*/ 5307493 h 6858000"/>
              <a:gd name="connsiteX287" fmla="*/ 1333759 w 5305156"/>
              <a:gd name="connsiteY287" fmla="*/ 5487285 h 6858000"/>
              <a:gd name="connsiteX288" fmla="*/ 1549380 w 5305156"/>
              <a:gd name="connsiteY288" fmla="*/ 5671020 h 6858000"/>
              <a:gd name="connsiteX289" fmla="*/ 1665970 w 5305156"/>
              <a:gd name="connsiteY289" fmla="*/ 5770379 h 6858000"/>
              <a:gd name="connsiteX290" fmla="*/ 1665970 w 5305156"/>
              <a:gd name="connsiteY290" fmla="*/ 6021141 h 6858000"/>
              <a:gd name="connsiteX291" fmla="*/ 1654030 w 5305156"/>
              <a:gd name="connsiteY291" fmla="*/ 6026661 h 6858000"/>
              <a:gd name="connsiteX292" fmla="*/ 1654030 w 5305156"/>
              <a:gd name="connsiteY292" fmla="*/ 5786939 h 6858000"/>
              <a:gd name="connsiteX293" fmla="*/ 1331652 w 5305156"/>
              <a:gd name="connsiteY293" fmla="*/ 6067667 h 6858000"/>
              <a:gd name="connsiteX294" fmla="*/ 1331652 w 5305156"/>
              <a:gd name="connsiteY294" fmla="*/ 6413845 h 6858000"/>
              <a:gd name="connsiteX295" fmla="*/ 1654030 w 5305156"/>
              <a:gd name="connsiteY295" fmla="*/ 6133906 h 6858000"/>
              <a:gd name="connsiteX296" fmla="*/ 1654030 w 5305156"/>
              <a:gd name="connsiteY296" fmla="*/ 6027450 h 6858000"/>
              <a:gd name="connsiteX297" fmla="*/ 1665970 w 5305156"/>
              <a:gd name="connsiteY297" fmla="*/ 6021930 h 6858000"/>
              <a:gd name="connsiteX298" fmla="*/ 1665970 w 5305156"/>
              <a:gd name="connsiteY298" fmla="*/ 6140214 h 6858000"/>
              <a:gd name="connsiteX299" fmla="*/ 1326033 w 5305156"/>
              <a:gd name="connsiteY299" fmla="*/ 6435925 h 6858000"/>
              <a:gd name="connsiteX300" fmla="*/ 988907 w 5305156"/>
              <a:gd name="connsiteY300" fmla="*/ 6147311 h 6858000"/>
              <a:gd name="connsiteX301" fmla="*/ 908136 w 5305156"/>
              <a:gd name="connsiteY301" fmla="*/ 6217493 h 6858000"/>
              <a:gd name="connsiteX302" fmla="*/ 901815 w 5305156"/>
              <a:gd name="connsiteY302" fmla="*/ 6206454 h 6858000"/>
              <a:gd name="connsiteX303" fmla="*/ 907434 w 5305156"/>
              <a:gd name="connsiteY303" fmla="*/ 6218282 h 6858000"/>
              <a:gd name="connsiteX304" fmla="*/ 665124 w 5305156"/>
              <a:gd name="connsiteY304" fmla="*/ 6429617 h 6858000"/>
              <a:gd name="connsiteX305" fmla="*/ 665124 w 5305156"/>
              <a:gd name="connsiteY305" fmla="*/ 6784470 h 6858000"/>
              <a:gd name="connsiteX306" fmla="*/ 722014 w 5305156"/>
              <a:gd name="connsiteY306" fmla="*/ 6833040 h 6858000"/>
              <a:gd name="connsiteX307" fmla="*/ 751249 w 5305156"/>
              <a:gd name="connsiteY307" fmla="*/ 6858000 h 6858000"/>
              <a:gd name="connsiteX308" fmla="*/ 5305156 w 5305156"/>
              <a:gd name="connsiteY30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</a:cxnLst>
            <a:rect l="l" t="t" r="r" b="b"/>
            <a:pathLst>
              <a:path w="5305156" h="6858000">
                <a:moveTo>
                  <a:pt x="657398" y="6793932"/>
                </a:moveTo>
                <a:cubicBezTo>
                  <a:pt x="657398" y="6793932"/>
                  <a:pt x="657398" y="6793932"/>
                  <a:pt x="585057" y="6857017"/>
                </a:cubicBezTo>
                <a:lnTo>
                  <a:pt x="583930" y="6858000"/>
                </a:lnTo>
                <a:lnTo>
                  <a:pt x="732294" y="6858000"/>
                </a:lnTo>
                <a:lnTo>
                  <a:pt x="725614" y="6852286"/>
                </a:lnTo>
                <a:cubicBezTo>
                  <a:pt x="709021" y="6838092"/>
                  <a:pt x="686897" y="6819166"/>
                  <a:pt x="657398" y="6793932"/>
                </a:cubicBezTo>
                <a:close/>
                <a:moveTo>
                  <a:pt x="653184" y="6434348"/>
                </a:moveTo>
                <a:cubicBezTo>
                  <a:pt x="653184" y="6434348"/>
                  <a:pt x="653184" y="6434348"/>
                  <a:pt x="330807" y="6715076"/>
                </a:cubicBezTo>
                <a:cubicBezTo>
                  <a:pt x="330807" y="6715076"/>
                  <a:pt x="330807" y="6715076"/>
                  <a:pt x="330807" y="6799592"/>
                </a:cubicBezTo>
                <a:lnTo>
                  <a:pt x="330807" y="6858000"/>
                </a:lnTo>
                <a:lnTo>
                  <a:pt x="564153" y="6858000"/>
                </a:lnTo>
                <a:lnTo>
                  <a:pt x="568902" y="6853863"/>
                </a:lnTo>
                <a:cubicBezTo>
                  <a:pt x="573818" y="6854652"/>
                  <a:pt x="579438" y="6856229"/>
                  <a:pt x="585057" y="6857017"/>
                </a:cubicBezTo>
                <a:cubicBezTo>
                  <a:pt x="579438" y="6855440"/>
                  <a:pt x="574521" y="6854652"/>
                  <a:pt x="569605" y="6853075"/>
                </a:cubicBezTo>
                <a:cubicBezTo>
                  <a:pt x="569605" y="6853075"/>
                  <a:pt x="569605" y="6853075"/>
                  <a:pt x="653184" y="6780527"/>
                </a:cubicBezTo>
                <a:cubicBezTo>
                  <a:pt x="653184" y="6780527"/>
                  <a:pt x="653184" y="6780527"/>
                  <a:pt x="653184" y="6434348"/>
                </a:cubicBezTo>
                <a:close/>
                <a:moveTo>
                  <a:pt x="5047259" y="6343650"/>
                </a:moveTo>
                <a:lnTo>
                  <a:pt x="5047259" y="6707250"/>
                </a:lnTo>
                <a:lnTo>
                  <a:pt x="4683659" y="6707250"/>
                </a:lnTo>
                <a:lnTo>
                  <a:pt x="4683659" y="6343650"/>
                </a:lnTo>
                <a:close/>
                <a:moveTo>
                  <a:pt x="985394" y="5786939"/>
                </a:moveTo>
                <a:cubicBezTo>
                  <a:pt x="985394" y="5786939"/>
                  <a:pt x="985394" y="5786939"/>
                  <a:pt x="777500" y="5968308"/>
                </a:cubicBezTo>
                <a:cubicBezTo>
                  <a:pt x="777500" y="5968308"/>
                  <a:pt x="777500" y="5968308"/>
                  <a:pt x="663017" y="6067667"/>
                </a:cubicBezTo>
                <a:cubicBezTo>
                  <a:pt x="663017" y="6067667"/>
                  <a:pt x="663017" y="6067667"/>
                  <a:pt x="663017" y="6413845"/>
                </a:cubicBezTo>
                <a:cubicBezTo>
                  <a:pt x="663017" y="6413845"/>
                  <a:pt x="663017" y="6413845"/>
                  <a:pt x="901815" y="6206454"/>
                </a:cubicBezTo>
                <a:cubicBezTo>
                  <a:pt x="901815" y="6206454"/>
                  <a:pt x="901815" y="6206454"/>
                  <a:pt x="985394" y="6133906"/>
                </a:cubicBezTo>
                <a:cubicBezTo>
                  <a:pt x="985394" y="6133906"/>
                  <a:pt x="985394" y="6133906"/>
                  <a:pt x="985394" y="5786939"/>
                </a:cubicBezTo>
                <a:close/>
                <a:moveTo>
                  <a:pt x="1549380" y="5671020"/>
                </a:moveTo>
                <a:cubicBezTo>
                  <a:pt x="1537440" y="5677328"/>
                  <a:pt x="1537440" y="5677328"/>
                  <a:pt x="1537440" y="5677328"/>
                </a:cubicBezTo>
                <a:cubicBezTo>
                  <a:pt x="1549380" y="5671020"/>
                  <a:pt x="1549380" y="5671020"/>
                  <a:pt x="1549380" y="5671020"/>
                </a:cubicBezTo>
                <a:close/>
                <a:moveTo>
                  <a:pt x="1325331" y="5495959"/>
                </a:moveTo>
                <a:cubicBezTo>
                  <a:pt x="1325331" y="5495959"/>
                  <a:pt x="1325331" y="5495959"/>
                  <a:pt x="1000847" y="5779053"/>
                </a:cubicBezTo>
                <a:cubicBezTo>
                  <a:pt x="1000847" y="5779053"/>
                  <a:pt x="1000847" y="5779053"/>
                  <a:pt x="1326033" y="6056627"/>
                </a:cubicBezTo>
                <a:cubicBezTo>
                  <a:pt x="1326033" y="6056627"/>
                  <a:pt x="1326033" y="6056627"/>
                  <a:pt x="1650518" y="5773533"/>
                </a:cubicBezTo>
                <a:cubicBezTo>
                  <a:pt x="1650518" y="5773533"/>
                  <a:pt x="1650518" y="5773533"/>
                  <a:pt x="1537440" y="5677328"/>
                </a:cubicBezTo>
                <a:cubicBezTo>
                  <a:pt x="1537440" y="5677328"/>
                  <a:pt x="1537440" y="5677328"/>
                  <a:pt x="1325331" y="5495959"/>
                </a:cubicBezTo>
                <a:close/>
                <a:moveTo>
                  <a:pt x="320271" y="4847761"/>
                </a:moveTo>
                <a:cubicBezTo>
                  <a:pt x="320271" y="4847761"/>
                  <a:pt x="320271" y="4847761"/>
                  <a:pt x="0" y="5126124"/>
                </a:cubicBezTo>
                <a:cubicBezTo>
                  <a:pt x="0" y="5126124"/>
                  <a:pt x="0" y="5126124"/>
                  <a:pt x="325188" y="5403697"/>
                </a:cubicBezTo>
                <a:cubicBezTo>
                  <a:pt x="325188" y="5403697"/>
                  <a:pt x="325188" y="5403697"/>
                  <a:pt x="433349" y="5309070"/>
                </a:cubicBezTo>
                <a:cubicBezTo>
                  <a:pt x="433349" y="5309070"/>
                  <a:pt x="433349" y="5309070"/>
                  <a:pt x="439670" y="5320898"/>
                </a:cubicBezTo>
                <a:cubicBezTo>
                  <a:pt x="439670" y="5320898"/>
                  <a:pt x="439670" y="5320898"/>
                  <a:pt x="330807" y="5415526"/>
                </a:cubicBezTo>
                <a:cubicBezTo>
                  <a:pt x="330807" y="5415526"/>
                  <a:pt x="330807" y="5415526"/>
                  <a:pt x="330807" y="5761705"/>
                </a:cubicBezTo>
                <a:cubicBezTo>
                  <a:pt x="330807" y="5761705"/>
                  <a:pt x="330807" y="5761705"/>
                  <a:pt x="563986" y="5559044"/>
                </a:cubicBezTo>
                <a:cubicBezTo>
                  <a:pt x="563986" y="5559044"/>
                  <a:pt x="563986" y="5559044"/>
                  <a:pt x="570307" y="5571661"/>
                </a:cubicBezTo>
                <a:cubicBezTo>
                  <a:pt x="570307" y="5571661"/>
                  <a:pt x="570307" y="5571661"/>
                  <a:pt x="332211" y="5779053"/>
                </a:cubicBezTo>
                <a:cubicBezTo>
                  <a:pt x="332211" y="5779053"/>
                  <a:pt x="332211" y="5779053"/>
                  <a:pt x="657398" y="6056627"/>
                </a:cubicBezTo>
                <a:cubicBezTo>
                  <a:pt x="657398" y="6056627"/>
                  <a:pt x="657398" y="6056627"/>
                  <a:pt x="771178" y="5957268"/>
                </a:cubicBezTo>
                <a:cubicBezTo>
                  <a:pt x="771178" y="5957268"/>
                  <a:pt x="771178" y="5957268"/>
                  <a:pt x="777500" y="5968308"/>
                </a:cubicBezTo>
                <a:cubicBezTo>
                  <a:pt x="777500" y="5968308"/>
                  <a:pt x="777500" y="5968308"/>
                  <a:pt x="771881" y="5956479"/>
                </a:cubicBezTo>
                <a:cubicBezTo>
                  <a:pt x="771881" y="5956479"/>
                  <a:pt x="771881" y="5956479"/>
                  <a:pt x="981883" y="5773533"/>
                </a:cubicBezTo>
                <a:cubicBezTo>
                  <a:pt x="981883" y="5773533"/>
                  <a:pt x="981883" y="5773533"/>
                  <a:pt x="656696" y="5495959"/>
                </a:cubicBezTo>
                <a:cubicBezTo>
                  <a:pt x="656696" y="5495959"/>
                  <a:pt x="656696" y="5495959"/>
                  <a:pt x="571010" y="5570873"/>
                </a:cubicBezTo>
                <a:cubicBezTo>
                  <a:pt x="571010" y="5570873"/>
                  <a:pt x="571010" y="5570873"/>
                  <a:pt x="563986" y="5558256"/>
                </a:cubicBezTo>
                <a:cubicBezTo>
                  <a:pt x="563986" y="5558256"/>
                  <a:pt x="563986" y="5558256"/>
                  <a:pt x="653184" y="5480976"/>
                </a:cubicBezTo>
                <a:cubicBezTo>
                  <a:pt x="653184" y="5480976"/>
                  <a:pt x="653184" y="5480976"/>
                  <a:pt x="653184" y="5134798"/>
                </a:cubicBezTo>
                <a:cubicBezTo>
                  <a:pt x="653184" y="5134798"/>
                  <a:pt x="653184" y="5134798"/>
                  <a:pt x="439670" y="5320110"/>
                </a:cubicBezTo>
                <a:cubicBezTo>
                  <a:pt x="439670" y="5320110"/>
                  <a:pt x="439670" y="5320110"/>
                  <a:pt x="434052" y="5309070"/>
                </a:cubicBezTo>
                <a:cubicBezTo>
                  <a:pt x="434052" y="5309070"/>
                  <a:pt x="434052" y="5309070"/>
                  <a:pt x="645458" y="5125335"/>
                </a:cubicBezTo>
                <a:cubicBezTo>
                  <a:pt x="645458" y="5125335"/>
                  <a:pt x="645458" y="5125335"/>
                  <a:pt x="320271" y="4847761"/>
                </a:cubicBezTo>
                <a:close/>
                <a:moveTo>
                  <a:pt x="985394" y="4487388"/>
                </a:moveTo>
                <a:cubicBezTo>
                  <a:pt x="985394" y="4487388"/>
                  <a:pt x="985394" y="4487388"/>
                  <a:pt x="763453" y="4680586"/>
                </a:cubicBezTo>
                <a:cubicBezTo>
                  <a:pt x="763453" y="4680586"/>
                  <a:pt x="763453" y="4680586"/>
                  <a:pt x="756430" y="4670335"/>
                </a:cubicBezTo>
                <a:cubicBezTo>
                  <a:pt x="756430" y="4670335"/>
                  <a:pt x="756430" y="4670335"/>
                  <a:pt x="762750" y="4680586"/>
                </a:cubicBezTo>
                <a:cubicBezTo>
                  <a:pt x="762750" y="4680586"/>
                  <a:pt x="762750" y="4680586"/>
                  <a:pt x="663017" y="4768116"/>
                </a:cubicBezTo>
                <a:cubicBezTo>
                  <a:pt x="663017" y="4768116"/>
                  <a:pt x="663017" y="4768116"/>
                  <a:pt x="663017" y="5114295"/>
                </a:cubicBezTo>
                <a:cubicBezTo>
                  <a:pt x="663017" y="5114295"/>
                  <a:pt x="663017" y="5114295"/>
                  <a:pt x="906029" y="4902960"/>
                </a:cubicBezTo>
                <a:cubicBezTo>
                  <a:pt x="906029" y="4902960"/>
                  <a:pt x="906029" y="4902960"/>
                  <a:pt x="913053" y="4913212"/>
                </a:cubicBezTo>
                <a:cubicBezTo>
                  <a:pt x="913053" y="4913212"/>
                  <a:pt x="913053" y="4913212"/>
                  <a:pt x="906732" y="4902172"/>
                </a:cubicBezTo>
                <a:cubicBezTo>
                  <a:pt x="906732" y="4902172"/>
                  <a:pt x="906732" y="4902172"/>
                  <a:pt x="985394" y="4833567"/>
                </a:cubicBezTo>
                <a:cubicBezTo>
                  <a:pt x="985394" y="4833567"/>
                  <a:pt x="985394" y="4833567"/>
                  <a:pt x="985394" y="4487388"/>
                </a:cubicBezTo>
                <a:close/>
                <a:moveTo>
                  <a:pt x="656696" y="4196409"/>
                </a:moveTo>
                <a:cubicBezTo>
                  <a:pt x="656696" y="4196409"/>
                  <a:pt x="656696" y="4196409"/>
                  <a:pt x="332211" y="4478714"/>
                </a:cubicBezTo>
                <a:cubicBezTo>
                  <a:pt x="332211" y="4478714"/>
                  <a:pt x="332211" y="4478714"/>
                  <a:pt x="657398" y="4756288"/>
                </a:cubicBezTo>
                <a:cubicBezTo>
                  <a:pt x="657398" y="4756288"/>
                  <a:pt x="657398" y="4756288"/>
                  <a:pt x="756430" y="4670335"/>
                </a:cubicBezTo>
                <a:cubicBezTo>
                  <a:pt x="756430" y="4670335"/>
                  <a:pt x="756430" y="4670335"/>
                  <a:pt x="981883" y="4473983"/>
                </a:cubicBezTo>
                <a:cubicBezTo>
                  <a:pt x="981883" y="4473983"/>
                  <a:pt x="981883" y="4473983"/>
                  <a:pt x="656696" y="4196409"/>
                </a:cubicBezTo>
                <a:close/>
                <a:moveTo>
                  <a:pt x="993120" y="3544268"/>
                </a:moveTo>
                <a:cubicBezTo>
                  <a:pt x="993120" y="3544268"/>
                  <a:pt x="993120" y="3544268"/>
                  <a:pt x="668636" y="3826573"/>
                </a:cubicBezTo>
                <a:cubicBezTo>
                  <a:pt x="668636" y="3826573"/>
                  <a:pt x="668636" y="3826573"/>
                  <a:pt x="993823" y="4104935"/>
                </a:cubicBezTo>
                <a:cubicBezTo>
                  <a:pt x="993823" y="4104935"/>
                  <a:pt x="993823" y="4104935"/>
                  <a:pt x="1318308" y="3821842"/>
                </a:cubicBezTo>
                <a:cubicBezTo>
                  <a:pt x="1318308" y="3821842"/>
                  <a:pt x="1318308" y="3821842"/>
                  <a:pt x="1002251" y="3552154"/>
                </a:cubicBezTo>
                <a:cubicBezTo>
                  <a:pt x="1002251" y="3552154"/>
                  <a:pt x="1002251" y="3552154"/>
                  <a:pt x="993120" y="3544268"/>
                </a:cubicBezTo>
                <a:close/>
                <a:moveTo>
                  <a:pt x="1318308" y="2538851"/>
                </a:moveTo>
                <a:cubicBezTo>
                  <a:pt x="1318308" y="2538851"/>
                  <a:pt x="1318308" y="2538851"/>
                  <a:pt x="1110412" y="2719432"/>
                </a:cubicBezTo>
                <a:cubicBezTo>
                  <a:pt x="1110412" y="2719432"/>
                  <a:pt x="1110412" y="2719432"/>
                  <a:pt x="1104092" y="2708392"/>
                </a:cubicBezTo>
                <a:cubicBezTo>
                  <a:pt x="1104092" y="2708392"/>
                  <a:pt x="1104092" y="2708392"/>
                  <a:pt x="1109710" y="2720221"/>
                </a:cubicBezTo>
                <a:cubicBezTo>
                  <a:pt x="1109710" y="2720221"/>
                  <a:pt x="1109710" y="2720221"/>
                  <a:pt x="995930" y="2819579"/>
                </a:cubicBezTo>
                <a:cubicBezTo>
                  <a:pt x="995930" y="2819579"/>
                  <a:pt x="995930" y="2819579"/>
                  <a:pt x="995930" y="3165758"/>
                </a:cubicBezTo>
                <a:cubicBezTo>
                  <a:pt x="995930" y="3165758"/>
                  <a:pt x="995930" y="3165758"/>
                  <a:pt x="1234025" y="2958366"/>
                </a:cubicBezTo>
                <a:cubicBezTo>
                  <a:pt x="1234025" y="2958366"/>
                  <a:pt x="1234025" y="2958366"/>
                  <a:pt x="1240347" y="2969406"/>
                </a:cubicBezTo>
                <a:cubicBezTo>
                  <a:pt x="1240347" y="2969406"/>
                  <a:pt x="1240347" y="2969406"/>
                  <a:pt x="1234728" y="2957578"/>
                </a:cubicBezTo>
                <a:cubicBezTo>
                  <a:pt x="1234728" y="2957578"/>
                  <a:pt x="1234728" y="2957578"/>
                  <a:pt x="1318308" y="2885030"/>
                </a:cubicBezTo>
                <a:cubicBezTo>
                  <a:pt x="1318308" y="2885030"/>
                  <a:pt x="1318308" y="2885030"/>
                  <a:pt x="1318308" y="2538851"/>
                </a:cubicBezTo>
                <a:close/>
                <a:moveTo>
                  <a:pt x="652482" y="1598885"/>
                </a:moveTo>
                <a:cubicBezTo>
                  <a:pt x="652482" y="1598885"/>
                  <a:pt x="652482" y="1598885"/>
                  <a:pt x="332211" y="1878036"/>
                </a:cubicBezTo>
                <a:cubicBezTo>
                  <a:pt x="332211" y="1878036"/>
                  <a:pt x="332211" y="1878036"/>
                  <a:pt x="657398" y="2155610"/>
                </a:cubicBezTo>
                <a:cubicBezTo>
                  <a:pt x="657398" y="2155610"/>
                  <a:pt x="657398" y="2155610"/>
                  <a:pt x="766262" y="2060983"/>
                </a:cubicBezTo>
                <a:cubicBezTo>
                  <a:pt x="766262" y="2060983"/>
                  <a:pt x="766262" y="2060983"/>
                  <a:pt x="771881" y="2072022"/>
                </a:cubicBezTo>
                <a:cubicBezTo>
                  <a:pt x="771881" y="2072022"/>
                  <a:pt x="771881" y="2072022"/>
                  <a:pt x="663017" y="2166650"/>
                </a:cubicBezTo>
                <a:cubicBezTo>
                  <a:pt x="663017" y="2166650"/>
                  <a:pt x="663017" y="2166650"/>
                  <a:pt x="663017" y="2513617"/>
                </a:cubicBezTo>
                <a:cubicBezTo>
                  <a:pt x="663017" y="2513617"/>
                  <a:pt x="663017" y="2513617"/>
                  <a:pt x="896196" y="2310168"/>
                </a:cubicBezTo>
                <a:cubicBezTo>
                  <a:pt x="896196" y="2310168"/>
                  <a:pt x="896196" y="2310168"/>
                  <a:pt x="902517" y="2322785"/>
                </a:cubicBezTo>
                <a:cubicBezTo>
                  <a:pt x="902517" y="2322785"/>
                  <a:pt x="902517" y="2322785"/>
                  <a:pt x="665124" y="2530177"/>
                </a:cubicBezTo>
                <a:cubicBezTo>
                  <a:pt x="665124" y="2530177"/>
                  <a:pt x="665124" y="2530177"/>
                  <a:pt x="990311" y="2807751"/>
                </a:cubicBezTo>
                <a:cubicBezTo>
                  <a:pt x="990311" y="2807751"/>
                  <a:pt x="990311" y="2807751"/>
                  <a:pt x="1104092" y="2708392"/>
                </a:cubicBezTo>
                <a:cubicBezTo>
                  <a:pt x="1104092" y="2708392"/>
                  <a:pt x="1104092" y="2708392"/>
                  <a:pt x="1314093" y="2525446"/>
                </a:cubicBezTo>
                <a:cubicBezTo>
                  <a:pt x="1314093" y="2525446"/>
                  <a:pt x="1314093" y="2525446"/>
                  <a:pt x="988907" y="2247872"/>
                </a:cubicBezTo>
                <a:cubicBezTo>
                  <a:pt x="988907" y="2247872"/>
                  <a:pt x="988907" y="2247872"/>
                  <a:pt x="903220" y="2322785"/>
                </a:cubicBezTo>
                <a:cubicBezTo>
                  <a:pt x="903220" y="2322785"/>
                  <a:pt x="903220" y="2322785"/>
                  <a:pt x="896899" y="2310168"/>
                </a:cubicBezTo>
                <a:cubicBezTo>
                  <a:pt x="896899" y="2310168"/>
                  <a:pt x="896899" y="2310168"/>
                  <a:pt x="985394" y="2232889"/>
                </a:cubicBezTo>
                <a:cubicBezTo>
                  <a:pt x="985394" y="2232889"/>
                  <a:pt x="985394" y="2232889"/>
                  <a:pt x="985394" y="1885922"/>
                </a:cubicBezTo>
                <a:cubicBezTo>
                  <a:pt x="985394" y="1885922"/>
                  <a:pt x="985394" y="1885922"/>
                  <a:pt x="772583" y="2072022"/>
                </a:cubicBezTo>
                <a:cubicBezTo>
                  <a:pt x="772583" y="2072022"/>
                  <a:pt x="772583" y="2072022"/>
                  <a:pt x="766262" y="2060194"/>
                </a:cubicBezTo>
                <a:cubicBezTo>
                  <a:pt x="766262" y="2060194"/>
                  <a:pt x="766262" y="2060194"/>
                  <a:pt x="977669" y="1876459"/>
                </a:cubicBezTo>
                <a:cubicBezTo>
                  <a:pt x="977669" y="1876459"/>
                  <a:pt x="977669" y="1876459"/>
                  <a:pt x="652482" y="1598885"/>
                </a:cubicBezTo>
                <a:close/>
                <a:moveTo>
                  <a:pt x="1318308" y="1238512"/>
                </a:moveTo>
                <a:cubicBezTo>
                  <a:pt x="1318308" y="1238512"/>
                  <a:pt x="1318308" y="1238512"/>
                  <a:pt x="1095663" y="1432499"/>
                </a:cubicBezTo>
                <a:cubicBezTo>
                  <a:pt x="1095663" y="1432499"/>
                  <a:pt x="1095663" y="1432499"/>
                  <a:pt x="995930" y="1519240"/>
                </a:cubicBezTo>
                <a:cubicBezTo>
                  <a:pt x="995930" y="1519240"/>
                  <a:pt x="995930" y="1519240"/>
                  <a:pt x="995930" y="1865419"/>
                </a:cubicBezTo>
                <a:cubicBezTo>
                  <a:pt x="995930" y="1865419"/>
                  <a:pt x="995930" y="1865419"/>
                  <a:pt x="1238240" y="1654085"/>
                </a:cubicBezTo>
                <a:cubicBezTo>
                  <a:pt x="1238240" y="1654085"/>
                  <a:pt x="1238240" y="1654085"/>
                  <a:pt x="1245264" y="1665124"/>
                </a:cubicBezTo>
                <a:cubicBezTo>
                  <a:pt x="1245264" y="1665124"/>
                  <a:pt x="1245264" y="1665124"/>
                  <a:pt x="1000847" y="1878036"/>
                </a:cubicBezTo>
                <a:cubicBezTo>
                  <a:pt x="1000847" y="1878036"/>
                  <a:pt x="1000847" y="1878036"/>
                  <a:pt x="1326033" y="2155610"/>
                </a:cubicBezTo>
                <a:cubicBezTo>
                  <a:pt x="1326033" y="2155610"/>
                  <a:pt x="1326033" y="2155610"/>
                  <a:pt x="1477038" y="2023920"/>
                </a:cubicBezTo>
                <a:cubicBezTo>
                  <a:pt x="1477038" y="2023920"/>
                  <a:pt x="1477038" y="2023920"/>
                  <a:pt x="1646304" y="1876459"/>
                </a:cubicBezTo>
                <a:cubicBezTo>
                  <a:pt x="1646304" y="1876459"/>
                  <a:pt x="1646304" y="1876459"/>
                  <a:pt x="1321116" y="1598885"/>
                </a:cubicBezTo>
                <a:cubicBezTo>
                  <a:pt x="1321116" y="1598885"/>
                  <a:pt x="1321116" y="1598885"/>
                  <a:pt x="1245965" y="1664336"/>
                </a:cubicBezTo>
                <a:cubicBezTo>
                  <a:pt x="1245965" y="1664336"/>
                  <a:pt x="1245965" y="1664336"/>
                  <a:pt x="1238942" y="1654085"/>
                </a:cubicBezTo>
                <a:cubicBezTo>
                  <a:pt x="1238942" y="1654085"/>
                  <a:pt x="1238942" y="1654085"/>
                  <a:pt x="1318308" y="1585480"/>
                </a:cubicBezTo>
                <a:cubicBezTo>
                  <a:pt x="1318308" y="1585480"/>
                  <a:pt x="1318308" y="1585480"/>
                  <a:pt x="1318308" y="1238512"/>
                </a:cubicBezTo>
                <a:close/>
                <a:moveTo>
                  <a:pt x="988907" y="947533"/>
                </a:moveTo>
                <a:cubicBezTo>
                  <a:pt x="988907" y="947533"/>
                  <a:pt x="988907" y="947533"/>
                  <a:pt x="665124" y="1230627"/>
                </a:cubicBezTo>
                <a:cubicBezTo>
                  <a:pt x="665124" y="1230627"/>
                  <a:pt x="665124" y="1230627"/>
                  <a:pt x="990311" y="1508201"/>
                </a:cubicBezTo>
                <a:cubicBezTo>
                  <a:pt x="990311" y="1508201"/>
                  <a:pt x="990311" y="1508201"/>
                  <a:pt x="1088639" y="1422247"/>
                </a:cubicBezTo>
                <a:cubicBezTo>
                  <a:pt x="1088639" y="1422247"/>
                  <a:pt x="1088639" y="1422247"/>
                  <a:pt x="1095663" y="1432499"/>
                </a:cubicBezTo>
                <a:cubicBezTo>
                  <a:pt x="1095663" y="1432499"/>
                  <a:pt x="1095663" y="1432499"/>
                  <a:pt x="1089342" y="1421459"/>
                </a:cubicBezTo>
                <a:cubicBezTo>
                  <a:pt x="1089342" y="1421459"/>
                  <a:pt x="1089342" y="1421459"/>
                  <a:pt x="1314093" y="1225107"/>
                </a:cubicBezTo>
                <a:cubicBezTo>
                  <a:pt x="1314093" y="1225107"/>
                  <a:pt x="1314093" y="1225107"/>
                  <a:pt x="988907" y="947533"/>
                </a:cubicBezTo>
                <a:close/>
                <a:moveTo>
                  <a:pt x="1325331" y="296181"/>
                </a:moveTo>
                <a:cubicBezTo>
                  <a:pt x="1325331" y="296181"/>
                  <a:pt x="1325331" y="296181"/>
                  <a:pt x="1000847" y="578486"/>
                </a:cubicBezTo>
                <a:cubicBezTo>
                  <a:pt x="1000847" y="578486"/>
                  <a:pt x="1000847" y="578486"/>
                  <a:pt x="1326033" y="856060"/>
                </a:cubicBezTo>
                <a:cubicBezTo>
                  <a:pt x="1326033" y="856060"/>
                  <a:pt x="1326033" y="856060"/>
                  <a:pt x="1650518" y="573754"/>
                </a:cubicBezTo>
                <a:cubicBezTo>
                  <a:pt x="1650518" y="573754"/>
                  <a:pt x="1650518" y="573754"/>
                  <a:pt x="1334462" y="304066"/>
                </a:cubicBezTo>
                <a:cubicBezTo>
                  <a:pt x="1334462" y="304066"/>
                  <a:pt x="1334462" y="304066"/>
                  <a:pt x="1325331" y="296181"/>
                </a:cubicBezTo>
                <a:close/>
                <a:moveTo>
                  <a:pt x="1226725" y="0"/>
                </a:moveTo>
                <a:lnTo>
                  <a:pt x="748180" y="0"/>
                </a:lnTo>
                <a:lnTo>
                  <a:pt x="763540" y="13087"/>
                </a:lnTo>
                <a:cubicBezTo>
                  <a:pt x="795936" y="40686"/>
                  <a:pt x="860728" y="95886"/>
                  <a:pt x="990311" y="206284"/>
                </a:cubicBezTo>
                <a:cubicBezTo>
                  <a:pt x="990311" y="206284"/>
                  <a:pt x="990311" y="206284"/>
                  <a:pt x="1159227" y="58896"/>
                </a:cubicBezTo>
                <a:close/>
                <a:moveTo>
                  <a:pt x="1318308" y="0"/>
                </a:moveTo>
                <a:lnTo>
                  <a:pt x="1245701" y="0"/>
                </a:lnTo>
                <a:lnTo>
                  <a:pt x="1228232" y="15255"/>
                </a:lnTo>
                <a:cubicBezTo>
                  <a:pt x="1195046" y="44235"/>
                  <a:pt x="1128673" y="102194"/>
                  <a:pt x="995930" y="218113"/>
                </a:cubicBezTo>
                <a:cubicBezTo>
                  <a:pt x="995930" y="218113"/>
                  <a:pt x="995930" y="218113"/>
                  <a:pt x="995930" y="564292"/>
                </a:cubicBezTo>
                <a:cubicBezTo>
                  <a:pt x="995930" y="564292"/>
                  <a:pt x="995930" y="564292"/>
                  <a:pt x="1318308" y="283564"/>
                </a:cubicBezTo>
                <a:cubicBezTo>
                  <a:pt x="1318308" y="283564"/>
                  <a:pt x="1318308" y="283564"/>
                  <a:pt x="1318308" y="84404"/>
                </a:cubicBezTo>
                <a:close/>
                <a:moveTo>
                  <a:pt x="5305156" y="0"/>
                </a:moveTo>
                <a:lnTo>
                  <a:pt x="1329545" y="0"/>
                </a:lnTo>
                <a:lnTo>
                  <a:pt x="1329545" y="1953"/>
                </a:lnTo>
                <a:cubicBezTo>
                  <a:pt x="1329545" y="28082"/>
                  <a:pt x="1329545" y="97759"/>
                  <a:pt x="1329545" y="283564"/>
                </a:cubicBezTo>
                <a:cubicBezTo>
                  <a:pt x="1329545" y="283564"/>
                  <a:pt x="1329545" y="283564"/>
                  <a:pt x="1343592" y="295392"/>
                </a:cubicBezTo>
                <a:cubicBezTo>
                  <a:pt x="1343592" y="295392"/>
                  <a:pt x="1343592" y="295392"/>
                  <a:pt x="1334462" y="304066"/>
                </a:cubicBezTo>
                <a:cubicBezTo>
                  <a:pt x="1334462" y="304066"/>
                  <a:pt x="1334462" y="304066"/>
                  <a:pt x="1344294" y="295392"/>
                </a:cubicBezTo>
                <a:cubicBezTo>
                  <a:pt x="1344294" y="295392"/>
                  <a:pt x="1344294" y="295392"/>
                  <a:pt x="1665970" y="570600"/>
                </a:cubicBezTo>
                <a:cubicBezTo>
                  <a:pt x="1665970" y="570600"/>
                  <a:pt x="1665970" y="570600"/>
                  <a:pt x="1665970" y="589526"/>
                </a:cubicBezTo>
                <a:cubicBezTo>
                  <a:pt x="1665970" y="589526"/>
                  <a:pt x="1665970" y="589526"/>
                  <a:pt x="1654030" y="599777"/>
                </a:cubicBezTo>
                <a:cubicBezTo>
                  <a:pt x="1654030" y="599777"/>
                  <a:pt x="1654030" y="599777"/>
                  <a:pt x="1654030" y="587160"/>
                </a:cubicBezTo>
                <a:cubicBezTo>
                  <a:pt x="1654030" y="587160"/>
                  <a:pt x="1654030" y="587160"/>
                  <a:pt x="1332355" y="867888"/>
                </a:cubicBezTo>
                <a:cubicBezTo>
                  <a:pt x="1332355" y="867888"/>
                  <a:pt x="1332355" y="867888"/>
                  <a:pt x="1332355" y="1214067"/>
                </a:cubicBezTo>
                <a:cubicBezTo>
                  <a:pt x="1332355" y="1214067"/>
                  <a:pt x="1332355" y="1214067"/>
                  <a:pt x="1654030" y="933339"/>
                </a:cubicBezTo>
                <a:cubicBezTo>
                  <a:pt x="1654030" y="933339"/>
                  <a:pt x="1654030" y="933339"/>
                  <a:pt x="1654030" y="600566"/>
                </a:cubicBezTo>
                <a:cubicBezTo>
                  <a:pt x="1654030" y="600566"/>
                  <a:pt x="1654030" y="600566"/>
                  <a:pt x="1665970" y="590314"/>
                </a:cubicBezTo>
                <a:cubicBezTo>
                  <a:pt x="1665970" y="590314"/>
                  <a:pt x="1665970" y="590314"/>
                  <a:pt x="1665970" y="938859"/>
                </a:cubicBezTo>
                <a:cubicBezTo>
                  <a:pt x="1665970" y="938859"/>
                  <a:pt x="1665970" y="938859"/>
                  <a:pt x="1998180" y="1221952"/>
                </a:cubicBezTo>
                <a:cubicBezTo>
                  <a:pt x="1998180" y="1221952"/>
                  <a:pt x="1998180" y="1221952"/>
                  <a:pt x="1998180" y="1591788"/>
                </a:cubicBezTo>
                <a:cubicBezTo>
                  <a:pt x="1998180" y="1591788"/>
                  <a:pt x="1998180" y="1591788"/>
                  <a:pt x="1680718" y="1867785"/>
                </a:cubicBezTo>
                <a:cubicBezTo>
                  <a:pt x="1680718" y="1867785"/>
                  <a:pt x="1680718" y="1867785"/>
                  <a:pt x="1680718" y="1851225"/>
                </a:cubicBezTo>
                <a:lnTo>
                  <a:pt x="1986942" y="1585480"/>
                </a:lnTo>
                <a:cubicBezTo>
                  <a:pt x="1986942" y="1585480"/>
                  <a:pt x="1986942" y="1585480"/>
                  <a:pt x="1986942" y="1238512"/>
                </a:cubicBezTo>
                <a:cubicBezTo>
                  <a:pt x="1986942" y="1238512"/>
                  <a:pt x="1986942" y="1238512"/>
                  <a:pt x="1680718" y="1505046"/>
                </a:cubicBezTo>
                <a:cubicBezTo>
                  <a:pt x="1680718" y="1505046"/>
                  <a:pt x="1680718" y="1505046"/>
                  <a:pt x="1680718" y="1488487"/>
                </a:cubicBezTo>
                <a:cubicBezTo>
                  <a:pt x="1680718" y="1488487"/>
                  <a:pt x="1680718" y="1488487"/>
                  <a:pt x="1982728" y="1225107"/>
                </a:cubicBezTo>
                <a:cubicBezTo>
                  <a:pt x="1982728" y="1225107"/>
                  <a:pt x="1982728" y="1225107"/>
                  <a:pt x="1657541" y="947533"/>
                </a:cubicBezTo>
                <a:cubicBezTo>
                  <a:pt x="1657541" y="947533"/>
                  <a:pt x="1657541" y="947533"/>
                  <a:pt x="1333056" y="1230627"/>
                </a:cubicBezTo>
                <a:cubicBezTo>
                  <a:pt x="1333056" y="1230627"/>
                  <a:pt x="1333056" y="1230627"/>
                  <a:pt x="1658244" y="1508201"/>
                </a:cubicBezTo>
                <a:cubicBezTo>
                  <a:pt x="1658244" y="1508201"/>
                  <a:pt x="1658244" y="1508201"/>
                  <a:pt x="1680017" y="1489275"/>
                </a:cubicBezTo>
                <a:cubicBezTo>
                  <a:pt x="1680017" y="1489275"/>
                  <a:pt x="1680017" y="1489275"/>
                  <a:pt x="1680017" y="1505835"/>
                </a:cubicBezTo>
                <a:cubicBezTo>
                  <a:pt x="1680017" y="1505835"/>
                  <a:pt x="1680017" y="1505835"/>
                  <a:pt x="1664565" y="1519240"/>
                </a:cubicBezTo>
                <a:cubicBezTo>
                  <a:pt x="1664565" y="1519240"/>
                  <a:pt x="1664565" y="1519240"/>
                  <a:pt x="1664565" y="1865419"/>
                </a:cubicBezTo>
                <a:cubicBezTo>
                  <a:pt x="1664565" y="1865419"/>
                  <a:pt x="1664565" y="1865419"/>
                  <a:pt x="1680017" y="1852014"/>
                </a:cubicBezTo>
                <a:cubicBezTo>
                  <a:pt x="1680017" y="1852014"/>
                  <a:pt x="1680017" y="1852014"/>
                  <a:pt x="1680017" y="1868573"/>
                </a:cubicBezTo>
                <a:cubicBezTo>
                  <a:pt x="1680017" y="1868573"/>
                  <a:pt x="1680017" y="1868573"/>
                  <a:pt x="1665970" y="1881190"/>
                </a:cubicBezTo>
                <a:cubicBezTo>
                  <a:pt x="1665970" y="1881190"/>
                  <a:pt x="1665970" y="1881190"/>
                  <a:pt x="1665970" y="2058617"/>
                </a:cubicBezTo>
                <a:cubicBezTo>
                  <a:pt x="1665970" y="2058617"/>
                  <a:pt x="1665970" y="2058617"/>
                  <a:pt x="1654030" y="2060194"/>
                </a:cubicBezTo>
                <a:cubicBezTo>
                  <a:pt x="1654030" y="2060194"/>
                  <a:pt x="1654030" y="2060194"/>
                  <a:pt x="1654030" y="1885922"/>
                </a:cubicBezTo>
                <a:cubicBezTo>
                  <a:pt x="1654030" y="1885922"/>
                  <a:pt x="1654030" y="1885922"/>
                  <a:pt x="1484061" y="2034172"/>
                </a:cubicBezTo>
                <a:cubicBezTo>
                  <a:pt x="1484061" y="2034172"/>
                  <a:pt x="1484061" y="2034172"/>
                  <a:pt x="1477038" y="2023920"/>
                </a:cubicBezTo>
                <a:cubicBezTo>
                  <a:pt x="1477038" y="2023920"/>
                  <a:pt x="1477038" y="2023920"/>
                  <a:pt x="1484061" y="2034960"/>
                </a:cubicBezTo>
                <a:cubicBezTo>
                  <a:pt x="1484061" y="2034960"/>
                  <a:pt x="1484061" y="2034960"/>
                  <a:pt x="1332355" y="2166650"/>
                </a:cubicBezTo>
                <a:cubicBezTo>
                  <a:pt x="1332355" y="2166650"/>
                  <a:pt x="1332355" y="2166650"/>
                  <a:pt x="1332355" y="2513617"/>
                </a:cubicBezTo>
                <a:cubicBezTo>
                  <a:pt x="1332355" y="2513617"/>
                  <a:pt x="1332355" y="2513617"/>
                  <a:pt x="1654030" y="2232889"/>
                </a:cubicBezTo>
                <a:cubicBezTo>
                  <a:pt x="1654030" y="2232889"/>
                  <a:pt x="1654030" y="2232889"/>
                  <a:pt x="1654030" y="2060983"/>
                </a:cubicBezTo>
                <a:cubicBezTo>
                  <a:pt x="1654030" y="2060983"/>
                  <a:pt x="1654030" y="2060983"/>
                  <a:pt x="1665970" y="2059405"/>
                </a:cubicBezTo>
                <a:cubicBezTo>
                  <a:pt x="1665970" y="2059405"/>
                  <a:pt x="1665970" y="2059405"/>
                  <a:pt x="1665970" y="2238409"/>
                </a:cubicBezTo>
                <a:cubicBezTo>
                  <a:pt x="1665970" y="2238409"/>
                  <a:pt x="1665970" y="2238409"/>
                  <a:pt x="1881590" y="2422144"/>
                </a:cubicBezTo>
                <a:cubicBezTo>
                  <a:pt x="1881590" y="2422144"/>
                  <a:pt x="1881590" y="2422144"/>
                  <a:pt x="1869650" y="2428452"/>
                </a:cubicBezTo>
                <a:cubicBezTo>
                  <a:pt x="1869650" y="2428452"/>
                  <a:pt x="1869650" y="2428452"/>
                  <a:pt x="1657541" y="2247872"/>
                </a:cubicBezTo>
                <a:cubicBezTo>
                  <a:pt x="1657541" y="2247872"/>
                  <a:pt x="1657541" y="2247872"/>
                  <a:pt x="1333056" y="2530177"/>
                </a:cubicBezTo>
                <a:cubicBezTo>
                  <a:pt x="1333056" y="2530177"/>
                  <a:pt x="1333056" y="2530177"/>
                  <a:pt x="1658244" y="2807751"/>
                </a:cubicBezTo>
                <a:cubicBezTo>
                  <a:pt x="1658244" y="2807751"/>
                  <a:pt x="1658244" y="2807751"/>
                  <a:pt x="1982728" y="2525446"/>
                </a:cubicBezTo>
                <a:cubicBezTo>
                  <a:pt x="1982728" y="2525446"/>
                  <a:pt x="1982728" y="2525446"/>
                  <a:pt x="1870353" y="2429241"/>
                </a:cubicBezTo>
                <a:cubicBezTo>
                  <a:pt x="1870353" y="2429241"/>
                  <a:pt x="1870353" y="2429241"/>
                  <a:pt x="1882293" y="2422933"/>
                </a:cubicBezTo>
                <a:cubicBezTo>
                  <a:pt x="1882293" y="2422933"/>
                  <a:pt x="1882293" y="2422933"/>
                  <a:pt x="1998180" y="2522291"/>
                </a:cubicBezTo>
                <a:cubicBezTo>
                  <a:pt x="1998180" y="2522291"/>
                  <a:pt x="1998180" y="2522291"/>
                  <a:pt x="1998180" y="2773054"/>
                </a:cubicBezTo>
                <a:cubicBezTo>
                  <a:pt x="1998180" y="2773054"/>
                  <a:pt x="1998180" y="2773054"/>
                  <a:pt x="1986942" y="2778574"/>
                </a:cubicBezTo>
                <a:cubicBezTo>
                  <a:pt x="1986942" y="2778574"/>
                  <a:pt x="1986942" y="2778574"/>
                  <a:pt x="1986942" y="2538851"/>
                </a:cubicBezTo>
                <a:cubicBezTo>
                  <a:pt x="1986942" y="2538851"/>
                  <a:pt x="1986942" y="2538851"/>
                  <a:pt x="1664565" y="2819579"/>
                </a:cubicBezTo>
                <a:cubicBezTo>
                  <a:pt x="1664565" y="2819579"/>
                  <a:pt x="1664565" y="2819579"/>
                  <a:pt x="1664565" y="3165758"/>
                </a:cubicBezTo>
                <a:cubicBezTo>
                  <a:pt x="1664565" y="3165758"/>
                  <a:pt x="1664565" y="3165758"/>
                  <a:pt x="1986942" y="2885030"/>
                </a:cubicBezTo>
                <a:cubicBezTo>
                  <a:pt x="1986942" y="2885030"/>
                  <a:pt x="1986942" y="2885030"/>
                  <a:pt x="1986942" y="2779363"/>
                </a:cubicBezTo>
                <a:cubicBezTo>
                  <a:pt x="1986942" y="2779363"/>
                  <a:pt x="1986942" y="2779363"/>
                  <a:pt x="1998180" y="2773843"/>
                </a:cubicBezTo>
                <a:cubicBezTo>
                  <a:pt x="1998180" y="2773843"/>
                  <a:pt x="1998180" y="2773843"/>
                  <a:pt x="1998180" y="2891339"/>
                </a:cubicBezTo>
                <a:cubicBezTo>
                  <a:pt x="1998180" y="2891339"/>
                  <a:pt x="1998180" y="2891339"/>
                  <a:pt x="1658946" y="3187049"/>
                </a:cubicBezTo>
                <a:cubicBezTo>
                  <a:pt x="1658946" y="3187049"/>
                  <a:pt x="1658946" y="3187049"/>
                  <a:pt x="1321116" y="2899224"/>
                </a:cubicBezTo>
                <a:cubicBezTo>
                  <a:pt x="1321116" y="2899224"/>
                  <a:pt x="1321116" y="2899224"/>
                  <a:pt x="1240347" y="2969406"/>
                </a:cubicBezTo>
                <a:cubicBezTo>
                  <a:pt x="1240347" y="2969406"/>
                  <a:pt x="1240347" y="2969406"/>
                  <a:pt x="997334" y="3180741"/>
                </a:cubicBezTo>
                <a:cubicBezTo>
                  <a:pt x="997334" y="3180741"/>
                  <a:pt x="997334" y="3180741"/>
                  <a:pt x="997334" y="3519034"/>
                </a:cubicBezTo>
                <a:cubicBezTo>
                  <a:pt x="997334" y="3519034"/>
                  <a:pt x="997334" y="3519034"/>
                  <a:pt x="985394" y="3519034"/>
                </a:cubicBezTo>
                <a:cubicBezTo>
                  <a:pt x="985394" y="3519034"/>
                  <a:pt x="985394" y="3519034"/>
                  <a:pt x="985394" y="3500109"/>
                </a:cubicBezTo>
                <a:cubicBezTo>
                  <a:pt x="985394" y="3500109"/>
                  <a:pt x="985394" y="3500109"/>
                  <a:pt x="985394" y="3186261"/>
                </a:cubicBezTo>
                <a:cubicBezTo>
                  <a:pt x="985394" y="3186261"/>
                  <a:pt x="985394" y="3186261"/>
                  <a:pt x="663017" y="3466989"/>
                </a:cubicBezTo>
                <a:cubicBezTo>
                  <a:pt x="663017" y="3466989"/>
                  <a:pt x="663017" y="3466989"/>
                  <a:pt x="663017" y="3495377"/>
                </a:cubicBezTo>
                <a:cubicBezTo>
                  <a:pt x="663017" y="3495377"/>
                  <a:pt x="663017" y="3495377"/>
                  <a:pt x="663017" y="3812379"/>
                </a:cubicBezTo>
                <a:cubicBezTo>
                  <a:pt x="663017" y="3812379"/>
                  <a:pt x="663017" y="3812379"/>
                  <a:pt x="985394" y="3532439"/>
                </a:cubicBezTo>
                <a:cubicBezTo>
                  <a:pt x="985394" y="3532439"/>
                  <a:pt x="985394" y="3532439"/>
                  <a:pt x="985394" y="3519822"/>
                </a:cubicBezTo>
                <a:cubicBezTo>
                  <a:pt x="985394" y="3519822"/>
                  <a:pt x="985394" y="3519822"/>
                  <a:pt x="997334" y="3519822"/>
                </a:cubicBezTo>
                <a:cubicBezTo>
                  <a:pt x="997334" y="3519822"/>
                  <a:pt x="997334" y="3519822"/>
                  <a:pt x="997334" y="3531651"/>
                </a:cubicBezTo>
                <a:cubicBezTo>
                  <a:pt x="997334" y="3531651"/>
                  <a:pt x="997334" y="3531651"/>
                  <a:pt x="1011381" y="3543479"/>
                </a:cubicBezTo>
                <a:cubicBezTo>
                  <a:pt x="1011381" y="3543479"/>
                  <a:pt x="1011381" y="3543479"/>
                  <a:pt x="1002251" y="3552154"/>
                </a:cubicBezTo>
                <a:cubicBezTo>
                  <a:pt x="1002251" y="3552154"/>
                  <a:pt x="1002251" y="3552154"/>
                  <a:pt x="1012084" y="3544268"/>
                </a:cubicBezTo>
                <a:cubicBezTo>
                  <a:pt x="1012084" y="3544268"/>
                  <a:pt x="1012084" y="3544268"/>
                  <a:pt x="1333759" y="3818688"/>
                </a:cubicBezTo>
                <a:cubicBezTo>
                  <a:pt x="1333759" y="3818688"/>
                  <a:pt x="1333759" y="3818688"/>
                  <a:pt x="1333759" y="3838402"/>
                </a:cubicBezTo>
                <a:cubicBezTo>
                  <a:pt x="1333759" y="3838402"/>
                  <a:pt x="1333759" y="3838402"/>
                  <a:pt x="1321819" y="3848653"/>
                </a:cubicBezTo>
                <a:cubicBezTo>
                  <a:pt x="1321819" y="3848653"/>
                  <a:pt x="1321819" y="3848653"/>
                  <a:pt x="1321819" y="3835248"/>
                </a:cubicBezTo>
                <a:cubicBezTo>
                  <a:pt x="1321819" y="3835248"/>
                  <a:pt x="1321819" y="3835248"/>
                  <a:pt x="999441" y="4115975"/>
                </a:cubicBezTo>
                <a:cubicBezTo>
                  <a:pt x="999441" y="4115975"/>
                  <a:pt x="999441" y="4115975"/>
                  <a:pt x="999441" y="4462154"/>
                </a:cubicBezTo>
                <a:cubicBezTo>
                  <a:pt x="999441" y="4462154"/>
                  <a:pt x="999441" y="4462154"/>
                  <a:pt x="1321819" y="4182215"/>
                </a:cubicBezTo>
                <a:cubicBezTo>
                  <a:pt x="1321819" y="4182215"/>
                  <a:pt x="1321819" y="4182215"/>
                  <a:pt x="1321819" y="3849441"/>
                </a:cubicBezTo>
                <a:cubicBezTo>
                  <a:pt x="1321819" y="3849441"/>
                  <a:pt x="1321819" y="3849441"/>
                  <a:pt x="1333759" y="3839190"/>
                </a:cubicBezTo>
                <a:cubicBezTo>
                  <a:pt x="1333759" y="3839190"/>
                  <a:pt x="1333759" y="3839190"/>
                  <a:pt x="1333759" y="4186946"/>
                </a:cubicBezTo>
                <a:cubicBezTo>
                  <a:pt x="1333759" y="4186946"/>
                  <a:pt x="1333759" y="4186946"/>
                  <a:pt x="1665970" y="4470828"/>
                </a:cubicBezTo>
                <a:cubicBezTo>
                  <a:pt x="1665970" y="4470828"/>
                  <a:pt x="1665970" y="4470828"/>
                  <a:pt x="1665970" y="4839875"/>
                </a:cubicBezTo>
                <a:cubicBezTo>
                  <a:pt x="1665970" y="4839875"/>
                  <a:pt x="1665970" y="4839875"/>
                  <a:pt x="1348509" y="5116661"/>
                </a:cubicBezTo>
                <a:cubicBezTo>
                  <a:pt x="1348509" y="5116661"/>
                  <a:pt x="1348509" y="5116661"/>
                  <a:pt x="1348509" y="5100101"/>
                </a:cubicBezTo>
                <a:cubicBezTo>
                  <a:pt x="1348509" y="5100101"/>
                  <a:pt x="1348509" y="5100101"/>
                  <a:pt x="1654030" y="4833567"/>
                </a:cubicBezTo>
                <a:cubicBezTo>
                  <a:pt x="1654030" y="4833567"/>
                  <a:pt x="1654030" y="4833567"/>
                  <a:pt x="1654030" y="4487388"/>
                </a:cubicBezTo>
                <a:cubicBezTo>
                  <a:pt x="1654030" y="4487388"/>
                  <a:pt x="1654030" y="4487388"/>
                  <a:pt x="1348509" y="4753134"/>
                </a:cubicBezTo>
                <a:cubicBezTo>
                  <a:pt x="1348509" y="4753134"/>
                  <a:pt x="1348509" y="4753134"/>
                  <a:pt x="1348509" y="4737362"/>
                </a:cubicBezTo>
                <a:cubicBezTo>
                  <a:pt x="1348509" y="4737362"/>
                  <a:pt x="1348509" y="4737362"/>
                  <a:pt x="1650518" y="4473983"/>
                </a:cubicBezTo>
                <a:cubicBezTo>
                  <a:pt x="1650518" y="4473983"/>
                  <a:pt x="1650518" y="4473983"/>
                  <a:pt x="1325331" y="4196409"/>
                </a:cubicBezTo>
                <a:cubicBezTo>
                  <a:pt x="1325331" y="4196409"/>
                  <a:pt x="1325331" y="4196409"/>
                  <a:pt x="1000847" y="4478714"/>
                </a:cubicBezTo>
                <a:cubicBezTo>
                  <a:pt x="1000847" y="4478714"/>
                  <a:pt x="1000847" y="4478714"/>
                  <a:pt x="1326033" y="4756288"/>
                </a:cubicBezTo>
                <a:cubicBezTo>
                  <a:pt x="1326033" y="4756288"/>
                  <a:pt x="1326033" y="4756288"/>
                  <a:pt x="1347806" y="4737362"/>
                </a:cubicBezTo>
                <a:cubicBezTo>
                  <a:pt x="1347806" y="4737362"/>
                  <a:pt x="1347806" y="4737362"/>
                  <a:pt x="1347806" y="4753922"/>
                </a:cubicBezTo>
                <a:cubicBezTo>
                  <a:pt x="1347806" y="4753922"/>
                  <a:pt x="1347806" y="4753922"/>
                  <a:pt x="1331652" y="4768116"/>
                </a:cubicBezTo>
                <a:cubicBezTo>
                  <a:pt x="1331652" y="4768116"/>
                  <a:pt x="1331652" y="4768116"/>
                  <a:pt x="1331652" y="5114295"/>
                </a:cubicBezTo>
                <a:cubicBezTo>
                  <a:pt x="1331652" y="5114295"/>
                  <a:pt x="1331652" y="5114295"/>
                  <a:pt x="1347806" y="5100101"/>
                </a:cubicBezTo>
                <a:cubicBezTo>
                  <a:pt x="1347806" y="5100101"/>
                  <a:pt x="1347806" y="5100101"/>
                  <a:pt x="1347806" y="5116661"/>
                </a:cubicBezTo>
                <a:cubicBezTo>
                  <a:pt x="1347806" y="5116661"/>
                  <a:pt x="1347806" y="5116661"/>
                  <a:pt x="1333759" y="5129278"/>
                </a:cubicBezTo>
                <a:cubicBezTo>
                  <a:pt x="1333759" y="5129278"/>
                  <a:pt x="1333759" y="5129278"/>
                  <a:pt x="1333759" y="5306704"/>
                </a:cubicBezTo>
                <a:cubicBezTo>
                  <a:pt x="1333759" y="5306704"/>
                  <a:pt x="1333759" y="5306704"/>
                  <a:pt x="1321819" y="5309070"/>
                </a:cubicBezTo>
                <a:cubicBezTo>
                  <a:pt x="1321819" y="5309070"/>
                  <a:pt x="1321819" y="5309070"/>
                  <a:pt x="1321819" y="5134798"/>
                </a:cubicBezTo>
                <a:cubicBezTo>
                  <a:pt x="1321819" y="5134798"/>
                  <a:pt x="1321819" y="5134798"/>
                  <a:pt x="1151851" y="5283047"/>
                </a:cubicBezTo>
                <a:cubicBezTo>
                  <a:pt x="1151851" y="5283047"/>
                  <a:pt x="1151851" y="5283047"/>
                  <a:pt x="1144827" y="5272008"/>
                </a:cubicBezTo>
                <a:cubicBezTo>
                  <a:pt x="1144827" y="5272008"/>
                  <a:pt x="1144827" y="5272008"/>
                  <a:pt x="1314093" y="5125335"/>
                </a:cubicBezTo>
                <a:cubicBezTo>
                  <a:pt x="1314093" y="5125335"/>
                  <a:pt x="1314093" y="5125335"/>
                  <a:pt x="988907" y="4847761"/>
                </a:cubicBezTo>
                <a:cubicBezTo>
                  <a:pt x="988907" y="4847761"/>
                  <a:pt x="988907" y="4847761"/>
                  <a:pt x="913053" y="4913212"/>
                </a:cubicBezTo>
                <a:cubicBezTo>
                  <a:pt x="913053" y="4913212"/>
                  <a:pt x="913053" y="4913212"/>
                  <a:pt x="668636" y="5126124"/>
                </a:cubicBezTo>
                <a:cubicBezTo>
                  <a:pt x="668636" y="5126124"/>
                  <a:pt x="668636" y="5126124"/>
                  <a:pt x="993823" y="5403697"/>
                </a:cubicBezTo>
                <a:cubicBezTo>
                  <a:pt x="993823" y="5403697"/>
                  <a:pt x="993823" y="5403697"/>
                  <a:pt x="1144827" y="5272796"/>
                </a:cubicBezTo>
                <a:cubicBezTo>
                  <a:pt x="1144827" y="5272796"/>
                  <a:pt x="1144827" y="5272796"/>
                  <a:pt x="1151149" y="5283047"/>
                </a:cubicBezTo>
                <a:cubicBezTo>
                  <a:pt x="1151149" y="5283047"/>
                  <a:pt x="1151149" y="5283047"/>
                  <a:pt x="999441" y="5415526"/>
                </a:cubicBezTo>
                <a:cubicBezTo>
                  <a:pt x="999441" y="5415526"/>
                  <a:pt x="999441" y="5415526"/>
                  <a:pt x="999441" y="5761705"/>
                </a:cubicBezTo>
                <a:cubicBezTo>
                  <a:pt x="999441" y="5761705"/>
                  <a:pt x="999441" y="5761705"/>
                  <a:pt x="1321819" y="5480976"/>
                </a:cubicBezTo>
                <a:cubicBezTo>
                  <a:pt x="1321819" y="5480976"/>
                  <a:pt x="1321819" y="5480976"/>
                  <a:pt x="1321819" y="5309858"/>
                </a:cubicBezTo>
                <a:cubicBezTo>
                  <a:pt x="1321819" y="5309858"/>
                  <a:pt x="1321819" y="5309858"/>
                  <a:pt x="1333759" y="5307493"/>
                </a:cubicBezTo>
                <a:cubicBezTo>
                  <a:pt x="1333759" y="5307493"/>
                  <a:pt x="1333759" y="5307493"/>
                  <a:pt x="1333759" y="5487285"/>
                </a:cubicBezTo>
                <a:cubicBezTo>
                  <a:pt x="1333759" y="5487285"/>
                  <a:pt x="1333759" y="5487285"/>
                  <a:pt x="1549380" y="5671020"/>
                </a:cubicBezTo>
                <a:cubicBezTo>
                  <a:pt x="1549380" y="5671020"/>
                  <a:pt x="1549380" y="5671020"/>
                  <a:pt x="1665970" y="5770379"/>
                </a:cubicBezTo>
                <a:cubicBezTo>
                  <a:pt x="1665970" y="5770379"/>
                  <a:pt x="1665970" y="5770379"/>
                  <a:pt x="1665970" y="6021141"/>
                </a:cubicBezTo>
                <a:cubicBezTo>
                  <a:pt x="1665970" y="6021141"/>
                  <a:pt x="1665970" y="6021141"/>
                  <a:pt x="1654030" y="6026661"/>
                </a:cubicBezTo>
                <a:cubicBezTo>
                  <a:pt x="1654030" y="6026661"/>
                  <a:pt x="1654030" y="6026661"/>
                  <a:pt x="1654030" y="5786939"/>
                </a:cubicBezTo>
                <a:cubicBezTo>
                  <a:pt x="1654030" y="5786939"/>
                  <a:pt x="1654030" y="5786939"/>
                  <a:pt x="1331652" y="6067667"/>
                </a:cubicBezTo>
                <a:cubicBezTo>
                  <a:pt x="1331652" y="6067667"/>
                  <a:pt x="1331652" y="6067667"/>
                  <a:pt x="1331652" y="6413845"/>
                </a:cubicBezTo>
                <a:cubicBezTo>
                  <a:pt x="1331652" y="6413845"/>
                  <a:pt x="1331652" y="6413845"/>
                  <a:pt x="1654030" y="6133906"/>
                </a:cubicBezTo>
                <a:cubicBezTo>
                  <a:pt x="1654030" y="6133906"/>
                  <a:pt x="1654030" y="6133906"/>
                  <a:pt x="1654030" y="6027450"/>
                </a:cubicBezTo>
                <a:cubicBezTo>
                  <a:pt x="1654030" y="6027450"/>
                  <a:pt x="1654030" y="6027450"/>
                  <a:pt x="1665970" y="6021930"/>
                </a:cubicBezTo>
                <a:cubicBezTo>
                  <a:pt x="1665970" y="6021930"/>
                  <a:pt x="1665970" y="6021930"/>
                  <a:pt x="1665970" y="6140214"/>
                </a:cubicBezTo>
                <a:cubicBezTo>
                  <a:pt x="1665970" y="6140214"/>
                  <a:pt x="1665970" y="6140214"/>
                  <a:pt x="1326033" y="6435925"/>
                </a:cubicBezTo>
                <a:cubicBezTo>
                  <a:pt x="1326033" y="6435925"/>
                  <a:pt x="1326033" y="6435925"/>
                  <a:pt x="988907" y="6147311"/>
                </a:cubicBezTo>
                <a:cubicBezTo>
                  <a:pt x="988907" y="6147311"/>
                  <a:pt x="988907" y="6147311"/>
                  <a:pt x="908136" y="6217493"/>
                </a:cubicBezTo>
                <a:cubicBezTo>
                  <a:pt x="908136" y="6217493"/>
                  <a:pt x="908136" y="6217493"/>
                  <a:pt x="901815" y="6206454"/>
                </a:cubicBezTo>
                <a:cubicBezTo>
                  <a:pt x="901815" y="6206454"/>
                  <a:pt x="901815" y="6206454"/>
                  <a:pt x="907434" y="6218282"/>
                </a:cubicBezTo>
                <a:cubicBezTo>
                  <a:pt x="907434" y="6218282"/>
                  <a:pt x="907434" y="6218282"/>
                  <a:pt x="665124" y="6429617"/>
                </a:cubicBezTo>
                <a:cubicBezTo>
                  <a:pt x="665124" y="6429617"/>
                  <a:pt x="665124" y="6429617"/>
                  <a:pt x="665124" y="6784470"/>
                </a:cubicBezTo>
                <a:cubicBezTo>
                  <a:pt x="665124" y="6784470"/>
                  <a:pt x="665124" y="6784470"/>
                  <a:pt x="722014" y="6833040"/>
                </a:cubicBezTo>
                <a:lnTo>
                  <a:pt x="751249" y="6858000"/>
                </a:lnTo>
                <a:lnTo>
                  <a:pt x="5305156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05E3D2-1467-BBD4-EE19-55F1FF901071}"/>
              </a:ext>
            </a:extLst>
          </p:cNvPr>
          <p:cNvSpPr/>
          <p:nvPr userDrawn="1"/>
        </p:nvSpPr>
        <p:spPr>
          <a:xfrm>
            <a:off x="7170057" y="0"/>
            <a:ext cx="502194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0916" y="1381125"/>
            <a:ext cx="5979247" cy="453231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3721" y="314036"/>
            <a:ext cx="5976441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EPICS meeting at Saclay 2025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90519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haut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flipH="1">
            <a:off x="-35541" y="-27742"/>
            <a:ext cx="12125939" cy="2408374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  <a:gd name="connsiteX0" fmla="*/ 738225 w 42118086"/>
              <a:gd name="connsiteY0" fmla="*/ 6911396 h 6975464"/>
              <a:gd name="connsiteX1" fmla="*/ 814828 w 42118086"/>
              <a:gd name="connsiteY1" fmla="*/ 6969750 h 6975464"/>
              <a:gd name="connsiteX2" fmla="*/ 822329 w 42118086"/>
              <a:gd name="connsiteY2" fmla="*/ 6975464 h 6975464"/>
              <a:gd name="connsiteX3" fmla="*/ 655724 w 42118086"/>
              <a:gd name="connsiteY3" fmla="*/ 6975464 h 6975464"/>
              <a:gd name="connsiteX4" fmla="*/ 656989 w 42118086"/>
              <a:gd name="connsiteY4" fmla="*/ 6974481 h 6975464"/>
              <a:gd name="connsiteX5" fmla="*/ 738225 w 42118086"/>
              <a:gd name="connsiteY5" fmla="*/ 6911396 h 6975464"/>
              <a:gd name="connsiteX6" fmla="*/ 733493 w 42118086"/>
              <a:gd name="connsiteY6" fmla="*/ 6551812 h 6975464"/>
              <a:gd name="connsiteX7" fmla="*/ 733493 w 42118086"/>
              <a:gd name="connsiteY7" fmla="*/ 6897991 h 6975464"/>
              <a:gd name="connsiteX8" fmla="*/ 639637 w 42118086"/>
              <a:gd name="connsiteY8" fmla="*/ 6970539 h 6975464"/>
              <a:gd name="connsiteX9" fmla="*/ 656989 w 42118086"/>
              <a:gd name="connsiteY9" fmla="*/ 6974481 h 6975464"/>
              <a:gd name="connsiteX10" fmla="*/ 638848 w 42118086"/>
              <a:gd name="connsiteY10" fmla="*/ 6971327 h 6975464"/>
              <a:gd name="connsiteX11" fmla="*/ 633515 w 42118086"/>
              <a:gd name="connsiteY11" fmla="*/ 6975464 h 6975464"/>
              <a:gd name="connsiteX12" fmla="*/ 371479 w 42118086"/>
              <a:gd name="connsiteY12" fmla="*/ 6975464 h 6975464"/>
              <a:gd name="connsiteX13" fmla="*/ 371479 w 42118086"/>
              <a:gd name="connsiteY13" fmla="*/ 6917056 h 6975464"/>
              <a:gd name="connsiteX14" fmla="*/ 371479 w 42118086"/>
              <a:gd name="connsiteY14" fmla="*/ 6832540 h 6975464"/>
              <a:gd name="connsiteX15" fmla="*/ 733493 w 42118086"/>
              <a:gd name="connsiteY15" fmla="*/ 6551812 h 6975464"/>
              <a:gd name="connsiteX16" fmla="*/ 1106548 w 42118086"/>
              <a:gd name="connsiteY16" fmla="*/ 5904403 h 6975464"/>
              <a:gd name="connsiteX17" fmla="*/ 1106548 w 42118086"/>
              <a:gd name="connsiteY17" fmla="*/ 6251370 h 6975464"/>
              <a:gd name="connsiteX18" fmla="*/ 1012693 w 42118086"/>
              <a:gd name="connsiteY18" fmla="*/ 6323918 h 6975464"/>
              <a:gd name="connsiteX19" fmla="*/ 744534 w 42118086"/>
              <a:gd name="connsiteY19" fmla="*/ 6531309 h 6975464"/>
              <a:gd name="connsiteX20" fmla="*/ 744534 w 42118086"/>
              <a:gd name="connsiteY20" fmla="*/ 6185131 h 6975464"/>
              <a:gd name="connsiteX21" fmla="*/ 873093 w 42118086"/>
              <a:gd name="connsiteY21" fmla="*/ 6085772 h 6975464"/>
              <a:gd name="connsiteX22" fmla="*/ 1106548 w 42118086"/>
              <a:gd name="connsiteY22" fmla="*/ 5904403 h 6975464"/>
              <a:gd name="connsiteX23" fmla="*/ 1739875 w 42118086"/>
              <a:gd name="connsiteY23" fmla="*/ 5788484 h 6975464"/>
              <a:gd name="connsiteX24" fmla="*/ 1726467 w 42118086"/>
              <a:gd name="connsiteY24" fmla="*/ 5794792 h 6975464"/>
              <a:gd name="connsiteX25" fmla="*/ 1739875 w 42118086"/>
              <a:gd name="connsiteY25" fmla="*/ 5788484 h 6975464"/>
              <a:gd name="connsiteX26" fmla="*/ 1488280 w 42118086"/>
              <a:gd name="connsiteY26" fmla="*/ 5613423 h 6975464"/>
              <a:gd name="connsiteX27" fmla="*/ 1726467 w 42118086"/>
              <a:gd name="connsiteY27" fmla="*/ 5794792 h 6975464"/>
              <a:gd name="connsiteX28" fmla="*/ 1853448 w 42118086"/>
              <a:gd name="connsiteY28" fmla="*/ 5890997 h 6975464"/>
              <a:gd name="connsiteX29" fmla="*/ 1489068 w 42118086"/>
              <a:gd name="connsiteY29" fmla="*/ 6174091 h 6975464"/>
              <a:gd name="connsiteX30" fmla="*/ 1123900 w 42118086"/>
              <a:gd name="connsiteY30" fmla="*/ 5896517 h 6975464"/>
              <a:gd name="connsiteX31" fmla="*/ 1488280 w 42118086"/>
              <a:gd name="connsiteY31" fmla="*/ 5613423 h 6975464"/>
              <a:gd name="connsiteX32" fmla="*/ 359648 w 42118086"/>
              <a:gd name="connsiteY32" fmla="*/ 4965225 h 6975464"/>
              <a:gd name="connsiteX33" fmla="*/ 724817 w 42118086"/>
              <a:gd name="connsiteY33" fmla="*/ 5242799 h 6975464"/>
              <a:gd name="connsiteX34" fmla="*/ 487418 w 42118086"/>
              <a:gd name="connsiteY34" fmla="*/ 5426534 h 6975464"/>
              <a:gd name="connsiteX35" fmla="*/ 493727 w 42118086"/>
              <a:gd name="connsiteY35" fmla="*/ 5437574 h 6975464"/>
              <a:gd name="connsiteX36" fmla="*/ 733493 w 42118086"/>
              <a:gd name="connsiteY36" fmla="*/ 5252262 h 6975464"/>
              <a:gd name="connsiteX37" fmla="*/ 733493 w 42118086"/>
              <a:gd name="connsiteY37" fmla="*/ 5598440 h 6975464"/>
              <a:gd name="connsiteX38" fmla="*/ 633328 w 42118086"/>
              <a:gd name="connsiteY38" fmla="*/ 5675720 h 6975464"/>
              <a:gd name="connsiteX39" fmla="*/ 641215 w 42118086"/>
              <a:gd name="connsiteY39" fmla="*/ 5688337 h 6975464"/>
              <a:gd name="connsiteX40" fmla="*/ 737436 w 42118086"/>
              <a:gd name="connsiteY40" fmla="*/ 5613423 h 6975464"/>
              <a:gd name="connsiteX41" fmla="*/ 1102605 w 42118086"/>
              <a:gd name="connsiteY41" fmla="*/ 5890997 h 6975464"/>
              <a:gd name="connsiteX42" fmla="*/ 866783 w 42118086"/>
              <a:gd name="connsiteY42" fmla="*/ 6073943 h 6975464"/>
              <a:gd name="connsiteX43" fmla="*/ 873093 w 42118086"/>
              <a:gd name="connsiteY43" fmla="*/ 6085772 h 6975464"/>
              <a:gd name="connsiteX44" fmla="*/ 865994 w 42118086"/>
              <a:gd name="connsiteY44" fmla="*/ 6074732 h 6975464"/>
              <a:gd name="connsiteX45" fmla="*/ 738225 w 42118086"/>
              <a:gd name="connsiteY45" fmla="*/ 6174091 h 6975464"/>
              <a:gd name="connsiteX46" fmla="*/ 373056 w 42118086"/>
              <a:gd name="connsiteY46" fmla="*/ 5896517 h 6975464"/>
              <a:gd name="connsiteX47" fmla="*/ 640426 w 42118086"/>
              <a:gd name="connsiteY47" fmla="*/ 5689125 h 6975464"/>
              <a:gd name="connsiteX48" fmla="*/ 633328 w 42118086"/>
              <a:gd name="connsiteY48" fmla="*/ 5676508 h 6975464"/>
              <a:gd name="connsiteX49" fmla="*/ 371479 w 42118086"/>
              <a:gd name="connsiteY49" fmla="*/ 5879169 h 6975464"/>
              <a:gd name="connsiteX50" fmla="*/ 371479 w 42118086"/>
              <a:gd name="connsiteY50" fmla="*/ 5532990 h 6975464"/>
              <a:gd name="connsiteX51" fmla="*/ 493727 w 42118086"/>
              <a:gd name="connsiteY51" fmla="*/ 5438362 h 6975464"/>
              <a:gd name="connsiteX52" fmla="*/ 486629 w 42118086"/>
              <a:gd name="connsiteY52" fmla="*/ 5426534 h 6975464"/>
              <a:gd name="connsiteX53" fmla="*/ 365169 w 42118086"/>
              <a:gd name="connsiteY53" fmla="*/ 5521161 h 6975464"/>
              <a:gd name="connsiteX54" fmla="*/ 0 w 42118086"/>
              <a:gd name="connsiteY54" fmla="*/ 5243588 h 6975464"/>
              <a:gd name="connsiteX55" fmla="*/ 359648 w 42118086"/>
              <a:gd name="connsiteY55" fmla="*/ 4965225 h 6975464"/>
              <a:gd name="connsiteX56" fmla="*/ 1106548 w 42118086"/>
              <a:gd name="connsiteY56" fmla="*/ 4604852 h 6975464"/>
              <a:gd name="connsiteX57" fmla="*/ 1106548 w 42118086"/>
              <a:gd name="connsiteY57" fmla="*/ 4951031 h 6975464"/>
              <a:gd name="connsiteX58" fmla="*/ 1018214 w 42118086"/>
              <a:gd name="connsiteY58" fmla="*/ 5019636 h 6975464"/>
              <a:gd name="connsiteX59" fmla="*/ 1025312 w 42118086"/>
              <a:gd name="connsiteY59" fmla="*/ 5030676 h 6975464"/>
              <a:gd name="connsiteX60" fmla="*/ 1017425 w 42118086"/>
              <a:gd name="connsiteY60" fmla="*/ 5020424 h 6975464"/>
              <a:gd name="connsiteX61" fmla="*/ 744534 w 42118086"/>
              <a:gd name="connsiteY61" fmla="*/ 5231759 h 6975464"/>
              <a:gd name="connsiteX62" fmla="*/ 744534 w 42118086"/>
              <a:gd name="connsiteY62" fmla="*/ 4885580 h 6975464"/>
              <a:gd name="connsiteX63" fmla="*/ 856530 w 42118086"/>
              <a:gd name="connsiteY63" fmla="*/ 4798050 h 6975464"/>
              <a:gd name="connsiteX64" fmla="*/ 849432 w 42118086"/>
              <a:gd name="connsiteY64" fmla="*/ 4787799 h 6975464"/>
              <a:gd name="connsiteX65" fmla="*/ 857319 w 42118086"/>
              <a:gd name="connsiteY65" fmla="*/ 4798050 h 6975464"/>
              <a:gd name="connsiteX66" fmla="*/ 1106548 w 42118086"/>
              <a:gd name="connsiteY66" fmla="*/ 4604852 h 6975464"/>
              <a:gd name="connsiteX67" fmla="*/ 737436 w 42118086"/>
              <a:gd name="connsiteY67" fmla="*/ 4313873 h 6975464"/>
              <a:gd name="connsiteX68" fmla="*/ 1102605 w 42118086"/>
              <a:gd name="connsiteY68" fmla="*/ 4591447 h 6975464"/>
              <a:gd name="connsiteX69" fmla="*/ 849432 w 42118086"/>
              <a:gd name="connsiteY69" fmla="*/ 4787799 h 6975464"/>
              <a:gd name="connsiteX70" fmla="*/ 738225 w 42118086"/>
              <a:gd name="connsiteY70" fmla="*/ 4873752 h 6975464"/>
              <a:gd name="connsiteX71" fmla="*/ 373056 w 42118086"/>
              <a:gd name="connsiteY71" fmla="*/ 4596178 h 6975464"/>
              <a:gd name="connsiteX72" fmla="*/ 737436 w 42118086"/>
              <a:gd name="connsiteY72" fmla="*/ 4313873 h 6975464"/>
              <a:gd name="connsiteX73" fmla="*/ 1115224 w 42118086"/>
              <a:gd name="connsiteY73" fmla="*/ 3661732 h 6975464"/>
              <a:gd name="connsiteX74" fmla="*/ 1125477 w 42118086"/>
              <a:gd name="connsiteY74" fmla="*/ 3669618 h 6975464"/>
              <a:gd name="connsiteX75" fmla="*/ 1480393 w 42118086"/>
              <a:gd name="connsiteY75" fmla="*/ 3939306 h 6975464"/>
              <a:gd name="connsiteX76" fmla="*/ 1116013 w 42118086"/>
              <a:gd name="connsiteY76" fmla="*/ 4222399 h 6975464"/>
              <a:gd name="connsiteX77" fmla="*/ 750844 w 42118086"/>
              <a:gd name="connsiteY77" fmla="*/ 3944037 h 6975464"/>
              <a:gd name="connsiteX78" fmla="*/ 1115224 w 42118086"/>
              <a:gd name="connsiteY78" fmla="*/ 3661732 h 6975464"/>
              <a:gd name="connsiteX79" fmla="*/ 1480393 w 42118086"/>
              <a:gd name="connsiteY79" fmla="*/ 2656315 h 6975464"/>
              <a:gd name="connsiteX80" fmla="*/ 1480393 w 42118086"/>
              <a:gd name="connsiteY80" fmla="*/ 3002494 h 6975464"/>
              <a:gd name="connsiteX81" fmla="*/ 1386537 w 42118086"/>
              <a:gd name="connsiteY81" fmla="*/ 3075042 h 6975464"/>
              <a:gd name="connsiteX82" fmla="*/ 1392847 w 42118086"/>
              <a:gd name="connsiteY82" fmla="*/ 3086870 h 6975464"/>
              <a:gd name="connsiteX83" fmla="*/ 1385748 w 42118086"/>
              <a:gd name="connsiteY83" fmla="*/ 3075830 h 6975464"/>
              <a:gd name="connsiteX84" fmla="*/ 1118379 w 42118086"/>
              <a:gd name="connsiteY84" fmla="*/ 3283222 h 6975464"/>
              <a:gd name="connsiteX85" fmla="*/ 1118379 w 42118086"/>
              <a:gd name="connsiteY85" fmla="*/ 2937043 h 6975464"/>
              <a:gd name="connsiteX86" fmla="*/ 1246148 w 42118086"/>
              <a:gd name="connsiteY86" fmla="*/ 2837685 h 6975464"/>
              <a:gd name="connsiteX87" fmla="*/ 1239839 w 42118086"/>
              <a:gd name="connsiteY87" fmla="*/ 2825856 h 6975464"/>
              <a:gd name="connsiteX88" fmla="*/ 1246937 w 42118086"/>
              <a:gd name="connsiteY88" fmla="*/ 2836896 h 6975464"/>
              <a:gd name="connsiteX89" fmla="*/ 1480393 w 42118086"/>
              <a:gd name="connsiteY89" fmla="*/ 2656315 h 6975464"/>
              <a:gd name="connsiteX90" fmla="*/ 732704 w 42118086"/>
              <a:gd name="connsiteY90" fmla="*/ 1716349 h 6975464"/>
              <a:gd name="connsiteX91" fmla="*/ 1097873 w 42118086"/>
              <a:gd name="connsiteY91" fmla="*/ 1993923 h 6975464"/>
              <a:gd name="connsiteX92" fmla="*/ 860473 w 42118086"/>
              <a:gd name="connsiteY92" fmla="*/ 2177658 h 6975464"/>
              <a:gd name="connsiteX93" fmla="*/ 867572 w 42118086"/>
              <a:gd name="connsiteY93" fmla="*/ 2189486 h 6975464"/>
              <a:gd name="connsiteX94" fmla="*/ 1106548 w 42118086"/>
              <a:gd name="connsiteY94" fmla="*/ 2003386 h 6975464"/>
              <a:gd name="connsiteX95" fmla="*/ 1106548 w 42118086"/>
              <a:gd name="connsiteY95" fmla="*/ 2350353 h 6975464"/>
              <a:gd name="connsiteX96" fmla="*/ 1007172 w 42118086"/>
              <a:gd name="connsiteY96" fmla="*/ 2427632 h 6975464"/>
              <a:gd name="connsiteX97" fmla="*/ 1014270 w 42118086"/>
              <a:gd name="connsiteY97" fmla="*/ 2440249 h 6975464"/>
              <a:gd name="connsiteX98" fmla="*/ 1110492 w 42118086"/>
              <a:gd name="connsiteY98" fmla="*/ 2365336 h 6975464"/>
              <a:gd name="connsiteX99" fmla="*/ 1475660 w 42118086"/>
              <a:gd name="connsiteY99" fmla="*/ 2642910 h 6975464"/>
              <a:gd name="connsiteX100" fmla="*/ 1239839 w 42118086"/>
              <a:gd name="connsiteY100" fmla="*/ 2825856 h 6975464"/>
              <a:gd name="connsiteX101" fmla="*/ 1112069 w 42118086"/>
              <a:gd name="connsiteY101" fmla="*/ 2925215 h 6975464"/>
              <a:gd name="connsiteX102" fmla="*/ 746900 w 42118086"/>
              <a:gd name="connsiteY102" fmla="*/ 2647641 h 6975464"/>
              <a:gd name="connsiteX103" fmla="*/ 1013481 w 42118086"/>
              <a:gd name="connsiteY103" fmla="*/ 2440249 h 6975464"/>
              <a:gd name="connsiteX104" fmla="*/ 1006383 w 42118086"/>
              <a:gd name="connsiteY104" fmla="*/ 2427632 h 6975464"/>
              <a:gd name="connsiteX105" fmla="*/ 744534 w 42118086"/>
              <a:gd name="connsiteY105" fmla="*/ 2631081 h 6975464"/>
              <a:gd name="connsiteX106" fmla="*/ 744534 w 42118086"/>
              <a:gd name="connsiteY106" fmla="*/ 2284114 h 6975464"/>
              <a:gd name="connsiteX107" fmla="*/ 866783 w 42118086"/>
              <a:gd name="connsiteY107" fmla="*/ 2189486 h 6975464"/>
              <a:gd name="connsiteX108" fmla="*/ 860473 w 42118086"/>
              <a:gd name="connsiteY108" fmla="*/ 2178447 h 6975464"/>
              <a:gd name="connsiteX109" fmla="*/ 738225 w 42118086"/>
              <a:gd name="connsiteY109" fmla="*/ 2273074 h 6975464"/>
              <a:gd name="connsiteX110" fmla="*/ 373056 w 42118086"/>
              <a:gd name="connsiteY110" fmla="*/ 1995500 h 6975464"/>
              <a:gd name="connsiteX111" fmla="*/ 732704 w 42118086"/>
              <a:gd name="connsiteY111" fmla="*/ 1716349 h 6975464"/>
              <a:gd name="connsiteX112" fmla="*/ 1480393 w 42118086"/>
              <a:gd name="connsiteY112" fmla="*/ 1355976 h 6975464"/>
              <a:gd name="connsiteX113" fmla="*/ 1480393 w 42118086"/>
              <a:gd name="connsiteY113" fmla="*/ 1702944 h 6975464"/>
              <a:gd name="connsiteX114" fmla="*/ 1391269 w 42118086"/>
              <a:gd name="connsiteY114" fmla="*/ 1771549 h 6975464"/>
              <a:gd name="connsiteX115" fmla="*/ 1399156 w 42118086"/>
              <a:gd name="connsiteY115" fmla="*/ 1781800 h 6975464"/>
              <a:gd name="connsiteX116" fmla="*/ 1483547 w 42118086"/>
              <a:gd name="connsiteY116" fmla="*/ 1716349 h 6975464"/>
              <a:gd name="connsiteX117" fmla="*/ 1848716 w 42118086"/>
              <a:gd name="connsiteY117" fmla="*/ 1993923 h 6975464"/>
              <a:gd name="connsiteX118" fmla="*/ 1658639 w 42118086"/>
              <a:gd name="connsiteY118" fmla="*/ 2141384 h 6975464"/>
              <a:gd name="connsiteX119" fmla="*/ 1489068 w 42118086"/>
              <a:gd name="connsiteY119" fmla="*/ 2273074 h 6975464"/>
              <a:gd name="connsiteX120" fmla="*/ 1123900 w 42118086"/>
              <a:gd name="connsiteY120" fmla="*/ 1995500 h 6975464"/>
              <a:gd name="connsiteX121" fmla="*/ 1398368 w 42118086"/>
              <a:gd name="connsiteY121" fmla="*/ 1782588 h 6975464"/>
              <a:gd name="connsiteX122" fmla="*/ 1390481 w 42118086"/>
              <a:gd name="connsiteY122" fmla="*/ 1771549 h 6975464"/>
              <a:gd name="connsiteX123" fmla="*/ 1118379 w 42118086"/>
              <a:gd name="connsiteY123" fmla="*/ 1982883 h 6975464"/>
              <a:gd name="connsiteX124" fmla="*/ 1118379 w 42118086"/>
              <a:gd name="connsiteY124" fmla="*/ 1636704 h 6975464"/>
              <a:gd name="connsiteX125" fmla="*/ 1230374 w 42118086"/>
              <a:gd name="connsiteY125" fmla="*/ 1549963 h 6975464"/>
              <a:gd name="connsiteX126" fmla="*/ 1480393 w 42118086"/>
              <a:gd name="connsiteY126" fmla="*/ 1355976 h 6975464"/>
              <a:gd name="connsiteX127" fmla="*/ 1110492 w 42118086"/>
              <a:gd name="connsiteY127" fmla="*/ 1064997 h 6975464"/>
              <a:gd name="connsiteX128" fmla="*/ 1475660 w 42118086"/>
              <a:gd name="connsiteY128" fmla="*/ 1342571 h 6975464"/>
              <a:gd name="connsiteX129" fmla="*/ 1223276 w 42118086"/>
              <a:gd name="connsiteY129" fmla="*/ 1538923 h 6975464"/>
              <a:gd name="connsiteX130" fmla="*/ 1230374 w 42118086"/>
              <a:gd name="connsiteY130" fmla="*/ 1549963 h 6975464"/>
              <a:gd name="connsiteX131" fmla="*/ 1222487 w 42118086"/>
              <a:gd name="connsiteY131" fmla="*/ 1539711 h 6975464"/>
              <a:gd name="connsiteX132" fmla="*/ 1112069 w 42118086"/>
              <a:gd name="connsiteY132" fmla="*/ 1625665 h 6975464"/>
              <a:gd name="connsiteX133" fmla="*/ 746900 w 42118086"/>
              <a:gd name="connsiteY133" fmla="*/ 1348091 h 6975464"/>
              <a:gd name="connsiteX134" fmla="*/ 1110492 w 42118086"/>
              <a:gd name="connsiteY134" fmla="*/ 1064997 h 6975464"/>
              <a:gd name="connsiteX135" fmla="*/ 1488280 w 42118086"/>
              <a:gd name="connsiteY135" fmla="*/ 413645 h 6975464"/>
              <a:gd name="connsiteX136" fmla="*/ 1498533 w 42118086"/>
              <a:gd name="connsiteY136" fmla="*/ 421530 h 6975464"/>
              <a:gd name="connsiteX137" fmla="*/ 1853448 w 42118086"/>
              <a:gd name="connsiteY137" fmla="*/ 691218 h 6975464"/>
              <a:gd name="connsiteX138" fmla="*/ 1489068 w 42118086"/>
              <a:gd name="connsiteY138" fmla="*/ 973524 h 6975464"/>
              <a:gd name="connsiteX139" fmla="*/ 1123900 w 42118086"/>
              <a:gd name="connsiteY139" fmla="*/ 695950 h 6975464"/>
              <a:gd name="connsiteX140" fmla="*/ 1488280 w 42118086"/>
              <a:gd name="connsiteY140" fmla="*/ 413645 h 6975464"/>
              <a:gd name="connsiteX141" fmla="*/ 1493012 w 42118086"/>
              <a:gd name="connsiteY141" fmla="*/ 117464 h 6975464"/>
              <a:gd name="connsiteX142" fmla="*/ 42118086 w 42118086"/>
              <a:gd name="connsiteY142" fmla="*/ 0 h 6975464"/>
              <a:gd name="connsiteX143" fmla="*/ 5957423 w 42118086"/>
              <a:gd name="connsiteY143" fmla="*/ 6975464 h 6975464"/>
              <a:gd name="connsiteX144" fmla="*/ 843615 w 42118086"/>
              <a:gd name="connsiteY144" fmla="*/ 6975464 h 6975464"/>
              <a:gd name="connsiteX145" fmla="*/ 810785 w 42118086"/>
              <a:gd name="connsiteY145" fmla="*/ 6950504 h 6975464"/>
              <a:gd name="connsiteX146" fmla="*/ 746900 w 42118086"/>
              <a:gd name="connsiteY146" fmla="*/ 6901934 h 6975464"/>
              <a:gd name="connsiteX147" fmla="*/ 746900 w 42118086"/>
              <a:gd name="connsiteY147" fmla="*/ 6547081 h 6975464"/>
              <a:gd name="connsiteX148" fmla="*/ 1019002 w 42118086"/>
              <a:gd name="connsiteY148" fmla="*/ 6335746 h 6975464"/>
              <a:gd name="connsiteX149" fmla="*/ 1012693 w 42118086"/>
              <a:gd name="connsiteY149" fmla="*/ 6323918 h 6975464"/>
              <a:gd name="connsiteX150" fmla="*/ 1019791 w 42118086"/>
              <a:gd name="connsiteY150" fmla="*/ 6334957 h 6975464"/>
              <a:gd name="connsiteX151" fmla="*/ 1110492 w 42118086"/>
              <a:gd name="connsiteY151" fmla="*/ 6264775 h 6975464"/>
              <a:gd name="connsiteX152" fmla="*/ 1489068 w 42118086"/>
              <a:gd name="connsiteY152" fmla="*/ 6553389 h 6975464"/>
              <a:gd name="connsiteX153" fmla="*/ 1870800 w 42118086"/>
              <a:gd name="connsiteY153" fmla="*/ 6257678 h 6975464"/>
              <a:gd name="connsiteX154" fmla="*/ 1870800 w 42118086"/>
              <a:gd name="connsiteY154" fmla="*/ 6139394 h 6975464"/>
              <a:gd name="connsiteX155" fmla="*/ 1857392 w 42118086"/>
              <a:gd name="connsiteY155" fmla="*/ 6144914 h 6975464"/>
              <a:gd name="connsiteX156" fmla="*/ 1857392 w 42118086"/>
              <a:gd name="connsiteY156" fmla="*/ 6251370 h 6975464"/>
              <a:gd name="connsiteX157" fmla="*/ 1495378 w 42118086"/>
              <a:gd name="connsiteY157" fmla="*/ 6531309 h 6975464"/>
              <a:gd name="connsiteX158" fmla="*/ 1495378 w 42118086"/>
              <a:gd name="connsiteY158" fmla="*/ 6185131 h 6975464"/>
              <a:gd name="connsiteX159" fmla="*/ 1857392 w 42118086"/>
              <a:gd name="connsiteY159" fmla="*/ 5904403 h 6975464"/>
              <a:gd name="connsiteX160" fmla="*/ 1857392 w 42118086"/>
              <a:gd name="connsiteY160" fmla="*/ 6144125 h 6975464"/>
              <a:gd name="connsiteX161" fmla="*/ 1870800 w 42118086"/>
              <a:gd name="connsiteY161" fmla="*/ 6138605 h 6975464"/>
              <a:gd name="connsiteX162" fmla="*/ 1870800 w 42118086"/>
              <a:gd name="connsiteY162" fmla="*/ 5887843 h 6975464"/>
              <a:gd name="connsiteX163" fmla="*/ 1739875 w 42118086"/>
              <a:gd name="connsiteY163" fmla="*/ 5788484 h 6975464"/>
              <a:gd name="connsiteX164" fmla="*/ 1497744 w 42118086"/>
              <a:gd name="connsiteY164" fmla="*/ 5604749 h 6975464"/>
              <a:gd name="connsiteX165" fmla="*/ 1497744 w 42118086"/>
              <a:gd name="connsiteY165" fmla="*/ 5424957 h 6975464"/>
              <a:gd name="connsiteX166" fmla="*/ 1484336 w 42118086"/>
              <a:gd name="connsiteY166" fmla="*/ 5427322 h 6975464"/>
              <a:gd name="connsiteX167" fmla="*/ 1484336 w 42118086"/>
              <a:gd name="connsiteY167" fmla="*/ 5598440 h 6975464"/>
              <a:gd name="connsiteX168" fmla="*/ 1122322 w 42118086"/>
              <a:gd name="connsiteY168" fmla="*/ 5879169 h 6975464"/>
              <a:gd name="connsiteX169" fmla="*/ 1122322 w 42118086"/>
              <a:gd name="connsiteY169" fmla="*/ 5532990 h 6975464"/>
              <a:gd name="connsiteX170" fmla="*/ 1292682 w 42118086"/>
              <a:gd name="connsiteY170" fmla="*/ 5400511 h 6975464"/>
              <a:gd name="connsiteX171" fmla="*/ 1285583 w 42118086"/>
              <a:gd name="connsiteY171" fmla="*/ 5390260 h 6975464"/>
              <a:gd name="connsiteX172" fmla="*/ 1116013 w 42118086"/>
              <a:gd name="connsiteY172" fmla="*/ 5521161 h 6975464"/>
              <a:gd name="connsiteX173" fmla="*/ 750844 w 42118086"/>
              <a:gd name="connsiteY173" fmla="*/ 5243588 h 6975464"/>
              <a:gd name="connsiteX174" fmla="*/ 1025312 w 42118086"/>
              <a:gd name="connsiteY174" fmla="*/ 5030676 h 6975464"/>
              <a:gd name="connsiteX175" fmla="*/ 1110492 w 42118086"/>
              <a:gd name="connsiteY175" fmla="*/ 4965225 h 6975464"/>
              <a:gd name="connsiteX176" fmla="*/ 1475660 w 42118086"/>
              <a:gd name="connsiteY176" fmla="*/ 5242799 h 6975464"/>
              <a:gd name="connsiteX177" fmla="*/ 1285583 w 42118086"/>
              <a:gd name="connsiteY177" fmla="*/ 5389472 h 6975464"/>
              <a:gd name="connsiteX178" fmla="*/ 1293470 w 42118086"/>
              <a:gd name="connsiteY178" fmla="*/ 5400511 h 6975464"/>
              <a:gd name="connsiteX179" fmla="*/ 1484336 w 42118086"/>
              <a:gd name="connsiteY179" fmla="*/ 5252262 h 6975464"/>
              <a:gd name="connsiteX180" fmla="*/ 1484336 w 42118086"/>
              <a:gd name="connsiteY180" fmla="*/ 5426534 h 6975464"/>
              <a:gd name="connsiteX181" fmla="*/ 1497744 w 42118086"/>
              <a:gd name="connsiteY181" fmla="*/ 5424168 h 6975464"/>
              <a:gd name="connsiteX182" fmla="*/ 1497744 w 42118086"/>
              <a:gd name="connsiteY182" fmla="*/ 5246742 h 6975464"/>
              <a:gd name="connsiteX183" fmla="*/ 1513518 w 42118086"/>
              <a:gd name="connsiteY183" fmla="*/ 5234125 h 6975464"/>
              <a:gd name="connsiteX184" fmla="*/ 1513518 w 42118086"/>
              <a:gd name="connsiteY184" fmla="*/ 5217565 h 6975464"/>
              <a:gd name="connsiteX185" fmla="*/ 1495378 w 42118086"/>
              <a:gd name="connsiteY185" fmla="*/ 5231759 h 6975464"/>
              <a:gd name="connsiteX186" fmla="*/ 1495378 w 42118086"/>
              <a:gd name="connsiteY186" fmla="*/ 4885580 h 6975464"/>
              <a:gd name="connsiteX187" fmla="*/ 1513518 w 42118086"/>
              <a:gd name="connsiteY187" fmla="*/ 4871386 h 6975464"/>
              <a:gd name="connsiteX188" fmla="*/ 1513518 w 42118086"/>
              <a:gd name="connsiteY188" fmla="*/ 4854826 h 6975464"/>
              <a:gd name="connsiteX189" fmla="*/ 1489068 w 42118086"/>
              <a:gd name="connsiteY189" fmla="*/ 4873752 h 6975464"/>
              <a:gd name="connsiteX190" fmla="*/ 1123900 w 42118086"/>
              <a:gd name="connsiteY190" fmla="*/ 4596178 h 6975464"/>
              <a:gd name="connsiteX191" fmla="*/ 1488280 w 42118086"/>
              <a:gd name="connsiteY191" fmla="*/ 4313873 h 6975464"/>
              <a:gd name="connsiteX192" fmla="*/ 1853448 w 42118086"/>
              <a:gd name="connsiteY192" fmla="*/ 4591447 h 6975464"/>
              <a:gd name="connsiteX193" fmla="*/ 1514307 w 42118086"/>
              <a:gd name="connsiteY193" fmla="*/ 4854826 h 6975464"/>
              <a:gd name="connsiteX194" fmla="*/ 1514307 w 42118086"/>
              <a:gd name="connsiteY194" fmla="*/ 4870598 h 6975464"/>
              <a:gd name="connsiteX195" fmla="*/ 1857392 w 42118086"/>
              <a:gd name="connsiteY195" fmla="*/ 4604852 h 6975464"/>
              <a:gd name="connsiteX196" fmla="*/ 1857392 w 42118086"/>
              <a:gd name="connsiteY196" fmla="*/ 4951031 h 6975464"/>
              <a:gd name="connsiteX197" fmla="*/ 1514307 w 42118086"/>
              <a:gd name="connsiteY197" fmla="*/ 5217565 h 6975464"/>
              <a:gd name="connsiteX198" fmla="*/ 1514307 w 42118086"/>
              <a:gd name="connsiteY198" fmla="*/ 5234125 h 6975464"/>
              <a:gd name="connsiteX199" fmla="*/ 1870800 w 42118086"/>
              <a:gd name="connsiteY199" fmla="*/ 4957339 h 6975464"/>
              <a:gd name="connsiteX200" fmla="*/ 1870800 w 42118086"/>
              <a:gd name="connsiteY200" fmla="*/ 4588292 h 6975464"/>
              <a:gd name="connsiteX201" fmla="*/ 1497744 w 42118086"/>
              <a:gd name="connsiteY201" fmla="*/ 4304410 h 6975464"/>
              <a:gd name="connsiteX202" fmla="*/ 1497744 w 42118086"/>
              <a:gd name="connsiteY202" fmla="*/ 3956654 h 6975464"/>
              <a:gd name="connsiteX203" fmla="*/ 1484336 w 42118086"/>
              <a:gd name="connsiteY203" fmla="*/ 3966905 h 6975464"/>
              <a:gd name="connsiteX204" fmla="*/ 1484336 w 42118086"/>
              <a:gd name="connsiteY204" fmla="*/ 4299679 h 6975464"/>
              <a:gd name="connsiteX205" fmla="*/ 1122322 w 42118086"/>
              <a:gd name="connsiteY205" fmla="*/ 4579618 h 6975464"/>
              <a:gd name="connsiteX206" fmla="*/ 1122322 w 42118086"/>
              <a:gd name="connsiteY206" fmla="*/ 4233439 h 6975464"/>
              <a:gd name="connsiteX207" fmla="*/ 1484336 w 42118086"/>
              <a:gd name="connsiteY207" fmla="*/ 3952712 h 6975464"/>
              <a:gd name="connsiteX208" fmla="*/ 1484336 w 42118086"/>
              <a:gd name="connsiteY208" fmla="*/ 3966117 h 6975464"/>
              <a:gd name="connsiteX209" fmla="*/ 1497744 w 42118086"/>
              <a:gd name="connsiteY209" fmla="*/ 3955866 h 6975464"/>
              <a:gd name="connsiteX210" fmla="*/ 1497744 w 42118086"/>
              <a:gd name="connsiteY210" fmla="*/ 3936152 h 6975464"/>
              <a:gd name="connsiteX211" fmla="*/ 1136519 w 42118086"/>
              <a:gd name="connsiteY211" fmla="*/ 3661732 h 6975464"/>
              <a:gd name="connsiteX212" fmla="*/ 1125477 w 42118086"/>
              <a:gd name="connsiteY212" fmla="*/ 3669618 h 6975464"/>
              <a:gd name="connsiteX213" fmla="*/ 1135730 w 42118086"/>
              <a:gd name="connsiteY213" fmla="*/ 3660943 h 6975464"/>
              <a:gd name="connsiteX214" fmla="*/ 1119956 w 42118086"/>
              <a:gd name="connsiteY214" fmla="*/ 3649115 h 6975464"/>
              <a:gd name="connsiteX215" fmla="*/ 1119956 w 42118086"/>
              <a:gd name="connsiteY215" fmla="*/ 3637286 h 6975464"/>
              <a:gd name="connsiteX216" fmla="*/ 1106548 w 42118086"/>
              <a:gd name="connsiteY216" fmla="*/ 3637286 h 6975464"/>
              <a:gd name="connsiteX217" fmla="*/ 1106548 w 42118086"/>
              <a:gd name="connsiteY217" fmla="*/ 3649903 h 6975464"/>
              <a:gd name="connsiteX218" fmla="*/ 744534 w 42118086"/>
              <a:gd name="connsiteY218" fmla="*/ 3929843 h 6975464"/>
              <a:gd name="connsiteX219" fmla="*/ 744534 w 42118086"/>
              <a:gd name="connsiteY219" fmla="*/ 3612841 h 6975464"/>
              <a:gd name="connsiteX220" fmla="*/ 744534 w 42118086"/>
              <a:gd name="connsiteY220" fmla="*/ 3584453 h 6975464"/>
              <a:gd name="connsiteX221" fmla="*/ 1106548 w 42118086"/>
              <a:gd name="connsiteY221" fmla="*/ 3303725 h 6975464"/>
              <a:gd name="connsiteX222" fmla="*/ 1106548 w 42118086"/>
              <a:gd name="connsiteY222" fmla="*/ 3617573 h 6975464"/>
              <a:gd name="connsiteX223" fmla="*/ 1106548 w 42118086"/>
              <a:gd name="connsiteY223" fmla="*/ 3636498 h 6975464"/>
              <a:gd name="connsiteX224" fmla="*/ 1119956 w 42118086"/>
              <a:gd name="connsiteY224" fmla="*/ 3636498 h 6975464"/>
              <a:gd name="connsiteX225" fmla="*/ 1119956 w 42118086"/>
              <a:gd name="connsiteY225" fmla="*/ 3298205 h 6975464"/>
              <a:gd name="connsiteX226" fmla="*/ 1392847 w 42118086"/>
              <a:gd name="connsiteY226" fmla="*/ 3086870 h 6975464"/>
              <a:gd name="connsiteX227" fmla="*/ 1483547 w 42118086"/>
              <a:gd name="connsiteY227" fmla="*/ 3016688 h 6975464"/>
              <a:gd name="connsiteX228" fmla="*/ 1862913 w 42118086"/>
              <a:gd name="connsiteY228" fmla="*/ 3304513 h 6975464"/>
              <a:gd name="connsiteX229" fmla="*/ 2243855 w 42118086"/>
              <a:gd name="connsiteY229" fmla="*/ 3008803 h 6975464"/>
              <a:gd name="connsiteX230" fmla="*/ 2243855 w 42118086"/>
              <a:gd name="connsiteY230" fmla="*/ 2891307 h 6975464"/>
              <a:gd name="connsiteX231" fmla="*/ 2231236 w 42118086"/>
              <a:gd name="connsiteY231" fmla="*/ 2896827 h 6975464"/>
              <a:gd name="connsiteX232" fmla="*/ 2231236 w 42118086"/>
              <a:gd name="connsiteY232" fmla="*/ 3002494 h 6975464"/>
              <a:gd name="connsiteX233" fmla="*/ 1869222 w 42118086"/>
              <a:gd name="connsiteY233" fmla="*/ 3283222 h 6975464"/>
              <a:gd name="connsiteX234" fmla="*/ 1869222 w 42118086"/>
              <a:gd name="connsiteY234" fmla="*/ 2937043 h 6975464"/>
              <a:gd name="connsiteX235" fmla="*/ 2231236 w 42118086"/>
              <a:gd name="connsiteY235" fmla="*/ 2656315 h 6975464"/>
              <a:gd name="connsiteX236" fmla="*/ 2231236 w 42118086"/>
              <a:gd name="connsiteY236" fmla="*/ 2896038 h 6975464"/>
              <a:gd name="connsiteX237" fmla="*/ 2243855 w 42118086"/>
              <a:gd name="connsiteY237" fmla="*/ 2890518 h 6975464"/>
              <a:gd name="connsiteX238" fmla="*/ 2243855 w 42118086"/>
              <a:gd name="connsiteY238" fmla="*/ 2639755 h 6975464"/>
              <a:gd name="connsiteX239" fmla="*/ 2113720 w 42118086"/>
              <a:gd name="connsiteY239" fmla="*/ 2540397 h 6975464"/>
              <a:gd name="connsiteX240" fmla="*/ 2100312 w 42118086"/>
              <a:gd name="connsiteY240" fmla="*/ 2546705 h 6975464"/>
              <a:gd name="connsiteX241" fmla="*/ 2226503 w 42118086"/>
              <a:gd name="connsiteY241" fmla="*/ 2642910 h 6975464"/>
              <a:gd name="connsiteX242" fmla="*/ 1862124 w 42118086"/>
              <a:gd name="connsiteY242" fmla="*/ 2925215 h 6975464"/>
              <a:gd name="connsiteX243" fmla="*/ 1496955 w 42118086"/>
              <a:gd name="connsiteY243" fmla="*/ 2647641 h 6975464"/>
              <a:gd name="connsiteX244" fmla="*/ 1861335 w 42118086"/>
              <a:gd name="connsiteY244" fmla="*/ 2365336 h 6975464"/>
              <a:gd name="connsiteX245" fmla="*/ 2099523 w 42118086"/>
              <a:gd name="connsiteY245" fmla="*/ 2545916 h 6975464"/>
              <a:gd name="connsiteX246" fmla="*/ 2112931 w 42118086"/>
              <a:gd name="connsiteY246" fmla="*/ 2539608 h 6975464"/>
              <a:gd name="connsiteX247" fmla="*/ 1870800 w 42118086"/>
              <a:gd name="connsiteY247" fmla="*/ 2355873 h 6975464"/>
              <a:gd name="connsiteX248" fmla="*/ 1870800 w 42118086"/>
              <a:gd name="connsiteY248" fmla="*/ 2176869 h 6975464"/>
              <a:gd name="connsiteX249" fmla="*/ 1857392 w 42118086"/>
              <a:gd name="connsiteY249" fmla="*/ 2178447 h 6975464"/>
              <a:gd name="connsiteX250" fmla="*/ 1857392 w 42118086"/>
              <a:gd name="connsiteY250" fmla="*/ 2350353 h 6975464"/>
              <a:gd name="connsiteX251" fmla="*/ 1496167 w 42118086"/>
              <a:gd name="connsiteY251" fmla="*/ 2631081 h 6975464"/>
              <a:gd name="connsiteX252" fmla="*/ 1496167 w 42118086"/>
              <a:gd name="connsiteY252" fmla="*/ 2284114 h 6975464"/>
              <a:gd name="connsiteX253" fmla="*/ 1666526 w 42118086"/>
              <a:gd name="connsiteY253" fmla="*/ 2152424 h 6975464"/>
              <a:gd name="connsiteX254" fmla="*/ 1658639 w 42118086"/>
              <a:gd name="connsiteY254" fmla="*/ 2141384 h 6975464"/>
              <a:gd name="connsiteX255" fmla="*/ 1666526 w 42118086"/>
              <a:gd name="connsiteY255" fmla="*/ 2151636 h 6975464"/>
              <a:gd name="connsiteX256" fmla="*/ 1857392 w 42118086"/>
              <a:gd name="connsiteY256" fmla="*/ 2003386 h 6975464"/>
              <a:gd name="connsiteX257" fmla="*/ 1857392 w 42118086"/>
              <a:gd name="connsiteY257" fmla="*/ 2177658 h 6975464"/>
              <a:gd name="connsiteX258" fmla="*/ 1870800 w 42118086"/>
              <a:gd name="connsiteY258" fmla="*/ 2176081 h 6975464"/>
              <a:gd name="connsiteX259" fmla="*/ 1870800 w 42118086"/>
              <a:gd name="connsiteY259" fmla="*/ 1998654 h 6975464"/>
              <a:gd name="connsiteX260" fmla="*/ 1886574 w 42118086"/>
              <a:gd name="connsiteY260" fmla="*/ 1986037 h 6975464"/>
              <a:gd name="connsiteX261" fmla="*/ 1886574 w 42118086"/>
              <a:gd name="connsiteY261" fmla="*/ 1969478 h 6975464"/>
              <a:gd name="connsiteX262" fmla="*/ 1869222 w 42118086"/>
              <a:gd name="connsiteY262" fmla="*/ 1982883 h 6975464"/>
              <a:gd name="connsiteX263" fmla="*/ 1869222 w 42118086"/>
              <a:gd name="connsiteY263" fmla="*/ 1636704 h 6975464"/>
              <a:gd name="connsiteX264" fmla="*/ 1886574 w 42118086"/>
              <a:gd name="connsiteY264" fmla="*/ 1623299 h 6975464"/>
              <a:gd name="connsiteX265" fmla="*/ 1886574 w 42118086"/>
              <a:gd name="connsiteY265" fmla="*/ 1606739 h 6975464"/>
              <a:gd name="connsiteX266" fmla="*/ 1862124 w 42118086"/>
              <a:gd name="connsiteY266" fmla="*/ 1625665 h 6975464"/>
              <a:gd name="connsiteX267" fmla="*/ 1496955 w 42118086"/>
              <a:gd name="connsiteY267" fmla="*/ 1348091 h 6975464"/>
              <a:gd name="connsiteX268" fmla="*/ 1861335 w 42118086"/>
              <a:gd name="connsiteY268" fmla="*/ 1064997 h 6975464"/>
              <a:gd name="connsiteX269" fmla="*/ 2226503 w 42118086"/>
              <a:gd name="connsiteY269" fmla="*/ 1342571 h 6975464"/>
              <a:gd name="connsiteX270" fmla="*/ 1887362 w 42118086"/>
              <a:gd name="connsiteY270" fmla="*/ 1605951 h 6975464"/>
              <a:gd name="connsiteX271" fmla="*/ 1887362 w 42118086"/>
              <a:gd name="connsiteY271" fmla="*/ 1622510 h 6975464"/>
              <a:gd name="connsiteX272" fmla="*/ 2231236 w 42118086"/>
              <a:gd name="connsiteY272" fmla="*/ 1355976 h 6975464"/>
              <a:gd name="connsiteX273" fmla="*/ 2231236 w 42118086"/>
              <a:gd name="connsiteY273" fmla="*/ 1702944 h 6975464"/>
              <a:gd name="connsiteX274" fmla="*/ 1887362 w 42118086"/>
              <a:gd name="connsiteY274" fmla="*/ 1968689 h 6975464"/>
              <a:gd name="connsiteX275" fmla="*/ 1887362 w 42118086"/>
              <a:gd name="connsiteY275" fmla="*/ 1985249 h 6975464"/>
              <a:gd name="connsiteX276" fmla="*/ 2243855 w 42118086"/>
              <a:gd name="connsiteY276" fmla="*/ 1709252 h 6975464"/>
              <a:gd name="connsiteX277" fmla="*/ 2243855 w 42118086"/>
              <a:gd name="connsiteY277" fmla="*/ 1339416 h 6975464"/>
              <a:gd name="connsiteX278" fmla="*/ 1870800 w 42118086"/>
              <a:gd name="connsiteY278" fmla="*/ 1056323 h 6975464"/>
              <a:gd name="connsiteX279" fmla="*/ 1870800 w 42118086"/>
              <a:gd name="connsiteY279" fmla="*/ 707778 h 6975464"/>
              <a:gd name="connsiteX280" fmla="*/ 1857392 w 42118086"/>
              <a:gd name="connsiteY280" fmla="*/ 718030 h 6975464"/>
              <a:gd name="connsiteX281" fmla="*/ 1857392 w 42118086"/>
              <a:gd name="connsiteY281" fmla="*/ 1050803 h 6975464"/>
              <a:gd name="connsiteX282" fmla="*/ 1496167 w 42118086"/>
              <a:gd name="connsiteY282" fmla="*/ 1331531 h 6975464"/>
              <a:gd name="connsiteX283" fmla="*/ 1496167 w 42118086"/>
              <a:gd name="connsiteY283" fmla="*/ 985352 h 6975464"/>
              <a:gd name="connsiteX284" fmla="*/ 1857392 w 42118086"/>
              <a:gd name="connsiteY284" fmla="*/ 704624 h 6975464"/>
              <a:gd name="connsiteX285" fmla="*/ 1857392 w 42118086"/>
              <a:gd name="connsiteY285" fmla="*/ 717241 h 6975464"/>
              <a:gd name="connsiteX286" fmla="*/ 1870800 w 42118086"/>
              <a:gd name="connsiteY286" fmla="*/ 706990 h 6975464"/>
              <a:gd name="connsiteX287" fmla="*/ 1870800 w 42118086"/>
              <a:gd name="connsiteY287" fmla="*/ 688064 h 6975464"/>
              <a:gd name="connsiteX288" fmla="*/ 1509574 w 42118086"/>
              <a:gd name="connsiteY288" fmla="*/ 412856 h 6975464"/>
              <a:gd name="connsiteX289" fmla="*/ 1498533 w 42118086"/>
              <a:gd name="connsiteY289" fmla="*/ 421530 h 6975464"/>
              <a:gd name="connsiteX290" fmla="*/ 1508786 w 42118086"/>
              <a:gd name="connsiteY290" fmla="*/ 412856 h 6975464"/>
              <a:gd name="connsiteX291" fmla="*/ 1493012 w 42118086"/>
              <a:gd name="connsiteY291" fmla="*/ 401028 h 6975464"/>
              <a:gd name="connsiteX292" fmla="*/ 1493012 w 42118086"/>
              <a:gd name="connsiteY292" fmla="*/ 119417 h 6975464"/>
              <a:gd name="connsiteX293" fmla="*/ 1493012 w 42118086"/>
              <a:gd name="connsiteY293" fmla="*/ 117464 h 6975464"/>
              <a:gd name="connsiteX294" fmla="*/ 1398859 w 42118086"/>
              <a:gd name="connsiteY294" fmla="*/ 117464 h 6975464"/>
              <a:gd name="connsiteX295" fmla="*/ 1480393 w 42118086"/>
              <a:gd name="connsiteY295" fmla="*/ 117464 h 6975464"/>
              <a:gd name="connsiteX296" fmla="*/ 1480393 w 42118086"/>
              <a:gd name="connsiteY296" fmla="*/ 201868 h 6975464"/>
              <a:gd name="connsiteX297" fmla="*/ 1480393 w 42118086"/>
              <a:gd name="connsiteY297" fmla="*/ 401028 h 6975464"/>
              <a:gd name="connsiteX298" fmla="*/ 1118379 w 42118086"/>
              <a:gd name="connsiteY298" fmla="*/ 681756 h 6975464"/>
              <a:gd name="connsiteX299" fmla="*/ 1118379 w 42118086"/>
              <a:gd name="connsiteY299" fmla="*/ 335577 h 6975464"/>
              <a:gd name="connsiteX300" fmla="*/ 1379242 w 42118086"/>
              <a:gd name="connsiteY300" fmla="*/ 132719 h 6975464"/>
              <a:gd name="connsiteX301" fmla="*/ 1398859 w 42118086"/>
              <a:gd name="connsiteY301" fmla="*/ 117464 h 6975464"/>
              <a:gd name="connsiteX302" fmla="*/ 840168 w 42118086"/>
              <a:gd name="connsiteY302" fmla="*/ 117464 h 6975464"/>
              <a:gd name="connsiteX303" fmla="*/ 1377550 w 42118086"/>
              <a:gd name="connsiteY303" fmla="*/ 117464 h 6975464"/>
              <a:gd name="connsiteX304" fmla="*/ 1301753 w 42118086"/>
              <a:gd name="connsiteY304" fmla="*/ 176360 h 6975464"/>
              <a:gd name="connsiteX305" fmla="*/ 1112069 w 42118086"/>
              <a:gd name="connsiteY305" fmla="*/ 323748 h 6975464"/>
              <a:gd name="connsiteX306" fmla="*/ 857417 w 42118086"/>
              <a:gd name="connsiteY306" fmla="*/ 130551 h 6975464"/>
              <a:gd name="connsiteX307" fmla="*/ 840168 w 42118086"/>
              <a:gd name="connsiteY307" fmla="*/ 117464 h 6975464"/>
              <a:gd name="connsiteX0" fmla="*/ 738225 w 42198532"/>
              <a:gd name="connsiteY0" fmla="*/ 6911396 h 6975464"/>
              <a:gd name="connsiteX1" fmla="*/ 814828 w 42198532"/>
              <a:gd name="connsiteY1" fmla="*/ 6969750 h 6975464"/>
              <a:gd name="connsiteX2" fmla="*/ 822329 w 42198532"/>
              <a:gd name="connsiteY2" fmla="*/ 6975464 h 6975464"/>
              <a:gd name="connsiteX3" fmla="*/ 655724 w 42198532"/>
              <a:gd name="connsiteY3" fmla="*/ 6975464 h 6975464"/>
              <a:gd name="connsiteX4" fmla="*/ 656989 w 42198532"/>
              <a:gd name="connsiteY4" fmla="*/ 6974481 h 6975464"/>
              <a:gd name="connsiteX5" fmla="*/ 738225 w 42198532"/>
              <a:gd name="connsiteY5" fmla="*/ 6911396 h 6975464"/>
              <a:gd name="connsiteX6" fmla="*/ 733493 w 42198532"/>
              <a:gd name="connsiteY6" fmla="*/ 6551812 h 6975464"/>
              <a:gd name="connsiteX7" fmla="*/ 733493 w 42198532"/>
              <a:gd name="connsiteY7" fmla="*/ 6897991 h 6975464"/>
              <a:gd name="connsiteX8" fmla="*/ 639637 w 42198532"/>
              <a:gd name="connsiteY8" fmla="*/ 6970539 h 6975464"/>
              <a:gd name="connsiteX9" fmla="*/ 656989 w 42198532"/>
              <a:gd name="connsiteY9" fmla="*/ 6974481 h 6975464"/>
              <a:gd name="connsiteX10" fmla="*/ 638848 w 42198532"/>
              <a:gd name="connsiteY10" fmla="*/ 6971327 h 6975464"/>
              <a:gd name="connsiteX11" fmla="*/ 633515 w 42198532"/>
              <a:gd name="connsiteY11" fmla="*/ 6975464 h 6975464"/>
              <a:gd name="connsiteX12" fmla="*/ 371479 w 42198532"/>
              <a:gd name="connsiteY12" fmla="*/ 6975464 h 6975464"/>
              <a:gd name="connsiteX13" fmla="*/ 371479 w 42198532"/>
              <a:gd name="connsiteY13" fmla="*/ 6917056 h 6975464"/>
              <a:gd name="connsiteX14" fmla="*/ 371479 w 42198532"/>
              <a:gd name="connsiteY14" fmla="*/ 6832540 h 6975464"/>
              <a:gd name="connsiteX15" fmla="*/ 733493 w 42198532"/>
              <a:gd name="connsiteY15" fmla="*/ 6551812 h 6975464"/>
              <a:gd name="connsiteX16" fmla="*/ 1106548 w 42198532"/>
              <a:gd name="connsiteY16" fmla="*/ 5904403 h 6975464"/>
              <a:gd name="connsiteX17" fmla="*/ 1106548 w 42198532"/>
              <a:gd name="connsiteY17" fmla="*/ 6251370 h 6975464"/>
              <a:gd name="connsiteX18" fmla="*/ 1012693 w 42198532"/>
              <a:gd name="connsiteY18" fmla="*/ 6323918 h 6975464"/>
              <a:gd name="connsiteX19" fmla="*/ 744534 w 42198532"/>
              <a:gd name="connsiteY19" fmla="*/ 6531309 h 6975464"/>
              <a:gd name="connsiteX20" fmla="*/ 744534 w 42198532"/>
              <a:gd name="connsiteY20" fmla="*/ 6185131 h 6975464"/>
              <a:gd name="connsiteX21" fmla="*/ 873093 w 42198532"/>
              <a:gd name="connsiteY21" fmla="*/ 6085772 h 6975464"/>
              <a:gd name="connsiteX22" fmla="*/ 1106548 w 42198532"/>
              <a:gd name="connsiteY22" fmla="*/ 5904403 h 6975464"/>
              <a:gd name="connsiteX23" fmla="*/ 1739875 w 42198532"/>
              <a:gd name="connsiteY23" fmla="*/ 5788484 h 6975464"/>
              <a:gd name="connsiteX24" fmla="*/ 1726467 w 42198532"/>
              <a:gd name="connsiteY24" fmla="*/ 5794792 h 6975464"/>
              <a:gd name="connsiteX25" fmla="*/ 1739875 w 42198532"/>
              <a:gd name="connsiteY25" fmla="*/ 5788484 h 6975464"/>
              <a:gd name="connsiteX26" fmla="*/ 1488280 w 42198532"/>
              <a:gd name="connsiteY26" fmla="*/ 5613423 h 6975464"/>
              <a:gd name="connsiteX27" fmla="*/ 1726467 w 42198532"/>
              <a:gd name="connsiteY27" fmla="*/ 5794792 h 6975464"/>
              <a:gd name="connsiteX28" fmla="*/ 1853448 w 42198532"/>
              <a:gd name="connsiteY28" fmla="*/ 5890997 h 6975464"/>
              <a:gd name="connsiteX29" fmla="*/ 1489068 w 42198532"/>
              <a:gd name="connsiteY29" fmla="*/ 6174091 h 6975464"/>
              <a:gd name="connsiteX30" fmla="*/ 1123900 w 42198532"/>
              <a:gd name="connsiteY30" fmla="*/ 5896517 h 6975464"/>
              <a:gd name="connsiteX31" fmla="*/ 1488280 w 42198532"/>
              <a:gd name="connsiteY31" fmla="*/ 5613423 h 6975464"/>
              <a:gd name="connsiteX32" fmla="*/ 359648 w 42198532"/>
              <a:gd name="connsiteY32" fmla="*/ 4965225 h 6975464"/>
              <a:gd name="connsiteX33" fmla="*/ 724817 w 42198532"/>
              <a:gd name="connsiteY33" fmla="*/ 5242799 h 6975464"/>
              <a:gd name="connsiteX34" fmla="*/ 487418 w 42198532"/>
              <a:gd name="connsiteY34" fmla="*/ 5426534 h 6975464"/>
              <a:gd name="connsiteX35" fmla="*/ 493727 w 42198532"/>
              <a:gd name="connsiteY35" fmla="*/ 5437574 h 6975464"/>
              <a:gd name="connsiteX36" fmla="*/ 733493 w 42198532"/>
              <a:gd name="connsiteY36" fmla="*/ 5252262 h 6975464"/>
              <a:gd name="connsiteX37" fmla="*/ 733493 w 42198532"/>
              <a:gd name="connsiteY37" fmla="*/ 5598440 h 6975464"/>
              <a:gd name="connsiteX38" fmla="*/ 633328 w 42198532"/>
              <a:gd name="connsiteY38" fmla="*/ 5675720 h 6975464"/>
              <a:gd name="connsiteX39" fmla="*/ 641215 w 42198532"/>
              <a:gd name="connsiteY39" fmla="*/ 5688337 h 6975464"/>
              <a:gd name="connsiteX40" fmla="*/ 737436 w 42198532"/>
              <a:gd name="connsiteY40" fmla="*/ 5613423 h 6975464"/>
              <a:gd name="connsiteX41" fmla="*/ 1102605 w 42198532"/>
              <a:gd name="connsiteY41" fmla="*/ 5890997 h 6975464"/>
              <a:gd name="connsiteX42" fmla="*/ 866783 w 42198532"/>
              <a:gd name="connsiteY42" fmla="*/ 6073943 h 6975464"/>
              <a:gd name="connsiteX43" fmla="*/ 873093 w 42198532"/>
              <a:gd name="connsiteY43" fmla="*/ 6085772 h 6975464"/>
              <a:gd name="connsiteX44" fmla="*/ 865994 w 42198532"/>
              <a:gd name="connsiteY44" fmla="*/ 6074732 h 6975464"/>
              <a:gd name="connsiteX45" fmla="*/ 738225 w 42198532"/>
              <a:gd name="connsiteY45" fmla="*/ 6174091 h 6975464"/>
              <a:gd name="connsiteX46" fmla="*/ 373056 w 42198532"/>
              <a:gd name="connsiteY46" fmla="*/ 5896517 h 6975464"/>
              <a:gd name="connsiteX47" fmla="*/ 640426 w 42198532"/>
              <a:gd name="connsiteY47" fmla="*/ 5689125 h 6975464"/>
              <a:gd name="connsiteX48" fmla="*/ 633328 w 42198532"/>
              <a:gd name="connsiteY48" fmla="*/ 5676508 h 6975464"/>
              <a:gd name="connsiteX49" fmla="*/ 371479 w 42198532"/>
              <a:gd name="connsiteY49" fmla="*/ 5879169 h 6975464"/>
              <a:gd name="connsiteX50" fmla="*/ 371479 w 42198532"/>
              <a:gd name="connsiteY50" fmla="*/ 5532990 h 6975464"/>
              <a:gd name="connsiteX51" fmla="*/ 493727 w 42198532"/>
              <a:gd name="connsiteY51" fmla="*/ 5438362 h 6975464"/>
              <a:gd name="connsiteX52" fmla="*/ 486629 w 42198532"/>
              <a:gd name="connsiteY52" fmla="*/ 5426534 h 6975464"/>
              <a:gd name="connsiteX53" fmla="*/ 365169 w 42198532"/>
              <a:gd name="connsiteY53" fmla="*/ 5521161 h 6975464"/>
              <a:gd name="connsiteX54" fmla="*/ 0 w 42198532"/>
              <a:gd name="connsiteY54" fmla="*/ 5243588 h 6975464"/>
              <a:gd name="connsiteX55" fmla="*/ 359648 w 42198532"/>
              <a:gd name="connsiteY55" fmla="*/ 4965225 h 6975464"/>
              <a:gd name="connsiteX56" fmla="*/ 1106548 w 42198532"/>
              <a:gd name="connsiteY56" fmla="*/ 4604852 h 6975464"/>
              <a:gd name="connsiteX57" fmla="*/ 1106548 w 42198532"/>
              <a:gd name="connsiteY57" fmla="*/ 4951031 h 6975464"/>
              <a:gd name="connsiteX58" fmla="*/ 1018214 w 42198532"/>
              <a:gd name="connsiteY58" fmla="*/ 5019636 h 6975464"/>
              <a:gd name="connsiteX59" fmla="*/ 1025312 w 42198532"/>
              <a:gd name="connsiteY59" fmla="*/ 5030676 h 6975464"/>
              <a:gd name="connsiteX60" fmla="*/ 1017425 w 42198532"/>
              <a:gd name="connsiteY60" fmla="*/ 5020424 h 6975464"/>
              <a:gd name="connsiteX61" fmla="*/ 744534 w 42198532"/>
              <a:gd name="connsiteY61" fmla="*/ 5231759 h 6975464"/>
              <a:gd name="connsiteX62" fmla="*/ 744534 w 42198532"/>
              <a:gd name="connsiteY62" fmla="*/ 4885580 h 6975464"/>
              <a:gd name="connsiteX63" fmla="*/ 856530 w 42198532"/>
              <a:gd name="connsiteY63" fmla="*/ 4798050 h 6975464"/>
              <a:gd name="connsiteX64" fmla="*/ 849432 w 42198532"/>
              <a:gd name="connsiteY64" fmla="*/ 4787799 h 6975464"/>
              <a:gd name="connsiteX65" fmla="*/ 857319 w 42198532"/>
              <a:gd name="connsiteY65" fmla="*/ 4798050 h 6975464"/>
              <a:gd name="connsiteX66" fmla="*/ 1106548 w 42198532"/>
              <a:gd name="connsiteY66" fmla="*/ 4604852 h 6975464"/>
              <a:gd name="connsiteX67" fmla="*/ 737436 w 42198532"/>
              <a:gd name="connsiteY67" fmla="*/ 4313873 h 6975464"/>
              <a:gd name="connsiteX68" fmla="*/ 1102605 w 42198532"/>
              <a:gd name="connsiteY68" fmla="*/ 4591447 h 6975464"/>
              <a:gd name="connsiteX69" fmla="*/ 849432 w 42198532"/>
              <a:gd name="connsiteY69" fmla="*/ 4787799 h 6975464"/>
              <a:gd name="connsiteX70" fmla="*/ 738225 w 42198532"/>
              <a:gd name="connsiteY70" fmla="*/ 4873752 h 6975464"/>
              <a:gd name="connsiteX71" fmla="*/ 373056 w 42198532"/>
              <a:gd name="connsiteY71" fmla="*/ 4596178 h 6975464"/>
              <a:gd name="connsiteX72" fmla="*/ 737436 w 42198532"/>
              <a:gd name="connsiteY72" fmla="*/ 4313873 h 6975464"/>
              <a:gd name="connsiteX73" fmla="*/ 1115224 w 42198532"/>
              <a:gd name="connsiteY73" fmla="*/ 3661732 h 6975464"/>
              <a:gd name="connsiteX74" fmla="*/ 1125477 w 42198532"/>
              <a:gd name="connsiteY74" fmla="*/ 3669618 h 6975464"/>
              <a:gd name="connsiteX75" fmla="*/ 1480393 w 42198532"/>
              <a:gd name="connsiteY75" fmla="*/ 3939306 h 6975464"/>
              <a:gd name="connsiteX76" fmla="*/ 1116013 w 42198532"/>
              <a:gd name="connsiteY76" fmla="*/ 4222399 h 6975464"/>
              <a:gd name="connsiteX77" fmla="*/ 750844 w 42198532"/>
              <a:gd name="connsiteY77" fmla="*/ 3944037 h 6975464"/>
              <a:gd name="connsiteX78" fmla="*/ 1115224 w 42198532"/>
              <a:gd name="connsiteY78" fmla="*/ 3661732 h 6975464"/>
              <a:gd name="connsiteX79" fmla="*/ 1480393 w 42198532"/>
              <a:gd name="connsiteY79" fmla="*/ 2656315 h 6975464"/>
              <a:gd name="connsiteX80" fmla="*/ 1480393 w 42198532"/>
              <a:gd name="connsiteY80" fmla="*/ 3002494 h 6975464"/>
              <a:gd name="connsiteX81" fmla="*/ 1386537 w 42198532"/>
              <a:gd name="connsiteY81" fmla="*/ 3075042 h 6975464"/>
              <a:gd name="connsiteX82" fmla="*/ 1392847 w 42198532"/>
              <a:gd name="connsiteY82" fmla="*/ 3086870 h 6975464"/>
              <a:gd name="connsiteX83" fmla="*/ 1385748 w 42198532"/>
              <a:gd name="connsiteY83" fmla="*/ 3075830 h 6975464"/>
              <a:gd name="connsiteX84" fmla="*/ 1118379 w 42198532"/>
              <a:gd name="connsiteY84" fmla="*/ 3283222 h 6975464"/>
              <a:gd name="connsiteX85" fmla="*/ 1118379 w 42198532"/>
              <a:gd name="connsiteY85" fmla="*/ 2937043 h 6975464"/>
              <a:gd name="connsiteX86" fmla="*/ 1246148 w 42198532"/>
              <a:gd name="connsiteY86" fmla="*/ 2837685 h 6975464"/>
              <a:gd name="connsiteX87" fmla="*/ 1239839 w 42198532"/>
              <a:gd name="connsiteY87" fmla="*/ 2825856 h 6975464"/>
              <a:gd name="connsiteX88" fmla="*/ 1246937 w 42198532"/>
              <a:gd name="connsiteY88" fmla="*/ 2836896 h 6975464"/>
              <a:gd name="connsiteX89" fmla="*/ 1480393 w 42198532"/>
              <a:gd name="connsiteY89" fmla="*/ 2656315 h 6975464"/>
              <a:gd name="connsiteX90" fmla="*/ 732704 w 42198532"/>
              <a:gd name="connsiteY90" fmla="*/ 1716349 h 6975464"/>
              <a:gd name="connsiteX91" fmla="*/ 1097873 w 42198532"/>
              <a:gd name="connsiteY91" fmla="*/ 1993923 h 6975464"/>
              <a:gd name="connsiteX92" fmla="*/ 860473 w 42198532"/>
              <a:gd name="connsiteY92" fmla="*/ 2177658 h 6975464"/>
              <a:gd name="connsiteX93" fmla="*/ 867572 w 42198532"/>
              <a:gd name="connsiteY93" fmla="*/ 2189486 h 6975464"/>
              <a:gd name="connsiteX94" fmla="*/ 1106548 w 42198532"/>
              <a:gd name="connsiteY94" fmla="*/ 2003386 h 6975464"/>
              <a:gd name="connsiteX95" fmla="*/ 1106548 w 42198532"/>
              <a:gd name="connsiteY95" fmla="*/ 2350353 h 6975464"/>
              <a:gd name="connsiteX96" fmla="*/ 1007172 w 42198532"/>
              <a:gd name="connsiteY96" fmla="*/ 2427632 h 6975464"/>
              <a:gd name="connsiteX97" fmla="*/ 1014270 w 42198532"/>
              <a:gd name="connsiteY97" fmla="*/ 2440249 h 6975464"/>
              <a:gd name="connsiteX98" fmla="*/ 1110492 w 42198532"/>
              <a:gd name="connsiteY98" fmla="*/ 2365336 h 6975464"/>
              <a:gd name="connsiteX99" fmla="*/ 1475660 w 42198532"/>
              <a:gd name="connsiteY99" fmla="*/ 2642910 h 6975464"/>
              <a:gd name="connsiteX100" fmla="*/ 1239839 w 42198532"/>
              <a:gd name="connsiteY100" fmla="*/ 2825856 h 6975464"/>
              <a:gd name="connsiteX101" fmla="*/ 1112069 w 42198532"/>
              <a:gd name="connsiteY101" fmla="*/ 2925215 h 6975464"/>
              <a:gd name="connsiteX102" fmla="*/ 746900 w 42198532"/>
              <a:gd name="connsiteY102" fmla="*/ 2647641 h 6975464"/>
              <a:gd name="connsiteX103" fmla="*/ 1013481 w 42198532"/>
              <a:gd name="connsiteY103" fmla="*/ 2440249 h 6975464"/>
              <a:gd name="connsiteX104" fmla="*/ 1006383 w 42198532"/>
              <a:gd name="connsiteY104" fmla="*/ 2427632 h 6975464"/>
              <a:gd name="connsiteX105" fmla="*/ 744534 w 42198532"/>
              <a:gd name="connsiteY105" fmla="*/ 2631081 h 6975464"/>
              <a:gd name="connsiteX106" fmla="*/ 744534 w 42198532"/>
              <a:gd name="connsiteY106" fmla="*/ 2284114 h 6975464"/>
              <a:gd name="connsiteX107" fmla="*/ 866783 w 42198532"/>
              <a:gd name="connsiteY107" fmla="*/ 2189486 h 6975464"/>
              <a:gd name="connsiteX108" fmla="*/ 860473 w 42198532"/>
              <a:gd name="connsiteY108" fmla="*/ 2178447 h 6975464"/>
              <a:gd name="connsiteX109" fmla="*/ 738225 w 42198532"/>
              <a:gd name="connsiteY109" fmla="*/ 2273074 h 6975464"/>
              <a:gd name="connsiteX110" fmla="*/ 373056 w 42198532"/>
              <a:gd name="connsiteY110" fmla="*/ 1995500 h 6975464"/>
              <a:gd name="connsiteX111" fmla="*/ 732704 w 42198532"/>
              <a:gd name="connsiteY111" fmla="*/ 1716349 h 6975464"/>
              <a:gd name="connsiteX112" fmla="*/ 1480393 w 42198532"/>
              <a:gd name="connsiteY112" fmla="*/ 1355976 h 6975464"/>
              <a:gd name="connsiteX113" fmla="*/ 1480393 w 42198532"/>
              <a:gd name="connsiteY113" fmla="*/ 1702944 h 6975464"/>
              <a:gd name="connsiteX114" fmla="*/ 1391269 w 42198532"/>
              <a:gd name="connsiteY114" fmla="*/ 1771549 h 6975464"/>
              <a:gd name="connsiteX115" fmla="*/ 1399156 w 42198532"/>
              <a:gd name="connsiteY115" fmla="*/ 1781800 h 6975464"/>
              <a:gd name="connsiteX116" fmla="*/ 1483547 w 42198532"/>
              <a:gd name="connsiteY116" fmla="*/ 1716349 h 6975464"/>
              <a:gd name="connsiteX117" fmla="*/ 1848716 w 42198532"/>
              <a:gd name="connsiteY117" fmla="*/ 1993923 h 6975464"/>
              <a:gd name="connsiteX118" fmla="*/ 1658639 w 42198532"/>
              <a:gd name="connsiteY118" fmla="*/ 2141384 h 6975464"/>
              <a:gd name="connsiteX119" fmla="*/ 1489068 w 42198532"/>
              <a:gd name="connsiteY119" fmla="*/ 2273074 h 6975464"/>
              <a:gd name="connsiteX120" fmla="*/ 1123900 w 42198532"/>
              <a:gd name="connsiteY120" fmla="*/ 1995500 h 6975464"/>
              <a:gd name="connsiteX121" fmla="*/ 1398368 w 42198532"/>
              <a:gd name="connsiteY121" fmla="*/ 1782588 h 6975464"/>
              <a:gd name="connsiteX122" fmla="*/ 1390481 w 42198532"/>
              <a:gd name="connsiteY122" fmla="*/ 1771549 h 6975464"/>
              <a:gd name="connsiteX123" fmla="*/ 1118379 w 42198532"/>
              <a:gd name="connsiteY123" fmla="*/ 1982883 h 6975464"/>
              <a:gd name="connsiteX124" fmla="*/ 1118379 w 42198532"/>
              <a:gd name="connsiteY124" fmla="*/ 1636704 h 6975464"/>
              <a:gd name="connsiteX125" fmla="*/ 1230374 w 42198532"/>
              <a:gd name="connsiteY125" fmla="*/ 1549963 h 6975464"/>
              <a:gd name="connsiteX126" fmla="*/ 1480393 w 42198532"/>
              <a:gd name="connsiteY126" fmla="*/ 1355976 h 6975464"/>
              <a:gd name="connsiteX127" fmla="*/ 1110492 w 42198532"/>
              <a:gd name="connsiteY127" fmla="*/ 1064997 h 6975464"/>
              <a:gd name="connsiteX128" fmla="*/ 1475660 w 42198532"/>
              <a:gd name="connsiteY128" fmla="*/ 1342571 h 6975464"/>
              <a:gd name="connsiteX129" fmla="*/ 1223276 w 42198532"/>
              <a:gd name="connsiteY129" fmla="*/ 1538923 h 6975464"/>
              <a:gd name="connsiteX130" fmla="*/ 1230374 w 42198532"/>
              <a:gd name="connsiteY130" fmla="*/ 1549963 h 6975464"/>
              <a:gd name="connsiteX131" fmla="*/ 1222487 w 42198532"/>
              <a:gd name="connsiteY131" fmla="*/ 1539711 h 6975464"/>
              <a:gd name="connsiteX132" fmla="*/ 1112069 w 42198532"/>
              <a:gd name="connsiteY132" fmla="*/ 1625665 h 6975464"/>
              <a:gd name="connsiteX133" fmla="*/ 746900 w 42198532"/>
              <a:gd name="connsiteY133" fmla="*/ 1348091 h 6975464"/>
              <a:gd name="connsiteX134" fmla="*/ 1110492 w 42198532"/>
              <a:gd name="connsiteY134" fmla="*/ 1064997 h 6975464"/>
              <a:gd name="connsiteX135" fmla="*/ 1488280 w 42198532"/>
              <a:gd name="connsiteY135" fmla="*/ 413645 h 6975464"/>
              <a:gd name="connsiteX136" fmla="*/ 1498533 w 42198532"/>
              <a:gd name="connsiteY136" fmla="*/ 421530 h 6975464"/>
              <a:gd name="connsiteX137" fmla="*/ 1853448 w 42198532"/>
              <a:gd name="connsiteY137" fmla="*/ 691218 h 6975464"/>
              <a:gd name="connsiteX138" fmla="*/ 1489068 w 42198532"/>
              <a:gd name="connsiteY138" fmla="*/ 973524 h 6975464"/>
              <a:gd name="connsiteX139" fmla="*/ 1123900 w 42198532"/>
              <a:gd name="connsiteY139" fmla="*/ 695950 h 6975464"/>
              <a:gd name="connsiteX140" fmla="*/ 1488280 w 42198532"/>
              <a:gd name="connsiteY140" fmla="*/ 413645 h 6975464"/>
              <a:gd name="connsiteX141" fmla="*/ 1493012 w 42198532"/>
              <a:gd name="connsiteY141" fmla="*/ 117464 h 6975464"/>
              <a:gd name="connsiteX142" fmla="*/ 42118086 w 42198532"/>
              <a:gd name="connsiteY142" fmla="*/ 0 h 6975464"/>
              <a:gd name="connsiteX143" fmla="*/ 42198532 w 42198532"/>
              <a:gd name="connsiteY143" fmla="*/ 6799268 h 6975464"/>
              <a:gd name="connsiteX144" fmla="*/ 843615 w 42198532"/>
              <a:gd name="connsiteY144" fmla="*/ 6975464 h 6975464"/>
              <a:gd name="connsiteX145" fmla="*/ 810785 w 42198532"/>
              <a:gd name="connsiteY145" fmla="*/ 6950504 h 6975464"/>
              <a:gd name="connsiteX146" fmla="*/ 746900 w 42198532"/>
              <a:gd name="connsiteY146" fmla="*/ 6901934 h 6975464"/>
              <a:gd name="connsiteX147" fmla="*/ 746900 w 42198532"/>
              <a:gd name="connsiteY147" fmla="*/ 6547081 h 6975464"/>
              <a:gd name="connsiteX148" fmla="*/ 1019002 w 42198532"/>
              <a:gd name="connsiteY148" fmla="*/ 6335746 h 6975464"/>
              <a:gd name="connsiteX149" fmla="*/ 1012693 w 42198532"/>
              <a:gd name="connsiteY149" fmla="*/ 6323918 h 6975464"/>
              <a:gd name="connsiteX150" fmla="*/ 1019791 w 42198532"/>
              <a:gd name="connsiteY150" fmla="*/ 6334957 h 6975464"/>
              <a:gd name="connsiteX151" fmla="*/ 1110492 w 42198532"/>
              <a:gd name="connsiteY151" fmla="*/ 6264775 h 6975464"/>
              <a:gd name="connsiteX152" fmla="*/ 1489068 w 42198532"/>
              <a:gd name="connsiteY152" fmla="*/ 6553389 h 6975464"/>
              <a:gd name="connsiteX153" fmla="*/ 1870800 w 42198532"/>
              <a:gd name="connsiteY153" fmla="*/ 6257678 h 6975464"/>
              <a:gd name="connsiteX154" fmla="*/ 1870800 w 42198532"/>
              <a:gd name="connsiteY154" fmla="*/ 6139394 h 6975464"/>
              <a:gd name="connsiteX155" fmla="*/ 1857392 w 42198532"/>
              <a:gd name="connsiteY155" fmla="*/ 6144914 h 6975464"/>
              <a:gd name="connsiteX156" fmla="*/ 1857392 w 42198532"/>
              <a:gd name="connsiteY156" fmla="*/ 6251370 h 6975464"/>
              <a:gd name="connsiteX157" fmla="*/ 1495378 w 42198532"/>
              <a:gd name="connsiteY157" fmla="*/ 6531309 h 6975464"/>
              <a:gd name="connsiteX158" fmla="*/ 1495378 w 42198532"/>
              <a:gd name="connsiteY158" fmla="*/ 6185131 h 6975464"/>
              <a:gd name="connsiteX159" fmla="*/ 1857392 w 42198532"/>
              <a:gd name="connsiteY159" fmla="*/ 5904403 h 6975464"/>
              <a:gd name="connsiteX160" fmla="*/ 1857392 w 42198532"/>
              <a:gd name="connsiteY160" fmla="*/ 6144125 h 6975464"/>
              <a:gd name="connsiteX161" fmla="*/ 1870800 w 42198532"/>
              <a:gd name="connsiteY161" fmla="*/ 6138605 h 6975464"/>
              <a:gd name="connsiteX162" fmla="*/ 1870800 w 42198532"/>
              <a:gd name="connsiteY162" fmla="*/ 5887843 h 6975464"/>
              <a:gd name="connsiteX163" fmla="*/ 1739875 w 42198532"/>
              <a:gd name="connsiteY163" fmla="*/ 5788484 h 6975464"/>
              <a:gd name="connsiteX164" fmla="*/ 1497744 w 42198532"/>
              <a:gd name="connsiteY164" fmla="*/ 5604749 h 6975464"/>
              <a:gd name="connsiteX165" fmla="*/ 1497744 w 42198532"/>
              <a:gd name="connsiteY165" fmla="*/ 5424957 h 6975464"/>
              <a:gd name="connsiteX166" fmla="*/ 1484336 w 42198532"/>
              <a:gd name="connsiteY166" fmla="*/ 5427322 h 6975464"/>
              <a:gd name="connsiteX167" fmla="*/ 1484336 w 42198532"/>
              <a:gd name="connsiteY167" fmla="*/ 5598440 h 6975464"/>
              <a:gd name="connsiteX168" fmla="*/ 1122322 w 42198532"/>
              <a:gd name="connsiteY168" fmla="*/ 5879169 h 6975464"/>
              <a:gd name="connsiteX169" fmla="*/ 1122322 w 42198532"/>
              <a:gd name="connsiteY169" fmla="*/ 5532990 h 6975464"/>
              <a:gd name="connsiteX170" fmla="*/ 1292682 w 42198532"/>
              <a:gd name="connsiteY170" fmla="*/ 5400511 h 6975464"/>
              <a:gd name="connsiteX171" fmla="*/ 1285583 w 42198532"/>
              <a:gd name="connsiteY171" fmla="*/ 5390260 h 6975464"/>
              <a:gd name="connsiteX172" fmla="*/ 1116013 w 42198532"/>
              <a:gd name="connsiteY172" fmla="*/ 5521161 h 6975464"/>
              <a:gd name="connsiteX173" fmla="*/ 750844 w 42198532"/>
              <a:gd name="connsiteY173" fmla="*/ 5243588 h 6975464"/>
              <a:gd name="connsiteX174" fmla="*/ 1025312 w 42198532"/>
              <a:gd name="connsiteY174" fmla="*/ 5030676 h 6975464"/>
              <a:gd name="connsiteX175" fmla="*/ 1110492 w 42198532"/>
              <a:gd name="connsiteY175" fmla="*/ 4965225 h 6975464"/>
              <a:gd name="connsiteX176" fmla="*/ 1475660 w 42198532"/>
              <a:gd name="connsiteY176" fmla="*/ 5242799 h 6975464"/>
              <a:gd name="connsiteX177" fmla="*/ 1285583 w 42198532"/>
              <a:gd name="connsiteY177" fmla="*/ 5389472 h 6975464"/>
              <a:gd name="connsiteX178" fmla="*/ 1293470 w 42198532"/>
              <a:gd name="connsiteY178" fmla="*/ 5400511 h 6975464"/>
              <a:gd name="connsiteX179" fmla="*/ 1484336 w 42198532"/>
              <a:gd name="connsiteY179" fmla="*/ 5252262 h 6975464"/>
              <a:gd name="connsiteX180" fmla="*/ 1484336 w 42198532"/>
              <a:gd name="connsiteY180" fmla="*/ 5426534 h 6975464"/>
              <a:gd name="connsiteX181" fmla="*/ 1497744 w 42198532"/>
              <a:gd name="connsiteY181" fmla="*/ 5424168 h 6975464"/>
              <a:gd name="connsiteX182" fmla="*/ 1497744 w 42198532"/>
              <a:gd name="connsiteY182" fmla="*/ 5246742 h 6975464"/>
              <a:gd name="connsiteX183" fmla="*/ 1513518 w 42198532"/>
              <a:gd name="connsiteY183" fmla="*/ 5234125 h 6975464"/>
              <a:gd name="connsiteX184" fmla="*/ 1513518 w 42198532"/>
              <a:gd name="connsiteY184" fmla="*/ 5217565 h 6975464"/>
              <a:gd name="connsiteX185" fmla="*/ 1495378 w 42198532"/>
              <a:gd name="connsiteY185" fmla="*/ 5231759 h 6975464"/>
              <a:gd name="connsiteX186" fmla="*/ 1495378 w 42198532"/>
              <a:gd name="connsiteY186" fmla="*/ 4885580 h 6975464"/>
              <a:gd name="connsiteX187" fmla="*/ 1513518 w 42198532"/>
              <a:gd name="connsiteY187" fmla="*/ 4871386 h 6975464"/>
              <a:gd name="connsiteX188" fmla="*/ 1513518 w 42198532"/>
              <a:gd name="connsiteY188" fmla="*/ 4854826 h 6975464"/>
              <a:gd name="connsiteX189" fmla="*/ 1489068 w 42198532"/>
              <a:gd name="connsiteY189" fmla="*/ 4873752 h 6975464"/>
              <a:gd name="connsiteX190" fmla="*/ 1123900 w 42198532"/>
              <a:gd name="connsiteY190" fmla="*/ 4596178 h 6975464"/>
              <a:gd name="connsiteX191" fmla="*/ 1488280 w 42198532"/>
              <a:gd name="connsiteY191" fmla="*/ 4313873 h 6975464"/>
              <a:gd name="connsiteX192" fmla="*/ 1853448 w 42198532"/>
              <a:gd name="connsiteY192" fmla="*/ 4591447 h 6975464"/>
              <a:gd name="connsiteX193" fmla="*/ 1514307 w 42198532"/>
              <a:gd name="connsiteY193" fmla="*/ 4854826 h 6975464"/>
              <a:gd name="connsiteX194" fmla="*/ 1514307 w 42198532"/>
              <a:gd name="connsiteY194" fmla="*/ 4870598 h 6975464"/>
              <a:gd name="connsiteX195" fmla="*/ 1857392 w 42198532"/>
              <a:gd name="connsiteY195" fmla="*/ 4604852 h 6975464"/>
              <a:gd name="connsiteX196" fmla="*/ 1857392 w 42198532"/>
              <a:gd name="connsiteY196" fmla="*/ 4951031 h 6975464"/>
              <a:gd name="connsiteX197" fmla="*/ 1514307 w 42198532"/>
              <a:gd name="connsiteY197" fmla="*/ 5217565 h 6975464"/>
              <a:gd name="connsiteX198" fmla="*/ 1514307 w 42198532"/>
              <a:gd name="connsiteY198" fmla="*/ 5234125 h 6975464"/>
              <a:gd name="connsiteX199" fmla="*/ 1870800 w 42198532"/>
              <a:gd name="connsiteY199" fmla="*/ 4957339 h 6975464"/>
              <a:gd name="connsiteX200" fmla="*/ 1870800 w 42198532"/>
              <a:gd name="connsiteY200" fmla="*/ 4588292 h 6975464"/>
              <a:gd name="connsiteX201" fmla="*/ 1497744 w 42198532"/>
              <a:gd name="connsiteY201" fmla="*/ 4304410 h 6975464"/>
              <a:gd name="connsiteX202" fmla="*/ 1497744 w 42198532"/>
              <a:gd name="connsiteY202" fmla="*/ 3956654 h 6975464"/>
              <a:gd name="connsiteX203" fmla="*/ 1484336 w 42198532"/>
              <a:gd name="connsiteY203" fmla="*/ 3966905 h 6975464"/>
              <a:gd name="connsiteX204" fmla="*/ 1484336 w 42198532"/>
              <a:gd name="connsiteY204" fmla="*/ 4299679 h 6975464"/>
              <a:gd name="connsiteX205" fmla="*/ 1122322 w 42198532"/>
              <a:gd name="connsiteY205" fmla="*/ 4579618 h 6975464"/>
              <a:gd name="connsiteX206" fmla="*/ 1122322 w 42198532"/>
              <a:gd name="connsiteY206" fmla="*/ 4233439 h 6975464"/>
              <a:gd name="connsiteX207" fmla="*/ 1484336 w 42198532"/>
              <a:gd name="connsiteY207" fmla="*/ 3952712 h 6975464"/>
              <a:gd name="connsiteX208" fmla="*/ 1484336 w 42198532"/>
              <a:gd name="connsiteY208" fmla="*/ 3966117 h 6975464"/>
              <a:gd name="connsiteX209" fmla="*/ 1497744 w 42198532"/>
              <a:gd name="connsiteY209" fmla="*/ 3955866 h 6975464"/>
              <a:gd name="connsiteX210" fmla="*/ 1497744 w 42198532"/>
              <a:gd name="connsiteY210" fmla="*/ 3936152 h 6975464"/>
              <a:gd name="connsiteX211" fmla="*/ 1136519 w 42198532"/>
              <a:gd name="connsiteY211" fmla="*/ 3661732 h 6975464"/>
              <a:gd name="connsiteX212" fmla="*/ 1125477 w 42198532"/>
              <a:gd name="connsiteY212" fmla="*/ 3669618 h 6975464"/>
              <a:gd name="connsiteX213" fmla="*/ 1135730 w 42198532"/>
              <a:gd name="connsiteY213" fmla="*/ 3660943 h 6975464"/>
              <a:gd name="connsiteX214" fmla="*/ 1119956 w 42198532"/>
              <a:gd name="connsiteY214" fmla="*/ 3649115 h 6975464"/>
              <a:gd name="connsiteX215" fmla="*/ 1119956 w 42198532"/>
              <a:gd name="connsiteY215" fmla="*/ 3637286 h 6975464"/>
              <a:gd name="connsiteX216" fmla="*/ 1106548 w 42198532"/>
              <a:gd name="connsiteY216" fmla="*/ 3637286 h 6975464"/>
              <a:gd name="connsiteX217" fmla="*/ 1106548 w 42198532"/>
              <a:gd name="connsiteY217" fmla="*/ 3649903 h 6975464"/>
              <a:gd name="connsiteX218" fmla="*/ 744534 w 42198532"/>
              <a:gd name="connsiteY218" fmla="*/ 3929843 h 6975464"/>
              <a:gd name="connsiteX219" fmla="*/ 744534 w 42198532"/>
              <a:gd name="connsiteY219" fmla="*/ 3612841 h 6975464"/>
              <a:gd name="connsiteX220" fmla="*/ 744534 w 42198532"/>
              <a:gd name="connsiteY220" fmla="*/ 3584453 h 6975464"/>
              <a:gd name="connsiteX221" fmla="*/ 1106548 w 42198532"/>
              <a:gd name="connsiteY221" fmla="*/ 3303725 h 6975464"/>
              <a:gd name="connsiteX222" fmla="*/ 1106548 w 42198532"/>
              <a:gd name="connsiteY222" fmla="*/ 3617573 h 6975464"/>
              <a:gd name="connsiteX223" fmla="*/ 1106548 w 42198532"/>
              <a:gd name="connsiteY223" fmla="*/ 3636498 h 6975464"/>
              <a:gd name="connsiteX224" fmla="*/ 1119956 w 42198532"/>
              <a:gd name="connsiteY224" fmla="*/ 3636498 h 6975464"/>
              <a:gd name="connsiteX225" fmla="*/ 1119956 w 42198532"/>
              <a:gd name="connsiteY225" fmla="*/ 3298205 h 6975464"/>
              <a:gd name="connsiteX226" fmla="*/ 1392847 w 42198532"/>
              <a:gd name="connsiteY226" fmla="*/ 3086870 h 6975464"/>
              <a:gd name="connsiteX227" fmla="*/ 1483547 w 42198532"/>
              <a:gd name="connsiteY227" fmla="*/ 3016688 h 6975464"/>
              <a:gd name="connsiteX228" fmla="*/ 1862913 w 42198532"/>
              <a:gd name="connsiteY228" fmla="*/ 3304513 h 6975464"/>
              <a:gd name="connsiteX229" fmla="*/ 2243855 w 42198532"/>
              <a:gd name="connsiteY229" fmla="*/ 3008803 h 6975464"/>
              <a:gd name="connsiteX230" fmla="*/ 2243855 w 42198532"/>
              <a:gd name="connsiteY230" fmla="*/ 2891307 h 6975464"/>
              <a:gd name="connsiteX231" fmla="*/ 2231236 w 42198532"/>
              <a:gd name="connsiteY231" fmla="*/ 2896827 h 6975464"/>
              <a:gd name="connsiteX232" fmla="*/ 2231236 w 42198532"/>
              <a:gd name="connsiteY232" fmla="*/ 3002494 h 6975464"/>
              <a:gd name="connsiteX233" fmla="*/ 1869222 w 42198532"/>
              <a:gd name="connsiteY233" fmla="*/ 3283222 h 6975464"/>
              <a:gd name="connsiteX234" fmla="*/ 1869222 w 42198532"/>
              <a:gd name="connsiteY234" fmla="*/ 2937043 h 6975464"/>
              <a:gd name="connsiteX235" fmla="*/ 2231236 w 42198532"/>
              <a:gd name="connsiteY235" fmla="*/ 2656315 h 6975464"/>
              <a:gd name="connsiteX236" fmla="*/ 2231236 w 42198532"/>
              <a:gd name="connsiteY236" fmla="*/ 2896038 h 6975464"/>
              <a:gd name="connsiteX237" fmla="*/ 2243855 w 42198532"/>
              <a:gd name="connsiteY237" fmla="*/ 2890518 h 6975464"/>
              <a:gd name="connsiteX238" fmla="*/ 2243855 w 42198532"/>
              <a:gd name="connsiteY238" fmla="*/ 2639755 h 6975464"/>
              <a:gd name="connsiteX239" fmla="*/ 2113720 w 42198532"/>
              <a:gd name="connsiteY239" fmla="*/ 2540397 h 6975464"/>
              <a:gd name="connsiteX240" fmla="*/ 2100312 w 42198532"/>
              <a:gd name="connsiteY240" fmla="*/ 2546705 h 6975464"/>
              <a:gd name="connsiteX241" fmla="*/ 2226503 w 42198532"/>
              <a:gd name="connsiteY241" fmla="*/ 2642910 h 6975464"/>
              <a:gd name="connsiteX242" fmla="*/ 1862124 w 42198532"/>
              <a:gd name="connsiteY242" fmla="*/ 2925215 h 6975464"/>
              <a:gd name="connsiteX243" fmla="*/ 1496955 w 42198532"/>
              <a:gd name="connsiteY243" fmla="*/ 2647641 h 6975464"/>
              <a:gd name="connsiteX244" fmla="*/ 1861335 w 42198532"/>
              <a:gd name="connsiteY244" fmla="*/ 2365336 h 6975464"/>
              <a:gd name="connsiteX245" fmla="*/ 2099523 w 42198532"/>
              <a:gd name="connsiteY245" fmla="*/ 2545916 h 6975464"/>
              <a:gd name="connsiteX246" fmla="*/ 2112931 w 42198532"/>
              <a:gd name="connsiteY246" fmla="*/ 2539608 h 6975464"/>
              <a:gd name="connsiteX247" fmla="*/ 1870800 w 42198532"/>
              <a:gd name="connsiteY247" fmla="*/ 2355873 h 6975464"/>
              <a:gd name="connsiteX248" fmla="*/ 1870800 w 42198532"/>
              <a:gd name="connsiteY248" fmla="*/ 2176869 h 6975464"/>
              <a:gd name="connsiteX249" fmla="*/ 1857392 w 42198532"/>
              <a:gd name="connsiteY249" fmla="*/ 2178447 h 6975464"/>
              <a:gd name="connsiteX250" fmla="*/ 1857392 w 42198532"/>
              <a:gd name="connsiteY250" fmla="*/ 2350353 h 6975464"/>
              <a:gd name="connsiteX251" fmla="*/ 1496167 w 42198532"/>
              <a:gd name="connsiteY251" fmla="*/ 2631081 h 6975464"/>
              <a:gd name="connsiteX252" fmla="*/ 1496167 w 42198532"/>
              <a:gd name="connsiteY252" fmla="*/ 2284114 h 6975464"/>
              <a:gd name="connsiteX253" fmla="*/ 1666526 w 42198532"/>
              <a:gd name="connsiteY253" fmla="*/ 2152424 h 6975464"/>
              <a:gd name="connsiteX254" fmla="*/ 1658639 w 42198532"/>
              <a:gd name="connsiteY254" fmla="*/ 2141384 h 6975464"/>
              <a:gd name="connsiteX255" fmla="*/ 1666526 w 42198532"/>
              <a:gd name="connsiteY255" fmla="*/ 2151636 h 6975464"/>
              <a:gd name="connsiteX256" fmla="*/ 1857392 w 42198532"/>
              <a:gd name="connsiteY256" fmla="*/ 2003386 h 6975464"/>
              <a:gd name="connsiteX257" fmla="*/ 1857392 w 42198532"/>
              <a:gd name="connsiteY257" fmla="*/ 2177658 h 6975464"/>
              <a:gd name="connsiteX258" fmla="*/ 1870800 w 42198532"/>
              <a:gd name="connsiteY258" fmla="*/ 2176081 h 6975464"/>
              <a:gd name="connsiteX259" fmla="*/ 1870800 w 42198532"/>
              <a:gd name="connsiteY259" fmla="*/ 1998654 h 6975464"/>
              <a:gd name="connsiteX260" fmla="*/ 1886574 w 42198532"/>
              <a:gd name="connsiteY260" fmla="*/ 1986037 h 6975464"/>
              <a:gd name="connsiteX261" fmla="*/ 1886574 w 42198532"/>
              <a:gd name="connsiteY261" fmla="*/ 1969478 h 6975464"/>
              <a:gd name="connsiteX262" fmla="*/ 1869222 w 42198532"/>
              <a:gd name="connsiteY262" fmla="*/ 1982883 h 6975464"/>
              <a:gd name="connsiteX263" fmla="*/ 1869222 w 42198532"/>
              <a:gd name="connsiteY263" fmla="*/ 1636704 h 6975464"/>
              <a:gd name="connsiteX264" fmla="*/ 1886574 w 42198532"/>
              <a:gd name="connsiteY264" fmla="*/ 1623299 h 6975464"/>
              <a:gd name="connsiteX265" fmla="*/ 1886574 w 42198532"/>
              <a:gd name="connsiteY265" fmla="*/ 1606739 h 6975464"/>
              <a:gd name="connsiteX266" fmla="*/ 1862124 w 42198532"/>
              <a:gd name="connsiteY266" fmla="*/ 1625665 h 6975464"/>
              <a:gd name="connsiteX267" fmla="*/ 1496955 w 42198532"/>
              <a:gd name="connsiteY267" fmla="*/ 1348091 h 6975464"/>
              <a:gd name="connsiteX268" fmla="*/ 1861335 w 42198532"/>
              <a:gd name="connsiteY268" fmla="*/ 1064997 h 6975464"/>
              <a:gd name="connsiteX269" fmla="*/ 2226503 w 42198532"/>
              <a:gd name="connsiteY269" fmla="*/ 1342571 h 6975464"/>
              <a:gd name="connsiteX270" fmla="*/ 1887362 w 42198532"/>
              <a:gd name="connsiteY270" fmla="*/ 1605951 h 6975464"/>
              <a:gd name="connsiteX271" fmla="*/ 1887362 w 42198532"/>
              <a:gd name="connsiteY271" fmla="*/ 1622510 h 6975464"/>
              <a:gd name="connsiteX272" fmla="*/ 2231236 w 42198532"/>
              <a:gd name="connsiteY272" fmla="*/ 1355976 h 6975464"/>
              <a:gd name="connsiteX273" fmla="*/ 2231236 w 42198532"/>
              <a:gd name="connsiteY273" fmla="*/ 1702944 h 6975464"/>
              <a:gd name="connsiteX274" fmla="*/ 1887362 w 42198532"/>
              <a:gd name="connsiteY274" fmla="*/ 1968689 h 6975464"/>
              <a:gd name="connsiteX275" fmla="*/ 1887362 w 42198532"/>
              <a:gd name="connsiteY275" fmla="*/ 1985249 h 6975464"/>
              <a:gd name="connsiteX276" fmla="*/ 2243855 w 42198532"/>
              <a:gd name="connsiteY276" fmla="*/ 1709252 h 6975464"/>
              <a:gd name="connsiteX277" fmla="*/ 2243855 w 42198532"/>
              <a:gd name="connsiteY277" fmla="*/ 1339416 h 6975464"/>
              <a:gd name="connsiteX278" fmla="*/ 1870800 w 42198532"/>
              <a:gd name="connsiteY278" fmla="*/ 1056323 h 6975464"/>
              <a:gd name="connsiteX279" fmla="*/ 1870800 w 42198532"/>
              <a:gd name="connsiteY279" fmla="*/ 707778 h 6975464"/>
              <a:gd name="connsiteX280" fmla="*/ 1857392 w 42198532"/>
              <a:gd name="connsiteY280" fmla="*/ 718030 h 6975464"/>
              <a:gd name="connsiteX281" fmla="*/ 1857392 w 42198532"/>
              <a:gd name="connsiteY281" fmla="*/ 1050803 h 6975464"/>
              <a:gd name="connsiteX282" fmla="*/ 1496167 w 42198532"/>
              <a:gd name="connsiteY282" fmla="*/ 1331531 h 6975464"/>
              <a:gd name="connsiteX283" fmla="*/ 1496167 w 42198532"/>
              <a:gd name="connsiteY283" fmla="*/ 985352 h 6975464"/>
              <a:gd name="connsiteX284" fmla="*/ 1857392 w 42198532"/>
              <a:gd name="connsiteY284" fmla="*/ 704624 h 6975464"/>
              <a:gd name="connsiteX285" fmla="*/ 1857392 w 42198532"/>
              <a:gd name="connsiteY285" fmla="*/ 717241 h 6975464"/>
              <a:gd name="connsiteX286" fmla="*/ 1870800 w 42198532"/>
              <a:gd name="connsiteY286" fmla="*/ 706990 h 6975464"/>
              <a:gd name="connsiteX287" fmla="*/ 1870800 w 42198532"/>
              <a:gd name="connsiteY287" fmla="*/ 688064 h 6975464"/>
              <a:gd name="connsiteX288" fmla="*/ 1509574 w 42198532"/>
              <a:gd name="connsiteY288" fmla="*/ 412856 h 6975464"/>
              <a:gd name="connsiteX289" fmla="*/ 1498533 w 42198532"/>
              <a:gd name="connsiteY289" fmla="*/ 421530 h 6975464"/>
              <a:gd name="connsiteX290" fmla="*/ 1508786 w 42198532"/>
              <a:gd name="connsiteY290" fmla="*/ 412856 h 6975464"/>
              <a:gd name="connsiteX291" fmla="*/ 1493012 w 42198532"/>
              <a:gd name="connsiteY291" fmla="*/ 401028 h 6975464"/>
              <a:gd name="connsiteX292" fmla="*/ 1493012 w 42198532"/>
              <a:gd name="connsiteY292" fmla="*/ 119417 h 6975464"/>
              <a:gd name="connsiteX293" fmla="*/ 1493012 w 42198532"/>
              <a:gd name="connsiteY293" fmla="*/ 117464 h 6975464"/>
              <a:gd name="connsiteX294" fmla="*/ 1398859 w 42198532"/>
              <a:gd name="connsiteY294" fmla="*/ 117464 h 6975464"/>
              <a:gd name="connsiteX295" fmla="*/ 1480393 w 42198532"/>
              <a:gd name="connsiteY295" fmla="*/ 117464 h 6975464"/>
              <a:gd name="connsiteX296" fmla="*/ 1480393 w 42198532"/>
              <a:gd name="connsiteY296" fmla="*/ 201868 h 6975464"/>
              <a:gd name="connsiteX297" fmla="*/ 1480393 w 42198532"/>
              <a:gd name="connsiteY297" fmla="*/ 401028 h 6975464"/>
              <a:gd name="connsiteX298" fmla="*/ 1118379 w 42198532"/>
              <a:gd name="connsiteY298" fmla="*/ 681756 h 6975464"/>
              <a:gd name="connsiteX299" fmla="*/ 1118379 w 42198532"/>
              <a:gd name="connsiteY299" fmla="*/ 335577 h 6975464"/>
              <a:gd name="connsiteX300" fmla="*/ 1379242 w 42198532"/>
              <a:gd name="connsiteY300" fmla="*/ 132719 h 6975464"/>
              <a:gd name="connsiteX301" fmla="*/ 1398859 w 42198532"/>
              <a:gd name="connsiteY301" fmla="*/ 117464 h 6975464"/>
              <a:gd name="connsiteX302" fmla="*/ 840168 w 42198532"/>
              <a:gd name="connsiteY302" fmla="*/ 117464 h 6975464"/>
              <a:gd name="connsiteX303" fmla="*/ 1377550 w 42198532"/>
              <a:gd name="connsiteY303" fmla="*/ 117464 h 6975464"/>
              <a:gd name="connsiteX304" fmla="*/ 1301753 w 42198532"/>
              <a:gd name="connsiteY304" fmla="*/ 176360 h 6975464"/>
              <a:gd name="connsiteX305" fmla="*/ 1112069 w 42198532"/>
              <a:gd name="connsiteY305" fmla="*/ 323748 h 6975464"/>
              <a:gd name="connsiteX306" fmla="*/ 857417 w 42198532"/>
              <a:gd name="connsiteY306" fmla="*/ 130551 h 6975464"/>
              <a:gd name="connsiteX307" fmla="*/ 840168 w 42198532"/>
              <a:gd name="connsiteY307" fmla="*/ 117464 h 6975464"/>
              <a:gd name="connsiteX0" fmla="*/ 738225 w 42198532"/>
              <a:gd name="connsiteY0" fmla="*/ 6911396 h 7004830"/>
              <a:gd name="connsiteX1" fmla="*/ 814828 w 42198532"/>
              <a:gd name="connsiteY1" fmla="*/ 6969750 h 7004830"/>
              <a:gd name="connsiteX2" fmla="*/ 822329 w 42198532"/>
              <a:gd name="connsiteY2" fmla="*/ 6975464 h 7004830"/>
              <a:gd name="connsiteX3" fmla="*/ 655724 w 42198532"/>
              <a:gd name="connsiteY3" fmla="*/ 6975464 h 7004830"/>
              <a:gd name="connsiteX4" fmla="*/ 656989 w 42198532"/>
              <a:gd name="connsiteY4" fmla="*/ 6974481 h 7004830"/>
              <a:gd name="connsiteX5" fmla="*/ 738225 w 42198532"/>
              <a:gd name="connsiteY5" fmla="*/ 6911396 h 7004830"/>
              <a:gd name="connsiteX6" fmla="*/ 733493 w 42198532"/>
              <a:gd name="connsiteY6" fmla="*/ 6551812 h 7004830"/>
              <a:gd name="connsiteX7" fmla="*/ 733493 w 42198532"/>
              <a:gd name="connsiteY7" fmla="*/ 6897991 h 7004830"/>
              <a:gd name="connsiteX8" fmla="*/ 639637 w 42198532"/>
              <a:gd name="connsiteY8" fmla="*/ 6970539 h 7004830"/>
              <a:gd name="connsiteX9" fmla="*/ 656989 w 42198532"/>
              <a:gd name="connsiteY9" fmla="*/ 6974481 h 7004830"/>
              <a:gd name="connsiteX10" fmla="*/ 638848 w 42198532"/>
              <a:gd name="connsiteY10" fmla="*/ 6971327 h 7004830"/>
              <a:gd name="connsiteX11" fmla="*/ 633515 w 42198532"/>
              <a:gd name="connsiteY11" fmla="*/ 6975464 h 7004830"/>
              <a:gd name="connsiteX12" fmla="*/ 371479 w 42198532"/>
              <a:gd name="connsiteY12" fmla="*/ 6975464 h 7004830"/>
              <a:gd name="connsiteX13" fmla="*/ 371479 w 42198532"/>
              <a:gd name="connsiteY13" fmla="*/ 6917056 h 7004830"/>
              <a:gd name="connsiteX14" fmla="*/ 371479 w 42198532"/>
              <a:gd name="connsiteY14" fmla="*/ 6832540 h 7004830"/>
              <a:gd name="connsiteX15" fmla="*/ 733493 w 42198532"/>
              <a:gd name="connsiteY15" fmla="*/ 6551812 h 7004830"/>
              <a:gd name="connsiteX16" fmla="*/ 1106548 w 42198532"/>
              <a:gd name="connsiteY16" fmla="*/ 5904403 h 7004830"/>
              <a:gd name="connsiteX17" fmla="*/ 1106548 w 42198532"/>
              <a:gd name="connsiteY17" fmla="*/ 6251370 h 7004830"/>
              <a:gd name="connsiteX18" fmla="*/ 1012693 w 42198532"/>
              <a:gd name="connsiteY18" fmla="*/ 6323918 h 7004830"/>
              <a:gd name="connsiteX19" fmla="*/ 744534 w 42198532"/>
              <a:gd name="connsiteY19" fmla="*/ 6531309 h 7004830"/>
              <a:gd name="connsiteX20" fmla="*/ 744534 w 42198532"/>
              <a:gd name="connsiteY20" fmla="*/ 6185131 h 7004830"/>
              <a:gd name="connsiteX21" fmla="*/ 873093 w 42198532"/>
              <a:gd name="connsiteY21" fmla="*/ 6085772 h 7004830"/>
              <a:gd name="connsiteX22" fmla="*/ 1106548 w 42198532"/>
              <a:gd name="connsiteY22" fmla="*/ 5904403 h 7004830"/>
              <a:gd name="connsiteX23" fmla="*/ 1739875 w 42198532"/>
              <a:gd name="connsiteY23" fmla="*/ 5788484 h 7004830"/>
              <a:gd name="connsiteX24" fmla="*/ 1726467 w 42198532"/>
              <a:gd name="connsiteY24" fmla="*/ 5794792 h 7004830"/>
              <a:gd name="connsiteX25" fmla="*/ 1739875 w 42198532"/>
              <a:gd name="connsiteY25" fmla="*/ 5788484 h 7004830"/>
              <a:gd name="connsiteX26" fmla="*/ 1488280 w 42198532"/>
              <a:gd name="connsiteY26" fmla="*/ 5613423 h 7004830"/>
              <a:gd name="connsiteX27" fmla="*/ 1726467 w 42198532"/>
              <a:gd name="connsiteY27" fmla="*/ 5794792 h 7004830"/>
              <a:gd name="connsiteX28" fmla="*/ 1853448 w 42198532"/>
              <a:gd name="connsiteY28" fmla="*/ 5890997 h 7004830"/>
              <a:gd name="connsiteX29" fmla="*/ 1489068 w 42198532"/>
              <a:gd name="connsiteY29" fmla="*/ 6174091 h 7004830"/>
              <a:gd name="connsiteX30" fmla="*/ 1123900 w 42198532"/>
              <a:gd name="connsiteY30" fmla="*/ 5896517 h 7004830"/>
              <a:gd name="connsiteX31" fmla="*/ 1488280 w 42198532"/>
              <a:gd name="connsiteY31" fmla="*/ 5613423 h 7004830"/>
              <a:gd name="connsiteX32" fmla="*/ 359648 w 42198532"/>
              <a:gd name="connsiteY32" fmla="*/ 4965225 h 7004830"/>
              <a:gd name="connsiteX33" fmla="*/ 724817 w 42198532"/>
              <a:gd name="connsiteY33" fmla="*/ 5242799 h 7004830"/>
              <a:gd name="connsiteX34" fmla="*/ 487418 w 42198532"/>
              <a:gd name="connsiteY34" fmla="*/ 5426534 h 7004830"/>
              <a:gd name="connsiteX35" fmla="*/ 493727 w 42198532"/>
              <a:gd name="connsiteY35" fmla="*/ 5437574 h 7004830"/>
              <a:gd name="connsiteX36" fmla="*/ 733493 w 42198532"/>
              <a:gd name="connsiteY36" fmla="*/ 5252262 h 7004830"/>
              <a:gd name="connsiteX37" fmla="*/ 733493 w 42198532"/>
              <a:gd name="connsiteY37" fmla="*/ 5598440 h 7004830"/>
              <a:gd name="connsiteX38" fmla="*/ 633328 w 42198532"/>
              <a:gd name="connsiteY38" fmla="*/ 5675720 h 7004830"/>
              <a:gd name="connsiteX39" fmla="*/ 641215 w 42198532"/>
              <a:gd name="connsiteY39" fmla="*/ 5688337 h 7004830"/>
              <a:gd name="connsiteX40" fmla="*/ 737436 w 42198532"/>
              <a:gd name="connsiteY40" fmla="*/ 5613423 h 7004830"/>
              <a:gd name="connsiteX41" fmla="*/ 1102605 w 42198532"/>
              <a:gd name="connsiteY41" fmla="*/ 5890997 h 7004830"/>
              <a:gd name="connsiteX42" fmla="*/ 866783 w 42198532"/>
              <a:gd name="connsiteY42" fmla="*/ 6073943 h 7004830"/>
              <a:gd name="connsiteX43" fmla="*/ 873093 w 42198532"/>
              <a:gd name="connsiteY43" fmla="*/ 6085772 h 7004830"/>
              <a:gd name="connsiteX44" fmla="*/ 865994 w 42198532"/>
              <a:gd name="connsiteY44" fmla="*/ 6074732 h 7004830"/>
              <a:gd name="connsiteX45" fmla="*/ 738225 w 42198532"/>
              <a:gd name="connsiteY45" fmla="*/ 6174091 h 7004830"/>
              <a:gd name="connsiteX46" fmla="*/ 373056 w 42198532"/>
              <a:gd name="connsiteY46" fmla="*/ 5896517 h 7004830"/>
              <a:gd name="connsiteX47" fmla="*/ 640426 w 42198532"/>
              <a:gd name="connsiteY47" fmla="*/ 5689125 h 7004830"/>
              <a:gd name="connsiteX48" fmla="*/ 633328 w 42198532"/>
              <a:gd name="connsiteY48" fmla="*/ 5676508 h 7004830"/>
              <a:gd name="connsiteX49" fmla="*/ 371479 w 42198532"/>
              <a:gd name="connsiteY49" fmla="*/ 5879169 h 7004830"/>
              <a:gd name="connsiteX50" fmla="*/ 371479 w 42198532"/>
              <a:gd name="connsiteY50" fmla="*/ 5532990 h 7004830"/>
              <a:gd name="connsiteX51" fmla="*/ 493727 w 42198532"/>
              <a:gd name="connsiteY51" fmla="*/ 5438362 h 7004830"/>
              <a:gd name="connsiteX52" fmla="*/ 486629 w 42198532"/>
              <a:gd name="connsiteY52" fmla="*/ 5426534 h 7004830"/>
              <a:gd name="connsiteX53" fmla="*/ 365169 w 42198532"/>
              <a:gd name="connsiteY53" fmla="*/ 5521161 h 7004830"/>
              <a:gd name="connsiteX54" fmla="*/ 0 w 42198532"/>
              <a:gd name="connsiteY54" fmla="*/ 5243588 h 7004830"/>
              <a:gd name="connsiteX55" fmla="*/ 359648 w 42198532"/>
              <a:gd name="connsiteY55" fmla="*/ 4965225 h 7004830"/>
              <a:gd name="connsiteX56" fmla="*/ 1106548 w 42198532"/>
              <a:gd name="connsiteY56" fmla="*/ 4604852 h 7004830"/>
              <a:gd name="connsiteX57" fmla="*/ 1106548 w 42198532"/>
              <a:gd name="connsiteY57" fmla="*/ 4951031 h 7004830"/>
              <a:gd name="connsiteX58" fmla="*/ 1018214 w 42198532"/>
              <a:gd name="connsiteY58" fmla="*/ 5019636 h 7004830"/>
              <a:gd name="connsiteX59" fmla="*/ 1025312 w 42198532"/>
              <a:gd name="connsiteY59" fmla="*/ 5030676 h 7004830"/>
              <a:gd name="connsiteX60" fmla="*/ 1017425 w 42198532"/>
              <a:gd name="connsiteY60" fmla="*/ 5020424 h 7004830"/>
              <a:gd name="connsiteX61" fmla="*/ 744534 w 42198532"/>
              <a:gd name="connsiteY61" fmla="*/ 5231759 h 7004830"/>
              <a:gd name="connsiteX62" fmla="*/ 744534 w 42198532"/>
              <a:gd name="connsiteY62" fmla="*/ 4885580 h 7004830"/>
              <a:gd name="connsiteX63" fmla="*/ 856530 w 42198532"/>
              <a:gd name="connsiteY63" fmla="*/ 4798050 h 7004830"/>
              <a:gd name="connsiteX64" fmla="*/ 849432 w 42198532"/>
              <a:gd name="connsiteY64" fmla="*/ 4787799 h 7004830"/>
              <a:gd name="connsiteX65" fmla="*/ 857319 w 42198532"/>
              <a:gd name="connsiteY65" fmla="*/ 4798050 h 7004830"/>
              <a:gd name="connsiteX66" fmla="*/ 1106548 w 42198532"/>
              <a:gd name="connsiteY66" fmla="*/ 4604852 h 7004830"/>
              <a:gd name="connsiteX67" fmla="*/ 737436 w 42198532"/>
              <a:gd name="connsiteY67" fmla="*/ 4313873 h 7004830"/>
              <a:gd name="connsiteX68" fmla="*/ 1102605 w 42198532"/>
              <a:gd name="connsiteY68" fmla="*/ 4591447 h 7004830"/>
              <a:gd name="connsiteX69" fmla="*/ 849432 w 42198532"/>
              <a:gd name="connsiteY69" fmla="*/ 4787799 h 7004830"/>
              <a:gd name="connsiteX70" fmla="*/ 738225 w 42198532"/>
              <a:gd name="connsiteY70" fmla="*/ 4873752 h 7004830"/>
              <a:gd name="connsiteX71" fmla="*/ 373056 w 42198532"/>
              <a:gd name="connsiteY71" fmla="*/ 4596178 h 7004830"/>
              <a:gd name="connsiteX72" fmla="*/ 737436 w 42198532"/>
              <a:gd name="connsiteY72" fmla="*/ 4313873 h 7004830"/>
              <a:gd name="connsiteX73" fmla="*/ 1115224 w 42198532"/>
              <a:gd name="connsiteY73" fmla="*/ 3661732 h 7004830"/>
              <a:gd name="connsiteX74" fmla="*/ 1125477 w 42198532"/>
              <a:gd name="connsiteY74" fmla="*/ 3669618 h 7004830"/>
              <a:gd name="connsiteX75" fmla="*/ 1480393 w 42198532"/>
              <a:gd name="connsiteY75" fmla="*/ 3939306 h 7004830"/>
              <a:gd name="connsiteX76" fmla="*/ 1116013 w 42198532"/>
              <a:gd name="connsiteY76" fmla="*/ 4222399 h 7004830"/>
              <a:gd name="connsiteX77" fmla="*/ 750844 w 42198532"/>
              <a:gd name="connsiteY77" fmla="*/ 3944037 h 7004830"/>
              <a:gd name="connsiteX78" fmla="*/ 1115224 w 42198532"/>
              <a:gd name="connsiteY78" fmla="*/ 3661732 h 7004830"/>
              <a:gd name="connsiteX79" fmla="*/ 1480393 w 42198532"/>
              <a:gd name="connsiteY79" fmla="*/ 2656315 h 7004830"/>
              <a:gd name="connsiteX80" fmla="*/ 1480393 w 42198532"/>
              <a:gd name="connsiteY80" fmla="*/ 3002494 h 7004830"/>
              <a:gd name="connsiteX81" fmla="*/ 1386537 w 42198532"/>
              <a:gd name="connsiteY81" fmla="*/ 3075042 h 7004830"/>
              <a:gd name="connsiteX82" fmla="*/ 1392847 w 42198532"/>
              <a:gd name="connsiteY82" fmla="*/ 3086870 h 7004830"/>
              <a:gd name="connsiteX83" fmla="*/ 1385748 w 42198532"/>
              <a:gd name="connsiteY83" fmla="*/ 3075830 h 7004830"/>
              <a:gd name="connsiteX84" fmla="*/ 1118379 w 42198532"/>
              <a:gd name="connsiteY84" fmla="*/ 3283222 h 7004830"/>
              <a:gd name="connsiteX85" fmla="*/ 1118379 w 42198532"/>
              <a:gd name="connsiteY85" fmla="*/ 2937043 h 7004830"/>
              <a:gd name="connsiteX86" fmla="*/ 1246148 w 42198532"/>
              <a:gd name="connsiteY86" fmla="*/ 2837685 h 7004830"/>
              <a:gd name="connsiteX87" fmla="*/ 1239839 w 42198532"/>
              <a:gd name="connsiteY87" fmla="*/ 2825856 h 7004830"/>
              <a:gd name="connsiteX88" fmla="*/ 1246937 w 42198532"/>
              <a:gd name="connsiteY88" fmla="*/ 2836896 h 7004830"/>
              <a:gd name="connsiteX89" fmla="*/ 1480393 w 42198532"/>
              <a:gd name="connsiteY89" fmla="*/ 2656315 h 7004830"/>
              <a:gd name="connsiteX90" fmla="*/ 732704 w 42198532"/>
              <a:gd name="connsiteY90" fmla="*/ 1716349 h 7004830"/>
              <a:gd name="connsiteX91" fmla="*/ 1097873 w 42198532"/>
              <a:gd name="connsiteY91" fmla="*/ 1993923 h 7004830"/>
              <a:gd name="connsiteX92" fmla="*/ 860473 w 42198532"/>
              <a:gd name="connsiteY92" fmla="*/ 2177658 h 7004830"/>
              <a:gd name="connsiteX93" fmla="*/ 867572 w 42198532"/>
              <a:gd name="connsiteY93" fmla="*/ 2189486 h 7004830"/>
              <a:gd name="connsiteX94" fmla="*/ 1106548 w 42198532"/>
              <a:gd name="connsiteY94" fmla="*/ 2003386 h 7004830"/>
              <a:gd name="connsiteX95" fmla="*/ 1106548 w 42198532"/>
              <a:gd name="connsiteY95" fmla="*/ 2350353 h 7004830"/>
              <a:gd name="connsiteX96" fmla="*/ 1007172 w 42198532"/>
              <a:gd name="connsiteY96" fmla="*/ 2427632 h 7004830"/>
              <a:gd name="connsiteX97" fmla="*/ 1014270 w 42198532"/>
              <a:gd name="connsiteY97" fmla="*/ 2440249 h 7004830"/>
              <a:gd name="connsiteX98" fmla="*/ 1110492 w 42198532"/>
              <a:gd name="connsiteY98" fmla="*/ 2365336 h 7004830"/>
              <a:gd name="connsiteX99" fmla="*/ 1475660 w 42198532"/>
              <a:gd name="connsiteY99" fmla="*/ 2642910 h 7004830"/>
              <a:gd name="connsiteX100" fmla="*/ 1239839 w 42198532"/>
              <a:gd name="connsiteY100" fmla="*/ 2825856 h 7004830"/>
              <a:gd name="connsiteX101" fmla="*/ 1112069 w 42198532"/>
              <a:gd name="connsiteY101" fmla="*/ 2925215 h 7004830"/>
              <a:gd name="connsiteX102" fmla="*/ 746900 w 42198532"/>
              <a:gd name="connsiteY102" fmla="*/ 2647641 h 7004830"/>
              <a:gd name="connsiteX103" fmla="*/ 1013481 w 42198532"/>
              <a:gd name="connsiteY103" fmla="*/ 2440249 h 7004830"/>
              <a:gd name="connsiteX104" fmla="*/ 1006383 w 42198532"/>
              <a:gd name="connsiteY104" fmla="*/ 2427632 h 7004830"/>
              <a:gd name="connsiteX105" fmla="*/ 744534 w 42198532"/>
              <a:gd name="connsiteY105" fmla="*/ 2631081 h 7004830"/>
              <a:gd name="connsiteX106" fmla="*/ 744534 w 42198532"/>
              <a:gd name="connsiteY106" fmla="*/ 2284114 h 7004830"/>
              <a:gd name="connsiteX107" fmla="*/ 866783 w 42198532"/>
              <a:gd name="connsiteY107" fmla="*/ 2189486 h 7004830"/>
              <a:gd name="connsiteX108" fmla="*/ 860473 w 42198532"/>
              <a:gd name="connsiteY108" fmla="*/ 2178447 h 7004830"/>
              <a:gd name="connsiteX109" fmla="*/ 738225 w 42198532"/>
              <a:gd name="connsiteY109" fmla="*/ 2273074 h 7004830"/>
              <a:gd name="connsiteX110" fmla="*/ 373056 w 42198532"/>
              <a:gd name="connsiteY110" fmla="*/ 1995500 h 7004830"/>
              <a:gd name="connsiteX111" fmla="*/ 732704 w 42198532"/>
              <a:gd name="connsiteY111" fmla="*/ 1716349 h 7004830"/>
              <a:gd name="connsiteX112" fmla="*/ 1480393 w 42198532"/>
              <a:gd name="connsiteY112" fmla="*/ 1355976 h 7004830"/>
              <a:gd name="connsiteX113" fmla="*/ 1480393 w 42198532"/>
              <a:gd name="connsiteY113" fmla="*/ 1702944 h 7004830"/>
              <a:gd name="connsiteX114" fmla="*/ 1391269 w 42198532"/>
              <a:gd name="connsiteY114" fmla="*/ 1771549 h 7004830"/>
              <a:gd name="connsiteX115" fmla="*/ 1399156 w 42198532"/>
              <a:gd name="connsiteY115" fmla="*/ 1781800 h 7004830"/>
              <a:gd name="connsiteX116" fmla="*/ 1483547 w 42198532"/>
              <a:gd name="connsiteY116" fmla="*/ 1716349 h 7004830"/>
              <a:gd name="connsiteX117" fmla="*/ 1848716 w 42198532"/>
              <a:gd name="connsiteY117" fmla="*/ 1993923 h 7004830"/>
              <a:gd name="connsiteX118" fmla="*/ 1658639 w 42198532"/>
              <a:gd name="connsiteY118" fmla="*/ 2141384 h 7004830"/>
              <a:gd name="connsiteX119" fmla="*/ 1489068 w 42198532"/>
              <a:gd name="connsiteY119" fmla="*/ 2273074 h 7004830"/>
              <a:gd name="connsiteX120" fmla="*/ 1123900 w 42198532"/>
              <a:gd name="connsiteY120" fmla="*/ 1995500 h 7004830"/>
              <a:gd name="connsiteX121" fmla="*/ 1398368 w 42198532"/>
              <a:gd name="connsiteY121" fmla="*/ 1782588 h 7004830"/>
              <a:gd name="connsiteX122" fmla="*/ 1390481 w 42198532"/>
              <a:gd name="connsiteY122" fmla="*/ 1771549 h 7004830"/>
              <a:gd name="connsiteX123" fmla="*/ 1118379 w 42198532"/>
              <a:gd name="connsiteY123" fmla="*/ 1982883 h 7004830"/>
              <a:gd name="connsiteX124" fmla="*/ 1118379 w 42198532"/>
              <a:gd name="connsiteY124" fmla="*/ 1636704 h 7004830"/>
              <a:gd name="connsiteX125" fmla="*/ 1230374 w 42198532"/>
              <a:gd name="connsiteY125" fmla="*/ 1549963 h 7004830"/>
              <a:gd name="connsiteX126" fmla="*/ 1480393 w 42198532"/>
              <a:gd name="connsiteY126" fmla="*/ 1355976 h 7004830"/>
              <a:gd name="connsiteX127" fmla="*/ 1110492 w 42198532"/>
              <a:gd name="connsiteY127" fmla="*/ 1064997 h 7004830"/>
              <a:gd name="connsiteX128" fmla="*/ 1475660 w 42198532"/>
              <a:gd name="connsiteY128" fmla="*/ 1342571 h 7004830"/>
              <a:gd name="connsiteX129" fmla="*/ 1223276 w 42198532"/>
              <a:gd name="connsiteY129" fmla="*/ 1538923 h 7004830"/>
              <a:gd name="connsiteX130" fmla="*/ 1230374 w 42198532"/>
              <a:gd name="connsiteY130" fmla="*/ 1549963 h 7004830"/>
              <a:gd name="connsiteX131" fmla="*/ 1222487 w 42198532"/>
              <a:gd name="connsiteY131" fmla="*/ 1539711 h 7004830"/>
              <a:gd name="connsiteX132" fmla="*/ 1112069 w 42198532"/>
              <a:gd name="connsiteY132" fmla="*/ 1625665 h 7004830"/>
              <a:gd name="connsiteX133" fmla="*/ 746900 w 42198532"/>
              <a:gd name="connsiteY133" fmla="*/ 1348091 h 7004830"/>
              <a:gd name="connsiteX134" fmla="*/ 1110492 w 42198532"/>
              <a:gd name="connsiteY134" fmla="*/ 1064997 h 7004830"/>
              <a:gd name="connsiteX135" fmla="*/ 1488280 w 42198532"/>
              <a:gd name="connsiteY135" fmla="*/ 413645 h 7004830"/>
              <a:gd name="connsiteX136" fmla="*/ 1498533 w 42198532"/>
              <a:gd name="connsiteY136" fmla="*/ 421530 h 7004830"/>
              <a:gd name="connsiteX137" fmla="*/ 1853448 w 42198532"/>
              <a:gd name="connsiteY137" fmla="*/ 691218 h 7004830"/>
              <a:gd name="connsiteX138" fmla="*/ 1489068 w 42198532"/>
              <a:gd name="connsiteY138" fmla="*/ 973524 h 7004830"/>
              <a:gd name="connsiteX139" fmla="*/ 1123900 w 42198532"/>
              <a:gd name="connsiteY139" fmla="*/ 695950 h 7004830"/>
              <a:gd name="connsiteX140" fmla="*/ 1488280 w 42198532"/>
              <a:gd name="connsiteY140" fmla="*/ 413645 h 7004830"/>
              <a:gd name="connsiteX141" fmla="*/ 1493012 w 42198532"/>
              <a:gd name="connsiteY141" fmla="*/ 117464 h 7004830"/>
              <a:gd name="connsiteX142" fmla="*/ 42118086 w 42198532"/>
              <a:gd name="connsiteY142" fmla="*/ 0 h 7004830"/>
              <a:gd name="connsiteX143" fmla="*/ 42198532 w 42198532"/>
              <a:gd name="connsiteY143" fmla="*/ 7004830 h 7004830"/>
              <a:gd name="connsiteX144" fmla="*/ 843615 w 42198532"/>
              <a:gd name="connsiteY144" fmla="*/ 6975464 h 7004830"/>
              <a:gd name="connsiteX145" fmla="*/ 810785 w 42198532"/>
              <a:gd name="connsiteY145" fmla="*/ 6950504 h 7004830"/>
              <a:gd name="connsiteX146" fmla="*/ 746900 w 42198532"/>
              <a:gd name="connsiteY146" fmla="*/ 6901934 h 7004830"/>
              <a:gd name="connsiteX147" fmla="*/ 746900 w 42198532"/>
              <a:gd name="connsiteY147" fmla="*/ 6547081 h 7004830"/>
              <a:gd name="connsiteX148" fmla="*/ 1019002 w 42198532"/>
              <a:gd name="connsiteY148" fmla="*/ 6335746 h 7004830"/>
              <a:gd name="connsiteX149" fmla="*/ 1012693 w 42198532"/>
              <a:gd name="connsiteY149" fmla="*/ 6323918 h 7004830"/>
              <a:gd name="connsiteX150" fmla="*/ 1019791 w 42198532"/>
              <a:gd name="connsiteY150" fmla="*/ 6334957 h 7004830"/>
              <a:gd name="connsiteX151" fmla="*/ 1110492 w 42198532"/>
              <a:gd name="connsiteY151" fmla="*/ 6264775 h 7004830"/>
              <a:gd name="connsiteX152" fmla="*/ 1489068 w 42198532"/>
              <a:gd name="connsiteY152" fmla="*/ 6553389 h 7004830"/>
              <a:gd name="connsiteX153" fmla="*/ 1870800 w 42198532"/>
              <a:gd name="connsiteY153" fmla="*/ 6257678 h 7004830"/>
              <a:gd name="connsiteX154" fmla="*/ 1870800 w 42198532"/>
              <a:gd name="connsiteY154" fmla="*/ 6139394 h 7004830"/>
              <a:gd name="connsiteX155" fmla="*/ 1857392 w 42198532"/>
              <a:gd name="connsiteY155" fmla="*/ 6144914 h 7004830"/>
              <a:gd name="connsiteX156" fmla="*/ 1857392 w 42198532"/>
              <a:gd name="connsiteY156" fmla="*/ 6251370 h 7004830"/>
              <a:gd name="connsiteX157" fmla="*/ 1495378 w 42198532"/>
              <a:gd name="connsiteY157" fmla="*/ 6531309 h 7004830"/>
              <a:gd name="connsiteX158" fmla="*/ 1495378 w 42198532"/>
              <a:gd name="connsiteY158" fmla="*/ 6185131 h 7004830"/>
              <a:gd name="connsiteX159" fmla="*/ 1857392 w 42198532"/>
              <a:gd name="connsiteY159" fmla="*/ 5904403 h 7004830"/>
              <a:gd name="connsiteX160" fmla="*/ 1857392 w 42198532"/>
              <a:gd name="connsiteY160" fmla="*/ 6144125 h 7004830"/>
              <a:gd name="connsiteX161" fmla="*/ 1870800 w 42198532"/>
              <a:gd name="connsiteY161" fmla="*/ 6138605 h 7004830"/>
              <a:gd name="connsiteX162" fmla="*/ 1870800 w 42198532"/>
              <a:gd name="connsiteY162" fmla="*/ 5887843 h 7004830"/>
              <a:gd name="connsiteX163" fmla="*/ 1739875 w 42198532"/>
              <a:gd name="connsiteY163" fmla="*/ 5788484 h 7004830"/>
              <a:gd name="connsiteX164" fmla="*/ 1497744 w 42198532"/>
              <a:gd name="connsiteY164" fmla="*/ 5604749 h 7004830"/>
              <a:gd name="connsiteX165" fmla="*/ 1497744 w 42198532"/>
              <a:gd name="connsiteY165" fmla="*/ 5424957 h 7004830"/>
              <a:gd name="connsiteX166" fmla="*/ 1484336 w 42198532"/>
              <a:gd name="connsiteY166" fmla="*/ 5427322 h 7004830"/>
              <a:gd name="connsiteX167" fmla="*/ 1484336 w 42198532"/>
              <a:gd name="connsiteY167" fmla="*/ 5598440 h 7004830"/>
              <a:gd name="connsiteX168" fmla="*/ 1122322 w 42198532"/>
              <a:gd name="connsiteY168" fmla="*/ 5879169 h 7004830"/>
              <a:gd name="connsiteX169" fmla="*/ 1122322 w 42198532"/>
              <a:gd name="connsiteY169" fmla="*/ 5532990 h 7004830"/>
              <a:gd name="connsiteX170" fmla="*/ 1292682 w 42198532"/>
              <a:gd name="connsiteY170" fmla="*/ 5400511 h 7004830"/>
              <a:gd name="connsiteX171" fmla="*/ 1285583 w 42198532"/>
              <a:gd name="connsiteY171" fmla="*/ 5390260 h 7004830"/>
              <a:gd name="connsiteX172" fmla="*/ 1116013 w 42198532"/>
              <a:gd name="connsiteY172" fmla="*/ 5521161 h 7004830"/>
              <a:gd name="connsiteX173" fmla="*/ 750844 w 42198532"/>
              <a:gd name="connsiteY173" fmla="*/ 5243588 h 7004830"/>
              <a:gd name="connsiteX174" fmla="*/ 1025312 w 42198532"/>
              <a:gd name="connsiteY174" fmla="*/ 5030676 h 7004830"/>
              <a:gd name="connsiteX175" fmla="*/ 1110492 w 42198532"/>
              <a:gd name="connsiteY175" fmla="*/ 4965225 h 7004830"/>
              <a:gd name="connsiteX176" fmla="*/ 1475660 w 42198532"/>
              <a:gd name="connsiteY176" fmla="*/ 5242799 h 7004830"/>
              <a:gd name="connsiteX177" fmla="*/ 1285583 w 42198532"/>
              <a:gd name="connsiteY177" fmla="*/ 5389472 h 7004830"/>
              <a:gd name="connsiteX178" fmla="*/ 1293470 w 42198532"/>
              <a:gd name="connsiteY178" fmla="*/ 5400511 h 7004830"/>
              <a:gd name="connsiteX179" fmla="*/ 1484336 w 42198532"/>
              <a:gd name="connsiteY179" fmla="*/ 5252262 h 7004830"/>
              <a:gd name="connsiteX180" fmla="*/ 1484336 w 42198532"/>
              <a:gd name="connsiteY180" fmla="*/ 5426534 h 7004830"/>
              <a:gd name="connsiteX181" fmla="*/ 1497744 w 42198532"/>
              <a:gd name="connsiteY181" fmla="*/ 5424168 h 7004830"/>
              <a:gd name="connsiteX182" fmla="*/ 1497744 w 42198532"/>
              <a:gd name="connsiteY182" fmla="*/ 5246742 h 7004830"/>
              <a:gd name="connsiteX183" fmla="*/ 1513518 w 42198532"/>
              <a:gd name="connsiteY183" fmla="*/ 5234125 h 7004830"/>
              <a:gd name="connsiteX184" fmla="*/ 1513518 w 42198532"/>
              <a:gd name="connsiteY184" fmla="*/ 5217565 h 7004830"/>
              <a:gd name="connsiteX185" fmla="*/ 1495378 w 42198532"/>
              <a:gd name="connsiteY185" fmla="*/ 5231759 h 7004830"/>
              <a:gd name="connsiteX186" fmla="*/ 1495378 w 42198532"/>
              <a:gd name="connsiteY186" fmla="*/ 4885580 h 7004830"/>
              <a:gd name="connsiteX187" fmla="*/ 1513518 w 42198532"/>
              <a:gd name="connsiteY187" fmla="*/ 4871386 h 7004830"/>
              <a:gd name="connsiteX188" fmla="*/ 1513518 w 42198532"/>
              <a:gd name="connsiteY188" fmla="*/ 4854826 h 7004830"/>
              <a:gd name="connsiteX189" fmla="*/ 1489068 w 42198532"/>
              <a:gd name="connsiteY189" fmla="*/ 4873752 h 7004830"/>
              <a:gd name="connsiteX190" fmla="*/ 1123900 w 42198532"/>
              <a:gd name="connsiteY190" fmla="*/ 4596178 h 7004830"/>
              <a:gd name="connsiteX191" fmla="*/ 1488280 w 42198532"/>
              <a:gd name="connsiteY191" fmla="*/ 4313873 h 7004830"/>
              <a:gd name="connsiteX192" fmla="*/ 1853448 w 42198532"/>
              <a:gd name="connsiteY192" fmla="*/ 4591447 h 7004830"/>
              <a:gd name="connsiteX193" fmla="*/ 1514307 w 42198532"/>
              <a:gd name="connsiteY193" fmla="*/ 4854826 h 7004830"/>
              <a:gd name="connsiteX194" fmla="*/ 1514307 w 42198532"/>
              <a:gd name="connsiteY194" fmla="*/ 4870598 h 7004830"/>
              <a:gd name="connsiteX195" fmla="*/ 1857392 w 42198532"/>
              <a:gd name="connsiteY195" fmla="*/ 4604852 h 7004830"/>
              <a:gd name="connsiteX196" fmla="*/ 1857392 w 42198532"/>
              <a:gd name="connsiteY196" fmla="*/ 4951031 h 7004830"/>
              <a:gd name="connsiteX197" fmla="*/ 1514307 w 42198532"/>
              <a:gd name="connsiteY197" fmla="*/ 5217565 h 7004830"/>
              <a:gd name="connsiteX198" fmla="*/ 1514307 w 42198532"/>
              <a:gd name="connsiteY198" fmla="*/ 5234125 h 7004830"/>
              <a:gd name="connsiteX199" fmla="*/ 1870800 w 42198532"/>
              <a:gd name="connsiteY199" fmla="*/ 4957339 h 7004830"/>
              <a:gd name="connsiteX200" fmla="*/ 1870800 w 42198532"/>
              <a:gd name="connsiteY200" fmla="*/ 4588292 h 7004830"/>
              <a:gd name="connsiteX201" fmla="*/ 1497744 w 42198532"/>
              <a:gd name="connsiteY201" fmla="*/ 4304410 h 7004830"/>
              <a:gd name="connsiteX202" fmla="*/ 1497744 w 42198532"/>
              <a:gd name="connsiteY202" fmla="*/ 3956654 h 7004830"/>
              <a:gd name="connsiteX203" fmla="*/ 1484336 w 42198532"/>
              <a:gd name="connsiteY203" fmla="*/ 3966905 h 7004830"/>
              <a:gd name="connsiteX204" fmla="*/ 1484336 w 42198532"/>
              <a:gd name="connsiteY204" fmla="*/ 4299679 h 7004830"/>
              <a:gd name="connsiteX205" fmla="*/ 1122322 w 42198532"/>
              <a:gd name="connsiteY205" fmla="*/ 4579618 h 7004830"/>
              <a:gd name="connsiteX206" fmla="*/ 1122322 w 42198532"/>
              <a:gd name="connsiteY206" fmla="*/ 4233439 h 7004830"/>
              <a:gd name="connsiteX207" fmla="*/ 1484336 w 42198532"/>
              <a:gd name="connsiteY207" fmla="*/ 3952712 h 7004830"/>
              <a:gd name="connsiteX208" fmla="*/ 1484336 w 42198532"/>
              <a:gd name="connsiteY208" fmla="*/ 3966117 h 7004830"/>
              <a:gd name="connsiteX209" fmla="*/ 1497744 w 42198532"/>
              <a:gd name="connsiteY209" fmla="*/ 3955866 h 7004830"/>
              <a:gd name="connsiteX210" fmla="*/ 1497744 w 42198532"/>
              <a:gd name="connsiteY210" fmla="*/ 3936152 h 7004830"/>
              <a:gd name="connsiteX211" fmla="*/ 1136519 w 42198532"/>
              <a:gd name="connsiteY211" fmla="*/ 3661732 h 7004830"/>
              <a:gd name="connsiteX212" fmla="*/ 1125477 w 42198532"/>
              <a:gd name="connsiteY212" fmla="*/ 3669618 h 7004830"/>
              <a:gd name="connsiteX213" fmla="*/ 1135730 w 42198532"/>
              <a:gd name="connsiteY213" fmla="*/ 3660943 h 7004830"/>
              <a:gd name="connsiteX214" fmla="*/ 1119956 w 42198532"/>
              <a:gd name="connsiteY214" fmla="*/ 3649115 h 7004830"/>
              <a:gd name="connsiteX215" fmla="*/ 1119956 w 42198532"/>
              <a:gd name="connsiteY215" fmla="*/ 3637286 h 7004830"/>
              <a:gd name="connsiteX216" fmla="*/ 1106548 w 42198532"/>
              <a:gd name="connsiteY216" fmla="*/ 3637286 h 7004830"/>
              <a:gd name="connsiteX217" fmla="*/ 1106548 w 42198532"/>
              <a:gd name="connsiteY217" fmla="*/ 3649903 h 7004830"/>
              <a:gd name="connsiteX218" fmla="*/ 744534 w 42198532"/>
              <a:gd name="connsiteY218" fmla="*/ 3929843 h 7004830"/>
              <a:gd name="connsiteX219" fmla="*/ 744534 w 42198532"/>
              <a:gd name="connsiteY219" fmla="*/ 3612841 h 7004830"/>
              <a:gd name="connsiteX220" fmla="*/ 744534 w 42198532"/>
              <a:gd name="connsiteY220" fmla="*/ 3584453 h 7004830"/>
              <a:gd name="connsiteX221" fmla="*/ 1106548 w 42198532"/>
              <a:gd name="connsiteY221" fmla="*/ 3303725 h 7004830"/>
              <a:gd name="connsiteX222" fmla="*/ 1106548 w 42198532"/>
              <a:gd name="connsiteY222" fmla="*/ 3617573 h 7004830"/>
              <a:gd name="connsiteX223" fmla="*/ 1106548 w 42198532"/>
              <a:gd name="connsiteY223" fmla="*/ 3636498 h 7004830"/>
              <a:gd name="connsiteX224" fmla="*/ 1119956 w 42198532"/>
              <a:gd name="connsiteY224" fmla="*/ 3636498 h 7004830"/>
              <a:gd name="connsiteX225" fmla="*/ 1119956 w 42198532"/>
              <a:gd name="connsiteY225" fmla="*/ 3298205 h 7004830"/>
              <a:gd name="connsiteX226" fmla="*/ 1392847 w 42198532"/>
              <a:gd name="connsiteY226" fmla="*/ 3086870 h 7004830"/>
              <a:gd name="connsiteX227" fmla="*/ 1483547 w 42198532"/>
              <a:gd name="connsiteY227" fmla="*/ 3016688 h 7004830"/>
              <a:gd name="connsiteX228" fmla="*/ 1862913 w 42198532"/>
              <a:gd name="connsiteY228" fmla="*/ 3304513 h 7004830"/>
              <a:gd name="connsiteX229" fmla="*/ 2243855 w 42198532"/>
              <a:gd name="connsiteY229" fmla="*/ 3008803 h 7004830"/>
              <a:gd name="connsiteX230" fmla="*/ 2243855 w 42198532"/>
              <a:gd name="connsiteY230" fmla="*/ 2891307 h 7004830"/>
              <a:gd name="connsiteX231" fmla="*/ 2231236 w 42198532"/>
              <a:gd name="connsiteY231" fmla="*/ 2896827 h 7004830"/>
              <a:gd name="connsiteX232" fmla="*/ 2231236 w 42198532"/>
              <a:gd name="connsiteY232" fmla="*/ 3002494 h 7004830"/>
              <a:gd name="connsiteX233" fmla="*/ 1869222 w 42198532"/>
              <a:gd name="connsiteY233" fmla="*/ 3283222 h 7004830"/>
              <a:gd name="connsiteX234" fmla="*/ 1869222 w 42198532"/>
              <a:gd name="connsiteY234" fmla="*/ 2937043 h 7004830"/>
              <a:gd name="connsiteX235" fmla="*/ 2231236 w 42198532"/>
              <a:gd name="connsiteY235" fmla="*/ 2656315 h 7004830"/>
              <a:gd name="connsiteX236" fmla="*/ 2231236 w 42198532"/>
              <a:gd name="connsiteY236" fmla="*/ 2896038 h 7004830"/>
              <a:gd name="connsiteX237" fmla="*/ 2243855 w 42198532"/>
              <a:gd name="connsiteY237" fmla="*/ 2890518 h 7004830"/>
              <a:gd name="connsiteX238" fmla="*/ 2243855 w 42198532"/>
              <a:gd name="connsiteY238" fmla="*/ 2639755 h 7004830"/>
              <a:gd name="connsiteX239" fmla="*/ 2113720 w 42198532"/>
              <a:gd name="connsiteY239" fmla="*/ 2540397 h 7004830"/>
              <a:gd name="connsiteX240" fmla="*/ 2100312 w 42198532"/>
              <a:gd name="connsiteY240" fmla="*/ 2546705 h 7004830"/>
              <a:gd name="connsiteX241" fmla="*/ 2226503 w 42198532"/>
              <a:gd name="connsiteY241" fmla="*/ 2642910 h 7004830"/>
              <a:gd name="connsiteX242" fmla="*/ 1862124 w 42198532"/>
              <a:gd name="connsiteY242" fmla="*/ 2925215 h 7004830"/>
              <a:gd name="connsiteX243" fmla="*/ 1496955 w 42198532"/>
              <a:gd name="connsiteY243" fmla="*/ 2647641 h 7004830"/>
              <a:gd name="connsiteX244" fmla="*/ 1861335 w 42198532"/>
              <a:gd name="connsiteY244" fmla="*/ 2365336 h 7004830"/>
              <a:gd name="connsiteX245" fmla="*/ 2099523 w 42198532"/>
              <a:gd name="connsiteY245" fmla="*/ 2545916 h 7004830"/>
              <a:gd name="connsiteX246" fmla="*/ 2112931 w 42198532"/>
              <a:gd name="connsiteY246" fmla="*/ 2539608 h 7004830"/>
              <a:gd name="connsiteX247" fmla="*/ 1870800 w 42198532"/>
              <a:gd name="connsiteY247" fmla="*/ 2355873 h 7004830"/>
              <a:gd name="connsiteX248" fmla="*/ 1870800 w 42198532"/>
              <a:gd name="connsiteY248" fmla="*/ 2176869 h 7004830"/>
              <a:gd name="connsiteX249" fmla="*/ 1857392 w 42198532"/>
              <a:gd name="connsiteY249" fmla="*/ 2178447 h 7004830"/>
              <a:gd name="connsiteX250" fmla="*/ 1857392 w 42198532"/>
              <a:gd name="connsiteY250" fmla="*/ 2350353 h 7004830"/>
              <a:gd name="connsiteX251" fmla="*/ 1496167 w 42198532"/>
              <a:gd name="connsiteY251" fmla="*/ 2631081 h 7004830"/>
              <a:gd name="connsiteX252" fmla="*/ 1496167 w 42198532"/>
              <a:gd name="connsiteY252" fmla="*/ 2284114 h 7004830"/>
              <a:gd name="connsiteX253" fmla="*/ 1666526 w 42198532"/>
              <a:gd name="connsiteY253" fmla="*/ 2152424 h 7004830"/>
              <a:gd name="connsiteX254" fmla="*/ 1658639 w 42198532"/>
              <a:gd name="connsiteY254" fmla="*/ 2141384 h 7004830"/>
              <a:gd name="connsiteX255" fmla="*/ 1666526 w 42198532"/>
              <a:gd name="connsiteY255" fmla="*/ 2151636 h 7004830"/>
              <a:gd name="connsiteX256" fmla="*/ 1857392 w 42198532"/>
              <a:gd name="connsiteY256" fmla="*/ 2003386 h 7004830"/>
              <a:gd name="connsiteX257" fmla="*/ 1857392 w 42198532"/>
              <a:gd name="connsiteY257" fmla="*/ 2177658 h 7004830"/>
              <a:gd name="connsiteX258" fmla="*/ 1870800 w 42198532"/>
              <a:gd name="connsiteY258" fmla="*/ 2176081 h 7004830"/>
              <a:gd name="connsiteX259" fmla="*/ 1870800 w 42198532"/>
              <a:gd name="connsiteY259" fmla="*/ 1998654 h 7004830"/>
              <a:gd name="connsiteX260" fmla="*/ 1886574 w 42198532"/>
              <a:gd name="connsiteY260" fmla="*/ 1986037 h 7004830"/>
              <a:gd name="connsiteX261" fmla="*/ 1886574 w 42198532"/>
              <a:gd name="connsiteY261" fmla="*/ 1969478 h 7004830"/>
              <a:gd name="connsiteX262" fmla="*/ 1869222 w 42198532"/>
              <a:gd name="connsiteY262" fmla="*/ 1982883 h 7004830"/>
              <a:gd name="connsiteX263" fmla="*/ 1869222 w 42198532"/>
              <a:gd name="connsiteY263" fmla="*/ 1636704 h 7004830"/>
              <a:gd name="connsiteX264" fmla="*/ 1886574 w 42198532"/>
              <a:gd name="connsiteY264" fmla="*/ 1623299 h 7004830"/>
              <a:gd name="connsiteX265" fmla="*/ 1886574 w 42198532"/>
              <a:gd name="connsiteY265" fmla="*/ 1606739 h 7004830"/>
              <a:gd name="connsiteX266" fmla="*/ 1862124 w 42198532"/>
              <a:gd name="connsiteY266" fmla="*/ 1625665 h 7004830"/>
              <a:gd name="connsiteX267" fmla="*/ 1496955 w 42198532"/>
              <a:gd name="connsiteY267" fmla="*/ 1348091 h 7004830"/>
              <a:gd name="connsiteX268" fmla="*/ 1861335 w 42198532"/>
              <a:gd name="connsiteY268" fmla="*/ 1064997 h 7004830"/>
              <a:gd name="connsiteX269" fmla="*/ 2226503 w 42198532"/>
              <a:gd name="connsiteY269" fmla="*/ 1342571 h 7004830"/>
              <a:gd name="connsiteX270" fmla="*/ 1887362 w 42198532"/>
              <a:gd name="connsiteY270" fmla="*/ 1605951 h 7004830"/>
              <a:gd name="connsiteX271" fmla="*/ 1887362 w 42198532"/>
              <a:gd name="connsiteY271" fmla="*/ 1622510 h 7004830"/>
              <a:gd name="connsiteX272" fmla="*/ 2231236 w 42198532"/>
              <a:gd name="connsiteY272" fmla="*/ 1355976 h 7004830"/>
              <a:gd name="connsiteX273" fmla="*/ 2231236 w 42198532"/>
              <a:gd name="connsiteY273" fmla="*/ 1702944 h 7004830"/>
              <a:gd name="connsiteX274" fmla="*/ 1887362 w 42198532"/>
              <a:gd name="connsiteY274" fmla="*/ 1968689 h 7004830"/>
              <a:gd name="connsiteX275" fmla="*/ 1887362 w 42198532"/>
              <a:gd name="connsiteY275" fmla="*/ 1985249 h 7004830"/>
              <a:gd name="connsiteX276" fmla="*/ 2243855 w 42198532"/>
              <a:gd name="connsiteY276" fmla="*/ 1709252 h 7004830"/>
              <a:gd name="connsiteX277" fmla="*/ 2243855 w 42198532"/>
              <a:gd name="connsiteY277" fmla="*/ 1339416 h 7004830"/>
              <a:gd name="connsiteX278" fmla="*/ 1870800 w 42198532"/>
              <a:gd name="connsiteY278" fmla="*/ 1056323 h 7004830"/>
              <a:gd name="connsiteX279" fmla="*/ 1870800 w 42198532"/>
              <a:gd name="connsiteY279" fmla="*/ 707778 h 7004830"/>
              <a:gd name="connsiteX280" fmla="*/ 1857392 w 42198532"/>
              <a:gd name="connsiteY280" fmla="*/ 718030 h 7004830"/>
              <a:gd name="connsiteX281" fmla="*/ 1857392 w 42198532"/>
              <a:gd name="connsiteY281" fmla="*/ 1050803 h 7004830"/>
              <a:gd name="connsiteX282" fmla="*/ 1496167 w 42198532"/>
              <a:gd name="connsiteY282" fmla="*/ 1331531 h 7004830"/>
              <a:gd name="connsiteX283" fmla="*/ 1496167 w 42198532"/>
              <a:gd name="connsiteY283" fmla="*/ 985352 h 7004830"/>
              <a:gd name="connsiteX284" fmla="*/ 1857392 w 42198532"/>
              <a:gd name="connsiteY284" fmla="*/ 704624 h 7004830"/>
              <a:gd name="connsiteX285" fmla="*/ 1857392 w 42198532"/>
              <a:gd name="connsiteY285" fmla="*/ 717241 h 7004830"/>
              <a:gd name="connsiteX286" fmla="*/ 1870800 w 42198532"/>
              <a:gd name="connsiteY286" fmla="*/ 706990 h 7004830"/>
              <a:gd name="connsiteX287" fmla="*/ 1870800 w 42198532"/>
              <a:gd name="connsiteY287" fmla="*/ 688064 h 7004830"/>
              <a:gd name="connsiteX288" fmla="*/ 1509574 w 42198532"/>
              <a:gd name="connsiteY288" fmla="*/ 412856 h 7004830"/>
              <a:gd name="connsiteX289" fmla="*/ 1498533 w 42198532"/>
              <a:gd name="connsiteY289" fmla="*/ 421530 h 7004830"/>
              <a:gd name="connsiteX290" fmla="*/ 1508786 w 42198532"/>
              <a:gd name="connsiteY290" fmla="*/ 412856 h 7004830"/>
              <a:gd name="connsiteX291" fmla="*/ 1493012 w 42198532"/>
              <a:gd name="connsiteY291" fmla="*/ 401028 h 7004830"/>
              <a:gd name="connsiteX292" fmla="*/ 1493012 w 42198532"/>
              <a:gd name="connsiteY292" fmla="*/ 119417 h 7004830"/>
              <a:gd name="connsiteX293" fmla="*/ 1493012 w 42198532"/>
              <a:gd name="connsiteY293" fmla="*/ 117464 h 7004830"/>
              <a:gd name="connsiteX294" fmla="*/ 1398859 w 42198532"/>
              <a:gd name="connsiteY294" fmla="*/ 117464 h 7004830"/>
              <a:gd name="connsiteX295" fmla="*/ 1480393 w 42198532"/>
              <a:gd name="connsiteY295" fmla="*/ 117464 h 7004830"/>
              <a:gd name="connsiteX296" fmla="*/ 1480393 w 42198532"/>
              <a:gd name="connsiteY296" fmla="*/ 201868 h 7004830"/>
              <a:gd name="connsiteX297" fmla="*/ 1480393 w 42198532"/>
              <a:gd name="connsiteY297" fmla="*/ 401028 h 7004830"/>
              <a:gd name="connsiteX298" fmla="*/ 1118379 w 42198532"/>
              <a:gd name="connsiteY298" fmla="*/ 681756 h 7004830"/>
              <a:gd name="connsiteX299" fmla="*/ 1118379 w 42198532"/>
              <a:gd name="connsiteY299" fmla="*/ 335577 h 7004830"/>
              <a:gd name="connsiteX300" fmla="*/ 1379242 w 42198532"/>
              <a:gd name="connsiteY300" fmla="*/ 132719 h 7004830"/>
              <a:gd name="connsiteX301" fmla="*/ 1398859 w 42198532"/>
              <a:gd name="connsiteY301" fmla="*/ 117464 h 7004830"/>
              <a:gd name="connsiteX302" fmla="*/ 840168 w 42198532"/>
              <a:gd name="connsiteY302" fmla="*/ 117464 h 7004830"/>
              <a:gd name="connsiteX303" fmla="*/ 1377550 w 42198532"/>
              <a:gd name="connsiteY303" fmla="*/ 117464 h 7004830"/>
              <a:gd name="connsiteX304" fmla="*/ 1301753 w 42198532"/>
              <a:gd name="connsiteY304" fmla="*/ 176360 h 7004830"/>
              <a:gd name="connsiteX305" fmla="*/ 1112069 w 42198532"/>
              <a:gd name="connsiteY305" fmla="*/ 323748 h 7004830"/>
              <a:gd name="connsiteX306" fmla="*/ 857417 w 42198532"/>
              <a:gd name="connsiteY306" fmla="*/ 130551 h 7004830"/>
              <a:gd name="connsiteX307" fmla="*/ 840168 w 42198532"/>
              <a:gd name="connsiteY307" fmla="*/ 117464 h 7004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</a:cxnLst>
            <a:rect l="l" t="t" r="r" b="b"/>
            <a:pathLst>
              <a:path w="42198532" h="7004830">
                <a:moveTo>
                  <a:pt x="738225" y="6911396"/>
                </a:moveTo>
                <a:lnTo>
                  <a:pt x="814828" y="6969750"/>
                </a:lnTo>
                <a:lnTo>
                  <a:pt x="822329" y="6975464"/>
                </a:lnTo>
                <a:lnTo>
                  <a:pt x="655724" y="6975464"/>
                </a:lnTo>
                <a:lnTo>
                  <a:pt x="656989" y="6974481"/>
                </a:lnTo>
                <a:lnTo>
                  <a:pt x="738225" y="6911396"/>
                </a:lnTo>
                <a:close/>
                <a:moveTo>
                  <a:pt x="733493" y="6551812"/>
                </a:moveTo>
                <a:lnTo>
                  <a:pt x="733493" y="6897991"/>
                </a:lnTo>
                <a:lnTo>
                  <a:pt x="639637" y="6970539"/>
                </a:lnTo>
                <a:cubicBezTo>
                  <a:pt x="645158" y="6972116"/>
                  <a:pt x="650679" y="6972904"/>
                  <a:pt x="656989" y="6974481"/>
                </a:cubicBezTo>
                <a:cubicBezTo>
                  <a:pt x="650679" y="6973693"/>
                  <a:pt x="644369" y="6972116"/>
                  <a:pt x="638848" y="6971327"/>
                </a:cubicBezTo>
                <a:lnTo>
                  <a:pt x="633515" y="6975464"/>
                </a:lnTo>
                <a:lnTo>
                  <a:pt x="371479" y="6975464"/>
                </a:lnTo>
                <a:lnTo>
                  <a:pt x="371479" y="6917056"/>
                </a:lnTo>
                <a:lnTo>
                  <a:pt x="371479" y="6832540"/>
                </a:lnTo>
                <a:lnTo>
                  <a:pt x="733493" y="6551812"/>
                </a:lnTo>
                <a:close/>
                <a:moveTo>
                  <a:pt x="1106548" y="5904403"/>
                </a:moveTo>
                <a:lnTo>
                  <a:pt x="1106548" y="6251370"/>
                </a:lnTo>
                <a:lnTo>
                  <a:pt x="1012693" y="6323918"/>
                </a:lnTo>
                <a:lnTo>
                  <a:pt x="744534" y="6531309"/>
                </a:lnTo>
                <a:lnTo>
                  <a:pt x="744534" y="6185131"/>
                </a:lnTo>
                <a:lnTo>
                  <a:pt x="873093" y="6085772"/>
                </a:lnTo>
                <a:lnTo>
                  <a:pt x="1106548" y="5904403"/>
                </a:lnTo>
                <a:close/>
                <a:moveTo>
                  <a:pt x="1739875" y="5788484"/>
                </a:moveTo>
                <a:lnTo>
                  <a:pt x="1726467" y="5794792"/>
                </a:lnTo>
                <a:lnTo>
                  <a:pt x="1739875" y="5788484"/>
                </a:lnTo>
                <a:close/>
                <a:moveTo>
                  <a:pt x="1488280" y="5613423"/>
                </a:moveTo>
                <a:lnTo>
                  <a:pt x="1726467" y="5794792"/>
                </a:lnTo>
                <a:lnTo>
                  <a:pt x="1853448" y="5890997"/>
                </a:lnTo>
                <a:lnTo>
                  <a:pt x="1489068" y="6174091"/>
                </a:lnTo>
                <a:lnTo>
                  <a:pt x="1123900" y="5896517"/>
                </a:lnTo>
                <a:lnTo>
                  <a:pt x="1488280" y="5613423"/>
                </a:lnTo>
                <a:close/>
                <a:moveTo>
                  <a:pt x="359648" y="4965225"/>
                </a:moveTo>
                <a:lnTo>
                  <a:pt x="724817" y="5242799"/>
                </a:lnTo>
                <a:lnTo>
                  <a:pt x="487418" y="5426534"/>
                </a:lnTo>
                <a:lnTo>
                  <a:pt x="493727" y="5437574"/>
                </a:lnTo>
                <a:lnTo>
                  <a:pt x="733493" y="5252262"/>
                </a:lnTo>
                <a:lnTo>
                  <a:pt x="733493" y="5598440"/>
                </a:lnTo>
                <a:lnTo>
                  <a:pt x="633328" y="5675720"/>
                </a:lnTo>
                <a:lnTo>
                  <a:pt x="641215" y="5688337"/>
                </a:lnTo>
                <a:lnTo>
                  <a:pt x="737436" y="5613423"/>
                </a:lnTo>
                <a:lnTo>
                  <a:pt x="1102605" y="5890997"/>
                </a:lnTo>
                <a:lnTo>
                  <a:pt x="866783" y="6073943"/>
                </a:lnTo>
                <a:lnTo>
                  <a:pt x="873093" y="6085772"/>
                </a:lnTo>
                <a:lnTo>
                  <a:pt x="865994" y="6074732"/>
                </a:lnTo>
                <a:lnTo>
                  <a:pt x="738225" y="6174091"/>
                </a:lnTo>
                <a:lnTo>
                  <a:pt x="373056" y="5896517"/>
                </a:lnTo>
                <a:lnTo>
                  <a:pt x="640426" y="5689125"/>
                </a:lnTo>
                <a:lnTo>
                  <a:pt x="633328" y="5676508"/>
                </a:lnTo>
                <a:lnTo>
                  <a:pt x="371479" y="5879169"/>
                </a:lnTo>
                <a:lnTo>
                  <a:pt x="371479" y="5532990"/>
                </a:lnTo>
                <a:lnTo>
                  <a:pt x="493727" y="5438362"/>
                </a:lnTo>
                <a:lnTo>
                  <a:pt x="486629" y="5426534"/>
                </a:lnTo>
                <a:lnTo>
                  <a:pt x="365169" y="5521161"/>
                </a:lnTo>
                <a:lnTo>
                  <a:pt x="0" y="5243588"/>
                </a:lnTo>
                <a:lnTo>
                  <a:pt x="359648" y="4965225"/>
                </a:lnTo>
                <a:close/>
                <a:moveTo>
                  <a:pt x="1106548" y="4604852"/>
                </a:moveTo>
                <a:lnTo>
                  <a:pt x="1106548" y="4951031"/>
                </a:lnTo>
                <a:lnTo>
                  <a:pt x="1018214" y="5019636"/>
                </a:lnTo>
                <a:lnTo>
                  <a:pt x="1025312" y="5030676"/>
                </a:lnTo>
                <a:lnTo>
                  <a:pt x="1017425" y="5020424"/>
                </a:lnTo>
                <a:lnTo>
                  <a:pt x="744534" y="5231759"/>
                </a:lnTo>
                <a:lnTo>
                  <a:pt x="744534" y="4885580"/>
                </a:lnTo>
                <a:lnTo>
                  <a:pt x="856530" y="4798050"/>
                </a:lnTo>
                <a:lnTo>
                  <a:pt x="849432" y="4787799"/>
                </a:lnTo>
                <a:lnTo>
                  <a:pt x="857319" y="4798050"/>
                </a:lnTo>
                <a:lnTo>
                  <a:pt x="1106548" y="4604852"/>
                </a:lnTo>
                <a:close/>
                <a:moveTo>
                  <a:pt x="737436" y="4313873"/>
                </a:moveTo>
                <a:lnTo>
                  <a:pt x="1102605" y="4591447"/>
                </a:lnTo>
                <a:lnTo>
                  <a:pt x="849432" y="4787799"/>
                </a:lnTo>
                <a:lnTo>
                  <a:pt x="738225" y="4873752"/>
                </a:lnTo>
                <a:lnTo>
                  <a:pt x="373056" y="4596178"/>
                </a:lnTo>
                <a:lnTo>
                  <a:pt x="737436" y="4313873"/>
                </a:lnTo>
                <a:close/>
                <a:moveTo>
                  <a:pt x="1115224" y="3661732"/>
                </a:moveTo>
                <a:lnTo>
                  <a:pt x="1125477" y="3669618"/>
                </a:lnTo>
                <a:lnTo>
                  <a:pt x="1480393" y="3939306"/>
                </a:lnTo>
                <a:lnTo>
                  <a:pt x="1116013" y="4222399"/>
                </a:lnTo>
                <a:lnTo>
                  <a:pt x="750844" y="3944037"/>
                </a:lnTo>
                <a:lnTo>
                  <a:pt x="1115224" y="3661732"/>
                </a:lnTo>
                <a:close/>
                <a:moveTo>
                  <a:pt x="1480393" y="2656315"/>
                </a:moveTo>
                <a:lnTo>
                  <a:pt x="1480393" y="3002494"/>
                </a:lnTo>
                <a:lnTo>
                  <a:pt x="1386537" y="3075042"/>
                </a:lnTo>
                <a:lnTo>
                  <a:pt x="1392847" y="3086870"/>
                </a:lnTo>
                <a:lnTo>
                  <a:pt x="1385748" y="3075830"/>
                </a:lnTo>
                <a:lnTo>
                  <a:pt x="1118379" y="3283222"/>
                </a:lnTo>
                <a:lnTo>
                  <a:pt x="1118379" y="2937043"/>
                </a:lnTo>
                <a:lnTo>
                  <a:pt x="1246148" y="2837685"/>
                </a:lnTo>
                <a:lnTo>
                  <a:pt x="1239839" y="2825856"/>
                </a:lnTo>
                <a:lnTo>
                  <a:pt x="1246937" y="2836896"/>
                </a:lnTo>
                <a:lnTo>
                  <a:pt x="1480393" y="2656315"/>
                </a:lnTo>
                <a:close/>
                <a:moveTo>
                  <a:pt x="732704" y="1716349"/>
                </a:moveTo>
                <a:lnTo>
                  <a:pt x="1097873" y="1993923"/>
                </a:lnTo>
                <a:lnTo>
                  <a:pt x="860473" y="2177658"/>
                </a:lnTo>
                <a:lnTo>
                  <a:pt x="867572" y="2189486"/>
                </a:lnTo>
                <a:lnTo>
                  <a:pt x="1106548" y="2003386"/>
                </a:lnTo>
                <a:lnTo>
                  <a:pt x="1106548" y="2350353"/>
                </a:lnTo>
                <a:lnTo>
                  <a:pt x="1007172" y="2427632"/>
                </a:lnTo>
                <a:lnTo>
                  <a:pt x="1014270" y="2440249"/>
                </a:lnTo>
                <a:lnTo>
                  <a:pt x="1110492" y="2365336"/>
                </a:lnTo>
                <a:lnTo>
                  <a:pt x="1475660" y="2642910"/>
                </a:lnTo>
                <a:lnTo>
                  <a:pt x="1239839" y="2825856"/>
                </a:lnTo>
                <a:lnTo>
                  <a:pt x="1112069" y="2925215"/>
                </a:lnTo>
                <a:lnTo>
                  <a:pt x="746900" y="2647641"/>
                </a:lnTo>
                <a:lnTo>
                  <a:pt x="1013481" y="2440249"/>
                </a:lnTo>
                <a:lnTo>
                  <a:pt x="1006383" y="2427632"/>
                </a:lnTo>
                <a:lnTo>
                  <a:pt x="744534" y="2631081"/>
                </a:lnTo>
                <a:lnTo>
                  <a:pt x="744534" y="2284114"/>
                </a:lnTo>
                <a:lnTo>
                  <a:pt x="866783" y="2189486"/>
                </a:lnTo>
                <a:lnTo>
                  <a:pt x="860473" y="2178447"/>
                </a:lnTo>
                <a:lnTo>
                  <a:pt x="738225" y="2273074"/>
                </a:lnTo>
                <a:lnTo>
                  <a:pt x="373056" y="1995500"/>
                </a:lnTo>
                <a:lnTo>
                  <a:pt x="732704" y="1716349"/>
                </a:lnTo>
                <a:close/>
                <a:moveTo>
                  <a:pt x="1480393" y="1355976"/>
                </a:moveTo>
                <a:lnTo>
                  <a:pt x="1480393" y="1702944"/>
                </a:lnTo>
                <a:lnTo>
                  <a:pt x="1391269" y="1771549"/>
                </a:lnTo>
                <a:lnTo>
                  <a:pt x="1399156" y="1781800"/>
                </a:lnTo>
                <a:lnTo>
                  <a:pt x="1483547" y="1716349"/>
                </a:lnTo>
                <a:lnTo>
                  <a:pt x="1848716" y="1993923"/>
                </a:lnTo>
                <a:lnTo>
                  <a:pt x="1658639" y="2141384"/>
                </a:lnTo>
                <a:lnTo>
                  <a:pt x="1489068" y="2273074"/>
                </a:lnTo>
                <a:lnTo>
                  <a:pt x="1123900" y="1995500"/>
                </a:lnTo>
                <a:lnTo>
                  <a:pt x="1398368" y="1782588"/>
                </a:lnTo>
                <a:lnTo>
                  <a:pt x="1390481" y="1771549"/>
                </a:lnTo>
                <a:lnTo>
                  <a:pt x="1118379" y="1982883"/>
                </a:lnTo>
                <a:lnTo>
                  <a:pt x="1118379" y="1636704"/>
                </a:lnTo>
                <a:lnTo>
                  <a:pt x="1230374" y="1549963"/>
                </a:lnTo>
                <a:lnTo>
                  <a:pt x="1480393" y="1355976"/>
                </a:lnTo>
                <a:close/>
                <a:moveTo>
                  <a:pt x="1110492" y="1064997"/>
                </a:moveTo>
                <a:lnTo>
                  <a:pt x="1475660" y="1342571"/>
                </a:lnTo>
                <a:lnTo>
                  <a:pt x="1223276" y="1538923"/>
                </a:lnTo>
                <a:lnTo>
                  <a:pt x="1230374" y="1549963"/>
                </a:lnTo>
                <a:lnTo>
                  <a:pt x="1222487" y="1539711"/>
                </a:lnTo>
                <a:lnTo>
                  <a:pt x="1112069" y="1625665"/>
                </a:lnTo>
                <a:lnTo>
                  <a:pt x="746900" y="1348091"/>
                </a:lnTo>
                <a:lnTo>
                  <a:pt x="1110492" y="1064997"/>
                </a:lnTo>
                <a:close/>
                <a:moveTo>
                  <a:pt x="1488280" y="413645"/>
                </a:moveTo>
                <a:lnTo>
                  <a:pt x="1498533" y="421530"/>
                </a:lnTo>
                <a:lnTo>
                  <a:pt x="1853448" y="691218"/>
                </a:lnTo>
                <a:lnTo>
                  <a:pt x="1489068" y="973524"/>
                </a:lnTo>
                <a:lnTo>
                  <a:pt x="1123900" y="695950"/>
                </a:lnTo>
                <a:lnTo>
                  <a:pt x="1488280" y="413645"/>
                </a:lnTo>
                <a:close/>
                <a:moveTo>
                  <a:pt x="1493012" y="117464"/>
                </a:moveTo>
                <a:lnTo>
                  <a:pt x="42118086" y="0"/>
                </a:lnTo>
                <a:lnTo>
                  <a:pt x="42198532" y="7004830"/>
                </a:lnTo>
                <a:lnTo>
                  <a:pt x="843615" y="6975464"/>
                </a:lnTo>
                <a:lnTo>
                  <a:pt x="810785" y="6950504"/>
                </a:lnTo>
                <a:lnTo>
                  <a:pt x="746900" y="6901934"/>
                </a:lnTo>
                <a:lnTo>
                  <a:pt x="746900" y="6547081"/>
                </a:lnTo>
                <a:lnTo>
                  <a:pt x="1019002" y="6335746"/>
                </a:lnTo>
                <a:lnTo>
                  <a:pt x="1012693" y="6323918"/>
                </a:lnTo>
                <a:lnTo>
                  <a:pt x="1019791" y="6334957"/>
                </a:lnTo>
                <a:lnTo>
                  <a:pt x="1110492" y="6264775"/>
                </a:lnTo>
                <a:lnTo>
                  <a:pt x="1489068" y="6553389"/>
                </a:lnTo>
                <a:lnTo>
                  <a:pt x="1870800" y="6257678"/>
                </a:lnTo>
                <a:lnTo>
                  <a:pt x="1870800" y="6139394"/>
                </a:lnTo>
                <a:lnTo>
                  <a:pt x="1857392" y="6144914"/>
                </a:lnTo>
                <a:lnTo>
                  <a:pt x="1857392" y="6251370"/>
                </a:lnTo>
                <a:lnTo>
                  <a:pt x="1495378" y="6531309"/>
                </a:lnTo>
                <a:lnTo>
                  <a:pt x="1495378" y="6185131"/>
                </a:lnTo>
                <a:lnTo>
                  <a:pt x="1857392" y="5904403"/>
                </a:lnTo>
                <a:lnTo>
                  <a:pt x="1857392" y="6144125"/>
                </a:lnTo>
                <a:lnTo>
                  <a:pt x="1870800" y="6138605"/>
                </a:lnTo>
                <a:lnTo>
                  <a:pt x="1870800" y="5887843"/>
                </a:lnTo>
                <a:lnTo>
                  <a:pt x="1739875" y="5788484"/>
                </a:lnTo>
                <a:lnTo>
                  <a:pt x="1497744" y="5604749"/>
                </a:lnTo>
                <a:lnTo>
                  <a:pt x="1497744" y="5424957"/>
                </a:lnTo>
                <a:lnTo>
                  <a:pt x="1484336" y="5427322"/>
                </a:lnTo>
                <a:lnTo>
                  <a:pt x="1484336" y="5598440"/>
                </a:lnTo>
                <a:lnTo>
                  <a:pt x="1122322" y="5879169"/>
                </a:lnTo>
                <a:lnTo>
                  <a:pt x="1122322" y="5532990"/>
                </a:lnTo>
                <a:lnTo>
                  <a:pt x="1292682" y="5400511"/>
                </a:lnTo>
                <a:lnTo>
                  <a:pt x="1285583" y="5390260"/>
                </a:lnTo>
                <a:lnTo>
                  <a:pt x="1116013" y="5521161"/>
                </a:lnTo>
                <a:lnTo>
                  <a:pt x="750844" y="5243588"/>
                </a:lnTo>
                <a:lnTo>
                  <a:pt x="1025312" y="5030676"/>
                </a:lnTo>
                <a:lnTo>
                  <a:pt x="1110492" y="4965225"/>
                </a:lnTo>
                <a:lnTo>
                  <a:pt x="1475660" y="5242799"/>
                </a:lnTo>
                <a:lnTo>
                  <a:pt x="1285583" y="5389472"/>
                </a:lnTo>
                <a:lnTo>
                  <a:pt x="1293470" y="5400511"/>
                </a:lnTo>
                <a:lnTo>
                  <a:pt x="1484336" y="5252262"/>
                </a:lnTo>
                <a:lnTo>
                  <a:pt x="1484336" y="5426534"/>
                </a:lnTo>
                <a:lnTo>
                  <a:pt x="1497744" y="5424168"/>
                </a:lnTo>
                <a:lnTo>
                  <a:pt x="1497744" y="5246742"/>
                </a:lnTo>
                <a:lnTo>
                  <a:pt x="1513518" y="5234125"/>
                </a:lnTo>
                <a:lnTo>
                  <a:pt x="1513518" y="5217565"/>
                </a:lnTo>
                <a:lnTo>
                  <a:pt x="1495378" y="5231759"/>
                </a:lnTo>
                <a:lnTo>
                  <a:pt x="1495378" y="4885580"/>
                </a:lnTo>
                <a:lnTo>
                  <a:pt x="1513518" y="4871386"/>
                </a:lnTo>
                <a:lnTo>
                  <a:pt x="1513518" y="4854826"/>
                </a:lnTo>
                <a:lnTo>
                  <a:pt x="1489068" y="4873752"/>
                </a:lnTo>
                <a:lnTo>
                  <a:pt x="1123900" y="4596178"/>
                </a:lnTo>
                <a:lnTo>
                  <a:pt x="1488280" y="4313873"/>
                </a:lnTo>
                <a:lnTo>
                  <a:pt x="1853448" y="4591447"/>
                </a:lnTo>
                <a:lnTo>
                  <a:pt x="1514307" y="4854826"/>
                </a:lnTo>
                <a:lnTo>
                  <a:pt x="1514307" y="4870598"/>
                </a:lnTo>
                <a:lnTo>
                  <a:pt x="1857392" y="4604852"/>
                </a:lnTo>
                <a:lnTo>
                  <a:pt x="1857392" y="4951031"/>
                </a:lnTo>
                <a:lnTo>
                  <a:pt x="1514307" y="5217565"/>
                </a:lnTo>
                <a:lnTo>
                  <a:pt x="1514307" y="5234125"/>
                </a:lnTo>
                <a:lnTo>
                  <a:pt x="1870800" y="4957339"/>
                </a:lnTo>
                <a:lnTo>
                  <a:pt x="1870800" y="4588292"/>
                </a:lnTo>
                <a:lnTo>
                  <a:pt x="1497744" y="4304410"/>
                </a:lnTo>
                <a:lnTo>
                  <a:pt x="1497744" y="3956654"/>
                </a:lnTo>
                <a:lnTo>
                  <a:pt x="1484336" y="3966905"/>
                </a:lnTo>
                <a:lnTo>
                  <a:pt x="1484336" y="4299679"/>
                </a:lnTo>
                <a:lnTo>
                  <a:pt x="1122322" y="4579618"/>
                </a:lnTo>
                <a:lnTo>
                  <a:pt x="1122322" y="4233439"/>
                </a:lnTo>
                <a:lnTo>
                  <a:pt x="1484336" y="3952712"/>
                </a:lnTo>
                <a:lnTo>
                  <a:pt x="1484336" y="3966117"/>
                </a:lnTo>
                <a:lnTo>
                  <a:pt x="1497744" y="3955866"/>
                </a:lnTo>
                <a:lnTo>
                  <a:pt x="1497744" y="3936152"/>
                </a:lnTo>
                <a:lnTo>
                  <a:pt x="1136519" y="3661732"/>
                </a:lnTo>
                <a:lnTo>
                  <a:pt x="1125477" y="3669618"/>
                </a:lnTo>
                <a:lnTo>
                  <a:pt x="1135730" y="3660943"/>
                </a:lnTo>
                <a:lnTo>
                  <a:pt x="1119956" y="3649115"/>
                </a:lnTo>
                <a:lnTo>
                  <a:pt x="1119956" y="3637286"/>
                </a:lnTo>
                <a:lnTo>
                  <a:pt x="1106548" y="3637286"/>
                </a:lnTo>
                <a:lnTo>
                  <a:pt x="1106548" y="3649903"/>
                </a:lnTo>
                <a:lnTo>
                  <a:pt x="744534" y="3929843"/>
                </a:lnTo>
                <a:lnTo>
                  <a:pt x="744534" y="3612841"/>
                </a:lnTo>
                <a:lnTo>
                  <a:pt x="744534" y="3584453"/>
                </a:lnTo>
                <a:lnTo>
                  <a:pt x="1106548" y="3303725"/>
                </a:lnTo>
                <a:lnTo>
                  <a:pt x="1106548" y="3617573"/>
                </a:lnTo>
                <a:lnTo>
                  <a:pt x="1106548" y="3636498"/>
                </a:lnTo>
                <a:lnTo>
                  <a:pt x="1119956" y="3636498"/>
                </a:lnTo>
                <a:lnTo>
                  <a:pt x="1119956" y="3298205"/>
                </a:lnTo>
                <a:lnTo>
                  <a:pt x="1392847" y="3086870"/>
                </a:lnTo>
                <a:lnTo>
                  <a:pt x="1483547" y="3016688"/>
                </a:lnTo>
                <a:lnTo>
                  <a:pt x="1862913" y="3304513"/>
                </a:lnTo>
                <a:lnTo>
                  <a:pt x="2243855" y="3008803"/>
                </a:lnTo>
                <a:lnTo>
                  <a:pt x="2243855" y="2891307"/>
                </a:lnTo>
                <a:lnTo>
                  <a:pt x="2231236" y="2896827"/>
                </a:lnTo>
                <a:lnTo>
                  <a:pt x="2231236" y="3002494"/>
                </a:lnTo>
                <a:lnTo>
                  <a:pt x="1869222" y="3283222"/>
                </a:lnTo>
                <a:lnTo>
                  <a:pt x="1869222" y="2937043"/>
                </a:lnTo>
                <a:lnTo>
                  <a:pt x="2231236" y="2656315"/>
                </a:lnTo>
                <a:lnTo>
                  <a:pt x="2231236" y="2896038"/>
                </a:lnTo>
                <a:lnTo>
                  <a:pt x="2243855" y="2890518"/>
                </a:lnTo>
                <a:lnTo>
                  <a:pt x="2243855" y="2639755"/>
                </a:lnTo>
                <a:lnTo>
                  <a:pt x="2113720" y="2540397"/>
                </a:lnTo>
                <a:lnTo>
                  <a:pt x="2100312" y="2546705"/>
                </a:lnTo>
                <a:lnTo>
                  <a:pt x="2226503" y="2642910"/>
                </a:lnTo>
                <a:lnTo>
                  <a:pt x="1862124" y="2925215"/>
                </a:lnTo>
                <a:lnTo>
                  <a:pt x="1496955" y="2647641"/>
                </a:lnTo>
                <a:lnTo>
                  <a:pt x="1861335" y="2365336"/>
                </a:lnTo>
                <a:lnTo>
                  <a:pt x="2099523" y="2545916"/>
                </a:lnTo>
                <a:lnTo>
                  <a:pt x="2112931" y="2539608"/>
                </a:lnTo>
                <a:lnTo>
                  <a:pt x="1870800" y="2355873"/>
                </a:lnTo>
                <a:lnTo>
                  <a:pt x="1870800" y="2176869"/>
                </a:lnTo>
                <a:lnTo>
                  <a:pt x="1857392" y="2178447"/>
                </a:lnTo>
                <a:lnTo>
                  <a:pt x="1857392" y="2350353"/>
                </a:lnTo>
                <a:lnTo>
                  <a:pt x="1496167" y="2631081"/>
                </a:lnTo>
                <a:lnTo>
                  <a:pt x="1496167" y="2284114"/>
                </a:lnTo>
                <a:lnTo>
                  <a:pt x="1666526" y="2152424"/>
                </a:lnTo>
                <a:lnTo>
                  <a:pt x="1658639" y="2141384"/>
                </a:lnTo>
                <a:lnTo>
                  <a:pt x="1666526" y="2151636"/>
                </a:lnTo>
                <a:lnTo>
                  <a:pt x="1857392" y="2003386"/>
                </a:lnTo>
                <a:lnTo>
                  <a:pt x="1857392" y="2177658"/>
                </a:lnTo>
                <a:lnTo>
                  <a:pt x="1870800" y="2176081"/>
                </a:lnTo>
                <a:lnTo>
                  <a:pt x="1870800" y="1998654"/>
                </a:lnTo>
                <a:lnTo>
                  <a:pt x="1886574" y="1986037"/>
                </a:lnTo>
                <a:lnTo>
                  <a:pt x="1886574" y="1969478"/>
                </a:lnTo>
                <a:lnTo>
                  <a:pt x="1869222" y="1982883"/>
                </a:lnTo>
                <a:lnTo>
                  <a:pt x="1869222" y="1636704"/>
                </a:lnTo>
                <a:lnTo>
                  <a:pt x="1886574" y="1623299"/>
                </a:lnTo>
                <a:lnTo>
                  <a:pt x="1886574" y="1606739"/>
                </a:lnTo>
                <a:lnTo>
                  <a:pt x="1862124" y="1625665"/>
                </a:lnTo>
                <a:lnTo>
                  <a:pt x="1496955" y="1348091"/>
                </a:lnTo>
                <a:lnTo>
                  <a:pt x="1861335" y="1064997"/>
                </a:lnTo>
                <a:lnTo>
                  <a:pt x="2226503" y="1342571"/>
                </a:lnTo>
                <a:lnTo>
                  <a:pt x="1887362" y="1605951"/>
                </a:lnTo>
                <a:lnTo>
                  <a:pt x="1887362" y="1622510"/>
                </a:lnTo>
                <a:lnTo>
                  <a:pt x="2231236" y="1355976"/>
                </a:lnTo>
                <a:lnTo>
                  <a:pt x="2231236" y="1702944"/>
                </a:lnTo>
                <a:lnTo>
                  <a:pt x="1887362" y="1968689"/>
                </a:lnTo>
                <a:lnTo>
                  <a:pt x="1887362" y="1985249"/>
                </a:lnTo>
                <a:lnTo>
                  <a:pt x="2243855" y="1709252"/>
                </a:lnTo>
                <a:lnTo>
                  <a:pt x="2243855" y="1339416"/>
                </a:lnTo>
                <a:lnTo>
                  <a:pt x="1870800" y="1056323"/>
                </a:lnTo>
                <a:lnTo>
                  <a:pt x="1870800" y="707778"/>
                </a:lnTo>
                <a:lnTo>
                  <a:pt x="1857392" y="718030"/>
                </a:lnTo>
                <a:lnTo>
                  <a:pt x="1857392" y="1050803"/>
                </a:lnTo>
                <a:lnTo>
                  <a:pt x="1496167" y="1331531"/>
                </a:lnTo>
                <a:lnTo>
                  <a:pt x="1496167" y="985352"/>
                </a:lnTo>
                <a:lnTo>
                  <a:pt x="1857392" y="704624"/>
                </a:lnTo>
                <a:lnTo>
                  <a:pt x="1857392" y="717241"/>
                </a:lnTo>
                <a:lnTo>
                  <a:pt x="1870800" y="706990"/>
                </a:lnTo>
                <a:lnTo>
                  <a:pt x="1870800" y="688064"/>
                </a:lnTo>
                <a:lnTo>
                  <a:pt x="1509574" y="412856"/>
                </a:lnTo>
                <a:lnTo>
                  <a:pt x="1498533" y="421530"/>
                </a:lnTo>
                <a:lnTo>
                  <a:pt x="1508786" y="412856"/>
                </a:lnTo>
                <a:lnTo>
                  <a:pt x="1493012" y="401028"/>
                </a:lnTo>
                <a:lnTo>
                  <a:pt x="1493012" y="119417"/>
                </a:lnTo>
                <a:lnTo>
                  <a:pt x="1493012" y="117464"/>
                </a:lnTo>
                <a:close/>
                <a:moveTo>
                  <a:pt x="1398859" y="117464"/>
                </a:moveTo>
                <a:lnTo>
                  <a:pt x="1480393" y="117464"/>
                </a:lnTo>
                <a:lnTo>
                  <a:pt x="1480393" y="201868"/>
                </a:lnTo>
                <a:lnTo>
                  <a:pt x="1480393" y="401028"/>
                </a:lnTo>
                <a:lnTo>
                  <a:pt x="1118379" y="681756"/>
                </a:lnTo>
                <a:lnTo>
                  <a:pt x="1118379" y="335577"/>
                </a:lnTo>
                <a:lnTo>
                  <a:pt x="1379242" y="132719"/>
                </a:lnTo>
                <a:lnTo>
                  <a:pt x="1398859" y="117464"/>
                </a:lnTo>
                <a:close/>
                <a:moveTo>
                  <a:pt x="840168" y="117464"/>
                </a:moveTo>
                <a:lnTo>
                  <a:pt x="1377550" y="117464"/>
                </a:lnTo>
                <a:lnTo>
                  <a:pt x="1301753" y="176360"/>
                </a:lnTo>
                <a:lnTo>
                  <a:pt x="1112069" y="323748"/>
                </a:lnTo>
                <a:lnTo>
                  <a:pt x="857417" y="130551"/>
                </a:lnTo>
                <a:lnTo>
                  <a:pt x="840168" y="11746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EPICS meeting at Saclay 2025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 haut 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9BDF78EF-B925-4A77-F088-A8970BDC4F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3381829"/>
            <a:ext cx="10836275" cy="2531609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46C622DF-824A-7030-FF06-98A537DB20A5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adaptez si besoin la couleur du texte en fonction de celle-ci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85252E3-9176-AD7B-44E7-02A49D473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9314"/>
            <a:ext cx="10728325" cy="1084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93575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lIns="0"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1838" y="4262438"/>
            <a:ext cx="5294312" cy="1655762"/>
          </a:xfrm>
        </p:spPr>
        <p:txBody>
          <a:bodyPr rIns="0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Modifier le style des sous-titres du masque</a:t>
            </a:r>
          </a:p>
        </p:txBody>
      </p:sp>
      <p:pic>
        <p:nvPicPr>
          <p:cNvPr id="8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image</a:t>
            </a:r>
          </a:p>
        </p:txBody>
      </p:sp>
      <p:sp>
        <p:nvSpPr>
          <p:cNvPr id="38" name="Rectangle 21">
            <a:extLst>
              <a:ext uri="{FF2B5EF4-FFF2-40B4-BE49-F238E27FC236}">
                <a16:creationId xmlns:a16="http://schemas.microsoft.com/office/drawing/2014/main" id="{A735B0D2-65F8-67B3-4CB3-F526012A059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10585" y="-1588"/>
            <a:ext cx="20638" cy="3111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" name="Espace réservé pour une image  60">
            <a:extLst>
              <a:ext uri="{FF2B5EF4-FFF2-40B4-BE49-F238E27FC236}">
                <a16:creationId xmlns:a16="http://schemas.microsoft.com/office/drawing/2014/main" id="{570E7ABE-1C46-BCBC-E4AA-CED1991C314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435600" y="0"/>
            <a:ext cx="6756400" cy="6858000"/>
          </a:xfrm>
          <a:custGeom>
            <a:avLst/>
            <a:gdLst>
              <a:gd name="connsiteX0" fmla="*/ 558577 w 6756400"/>
              <a:gd name="connsiteY0" fmla="*/ 2472501 h 6858000"/>
              <a:gd name="connsiteX1" fmla="*/ 1118234 w 6756400"/>
              <a:gd name="connsiteY1" fmla="*/ 2898413 h 6858000"/>
              <a:gd name="connsiteX2" fmla="*/ 754773 w 6756400"/>
              <a:gd name="connsiteY2" fmla="*/ 3179642 h 6858000"/>
              <a:gd name="connsiteX3" fmla="*/ 765623 w 6756400"/>
              <a:gd name="connsiteY3" fmla="*/ 3197727 h 6858000"/>
              <a:gd name="connsiteX4" fmla="*/ 1132700 w 6756400"/>
              <a:gd name="connsiteY4" fmla="*/ 2912881 h 6858000"/>
              <a:gd name="connsiteX5" fmla="*/ 1132700 w 6756400"/>
              <a:gd name="connsiteY5" fmla="*/ 3443689 h 6858000"/>
              <a:gd name="connsiteX6" fmla="*/ 978998 w 6756400"/>
              <a:gd name="connsiteY6" fmla="*/ 3562149 h 6858000"/>
              <a:gd name="connsiteX7" fmla="*/ 990752 w 6756400"/>
              <a:gd name="connsiteY7" fmla="*/ 3582043 h 6858000"/>
              <a:gd name="connsiteX8" fmla="*/ 1138125 w 6756400"/>
              <a:gd name="connsiteY8" fmla="*/ 3467200 h 6858000"/>
              <a:gd name="connsiteX9" fmla="*/ 1697783 w 6756400"/>
              <a:gd name="connsiteY9" fmla="*/ 3892208 h 6858000"/>
              <a:gd name="connsiteX10" fmla="*/ 1337034 w 6756400"/>
              <a:gd name="connsiteY10" fmla="*/ 4172532 h 6858000"/>
              <a:gd name="connsiteX11" fmla="*/ 1346980 w 6756400"/>
              <a:gd name="connsiteY11" fmla="*/ 4190618 h 6858000"/>
              <a:gd name="connsiteX12" fmla="*/ 1704112 w 6756400"/>
              <a:gd name="connsiteY12" fmla="*/ 3913006 h 6858000"/>
              <a:gd name="connsiteX13" fmla="*/ 1704112 w 6756400"/>
              <a:gd name="connsiteY13" fmla="*/ 4443814 h 6858000"/>
              <a:gd name="connsiteX14" fmla="*/ 1560355 w 6756400"/>
              <a:gd name="connsiteY14" fmla="*/ 4555944 h 6858000"/>
              <a:gd name="connsiteX15" fmla="*/ 1149879 w 6756400"/>
              <a:gd name="connsiteY15" fmla="*/ 4874248 h 6858000"/>
              <a:gd name="connsiteX16" fmla="*/ 1149879 w 6756400"/>
              <a:gd name="connsiteY16" fmla="*/ 4343440 h 6858000"/>
              <a:gd name="connsiteX17" fmla="*/ 1346076 w 6756400"/>
              <a:gd name="connsiteY17" fmla="*/ 4190618 h 6858000"/>
              <a:gd name="connsiteX18" fmla="*/ 1336130 w 6756400"/>
              <a:gd name="connsiteY18" fmla="*/ 4173437 h 6858000"/>
              <a:gd name="connsiteX19" fmla="*/ 1139934 w 6756400"/>
              <a:gd name="connsiteY19" fmla="*/ 4325354 h 6858000"/>
              <a:gd name="connsiteX20" fmla="*/ 580276 w 6756400"/>
              <a:gd name="connsiteY20" fmla="*/ 3900346 h 6858000"/>
              <a:gd name="connsiteX21" fmla="*/ 989848 w 6756400"/>
              <a:gd name="connsiteY21" fmla="*/ 3582043 h 6858000"/>
              <a:gd name="connsiteX22" fmla="*/ 978094 w 6756400"/>
              <a:gd name="connsiteY22" fmla="*/ 3563053 h 6858000"/>
              <a:gd name="connsiteX23" fmla="*/ 577563 w 6756400"/>
              <a:gd name="connsiteY23" fmla="*/ 3874123 h 6858000"/>
              <a:gd name="connsiteX24" fmla="*/ 577563 w 6756400"/>
              <a:gd name="connsiteY24" fmla="*/ 3342411 h 6858000"/>
              <a:gd name="connsiteX25" fmla="*/ 764719 w 6756400"/>
              <a:gd name="connsiteY25" fmla="*/ 3197727 h 6858000"/>
              <a:gd name="connsiteX26" fmla="*/ 754773 w 6756400"/>
              <a:gd name="connsiteY26" fmla="*/ 3180546 h 6858000"/>
              <a:gd name="connsiteX27" fmla="*/ 567618 w 6756400"/>
              <a:gd name="connsiteY27" fmla="*/ 3325229 h 6858000"/>
              <a:gd name="connsiteX28" fmla="*/ 7960 w 6756400"/>
              <a:gd name="connsiteY28" fmla="*/ 2899317 h 6858000"/>
              <a:gd name="connsiteX29" fmla="*/ 558577 w 6756400"/>
              <a:gd name="connsiteY29" fmla="*/ 2472501 h 6858000"/>
              <a:gd name="connsiteX30" fmla="*/ 1724907 w 6756400"/>
              <a:gd name="connsiteY30" fmla="*/ 0 h 6858000"/>
              <a:gd name="connsiteX31" fmla="*/ 6756400 w 6756400"/>
              <a:gd name="connsiteY31" fmla="*/ 0 h 6858000"/>
              <a:gd name="connsiteX32" fmla="*/ 6756400 w 6756400"/>
              <a:gd name="connsiteY32" fmla="*/ 6858000 h 6858000"/>
              <a:gd name="connsiteX33" fmla="*/ 0 w 6756400"/>
              <a:gd name="connsiteY33" fmla="*/ 6858000 h 6858000"/>
              <a:gd name="connsiteX34" fmla="*/ 0 w 6756400"/>
              <a:gd name="connsiteY34" fmla="*/ 6856412 h 6858000"/>
              <a:gd name="connsiteX35" fmla="*/ 162738 w 6756400"/>
              <a:gd name="connsiteY35" fmla="*/ 6856412 h 6858000"/>
              <a:gd name="connsiteX36" fmla="*/ 1149879 w 6756400"/>
              <a:gd name="connsiteY36" fmla="*/ 6856412 h 6858000"/>
              <a:gd name="connsiteX37" fmla="*/ 1149879 w 6756400"/>
              <a:gd name="connsiteY37" fmla="*/ 6332839 h 6858000"/>
              <a:gd name="connsiteX38" fmla="*/ 1704112 w 6756400"/>
              <a:gd name="connsiteY38" fmla="*/ 5902405 h 6858000"/>
              <a:gd name="connsiteX39" fmla="*/ 1704112 w 6756400"/>
              <a:gd name="connsiteY39" fmla="*/ 6433213 h 6858000"/>
              <a:gd name="connsiteX40" fmla="*/ 1159824 w 6756400"/>
              <a:gd name="connsiteY40" fmla="*/ 6855508 h 6858000"/>
              <a:gd name="connsiteX41" fmla="*/ 1193277 w 6756400"/>
              <a:gd name="connsiteY41" fmla="*/ 6855508 h 6858000"/>
              <a:gd name="connsiteX42" fmla="*/ 1724907 w 6756400"/>
              <a:gd name="connsiteY42" fmla="*/ 6443160 h 6858000"/>
              <a:gd name="connsiteX43" fmla="*/ 1724907 w 6756400"/>
              <a:gd name="connsiteY43" fmla="*/ 5877086 h 6858000"/>
              <a:gd name="connsiteX44" fmla="*/ 1386762 w 6756400"/>
              <a:gd name="connsiteY44" fmla="*/ 5620272 h 6858000"/>
              <a:gd name="connsiteX45" fmla="*/ 1343363 w 6756400"/>
              <a:gd name="connsiteY45" fmla="*/ 5612134 h 6858000"/>
              <a:gd name="connsiteX46" fmla="*/ 1697783 w 6756400"/>
              <a:gd name="connsiteY46" fmla="*/ 5881607 h 6858000"/>
              <a:gd name="connsiteX47" fmla="*/ 1139934 w 6756400"/>
              <a:gd name="connsiteY47" fmla="*/ 6314753 h 6858000"/>
              <a:gd name="connsiteX48" fmla="*/ 581180 w 6756400"/>
              <a:gd name="connsiteY48" fmla="*/ 5889745 h 6858000"/>
              <a:gd name="connsiteX49" fmla="*/ 1014259 w 6756400"/>
              <a:gd name="connsiteY49" fmla="*/ 5553356 h 6858000"/>
              <a:gd name="connsiteX50" fmla="*/ 987135 w 6756400"/>
              <a:gd name="connsiteY50" fmla="*/ 5548835 h 6858000"/>
              <a:gd name="connsiteX51" fmla="*/ 577563 w 6756400"/>
              <a:gd name="connsiteY51" fmla="*/ 5866234 h 6858000"/>
              <a:gd name="connsiteX52" fmla="*/ 577563 w 6756400"/>
              <a:gd name="connsiteY52" fmla="*/ 5335426 h 6858000"/>
              <a:gd name="connsiteX53" fmla="*/ 1132700 w 6756400"/>
              <a:gd name="connsiteY53" fmla="*/ 4905897 h 6858000"/>
              <a:gd name="connsiteX54" fmla="*/ 1132700 w 6756400"/>
              <a:gd name="connsiteY54" fmla="*/ 5435801 h 6858000"/>
              <a:gd name="connsiteX55" fmla="*/ 988039 w 6756400"/>
              <a:gd name="connsiteY55" fmla="*/ 5547930 h 6858000"/>
              <a:gd name="connsiteX56" fmla="*/ 1015163 w 6756400"/>
              <a:gd name="connsiteY56" fmla="*/ 5552452 h 6858000"/>
              <a:gd name="connsiteX57" fmla="*/ 1139029 w 6756400"/>
              <a:gd name="connsiteY57" fmla="*/ 5456599 h 6858000"/>
              <a:gd name="connsiteX58" fmla="*/ 1342459 w 6756400"/>
              <a:gd name="connsiteY58" fmla="*/ 5611229 h 6858000"/>
              <a:gd name="connsiteX59" fmla="*/ 1384953 w 6756400"/>
              <a:gd name="connsiteY59" fmla="*/ 5619368 h 6858000"/>
              <a:gd name="connsiteX60" fmla="*/ 1152591 w 6756400"/>
              <a:gd name="connsiteY60" fmla="*/ 5442131 h 6858000"/>
              <a:gd name="connsiteX61" fmla="*/ 1152591 w 6756400"/>
              <a:gd name="connsiteY61" fmla="*/ 4897759 h 6858000"/>
              <a:gd name="connsiteX62" fmla="*/ 1570300 w 6756400"/>
              <a:gd name="connsiteY62" fmla="*/ 4573125 h 6858000"/>
              <a:gd name="connsiteX63" fmla="*/ 1560355 w 6756400"/>
              <a:gd name="connsiteY63" fmla="*/ 4555944 h 6858000"/>
              <a:gd name="connsiteX64" fmla="*/ 1571205 w 6756400"/>
              <a:gd name="connsiteY64" fmla="*/ 4573125 h 6858000"/>
              <a:gd name="connsiteX65" fmla="*/ 1709537 w 6756400"/>
              <a:gd name="connsiteY65" fmla="*/ 4465517 h 6858000"/>
              <a:gd name="connsiteX66" fmla="*/ 2290894 w 6756400"/>
              <a:gd name="connsiteY66" fmla="*/ 4907706 h 6858000"/>
              <a:gd name="connsiteX67" fmla="*/ 2874963 w 6756400"/>
              <a:gd name="connsiteY67" fmla="*/ 4453761 h 6858000"/>
              <a:gd name="connsiteX68" fmla="*/ 2874963 w 6756400"/>
              <a:gd name="connsiteY68" fmla="*/ 4272907 h 6858000"/>
              <a:gd name="connsiteX69" fmla="*/ 2855072 w 6756400"/>
              <a:gd name="connsiteY69" fmla="*/ 4281949 h 6858000"/>
              <a:gd name="connsiteX70" fmla="*/ 2855072 w 6756400"/>
              <a:gd name="connsiteY70" fmla="*/ 4443814 h 6858000"/>
              <a:gd name="connsiteX71" fmla="*/ 2300839 w 6756400"/>
              <a:gd name="connsiteY71" fmla="*/ 4874248 h 6858000"/>
              <a:gd name="connsiteX72" fmla="*/ 2300839 w 6756400"/>
              <a:gd name="connsiteY72" fmla="*/ 4343440 h 6858000"/>
              <a:gd name="connsiteX73" fmla="*/ 2855072 w 6756400"/>
              <a:gd name="connsiteY73" fmla="*/ 3913006 h 6858000"/>
              <a:gd name="connsiteX74" fmla="*/ 2855072 w 6756400"/>
              <a:gd name="connsiteY74" fmla="*/ 4281045 h 6858000"/>
              <a:gd name="connsiteX75" fmla="*/ 2874963 w 6756400"/>
              <a:gd name="connsiteY75" fmla="*/ 4272002 h 6858000"/>
              <a:gd name="connsiteX76" fmla="*/ 2874963 w 6756400"/>
              <a:gd name="connsiteY76" fmla="*/ 3887687 h 6858000"/>
              <a:gd name="connsiteX77" fmla="*/ 2675150 w 6756400"/>
              <a:gd name="connsiteY77" fmla="*/ 3735769 h 6858000"/>
              <a:gd name="connsiteX78" fmla="*/ 2654355 w 6756400"/>
              <a:gd name="connsiteY78" fmla="*/ 3744812 h 6858000"/>
              <a:gd name="connsiteX79" fmla="*/ 2848743 w 6756400"/>
              <a:gd name="connsiteY79" fmla="*/ 3892208 h 6858000"/>
              <a:gd name="connsiteX80" fmla="*/ 2290894 w 6756400"/>
              <a:gd name="connsiteY80" fmla="*/ 4325354 h 6858000"/>
              <a:gd name="connsiteX81" fmla="*/ 1731236 w 6756400"/>
              <a:gd name="connsiteY81" fmla="*/ 3900346 h 6858000"/>
              <a:gd name="connsiteX82" fmla="*/ 2289086 w 6756400"/>
              <a:gd name="connsiteY82" fmla="*/ 3467200 h 6858000"/>
              <a:gd name="connsiteX83" fmla="*/ 2653451 w 6756400"/>
              <a:gd name="connsiteY83" fmla="*/ 3743907 h 6858000"/>
              <a:gd name="connsiteX84" fmla="*/ 2674246 w 6756400"/>
              <a:gd name="connsiteY84" fmla="*/ 3734865 h 6858000"/>
              <a:gd name="connsiteX85" fmla="*/ 2303552 w 6756400"/>
              <a:gd name="connsiteY85" fmla="*/ 3452732 h 6858000"/>
              <a:gd name="connsiteX86" fmla="*/ 2303552 w 6756400"/>
              <a:gd name="connsiteY86" fmla="*/ 3177833 h 6858000"/>
              <a:gd name="connsiteX87" fmla="*/ 2282757 w 6756400"/>
              <a:gd name="connsiteY87" fmla="*/ 3180546 h 6858000"/>
              <a:gd name="connsiteX88" fmla="*/ 2282757 w 6756400"/>
              <a:gd name="connsiteY88" fmla="*/ 3443689 h 6858000"/>
              <a:gd name="connsiteX89" fmla="*/ 1728524 w 6756400"/>
              <a:gd name="connsiteY89" fmla="*/ 3874123 h 6858000"/>
              <a:gd name="connsiteX90" fmla="*/ 1728524 w 6756400"/>
              <a:gd name="connsiteY90" fmla="*/ 3342411 h 6858000"/>
              <a:gd name="connsiteX91" fmla="*/ 1989818 w 6756400"/>
              <a:gd name="connsiteY91" fmla="*/ 3140758 h 6858000"/>
              <a:gd name="connsiteX92" fmla="*/ 1978064 w 6756400"/>
              <a:gd name="connsiteY92" fmla="*/ 3124481 h 6858000"/>
              <a:gd name="connsiteX93" fmla="*/ 1718578 w 6756400"/>
              <a:gd name="connsiteY93" fmla="*/ 3325229 h 6858000"/>
              <a:gd name="connsiteX94" fmla="*/ 1158920 w 6756400"/>
              <a:gd name="connsiteY94" fmla="*/ 2899317 h 6858000"/>
              <a:gd name="connsiteX95" fmla="*/ 1579342 w 6756400"/>
              <a:gd name="connsiteY95" fmla="*/ 2573779 h 6858000"/>
              <a:gd name="connsiteX96" fmla="*/ 1567588 w 6756400"/>
              <a:gd name="connsiteY96" fmla="*/ 2557502 h 6858000"/>
              <a:gd name="connsiteX97" fmla="*/ 1149879 w 6756400"/>
              <a:gd name="connsiteY97" fmla="*/ 2881232 h 6858000"/>
              <a:gd name="connsiteX98" fmla="*/ 1149879 w 6756400"/>
              <a:gd name="connsiteY98" fmla="*/ 2350424 h 6858000"/>
              <a:gd name="connsiteX99" fmla="*/ 1321664 w 6756400"/>
              <a:gd name="connsiteY99" fmla="*/ 2216592 h 6858000"/>
              <a:gd name="connsiteX100" fmla="*/ 1309910 w 6756400"/>
              <a:gd name="connsiteY100" fmla="*/ 2201219 h 6858000"/>
              <a:gd name="connsiteX101" fmla="*/ 1139934 w 6756400"/>
              <a:gd name="connsiteY101" fmla="*/ 2332339 h 6858000"/>
              <a:gd name="connsiteX102" fmla="*/ 580276 w 6756400"/>
              <a:gd name="connsiteY102" fmla="*/ 1907331 h 6858000"/>
              <a:gd name="connsiteX103" fmla="*/ 1138125 w 6756400"/>
              <a:gd name="connsiteY103" fmla="*/ 1474184 h 6858000"/>
              <a:gd name="connsiteX104" fmla="*/ 1697783 w 6756400"/>
              <a:gd name="connsiteY104" fmla="*/ 1899192 h 6858000"/>
              <a:gd name="connsiteX105" fmla="*/ 1310815 w 6756400"/>
              <a:gd name="connsiteY105" fmla="*/ 2200315 h 6858000"/>
              <a:gd name="connsiteX106" fmla="*/ 1322568 w 6756400"/>
              <a:gd name="connsiteY106" fmla="*/ 2216592 h 6858000"/>
              <a:gd name="connsiteX107" fmla="*/ 1704112 w 6756400"/>
              <a:gd name="connsiteY107" fmla="*/ 1919991 h 6858000"/>
              <a:gd name="connsiteX108" fmla="*/ 1704112 w 6756400"/>
              <a:gd name="connsiteY108" fmla="*/ 2450798 h 6858000"/>
              <a:gd name="connsiteX109" fmla="*/ 1568492 w 6756400"/>
              <a:gd name="connsiteY109" fmla="*/ 2556598 h 6858000"/>
              <a:gd name="connsiteX110" fmla="*/ 1580246 w 6756400"/>
              <a:gd name="connsiteY110" fmla="*/ 2572875 h 6858000"/>
              <a:gd name="connsiteX111" fmla="*/ 1709537 w 6756400"/>
              <a:gd name="connsiteY111" fmla="*/ 2472501 h 6858000"/>
              <a:gd name="connsiteX112" fmla="*/ 2269195 w 6756400"/>
              <a:gd name="connsiteY112" fmla="*/ 2898413 h 6858000"/>
              <a:gd name="connsiteX113" fmla="*/ 1978968 w 6756400"/>
              <a:gd name="connsiteY113" fmla="*/ 3123577 h 6858000"/>
              <a:gd name="connsiteX114" fmla="*/ 1990722 w 6756400"/>
              <a:gd name="connsiteY114" fmla="*/ 3139854 h 6858000"/>
              <a:gd name="connsiteX115" fmla="*/ 2282757 w 6756400"/>
              <a:gd name="connsiteY115" fmla="*/ 2912881 h 6858000"/>
              <a:gd name="connsiteX116" fmla="*/ 2282757 w 6756400"/>
              <a:gd name="connsiteY116" fmla="*/ 3179642 h 6858000"/>
              <a:gd name="connsiteX117" fmla="*/ 2303552 w 6756400"/>
              <a:gd name="connsiteY117" fmla="*/ 3176929 h 6858000"/>
              <a:gd name="connsiteX118" fmla="*/ 2303552 w 6756400"/>
              <a:gd name="connsiteY118" fmla="*/ 2904743 h 6858000"/>
              <a:gd name="connsiteX119" fmla="*/ 2327963 w 6756400"/>
              <a:gd name="connsiteY119" fmla="*/ 2885753 h 6858000"/>
              <a:gd name="connsiteX120" fmla="*/ 2327963 w 6756400"/>
              <a:gd name="connsiteY120" fmla="*/ 2860433 h 6858000"/>
              <a:gd name="connsiteX121" fmla="*/ 2300839 w 6756400"/>
              <a:gd name="connsiteY121" fmla="*/ 2881232 h 6858000"/>
              <a:gd name="connsiteX122" fmla="*/ 2300839 w 6756400"/>
              <a:gd name="connsiteY122" fmla="*/ 2350424 h 6858000"/>
              <a:gd name="connsiteX123" fmla="*/ 2327963 w 6756400"/>
              <a:gd name="connsiteY123" fmla="*/ 2328721 h 6858000"/>
              <a:gd name="connsiteX124" fmla="*/ 2327963 w 6756400"/>
              <a:gd name="connsiteY124" fmla="*/ 2303402 h 6858000"/>
              <a:gd name="connsiteX125" fmla="*/ 2290894 w 6756400"/>
              <a:gd name="connsiteY125" fmla="*/ 2332339 h 6858000"/>
              <a:gd name="connsiteX126" fmla="*/ 1731236 w 6756400"/>
              <a:gd name="connsiteY126" fmla="*/ 1907331 h 6858000"/>
              <a:gd name="connsiteX127" fmla="*/ 2289086 w 6756400"/>
              <a:gd name="connsiteY127" fmla="*/ 1474184 h 6858000"/>
              <a:gd name="connsiteX128" fmla="*/ 2848743 w 6756400"/>
              <a:gd name="connsiteY128" fmla="*/ 1899192 h 6858000"/>
              <a:gd name="connsiteX129" fmla="*/ 2328867 w 6756400"/>
              <a:gd name="connsiteY129" fmla="*/ 2302498 h 6858000"/>
              <a:gd name="connsiteX130" fmla="*/ 2328867 w 6756400"/>
              <a:gd name="connsiteY130" fmla="*/ 2327817 h 6858000"/>
              <a:gd name="connsiteX131" fmla="*/ 2855072 w 6756400"/>
              <a:gd name="connsiteY131" fmla="*/ 1919991 h 6858000"/>
              <a:gd name="connsiteX132" fmla="*/ 2855072 w 6756400"/>
              <a:gd name="connsiteY132" fmla="*/ 2450798 h 6858000"/>
              <a:gd name="connsiteX133" fmla="*/ 2328867 w 6756400"/>
              <a:gd name="connsiteY133" fmla="*/ 2859529 h 6858000"/>
              <a:gd name="connsiteX134" fmla="*/ 2328867 w 6756400"/>
              <a:gd name="connsiteY134" fmla="*/ 2884849 h 6858000"/>
              <a:gd name="connsiteX135" fmla="*/ 2874963 w 6756400"/>
              <a:gd name="connsiteY135" fmla="*/ 2460745 h 6858000"/>
              <a:gd name="connsiteX136" fmla="*/ 2874963 w 6756400"/>
              <a:gd name="connsiteY136" fmla="*/ 1894671 h 6858000"/>
              <a:gd name="connsiteX137" fmla="*/ 2303552 w 6756400"/>
              <a:gd name="connsiteY137" fmla="*/ 1459716 h 6858000"/>
              <a:gd name="connsiteX138" fmla="*/ 2303552 w 6756400"/>
              <a:gd name="connsiteY138" fmla="*/ 926195 h 6858000"/>
              <a:gd name="connsiteX139" fmla="*/ 2282757 w 6756400"/>
              <a:gd name="connsiteY139" fmla="*/ 941568 h 6858000"/>
              <a:gd name="connsiteX140" fmla="*/ 2282757 w 6756400"/>
              <a:gd name="connsiteY140" fmla="*/ 1451578 h 6858000"/>
              <a:gd name="connsiteX141" fmla="*/ 1728524 w 6756400"/>
              <a:gd name="connsiteY141" fmla="*/ 1882011 h 6858000"/>
              <a:gd name="connsiteX142" fmla="*/ 1728524 w 6756400"/>
              <a:gd name="connsiteY142" fmla="*/ 1351203 h 6858000"/>
              <a:gd name="connsiteX143" fmla="*/ 2282757 w 6756400"/>
              <a:gd name="connsiteY143" fmla="*/ 920770 h 6858000"/>
              <a:gd name="connsiteX144" fmla="*/ 2282757 w 6756400"/>
              <a:gd name="connsiteY144" fmla="*/ 940664 h 6858000"/>
              <a:gd name="connsiteX145" fmla="*/ 2303552 w 6756400"/>
              <a:gd name="connsiteY145" fmla="*/ 924387 h 6858000"/>
              <a:gd name="connsiteX146" fmla="*/ 2303552 w 6756400"/>
              <a:gd name="connsiteY146" fmla="*/ 895450 h 6858000"/>
              <a:gd name="connsiteX147" fmla="*/ 1749319 w 6756400"/>
              <a:gd name="connsiteY147" fmla="*/ 474059 h 6858000"/>
              <a:gd name="connsiteX148" fmla="*/ 1733044 w 6756400"/>
              <a:gd name="connsiteY148" fmla="*/ 486719 h 6858000"/>
              <a:gd name="connsiteX149" fmla="*/ 2276428 w 6756400"/>
              <a:gd name="connsiteY149" fmla="*/ 899971 h 6858000"/>
              <a:gd name="connsiteX150" fmla="*/ 1718578 w 6756400"/>
              <a:gd name="connsiteY150" fmla="*/ 1333118 h 6858000"/>
              <a:gd name="connsiteX151" fmla="*/ 1158920 w 6756400"/>
              <a:gd name="connsiteY151" fmla="*/ 908110 h 6858000"/>
              <a:gd name="connsiteX152" fmla="*/ 1716770 w 6756400"/>
              <a:gd name="connsiteY152" fmla="*/ 474964 h 6858000"/>
              <a:gd name="connsiteX153" fmla="*/ 1732140 w 6756400"/>
              <a:gd name="connsiteY153" fmla="*/ 486719 h 6858000"/>
              <a:gd name="connsiteX154" fmla="*/ 1748415 w 6756400"/>
              <a:gd name="connsiteY154" fmla="*/ 474059 h 6858000"/>
              <a:gd name="connsiteX155" fmla="*/ 1724907 w 6756400"/>
              <a:gd name="connsiteY155" fmla="*/ 455070 h 6858000"/>
              <a:gd name="connsiteX156" fmla="*/ 1724907 w 6756400"/>
              <a:gd name="connsiteY156" fmla="*/ 206 h 6858000"/>
              <a:gd name="connsiteX157" fmla="*/ 1606490 w 6756400"/>
              <a:gd name="connsiteY157" fmla="*/ 0 h 6858000"/>
              <a:gd name="connsiteX158" fmla="*/ 1704112 w 6756400"/>
              <a:gd name="connsiteY158" fmla="*/ 0 h 6858000"/>
              <a:gd name="connsiteX159" fmla="*/ 1704112 w 6756400"/>
              <a:gd name="connsiteY159" fmla="*/ 79700 h 6858000"/>
              <a:gd name="connsiteX160" fmla="*/ 1704112 w 6756400"/>
              <a:gd name="connsiteY160" fmla="*/ 455974 h 6858000"/>
              <a:gd name="connsiteX161" fmla="*/ 1149879 w 6756400"/>
              <a:gd name="connsiteY161" fmla="*/ 885503 h 6858000"/>
              <a:gd name="connsiteX162" fmla="*/ 1149879 w 6756400"/>
              <a:gd name="connsiteY162" fmla="*/ 354695 h 6858000"/>
              <a:gd name="connsiteX163" fmla="*/ 1606476 w 6756400"/>
              <a:gd name="connsiteY163" fmla="*/ 11 h 6858000"/>
              <a:gd name="connsiteX164" fmla="*/ 696284 w 6756400"/>
              <a:gd name="connsiteY164" fmla="*/ 0 h 6858000"/>
              <a:gd name="connsiteX165" fmla="*/ 1573942 w 6756400"/>
              <a:gd name="connsiteY165" fmla="*/ 0 h 6858000"/>
              <a:gd name="connsiteX166" fmla="*/ 1498270 w 6756400"/>
              <a:gd name="connsiteY166" fmla="*/ 58848 h 6858000"/>
              <a:gd name="connsiteX167" fmla="*/ 1139934 w 6756400"/>
              <a:gd name="connsiteY167" fmla="*/ 337514 h 6858000"/>
              <a:gd name="connsiteX168" fmla="*/ 701161 w 6756400"/>
              <a:gd name="connsiteY168" fmla="*/ 371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</a:cxnLst>
            <a:rect l="l" t="t" r="r" b="b"/>
            <a:pathLst>
              <a:path w="6756400" h="6858000">
                <a:moveTo>
                  <a:pt x="558577" y="2472501"/>
                </a:moveTo>
                <a:cubicBezTo>
                  <a:pt x="1118234" y="2898413"/>
                  <a:pt x="1118234" y="2898413"/>
                  <a:pt x="1118234" y="2898413"/>
                </a:cubicBezTo>
                <a:cubicBezTo>
                  <a:pt x="754773" y="3179642"/>
                  <a:pt x="754773" y="3179642"/>
                  <a:pt x="754773" y="3179642"/>
                </a:cubicBezTo>
                <a:cubicBezTo>
                  <a:pt x="765623" y="3197727"/>
                  <a:pt x="765623" y="3197727"/>
                  <a:pt x="765623" y="3197727"/>
                </a:cubicBezTo>
                <a:cubicBezTo>
                  <a:pt x="1132700" y="2912881"/>
                  <a:pt x="1132700" y="2912881"/>
                  <a:pt x="1132700" y="2912881"/>
                </a:cubicBezTo>
                <a:cubicBezTo>
                  <a:pt x="1132700" y="3443689"/>
                  <a:pt x="1132700" y="3443689"/>
                  <a:pt x="1132700" y="3443689"/>
                </a:cubicBezTo>
                <a:cubicBezTo>
                  <a:pt x="978998" y="3562149"/>
                  <a:pt x="978998" y="3562149"/>
                  <a:pt x="978998" y="3562149"/>
                </a:cubicBezTo>
                <a:cubicBezTo>
                  <a:pt x="990752" y="3582043"/>
                  <a:pt x="990752" y="3582043"/>
                  <a:pt x="990752" y="3582043"/>
                </a:cubicBezTo>
                <a:cubicBezTo>
                  <a:pt x="1138125" y="3467200"/>
                  <a:pt x="1138125" y="3467200"/>
                  <a:pt x="1138125" y="3467200"/>
                </a:cubicBezTo>
                <a:cubicBezTo>
                  <a:pt x="1697783" y="3892208"/>
                  <a:pt x="1697783" y="3892208"/>
                  <a:pt x="1697783" y="3892208"/>
                </a:cubicBezTo>
                <a:cubicBezTo>
                  <a:pt x="1337034" y="4172532"/>
                  <a:pt x="1337034" y="4172532"/>
                  <a:pt x="1337034" y="4172532"/>
                </a:cubicBezTo>
                <a:cubicBezTo>
                  <a:pt x="1346980" y="4190618"/>
                  <a:pt x="1346980" y="4190618"/>
                  <a:pt x="1346980" y="4190618"/>
                </a:cubicBezTo>
                <a:cubicBezTo>
                  <a:pt x="1704112" y="3913006"/>
                  <a:pt x="1704112" y="3913006"/>
                  <a:pt x="1704112" y="3913006"/>
                </a:cubicBezTo>
                <a:cubicBezTo>
                  <a:pt x="1704112" y="4443814"/>
                  <a:pt x="1704112" y="4443814"/>
                  <a:pt x="1704112" y="4443814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149879" y="4874248"/>
                  <a:pt x="1149879" y="4874248"/>
                  <a:pt x="1149879" y="4874248"/>
                </a:cubicBezTo>
                <a:cubicBezTo>
                  <a:pt x="1149879" y="4343440"/>
                  <a:pt x="1149879" y="4343440"/>
                  <a:pt x="1149879" y="4343440"/>
                </a:cubicBezTo>
                <a:cubicBezTo>
                  <a:pt x="1346076" y="4190618"/>
                  <a:pt x="1346076" y="4190618"/>
                  <a:pt x="1346076" y="4190618"/>
                </a:cubicBezTo>
                <a:cubicBezTo>
                  <a:pt x="1336130" y="4173437"/>
                  <a:pt x="1336130" y="4173437"/>
                  <a:pt x="1336130" y="4173437"/>
                </a:cubicBezTo>
                <a:cubicBezTo>
                  <a:pt x="1139934" y="4325354"/>
                  <a:pt x="1139934" y="4325354"/>
                  <a:pt x="1139934" y="4325354"/>
                </a:cubicBezTo>
                <a:cubicBezTo>
                  <a:pt x="580276" y="3900346"/>
                  <a:pt x="580276" y="3900346"/>
                  <a:pt x="580276" y="3900346"/>
                </a:cubicBezTo>
                <a:cubicBezTo>
                  <a:pt x="989848" y="3582043"/>
                  <a:pt x="989848" y="3582043"/>
                  <a:pt x="989848" y="3582043"/>
                </a:cubicBezTo>
                <a:cubicBezTo>
                  <a:pt x="978094" y="3563053"/>
                  <a:pt x="978094" y="3563053"/>
                  <a:pt x="978094" y="3563053"/>
                </a:cubicBezTo>
                <a:cubicBezTo>
                  <a:pt x="577563" y="3874123"/>
                  <a:pt x="577563" y="3874123"/>
                  <a:pt x="577563" y="3874123"/>
                </a:cubicBezTo>
                <a:cubicBezTo>
                  <a:pt x="577563" y="3342411"/>
                  <a:pt x="577563" y="3342411"/>
                  <a:pt x="577563" y="3342411"/>
                </a:cubicBezTo>
                <a:cubicBezTo>
                  <a:pt x="764719" y="3197727"/>
                  <a:pt x="764719" y="3197727"/>
                  <a:pt x="764719" y="3197727"/>
                </a:cubicBezTo>
                <a:cubicBezTo>
                  <a:pt x="754773" y="3180546"/>
                  <a:pt x="754773" y="3180546"/>
                  <a:pt x="754773" y="3180546"/>
                </a:cubicBezTo>
                <a:cubicBezTo>
                  <a:pt x="567618" y="3325229"/>
                  <a:pt x="567618" y="3325229"/>
                  <a:pt x="567618" y="3325229"/>
                </a:cubicBezTo>
                <a:cubicBezTo>
                  <a:pt x="7960" y="2899317"/>
                  <a:pt x="7960" y="2899317"/>
                  <a:pt x="7960" y="2899317"/>
                </a:cubicBezTo>
                <a:cubicBezTo>
                  <a:pt x="558577" y="2472501"/>
                  <a:pt x="558577" y="2472501"/>
                  <a:pt x="558577" y="2472501"/>
                </a:cubicBezTo>
                <a:close/>
                <a:moveTo>
                  <a:pt x="1724907" y="0"/>
                </a:moveTo>
                <a:lnTo>
                  <a:pt x="6756400" y="0"/>
                </a:lnTo>
                <a:lnTo>
                  <a:pt x="6756400" y="6858000"/>
                </a:lnTo>
                <a:lnTo>
                  <a:pt x="0" y="6858000"/>
                </a:lnTo>
                <a:lnTo>
                  <a:pt x="0" y="6856412"/>
                </a:lnTo>
                <a:lnTo>
                  <a:pt x="162738" y="6856412"/>
                </a:lnTo>
                <a:cubicBezTo>
                  <a:pt x="1149879" y="6856412"/>
                  <a:pt x="1149879" y="6856412"/>
                  <a:pt x="1149879" y="6856412"/>
                </a:cubicBezTo>
                <a:cubicBezTo>
                  <a:pt x="1149879" y="6332839"/>
                  <a:pt x="1149879" y="6332839"/>
                  <a:pt x="1149879" y="6332839"/>
                </a:cubicBezTo>
                <a:cubicBezTo>
                  <a:pt x="1704112" y="5902405"/>
                  <a:pt x="1704112" y="5902405"/>
                  <a:pt x="1704112" y="5902405"/>
                </a:cubicBezTo>
                <a:cubicBezTo>
                  <a:pt x="1704112" y="6433213"/>
                  <a:pt x="1704112" y="6433213"/>
                  <a:pt x="1704112" y="6433213"/>
                </a:cubicBezTo>
                <a:cubicBezTo>
                  <a:pt x="1159824" y="6855508"/>
                  <a:pt x="1159824" y="6855508"/>
                  <a:pt x="1159824" y="6855508"/>
                </a:cubicBezTo>
                <a:cubicBezTo>
                  <a:pt x="1193277" y="6855508"/>
                  <a:pt x="1193277" y="6855508"/>
                  <a:pt x="1193277" y="6855508"/>
                </a:cubicBezTo>
                <a:cubicBezTo>
                  <a:pt x="1724907" y="6443160"/>
                  <a:pt x="1724907" y="6443160"/>
                  <a:pt x="1724907" y="6443160"/>
                </a:cubicBezTo>
                <a:cubicBezTo>
                  <a:pt x="1724907" y="5877086"/>
                  <a:pt x="1724907" y="5877086"/>
                  <a:pt x="1724907" y="5877086"/>
                </a:cubicBezTo>
                <a:cubicBezTo>
                  <a:pt x="1386762" y="5620272"/>
                  <a:pt x="1386762" y="5620272"/>
                  <a:pt x="1386762" y="5620272"/>
                </a:cubicBezTo>
                <a:cubicBezTo>
                  <a:pt x="1372296" y="5617559"/>
                  <a:pt x="1357829" y="5614847"/>
                  <a:pt x="1343363" y="5612134"/>
                </a:cubicBezTo>
                <a:cubicBezTo>
                  <a:pt x="1697783" y="5881607"/>
                  <a:pt x="1697783" y="5881607"/>
                  <a:pt x="1697783" y="5881607"/>
                </a:cubicBezTo>
                <a:cubicBezTo>
                  <a:pt x="1139934" y="6314753"/>
                  <a:pt x="1139934" y="6314753"/>
                  <a:pt x="1139934" y="6314753"/>
                </a:cubicBezTo>
                <a:cubicBezTo>
                  <a:pt x="581180" y="5889745"/>
                  <a:pt x="581180" y="5889745"/>
                  <a:pt x="581180" y="5889745"/>
                </a:cubicBezTo>
                <a:cubicBezTo>
                  <a:pt x="1014259" y="5553356"/>
                  <a:pt x="1014259" y="5553356"/>
                  <a:pt x="1014259" y="5553356"/>
                </a:cubicBezTo>
                <a:cubicBezTo>
                  <a:pt x="1005218" y="5551548"/>
                  <a:pt x="995272" y="5549739"/>
                  <a:pt x="987135" y="5548835"/>
                </a:cubicBezTo>
                <a:cubicBezTo>
                  <a:pt x="577563" y="5866234"/>
                  <a:pt x="577563" y="5866234"/>
                  <a:pt x="577563" y="5866234"/>
                </a:cubicBezTo>
                <a:cubicBezTo>
                  <a:pt x="577563" y="5335426"/>
                  <a:pt x="577563" y="5335426"/>
                  <a:pt x="577563" y="5335426"/>
                </a:cubicBezTo>
                <a:cubicBezTo>
                  <a:pt x="1132700" y="4905897"/>
                  <a:pt x="1132700" y="4905897"/>
                  <a:pt x="1132700" y="4905897"/>
                </a:cubicBezTo>
                <a:cubicBezTo>
                  <a:pt x="1132700" y="5435801"/>
                  <a:pt x="1132700" y="5435801"/>
                  <a:pt x="1132700" y="5435801"/>
                </a:cubicBezTo>
                <a:cubicBezTo>
                  <a:pt x="988039" y="5547930"/>
                  <a:pt x="988039" y="5547930"/>
                  <a:pt x="988039" y="5547930"/>
                </a:cubicBezTo>
                <a:cubicBezTo>
                  <a:pt x="997081" y="5549739"/>
                  <a:pt x="1006122" y="5550643"/>
                  <a:pt x="1015163" y="5552452"/>
                </a:cubicBezTo>
                <a:cubicBezTo>
                  <a:pt x="1139029" y="5456599"/>
                  <a:pt x="1139029" y="5456599"/>
                  <a:pt x="1139029" y="5456599"/>
                </a:cubicBezTo>
                <a:cubicBezTo>
                  <a:pt x="1342459" y="5611229"/>
                  <a:pt x="1342459" y="5611229"/>
                  <a:pt x="1342459" y="5611229"/>
                </a:cubicBezTo>
                <a:cubicBezTo>
                  <a:pt x="1356925" y="5613942"/>
                  <a:pt x="1371391" y="5616655"/>
                  <a:pt x="1384953" y="5619368"/>
                </a:cubicBezTo>
                <a:cubicBezTo>
                  <a:pt x="1152591" y="5442131"/>
                  <a:pt x="1152591" y="5442131"/>
                  <a:pt x="1152591" y="5442131"/>
                </a:cubicBezTo>
                <a:cubicBezTo>
                  <a:pt x="1152591" y="4897759"/>
                  <a:pt x="1152591" y="4897759"/>
                  <a:pt x="1152591" y="4897759"/>
                </a:cubicBezTo>
                <a:cubicBezTo>
                  <a:pt x="1570300" y="4573125"/>
                  <a:pt x="1570300" y="4573125"/>
                  <a:pt x="1570300" y="4573125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571205" y="4573125"/>
                  <a:pt x="1571205" y="4573125"/>
                  <a:pt x="1571205" y="4573125"/>
                </a:cubicBezTo>
                <a:cubicBezTo>
                  <a:pt x="1709537" y="4465517"/>
                  <a:pt x="1709537" y="4465517"/>
                  <a:pt x="1709537" y="4465517"/>
                </a:cubicBezTo>
                <a:cubicBezTo>
                  <a:pt x="2290894" y="4907706"/>
                  <a:pt x="2290894" y="4907706"/>
                  <a:pt x="2290894" y="4907706"/>
                </a:cubicBezTo>
                <a:cubicBezTo>
                  <a:pt x="2874963" y="4453761"/>
                  <a:pt x="2874963" y="4453761"/>
                  <a:pt x="2874963" y="4453761"/>
                </a:cubicBezTo>
                <a:cubicBezTo>
                  <a:pt x="2874963" y="4272907"/>
                  <a:pt x="2874963" y="4272907"/>
                  <a:pt x="2874963" y="4272907"/>
                </a:cubicBezTo>
                <a:cubicBezTo>
                  <a:pt x="2855072" y="4281949"/>
                  <a:pt x="2855072" y="4281949"/>
                  <a:pt x="2855072" y="4281949"/>
                </a:cubicBezTo>
                <a:cubicBezTo>
                  <a:pt x="2855072" y="4443814"/>
                  <a:pt x="2855072" y="4443814"/>
                  <a:pt x="2855072" y="4443814"/>
                </a:cubicBezTo>
                <a:cubicBezTo>
                  <a:pt x="2300839" y="4874248"/>
                  <a:pt x="2300839" y="4874248"/>
                  <a:pt x="2300839" y="4874248"/>
                </a:cubicBezTo>
                <a:cubicBezTo>
                  <a:pt x="2300839" y="4343440"/>
                  <a:pt x="2300839" y="4343440"/>
                  <a:pt x="2300839" y="4343440"/>
                </a:cubicBezTo>
                <a:cubicBezTo>
                  <a:pt x="2855072" y="3913006"/>
                  <a:pt x="2855072" y="3913006"/>
                  <a:pt x="2855072" y="3913006"/>
                </a:cubicBezTo>
                <a:cubicBezTo>
                  <a:pt x="2855072" y="4281045"/>
                  <a:pt x="2855072" y="4281045"/>
                  <a:pt x="2855072" y="4281045"/>
                </a:cubicBezTo>
                <a:cubicBezTo>
                  <a:pt x="2874963" y="4272002"/>
                  <a:pt x="2874963" y="4272002"/>
                  <a:pt x="2874963" y="4272002"/>
                </a:cubicBezTo>
                <a:cubicBezTo>
                  <a:pt x="2874963" y="3887687"/>
                  <a:pt x="2874963" y="3887687"/>
                  <a:pt x="2874963" y="3887687"/>
                </a:cubicBezTo>
                <a:cubicBezTo>
                  <a:pt x="2675150" y="3735769"/>
                  <a:pt x="2675150" y="3735769"/>
                  <a:pt x="2675150" y="3735769"/>
                </a:cubicBezTo>
                <a:cubicBezTo>
                  <a:pt x="2654355" y="3744812"/>
                  <a:pt x="2654355" y="3744812"/>
                  <a:pt x="2654355" y="3744812"/>
                </a:cubicBezTo>
                <a:cubicBezTo>
                  <a:pt x="2848743" y="3892208"/>
                  <a:pt x="2848743" y="3892208"/>
                  <a:pt x="2848743" y="3892208"/>
                </a:cubicBezTo>
                <a:cubicBezTo>
                  <a:pt x="2290894" y="4325354"/>
                  <a:pt x="2290894" y="4325354"/>
                  <a:pt x="2290894" y="4325354"/>
                </a:cubicBezTo>
                <a:cubicBezTo>
                  <a:pt x="1731236" y="3900346"/>
                  <a:pt x="1731236" y="3900346"/>
                  <a:pt x="1731236" y="3900346"/>
                </a:cubicBezTo>
                <a:cubicBezTo>
                  <a:pt x="2289086" y="3467200"/>
                  <a:pt x="2289086" y="3467200"/>
                  <a:pt x="2289086" y="3467200"/>
                </a:cubicBezTo>
                <a:cubicBezTo>
                  <a:pt x="2653451" y="3743907"/>
                  <a:pt x="2653451" y="3743907"/>
                  <a:pt x="2653451" y="3743907"/>
                </a:cubicBezTo>
                <a:cubicBezTo>
                  <a:pt x="2674246" y="3734865"/>
                  <a:pt x="2674246" y="3734865"/>
                  <a:pt x="2674246" y="3734865"/>
                </a:cubicBezTo>
                <a:cubicBezTo>
                  <a:pt x="2303552" y="3452732"/>
                  <a:pt x="2303552" y="3452732"/>
                  <a:pt x="2303552" y="3452732"/>
                </a:cubicBezTo>
                <a:cubicBezTo>
                  <a:pt x="2303552" y="3177833"/>
                  <a:pt x="2303552" y="3177833"/>
                  <a:pt x="2303552" y="3177833"/>
                </a:cubicBezTo>
                <a:cubicBezTo>
                  <a:pt x="2282757" y="3180546"/>
                  <a:pt x="2282757" y="3180546"/>
                  <a:pt x="2282757" y="3180546"/>
                </a:cubicBezTo>
                <a:cubicBezTo>
                  <a:pt x="2282757" y="3443689"/>
                  <a:pt x="2282757" y="3443689"/>
                  <a:pt x="2282757" y="3443689"/>
                </a:cubicBezTo>
                <a:cubicBezTo>
                  <a:pt x="1728524" y="3874123"/>
                  <a:pt x="1728524" y="3874123"/>
                  <a:pt x="1728524" y="3874123"/>
                </a:cubicBezTo>
                <a:cubicBezTo>
                  <a:pt x="1728524" y="3342411"/>
                  <a:pt x="1728524" y="3342411"/>
                  <a:pt x="1728524" y="3342411"/>
                </a:cubicBezTo>
                <a:cubicBezTo>
                  <a:pt x="1989818" y="3140758"/>
                  <a:pt x="1989818" y="3140758"/>
                  <a:pt x="1989818" y="3140758"/>
                </a:cubicBezTo>
                <a:cubicBezTo>
                  <a:pt x="1978064" y="3124481"/>
                  <a:pt x="1978064" y="3124481"/>
                  <a:pt x="1978064" y="3124481"/>
                </a:cubicBezTo>
                <a:cubicBezTo>
                  <a:pt x="1718578" y="3325229"/>
                  <a:pt x="1718578" y="3325229"/>
                  <a:pt x="1718578" y="3325229"/>
                </a:cubicBezTo>
                <a:cubicBezTo>
                  <a:pt x="1158920" y="2899317"/>
                  <a:pt x="1158920" y="2899317"/>
                  <a:pt x="1158920" y="2899317"/>
                </a:cubicBezTo>
                <a:cubicBezTo>
                  <a:pt x="1579342" y="2573779"/>
                  <a:pt x="1579342" y="2573779"/>
                  <a:pt x="1579342" y="2573779"/>
                </a:cubicBezTo>
                <a:cubicBezTo>
                  <a:pt x="1567588" y="2557502"/>
                  <a:pt x="1567588" y="2557502"/>
                  <a:pt x="1567588" y="2557502"/>
                </a:cubicBezTo>
                <a:cubicBezTo>
                  <a:pt x="1149879" y="2881232"/>
                  <a:pt x="1149879" y="2881232"/>
                  <a:pt x="1149879" y="2881232"/>
                </a:cubicBezTo>
                <a:cubicBezTo>
                  <a:pt x="1149879" y="2350424"/>
                  <a:pt x="1149879" y="2350424"/>
                  <a:pt x="1149879" y="2350424"/>
                </a:cubicBezTo>
                <a:cubicBezTo>
                  <a:pt x="1321664" y="2216592"/>
                  <a:pt x="1321664" y="2216592"/>
                  <a:pt x="1321664" y="2216592"/>
                </a:cubicBezTo>
                <a:cubicBezTo>
                  <a:pt x="1309910" y="2201219"/>
                  <a:pt x="1309910" y="2201219"/>
                  <a:pt x="1309910" y="2201219"/>
                </a:cubicBezTo>
                <a:cubicBezTo>
                  <a:pt x="1139934" y="2332339"/>
                  <a:pt x="1139934" y="2332339"/>
                  <a:pt x="1139934" y="2332339"/>
                </a:cubicBezTo>
                <a:cubicBezTo>
                  <a:pt x="580276" y="1907331"/>
                  <a:pt x="580276" y="1907331"/>
                  <a:pt x="580276" y="1907331"/>
                </a:cubicBezTo>
                <a:cubicBezTo>
                  <a:pt x="1138125" y="1474184"/>
                  <a:pt x="1138125" y="1474184"/>
                  <a:pt x="1138125" y="1474184"/>
                </a:cubicBezTo>
                <a:cubicBezTo>
                  <a:pt x="1697783" y="1899192"/>
                  <a:pt x="1697783" y="1899192"/>
                  <a:pt x="1697783" y="1899192"/>
                </a:cubicBezTo>
                <a:cubicBezTo>
                  <a:pt x="1310815" y="2200315"/>
                  <a:pt x="1310815" y="2200315"/>
                  <a:pt x="1310815" y="2200315"/>
                </a:cubicBezTo>
                <a:cubicBezTo>
                  <a:pt x="1322568" y="2216592"/>
                  <a:pt x="1322568" y="2216592"/>
                  <a:pt x="1322568" y="2216592"/>
                </a:cubicBezTo>
                <a:cubicBezTo>
                  <a:pt x="1704112" y="1919991"/>
                  <a:pt x="1704112" y="1919991"/>
                  <a:pt x="1704112" y="1919991"/>
                </a:cubicBezTo>
                <a:cubicBezTo>
                  <a:pt x="1704112" y="2450798"/>
                  <a:pt x="1704112" y="2450798"/>
                  <a:pt x="1704112" y="2450798"/>
                </a:cubicBezTo>
                <a:cubicBezTo>
                  <a:pt x="1568492" y="2556598"/>
                  <a:pt x="1568492" y="2556598"/>
                  <a:pt x="1568492" y="2556598"/>
                </a:cubicBezTo>
                <a:cubicBezTo>
                  <a:pt x="1580246" y="2572875"/>
                  <a:pt x="1580246" y="2572875"/>
                  <a:pt x="1580246" y="2572875"/>
                </a:cubicBezTo>
                <a:cubicBezTo>
                  <a:pt x="1709537" y="2472501"/>
                  <a:pt x="1709537" y="2472501"/>
                  <a:pt x="1709537" y="2472501"/>
                </a:cubicBezTo>
                <a:cubicBezTo>
                  <a:pt x="2269195" y="2898413"/>
                  <a:pt x="2269195" y="2898413"/>
                  <a:pt x="2269195" y="2898413"/>
                </a:cubicBezTo>
                <a:cubicBezTo>
                  <a:pt x="1978968" y="3123577"/>
                  <a:pt x="1978968" y="3123577"/>
                  <a:pt x="1978968" y="3123577"/>
                </a:cubicBezTo>
                <a:cubicBezTo>
                  <a:pt x="1990722" y="3139854"/>
                  <a:pt x="1990722" y="3139854"/>
                  <a:pt x="1990722" y="3139854"/>
                </a:cubicBezTo>
                <a:cubicBezTo>
                  <a:pt x="2282757" y="2912881"/>
                  <a:pt x="2282757" y="2912881"/>
                  <a:pt x="2282757" y="2912881"/>
                </a:cubicBezTo>
                <a:cubicBezTo>
                  <a:pt x="2282757" y="3179642"/>
                  <a:pt x="2282757" y="3179642"/>
                  <a:pt x="2282757" y="3179642"/>
                </a:cubicBezTo>
                <a:cubicBezTo>
                  <a:pt x="2303552" y="3176929"/>
                  <a:pt x="2303552" y="3176929"/>
                  <a:pt x="2303552" y="3176929"/>
                </a:cubicBezTo>
                <a:cubicBezTo>
                  <a:pt x="2303552" y="2904743"/>
                  <a:pt x="2303552" y="2904743"/>
                  <a:pt x="2303552" y="2904743"/>
                </a:cubicBezTo>
                <a:cubicBezTo>
                  <a:pt x="2327963" y="2885753"/>
                  <a:pt x="2327963" y="2885753"/>
                  <a:pt x="2327963" y="2885753"/>
                </a:cubicBezTo>
                <a:cubicBezTo>
                  <a:pt x="2327963" y="2860433"/>
                  <a:pt x="2327963" y="2860433"/>
                  <a:pt x="2327963" y="2860433"/>
                </a:cubicBezTo>
                <a:cubicBezTo>
                  <a:pt x="2300839" y="2881232"/>
                  <a:pt x="2300839" y="2881232"/>
                  <a:pt x="2300839" y="2881232"/>
                </a:cubicBezTo>
                <a:cubicBezTo>
                  <a:pt x="2300839" y="2350424"/>
                  <a:pt x="2300839" y="2350424"/>
                  <a:pt x="2300839" y="2350424"/>
                </a:cubicBezTo>
                <a:cubicBezTo>
                  <a:pt x="2327963" y="2328721"/>
                  <a:pt x="2327963" y="2328721"/>
                  <a:pt x="2327963" y="2328721"/>
                </a:cubicBezTo>
                <a:cubicBezTo>
                  <a:pt x="2327963" y="2303402"/>
                  <a:pt x="2327963" y="2303402"/>
                  <a:pt x="2327963" y="2303402"/>
                </a:cubicBezTo>
                <a:cubicBezTo>
                  <a:pt x="2290894" y="2332339"/>
                  <a:pt x="2290894" y="2332339"/>
                  <a:pt x="2290894" y="2332339"/>
                </a:cubicBezTo>
                <a:cubicBezTo>
                  <a:pt x="1731236" y="1907331"/>
                  <a:pt x="1731236" y="1907331"/>
                  <a:pt x="1731236" y="1907331"/>
                </a:cubicBezTo>
                <a:cubicBezTo>
                  <a:pt x="2289086" y="1474184"/>
                  <a:pt x="2289086" y="1474184"/>
                  <a:pt x="2289086" y="1474184"/>
                </a:cubicBezTo>
                <a:cubicBezTo>
                  <a:pt x="2848743" y="1899192"/>
                  <a:pt x="2848743" y="1899192"/>
                  <a:pt x="2848743" y="1899192"/>
                </a:cubicBezTo>
                <a:cubicBezTo>
                  <a:pt x="2328867" y="2302498"/>
                  <a:pt x="2328867" y="2302498"/>
                  <a:pt x="2328867" y="2302498"/>
                </a:cubicBezTo>
                <a:cubicBezTo>
                  <a:pt x="2328867" y="2327817"/>
                  <a:pt x="2328867" y="2327817"/>
                  <a:pt x="2328867" y="2327817"/>
                </a:cubicBezTo>
                <a:cubicBezTo>
                  <a:pt x="2855072" y="1919991"/>
                  <a:pt x="2855072" y="1919991"/>
                  <a:pt x="2855072" y="1919991"/>
                </a:cubicBezTo>
                <a:cubicBezTo>
                  <a:pt x="2855072" y="2450798"/>
                  <a:pt x="2855072" y="2450798"/>
                  <a:pt x="2855072" y="2450798"/>
                </a:cubicBezTo>
                <a:lnTo>
                  <a:pt x="2328867" y="2859529"/>
                </a:lnTo>
                <a:cubicBezTo>
                  <a:pt x="2328867" y="2884849"/>
                  <a:pt x="2328867" y="2884849"/>
                  <a:pt x="2328867" y="2884849"/>
                </a:cubicBezTo>
                <a:cubicBezTo>
                  <a:pt x="2874963" y="2460745"/>
                  <a:pt x="2874963" y="2460745"/>
                  <a:pt x="2874963" y="2460745"/>
                </a:cubicBezTo>
                <a:cubicBezTo>
                  <a:pt x="2874963" y="1894671"/>
                  <a:pt x="2874963" y="1894671"/>
                  <a:pt x="2874963" y="1894671"/>
                </a:cubicBezTo>
                <a:cubicBezTo>
                  <a:pt x="2303552" y="1459716"/>
                  <a:pt x="2303552" y="1459716"/>
                  <a:pt x="2303552" y="1459716"/>
                </a:cubicBezTo>
                <a:cubicBezTo>
                  <a:pt x="2303552" y="926195"/>
                  <a:pt x="2303552" y="926195"/>
                  <a:pt x="2303552" y="926195"/>
                </a:cubicBezTo>
                <a:cubicBezTo>
                  <a:pt x="2282757" y="941568"/>
                  <a:pt x="2282757" y="941568"/>
                  <a:pt x="2282757" y="941568"/>
                </a:cubicBezTo>
                <a:cubicBezTo>
                  <a:pt x="2282757" y="1451578"/>
                  <a:pt x="2282757" y="1451578"/>
                  <a:pt x="2282757" y="1451578"/>
                </a:cubicBezTo>
                <a:cubicBezTo>
                  <a:pt x="1728524" y="1882011"/>
                  <a:pt x="1728524" y="1882011"/>
                  <a:pt x="1728524" y="1882011"/>
                </a:cubicBezTo>
                <a:cubicBezTo>
                  <a:pt x="1728524" y="1351203"/>
                  <a:pt x="1728524" y="1351203"/>
                  <a:pt x="1728524" y="1351203"/>
                </a:cubicBezTo>
                <a:cubicBezTo>
                  <a:pt x="2282757" y="920770"/>
                  <a:pt x="2282757" y="920770"/>
                  <a:pt x="2282757" y="920770"/>
                </a:cubicBezTo>
                <a:cubicBezTo>
                  <a:pt x="2282757" y="940664"/>
                  <a:pt x="2282757" y="940664"/>
                  <a:pt x="2282757" y="940664"/>
                </a:cubicBezTo>
                <a:cubicBezTo>
                  <a:pt x="2303552" y="924387"/>
                  <a:pt x="2303552" y="924387"/>
                  <a:pt x="2303552" y="924387"/>
                </a:cubicBezTo>
                <a:cubicBezTo>
                  <a:pt x="2303552" y="895450"/>
                  <a:pt x="2303552" y="895450"/>
                  <a:pt x="2303552" y="895450"/>
                </a:cubicBezTo>
                <a:cubicBezTo>
                  <a:pt x="1749319" y="474059"/>
                  <a:pt x="1749319" y="474059"/>
                  <a:pt x="1749319" y="474059"/>
                </a:cubicBezTo>
                <a:cubicBezTo>
                  <a:pt x="1733044" y="486719"/>
                  <a:pt x="1733044" y="486719"/>
                  <a:pt x="1733044" y="486719"/>
                </a:cubicBezTo>
                <a:cubicBezTo>
                  <a:pt x="2276428" y="899971"/>
                  <a:pt x="2276428" y="899971"/>
                  <a:pt x="2276428" y="899971"/>
                </a:cubicBezTo>
                <a:cubicBezTo>
                  <a:pt x="1718578" y="1333118"/>
                  <a:pt x="1718578" y="1333118"/>
                  <a:pt x="1718578" y="1333118"/>
                </a:cubicBezTo>
                <a:cubicBezTo>
                  <a:pt x="1158920" y="908110"/>
                  <a:pt x="1158920" y="908110"/>
                  <a:pt x="1158920" y="908110"/>
                </a:cubicBezTo>
                <a:cubicBezTo>
                  <a:pt x="1716770" y="474964"/>
                  <a:pt x="1716770" y="474964"/>
                  <a:pt x="1716770" y="474964"/>
                </a:cubicBezTo>
                <a:cubicBezTo>
                  <a:pt x="1732140" y="486719"/>
                  <a:pt x="1732140" y="486719"/>
                  <a:pt x="1732140" y="486719"/>
                </a:cubicBezTo>
                <a:cubicBezTo>
                  <a:pt x="1748415" y="474059"/>
                  <a:pt x="1748415" y="474059"/>
                  <a:pt x="1748415" y="474059"/>
                </a:cubicBezTo>
                <a:cubicBezTo>
                  <a:pt x="1724907" y="455070"/>
                  <a:pt x="1724907" y="455070"/>
                  <a:pt x="1724907" y="455070"/>
                </a:cubicBezTo>
                <a:cubicBezTo>
                  <a:pt x="1724907" y="56286"/>
                  <a:pt x="1724907" y="6438"/>
                  <a:pt x="1724907" y="206"/>
                </a:cubicBezTo>
                <a:close/>
                <a:moveTo>
                  <a:pt x="1606490" y="0"/>
                </a:moveTo>
                <a:lnTo>
                  <a:pt x="1704112" y="0"/>
                </a:lnTo>
                <a:lnTo>
                  <a:pt x="1704112" y="79700"/>
                </a:lnTo>
                <a:cubicBezTo>
                  <a:pt x="1704112" y="455974"/>
                  <a:pt x="1704112" y="455974"/>
                  <a:pt x="1704112" y="455974"/>
                </a:cubicBezTo>
                <a:cubicBezTo>
                  <a:pt x="1149879" y="885503"/>
                  <a:pt x="1149879" y="885503"/>
                  <a:pt x="1149879" y="885503"/>
                </a:cubicBezTo>
                <a:cubicBezTo>
                  <a:pt x="1149879" y="354695"/>
                  <a:pt x="1149879" y="354695"/>
                  <a:pt x="1149879" y="354695"/>
                </a:cubicBezTo>
                <a:cubicBezTo>
                  <a:pt x="1550183" y="43739"/>
                  <a:pt x="1600221" y="4869"/>
                  <a:pt x="1606476" y="11"/>
                </a:cubicBezTo>
                <a:close/>
                <a:moveTo>
                  <a:pt x="696284" y="0"/>
                </a:moveTo>
                <a:lnTo>
                  <a:pt x="1573942" y="0"/>
                </a:lnTo>
                <a:lnTo>
                  <a:pt x="1498270" y="58848"/>
                </a:lnTo>
                <a:cubicBezTo>
                  <a:pt x="1139934" y="337514"/>
                  <a:pt x="1139934" y="337514"/>
                  <a:pt x="1139934" y="337514"/>
                </a:cubicBezTo>
                <a:cubicBezTo>
                  <a:pt x="805631" y="83188"/>
                  <a:pt x="722055" y="19606"/>
                  <a:pt x="701161" y="3711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684000" rIns="756000">
            <a:noAutofit/>
          </a:bodyPr>
          <a:lstStyle>
            <a:lvl1pPr algn="r">
              <a:defRPr i="1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4" name="Espace réservé du texte 4">
            <a:extLst>
              <a:ext uri="{FF2B5EF4-FFF2-40B4-BE49-F238E27FC236}">
                <a16:creationId xmlns:a16="http://schemas.microsoft.com/office/drawing/2014/main" id="{1CD6972B-DFC0-49E0-CEDD-F3560A107C3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21415786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 Bas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EPICS meeting at Saclay 2025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 Bas+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96CEC976-242A-291F-5C18-817BBE12E9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5646" y="1381125"/>
            <a:ext cx="10744517" cy="207327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462F4B3-C673-4762-4C2C-2CE0330E60F9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</p:txBody>
      </p:sp>
      <p:sp>
        <p:nvSpPr>
          <p:cNvPr id="9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00197" y="3823855"/>
            <a:ext cx="11765693" cy="2356998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  <a:gd name="connsiteX0" fmla="*/ 738225 w 42118086"/>
              <a:gd name="connsiteY0" fmla="*/ 6911396 h 6975464"/>
              <a:gd name="connsiteX1" fmla="*/ 814828 w 42118086"/>
              <a:gd name="connsiteY1" fmla="*/ 6969750 h 6975464"/>
              <a:gd name="connsiteX2" fmla="*/ 822329 w 42118086"/>
              <a:gd name="connsiteY2" fmla="*/ 6975464 h 6975464"/>
              <a:gd name="connsiteX3" fmla="*/ 655724 w 42118086"/>
              <a:gd name="connsiteY3" fmla="*/ 6975464 h 6975464"/>
              <a:gd name="connsiteX4" fmla="*/ 656989 w 42118086"/>
              <a:gd name="connsiteY4" fmla="*/ 6974481 h 6975464"/>
              <a:gd name="connsiteX5" fmla="*/ 738225 w 42118086"/>
              <a:gd name="connsiteY5" fmla="*/ 6911396 h 6975464"/>
              <a:gd name="connsiteX6" fmla="*/ 733493 w 42118086"/>
              <a:gd name="connsiteY6" fmla="*/ 6551812 h 6975464"/>
              <a:gd name="connsiteX7" fmla="*/ 733493 w 42118086"/>
              <a:gd name="connsiteY7" fmla="*/ 6897991 h 6975464"/>
              <a:gd name="connsiteX8" fmla="*/ 639637 w 42118086"/>
              <a:gd name="connsiteY8" fmla="*/ 6970539 h 6975464"/>
              <a:gd name="connsiteX9" fmla="*/ 656989 w 42118086"/>
              <a:gd name="connsiteY9" fmla="*/ 6974481 h 6975464"/>
              <a:gd name="connsiteX10" fmla="*/ 638848 w 42118086"/>
              <a:gd name="connsiteY10" fmla="*/ 6971327 h 6975464"/>
              <a:gd name="connsiteX11" fmla="*/ 633515 w 42118086"/>
              <a:gd name="connsiteY11" fmla="*/ 6975464 h 6975464"/>
              <a:gd name="connsiteX12" fmla="*/ 371479 w 42118086"/>
              <a:gd name="connsiteY12" fmla="*/ 6975464 h 6975464"/>
              <a:gd name="connsiteX13" fmla="*/ 371479 w 42118086"/>
              <a:gd name="connsiteY13" fmla="*/ 6917056 h 6975464"/>
              <a:gd name="connsiteX14" fmla="*/ 371479 w 42118086"/>
              <a:gd name="connsiteY14" fmla="*/ 6832540 h 6975464"/>
              <a:gd name="connsiteX15" fmla="*/ 733493 w 42118086"/>
              <a:gd name="connsiteY15" fmla="*/ 6551812 h 6975464"/>
              <a:gd name="connsiteX16" fmla="*/ 1106548 w 42118086"/>
              <a:gd name="connsiteY16" fmla="*/ 5904403 h 6975464"/>
              <a:gd name="connsiteX17" fmla="*/ 1106548 w 42118086"/>
              <a:gd name="connsiteY17" fmla="*/ 6251370 h 6975464"/>
              <a:gd name="connsiteX18" fmla="*/ 1012693 w 42118086"/>
              <a:gd name="connsiteY18" fmla="*/ 6323918 h 6975464"/>
              <a:gd name="connsiteX19" fmla="*/ 744534 w 42118086"/>
              <a:gd name="connsiteY19" fmla="*/ 6531309 h 6975464"/>
              <a:gd name="connsiteX20" fmla="*/ 744534 w 42118086"/>
              <a:gd name="connsiteY20" fmla="*/ 6185131 h 6975464"/>
              <a:gd name="connsiteX21" fmla="*/ 873093 w 42118086"/>
              <a:gd name="connsiteY21" fmla="*/ 6085772 h 6975464"/>
              <a:gd name="connsiteX22" fmla="*/ 1106548 w 42118086"/>
              <a:gd name="connsiteY22" fmla="*/ 5904403 h 6975464"/>
              <a:gd name="connsiteX23" fmla="*/ 1739875 w 42118086"/>
              <a:gd name="connsiteY23" fmla="*/ 5788484 h 6975464"/>
              <a:gd name="connsiteX24" fmla="*/ 1726467 w 42118086"/>
              <a:gd name="connsiteY24" fmla="*/ 5794792 h 6975464"/>
              <a:gd name="connsiteX25" fmla="*/ 1739875 w 42118086"/>
              <a:gd name="connsiteY25" fmla="*/ 5788484 h 6975464"/>
              <a:gd name="connsiteX26" fmla="*/ 1488280 w 42118086"/>
              <a:gd name="connsiteY26" fmla="*/ 5613423 h 6975464"/>
              <a:gd name="connsiteX27" fmla="*/ 1726467 w 42118086"/>
              <a:gd name="connsiteY27" fmla="*/ 5794792 h 6975464"/>
              <a:gd name="connsiteX28" fmla="*/ 1853448 w 42118086"/>
              <a:gd name="connsiteY28" fmla="*/ 5890997 h 6975464"/>
              <a:gd name="connsiteX29" fmla="*/ 1489068 w 42118086"/>
              <a:gd name="connsiteY29" fmla="*/ 6174091 h 6975464"/>
              <a:gd name="connsiteX30" fmla="*/ 1123900 w 42118086"/>
              <a:gd name="connsiteY30" fmla="*/ 5896517 h 6975464"/>
              <a:gd name="connsiteX31" fmla="*/ 1488280 w 42118086"/>
              <a:gd name="connsiteY31" fmla="*/ 5613423 h 6975464"/>
              <a:gd name="connsiteX32" fmla="*/ 359648 w 42118086"/>
              <a:gd name="connsiteY32" fmla="*/ 4965225 h 6975464"/>
              <a:gd name="connsiteX33" fmla="*/ 724817 w 42118086"/>
              <a:gd name="connsiteY33" fmla="*/ 5242799 h 6975464"/>
              <a:gd name="connsiteX34" fmla="*/ 487418 w 42118086"/>
              <a:gd name="connsiteY34" fmla="*/ 5426534 h 6975464"/>
              <a:gd name="connsiteX35" fmla="*/ 493727 w 42118086"/>
              <a:gd name="connsiteY35" fmla="*/ 5437574 h 6975464"/>
              <a:gd name="connsiteX36" fmla="*/ 733493 w 42118086"/>
              <a:gd name="connsiteY36" fmla="*/ 5252262 h 6975464"/>
              <a:gd name="connsiteX37" fmla="*/ 733493 w 42118086"/>
              <a:gd name="connsiteY37" fmla="*/ 5598440 h 6975464"/>
              <a:gd name="connsiteX38" fmla="*/ 633328 w 42118086"/>
              <a:gd name="connsiteY38" fmla="*/ 5675720 h 6975464"/>
              <a:gd name="connsiteX39" fmla="*/ 641215 w 42118086"/>
              <a:gd name="connsiteY39" fmla="*/ 5688337 h 6975464"/>
              <a:gd name="connsiteX40" fmla="*/ 737436 w 42118086"/>
              <a:gd name="connsiteY40" fmla="*/ 5613423 h 6975464"/>
              <a:gd name="connsiteX41" fmla="*/ 1102605 w 42118086"/>
              <a:gd name="connsiteY41" fmla="*/ 5890997 h 6975464"/>
              <a:gd name="connsiteX42" fmla="*/ 866783 w 42118086"/>
              <a:gd name="connsiteY42" fmla="*/ 6073943 h 6975464"/>
              <a:gd name="connsiteX43" fmla="*/ 873093 w 42118086"/>
              <a:gd name="connsiteY43" fmla="*/ 6085772 h 6975464"/>
              <a:gd name="connsiteX44" fmla="*/ 865994 w 42118086"/>
              <a:gd name="connsiteY44" fmla="*/ 6074732 h 6975464"/>
              <a:gd name="connsiteX45" fmla="*/ 738225 w 42118086"/>
              <a:gd name="connsiteY45" fmla="*/ 6174091 h 6975464"/>
              <a:gd name="connsiteX46" fmla="*/ 373056 w 42118086"/>
              <a:gd name="connsiteY46" fmla="*/ 5896517 h 6975464"/>
              <a:gd name="connsiteX47" fmla="*/ 640426 w 42118086"/>
              <a:gd name="connsiteY47" fmla="*/ 5689125 h 6975464"/>
              <a:gd name="connsiteX48" fmla="*/ 633328 w 42118086"/>
              <a:gd name="connsiteY48" fmla="*/ 5676508 h 6975464"/>
              <a:gd name="connsiteX49" fmla="*/ 371479 w 42118086"/>
              <a:gd name="connsiteY49" fmla="*/ 5879169 h 6975464"/>
              <a:gd name="connsiteX50" fmla="*/ 371479 w 42118086"/>
              <a:gd name="connsiteY50" fmla="*/ 5532990 h 6975464"/>
              <a:gd name="connsiteX51" fmla="*/ 493727 w 42118086"/>
              <a:gd name="connsiteY51" fmla="*/ 5438362 h 6975464"/>
              <a:gd name="connsiteX52" fmla="*/ 486629 w 42118086"/>
              <a:gd name="connsiteY52" fmla="*/ 5426534 h 6975464"/>
              <a:gd name="connsiteX53" fmla="*/ 365169 w 42118086"/>
              <a:gd name="connsiteY53" fmla="*/ 5521161 h 6975464"/>
              <a:gd name="connsiteX54" fmla="*/ 0 w 42118086"/>
              <a:gd name="connsiteY54" fmla="*/ 5243588 h 6975464"/>
              <a:gd name="connsiteX55" fmla="*/ 359648 w 42118086"/>
              <a:gd name="connsiteY55" fmla="*/ 4965225 h 6975464"/>
              <a:gd name="connsiteX56" fmla="*/ 1106548 w 42118086"/>
              <a:gd name="connsiteY56" fmla="*/ 4604852 h 6975464"/>
              <a:gd name="connsiteX57" fmla="*/ 1106548 w 42118086"/>
              <a:gd name="connsiteY57" fmla="*/ 4951031 h 6975464"/>
              <a:gd name="connsiteX58" fmla="*/ 1018214 w 42118086"/>
              <a:gd name="connsiteY58" fmla="*/ 5019636 h 6975464"/>
              <a:gd name="connsiteX59" fmla="*/ 1025312 w 42118086"/>
              <a:gd name="connsiteY59" fmla="*/ 5030676 h 6975464"/>
              <a:gd name="connsiteX60" fmla="*/ 1017425 w 42118086"/>
              <a:gd name="connsiteY60" fmla="*/ 5020424 h 6975464"/>
              <a:gd name="connsiteX61" fmla="*/ 744534 w 42118086"/>
              <a:gd name="connsiteY61" fmla="*/ 5231759 h 6975464"/>
              <a:gd name="connsiteX62" fmla="*/ 744534 w 42118086"/>
              <a:gd name="connsiteY62" fmla="*/ 4885580 h 6975464"/>
              <a:gd name="connsiteX63" fmla="*/ 856530 w 42118086"/>
              <a:gd name="connsiteY63" fmla="*/ 4798050 h 6975464"/>
              <a:gd name="connsiteX64" fmla="*/ 849432 w 42118086"/>
              <a:gd name="connsiteY64" fmla="*/ 4787799 h 6975464"/>
              <a:gd name="connsiteX65" fmla="*/ 857319 w 42118086"/>
              <a:gd name="connsiteY65" fmla="*/ 4798050 h 6975464"/>
              <a:gd name="connsiteX66" fmla="*/ 1106548 w 42118086"/>
              <a:gd name="connsiteY66" fmla="*/ 4604852 h 6975464"/>
              <a:gd name="connsiteX67" fmla="*/ 737436 w 42118086"/>
              <a:gd name="connsiteY67" fmla="*/ 4313873 h 6975464"/>
              <a:gd name="connsiteX68" fmla="*/ 1102605 w 42118086"/>
              <a:gd name="connsiteY68" fmla="*/ 4591447 h 6975464"/>
              <a:gd name="connsiteX69" fmla="*/ 849432 w 42118086"/>
              <a:gd name="connsiteY69" fmla="*/ 4787799 h 6975464"/>
              <a:gd name="connsiteX70" fmla="*/ 738225 w 42118086"/>
              <a:gd name="connsiteY70" fmla="*/ 4873752 h 6975464"/>
              <a:gd name="connsiteX71" fmla="*/ 373056 w 42118086"/>
              <a:gd name="connsiteY71" fmla="*/ 4596178 h 6975464"/>
              <a:gd name="connsiteX72" fmla="*/ 737436 w 42118086"/>
              <a:gd name="connsiteY72" fmla="*/ 4313873 h 6975464"/>
              <a:gd name="connsiteX73" fmla="*/ 1115224 w 42118086"/>
              <a:gd name="connsiteY73" fmla="*/ 3661732 h 6975464"/>
              <a:gd name="connsiteX74" fmla="*/ 1125477 w 42118086"/>
              <a:gd name="connsiteY74" fmla="*/ 3669618 h 6975464"/>
              <a:gd name="connsiteX75" fmla="*/ 1480393 w 42118086"/>
              <a:gd name="connsiteY75" fmla="*/ 3939306 h 6975464"/>
              <a:gd name="connsiteX76" fmla="*/ 1116013 w 42118086"/>
              <a:gd name="connsiteY76" fmla="*/ 4222399 h 6975464"/>
              <a:gd name="connsiteX77" fmla="*/ 750844 w 42118086"/>
              <a:gd name="connsiteY77" fmla="*/ 3944037 h 6975464"/>
              <a:gd name="connsiteX78" fmla="*/ 1115224 w 42118086"/>
              <a:gd name="connsiteY78" fmla="*/ 3661732 h 6975464"/>
              <a:gd name="connsiteX79" fmla="*/ 1480393 w 42118086"/>
              <a:gd name="connsiteY79" fmla="*/ 2656315 h 6975464"/>
              <a:gd name="connsiteX80" fmla="*/ 1480393 w 42118086"/>
              <a:gd name="connsiteY80" fmla="*/ 3002494 h 6975464"/>
              <a:gd name="connsiteX81" fmla="*/ 1386537 w 42118086"/>
              <a:gd name="connsiteY81" fmla="*/ 3075042 h 6975464"/>
              <a:gd name="connsiteX82" fmla="*/ 1392847 w 42118086"/>
              <a:gd name="connsiteY82" fmla="*/ 3086870 h 6975464"/>
              <a:gd name="connsiteX83" fmla="*/ 1385748 w 42118086"/>
              <a:gd name="connsiteY83" fmla="*/ 3075830 h 6975464"/>
              <a:gd name="connsiteX84" fmla="*/ 1118379 w 42118086"/>
              <a:gd name="connsiteY84" fmla="*/ 3283222 h 6975464"/>
              <a:gd name="connsiteX85" fmla="*/ 1118379 w 42118086"/>
              <a:gd name="connsiteY85" fmla="*/ 2937043 h 6975464"/>
              <a:gd name="connsiteX86" fmla="*/ 1246148 w 42118086"/>
              <a:gd name="connsiteY86" fmla="*/ 2837685 h 6975464"/>
              <a:gd name="connsiteX87" fmla="*/ 1239839 w 42118086"/>
              <a:gd name="connsiteY87" fmla="*/ 2825856 h 6975464"/>
              <a:gd name="connsiteX88" fmla="*/ 1246937 w 42118086"/>
              <a:gd name="connsiteY88" fmla="*/ 2836896 h 6975464"/>
              <a:gd name="connsiteX89" fmla="*/ 1480393 w 42118086"/>
              <a:gd name="connsiteY89" fmla="*/ 2656315 h 6975464"/>
              <a:gd name="connsiteX90" fmla="*/ 732704 w 42118086"/>
              <a:gd name="connsiteY90" fmla="*/ 1716349 h 6975464"/>
              <a:gd name="connsiteX91" fmla="*/ 1097873 w 42118086"/>
              <a:gd name="connsiteY91" fmla="*/ 1993923 h 6975464"/>
              <a:gd name="connsiteX92" fmla="*/ 860473 w 42118086"/>
              <a:gd name="connsiteY92" fmla="*/ 2177658 h 6975464"/>
              <a:gd name="connsiteX93" fmla="*/ 867572 w 42118086"/>
              <a:gd name="connsiteY93" fmla="*/ 2189486 h 6975464"/>
              <a:gd name="connsiteX94" fmla="*/ 1106548 w 42118086"/>
              <a:gd name="connsiteY94" fmla="*/ 2003386 h 6975464"/>
              <a:gd name="connsiteX95" fmla="*/ 1106548 w 42118086"/>
              <a:gd name="connsiteY95" fmla="*/ 2350353 h 6975464"/>
              <a:gd name="connsiteX96" fmla="*/ 1007172 w 42118086"/>
              <a:gd name="connsiteY96" fmla="*/ 2427632 h 6975464"/>
              <a:gd name="connsiteX97" fmla="*/ 1014270 w 42118086"/>
              <a:gd name="connsiteY97" fmla="*/ 2440249 h 6975464"/>
              <a:gd name="connsiteX98" fmla="*/ 1110492 w 42118086"/>
              <a:gd name="connsiteY98" fmla="*/ 2365336 h 6975464"/>
              <a:gd name="connsiteX99" fmla="*/ 1475660 w 42118086"/>
              <a:gd name="connsiteY99" fmla="*/ 2642910 h 6975464"/>
              <a:gd name="connsiteX100" fmla="*/ 1239839 w 42118086"/>
              <a:gd name="connsiteY100" fmla="*/ 2825856 h 6975464"/>
              <a:gd name="connsiteX101" fmla="*/ 1112069 w 42118086"/>
              <a:gd name="connsiteY101" fmla="*/ 2925215 h 6975464"/>
              <a:gd name="connsiteX102" fmla="*/ 746900 w 42118086"/>
              <a:gd name="connsiteY102" fmla="*/ 2647641 h 6975464"/>
              <a:gd name="connsiteX103" fmla="*/ 1013481 w 42118086"/>
              <a:gd name="connsiteY103" fmla="*/ 2440249 h 6975464"/>
              <a:gd name="connsiteX104" fmla="*/ 1006383 w 42118086"/>
              <a:gd name="connsiteY104" fmla="*/ 2427632 h 6975464"/>
              <a:gd name="connsiteX105" fmla="*/ 744534 w 42118086"/>
              <a:gd name="connsiteY105" fmla="*/ 2631081 h 6975464"/>
              <a:gd name="connsiteX106" fmla="*/ 744534 w 42118086"/>
              <a:gd name="connsiteY106" fmla="*/ 2284114 h 6975464"/>
              <a:gd name="connsiteX107" fmla="*/ 866783 w 42118086"/>
              <a:gd name="connsiteY107" fmla="*/ 2189486 h 6975464"/>
              <a:gd name="connsiteX108" fmla="*/ 860473 w 42118086"/>
              <a:gd name="connsiteY108" fmla="*/ 2178447 h 6975464"/>
              <a:gd name="connsiteX109" fmla="*/ 738225 w 42118086"/>
              <a:gd name="connsiteY109" fmla="*/ 2273074 h 6975464"/>
              <a:gd name="connsiteX110" fmla="*/ 373056 w 42118086"/>
              <a:gd name="connsiteY110" fmla="*/ 1995500 h 6975464"/>
              <a:gd name="connsiteX111" fmla="*/ 732704 w 42118086"/>
              <a:gd name="connsiteY111" fmla="*/ 1716349 h 6975464"/>
              <a:gd name="connsiteX112" fmla="*/ 1480393 w 42118086"/>
              <a:gd name="connsiteY112" fmla="*/ 1355976 h 6975464"/>
              <a:gd name="connsiteX113" fmla="*/ 1480393 w 42118086"/>
              <a:gd name="connsiteY113" fmla="*/ 1702944 h 6975464"/>
              <a:gd name="connsiteX114" fmla="*/ 1391269 w 42118086"/>
              <a:gd name="connsiteY114" fmla="*/ 1771549 h 6975464"/>
              <a:gd name="connsiteX115" fmla="*/ 1399156 w 42118086"/>
              <a:gd name="connsiteY115" fmla="*/ 1781800 h 6975464"/>
              <a:gd name="connsiteX116" fmla="*/ 1483547 w 42118086"/>
              <a:gd name="connsiteY116" fmla="*/ 1716349 h 6975464"/>
              <a:gd name="connsiteX117" fmla="*/ 1848716 w 42118086"/>
              <a:gd name="connsiteY117" fmla="*/ 1993923 h 6975464"/>
              <a:gd name="connsiteX118" fmla="*/ 1658639 w 42118086"/>
              <a:gd name="connsiteY118" fmla="*/ 2141384 h 6975464"/>
              <a:gd name="connsiteX119" fmla="*/ 1489068 w 42118086"/>
              <a:gd name="connsiteY119" fmla="*/ 2273074 h 6975464"/>
              <a:gd name="connsiteX120" fmla="*/ 1123900 w 42118086"/>
              <a:gd name="connsiteY120" fmla="*/ 1995500 h 6975464"/>
              <a:gd name="connsiteX121" fmla="*/ 1398368 w 42118086"/>
              <a:gd name="connsiteY121" fmla="*/ 1782588 h 6975464"/>
              <a:gd name="connsiteX122" fmla="*/ 1390481 w 42118086"/>
              <a:gd name="connsiteY122" fmla="*/ 1771549 h 6975464"/>
              <a:gd name="connsiteX123" fmla="*/ 1118379 w 42118086"/>
              <a:gd name="connsiteY123" fmla="*/ 1982883 h 6975464"/>
              <a:gd name="connsiteX124" fmla="*/ 1118379 w 42118086"/>
              <a:gd name="connsiteY124" fmla="*/ 1636704 h 6975464"/>
              <a:gd name="connsiteX125" fmla="*/ 1230374 w 42118086"/>
              <a:gd name="connsiteY125" fmla="*/ 1549963 h 6975464"/>
              <a:gd name="connsiteX126" fmla="*/ 1480393 w 42118086"/>
              <a:gd name="connsiteY126" fmla="*/ 1355976 h 6975464"/>
              <a:gd name="connsiteX127" fmla="*/ 1110492 w 42118086"/>
              <a:gd name="connsiteY127" fmla="*/ 1064997 h 6975464"/>
              <a:gd name="connsiteX128" fmla="*/ 1475660 w 42118086"/>
              <a:gd name="connsiteY128" fmla="*/ 1342571 h 6975464"/>
              <a:gd name="connsiteX129" fmla="*/ 1223276 w 42118086"/>
              <a:gd name="connsiteY129" fmla="*/ 1538923 h 6975464"/>
              <a:gd name="connsiteX130" fmla="*/ 1230374 w 42118086"/>
              <a:gd name="connsiteY130" fmla="*/ 1549963 h 6975464"/>
              <a:gd name="connsiteX131" fmla="*/ 1222487 w 42118086"/>
              <a:gd name="connsiteY131" fmla="*/ 1539711 h 6975464"/>
              <a:gd name="connsiteX132" fmla="*/ 1112069 w 42118086"/>
              <a:gd name="connsiteY132" fmla="*/ 1625665 h 6975464"/>
              <a:gd name="connsiteX133" fmla="*/ 746900 w 42118086"/>
              <a:gd name="connsiteY133" fmla="*/ 1348091 h 6975464"/>
              <a:gd name="connsiteX134" fmla="*/ 1110492 w 42118086"/>
              <a:gd name="connsiteY134" fmla="*/ 1064997 h 6975464"/>
              <a:gd name="connsiteX135" fmla="*/ 1488280 w 42118086"/>
              <a:gd name="connsiteY135" fmla="*/ 413645 h 6975464"/>
              <a:gd name="connsiteX136" fmla="*/ 1498533 w 42118086"/>
              <a:gd name="connsiteY136" fmla="*/ 421530 h 6975464"/>
              <a:gd name="connsiteX137" fmla="*/ 1853448 w 42118086"/>
              <a:gd name="connsiteY137" fmla="*/ 691218 h 6975464"/>
              <a:gd name="connsiteX138" fmla="*/ 1489068 w 42118086"/>
              <a:gd name="connsiteY138" fmla="*/ 973524 h 6975464"/>
              <a:gd name="connsiteX139" fmla="*/ 1123900 w 42118086"/>
              <a:gd name="connsiteY139" fmla="*/ 695950 h 6975464"/>
              <a:gd name="connsiteX140" fmla="*/ 1488280 w 42118086"/>
              <a:gd name="connsiteY140" fmla="*/ 413645 h 6975464"/>
              <a:gd name="connsiteX141" fmla="*/ 1493012 w 42118086"/>
              <a:gd name="connsiteY141" fmla="*/ 117464 h 6975464"/>
              <a:gd name="connsiteX142" fmla="*/ 42118086 w 42118086"/>
              <a:gd name="connsiteY142" fmla="*/ 0 h 6975464"/>
              <a:gd name="connsiteX143" fmla="*/ 5957423 w 42118086"/>
              <a:gd name="connsiteY143" fmla="*/ 6975464 h 6975464"/>
              <a:gd name="connsiteX144" fmla="*/ 843615 w 42118086"/>
              <a:gd name="connsiteY144" fmla="*/ 6975464 h 6975464"/>
              <a:gd name="connsiteX145" fmla="*/ 810785 w 42118086"/>
              <a:gd name="connsiteY145" fmla="*/ 6950504 h 6975464"/>
              <a:gd name="connsiteX146" fmla="*/ 746900 w 42118086"/>
              <a:gd name="connsiteY146" fmla="*/ 6901934 h 6975464"/>
              <a:gd name="connsiteX147" fmla="*/ 746900 w 42118086"/>
              <a:gd name="connsiteY147" fmla="*/ 6547081 h 6975464"/>
              <a:gd name="connsiteX148" fmla="*/ 1019002 w 42118086"/>
              <a:gd name="connsiteY148" fmla="*/ 6335746 h 6975464"/>
              <a:gd name="connsiteX149" fmla="*/ 1012693 w 42118086"/>
              <a:gd name="connsiteY149" fmla="*/ 6323918 h 6975464"/>
              <a:gd name="connsiteX150" fmla="*/ 1019791 w 42118086"/>
              <a:gd name="connsiteY150" fmla="*/ 6334957 h 6975464"/>
              <a:gd name="connsiteX151" fmla="*/ 1110492 w 42118086"/>
              <a:gd name="connsiteY151" fmla="*/ 6264775 h 6975464"/>
              <a:gd name="connsiteX152" fmla="*/ 1489068 w 42118086"/>
              <a:gd name="connsiteY152" fmla="*/ 6553389 h 6975464"/>
              <a:gd name="connsiteX153" fmla="*/ 1870800 w 42118086"/>
              <a:gd name="connsiteY153" fmla="*/ 6257678 h 6975464"/>
              <a:gd name="connsiteX154" fmla="*/ 1870800 w 42118086"/>
              <a:gd name="connsiteY154" fmla="*/ 6139394 h 6975464"/>
              <a:gd name="connsiteX155" fmla="*/ 1857392 w 42118086"/>
              <a:gd name="connsiteY155" fmla="*/ 6144914 h 6975464"/>
              <a:gd name="connsiteX156" fmla="*/ 1857392 w 42118086"/>
              <a:gd name="connsiteY156" fmla="*/ 6251370 h 6975464"/>
              <a:gd name="connsiteX157" fmla="*/ 1495378 w 42118086"/>
              <a:gd name="connsiteY157" fmla="*/ 6531309 h 6975464"/>
              <a:gd name="connsiteX158" fmla="*/ 1495378 w 42118086"/>
              <a:gd name="connsiteY158" fmla="*/ 6185131 h 6975464"/>
              <a:gd name="connsiteX159" fmla="*/ 1857392 w 42118086"/>
              <a:gd name="connsiteY159" fmla="*/ 5904403 h 6975464"/>
              <a:gd name="connsiteX160" fmla="*/ 1857392 w 42118086"/>
              <a:gd name="connsiteY160" fmla="*/ 6144125 h 6975464"/>
              <a:gd name="connsiteX161" fmla="*/ 1870800 w 42118086"/>
              <a:gd name="connsiteY161" fmla="*/ 6138605 h 6975464"/>
              <a:gd name="connsiteX162" fmla="*/ 1870800 w 42118086"/>
              <a:gd name="connsiteY162" fmla="*/ 5887843 h 6975464"/>
              <a:gd name="connsiteX163" fmla="*/ 1739875 w 42118086"/>
              <a:gd name="connsiteY163" fmla="*/ 5788484 h 6975464"/>
              <a:gd name="connsiteX164" fmla="*/ 1497744 w 42118086"/>
              <a:gd name="connsiteY164" fmla="*/ 5604749 h 6975464"/>
              <a:gd name="connsiteX165" fmla="*/ 1497744 w 42118086"/>
              <a:gd name="connsiteY165" fmla="*/ 5424957 h 6975464"/>
              <a:gd name="connsiteX166" fmla="*/ 1484336 w 42118086"/>
              <a:gd name="connsiteY166" fmla="*/ 5427322 h 6975464"/>
              <a:gd name="connsiteX167" fmla="*/ 1484336 w 42118086"/>
              <a:gd name="connsiteY167" fmla="*/ 5598440 h 6975464"/>
              <a:gd name="connsiteX168" fmla="*/ 1122322 w 42118086"/>
              <a:gd name="connsiteY168" fmla="*/ 5879169 h 6975464"/>
              <a:gd name="connsiteX169" fmla="*/ 1122322 w 42118086"/>
              <a:gd name="connsiteY169" fmla="*/ 5532990 h 6975464"/>
              <a:gd name="connsiteX170" fmla="*/ 1292682 w 42118086"/>
              <a:gd name="connsiteY170" fmla="*/ 5400511 h 6975464"/>
              <a:gd name="connsiteX171" fmla="*/ 1285583 w 42118086"/>
              <a:gd name="connsiteY171" fmla="*/ 5390260 h 6975464"/>
              <a:gd name="connsiteX172" fmla="*/ 1116013 w 42118086"/>
              <a:gd name="connsiteY172" fmla="*/ 5521161 h 6975464"/>
              <a:gd name="connsiteX173" fmla="*/ 750844 w 42118086"/>
              <a:gd name="connsiteY173" fmla="*/ 5243588 h 6975464"/>
              <a:gd name="connsiteX174" fmla="*/ 1025312 w 42118086"/>
              <a:gd name="connsiteY174" fmla="*/ 5030676 h 6975464"/>
              <a:gd name="connsiteX175" fmla="*/ 1110492 w 42118086"/>
              <a:gd name="connsiteY175" fmla="*/ 4965225 h 6975464"/>
              <a:gd name="connsiteX176" fmla="*/ 1475660 w 42118086"/>
              <a:gd name="connsiteY176" fmla="*/ 5242799 h 6975464"/>
              <a:gd name="connsiteX177" fmla="*/ 1285583 w 42118086"/>
              <a:gd name="connsiteY177" fmla="*/ 5389472 h 6975464"/>
              <a:gd name="connsiteX178" fmla="*/ 1293470 w 42118086"/>
              <a:gd name="connsiteY178" fmla="*/ 5400511 h 6975464"/>
              <a:gd name="connsiteX179" fmla="*/ 1484336 w 42118086"/>
              <a:gd name="connsiteY179" fmla="*/ 5252262 h 6975464"/>
              <a:gd name="connsiteX180" fmla="*/ 1484336 w 42118086"/>
              <a:gd name="connsiteY180" fmla="*/ 5426534 h 6975464"/>
              <a:gd name="connsiteX181" fmla="*/ 1497744 w 42118086"/>
              <a:gd name="connsiteY181" fmla="*/ 5424168 h 6975464"/>
              <a:gd name="connsiteX182" fmla="*/ 1497744 w 42118086"/>
              <a:gd name="connsiteY182" fmla="*/ 5246742 h 6975464"/>
              <a:gd name="connsiteX183" fmla="*/ 1513518 w 42118086"/>
              <a:gd name="connsiteY183" fmla="*/ 5234125 h 6975464"/>
              <a:gd name="connsiteX184" fmla="*/ 1513518 w 42118086"/>
              <a:gd name="connsiteY184" fmla="*/ 5217565 h 6975464"/>
              <a:gd name="connsiteX185" fmla="*/ 1495378 w 42118086"/>
              <a:gd name="connsiteY185" fmla="*/ 5231759 h 6975464"/>
              <a:gd name="connsiteX186" fmla="*/ 1495378 w 42118086"/>
              <a:gd name="connsiteY186" fmla="*/ 4885580 h 6975464"/>
              <a:gd name="connsiteX187" fmla="*/ 1513518 w 42118086"/>
              <a:gd name="connsiteY187" fmla="*/ 4871386 h 6975464"/>
              <a:gd name="connsiteX188" fmla="*/ 1513518 w 42118086"/>
              <a:gd name="connsiteY188" fmla="*/ 4854826 h 6975464"/>
              <a:gd name="connsiteX189" fmla="*/ 1489068 w 42118086"/>
              <a:gd name="connsiteY189" fmla="*/ 4873752 h 6975464"/>
              <a:gd name="connsiteX190" fmla="*/ 1123900 w 42118086"/>
              <a:gd name="connsiteY190" fmla="*/ 4596178 h 6975464"/>
              <a:gd name="connsiteX191" fmla="*/ 1488280 w 42118086"/>
              <a:gd name="connsiteY191" fmla="*/ 4313873 h 6975464"/>
              <a:gd name="connsiteX192" fmla="*/ 1853448 w 42118086"/>
              <a:gd name="connsiteY192" fmla="*/ 4591447 h 6975464"/>
              <a:gd name="connsiteX193" fmla="*/ 1514307 w 42118086"/>
              <a:gd name="connsiteY193" fmla="*/ 4854826 h 6975464"/>
              <a:gd name="connsiteX194" fmla="*/ 1514307 w 42118086"/>
              <a:gd name="connsiteY194" fmla="*/ 4870598 h 6975464"/>
              <a:gd name="connsiteX195" fmla="*/ 1857392 w 42118086"/>
              <a:gd name="connsiteY195" fmla="*/ 4604852 h 6975464"/>
              <a:gd name="connsiteX196" fmla="*/ 1857392 w 42118086"/>
              <a:gd name="connsiteY196" fmla="*/ 4951031 h 6975464"/>
              <a:gd name="connsiteX197" fmla="*/ 1514307 w 42118086"/>
              <a:gd name="connsiteY197" fmla="*/ 5217565 h 6975464"/>
              <a:gd name="connsiteX198" fmla="*/ 1514307 w 42118086"/>
              <a:gd name="connsiteY198" fmla="*/ 5234125 h 6975464"/>
              <a:gd name="connsiteX199" fmla="*/ 1870800 w 42118086"/>
              <a:gd name="connsiteY199" fmla="*/ 4957339 h 6975464"/>
              <a:gd name="connsiteX200" fmla="*/ 1870800 w 42118086"/>
              <a:gd name="connsiteY200" fmla="*/ 4588292 h 6975464"/>
              <a:gd name="connsiteX201" fmla="*/ 1497744 w 42118086"/>
              <a:gd name="connsiteY201" fmla="*/ 4304410 h 6975464"/>
              <a:gd name="connsiteX202" fmla="*/ 1497744 w 42118086"/>
              <a:gd name="connsiteY202" fmla="*/ 3956654 h 6975464"/>
              <a:gd name="connsiteX203" fmla="*/ 1484336 w 42118086"/>
              <a:gd name="connsiteY203" fmla="*/ 3966905 h 6975464"/>
              <a:gd name="connsiteX204" fmla="*/ 1484336 w 42118086"/>
              <a:gd name="connsiteY204" fmla="*/ 4299679 h 6975464"/>
              <a:gd name="connsiteX205" fmla="*/ 1122322 w 42118086"/>
              <a:gd name="connsiteY205" fmla="*/ 4579618 h 6975464"/>
              <a:gd name="connsiteX206" fmla="*/ 1122322 w 42118086"/>
              <a:gd name="connsiteY206" fmla="*/ 4233439 h 6975464"/>
              <a:gd name="connsiteX207" fmla="*/ 1484336 w 42118086"/>
              <a:gd name="connsiteY207" fmla="*/ 3952712 h 6975464"/>
              <a:gd name="connsiteX208" fmla="*/ 1484336 w 42118086"/>
              <a:gd name="connsiteY208" fmla="*/ 3966117 h 6975464"/>
              <a:gd name="connsiteX209" fmla="*/ 1497744 w 42118086"/>
              <a:gd name="connsiteY209" fmla="*/ 3955866 h 6975464"/>
              <a:gd name="connsiteX210" fmla="*/ 1497744 w 42118086"/>
              <a:gd name="connsiteY210" fmla="*/ 3936152 h 6975464"/>
              <a:gd name="connsiteX211" fmla="*/ 1136519 w 42118086"/>
              <a:gd name="connsiteY211" fmla="*/ 3661732 h 6975464"/>
              <a:gd name="connsiteX212" fmla="*/ 1125477 w 42118086"/>
              <a:gd name="connsiteY212" fmla="*/ 3669618 h 6975464"/>
              <a:gd name="connsiteX213" fmla="*/ 1135730 w 42118086"/>
              <a:gd name="connsiteY213" fmla="*/ 3660943 h 6975464"/>
              <a:gd name="connsiteX214" fmla="*/ 1119956 w 42118086"/>
              <a:gd name="connsiteY214" fmla="*/ 3649115 h 6975464"/>
              <a:gd name="connsiteX215" fmla="*/ 1119956 w 42118086"/>
              <a:gd name="connsiteY215" fmla="*/ 3637286 h 6975464"/>
              <a:gd name="connsiteX216" fmla="*/ 1106548 w 42118086"/>
              <a:gd name="connsiteY216" fmla="*/ 3637286 h 6975464"/>
              <a:gd name="connsiteX217" fmla="*/ 1106548 w 42118086"/>
              <a:gd name="connsiteY217" fmla="*/ 3649903 h 6975464"/>
              <a:gd name="connsiteX218" fmla="*/ 744534 w 42118086"/>
              <a:gd name="connsiteY218" fmla="*/ 3929843 h 6975464"/>
              <a:gd name="connsiteX219" fmla="*/ 744534 w 42118086"/>
              <a:gd name="connsiteY219" fmla="*/ 3612841 h 6975464"/>
              <a:gd name="connsiteX220" fmla="*/ 744534 w 42118086"/>
              <a:gd name="connsiteY220" fmla="*/ 3584453 h 6975464"/>
              <a:gd name="connsiteX221" fmla="*/ 1106548 w 42118086"/>
              <a:gd name="connsiteY221" fmla="*/ 3303725 h 6975464"/>
              <a:gd name="connsiteX222" fmla="*/ 1106548 w 42118086"/>
              <a:gd name="connsiteY222" fmla="*/ 3617573 h 6975464"/>
              <a:gd name="connsiteX223" fmla="*/ 1106548 w 42118086"/>
              <a:gd name="connsiteY223" fmla="*/ 3636498 h 6975464"/>
              <a:gd name="connsiteX224" fmla="*/ 1119956 w 42118086"/>
              <a:gd name="connsiteY224" fmla="*/ 3636498 h 6975464"/>
              <a:gd name="connsiteX225" fmla="*/ 1119956 w 42118086"/>
              <a:gd name="connsiteY225" fmla="*/ 3298205 h 6975464"/>
              <a:gd name="connsiteX226" fmla="*/ 1392847 w 42118086"/>
              <a:gd name="connsiteY226" fmla="*/ 3086870 h 6975464"/>
              <a:gd name="connsiteX227" fmla="*/ 1483547 w 42118086"/>
              <a:gd name="connsiteY227" fmla="*/ 3016688 h 6975464"/>
              <a:gd name="connsiteX228" fmla="*/ 1862913 w 42118086"/>
              <a:gd name="connsiteY228" fmla="*/ 3304513 h 6975464"/>
              <a:gd name="connsiteX229" fmla="*/ 2243855 w 42118086"/>
              <a:gd name="connsiteY229" fmla="*/ 3008803 h 6975464"/>
              <a:gd name="connsiteX230" fmla="*/ 2243855 w 42118086"/>
              <a:gd name="connsiteY230" fmla="*/ 2891307 h 6975464"/>
              <a:gd name="connsiteX231" fmla="*/ 2231236 w 42118086"/>
              <a:gd name="connsiteY231" fmla="*/ 2896827 h 6975464"/>
              <a:gd name="connsiteX232" fmla="*/ 2231236 w 42118086"/>
              <a:gd name="connsiteY232" fmla="*/ 3002494 h 6975464"/>
              <a:gd name="connsiteX233" fmla="*/ 1869222 w 42118086"/>
              <a:gd name="connsiteY233" fmla="*/ 3283222 h 6975464"/>
              <a:gd name="connsiteX234" fmla="*/ 1869222 w 42118086"/>
              <a:gd name="connsiteY234" fmla="*/ 2937043 h 6975464"/>
              <a:gd name="connsiteX235" fmla="*/ 2231236 w 42118086"/>
              <a:gd name="connsiteY235" fmla="*/ 2656315 h 6975464"/>
              <a:gd name="connsiteX236" fmla="*/ 2231236 w 42118086"/>
              <a:gd name="connsiteY236" fmla="*/ 2896038 h 6975464"/>
              <a:gd name="connsiteX237" fmla="*/ 2243855 w 42118086"/>
              <a:gd name="connsiteY237" fmla="*/ 2890518 h 6975464"/>
              <a:gd name="connsiteX238" fmla="*/ 2243855 w 42118086"/>
              <a:gd name="connsiteY238" fmla="*/ 2639755 h 6975464"/>
              <a:gd name="connsiteX239" fmla="*/ 2113720 w 42118086"/>
              <a:gd name="connsiteY239" fmla="*/ 2540397 h 6975464"/>
              <a:gd name="connsiteX240" fmla="*/ 2100312 w 42118086"/>
              <a:gd name="connsiteY240" fmla="*/ 2546705 h 6975464"/>
              <a:gd name="connsiteX241" fmla="*/ 2226503 w 42118086"/>
              <a:gd name="connsiteY241" fmla="*/ 2642910 h 6975464"/>
              <a:gd name="connsiteX242" fmla="*/ 1862124 w 42118086"/>
              <a:gd name="connsiteY242" fmla="*/ 2925215 h 6975464"/>
              <a:gd name="connsiteX243" fmla="*/ 1496955 w 42118086"/>
              <a:gd name="connsiteY243" fmla="*/ 2647641 h 6975464"/>
              <a:gd name="connsiteX244" fmla="*/ 1861335 w 42118086"/>
              <a:gd name="connsiteY244" fmla="*/ 2365336 h 6975464"/>
              <a:gd name="connsiteX245" fmla="*/ 2099523 w 42118086"/>
              <a:gd name="connsiteY245" fmla="*/ 2545916 h 6975464"/>
              <a:gd name="connsiteX246" fmla="*/ 2112931 w 42118086"/>
              <a:gd name="connsiteY246" fmla="*/ 2539608 h 6975464"/>
              <a:gd name="connsiteX247" fmla="*/ 1870800 w 42118086"/>
              <a:gd name="connsiteY247" fmla="*/ 2355873 h 6975464"/>
              <a:gd name="connsiteX248" fmla="*/ 1870800 w 42118086"/>
              <a:gd name="connsiteY248" fmla="*/ 2176869 h 6975464"/>
              <a:gd name="connsiteX249" fmla="*/ 1857392 w 42118086"/>
              <a:gd name="connsiteY249" fmla="*/ 2178447 h 6975464"/>
              <a:gd name="connsiteX250" fmla="*/ 1857392 w 42118086"/>
              <a:gd name="connsiteY250" fmla="*/ 2350353 h 6975464"/>
              <a:gd name="connsiteX251" fmla="*/ 1496167 w 42118086"/>
              <a:gd name="connsiteY251" fmla="*/ 2631081 h 6975464"/>
              <a:gd name="connsiteX252" fmla="*/ 1496167 w 42118086"/>
              <a:gd name="connsiteY252" fmla="*/ 2284114 h 6975464"/>
              <a:gd name="connsiteX253" fmla="*/ 1666526 w 42118086"/>
              <a:gd name="connsiteY253" fmla="*/ 2152424 h 6975464"/>
              <a:gd name="connsiteX254" fmla="*/ 1658639 w 42118086"/>
              <a:gd name="connsiteY254" fmla="*/ 2141384 h 6975464"/>
              <a:gd name="connsiteX255" fmla="*/ 1666526 w 42118086"/>
              <a:gd name="connsiteY255" fmla="*/ 2151636 h 6975464"/>
              <a:gd name="connsiteX256" fmla="*/ 1857392 w 42118086"/>
              <a:gd name="connsiteY256" fmla="*/ 2003386 h 6975464"/>
              <a:gd name="connsiteX257" fmla="*/ 1857392 w 42118086"/>
              <a:gd name="connsiteY257" fmla="*/ 2177658 h 6975464"/>
              <a:gd name="connsiteX258" fmla="*/ 1870800 w 42118086"/>
              <a:gd name="connsiteY258" fmla="*/ 2176081 h 6975464"/>
              <a:gd name="connsiteX259" fmla="*/ 1870800 w 42118086"/>
              <a:gd name="connsiteY259" fmla="*/ 1998654 h 6975464"/>
              <a:gd name="connsiteX260" fmla="*/ 1886574 w 42118086"/>
              <a:gd name="connsiteY260" fmla="*/ 1986037 h 6975464"/>
              <a:gd name="connsiteX261" fmla="*/ 1886574 w 42118086"/>
              <a:gd name="connsiteY261" fmla="*/ 1969478 h 6975464"/>
              <a:gd name="connsiteX262" fmla="*/ 1869222 w 42118086"/>
              <a:gd name="connsiteY262" fmla="*/ 1982883 h 6975464"/>
              <a:gd name="connsiteX263" fmla="*/ 1869222 w 42118086"/>
              <a:gd name="connsiteY263" fmla="*/ 1636704 h 6975464"/>
              <a:gd name="connsiteX264" fmla="*/ 1886574 w 42118086"/>
              <a:gd name="connsiteY264" fmla="*/ 1623299 h 6975464"/>
              <a:gd name="connsiteX265" fmla="*/ 1886574 w 42118086"/>
              <a:gd name="connsiteY265" fmla="*/ 1606739 h 6975464"/>
              <a:gd name="connsiteX266" fmla="*/ 1862124 w 42118086"/>
              <a:gd name="connsiteY266" fmla="*/ 1625665 h 6975464"/>
              <a:gd name="connsiteX267" fmla="*/ 1496955 w 42118086"/>
              <a:gd name="connsiteY267" fmla="*/ 1348091 h 6975464"/>
              <a:gd name="connsiteX268" fmla="*/ 1861335 w 42118086"/>
              <a:gd name="connsiteY268" fmla="*/ 1064997 h 6975464"/>
              <a:gd name="connsiteX269" fmla="*/ 2226503 w 42118086"/>
              <a:gd name="connsiteY269" fmla="*/ 1342571 h 6975464"/>
              <a:gd name="connsiteX270" fmla="*/ 1887362 w 42118086"/>
              <a:gd name="connsiteY270" fmla="*/ 1605951 h 6975464"/>
              <a:gd name="connsiteX271" fmla="*/ 1887362 w 42118086"/>
              <a:gd name="connsiteY271" fmla="*/ 1622510 h 6975464"/>
              <a:gd name="connsiteX272" fmla="*/ 2231236 w 42118086"/>
              <a:gd name="connsiteY272" fmla="*/ 1355976 h 6975464"/>
              <a:gd name="connsiteX273" fmla="*/ 2231236 w 42118086"/>
              <a:gd name="connsiteY273" fmla="*/ 1702944 h 6975464"/>
              <a:gd name="connsiteX274" fmla="*/ 1887362 w 42118086"/>
              <a:gd name="connsiteY274" fmla="*/ 1968689 h 6975464"/>
              <a:gd name="connsiteX275" fmla="*/ 1887362 w 42118086"/>
              <a:gd name="connsiteY275" fmla="*/ 1985249 h 6975464"/>
              <a:gd name="connsiteX276" fmla="*/ 2243855 w 42118086"/>
              <a:gd name="connsiteY276" fmla="*/ 1709252 h 6975464"/>
              <a:gd name="connsiteX277" fmla="*/ 2243855 w 42118086"/>
              <a:gd name="connsiteY277" fmla="*/ 1339416 h 6975464"/>
              <a:gd name="connsiteX278" fmla="*/ 1870800 w 42118086"/>
              <a:gd name="connsiteY278" fmla="*/ 1056323 h 6975464"/>
              <a:gd name="connsiteX279" fmla="*/ 1870800 w 42118086"/>
              <a:gd name="connsiteY279" fmla="*/ 707778 h 6975464"/>
              <a:gd name="connsiteX280" fmla="*/ 1857392 w 42118086"/>
              <a:gd name="connsiteY280" fmla="*/ 718030 h 6975464"/>
              <a:gd name="connsiteX281" fmla="*/ 1857392 w 42118086"/>
              <a:gd name="connsiteY281" fmla="*/ 1050803 h 6975464"/>
              <a:gd name="connsiteX282" fmla="*/ 1496167 w 42118086"/>
              <a:gd name="connsiteY282" fmla="*/ 1331531 h 6975464"/>
              <a:gd name="connsiteX283" fmla="*/ 1496167 w 42118086"/>
              <a:gd name="connsiteY283" fmla="*/ 985352 h 6975464"/>
              <a:gd name="connsiteX284" fmla="*/ 1857392 w 42118086"/>
              <a:gd name="connsiteY284" fmla="*/ 704624 h 6975464"/>
              <a:gd name="connsiteX285" fmla="*/ 1857392 w 42118086"/>
              <a:gd name="connsiteY285" fmla="*/ 717241 h 6975464"/>
              <a:gd name="connsiteX286" fmla="*/ 1870800 w 42118086"/>
              <a:gd name="connsiteY286" fmla="*/ 706990 h 6975464"/>
              <a:gd name="connsiteX287" fmla="*/ 1870800 w 42118086"/>
              <a:gd name="connsiteY287" fmla="*/ 688064 h 6975464"/>
              <a:gd name="connsiteX288" fmla="*/ 1509574 w 42118086"/>
              <a:gd name="connsiteY288" fmla="*/ 412856 h 6975464"/>
              <a:gd name="connsiteX289" fmla="*/ 1498533 w 42118086"/>
              <a:gd name="connsiteY289" fmla="*/ 421530 h 6975464"/>
              <a:gd name="connsiteX290" fmla="*/ 1508786 w 42118086"/>
              <a:gd name="connsiteY290" fmla="*/ 412856 h 6975464"/>
              <a:gd name="connsiteX291" fmla="*/ 1493012 w 42118086"/>
              <a:gd name="connsiteY291" fmla="*/ 401028 h 6975464"/>
              <a:gd name="connsiteX292" fmla="*/ 1493012 w 42118086"/>
              <a:gd name="connsiteY292" fmla="*/ 119417 h 6975464"/>
              <a:gd name="connsiteX293" fmla="*/ 1493012 w 42118086"/>
              <a:gd name="connsiteY293" fmla="*/ 117464 h 6975464"/>
              <a:gd name="connsiteX294" fmla="*/ 1398859 w 42118086"/>
              <a:gd name="connsiteY294" fmla="*/ 117464 h 6975464"/>
              <a:gd name="connsiteX295" fmla="*/ 1480393 w 42118086"/>
              <a:gd name="connsiteY295" fmla="*/ 117464 h 6975464"/>
              <a:gd name="connsiteX296" fmla="*/ 1480393 w 42118086"/>
              <a:gd name="connsiteY296" fmla="*/ 201868 h 6975464"/>
              <a:gd name="connsiteX297" fmla="*/ 1480393 w 42118086"/>
              <a:gd name="connsiteY297" fmla="*/ 401028 h 6975464"/>
              <a:gd name="connsiteX298" fmla="*/ 1118379 w 42118086"/>
              <a:gd name="connsiteY298" fmla="*/ 681756 h 6975464"/>
              <a:gd name="connsiteX299" fmla="*/ 1118379 w 42118086"/>
              <a:gd name="connsiteY299" fmla="*/ 335577 h 6975464"/>
              <a:gd name="connsiteX300" fmla="*/ 1379242 w 42118086"/>
              <a:gd name="connsiteY300" fmla="*/ 132719 h 6975464"/>
              <a:gd name="connsiteX301" fmla="*/ 1398859 w 42118086"/>
              <a:gd name="connsiteY301" fmla="*/ 117464 h 6975464"/>
              <a:gd name="connsiteX302" fmla="*/ 840168 w 42118086"/>
              <a:gd name="connsiteY302" fmla="*/ 117464 h 6975464"/>
              <a:gd name="connsiteX303" fmla="*/ 1377550 w 42118086"/>
              <a:gd name="connsiteY303" fmla="*/ 117464 h 6975464"/>
              <a:gd name="connsiteX304" fmla="*/ 1301753 w 42118086"/>
              <a:gd name="connsiteY304" fmla="*/ 176360 h 6975464"/>
              <a:gd name="connsiteX305" fmla="*/ 1112069 w 42118086"/>
              <a:gd name="connsiteY305" fmla="*/ 323748 h 6975464"/>
              <a:gd name="connsiteX306" fmla="*/ 857417 w 42118086"/>
              <a:gd name="connsiteY306" fmla="*/ 130551 h 6975464"/>
              <a:gd name="connsiteX307" fmla="*/ 840168 w 42118086"/>
              <a:gd name="connsiteY307" fmla="*/ 117464 h 6975464"/>
              <a:gd name="connsiteX0" fmla="*/ 738225 w 42198532"/>
              <a:gd name="connsiteY0" fmla="*/ 6911396 h 6975464"/>
              <a:gd name="connsiteX1" fmla="*/ 814828 w 42198532"/>
              <a:gd name="connsiteY1" fmla="*/ 6969750 h 6975464"/>
              <a:gd name="connsiteX2" fmla="*/ 822329 w 42198532"/>
              <a:gd name="connsiteY2" fmla="*/ 6975464 h 6975464"/>
              <a:gd name="connsiteX3" fmla="*/ 655724 w 42198532"/>
              <a:gd name="connsiteY3" fmla="*/ 6975464 h 6975464"/>
              <a:gd name="connsiteX4" fmla="*/ 656989 w 42198532"/>
              <a:gd name="connsiteY4" fmla="*/ 6974481 h 6975464"/>
              <a:gd name="connsiteX5" fmla="*/ 738225 w 42198532"/>
              <a:gd name="connsiteY5" fmla="*/ 6911396 h 6975464"/>
              <a:gd name="connsiteX6" fmla="*/ 733493 w 42198532"/>
              <a:gd name="connsiteY6" fmla="*/ 6551812 h 6975464"/>
              <a:gd name="connsiteX7" fmla="*/ 733493 w 42198532"/>
              <a:gd name="connsiteY7" fmla="*/ 6897991 h 6975464"/>
              <a:gd name="connsiteX8" fmla="*/ 639637 w 42198532"/>
              <a:gd name="connsiteY8" fmla="*/ 6970539 h 6975464"/>
              <a:gd name="connsiteX9" fmla="*/ 656989 w 42198532"/>
              <a:gd name="connsiteY9" fmla="*/ 6974481 h 6975464"/>
              <a:gd name="connsiteX10" fmla="*/ 638848 w 42198532"/>
              <a:gd name="connsiteY10" fmla="*/ 6971327 h 6975464"/>
              <a:gd name="connsiteX11" fmla="*/ 633515 w 42198532"/>
              <a:gd name="connsiteY11" fmla="*/ 6975464 h 6975464"/>
              <a:gd name="connsiteX12" fmla="*/ 371479 w 42198532"/>
              <a:gd name="connsiteY12" fmla="*/ 6975464 h 6975464"/>
              <a:gd name="connsiteX13" fmla="*/ 371479 w 42198532"/>
              <a:gd name="connsiteY13" fmla="*/ 6917056 h 6975464"/>
              <a:gd name="connsiteX14" fmla="*/ 371479 w 42198532"/>
              <a:gd name="connsiteY14" fmla="*/ 6832540 h 6975464"/>
              <a:gd name="connsiteX15" fmla="*/ 733493 w 42198532"/>
              <a:gd name="connsiteY15" fmla="*/ 6551812 h 6975464"/>
              <a:gd name="connsiteX16" fmla="*/ 1106548 w 42198532"/>
              <a:gd name="connsiteY16" fmla="*/ 5904403 h 6975464"/>
              <a:gd name="connsiteX17" fmla="*/ 1106548 w 42198532"/>
              <a:gd name="connsiteY17" fmla="*/ 6251370 h 6975464"/>
              <a:gd name="connsiteX18" fmla="*/ 1012693 w 42198532"/>
              <a:gd name="connsiteY18" fmla="*/ 6323918 h 6975464"/>
              <a:gd name="connsiteX19" fmla="*/ 744534 w 42198532"/>
              <a:gd name="connsiteY19" fmla="*/ 6531309 h 6975464"/>
              <a:gd name="connsiteX20" fmla="*/ 744534 w 42198532"/>
              <a:gd name="connsiteY20" fmla="*/ 6185131 h 6975464"/>
              <a:gd name="connsiteX21" fmla="*/ 873093 w 42198532"/>
              <a:gd name="connsiteY21" fmla="*/ 6085772 h 6975464"/>
              <a:gd name="connsiteX22" fmla="*/ 1106548 w 42198532"/>
              <a:gd name="connsiteY22" fmla="*/ 5904403 h 6975464"/>
              <a:gd name="connsiteX23" fmla="*/ 1739875 w 42198532"/>
              <a:gd name="connsiteY23" fmla="*/ 5788484 h 6975464"/>
              <a:gd name="connsiteX24" fmla="*/ 1726467 w 42198532"/>
              <a:gd name="connsiteY24" fmla="*/ 5794792 h 6975464"/>
              <a:gd name="connsiteX25" fmla="*/ 1739875 w 42198532"/>
              <a:gd name="connsiteY25" fmla="*/ 5788484 h 6975464"/>
              <a:gd name="connsiteX26" fmla="*/ 1488280 w 42198532"/>
              <a:gd name="connsiteY26" fmla="*/ 5613423 h 6975464"/>
              <a:gd name="connsiteX27" fmla="*/ 1726467 w 42198532"/>
              <a:gd name="connsiteY27" fmla="*/ 5794792 h 6975464"/>
              <a:gd name="connsiteX28" fmla="*/ 1853448 w 42198532"/>
              <a:gd name="connsiteY28" fmla="*/ 5890997 h 6975464"/>
              <a:gd name="connsiteX29" fmla="*/ 1489068 w 42198532"/>
              <a:gd name="connsiteY29" fmla="*/ 6174091 h 6975464"/>
              <a:gd name="connsiteX30" fmla="*/ 1123900 w 42198532"/>
              <a:gd name="connsiteY30" fmla="*/ 5896517 h 6975464"/>
              <a:gd name="connsiteX31" fmla="*/ 1488280 w 42198532"/>
              <a:gd name="connsiteY31" fmla="*/ 5613423 h 6975464"/>
              <a:gd name="connsiteX32" fmla="*/ 359648 w 42198532"/>
              <a:gd name="connsiteY32" fmla="*/ 4965225 h 6975464"/>
              <a:gd name="connsiteX33" fmla="*/ 724817 w 42198532"/>
              <a:gd name="connsiteY33" fmla="*/ 5242799 h 6975464"/>
              <a:gd name="connsiteX34" fmla="*/ 487418 w 42198532"/>
              <a:gd name="connsiteY34" fmla="*/ 5426534 h 6975464"/>
              <a:gd name="connsiteX35" fmla="*/ 493727 w 42198532"/>
              <a:gd name="connsiteY35" fmla="*/ 5437574 h 6975464"/>
              <a:gd name="connsiteX36" fmla="*/ 733493 w 42198532"/>
              <a:gd name="connsiteY36" fmla="*/ 5252262 h 6975464"/>
              <a:gd name="connsiteX37" fmla="*/ 733493 w 42198532"/>
              <a:gd name="connsiteY37" fmla="*/ 5598440 h 6975464"/>
              <a:gd name="connsiteX38" fmla="*/ 633328 w 42198532"/>
              <a:gd name="connsiteY38" fmla="*/ 5675720 h 6975464"/>
              <a:gd name="connsiteX39" fmla="*/ 641215 w 42198532"/>
              <a:gd name="connsiteY39" fmla="*/ 5688337 h 6975464"/>
              <a:gd name="connsiteX40" fmla="*/ 737436 w 42198532"/>
              <a:gd name="connsiteY40" fmla="*/ 5613423 h 6975464"/>
              <a:gd name="connsiteX41" fmla="*/ 1102605 w 42198532"/>
              <a:gd name="connsiteY41" fmla="*/ 5890997 h 6975464"/>
              <a:gd name="connsiteX42" fmla="*/ 866783 w 42198532"/>
              <a:gd name="connsiteY42" fmla="*/ 6073943 h 6975464"/>
              <a:gd name="connsiteX43" fmla="*/ 873093 w 42198532"/>
              <a:gd name="connsiteY43" fmla="*/ 6085772 h 6975464"/>
              <a:gd name="connsiteX44" fmla="*/ 865994 w 42198532"/>
              <a:gd name="connsiteY44" fmla="*/ 6074732 h 6975464"/>
              <a:gd name="connsiteX45" fmla="*/ 738225 w 42198532"/>
              <a:gd name="connsiteY45" fmla="*/ 6174091 h 6975464"/>
              <a:gd name="connsiteX46" fmla="*/ 373056 w 42198532"/>
              <a:gd name="connsiteY46" fmla="*/ 5896517 h 6975464"/>
              <a:gd name="connsiteX47" fmla="*/ 640426 w 42198532"/>
              <a:gd name="connsiteY47" fmla="*/ 5689125 h 6975464"/>
              <a:gd name="connsiteX48" fmla="*/ 633328 w 42198532"/>
              <a:gd name="connsiteY48" fmla="*/ 5676508 h 6975464"/>
              <a:gd name="connsiteX49" fmla="*/ 371479 w 42198532"/>
              <a:gd name="connsiteY49" fmla="*/ 5879169 h 6975464"/>
              <a:gd name="connsiteX50" fmla="*/ 371479 w 42198532"/>
              <a:gd name="connsiteY50" fmla="*/ 5532990 h 6975464"/>
              <a:gd name="connsiteX51" fmla="*/ 493727 w 42198532"/>
              <a:gd name="connsiteY51" fmla="*/ 5438362 h 6975464"/>
              <a:gd name="connsiteX52" fmla="*/ 486629 w 42198532"/>
              <a:gd name="connsiteY52" fmla="*/ 5426534 h 6975464"/>
              <a:gd name="connsiteX53" fmla="*/ 365169 w 42198532"/>
              <a:gd name="connsiteY53" fmla="*/ 5521161 h 6975464"/>
              <a:gd name="connsiteX54" fmla="*/ 0 w 42198532"/>
              <a:gd name="connsiteY54" fmla="*/ 5243588 h 6975464"/>
              <a:gd name="connsiteX55" fmla="*/ 359648 w 42198532"/>
              <a:gd name="connsiteY55" fmla="*/ 4965225 h 6975464"/>
              <a:gd name="connsiteX56" fmla="*/ 1106548 w 42198532"/>
              <a:gd name="connsiteY56" fmla="*/ 4604852 h 6975464"/>
              <a:gd name="connsiteX57" fmla="*/ 1106548 w 42198532"/>
              <a:gd name="connsiteY57" fmla="*/ 4951031 h 6975464"/>
              <a:gd name="connsiteX58" fmla="*/ 1018214 w 42198532"/>
              <a:gd name="connsiteY58" fmla="*/ 5019636 h 6975464"/>
              <a:gd name="connsiteX59" fmla="*/ 1025312 w 42198532"/>
              <a:gd name="connsiteY59" fmla="*/ 5030676 h 6975464"/>
              <a:gd name="connsiteX60" fmla="*/ 1017425 w 42198532"/>
              <a:gd name="connsiteY60" fmla="*/ 5020424 h 6975464"/>
              <a:gd name="connsiteX61" fmla="*/ 744534 w 42198532"/>
              <a:gd name="connsiteY61" fmla="*/ 5231759 h 6975464"/>
              <a:gd name="connsiteX62" fmla="*/ 744534 w 42198532"/>
              <a:gd name="connsiteY62" fmla="*/ 4885580 h 6975464"/>
              <a:gd name="connsiteX63" fmla="*/ 856530 w 42198532"/>
              <a:gd name="connsiteY63" fmla="*/ 4798050 h 6975464"/>
              <a:gd name="connsiteX64" fmla="*/ 849432 w 42198532"/>
              <a:gd name="connsiteY64" fmla="*/ 4787799 h 6975464"/>
              <a:gd name="connsiteX65" fmla="*/ 857319 w 42198532"/>
              <a:gd name="connsiteY65" fmla="*/ 4798050 h 6975464"/>
              <a:gd name="connsiteX66" fmla="*/ 1106548 w 42198532"/>
              <a:gd name="connsiteY66" fmla="*/ 4604852 h 6975464"/>
              <a:gd name="connsiteX67" fmla="*/ 737436 w 42198532"/>
              <a:gd name="connsiteY67" fmla="*/ 4313873 h 6975464"/>
              <a:gd name="connsiteX68" fmla="*/ 1102605 w 42198532"/>
              <a:gd name="connsiteY68" fmla="*/ 4591447 h 6975464"/>
              <a:gd name="connsiteX69" fmla="*/ 849432 w 42198532"/>
              <a:gd name="connsiteY69" fmla="*/ 4787799 h 6975464"/>
              <a:gd name="connsiteX70" fmla="*/ 738225 w 42198532"/>
              <a:gd name="connsiteY70" fmla="*/ 4873752 h 6975464"/>
              <a:gd name="connsiteX71" fmla="*/ 373056 w 42198532"/>
              <a:gd name="connsiteY71" fmla="*/ 4596178 h 6975464"/>
              <a:gd name="connsiteX72" fmla="*/ 737436 w 42198532"/>
              <a:gd name="connsiteY72" fmla="*/ 4313873 h 6975464"/>
              <a:gd name="connsiteX73" fmla="*/ 1115224 w 42198532"/>
              <a:gd name="connsiteY73" fmla="*/ 3661732 h 6975464"/>
              <a:gd name="connsiteX74" fmla="*/ 1125477 w 42198532"/>
              <a:gd name="connsiteY74" fmla="*/ 3669618 h 6975464"/>
              <a:gd name="connsiteX75" fmla="*/ 1480393 w 42198532"/>
              <a:gd name="connsiteY75" fmla="*/ 3939306 h 6975464"/>
              <a:gd name="connsiteX76" fmla="*/ 1116013 w 42198532"/>
              <a:gd name="connsiteY76" fmla="*/ 4222399 h 6975464"/>
              <a:gd name="connsiteX77" fmla="*/ 750844 w 42198532"/>
              <a:gd name="connsiteY77" fmla="*/ 3944037 h 6975464"/>
              <a:gd name="connsiteX78" fmla="*/ 1115224 w 42198532"/>
              <a:gd name="connsiteY78" fmla="*/ 3661732 h 6975464"/>
              <a:gd name="connsiteX79" fmla="*/ 1480393 w 42198532"/>
              <a:gd name="connsiteY79" fmla="*/ 2656315 h 6975464"/>
              <a:gd name="connsiteX80" fmla="*/ 1480393 w 42198532"/>
              <a:gd name="connsiteY80" fmla="*/ 3002494 h 6975464"/>
              <a:gd name="connsiteX81" fmla="*/ 1386537 w 42198532"/>
              <a:gd name="connsiteY81" fmla="*/ 3075042 h 6975464"/>
              <a:gd name="connsiteX82" fmla="*/ 1392847 w 42198532"/>
              <a:gd name="connsiteY82" fmla="*/ 3086870 h 6975464"/>
              <a:gd name="connsiteX83" fmla="*/ 1385748 w 42198532"/>
              <a:gd name="connsiteY83" fmla="*/ 3075830 h 6975464"/>
              <a:gd name="connsiteX84" fmla="*/ 1118379 w 42198532"/>
              <a:gd name="connsiteY84" fmla="*/ 3283222 h 6975464"/>
              <a:gd name="connsiteX85" fmla="*/ 1118379 w 42198532"/>
              <a:gd name="connsiteY85" fmla="*/ 2937043 h 6975464"/>
              <a:gd name="connsiteX86" fmla="*/ 1246148 w 42198532"/>
              <a:gd name="connsiteY86" fmla="*/ 2837685 h 6975464"/>
              <a:gd name="connsiteX87" fmla="*/ 1239839 w 42198532"/>
              <a:gd name="connsiteY87" fmla="*/ 2825856 h 6975464"/>
              <a:gd name="connsiteX88" fmla="*/ 1246937 w 42198532"/>
              <a:gd name="connsiteY88" fmla="*/ 2836896 h 6975464"/>
              <a:gd name="connsiteX89" fmla="*/ 1480393 w 42198532"/>
              <a:gd name="connsiteY89" fmla="*/ 2656315 h 6975464"/>
              <a:gd name="connsiteX90" fmla="*/ 732704 w 42198532"/>
              <a:gd name="connsiteY90" fmla="*/ 1716349 h 6975464"/>
              <a:gd name="connsiteX91" fmla="*/ 1097873 w 42198532"/>
              <a:gd name="connsiteY91" fmla="*/ 1993923 h 6975464"/>
              <a:gd name="connsiteX92" fmla="*/ 860473 w 42198532"/>
              <a:gd name="connsiteY92" fmla="*/ 2177658 h 6975464"/>
              <a:gd name="connsiteX93" fmla="*/ 867572 w 42198532"/>
              <a:gd name="connsiteY93" fmla="*/ 2189486 h 6975464"/>
              <a:gd name="connsiteX94" fmla="*/ 1106548 w 42198532"/>
              <a:gd name="connsiteY94" fmla="*/ 2003386 h 6975464"/>
              <a:gd name="connsiteX95" fmla="*/ 1106548 w 42198532"/>
              <a:gd name="connsiteY95" fmla="*/ 2350353 h 6975464"/>
              <a:gd name="connsiteX96" fmla="*/ 1007172 w 42198532"/>
              <a:gd name="connsiteY96" fmla="*/ 2427632 h 6975464"/>
              <a:gd name="connsiteX97" fmla="*/ 1014270 w 42198532"/>
              <a:gd name="connsiteY97" fmla="*/ 2440249 h 6975464"/>
              <a:gd name="connsiteX98" fmla="*/ 1110492 w 42198532"/>
              <a:gd name="connsiteY98" fmla="*/ 2365336 h 6975464"/>
              <a:gd name="connsiteX99" fmla="*/ 1475660 w 42198532"/>
              <a:gd name="connsiteY99" fmla="*/ 2642910 h 6975464"/>
              <a:gd name="connsiteX100" fmla="*/ 1239839 w 42198532"/>
              <a:gd name="connsiteY100" fmla="*/ 2825856 h 6975464"/>
              <a:gd name="connsiteX101" fmla="*/ 1112069 w 42198532"/>
              <a:gd name="connsiteY101" fmla="*/ 2925215 h 6975464"/>
              <a:gd name="connsiteX102" fmla="*/ 746900 w 42198532"/>
              <a:gd name="connsiteY102" fmla="*/ 2647641 h 6975464"/>
              <a:gd name="connsiteX103" fmla="*/ 1013481 w 42198532"/>
              <a:gd name="connsiteY103" fmla="*/ 2440249 h 6975464"/>
              <a:gd name="connsiteX104" fmla="*/ 1006383 w 42198532"/>
              <a:gd name="connsiteY104" fmla="*/ 2427632 h 6975464"/>
              <a:gd name="connsiteX105" fmla="*/ 744534 w 42198532"/>
              <a:gd name="connsiteY105" fmla="*/ 2631081 h 6975464"/>
              <a:gd name="connsiteX106" fmla="*/ 744534 w 42198532"/>
              <a:gd name="connsiteY106" fmla="*/ 2284114 h 6975464"/>
              <a:gd name="connsiteX107" fmla="*/ 866783 w 42198532"/>
              <a:gd name="connsiteY107" fmla="*/ 2189486 h 6975464"/>
              <a:gd name="connsiteX108" fmla="*/ 860473 w 42198532"/>
              <a:gd name="connsiteY108" fmla="*/ 2178447 h 6975464"/>
              <a:gd name="connsiteX109" fmla="*/ 738225 w 42198532"/>
              <a:gd name="connsiteY109" fmla="*/ 2273074 h 6975464"/>
              <a:gd name="connsiteX110" fmla="*/ 373056 w 42198532"/>
              <a:gd name="connsiteY110" fmla="*/ 1995500 h 6975464"/>
              <a:gd name="connsiteX111" fmla="*/ 732704 w 42198532"/>
              <a:gd name="connsiteY111" fmla="*/ 1716349 h 6975464"/>
              <a:gd name="connsiteX112" fmla="*/ 1480393 w 42198532"/>
              <a:gd name="connsiteY112" fmla="*/ 1355976 h 6975464"/>
              <a:gd name="connsiteX113" fmla="*/ 1480393 w 42198532"/>
              <a:gd name="connsiteY113" fmla="*/ 1702944 h 6975464"/>
              <a:gd name="connsiteX114" fmla="*/ 1391269 w 42198532"/>
              <a:gd name="connsiteY114" fmla="*/ 1771549 h 6975464"/>
              <a:gd name="connsiteX115" fmla="*/ 1399156 w 42198532"/>
              <a:gd name="connsiteY115" fmla="*/ 1781800 h 6975464"/>
              <a:gd name="connsiteX116" fmla="*/ 1483547 w 42198532"/>
              <a:gd name="connsiteY116" fmla="*/ 1716349 h 6975464"/>
              <a:gd name="connsiteX117" fmla="*/ 1848716 w 42198532"/>
              <a:gd name="connsiteY117" fmla="*/ 1993923 h 6975464"/>
              <a:gd name="connsiteX118" fmla="*/ 1658639 w 42198532"/>
              <a:gd name="connsiteY118" fmla="*/ 2141384 h 6975464"/>
              <a:gd name="connsiteX119" fmla="*/ 1489068 w 42198532"/>
              <a:gd name="connsiteY119" fmla="*/ 2273074 h 6975464"/>
              <a:gd name="connsiteX120" fmla="*/ 1123900 w 42198532"/>
              <a:gd name="connsiteY120" fmla="*/ 1995500 h 6975464"/>
              <a:gd name="connsiteX121" fmla="*/ 1398368 w 42198532"/>
              <a:gd name="connsiteY121" fmla="*/ 1782588 h 6975464"/>
              <a:gd name="connsiteX122" fmla="*/ 1390481 w 42198532"/>
              <a:gd name="connsiteY122" fmla="*/ 1771549 h 6975464"/>
              <a:gd name="connsiteX123" fmla="*/ 1118379 w 42198532"/>
              <a:gd name="connsiteY123" fmla="*/ 1982883 h 6975464"/>
              <a:gd name="connsiteX124" fmla="*/ 1118379 w 42198532"/>
              <a:gd name="connsiteY124" fmla="*/ 1636704 h 6975464"/>
              <a:gd name="connsiteX125" fmla="*/ 1230374 w 42198532"/>
              <a:gd name="connsiteY125" fmla="*/ 1549963 h 6975464"/>
              <a:gd name="connsiteX126" fmla="*/ 1480393 w 42198532"/>
              <a:gd name="connsiteY126" fmla="*/ 1355976 h 6975464"/>
              <a:gd name="connsiteX127" fmla="*/ 1110492 w 42198532"/>
              <a:gd name="connsiteY127" fmla="*/ 1064997 h 6975464"/>
              <a:gd name="connsiteX128" fmla="*/ 1475660 w 42198532"/>
              <a:gd name="connsiteY128" fmla="*/ 1342571 h 6975464"/>
              <a:gd name="connsiteX129" fmla="*/ 1223276 w 42198532"/>
              <a:gd name="connsiteY129" fmla="*/ 1538923 h 6975464"/>
              <a:gd name="connsiteX130" fmla="*/ 1230374 w 42198532"/>
              <a:gd name="connsiteY130" fmla="*/ 1549963 h 6975464"/>
              <a:gd name="connsiteX131" fmla="*/ 1222487 w 42198532"/>
              <a:gd name="connsiteY131" fmla="*/ 1539711 h 6975464"/>
              <a:gd name="connsiteX132" fmla="*/ 1112069 w 42198532"/>
              <a:gd name="connsiteY132" fmla="*/ 1625665 h 6975464"/>
              <a:gd name="connsiteX133" fmla="*/ 746900 w 42198532"/>
              <a:gd name="connsiteY133" fmla="*/ 1348091 h 6975464"/>
              <a:gd name="connsiteX134" fmla="*/ 1110492 w 42198532"/>
              <a:gd name="connsiteY134" fmla="*/ 1064997 h 6975464"/>
              <a:gd name="connsiteX135" fmla="*/ 1488280 w 42198532"/>
              <a:gd name="connsiteY135" fmla="*/ 413645 h 6975464"/>
              <a:gd name="connsiteX136" fmla="*/ 1498533 w 42198532"/>
              <a:gd name="connsiteY136" fmla="*/ 421530 h 6975464"/>
              <a:gd name="connsiteX137" fmla="*/ 1853448 w 42198532"/>
              <a:gd name="connsiteY137" fmla="*/ 691218 h 6975464"/>
              <a:gd name="connsiteX138" fmla="*/ 1489068 w 42198532"/>
              <a:gd name="connsiteY138" fmla="*/ 973524 h 6975464"/>
              <a:gd name="connsiteX139" fmla="*/ 1123900 w 42198532"/>
              <a:gd name="connsiteY139" fmla="*/ 695950 h 6975464"/>
              <a:gd name="connsiteX140" fmla="*/ 1488280 w 42198532"/>
              <a:gd name="connsiteY140" fmla="*/ 413645 h 6975464"/>
              <a:gd name="connsiteX141" fmla="*/ 1493012 w 42198532"/>
              <a:gd name="connsiteY141" fmla="*/ 117464 h 6975464"/>
              <a:gd name="connsiteX142" fmla="*/ 42118086 w 42198532"/>
              <a:gd name="connsiteY142" fmla="*/ 0 h 6975464"/>
              <a:gd name="connsiteX143" fmla="*/ 42198532 w 42198532"/>
              <a:gd name="connsiteY143" fmla="*/ 6799268 h 6975464"/>
              <a:gd name="connsiteX144" fmla="*/ 843615 w 42198532"/>
              <a:gd name="connsiteY144" fmla="*/ 6975464 h 6975464"/>
              <a:gd name="connsiteX145" fmla="*/ 810785 w 42198532"/>
              <a:gd name="connsiteY145" fmla="*/ 6950504 h 6975464"/>
              <a:gd name="connsiteX146" fmla="*/ 746900 w 42198532"/>
              <a:gd name="connsiteY146" fmla="*/ 6901934 h 6975464"/>
              <a:gd name="connsiteX147" fmla="*/ 746900 w 42198532"/>
              <a:gd name="connsiteY147" fmla="*/ 6547081 h 6975464"/>
              <a:gd name="connsiteX148" fmla="*/ 1019002 w 42198532"/>
              <a:gd name="connsiteY148" fmla="*/ 6335746 h 6975464"/>
              <a:gd name="connsiteX149" fmla="*/ 1012693 w 42198532"/>
              <a:gd name="connsiteY149" fmla="*/ 6323918 h 6975464"/>
              <a:gd name="connsiteX150" fmla="*/ 1019791 w 42198532"/>
              <a:gd name="connsiteY150" fmla="*/ 6334957 h 6975464"/>
              <a:gd name="connsiteX151" fmla="*/ 1110492 w 42198532"/>
              <a:gd name="connsiteY151" fmla="*/ 6264775 h 6975464"/>
              <a:gd name="connsiteX152" fmla="*/ 1489068 w 42198532"/>
              <a:gd name="connsiteY152" fmla="*/ 6553389 h 6975464"/>
              <a:gd name="connsiteX153" fmla="*/ 1870800 w 42198532"/>
              <a:gd name="connsiteY153" fmla="*/ 6257678 h 6975464"/>
              <a:gd name="connsiteX154" fmla="*/ 1870800 w 42198532"/>
              <a:gd name="connsiteY154" fmla="*/ 6139394 h 6975464"/>
              <a:gd name="connsiteX155" fmla="*/ 1857392 w 42198532"/>
              <a:gd name="connsiteY155" fmla="*/ 6144914 h 6975464"/>
              <a:gd name="connsiteX156" fmla="*/ 1857392 w 42198532"/>
              <a:gd name="connsiteY156" fmla="*/ 6251370 h 6975464"/>
              <a:gd name="connsiteX157" fmla="*/ 1495378 w 42198532"/>
              <a:gd name="connsiteY157" fmla="*/ 6531309 h 6975464"/>
              <a:gd name="connsiteX158" fmla="*/ 1495378 w 42198532"/>
              <a:gd name="connsiteY158" fmla="*/ 6185131 h 6975464"/>
              <a:gd name="connsiteX159" fmla="*/ 1857392 w 42198532"/>
              <a:gd name="connsiteY159" fmla="*/ 5904403 h 6975464"/>
              <a:gd name="connsiteX160" fmla="*/ 1857392 w 42198532"/>
              <a:gd name="connsiteY160" fmla="*/ 6144125 h 6975464"/>
              <a:gd name="connsiteX161" fmla="*/ 1870800 w 42198532"/>
              <a:gd name="connsiteY161" fmla="*/ 6138605 h 6975464"/>
              <a:gd name="connsiteX162" fmla="*/ 1870800 w 42198532"/>
              <a:gd name="connsiteY162" fmla="*/ 5887843 h 6975464"/>
              <a:gd name="connsiteX163" fmla="*/ 1739875 w 42198532"/>
              <a:gd name="connsiteY163" fmla="*/ 5788484 h 6975464"/>
              <a:gd name="connsiteX164" fmla="*/ 1497744 w 42198532"/>
              <a:gd name="connsiteY164" fmla="*/ 5604749 h 6975464"/>
              <a:gd name="connsiteX165" fmla="*/ 1497744 w 42198532"/>
              <a:gd name="connsiteY165" fmla="*/ 5424957 h 6975464"/>
              <a:gd name="connsiteX166" fmla="*/ 1484336 w 42198532"/>
              <a:gd name="connsiteY166" fmla="*/ 5427322 h 6975464"/>
              <a:gd name="connsiteX167" fmla="*/ 1484336 w 42198532"/>
              <a:gd name="connsiteY167" fmla="*/ 5598440 h 6975464"/>
              <a:gd name="connsiteX168" fmla="*/ 1122322 w 42198532"/>
              <a:gd name="connsiteY168" fmla="*/ 5879169 h 6975464"/>
              <a:gd name="connsiteX169" fmla="*/ 1122322 w 42198532"/>
              <a:gd name="connsiteY169" fmla="*/ 5532990 h 6975464"/>
              <a:gd name="connsiteX170" fmla="*/ 1292682 w 42198532"/>
              <a:gd name="connsiteY170" fmla="*/ 5400511 h 6975464"/>
              <a:gd name="connsiteX171" fmla="*/ 1285583 w 42198532"/>
              <a:gd name="connsiteY171" fmla="*/ 5390260 h 6975464"/>
              <a:gd name="connsiteX172" fmla="*/ 1116013 w 42198532"/>
              <a:gd name="connsiteY172" fmla="*/ 5521161 h 6975464"/>
              <a:gd name="connsiteX173" fmla="*/ 750844 w 42198532"/>
              <a:gd name="connsiteY173" fmla="*/ 5243588 h 6975464"/>
              <a:gd name="connsiteX174" fmla="*/ 1025312 w 42198532"/>
              <a:gd name="connsiteY174" fmla="*/ 5030676 h 6975464"/>
              <a:gd name="connsiteX175" fmla="*/ 1110492 w 42198532"/>
              <a:gd name="connsiteY175" fmla="*/ 4965225 h 6975464"/>
              <a:gd name="connsiteX176" fmla="*/ 1475660 w 42198532"/>
              <a:gd name="connsiteY176" fmla="*/ 5242799 h 6975464"/>
              <a:gd name="connsiteX177" fmla="*/ 1285583 w 42198532"/>
              <a:gd name="connsiteY177" fmla="*/ 5389472 h 6975464"/>
              <a:gd name="connsiteX178" fmla="*/ 1293470 w 42198532"/>
              <a:gd name="connsiteY178" fmla="*/ 5400511 h 6975464"/>
              <a:gd name="connsiteX179" fmla="*/ 1484336 w 42198532"/>
              <a:gd name="connsiteY179" fmla="*/ 5252262 h 6975464"/>
              <a:gd name="connsiteX180" fmla="*/ 1484336 w 42198532"/>
              <a:gd name="connsiteY180" fmla="*/ 5426534 h 6975464"/>
              <a:gd name="connsiteX181" fmla="*/ 1497744 w 42198532"/>
              <a:gd name="connsiteY181" fmla="*/ 5424168 h 6975464"/>
              <a:gd name="connsiteX182" fmla="*/ 1497744 w 42198532"/>
              <a:gd name="connsiteY182" fmla="*/ 5246742 h 6975464"/>
              <a:gd name="connsiteX183" fmla="*/ 1513518 w 42198532"/>
              <a:gd name="connsiteY183" fmla="*/ 5234125 h 6975464"/>
              <a:gd name="connsiteX184" fmla="*/ 1513518 w 42198532"/>
              <a:gd name="connsiteY184" fmla="*/ 5217565 h 6975464"/>
              <a:gd name="connsiteX185" fmla="*/ 1495378 w 42198532"/>
              <a:gd name="connsiteY185" fmla="*/ 5231759 h 6975464"/>
              <a:gd name="connsiteX186" fmla="*/ 1495378 w 42198532"/>
              <a:gd name="connsiteY186" fmla="*/ 4885580 h 6975464"/>
              <a:gd name="connsiteX187" fmla="*/ 1513518 w 42198532"/>
              <a:gd name="connsiteY187" fmla="*/ 4871386 h 6975464"/>
              <a:gd name="connsiteX188" fmla="*/ 1513518 w 42198532"/>
              <a:gd name="connsiteY188" fmla="*/ 4854826 h 6975464"/>
              <a:gd name="connsiteX189" fmla="*/ 1489068 w 42198532"/>
              <a:gd name="connsiteY189" fmla="*/ 4873752 h 6975464"/>
              <a:gd name="connsiteX190" fmla="*/ 1123900 w 42198532"/>
              <a:gd name="connsiteY190" fmla="*/ 4596178 h 6975464"/>
              <a:gd name="connsiteX191" fmla="*/ 1488280 w 42198532"/>
              <a:gd name="connsiteY191" fmla="*/ 4313873 h 6975464"/>
              <a:gd name="connsiteX192" fmla="*/ 1853448 w 42198532"/>
              <a:gd name="connsiteY192" fmla="*/ 4591447 h 6975464"/>
              <a:gd name="connsiteX193" fmla="*/ 1514307 w 42198532"/>
              <a:gd name="connsiteY193" fmla="*/ 4854826 h 6975464"/>
              <a:gd name="connsiteX194" fmla="*/ 1514307 w 42198532"/>
              <a:gd name="connsiteY194" fmla="*/ 4870598 h 6975464"/>
              <a:gd name="connsiteX195" fmla="*/ 1857392 w 42198532"/>
              <a:gd name="connsiteY195" fmla="*/ 4604852 h 6975464"/>
              <a:gd name="connsiteX196" fmla="*/ 1857392 w 42198532"/>
              <a:gd name="connsiteY196" fmla="*/ 4951031 h 6975464"/>
              <a:gd name="connsiteX197" fmla="*/ 1514307 w 42198532"/>
              <a:gd name="connsiteY197" fmla="*/ 5217565 h 6975464"/>
              <a:gd name="connsiteX198" fmla="*/ 1514307 w 42198532"/>
              <a:gd name="connsiteY198" fmla="*/ 5234125 h 6975464"/>
              <a:gd name="connsiteX199" fmla="*/ 1870800 w 42198532"/>
              <a:gd name="connsiteY199" fmla="*/ 4957339 h 6975464"/>
              <a:gd name="connsiteX200" fmla="*/ 1870800 w 42198532"/>
              <a:gd name="connsiteY200" fmla="*/ 4588292 h 6975464"/>
              <a:gd name="connsiteX201" fmla="*/ 1497744 w 42198532"/>
              <a:gd name="connsiteY201" fmla="*/ 4304410 h 6975464"/>
              <a:gd name="connsiteX202" fmla="*/ 1497744 w 42198532"/>
              <a:gd name="connsiteY202" fmla="*/ 3956654 h 6975464"/>
              <a:gd name="connsiteX203" fmla="*/ 1484336 w 42198532"/>
              <a:gd name="connsiteY203" fmla="*/ 3966905 h 6975464"/>
              <a:gd name="connsiteX204" fmla="*/ 1484336 w 42198532"/>
              <a:gd name="connsiteY204" fmla="*/ 4299679 h 6975464"/>
              <a:gd name="connsiteX205" fmla="*/ 1122322 w 42198532"/>
              <a:gd name="connsiteY205" fmla="*/ 4579618 h 6975464"/>
              <a:gd name="connsiteX206" fmla="*/ 1122322 w 42198532"/>
              <a:gd name="connsiteY206" fmla="*/ 4233439 h 6975464"/>
              <a:gd name="connsiteX207" fmla="*/ 1484336 w 42198532"/>
              <a:gd name="connsiteY207" fmla="*/ 3952712 h 6975464"/>
              <a:gd name="connsiteX208" fmla="*/ 1484336 w 42198532"/>
              <a:gd name="connsiteY208" fmla="*/ 3966117 h 6975464"/>
              <a:gd name="connsiteX209" fmla="*/ 1497744 w 42198532"/>
              <a:gd name="connsiteY209" fmla="*/ 3955866 h 6975464"/>
              <a:gd name="connsiteX210" fmla="*/ 1497744 w 42198532"/>
              <a:gd name="connsiteY210" fmla="*/ 3936152 h 6975464"/>
              <a:gd name="connsiteX211" fmla="*/ 1136519 w 42198532"/>
              <a:gd name="connsiteY211" fmla="*/ 3661732 h 6975464"/>
              <a:gd name="connsiteX212" fmla="*/ 1125477 w 42198532"/>
              <a:gd name="connsiteY212" fmla="*/ 3669618 h 6975464"/>
              <a:gd name="connsiteX213" fmla="*/ 1135730 w 42198532"/>
              <a:gd name="connsiteY213" fmla="*/ 3660943 h 6975464"/>
              <a:gd name="connsiteX214" fmla="*/ 1119956 w 42198532"/>
              <a:gd name="connsiteY214" fmla="*/ 3649115 h 6975464"/>
              <a:gd name="connsiteX215" fmla="*/ 1119956 w 42198532"/>
              <a:gd name="connsiteY215" fmla="*/ 3637286 h 6975464"/>
              <a:gd name="connsiteX216" fmla="*/ 1106548 w 42198532"/>
              <a:gd name="connsiteY216" fmla="*/ 3637286 h 6975464"/>
              <a:gd name="connsiteX217" fmla="*/ 1106548 w 42198532"/>
              <a:gd name="connsiteY217" fmla="*/ 3649903 h 6975464"/>
              <a:gd name="connsiteX218" fmla="*/ 744534 w 42198532"/>
              <a:gd name="connsiteY218" fmla="*/ 3929843 h 6975464"/>
              <a:gd name="connsiteX219" fmla="*/ 744534 w 42198532"/>
              <a:gd name="connsiteY219" fmla="*/ 3612841 h 6975464"/>
              <a:gd name="connsiteX220" fmla="*/ 744534 w 42198532"/>
              <a:gd name="connsiteY220" fmla="*/ 3584453 h 6975464"/>
              <a:gd name="connsiteX221" fmla="*/ 1106548 w 42198532"/>
              <a:gd name="connsiteY221" fmla="*/ 3303725 h 6975464"/>
              <a:gd name="connsiteX222" fmla="*/ 1106548 w 42198532"/>
              <a:gd name="connsiteY222" fmla="*/ 3617573 h 6975464"/>
              <a:gd name="connsiteX223" fmla="*/ 1106548 w 42198532"/>
              <a:gd name="connsiteY223" fmla="*/ 3636498 h 6975464"/>
              <a:gd name="connsiteX224" fmla="*/ 1119956 w 42198532"/>
              <a:gd name="connsiteY224" fmla="*/ 3636498 h 6975464"/>
              <a:gd name="connsiteX225" fmla="*/ 1119956 w 42198532"/>
              <a:gd name="connsiteY225" fmla="*/ 3298205 h 6975464"/>
              <a:gd name="connsiteX226" fmla="*/ 1392847 w 42198532"/>
              <a:gd name="connsiteY226" fmla="*/ 3086870 h 6975464"/>
              <a:gd name="connsiteX227" fmla="*/ 1483547 w 42198532"/>
              <a:gd name="connsiteY227" fmla="*/ 3016688 h 6975464"/>
              <a:gd name="connsiteX228" fmla="*/ 1862913 w 42198532"/>
              <a:gd name="connsiteY228" fmla="*/ 3304513 h 6975464"/>
              <a:gd name="connsiteX229" fmla="*/ 2243855 w 42198532"/>
              <a:gd name="connsiteY229" fmla="*/ 3008803 h 6975464"/>
              <a:gd name="connsiteX230" fmla="*/ 2243855 w 42198532"/>
              <a:gd name="connsiteY230" fmla="*/ 2891307 h 6975464"/>
              <a:gd name="connsiteX231" fmla="*/ 2231236 w 42198532"/>
              <a:gd name="connsiteY231" fmla="*/ 2896827 h 6975464"/>
              <a:gd name="connsiteX232" fmla="*/ 2231236 w 42198532"/>
              <a:gd name="connsiteY232" fmla="*/ 3002494 h 6975464"/>
              <a:gd name="connsiteX233" fmla="*/ 1869222 w 42198532"/>
              <a:gd name="connsiteY233" fmla="*/ 3283222 h 6975464"/>
              <a:gd name="connsiteX234" fmla="*/ 1869222 w 42198532"/>
              <a:gd name="connsiteY234" fmla="*/ 2937043 h 6975464"/>
              <a:gd name="connsiteX235" fmla="*/ 2231236 w 42198532"/>
              <a:gd name="connsiteY235" fmla="*/ 2656315 h 6975464"/>
              <a:gd name="connsiteX236" fmla="*/ 2231236 w 42198532"/>
              <a:gd name="connsiteY236" fmla="*/ 2896038 h 6975464"/>
              <a:gd name="connsiteX237" fmla="*/ 2243855 w 42198532"/>
              <a:gd name="connsiteY237" fmla="*/ 2890518 h 6975464"/>
              <a:gd name="connsiteX238" fmla="*/ 2243855 w 42198532"/>
              <a:gd name="connsiteY238" fmla="*/ 2639755 h 6975464"/>
              <a:gd name="connsiteX239" fmla="*/ 2113720 w 42198532"/>
              <a:gd name="connsiteY239" fmla="*/ 2540397 h 6975464"/>
              <a:gd name="connsiteX240" fmla="*/ 2100312 w 42198532"/>
              <a:gd name="connsiteY240" fmla="*/ 2546705 h 6975464"/>
              <a:gd name="connsiteX241" fmla="*/ 2226503 w 42198532"/>
              <a:gd name="connsiteY241" fmla="*/ 2642910 h 6975464"/>
              <a:gd name="connsiteX242" fmla="*/ 1862124 w 42198532"/>
              <a:gd name="connsiteY242" fmla="*/ 2925215 h 6975464"/>
              <a:gd name="connsiteX243" fmla="*/ 1496955 w 42198532"/>
              <a:gd name="connsiteY243" fmla="*/ 2647641 h 6975464"/>
              <a:gd name="connsiteX244" fmla="*/ 1861335 w 42198532"/>
              <a:gd name="connsiteY244" fmla="*/ 2365336 h 6975464"/>
              <a:gd name="connsiteX245" fmla="*/ 2099523 w 42198532"/>
              <a:gd name="connsiteY245" fmla="*/ 2545916 h 6975464"/>
              <a:gd name="connsiteX246" fmla="*/ 2112931 w 42198532"/>
              <a:gd name="connsiteY246" fmla="*/ 2539608 h 6975464"/>
              <a:gd name="connsiteX247" fmla="*/ 1870800 w 42198532"/>
              <a:gd name="connsiteY247" fmla="*/ 2355873 h 6975464"/>
              <a:gd name="connsiteX248" fmla="*/ 1870800 w 42198532"/>
              <a:gd name="connsiteY248" fmla="*/ 2176869 h 6975464"/>
              <a:gd name="connsiteX249" fmla="*/ 1857392 w 42198532"/>
              <a:gd name="connsiteY249" fmla="*/ 2178447 h 6975464"/>
              <a:gd name="connsiteX250" fmla="*/ 1857392 w 42198532"/>
              <a:gd name="connsiteY250" fmla="*/ 2350353 h 6975464"/>
              <a:gd name="connsiteX251" fmla="*/ 1496167 w 42198532"/>
              <a:gd name="connsiteY251" fmla="*/ 2631081 h 6975464"/>
              <a:gd name="connsiteX252" fmla="*/ 1496167 w 42198532"/>
              <a:gd name="connsiteY252" fmla="*/ 2284114 h 6975464"/>
              <a:gd name="connsiteX253" fmla="*/ 1666526 w 42198532"/>
              <a:gd name="connsiteY253" fmla="*/ 2152424 h 6975464"/>
              <a:gd name="connsiteX254" fmla="*/ 1658639 w 42198532"/>
              <a:gd name="connsiteY254" fmla="*/ 2141384 h 6975464"/>
              <a:gd name="connsiteX255" fmla="*/ 1666526 w 42198532"/>
              <a:gd name="connsiteY255" fmla="*/ 2151636 h 6975464"/>
              <a:gd name="connsiteX256" fmla="*/ 1857392 w 42198532"/>
              <a:gd name="connsiteY256" fmla="*/ 2003386 h 6975464"/>
              <a:gd name="connsiteX257" fmla="*/ 1857392 w 42198532"/>
              <a:gd name="connsiteY257" fmla="*/ 2177658 h 6975464"/>
              <a:gd name="connsiteX258" fmla="*/ 1870800 w 42198532"/>
              <a:gd name="connsiteY258" fmla="*/ 2176081 h 6975464"/>
              <a:gd name="connsiteX259" fmla="*/ 1870800 w 42198532"/>
              <a:gd name="connsiteY259" fmla="*/ 1998654 h 6975464"/>
              <a:gd name="connsiteX260" fmla="*/ 1886574 w 42198532"/>
              <a:gd name="connsiteY260" fmla="*/ 1986037 h 6975464"/>
              <a:gd name="connsiteX261" fmla="*/ 1886574 w 42198532"/>
              <a:gd name="connsiteY261" fmla="*/ 1969478 h 6975464"/>
              <a:gd name="connsiteX262" fmla="*/ 1869222 w 42198532"/>
              <a:gd name="connsiteY262" fmla="*/ 1982883 h 6975464"/>
              <a:gd name="connsiteX263" fmla="*/ 1869222 w 42198532"/>
              <a:gd name="connsiteY263" fmla="*/ 1636704 h 6975464"/>
              <a:gd name="connsiteX264" fmla="*/ 1886574 w 42198532"/>
              <a:gd name="connsiteY264" fmla="*/ 1623299 h 6975464"/>
              <a:gd name="connsiteX265" fmla="*/ 1886574 w 42198532"/>
              <a:gd name="connsiteY265" fmla="*/ 1606739 h 6975464"/>
              <a:gd name="connsiteX266" fmla="*/ 1862124 w 42198532"/>
              <a:gd name="connsiteY266" fmla="*/ 1625665 h 6975464"/>
              <a:gd name="connsiteX267" fmla="*/ 1496955 w 42198532"/>
              <a:gd name="connsiteY267" fmla="*/ 1348091 h 6975464"/>
              <a:gd name="connsiteX268" fmla="*/ 1861335 w 42198532"/>
              <a:gd name="connsiteY268" fmla="*/ 1064997 h 6975464"/>
              <a:gd name="connsiteX269" fmla="*/ 2226503 w 42198532"/>
              <a:gd name="connsiteY269" fmla="*/ 1342571 h 6975464"/>
              <a:gd name="connsiteX270" fmla="*/ 1887362 w 42198532"/>
              <a:gd name="connsiteY270" fmla="*/ 1605951 h 6975464"/>
              <a:gd name="connsiteX271" fmla="*/ 1887362 w 42198532"/>
              <a:gd name="connsiteY271" fmla="*/ 1622510 h 6975464"/>
              <a:gd name="connsiteX272" fmla="*/ 2231236 w 42198532"/>
              <a:gd name="connsiteY272" fmla="*/ 1355976 h 6975464"/>
              <a:gd name="connsiteX273" fmla="*/ 2231236 w 42198532"/>
              <a:gd name="connsiteY273" fmla="*/ 1702944 h 6975464"/>
              <a:gd name="connsiteX274" fmla="*/ 1887362 w 42198532"/>
              <a:gd name="connsiteY274" fmla="*/ 1968689 h 6975464"/>
              <a:gd name="connsiteX275" fmla="*/ 1887362 w 42198532"/>
              <a:gd name="connsiteY275" fmla="*/ 1985249 h 6975464"/>
              <a:gd name="connsiteX276" fmla="*/ 2243855 w 42198532"/>
              <a:gd name="connsiteY276" fmla="*/ 1709252 h 6975464"/>
              <a:gd name="connsiteX277" fmla="*/ 2243855 w 42198532"/>
              <a:gd name="connsiteY277" fmla="*/ 1339416 h 6975464"/>
              <a:gd name="connsiteX278" fmla="*/ 1870800 w 42198532"/>
              <a:gd name="connsiteY278" fmla="*/ 1056323 h 6975464"/>
              <a:gd name="connsiteX279" fmla="*/ 1870800 w 42198532"/>
              <a:gd name="connsiteY279" fmla="*/ 707778 h 6975464"/>
              <a:gd name="connsiteX280" fmla="*/ 1857392 w 42198532"/>
              <a:gd name="connsiteY280" fmla="*/ 718030 h 6975464"/>
              <a:gd name="connsiteX281" fmla="*/ 1857392 w 42198532"/>
              <a:gd name="connsiteY281" fmla="*/ 1050803 h 6975464"/>
              <a:gd name="connsiteX282" fmla="*/ 1496167 w 42198532"/>
              <a:gd name="connsiteY282" fmla="*/ 1331531 h 6975464"/>
              <a:gd name="connsiteX283" fmla="*/ 1496167 w 42198532"/>
              <a:gd name="connsiteY283" fmla="*/ 985352 h 6975464"/>
              <a:gd name="connsiteX284" fmla="*/ 1857392 w 42198532"/>
              <a:gd name="connsiteY284" fmla="*/ 704624 h 6975464"/>
              <a:gd name="connsiteX285" fmla="*/ 1857392 w 42198532"/>
              <a:gd name="connsiteY285" fmla="*/ 717241 h 6975464"/>
              <a:gd name="connsiteX286" fmla="*/ 1870800 w 42198532"/>
              <a:gd name="connsiteY286" fmla="*/ 706990 h 6975464"/>
              <a:gd name="connsiteX287" fmla="*/ 1870800 w 42198532"/>
              <a:gd name="connsiteY287" fmla="*/ 688064 h 6975464"/>
              <a:gd name="connsiteX288" fmla="*/ 1509574 w 42198532"/>
              <a:gd name="connsiteY288" fmla="*/ 412856 h 6975464"/>
              <a:gd name="connsiteX289" fmla="*/ 1498533 w 42198532"/>
              <a:gd name="connsiteY289" fmla="*/ 421530 h 6975464"/>
              <a:gd name="connsiteX290" fmla="*/ 1508786 w 42198532"/>
              <a:gd name="connsiteY290" fmla="*/ 412856 h 6975464"/>
              <a:gd name="connsiteX291" fmla="*/ 1493012 w 42198532"/>
              <a:gd name="connsiteY291" fmla="*/ 401028 h 6975464"/>
              <a:gd name="connsiteX292" fmla="*/ 1493012 w 42198532"/>
              <a:gd name="connsiteY292" fmla="*/ 119417 h 6975464"/>
              <a:gd name="connsiteX293" fmla="*/ 1493012 w 42198532"/>
              <a:gd name="connsiteY293" fmla="*/ 117464 h 6975464"/>
              <a:gd name="connsiteX294" fmla="*/ 1398859 w 42198532"/>
              <a:gd name="connsiteY294" fmla="*/ 117464 h 6975464"/>
              <a:gd name="connsiteX295" fmla="*/ 1480393 w 42198532"/>
              <a:gd name="connsiteY295" fmla="*/ 117464 h 6975464"/>
              <a:gd name="connsiteX296" fmla="*/ 1480393 w 42198532"/>
              <a:gd name="connsiteY296" fmla="*/ 201868 h 6975464"/>
              <a:gd name="connsiteX297" fmla="*/ 1480393 w 42198532"/>
              <a:gd name="connsiteY297" fmla="*/ 401028 h 6975464"/>
              <a:gd name="connsiteX298" fmla="*/ 1118379 w 42198532"/>
              <a:gd name="connsiteY298" fmla="*/ 681756 h 6975464"/>
              <a:gd name="connsiteX299" fmla="*/ 1118379 w 42198532"/>
              <a:gd name="connsiteY299" fmla="*/ 335577 h 6975464"/>
              <a:gd name="connsiteX300" fmla="*/ 1379242 w 42198532"/>
              <a:gd name="connsiteY300" fmla="*/ 132719 h 6975464"/>
              <a:gd name="connsiteX301" fmla="*/ 1398859 w 42198532"/>
              <a:gd name="connsiteY301" fmla="*/ 117464 h 6975464"/>
              <a:gd name="connsiteX302" fmla="*/ 840168 w 42198532"/>
              <a:gd name="connsiteY302" fmla="*/ 117464 h 6975464"/>
              <a:gd name="connsiteX303" fmla="*/ 1377550 w 42198532"/>
              <a:gd name="connsiteY303" fmla="*/ 117464 h 6975464"/>
              <a:gd name="connsiteX304" fmla="*/ 1301753 w 42198532"/>
              <a:gd name="connsiteY304" fmla="*/ 176360 h 6975464"/>
              <a:gd name="connsiteX305" fmla="*/ 1112069 w 42198532"/>
              <a:gd name="connsiteY305" fmla="*/ 323748 h 6975464"/>
              <a:gd name="connsiteX306" fmla="*/ 857417 w 42198532"/>
              <a:gd name="connsiteY306" fmla="*/ 130551 h 6975464"/>
              <a:gd name="connsiteX307" fmla="*/ 840168 w 42198532"/>
              <a:gd name="connsiteY307" fmla="*/ 117464 h 6975464"/>
              <a:gd name="connsiteX0" fmla="*/ 738225 w 42198532"/>
              <a:gd name="connsiteY0" fmla="*/ 6911396 h 7004830"/>
              <a:gd name="connsiteX1" fmla="*/ 814828 w 42198532"/>
              <a:gd name="connsiteY1" fmla="*/ 6969750 h 7004830"/>
              <a:gd name="connsiteX2" fmla="*/ 822329 w 42198532"/>
              <a:gd name="connsiteY2" fmla="*/ 6975464 h 7004830"/>
              <a:gd name="connsiteX3" fmla="*/ 655724 w 42198532"/>
              <a:gd name="connsiteY3" fmla="*/ 6975464 h 7004830"/>
              <a:gd name="connsiteX4" fmla="*/ 656989 w 42198532"/>
              <a:gd name="connsiteY4" fmla="*/ 6974481 h 7004830"/>
              <a:gd name="connsiteX5" fmla="*/ 738225 w 42198532"/>
              <a:gd name="connsiteY5" fmla="*/ 6911396 h 7004830"/>
              <a:gd name="connsiteX6" fmla="*/ 733493 w 42198532"/>
              <a:gd name="connsiteY6" fmla="*/ 6551812 h 7004830"/>
              <a:gd name="connsiteX7" fmla="*/ 733493 w 42198532"/>
              <a:gd name="connsiteY7" fmla="*/ 6897991 h 7004830"/>
              <a:gd name="connsiteX8" fmla="*/ 639637 w 42198532"/>
              <a:gd name="connsiteY8" fmla="*/ 6970539 h 7004830"/>
              <a:gd name="connsiteX9" fmla="*/ 656989 w 42198532"/>
              <a:gd name="connsiteY9" fmla="*/ 6974481 h 7004830"/>
              <a:gd name="connsiteX10" fmla="*/ 638848 w 42198532"/>
              <a:gd name="connsiteY10" fmla="*/ 6971327 h 7004830"/>
              <a:gd name="connsiteX11" fmla="*/ 633515 w 42198532"/>
              <a:gd name="connsiteY11" fmla="*/ 6975464 h 7004830"/>
              <a:gd name="connsiteX12" fmla="*/ 371479 w 42198532"/>
              <a:gd name="connsiteY12" fmla="*/ 6975464 h 7004830"/>
              <a:gd name="connsiteX13" fmla="*/ 371479 w 42198532"/>
              <a:gd name="connsiteY13" fmla="*/ 6917056 h 7004830"/>
              <a:gd name="connsiteX14" fmla="*/ 371479 w 42198532"/>
              <a:gd name="connsiteY14" fmla="*/ 6832540 h 7004830"/>
              <a:gd name="connsiteX15" fmla="*/ 733493 w 42198532"/>
              <a:gd name="connsiteY15" fmla="*/ 6551812 h 7004830"/>
              <a:gd name="connsiteX16" fmla="*/ 1106548 w 42198532"/>
              <a:gd name="connsiteY16" fmla="*/ 5904403 h 7004830"/>
              <a:gd name="connsiteX17" fmla="*/ 1106548 w 42198532"/>
              <a:gd name="connsiteY17" fmla="*/ 6251370 h 7004830"/>
              <a:gd name="connsiteX18" fmla="*/ 1012693 w 42198532"/>
              <a:gd name="connsiteY18" fmla="*/ 6323918 h 7004830"/>
              <a:gd name="connsiteX19" fmla="*/ 744534 w 42198532"/>
              <a:gd name="connsiteY19" fmla="*/ 6531309 h 7004830"/>
              <a:gd name="connsiteX20" fmla="*/ 744534 w 42198532"/>
              <a:gd name="connsiteY20" fmla="*/ 6185131 h 7004830"/>
              <a:gd name="connsiteX21" fmla="*/ 873093 w 42198532"/>
              <a:gd name="connsiteY21" fmla="*/ 6085772 h 7004830"/>
              <a:gd name="connsiteX22" fmla="*/ 1106548 w 42198532"/>
              <a:gd name="connsiteY22" fmla="*/ 5904403 h 7004830"/>
              <a:gd name="connsiteX23" fmla="*/ 1739875 w 42198532"/>
              <a:gd name="connsiteY23" fmla="*/ 5788484 h 7004830"/>
              <a:gd name="connsiteX24" fmla="*/ 1726467 w 42198532"/>
              <a:gd name="connsiteY24" fmla="*/ 5794792 h 7004830"/>
              <a:gd name="connsiteX25" fmla="*/ 1739875 w 42198532"/>
              <a:gd name="connsiteY25" fmla="*/ 5788484 h 7004830"/>
              <a:gd name="connsiteX26" fmla="*/ 1488280 w 42198532"/>
              <a:gd name="connsiteY26" fmla="*/ 5613423 h 7004830"/>
              <a:gd name="connsiteX27" fmla="*/ 1726467 w 42198532"/>
              <a:gd name="connsiteY27" fmla="*/ 5794792 h 7004830"/>
              <a:gd name="connsiteX28" fmla="*/ 1853448 w 42198532"/>
              <a:gd name="connsiteY28" fmla="*/ 5890997 h 7004830"/>
              <a:gd name="connsiteX29" fmla="*/ 1489068 w 42198532"/>
              <a:gd name="connsiteY29" fmla="*/ 6174091 h 7004830"/>
              <a:gd name="connsiteX30" fmla="*/ 1123900 w 42198532"/>
              <a:gd name="connsiteY30" fmla="*/ 5896517 h 7004830"/>
              <a:gd name="connsiteX31" fmla="*/ 1488280 w 42198532"/>
              <a:gd name="connsiteY31" fmla="*/ 5613423 h 7004830"/>
              <a:gd name="connsiteX32" fmla="*/ 359648 w 42198532"/>
              <a:gd name="connsiteY32" fmla="*/ 4965225 h 7004830"/>
              <a:gd name="connsiteX33" fmla="*/ 724817 w 42198532"/>
              <a:gd name="connsiteY33" fmla="*/ 5242799 h 7004830"/>
              <a:gd name="connsiteX34" fmla="*/ 487418 w 42198532"/>
              <a:gd name="connsiteY34" fmla="*/ 5426534 h 7004830"/>
              <a:gd name="connsiteX35" fmla="*/ 493727 w 42198532"/>
              <a:gd name="connsiteY35" fmla="*/ 5437574 h 7004830"/>
              <a:gd name="connsiteX36" fmla="*/ 733493 w 42198532"/>
              <a:gd name="connsiteY36" fmla="*/ 5252262 h 7004830"/>
              <a:gd name="connsiteX37" fmla="*/ 733493 w 42198532"/>
              <a:gd name="connsiteY37" fmla="*/ 5598440 h 7004830"/>
              <a:gd name="connsiteX38" fmla="*/ 633328 w 42198532"/>
              <a:gd name="connsiteY38" fmla="*/ 5675720 h 7004830"/>
              <a:gd name="connsiteX39" fmla="*/ 641215 w 42198532"/>
              <a:gd name="connsiteY39" fmla="*/ 5688337 h 7004830"/>
              <a:gd name="connsiteX40" fmla="*/ 737436 w 42198532"/>
              <a:gd name="connsiteY40" fmla="*/ 5613423 h 7004830"/>
              <a:gd name="connsiteX41" fmla="*/ 1102605 w 42198532"/>
              <a:gd name="connsiteY41" fmla="*/ 5890997 h 7004830"/>
              <a:gd name="connsiteX42" fmla="*/ 866783 w 42198532"/>
              <a:gd name="connsiteY42" fmla="*/ 6073943 h 7004830"/>
              <a:gd name="connsiteX43" fmla="*/ 873093 w 42198532"/>
              <a:gd name="connsiteY43" fmla="*/ 6085772 h 7004830"/>
              <a:gd name="connsiteX44" fmla="*/ 865994 w 42198532"/>
              <a:gd name="connsiteY44" fmla="*/ 6074732 h 7004830"/>
              <a:gd name="connsiteX45" fmla="*/ 738225 w 42198532"/>
              <a:gd name="connsiteY45" fmla="*/ 6174091 h 7004830"/>
              <a:gd name="connsiteX46" fmla="*/ 373056 w 42198532"/>
              <a:gd name="connsiteY46" fmla="*/ 5896517 h 7004830"/>
              <a:gd name="connsiteX47" fmla="*/ 640426 w 42198532"/>
              <a:gd name="connsiteY47" fmla="*/ 5689125 h 7004830"/>
              <a:gd name="connsiteX48" fmla="*/ 633328 w 42198532"/>
              <a:gd name="connsiteY48" fmla="*/ 5676508 h 7004830"/>
              <a:gd name="connsiteX49" fmla="*/ 371479 w 42198532"/>
              <a:gd name="connsiteY49" fmla="*/ 5879169 h 7004830"/>
              <a:gd name="connsiteX50" fmla="*/ 371479 w 42198532"/>
              <a:gd name="connsiteY50" fmla="*/ 5532990 h 7004830"/>
              <a:gd name="connsiteX51" fmla="*/ 493727 w 42198532"/>
              <a:gd name="connsiteY51" fmla="*/ 5438362 h 7004830"/>
              <a:gd name="connsiteX52" fmla="*/ 486629 w 42198532"/>
              <a:gd name="connsiteY52" fmla="*/ 5426534 h 7004830"/>
              <a:gd name="connsiteX53" fmla="*/ 365169 w 42198532"/>
              <a:gd name="connsiteY53" fmla="*/ 5521161 h 7004830"/>
              <a:gd name="connsiteX54" fmla="*/ 0 w 42198532"/>
              <a:gd name="connsiteY54" fmla="*/ 5243588 h 7004830"/>
              <a:gd name="connsiteX55" fmla="*/ 359648 w 42198532"/>
              <a:gd name="connsiteY55" fmla="*/ 4965225 h 7004830"/>
              <a:gd name="connsiteX56" fmla="*/ 1106548 w 42198532"/>
              <a:gd name="connsiteY56" fmla="*/ 4604852 h 7004830"/>
              <a:gd name="connsiteX57" fmla="*/ 1106548 w 42198532"/>
              <a:gd name="connsiteY57" fmla="*/ 4951031 h 7004830"/>
              <a:gd name="connsiteX58" fmla="*/ 1018214 w 42198532"/>
              <a:gd name="connsiteY58" fmla="*/ 5019636 h 7004830"/>
              <a:gd name="connsiteX59" fmla="*/ 1025312 w 42198532"/>
              <a:gd name="connsiteY59" fmla="*/ 5030676 h 7004830"/>
              <a:gd name="connsiteX60" fmla="*/ 1017425 w 42198532"/>
              <a:gd name="connsiteY60" fmla="*/ 5020424 h 7004830"/>
              <a:gd name="connsiteX61" fmla="*/ 744534 w 42198532"/>
              <a:gd name="connsiteY61" fmla="*/ 5231759 h 7004830"/>
              <a:gd name="connsiteX62" fmla="*/ 744534 w 42198532"/>
              <a:gd name="connsiteY62" fmla="*/ 4885580 h 7004830"/>
              <a:gd name="connsiteX63" fmla="*/ 856530 w 42198532"/>
              <a:gd name="connsiteY63" fmla="*/ 4798050 h 7004830"/>
              <a:gd name="connsiteX64" fmla="*/ 849432 w 42198532"/>
              <a:gd name="connsiteY64" fmla="*/ 4787799 h 7004830"/>
              <a:gd name="connsiteX65" fmla="*/ 857319 w 42198532"/>
              <a:gd name="connsiteY65" fmla="*/ 4798050 h 7004830"/>
              <a:gd name="connsiteX66" fmla="*/ 1106548 w 42198532"/>
              <a:gd name="connsiteY66" fmla="*/ 4604852 h 7004830"/>
              <a:gd name="connsiteX67" fmla="*/ 737436 w 42198532"/>
              <a:gd name="connsiteY67" fmla="*/ 4313873 h 7004830"/>
              <a:gd name="connsiteX68" fmla="*/ 1102605 w 42198532"/>
              <a:gd name="connsiteY68" fmla="*/ 4591447 h 7004830"/>
              <a:gd name="connsiteX69" fmla="*/ 849432 w 42198532"/>
              <a:gd name="connsiteY69" fmla="*/ 4787799 h 7004830"/>
              <a:gd name="connsiteX70" fmla="*/ 738225 w 42198532"/>
              <a:gd name="connsiteY70" fmla="*/ 4873752 h 7004830"/>
              <a:gd name="connsiteX71" fmla="*/ 373056 w 42198532"/>
              <a:gd name="connsiteY71" fmla="*/ 4596178 h 7004830"/>
              <a:gd name="connsiteX72" fmla="*/ 737436 w 42198532"/>
              <a:gd name="connsiteY72" fmla="*/ 4313873 h 7004830"/>
              <a:gd name="connsiteX73" fmla="*/ 1115224 w 42198532"/>
              <a:gd name="connsiteY73" fmla="*/ 3661732 h 7004830"/>
              <a:gd name="connsiteX74" fmla="*/ 1125477 w 42198532"/>
              <a:gd name="connsiteY74" fmla="*/ 3669618 h 7004830"/>
              <a:gd name="connsiteX75" fmla="*/ 1480393 w 42198532"/>
              <a:gd name="connsiteY75" fmla="*/ 3939306 h 7004830"/>
              <a:gd name="connsiteX76" fmla="*/ 1116013 w 42198532"/>
              <a:gd name="connsiteY76" fmla="*/ 4222399 h 7004830"/>
              <a:gd name="connsiteX77" fmla="*/ 750844 w 42198532"/>
              <a:gd name="connsiteY77" fmla="*/ 3944037 h 7004830"/>
              <a:gd name="connsiteX78" fmla="*/ 1115224 w 42198532"/>
              <a:gd name="connsiteY78" fmla="*/ 3661732 h 7004830"/>
              <a:gd name="connsiteX79" fmla="*/ 1480393 w 42198532"/>
              <a:gd name="connsiteY79" fmla="*/ 2656315 h 7004830"/>
              <a:gd name="connsiteX80" fmla="*/ 1480393 w 42198532"/>
              <a:gd name="connsiteY80" fmla="*/ 3002494 h 7004830"/>
              <a:gd name="connsiteX81" fmla="*/ 1386537 w 42198532"/>
              <a:gd name="connsiteY81" fmla="*/ 3075042 h 7004830"/>
              <a:gd name="connsiteX82" fmla="*/ 1392847 w 42198532"/>
              <a:gd name="connsiteY82" fmla="*/ 3086870 h 7004830"/>
              <a:gd name="connsiteX83" fmla="*/ 1385748 w 42198532"/>
              <a:gd name="connsiteY83" fmla="*/ 3075830 h 7004830"/>
              <a:gd name="connsiteX84" fmla="*/ 1118379 w 42198532"/>
              <a:gd name="connsiteY84" fmla="*/ 3283222 h 7004830"/>
              <a:gd name="connsiteX85" fmla="*/ 1118379 w 42198532"/>
              <a:gd name="connsiteY85" fmla="*/ 2937043 h 7004830"/>
              <a:gd name="connsiteX86" fmla="*/ 1246148 w 42198532"/>
              <a:gd name="connsiteY86" fmla="*/ 2837685 h 7004830"/>
              <a:gd name="connsiteX87" fmla="*/ 1239839 w 42198532"/>
              <a:gd name="connsiteY87" fmla="*/ 2825856 h 7004830"/>
              <a:gd name="connsiteX88" fmla="*/ 1246937 w 42198532"/>
              <a:gd name="connsiteY88" fmla="*/ 2836896 h 7004830"/>
              <a:gd name="connsiteX89" fmla="*/ 1480393 w 42198532"/>
              <a:gd name="connsiteY89" fmla="*/ 2656315 h 7004830"/>
              <a:gd name="connsiteX90" fmla="*/ 732704 w 42198532"/>
              <a:gd name="connsiteY90" fmla="*/ 1716349 h 7004830"/>
              <a:gd name="connsiteX91" fmla="*/ 1097873 w 42198532"/>
              <a:gd name="connsiteY91" fmla="*/ 1993923 h 7004830"/>
              <a:gd name="connsiteX92" fmla="*/ 860473 w 42198532"/>
              <a:gd name="connsiteY92" fmla="*/ 2177658 h 7004830"/>
              <a:gd name="connsiteX93" fmla="*/ 867572 w 42198532"/>
              <a:gd name="connsiteY93" fmla="*/ 2189486 h 7004830"/>
              <a:gd name="connsiteX94" fmla="*/ 1106548 w 42198532"/>
              <a:gd name="connsiteY94" fmla="*/ 2003386 h 7004830"/>
              <a:gd name="connsiteX95" fmla="*/ 1106548 w 42198532"/>
              <a:gd name="connsiteY95" fmla="*/ 2350353 h 7004830"/>
              <a:gd name="connsiteX96" fmla="*/ 1007172 w 42198532"/>
              <a:gd name="connsiteY96" fmla="*/ 2427632 h 7004830"/>
              <a:gd name="connsiteX97" fmla="*/ 1014270 w 42198532"/>
              <a:gd name="connsiteY97" fmla="*/ 2440249 h 7004830"/>
              <a:gd name="connsiteX98" fmla="*/ 1110492 w 42198532"/>
              <a:gd name="connsiteY98" fmla="*/ 2365336 h 7004830"/>
              <a:gd name="connsiteX99" fmla="*/ 1475660 w 42198532"/>
              <a:gd name="connsiteY99" fmla="*/ 2642910 h 7004830"/>
              <a:gd name="connsiteX100" fmla="*/ 1239839 w 42198532"/>
              <a:gd name="connsiteY100" fmla="*/ 2825856 h 7004830"/>
              <a:gd name="connsiteX101" fmla="*/ 1112069 w 42198532"/>
              <a:gd name="connsiteY101" fmla="*/ 2925215 h 7004830"/>
              <a:gd name="connsiteX102" fmla="*/ 746900 w 42198532"/>
              <a:gd name="connsiteY102" fmla="*/ 2647641 h 7004830"/>
              <a:gd name="connsiteX103" fmla="*/ 1013481 w 42198532"/>
              <a:gd name="connsiteY103" fmla="*/ 2440249 h 7004830"/>
              <a:gd name="connsiteX104" fmla="*/ 1006383 w 42198532"/>
              <a:gd name="connsiteY104" fmla="*/ 2427632 h 7004830"/>
              <a:gd name="connsiteX105" fmla="*/ 744534 w 42198532"/>
              <a:gd name="connsiteY105" fmla="*/ 2631081 h 7004830"/>
              <a:gd name="connsiteX106" fmla="*/ 744534 w 42198532"/>
              <a:gd name="connsiteY106" fmla="*/ 2284114 h 7004830"/>
              <a:gd name="connsiteX107" fmla="*/ 866783 w 42198532"/>
              <a:gd name="connsiteY107" fmla="*/ 2189486 h 7004830"/>
              <a:gd name="connsiteX108" fmla="*/ 860473 w 42198532"/>
              <a:gd name="connsiteY108" fmla="*/ 2178447 h 7004830"/>
              <a:gd name="connsiteX109" fmla="*/ 738225 w 42198532"/>
              <a:gd name="connsiteY109" fmla="*/ 2273074 h 7004830"/>
              <a:gd name="connsiteX110" fmla="*/ 373056 w 42198532"/>
              <a:gd name="connsiteY110" fmla="*/ 1995500 h 7004830"/>
              <a:gd name="connsiteX111" fmla="*/ 732704 w 42198532"/>
              <a:gd name="connsiteY111" fmla="*/ 1716349 h 7004830"/>
              <a:gd name="connsiteX112" fmla="*/ 1480393 w 42198532"/>
              <a:gd name="connsiteY112" fmla="*/ 1355976 h 7004830"/>
              <a:gd name="connsiteX113" fmla="*/ 1480393 w 42198532"/>
              <a:gd name="connsiteY113" fmla="*/ 1702944 h 7004830"/>
              <a:gd name="connsiteX114" fmla="*/ 1391269 w 42198532"/>
              <a:gd name="connsiteY114" fmla="*/ 1771549 h 7004830"/>
              <a:gd name="connsiteX115" fmla="*/ 1399156 w 42198532"/>
              <a:gd name="connsiteY115" fmla="*/ 1781800 h 7004830"/>
              <a:gd name="connsiteX116" fmla="*/ 1483547 w 42198532"/>
              <a:gd name="connsiteY116" fmla="*/ 1716349 h 7004830"/>
              <a:gd name="connsiteX117" fmla="*/ 1848716 w 42198532"/>
              <a:gd name="connsiteY117" fmla="*/ 1993923 h 7004830"/>
              <a:gd name="connsiteX118" fmla="*/ 1658639 w 42198532"/>
              <a:gd name="connsiteY118" fmla="*/ 2141384 h 7004830"/>
              <a:gd name="connsiteX119" fmla="*/ 1489068 w 42198532"/>
              <a:gd name="connsiteY119" fmla="*/ 2273074 h 7004830"/>
              <a:gd name="connsiteX120" fmla="*/ 1123900 w 42198532"/>
              <a:gd name="connsiteY120" fmla="*/ 1995500 h 7004830"/>
              <a:gd name="connsiteX121" fmla="*/ 1398368 w 42198532"/>
              <a:gd name="connsiteY121" fmla="*/ 1782588 h 7004830"/>
              <a:gd name="connsiteX122" fmla="*/ 1390481 w 42198532"/>
              <a:gd name="connsiteY122" fmla="*/ 1771549 h 7004830"/>
              <a:gd name="connsiteX123" fmla="*/ 1118379 w 42198532"/>
              <a:gd name="connsiteY123" fmla="*/ 1982883 h 7004830"/>
              <a:gd name="connsiteX124" fmla="*/ 1118379 w 42198532"/>
              <a:gd name="connsiteY124" fmla="*/ 1636704 h 7004830"/>
              <a:gd name="connsiteX125" fmla="*/ 1230374 w 42198532"/>
              <a:gd name="connsiteY125" fmla="*/ 1549963 h 7004830"/>
              <a:gd name="connsiteX126" fmla="*/ 1480393 w 42198532"/>
              <a:gd name="connsiteY126" fmla="*/ 1355976 h 7004830"/>
              <a:gd name="connsiteX127" fmla="*/ 1110492 w 42198532"/>
              <a:gd name="connsiteY127" fmla="*/ 1064997 h 7004830"/>
              <a:gd name="connsiteX128" fmla="*/ 1475660 w 42198532"/>
              <a:gd name="connsiteY128" fmla="*/ 1342571 h 7004830"/>
              <a:gd name="connsiteX129" fmla="*/ 1223276 w 42198532"/>
              <a:gd name="connsiteY129" fmla="*/ 1538923 h 7004830"/>
              <a:gd name="connsiteX130" fmla="*/ 1230374 w 42198532"/>
              <a:gd name="connsiteY130" fmla="*/ 1549963 h 7004830"/>
              <a:gd name="connsiteX131" fmla="*/ 1222487 w 42198532"/>
              <a:gd name="connsiteY131" fmla="*/ 1539711 h 7004830"/>
              <a:gd name="connsiteX132" fmla="*/ 1112069 w 42198532"/>
              <a:gd name="connsiteY132" fmla="*/ 1625665 h 7004830"/>
              <a:gd name="connsiteX133" fmla="*/ 746900 w 42198532"/>
              <a:gd name="connsiteY133" fmla="*/ 1348091 h 7004830"/>
              <a:gd name="connsiteX134" fmla="*/ 1110492 w 42198532"/>
              <a:gd name="connsiteY134" fmla="*/ 1064997 h 7004830"/>
              <a:gd name="connsiteX135" fmla="*/ 1488280 w 42198532"/>
              <a:gd name="connsiteY135" fmla="*/ 413645 h 7004830"/>
              <a:gd name="connsiteX136" fmla="*/ 1498533 w 42198532"/>
              <a:gd name="connsiteY136" fmla="*/ 421530 h 7004830"/>
              <a:gd name="connsiteX137" fmla="*/ 1853448 w 42198532"/>
              <a:gd name="connsiteY137" fmla="*/ 691218 h 7004830"/>
              <a:gd name="connsiteX138" fmla="*/ 1489068 w 42198532"/>
              <a:gd name="connsiteY138" fmla="*/ 973524 h 7004830"/>
              <a:gd name="connsiteX139" fmla="*/ 1123900 w 42198532"/>
              <a:gd name="connsiteY139" fmla="*/ 695950 h 7004830"/>
              <a:gd name="connsiteX140" fmla="*/ 1488280 w 42198532"/>
              <a:gd name="connsiteY140" fmla="*/ 413645 h 7004830"/>
              <a:gd name="connsiteX141" fmla="*/ 1493012 w 42198532"/>
              <a:gd name="connsiteY141" fmla="*/ 117464 h 7004830"/>
              <a:gd name="connsiteX142" fmla="*/ 42118086 w 42198532"/>
              <a:gd name="connsiteY142" fmla="*/ 0 h 7004830"/>
              <a:gd name="connsiteX143" fmla="*/ 42198532 w 42198532"/>
              <a:gd name="connsiteY143" fmla="*/ 7004830 h 7004830"/>
              <a:gd name="connsiteX144" fmla="*/ 843615 w 42198532"/>
              <a:gd name="connsiteY144" fmla="*/ 6975464 h 7004830"/>
              <a:gd name="connsiteX145" fmla="*/ 810785 w 42198532"/>
              <a:gd name="connsiteY145" fmla="*/ 6950504 h 7004830"/>
              <a:gd name="connsiteX146" fmla="*/ 746900 w 42198532"/>
              <a:gd name="connsiteY146" fmla="*/ 6901934 h 7004830"/>
              <a:gd name="connsiteX147" fmla="*/ 746900 w 42198532"/>
              <a:gd name="connsiteY147" fmla="*/ 6547081 h 7004830"/>
              <a:gd name="connsiteX148" fmla="*/ 1019002 w 42198532"/>
              <a:gd name="connsiteY148" fmla="*/ 6335746 h 7004830"/>
              <a:gd name="connsiteX149" fmla="*/ 1012693 w 42198532"/>
              <a:gd name="connsiteY149" fmla="*/ 6323918 h 7004830"/>
              <a:gd name="connsiteX150" fmla="*/ 1019791 w 42198532"/>
              <a:gd name="connsiteY150" fmla="*/ 6334957 h 7004830"/>
              <a:gd name="connsiteX151" fmla="*/ 1110492 w 42198532"/>
              <a:gd name="connsiteY151" fmla="*/ 6264775 h 7004830"/>
              <a:gd name="connsiteX152" fmla="*/ 1489068 w 42198532"/>
              <a:gd name="connsiteY152" fmla="*/ 6553389 h 7004830"/>
              <a:gd name="connsiteX153" fmla="*/ 1870800 w 42198532"/>
              <a:gd name="connsiteY153" fmla="*/ 6257678 h 7004830"/>
              <a:gd name="connsiteX154" fmla="*/ 1870800 w 42198532"/>
              <a:gd name="connsiteY154" fmla="*/ 6139394 h 7004830"/>
              <a:gd name="connsiteX155" fmla="*/ 1857392 w 42198532"/>
              <a:gd name="connsiteY155" fmla="*/ 6144914 h 7004830"/>
              <a:gd name="connsiteX156" fmla="*/ 1857392 w 42198532"/>
              <a:gd name="connsiteY156" fmla="*/ 6251370 h 7004830"/>
              <a:gd name="connsiteX157" fmla="*/ 1495378 w 42198532"/>
              <a:gd name="connsiteY157" fmla="*/ 6531309 h 7004830"/>
              <a:gd name="connsiteX158" fmla="*/ 1495378 w 42198532"/>
              <a:gd name="connsiteY158" fmla="*/ 6185131 h 7004830"/>
              <a:gd name="connsiteX159" fmla="*/ 1857392 w 42198532"/>
              <a:gd name="connsiteY159" fmla="*/ 5904403 h 7004830"/>
              <a:gd name="connsiteX160" fmla="*/ 1857392 w 42198532"/>
              <a:gd name="connsiteY160" fmla="*/ 6144125 h 7004830"/>
              <a:gd name="connsiteX161" fmla="*/ 1870800 w 42198532"/>
              <a:gd name="connsiteY161" fmla="*/ 6138605 h 7004830"/>
              <a:gd name="connsiteX162" fmla="*/ 1870800 w 42198532"/>
              <a:gd name="connsiteY162" fmla="*/ 5887843 h 7004830"/>
              <a:gd name="connsiteX163" fmla="*/ 1739875 w 42198532"/>
              <a:gd name="connsiteY163" fmla="*/ 5788484 h 7004830"/>
              <a:gd name="connsiteX164" fmla="*/ 1497744 w 42198532"/>
              <a:gd name="connsiteY164" fmla="*/ 5604749 h 7004830"/>
              <a:gd name="connsiteX165" fmla="*/ 1497744 w 42198532"/>
              <a:gd name="connsiteY165" fmla="*/ 5424957 h 7004830"/>
              <a:gd name="connsiteX166" fmla="*/ 1484336 w 42198532"/>
              <a:gd name="connsiteY166" fmla="*/ 5427322 h 7004830"/>
              <a:gd name="connsiteX167" fmla="*/ 1484336 w 42198532"/>
              <a:gd name="connsiteY167" fmla="*/ 5598440 h 7004830"/>
              <a:gd name="connsiteX168" fmla="*/ 1122322 w 42198532"/>
              <a:gd name="connsiteY168" fmla="*/ 5879169 h 7004830"/>
              <a:gd name="connsiteX169" fmla="*/ 1122322 w 42198532"/>
              <a:gd name="connsiteY169" fmla="*/ 5532990 h 7004830"/>
              <a:gd name="connsiteX170" fmla="*/ 1292682 w 42198532"/>
              <a:gd name="connsiteY170" fmla="*/ 5400511 h 7004830"/>
              <a:gd name="connsiteX171" fmla="*/ 1285583 w 42198532"/>
              <a:gd name="connsiteY171" fmla="*/ 5390260 h 7004830"/>
              <a:gd name="connsiteX172" fmla="*/ 1116013 w 42198532"/>
              <a:gd name="connsiteY172" fmla="*/ 5521161 h 7004830"/>
              <a:gd name="connsiteX173" fmla="*/ 750844 w 42198532"/>
              <a:gd name="connsiteY173" fmla="*/ 5243588 h 7004830"/>
              <a:gd name="connsiteX174" fmla="*/ 1025312 w 42198532"/>
              <a:gd name="connsiteY174" fmla="*/ 5030676 h 7004830"/>
              <a:gd name="connsiteX175" fmla="*/ 1110492 w 42198532"/>
              <a:gd name="connsiteY175" fmla="*/ 4965225 h 7004830"/>
              <a:gd name="connsiteX176" fmla="*/ 1475660 w 42198532"/>
              <a:gd name="connsiteY176" fmla="*/ 5242799 h 7004830"/>
              <a:gd name="connsiteX177" fmla="*/ 1285583 w 42198532"/>
              <a:gd name="connsiteY177" fmla="*/ 5389472 h 7004830"/>
              <a:gd name="connsiteX178" fmla="*/ 1293470 w 42198532"/>
              <a:gd name="connsiteY178" fmla="*/ 5400511 h 7004830"/>
              <a:gd name="connsiteX179" fmla="*/ 1484336 w 42198532"/>
              <a:gd name="connsiteY179" fmla="*/ 5252262 h 7004830"/>
              <a:gd name="connsiteX180" fmla="*/ 1484336 w 42198532"/>
              <a:gd name="connsiteY180" fmla="*/ 5426534 h 7004830"/>
              <a:gd name="connsiteX181" fmla="*/ 1497744 w 42198532"/>
              <a:gd name="connsiteY181" fmla="*/ 5424168 h 7004830"/>
              <a:gd name="connsiteX182" fmla="*/ 1497744 w 42198532"/>
              <a:gd name="connsiteY182" fmla="*/ 5246742 h 7004830"/>
              <a:gd name="connsiteX183" fmla="*/ 1513518 w 42198532"/>
              <a:gd name="connsiteY183" fmla="*/ 5234125 h 7004830"/>
              <a:gd name="connsiteX184" fmla="*/ 1513518 w 42198532"/>
              <a:gd name="connsiteY184" fmla="*/ 5217565 h 7004830"/>
              <a:gd name="connsiteX185" fmla="*/ 1495378 w 42198532"/>
              <a:gd name="connsiteY185" fmla="*/ 5231759 h 7004830"/>
              <a:gd name="connsiteX186" fmla="*/ 1495378 w 42198532"/>
              <a:gd name="connsiteY186" fmla="*/ 4885580 h 7004830"/>
              <a:gd name="connsiteX187" fmla="*/ 1513518 w 42198532"/>
              <a:gd name="connsiteY187" fmla="*/ 4871386 h 7004830"/>
              <a:gd name="connsiteX188" fmla="*/ 1513518 w 42198532"/>
              <a:gd name="connsiteY188" fmla="*/ 4854826 h 7004830"/>
              <a:gd name="connsiteX189" fmla="*/ 1489068 w 42198532"/>
              <a:gd name="connsiteY189" fmla="*/ 4873752 h 7004830"/>
              <a:gd name="connsiteX190" fmla="*/ 1123900 w 42198532"/>
              <a:gd name="connsiteY190" fmla="*/ 4596178 h 7004830"/>
              <a:gd name="connsiteX191" fmla="*/ 1488280 w 42198532"/>
              <a:gd name="connsiteY191" fmla="*/ 4313873 h 7004830"/>
              <a:gd name="connsiteX192" fmla="*/ 1853448 w 42198532"/>
              <a:gd name="connsiteY192" fmla="*/ 4591447 h 7004830"/>
              <a:gd name="connsiteX193" fmla="*/ 1514307 w 42198532"/>
              <a:gd name="connsiteY193" fmla="*/ 4854826 h 7004830"/>
              <a:gd name="connsiteX194" fmla="*/ 1514307 w 42198532"/>
              <a:gd name="connsiteY194" fmla="*/ 4870598 h 7004830"/>
              <a:gd name="connsiteX195" fmla="*/ 1857392 w 42198532"/>
              <a:gd name="connsiteY195" fmla="*/ 4604852 h 7004830"/>
              <a:gd name="connsiteX196" fmla="*/ 1857392 w 42198532"/>
              <a:gd name="connsiteY196" fmla="*/ 4951031 h 7004830"/>
              <a:gd name="connsiteX197" fmla="*/ 1514307 w 42198532"/>
              <a:gd name="connsiteY197" fmla="*/ 5217565 h 7004830"/>
              <a:gd name="connsiteX198" fmla="*/ 1514307 w 42198532"/>
              <a:gd name="connsiteY198" fmla="*/ 5234125 h 7004830"/>
              <a:gd name="connsiteX199" fmla="*/ 1870800 w 42198532"/>
              <a:gd name="connsiteY199" fmla="*/ 4957339 h 7004830"/>
              <a:gd name="connsiteX200" fmla="*/ 1870800 w 42198532"/>
              <a:gd name="connsiteY200" fmla="*/ 4588292 h 7004830"/>
              <a:gd name="connsiteX201" fmla="*/ 1497744 w 42198532"/>
              <a:gd name="connsiteY201" fmla="*/ 4304410 h 7004830"/>
              <a:gd name="connsiteX202" fmla="*/ 1497744 w 42198532"/>
              <a:gd name="connsiteY202" fmla="*/ 3956654 h 7004830"/>
              <a:gd name="connsiteX203" fmla="*/ 1484336 w 42198532"/>
              <a:gd name="connsiteY203" fmla="*/ 3966905 h 7004830"/>
              <a:gd name="connsiteX204" fmla="*/ 1484336 w 42198532"/>
              <a:gd name="connsiteY204" fmla="*/ 4299679 h 7004830"/>
              <a:gd name="connsiteX205" fmla="*/ 1122322 w 42198532"/>
              <a:gd name="connsiteY205" fmla="*/ 4579618 h 7004830"/>
              <a:gd name="connsiteX206" fmla="*/ 1122322 w 42198532"/>
              <a:gd name="connsiteY206" fmla="*/ 4233439 h 7004830"/>
              <a:gd name="connsiteX207" fmla="*/ 1484336 w 42198532"/>
              <a:gd name="connsiteY207" fmla="*/ 3952712 h 7004830"/>
              <a:gd name="connsiteX208" fmla="*/ 1484336 w 42198532"/>
              <a:gd name="connsiteY208" fmla="*/ 3966117 h 7004830"/>
              <a:gd name="connsiteX209" fmla="*/ 1497744 w 42198532"/>
              <a:gd name="connsiteY209" fmla="*/ 3955866 h 7004830"/>
              <a:gd name="connsiteX210" fmla="*/ 1497744 w 42198532"/>
              <a:gd name="connsiteY210" fmla="*/ 3936152 h 7004830"/>
              <a:gd name="connsiteX211" fmla="*/ 1136519 w 42198532"/>
              <a:gd name="connsiteY211" fmla="*/ 3661732 h 7004830"/>
              <a:gd name="connsiteX212" fmla="*/ 1125477 w 42198532"/>
              <a:gd name="connsiteY212" fmla="*/ 3669618 h 7004830"/>
              <a:gd name="connsiteX213" fmla="*/ 1135730 w 42198532"/>
              <a:gd name="connsiteY213" fmla="*/ 3660943 h 7004830"/>
              <a:gd name="connsiteX214" fmla="*/ 1119956 w 42198532"/>
              <a:gd name="connsiteY214" fmla="*/ 3649115 h 7004830"/>
              <a:gd name="connsiteX215" fmla="*/ 1119956 w 42198532"/>
              <a:gd name="connsiteY215" fmla="*/ 3637286 h 7004830"/>
              <a:gd name="connsiteX216" fmla="*/ 1106548 w 42198532"/>
              <a:gd name="connsiteY216" fmla="*/ 3637286 h 7004830"/>
              <a:gd name="connsiteX217" fmla="*/ 1106548 w 42198532"/>
              <a:gd name="connsiteY217" fmla="*/ 3649903 h 7004830"/>
              <a:gd name="connsiteX218" fmla="*/ 744534 w 42198532"/>
              <a:gd name="connsiteY218" fmla="*/ 3929843 h 7004830"/>
              <a:gd name="connsiteX219" fmla="*/ 744534 w 42198532"/>
              <a:gd name="connsiteY219" fmla="*/ 3612841 h 7004830"/>
              <a:gd name="connsiteX220" fmla="*/ 744534 w 42198532"/>
              <a:gd name="connsiteY220" fmla="*/ 3584453 h 7004830"/>
              <a:gd name="connsiteX221" fmla="*/ 1106548 w 42198532"/>
              <a:gd name="connsiteY221" fmla="*/ 3303725 h 7004830"/>
              <a:gd name="connsiteX222" fmla="*/ 1106548 w 42198532"/>
              <a:gd name="connsiteY222" fmla="*/ 3617573 h 7004830"/>
              <a:gd name="connsiteX223" fmla="*/ 1106548 w 42198532"/>
              <a:gd name="connsiteY223" fmla="*/ 3636498 h 7004830"/>
              <a:gd name="connsiteX224" fmla="*/ 1119956 w 42198532"/>
              <a:gd name="connsiteY224" fmla="*/ 3636498 h 7004830"/>
              <a:gd name="connsiteX225" fmla="*/ 1119956 w 42198532"/>
              <a:gd name="connsiteY225" fmla="*/ 3298205 h 7004830"/>
              <a:gd name="connsiteX226" fmla="*/ 1392847 w 42198532"/>
              <a:gd name="connsiteY226" fmla="*/ 3086870 h 7004830"/>
              <a:gd name="connsiteX227" fmla="*/ 1483547 w 42198532"/>
              <a:gd name="connsiteY227" fmla="*/ 3016688 h 7004830"/>
              <a:gd name="connsiteX228" fmla="*/ 1862913 w 42198532"/>
              <a:gd name="connsiteY228" fmla="*/ 3304513 h 7004830"/>
              <a:gd name="connsiteX229" fmla="*/ 2243855 w 42198532"/>
              <a:gd name="connsiteY229" fmla="*/ 3008803 h 7004830"/>
              <a:gd name="connsiteX230" fmla="*/ 2243855 w 42198532"/>
              <a:gd name="connsiteY230" fmla="*/ 2891307 h 7004830"/>
              <a:gd name="connsiteX231" fmla="*/ 2231236 w 42198532"/>
              <a:gd name="connsiteY231" fmla="*/ 2896827 h 7004830"/>
              <a:gd name="connsiteX232" fmla="*/ 2231236 w 42198532"/>
              <a:gd name="connsiteY232" fmla="*/ 3002494 h 7004830"/>
              <a:gd name="connsiteX233" fmla="*/ 1869222 w 42198532"/>
              <a:gd name="connsiteY233" fmla="*/ 3283222 h 7004830"/>
              <a:gd name="connsiteX234" fmla="*/ 1869222 w 42198532"/>
              <a:gd name="connsiteY234" fmla="*/ 2937043 h 7004830"/>
              <a:gd name="connsiteX235" fmla="*/ 2231236 w 42198532"/>
              <a:gd name="connsiteY235" fmla="*/ 2656315 h 7004830"/>
              <a:gd name="connsiteX236" fmla="*/ 2231236 w 42198532"/>
              <a:gd name="connsiteY236" fmla="*/ 2896038 h 7004830"/>
              <a:gd name="connsiteX237" fmla="*/ 2243855 w 42198532"/>
              <a:gd name="connsiteY237" fmla="*/ 2890518 h 7004830"/>
              <a:gd name="connsiteX238" fmla="*/ 2243855 w 42198532"/>
              <a:gd name="connsiteY238" fmla="*/ 2639755 h 7004830"/>
              <a:gd name="connsiteX239" fmla="*/ 2113720 w 42198532"/>
              <a:gd name="connsiteY239" fmla="*/ 2540397 h 7004830"/>
              <a:gd name="connsiteX240" fmla="*/ 2100312 w 42198532"/>
              <a:gd name="connsiteY240" fmla="*/ 2546705 h 7004830"/>
              <a:gd name="connsiteX241" fmla="*/ 2226503 w 42198532"/>
              <a:gd name="connsiteY241" fmla="*/ 2642910 h 7004830"/>
              <a:gd name="connsiteX242" fmla="*/ 1862124 w 42198532"/>
              <a:gd name="connsiteY242" fmla="*/ 2925215 h 7004830"/>
              <a:gd name="connsiteX243" fmla="*/ 1496955 w 42198532"/>
              <a:gd name="connsiteY243" fmla="*/ 2647641 h 7004830"/>
              <a:gd name="connsiteX244" fmla="*/ 1861335 w 42198532"/>
              <a:gd name="connsiteY244" fmla="*/ 2365336 h 7004830"/>
              <a:gd name="connsiteX245" fmla="*/ 2099523 w 42198532"/>
              <a:gd name="connsiteY245" fmla="*/ 2545916 h 7004830"/>
              <a:gd name="connsiteX246" fmla="*/ 2112931 w 42198532"/>
              <a:gd name="connsiteY246" fmla="*/ 2539608 h 7004830"/>
              <a:gd name="connsiteX247" fmla="*/ 1870800 w 42198532"/>
              <a:gd name="connsiteY247" fmla="*/ 2355873 h 7004830"/>
              <a:gd name="connsiteX248" fmla="*/ 1870800 w 42198532"/>
              <a:gd name="connsiteY248" fmla="*/ 2176869 h 7004830"/>
              <a:gd name="connsiteX249" fmla="*/ 1857392 w 42198532"/>
              <a:gd name="connsiteY249" fmla="*/ 2178447 h 7004830"/>
              <a:gd name="connsiteX250" fmla="*/ 1857392 w 42198532"/>
              <a:gd name="connsiteY250" fmla="*/ 2350353 h 7004830"/>
              <a:gd name="connsiteX251" fmla="*/ 1496167 w 42198532"/>
              <a:gd name="connsiteY251" fmla="*/ 2631081 h 7004830"/>
              <a:gd name="connsiteX252" fmla="*/ 1496167 w 42198532"/>
              <a:gd name="connsiteY252" fmla="*/ 2284114 h 7004830"/>
              <a:gd name="connsiteX253" fmla="*/ 1666526 w 42198532"/>
              <a:gd name="connsiteY253" fmla="*/ 2152424 h 7004830"/>
              <a:gd name="connsiteX254" fmla="*/ 1658639 w 42198532"/>
              <a:gd name="connsiteY254" fmla="*/ 2141384 h 7004830"/>
              <a:gd name="connsiteX255" fmla="*/ 1666526 w 42198532"/>
              <a:gd name="connsiteY255" fmla="*/ 2151636 h 7004830"/>
              <a:gd name="connsiteX256" fmla="*/ 1857392 w 42198532"/>
              <a:gd name="connsiteY256" fmla="*/ 2003386 h 7004830"/>
              <a:gd name="connsiteX257" fmla="*/ 1857392 w 42198532"/>
              <a:gd name="connsiteY257" fmla="*/ 2177658 h 7004830"/>
              <a:gd name="connsiteX258" fmla="*/ 1870800 w 42198532"/>
              <a:gd name="connsiteY258" fmla="*/ 2176081 h 7004830"/>
              <a:gd name="connsiteX259" fmla="*/ 1870800 w 42198532"/>
              <a:gd name="connsiteY259" fmla="*/ 1998654 h 7004830"/>
              <a:gd name="connsiteX260" fmla="*/ 1886574 w 42198532"/>
              <a:gd name="connsiteY260" fmla="*/ 1986037 h 7004830"/>
              <a:gd name="connsiteX261" fmla="*/ 1886574 w 42198532"/>
              <a:gd name="connsiteY261" fmla="*/ 1969478 h 7004830"/>
              <a:gd name="connsiteX262" fmla="*/ 1869222 w 42198532"/>
              <a:gd name="connsiteY262" fmla="*/ 1982883 h 7004830"/>
              <a:gd name="connsiteX263" fmla="*/ 1869222 w 42198532"/>
              <a:gd name="connsiteY263" fmla="*/ 1636704 h 7004830"/>
              <a:gd name="connsiteX264" fmla="*/ 1886574 w 42198532"/>
              <a:gd name="connsiteY264" fmla="*/ 1623299 h 7004830"/>
              <a:gd name="connsiteX265" fmla="*/ 1886574 w 42198532"/>
              <a:gd name="connsiteY265" fmla="*/ 1606739 h 7004830"/>
              <a:gd name="connsiteX266" fmla="*/ 1862124 w 42198532"/>
              <a:gd name="connsiteY266" fmla="*/ 1625665 h 7004830"/>
              <a:gd name="connsiteX267" fmla="*/ 1496955 w 42198532"/>
              <a:gd name="connsiteY267" fmla="*/ 1348091 h 7004830"/>
              <a:gd name="connsiteX268" fmla="*/ 1861335 w 42198532"/>
              <a:gd name="connsiteY268" fmla="*/ 1064997 h 7004830"/>
              <a:gd name="connsiteX269" fmla="*/ 2226503 w 42198532"/>
              <a:gd name="connsiteY269" fmla="*/ 1342571 h 7004830"/>
              <a:gd name="connsiteX270" fmla="*/ 1887362 w 42198532"/>
              <a:gd name="connsiteY270" fmla="*/ 1605951 h 7004830"/>
              <a:gd name="connsiteX271" fmla="*/ 1887362 w 42198532"/>
              <a:gd name="connsiteY271" fmla="*/ 1622510 h 7004830"/>
              <a:gd name="connsiteX272" fmla="*/ 2231236 w 42198532"/>
              <a:gd name="connsiteY272" fmla="*/ 1355976 h 7004830"/>
              <a:gd name="connsiteX273" fmla="*/ 2231236 w 42198532"/>
              <a:gd name="connsiteY273" fmla="*/ 1702944 h 7004830"/>
              <a:gd name="connsiteX274" fmla="*/ 1887362 w 42198532"/>
              <a:gd name="connsiteY274" fmla="*/ 1968689 h 7004830"/>
              <a:gd name="connsiteX275" fmla="*/ 1887362 w 42198532"/>
              <a:gd name="connsiteY275" fmla="*/ 1985249 h 7004830"/>
              <a:gd name="connsiteX276" fmla="*/ 2243855 w 42198532"/>
              <a:gd name="connsiteY276" fmla="*/ 1709252 h 7004830"/>
              <a:gd name="connsiteX277" fmla="*/ 2243855 w 42198532"/>
              <a:gd name="connsiteY277" fmla="*/ 1339416 h 7004830"/>
              <a:gd name="connsiteX278" fmla="*/ 1870800 w 42198532"/>
              <a:gd name="connsiteY278" fmla="*/ 1056323 h 7004830"/>
              <a:gd name="connsiteX279" fmla="*/ 1870800 w 42198532"/>
              <a:gd name="connsiteY279" fmla="*/ 707778 h 7004830"/>
              <a:gd name="connsiteX280" fmla="*/ 1857392 w 42198532"/>
              <a:gd name="connsiteY280" fmla="*/ 718030 h 7004830"/>
              <a:gd name="connsiteX281" fmla="*/ 1857392 w 42198532"/>
              <a:gd name="connsiteY281" fmla="*/ 1050803 h 7004830"/>
              <a:gd name="connsiteX282" fmla="*/ 1496167 w 42198532"/>
              <a:gd name="connsiteY282" fmla="*/ 1331531 h 7004830"/>
              <a:gd name="connsiteX283" fmla="*/ 1496167 w 42198532"/>
              <a:gd name="connsiteY283" fmla="*/ 985352 h 7004830"/>
              <a:gd name="connsiteX284" fmla="*/ 1857392 w 42198532"/>
              <a:gd name="connsiteY284" fmla="*/ 704624 h 7004830"/>
              <a:gd name="connsiteX285" fmla="*/ 1857392 w 42198532"/>
              <a:gd name="connsiteY285" fmla="*/ 717241 h 7004830"/>
              <a:gd name="connsiteX286" fmla="*/ 1870800 w 42198532"/>
              <a:gd name="connsiteY286" fmla="*/ 706990 h 7004830"/>
              <a:gd name="connsiteX287" fmla="*/ 1870800 w 42198532"/>
              <a:gd name="connsiteY287" fmla="*/ 688064 h 7004830"/>
              <a:gd name="connsiteX288" fmla="*/ 1509574 w 42198532"/>
              <a:gd name="connsiteY288" fmla="*/ 412856 h 7004830"/>
              <a:gd name="connsiteX289" fmla="*/ 1498533 w 42198532"/>
              <a:gd name="connsiteY289" fmla="*/ 421530 h 7004830"/>
              <a:gd name="connsiteX290" fmla="*/ 1508786 w 42198532"/>
              <a:gd name="connsiteY290" fmla="*/ 412856 h 7004830"/>
              <a:gd name="connsiteX291" fmla="*/ 1493012 w 42198532"/>
              <a:gd name="connsiteY291" fmla="*/ 401028 h 7004830"/>
              <a:gd name="connsiteX292" fmla="*/ 1493012 w 42198532"/>
              <a:gd name="connsiteY292" fmla="*/ 119417 h 7004830"/>
              <a:gd name="connsiteX293" fmla="*/ 1493012 w 42198532"/>
              <a:gd name="connsiteY293" fmla="*/ 117464 h 7004830"/>
              <a:gd name="connsiteX294" fmla="*/ 1398859 w 42198532"/>
              <a:gd name="connsiteY294" fmla="*/ 117464 h 7004830"/>
              <a:gd name="connsiteX295" fmla="*/ 1480393 w 42198532"/>
              <a:gd name="connsiteY295" fmla="*/ 117464 h 7004830"/>
              <a:gd name="connsiteX296" fmla="*/ 1480393 w 42198532"/>
              <a:gd name="connsiteY296" fmla="*/ 201868 h 7004830"/>
              <a:gd name="connsiteX297" fmla="*/ 1480393 w 42198532"/>
              <a:gd name="connsiteY297" fmla="*/ 401028 h 7004830"/>
              <a:gd name="connsiteX298" fmla="*/ 1118379 w 42198532"/>
              <a:gd name="connsiteY298" fmla="*/ 681756 h 7004830"/>
              <a:gd name="connsiteX299" fmla="*/ 1118379 w 42198532"/>
              <a:gd name="connsiteY299" fmla="*/ 335577 h 7004830"/>
              <a:gd name="connsiteX300" fmla="*/ 1379242 w 42198532"/>
              <a:gd name="connsiteY300" fmla="*/ 132719 h 7004830"/>
              <a:gd name="connsiteX301" fmla="*/ 1398859 w 42198532"/>
              <a:gd name="connsiteY301" fmla="*/ 117464 h 7004830"/>
              <a:gd name="connsiteX302" fmla="*/ 840168 w 42198532"/>
              <a:gd name="connsiteY302" fmla="*/ 117464 h 7004830"/>
              <a:gd name="connsiteX303" fmla="*/ 1377550 w 42198532"/>
              <a:gd name="connsiteY303" fmla="*/ 117464 h 7004830"/>
              <a:gd name="connsiteX304" fmla="*/ 1301753 w 42198532"/>
              <a:gd name="connsiteY304" fmla="*/ 176360 h 7004830"/>
              <a:gd name="connsiteX305" fmla="*/ 1112069 w 42198532"/>
              <a:gd name="connsiteY305" fmla="*/ 323748 h 7004830"/>
              <a:gd name="connsiteX306" fmla="*/ 857417 w 42198532"/>
              <a:gd name="connsiteY306" fmla="*/ 130551 h 7004830"/>
              <a:gd name="connsiteX307" fmla="*/ 840168 w 42198532"/>
              <a:gd name="connsiteY307" fmla="*/ 117464 h 7004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</a:cxnLst>
            <a:rect l="l" t="t" r="r" b="b"/>
            <a:pathLst>
              <a:path w="42198532" h="7004830">
                <a:moveTo>
                  <a:pt x="738225" y="6911396"/>
                </a:moveTo>
                <a:lnTo>
                  <a:pt x="814828" y="6969750"/>
                </a:lnTo>
                <a:lnTo>
                  <a:pt x="822329" y="6975464"/>
                </a:lnTo>
                <a:lnTo>
                  <a:pt x="655724" y="6975464"/>
                </a:lnTo>
                <a:lnTo>
                  <a:pt x="656989" y="6974481"/>
                </a:lnTo>
                <a:lnTo>
                  <a:pt x="738225" y="6911396"/>
                </a:lnTo>
                <a:close/>
                <a:moveTo>
                  <a:pt x="733493" y="6551812"/>
                </a:moveTo>
                <a:lnTo>
                  <a:pt x="733493" y="6897991"/>
                </a:lnTo>
                <a:lnTo>
                  <a:pt x="639637" y="6970539"/>
                </a:lnTo>
                <a:cubicBezTo>
                  <a:pt x="645158" y="6972116"/>
                  <a:pt x="650679" y="6972904"/>
                  <a:pt x="656989" y="6974481"/>
                </a:cubicBezTo>
                <a:cubicBezTo>
                  <a:pt x="650679" y="6973693"/>
                  <a:pt x="644369" y="6972116"/>
                  <a:pt x="638848" y="6971327"/>
                </a:cubicBezTo>
                <a:lnTo>
                  <a:pt x="633515" y="6975464"/>
                </a:lnTo>
                <a:lnTo>
                  <a:pt x="371479" y="6975464"/>
                </a:lnTo>
                <a:lnTo>
                  <a:pt x="371479" y="6917056"/>
                </a:lnTo>
                <a:lnTo>
                  <a:pt x="371479" y="6832540"/>
                </a:lnTo>
                <a:lnTo>
                  <a:pt x="733493" y="6551812"/>
                </a:lnTo>
                <a:close/>
                <a:moveTo>
                  <a:pt x="1106548" y="5904403"/>
                </a:moveTo>
                <a:lnTo>
                  <a:pt x="1106548" y="6251370"/>
                </a:lnTo>
                <a:lnTo>
                  <a:pt x="1012693" y="6323918"/>
                </a:lnTo>
                <a:lnTo>
                  <a:pt x="744534" y="6531309"/>
                </a:lnTo>
                <a:lnTo>
                  <a:pt x="744534" y="6185131"/>
                </a:lnTo>
                <a:lnTo>
                  <a:pt x="873093" y="6085772"/>
                </a:lnTo>
                <a:lnTo>
                  <a:pt x="1106548" y="5904403"/>
                </a:lnTo>
                <a:close/>
                <a:moveTo>
                  <a:pt x="1739875" y="5788484"/>
                </a:moveTo>
                <a:lnTo>
                  <a:pt x="1726467" y="5794792"/>
                </a:lnTo>
                <a:lnTo>
                  <a:pt x="1739875" y="5788484"/>
                </a:lnTo>
                <a:close/>
                <a:moveTo>
                  <a:pt x="1488280" y="5613423"/>
                </a:moveTo>
                <a:lnTo>
                  <a:pt x="1726467" y="5794792"/>
                </a:lnTo>
                <a:lnTo>
                  <a:pt x="1853448" y="5890997"/>
                </a:lnTo>
                <a:lnTo>
                  <a:pt x="1489068" y="6174091"/>
                </a:lnTo>
                <a:lnTo>
                  <a:pt x="1123900" y="5896517"/>
                </a:lnTo>
                <a:lnTo>
                  <a:pt x="1488280" y="5613423"/>
                </a:lnTo>
                <a:close/>
                <a:moveTo>
                  <a:pt x="359648" y="4965225"/>
                </a:moveTo>
                <a:lnTo>
                  <a:pt x="724817" y="5242799"/>
                </a:lnTo>
                <a:lnTo>
                  <a:pt x="487418" y="5426534"/>
                </a:lnTo>
                <a:lnTo>
                  <a:pt x="493727" y="5437574"/>
                </a:lnTo>
                <a:lnTo>
                  <a:pt x="733493" y="5252262"/>
                </a:lnTo>
                <a:lnTo>
                  <a:pt x="733493" y="5598440"/>
                </a:lnTo>
                <a:lnTo>
                  <a:pt x="633328" y="5675720"/>
                </a:lnTo>
                <a:lnTo>
                  <a:pt x="641215" y="5688337"/>
                </a:lnTo>
                <a:lnTo>
                  <a:pt x="737436" y="5613423"/>
                </a:lnTo>
                <a:lnTo>
                  <a:pt x="1102605" y="5890997"/>
                </a:lnTo>
                <a:lnTo>
                  <a:pt x="866783" y="6073943"/>
                </a:lnTo>
                <a:lnTo>
                  <a:pt x="873093" y="6085772"/>
                </a:lnTo>
                <a:lnTo>
                  <a:pt x="865994" y="6074732"/>
                </a:lnTo>
                <a:lnTo>
                  <a:pt x="738225" y="6174091"/>
                </a:lnTo>
                <a:lnTo>
                  <a:pt x="373056" y="5896517"/>
                </a:lnTo>
                <a:lnTo>
                  <a:pt x="640426" y="5689125"/>
                </a:lnTo>
                <a:lnTo>
                  <a:pt x="633328" y="5676508"/>
                </a:lnTo>
                <a:lnTo>
                  <a:pt x="371479" y="5879169"/>
                </a:lnTo>
                <a:lnTo>
                  <a:pt x="371479" y="5532990"/>
                </a:lnTo>
                <a:lnTo>
                  <a:pt x="493727" y="5438362"/>
                </a:lnTo>
                <a:lnTo>
                  <a:pt x="486629" y="5426534"/>
                </a:lnTo>
                <a:lnTo>
                  <a:pt x="365169" y="5521161"/>
                </a:lnTo>
                <a:lnTo>
                  <a:pt x="0" y="5243588"/>
                </a:lnTo>
                <a:lnTo>
                  <a:pt x="359648" y="4965225"/>
                </a:lnTo>
                <a:close/>
                <a:moveTo>
                  <a:pt x="1106548" y="4604852"/>
                </a:moveTo>
                <a:lnTo>
                  <a:pt x="1106548" y="4951031"/>
                </a:lnTo>
                <a:lnTo>
                  <a:pt x="1018214" y="5019636"/>
                </a:lnTo>
                <a:lnTo>
                  <a:pt x="1025312" y="5030676"/>
                </a:lnTo>
                <a:lnTo>
                  <a:pt x="1017425" y="5020424"/>
                </a:lnTo>
                <a:lnTo>
                  <a:pt x="744534" y="5231759"/>
                </a:lnTo>
                <a:lnTo>
                  <a:pt x="744534" y="4885580"/>
                </a:lnTo>
                <a:lnTo>
                  <a:pt x="856530" y="4798050"/>
                </a:lnTo>
                <a:lnTo>
                  <a:pt x="849432" y="4787799"/>
                </a:lnTo>
                <a:lnTo>
                  <a:pt x="857319" y="4798050"/>
                </a:lnTo>
                <a:lnTo>
                  <a:pt x="1106548" y="4604852"/>
                </a:lnTo>
                <a:close/>
                <a:moveTo>
                  <a:pt x="737436" y="4313873"/>
                </a:moveTo>
                <a:lnTo>
                  <a:pt x="1102605" y="4591447"/>
                </a:lnTo>
                <a:lnTo>
                  <a:pt x="849432" y="4787799"/>
                </a:lnTo>
                <a:lnTo>
                  <a:pt x="738225" y="4873752"/>
                </a:lnTo>
                <a:lnTo>
                  <a:pt x="373056" y="4596178"/>
                </a:lnTo>
                <a:lnTo>
                  <a:pt x="737436" y="4313873"/>
                </a:lnTo>
                <a:close/>
                <a:moveTo>
                  <a:pt x="1115224" y="3661732"/>
                </a:moveTo>
                <a:lnTo>
                  <a:pt x="1125477" y="3669618"/>
                </a:lnTo>
                <a:lnTo>
                  <a:pt x="1480393" y="3939306"/>
                </a:lnTo>
                <a:lnTo>
                  <a:pt x="1116013" y="4222399"/>
                </a:lnTo>
                <a:lnTo>
                  <a:pt x="750844" y="3944037"/>
                </a:lnTo>
                <a:lnTo>
                  <a:pt x="1115224" y="3661732"/>
                </a:lnTo>
                <a:close/>
                <a:moveTo>
                  <a:pt x="1480393" y="2656315"/>
                </a:moveTo>
                <a:lnTo>
                  <a:pt x="1480393" y="3002494"/>
                </a:lnTo>
                <a:lnTo>
                  <a:pt x="1386537" y="3075042"/>
                </a:lnTo>
                <a:lnTo>
                  <a:pt x="1392847" y="3086870"/>
                </a:lnTo>
                <a:lnTo>
                  <a:pt x="1385748" y="3075830"/>
                </a:lnTo>
                <a:lnTo>
                  <a:pt x="1118379" y="3283222"/>
                </a:lnTo>
                <a:lnTo>
                  <a:pt x="1118379" y="2937043"/>
                </a:lnTo>
                <a:lnTo>
                  <a:pt x="1246148" y="2837685"/>
                </a:lnTo>
                <a:lnTo>
                  <a:pt x="1239839" y="2825856"/>
                </a:lnTo>
                <a:lnTo>
                  <a:pt x="1246937" y="2836896"/>
                </a:lnTo>
                <a:lnTo>
                  <a:pt x="1480393" y="2656315"/>
                </a:lnTo>
                <a:close/>
                <a:moveTo>
                  <a:pt x="732704" y="1716349"/>
                </a:moveTo>
                <a:lnTo>
                  <a:pt x="1097873" y="1993923"/>
                </a:lnTo>
                <a:lnTo>
                  <a:pt x="860473" y="2177658"/>
                </a:lnTo>
                <a:lnTo>
                  <a:pt x="867572" y="2189486"/>
                </a:lnTo>
                <a:lnTo>
                  <a:pt x="1106548" y="2003386"/>
                </a:lnTo>
                <a:lnTo>
                  <a:pt x="1106548" y="2350353"/>
                </a:lnTo>
                <a:lnTo>
                  <a:pt x="1007172" y="2427632"/>
                </a:lnTo>
                <a:lnTo>
                  <a:pt x="1014270" y="2440249"/>
                </a:lnTo>
                <a:lnTo>
                  <a:pt x="1110492" y="2365336"/>
                </a:lnTo>
                <a:lnTo>
                  <a:pt x="1475660" y="2642910"/>
                </a:lnTo>
                <a:lnTo>
                  <a:pt x="1239839" y="2825856"/>
                </a:lnTo>
                <a:lnTo>
                  <a:pt x="1112069" y="2925215"/>
                </a:lnTo>
                <a:lnTo>
                  <a:pt x="746900" y="2647641"/>
                </a:lnTo>
                <a:lnTo>
                  <a:pt x="1013481" y="2440249"/>
                </a:lnTo>
                <a:lnTo>
                  <a:pt x="1006383" y="2427632"/>
                </a:lnTo>
                <a:lnTo>
                  <a:pt x="744534" y="2631081"/>
                </a:lnTo>
                <a:lnTo>
                  <a:pt x="744534" y="2284114"/>
                </a:lnTo>
                <a:lnTo>
                  <a:pt x="866783" y="2189486"/>
                </a:lnTo>
                <a:lnTo>
                  <a:pt x="860473" y="2178447"/>
                </a:lnTo>
                <a:lnTo>
                  <a:pt x="738225" y="2273074"/>
                </a:lnTo>
                <a:lnTo>
                  <a:pt x="373056" y="1995500"/>
                </a:lnTo>
                <a:lnTo>
                  <a:pt x="732704" y="1716349"/>
                </a:lnTo>
                <a:close/>
                <a:moveTo>
                  <a:pt x="1480393" y="1355976"/>
                </a:moveTo>
                <a:lnTo>
                  <a:pt x="1480393" y="1702944"/>
                </a:lnTo>
                <a:lnTo>
                  <a:pt x="1391269" y="1771549"/>
                </a:lnTo>
                <a:lnTo>
                  <a:pt x="1399156" y="1781800"/>
                </a:lnTo>
                <a:lnTo>
                  <a:pt x="1483547" y="1716349"/>
                </a:lnTo>
                <a:lnTo>
                  <a:pt x="1848716" y="1993923"/>
                </a:lnTo>
                <a:lnTo>
                  <a:pt x="1658639" y="2141384"/>
                </a:lnTo>
                <a:lnTo>
                  <a:pt x="1489068" y="2273074"/>
                </a:lnTo>
                <a:lnTo>
                  <a:pt x="1123900" y="1995500"/>
                </a:lnTo>
                <a:lnTo>
                  <a:pt x="1398368" y="1782588"/>
                </a:lnTo>
                <a:lnTo>
                  <a:pt x="1390481" y="1771549"/>
                </a:lnTo>
                <a:lnTo>
                  <a:pt x="1118379" y="1982883"/>
                </a:lnTo>
                <a:lnTo>
                  <a:pt x="1118379" y="1636704"/>
                </a:lnTo>
                <a:lnTo>
                  <a:pt x="1230374" y="1549963"/>
                </a:lnTo>
                <a:lnTo>
                  <a:pt x="1480393" y="1355976"/>
                </a:lnTo>
                <a:close/>
                <a:moveTo>
                  <a:pt x="1110492" y="1064997"/>
                </a:moveTo>
                <a:lnTo>
                  <a:pt x="1475660" y="1342571"/>
                </a:lnTo>
                <a:lnTo>
                  <a:pt x="1223276" y="1538923"/>
                </a:lnTo>
                <a:lnTo>
                  <a:pt x="1230374" y="1549963"/>
                </a:lnTo>
                <a:lnTo>
                  <a:pt x="1222487" y="1539711"/>
                </a:lnTo>
                <a:lnTo>
                  <a:pt x="1112069" y="1625665"/>
                </a:lnTo>
                <a:lnTo>
                  <a:pt x="746900" y="1348091"/>
                </a:lnTo>
                <a:lnTo>
                  <a:pt x="1110492" y="1064997"/>
                </a:lnTo>
                <a:close/>
                <a:moveTo>
                  <a:pt x="1488280" y="413645"/>
                </a:moveTo>
                <a:lnTo>
                  <a:pt x="1498533" y="421530"/>
                </a:lnTo>
                <a:lnTo>
                  <a:pt x="1853448" y="691218"/>
                </a:lnTo>
                <a:lnTo>
                  <a:pt x="1489068" y="973524"/>
                </a:lnTo>
                <a:lnTo>
                  <a:pt x="1123900" y="695950"/>
                </a:lnTo>
                <a:lnTo>
                  <a:pt x="1488280" y="413645"/>
                </a:lnTo>
                <a:close/>
                <a:moveTo>
                  <a:pt x="1493012" y="117464"/>
                </a:moveTo>
                <a:lnTo>
                  <a:pt x="42118086" y="0"/>
                </a:lnTo>
                <a:lnTo>
                  <a:pt x="42198532" y="7004830"/>
                </a:lnTo>
                <a:lnTo>
                  <a:pt x="843615" y="6975464"/>
                </a:lnTo>
                <a:lnTo>
                  <a:pt x="810785" y="6950504"/>
                </a:lnTo>
                <a:lnTo>
                  <a:pt x="746900" y="6901934"/>
                </a:lnTo>
                <a:lnTo>
                  <a:pt x="746900" y="6547081"/>
                </a:lnTo>
                <a:lnTo>
                  <a:pt x="1019002" y="6335746"/>
                </a:lnTo>
                <a:lnTo>
                  <a:pt x="1012693" y="6323918"/>
                </a:lnTo>
                <a:lnTo>
                  <a:pt x="1019791" y="6334957"/>
                </a:lnTo>
                <a:lnTo>
                  <a:pt x="1110492" y="6264775"/>
                </a:lnTo>
                <a:lnTo>
                  <a:pt x="1489068" y="6553389"/>
                </a:lnTo>
                <a:lnTo>
                  <a:pt x="1870800" y="6257678"/>
                </a:lnTo>
                <a:lnTo>
                  <a:pt x="1870800" y="6139394"/>
                </a:lnTo>
                <a:lnTo>
                  <a:pt x="1857392" y="6144914"/>
                </a:lnTo>
                <a:lnTo>
                  <a:pt x="1857392" y="6251370"/>
                </a:lnTo>
                <a:lnTo>
                  <a:pt x="1495378" y="6531309"/>
                </a:lnTo>
                <a:lnTo>
                  <a:pt x="1495378" y="6185131"/>
                </a:lnTo>
                <a:lnTo>
                  <a:pt x="1857392" y="5904403"/>
                </a:lnTo>
                <a:lnTo>
                  <a:pt x="1857392" y="6144125"/>
                </a:lnTo>
                <a:lnTo>
                  <a:pt x="1870800" y="6138605"/>
                </a:lnTo>
                <a:lnTo>
                  <a:pt x="1870800" y="5887843"/>
                </a:lnTo>
                <a:lnTo>
                  <a:pt x="1739875" y="5788484"/>
                </a:lnTo>
                <a:lnTo>
                  <a:pt x="1497744" y="5604749"/>
                </a:lnTo>
                <a:lnTo>
                  <a:pt x="1497744" y="5424957"/>
                </a:lnTo>
                <a:lnTo>
                  <a:pt x="1484336" y="5427322"/>
                </a:lnTo>
                <a:lnTo>
                  <a:pt x="1484336" y="5598440"/>
                </a:lnTo>
                <a:lnTo>
                  <a:pt x="1122322" y="5879169"/>
                </a:lnTo>
                <a:lnTo>
                  <a:pt x="1122322" y="5532990"/>
                </a:lnTo>
                <a:lnTo>
                  <a:pt x="1292682" y="5400511"/>
                </a:lnTo>
                <a:lnTo>
                  <a:pt x="1285583" y="5390260"/>
                </a:lnTo>
                <a:lnTo>
                  <a:pt x="1116013" y="5521161"/>
                </a:lnTo>
                <a:lnTo>
                  <a:pt x="750844" y="5243588"/>
                </a:lnTo>
                <a:lnTo>
                  <a:pt x="1025312" y="5030676"/>
                </a:lnTo>
                <a:lnTo>
                  <a:pt x="1110492" y="4965225"/>
                </a:lnTo>
                <a:lnTo>
                  <a:pt x="1475660" y="5242799"/>
                </a:lnTo>
                <a:lnTo>
                  <a:pt x="1285583" y="5389472"/>
                </a:lnTo>
                <a:lnTo>
                  <a:pt x="1293470" y="5400511"/>
                </a:lnTo>
                <a:lnTo>
                  <a:pt x="1484336" y="5252262"/>
                </a:lnTo>
                <a:lnTo>
                  <a:pt x="1484336" y="5426534"/>
                </a:lnTo>
                <a:lnTo>
                  <a:pt x="1497744" y="5424168"/>
                </a:lnTo>
                <a:lnTo>
                  <a:pt x="1497744" y="5246742"/>
                </a:lnTo>
                <a:lnTo>
                  <a:pt x="1513518" y="5234125"/>
                </a:lnTo>
                <a:lnTo>
                  <a:pt x="1513518" y="5217565"/>
                </a:lnTo>
                <a:lnTo>
                  <a:pt x="1495378" y="5231759"/>
                </a:lnTo>
                <a:lnTo>
                  <a:pt x="1495378" y="4885580"/>
                </a:lnTo>
                <a:lnTo>
                  <a:pt x="1513518" y="4871386"/>
                </a:lnTo>
                <a:lnTo>
                  <a:pt x="1513518" y="4854826"/>
                </a:lnTo>
                <a:lnTo>
                  <a:pt x="1489068" y="4873752"/>
                </a:lnTo>
                <a:lnTo>
                  <a:pt x="1123900" y="4596178"/>
                </a:lnTo>
                <a:lnTo>
                  <a:pt x="1488280" y="4313873"/>
                </a:lnTo>
                <a:lnTo>
                  <a:pt x="1853448" y="4591447"/>
                </a:lnTo>
                <a:lnTo>
                  <a:pt x="1514307" y="4854826"/>
                </a:lnTo>
                <a:lnTo>
                  <a:pt x="1514307" y="4870598"/>
                </a:lnTo>
                <a:lnTo>
                  <a:pt x="1857392" y="4604852"/>
                </a:lnTo>
                <a:lnTo>
                  <a:pt x="1857392" y="4951031"/>
                </a:lnTo>
                <a:lnTo>
                  <a:pt x="1514307" y="5217565"/>
                </a:lnTo>
                <a:lnTo>
                  <a:pt x="1514307" y="5234125"/>
                </a:lnTo>
                <a:lnTo>
                  <a:pt x="1870800" y="4957339"/>
                </a:lnTo>
                <a:lnTo>
                  <a:pt x="1870800" y="4588292"/>
                </a:lnTo>
                <a:lnTo>
                  <a:pt x="1497744" y="4304410"/>
                </a:lnTo>
                <a:lnTo>
                  <a:pt x="1497744" y="3956654"/>
                </a:lnTo>
                <a:lnTo>
                  <a:pt x="1484336" y="3966905"/>
                </a:lnTo>
                <a:lnTo>
                  <a:pt x="1484336" y="4299679"/>
                </a:lnTo>
                <a:lnTo>
                  <a:pt x="1122322" y="4579618"/>
                </a:lnTo>
                <a:lnTo>
                  <a:pt x="1122322" y="4233439"/>
                </a:lnTo>
                <a:lnTo>
                  <a:pt x="1484336" y="3952712"/>
                </a:lnTo>
                <a:lnTo>
                  <a:pt x="1484336" y="3966117"/>
                </a:lnTo>
                <a:lnTo>
                  <a:pt x="1497744" y="3955866"/>
                </a:lnTo>
                <a:lnTo>
                  <a:pt x="1497744" y="3936152"/>
                </a:lnTo>
                <a:lnTo>
                  <a:pt x="1136519" y="3661732"/>
                </a:lnTo>
                <a:lnTo>
                  <a:pt x="1125477" y="3669618"/>
                </a:lnTo>
                <a:lnTo>
                  <a:pt x="1135730" y="3660943"/>
                </a:lnTo>
                <a:lnTo>
                  <a:pt x="1119956" y="3649115"/>
                </a:lnTo>
                <a:lnTo>
                  <a:pt x="1119956" y="3637286"/>
                </a:lnTo>
                <a:lnTo>
                  <a:pt x="1106548" y="3637286"/>
                </a:lnTo>
                <a:lnTo>
                  <a:pt x="1106548" y="3649903"/>
                </a:lnTo>
                <a:lnTo>
                  <a:pt x="744534" y="3929843"/>
                </a:lnTo>
                <a:lnTo>
                  <a:pt x="744534" y="3612841"/>
                </a:lnTo>
                <a:lnTo>
                  <a:pt x="744534" y="3584453"/>
                </a:lnTo>
                <a:lnTo>
                  <a:pt x="1106548" y="3303725"/>
                </a:lnTo>
                <a:lnTo>
                  <a:pt x="1106548" y="3617573"/>
                </a:lnTo>
                <a:lnTo>
                  <a:pt x="1106548" y="3636498"/>
                </a:lnTo>
                <a:lnTo>
                  <a:pt x="1119956" y="3636498"/>
                </a:lnTo>
                <a:lnTo>
                  <a:pt x="1119956" y="3298205"/>
                </a:lnTo>
                <a:lnTo>
                  <a:pt x="1392847" y="3086870"/>
                </a:lnTo>
                <a:lnTo>
                  <a:pt x="1483547" y="3016688"/>
                </a:lnTo>
                <a:lnTo>
                  <a:pt x="1862913" y="3304513"/>
                </a:lnTo>
                <a:lnTo>
                  <a:pt x="2243855" y="3008803"/>
                </a:lnTo>
                <a:lnTo>
                  <a:pt x="2243855" y="2891307"/>
                </a:lnTo>
                <a:lnTo>
                  <a:pt x="2231236" y="2896827"/>
                </a:lnTo>
                <a:lnTo>
                  <a:pt x="2231236" y="3002494"/>
                </a:lnTo>
                <a:lnTo>
                  <a:pt x="1869222" y="3283222"/>
                </a:lnTo>
                <a:lnTo>
                  <a:pt x="1869222" y="2937043"/>
                </a:lnTo>
                <a:lnTo>
                  <a:pt x="2231236" y="2656315"/>
                </a:lnTo>
                <a:lnTo>
                  <a:pt x="2231236" y="2896038"/>
                </a:lnTo>
                <a:lnTo>
                  <a:pt x="2243855" y="2890518"/>
                </a:lnTo>
                <a:lnTo>
                  <a:pt x="2243855" y="2639755"/>
                </a:lnTo>
                <a:lnTo>
                  <a:pt x="2113720" y="2540397"/>
                </a:lnTo>
                <a:lnTo>
                  <a:pt x="2100312" y="2546705"/>
                </a:lnTo>
                <a:lnTo>
                  <a:pt x="2226503" y="2642910"/>
                </a:lnTo>
                <a:lnTo>
                  <a:pt x="1862124" y="2925215"/>
                </a:lnTo>
                <a:lnTo>
                  <a:pt x="1496955" y="2647641"/>
                </a:lnTo>
                <a:lnTo>
                  <a:pt x="1861335" y="2365336"/>
                </a:lnTo>
                <a:lnTo>
                  <a:pt x="2099523" y="2545916"/>
                </a:lnTo>
                <a:lnTo>
                  <a:pt x="2112931" y="2539608"/>
                </a:lnTo>
                <a:lnTo>
                  <a:pt x="1870800" y="2355873"/>
                </a:lnTo>
                <a:lnTo>
                  <a:pt x="1870800" y="2176869"/>
                </a:lnTo>
                <a:lnTo>
                  <a:pt x="1857392" y="2178447"/>
                </a:lnTo>
                <a:lnTo>
                  <a:pt x="1857392" y="2350353"/>
                </a:lnTo>
                <a:lnTo>
                  <a:pt x="1496167" y="2631081"/>
                </a:lnTo>
                <a:lnTo>
                  <a:pt x="1496167" y="2284114"/>
                </a:lnTo>
                <a:lnTo>
                  <a:pt x="1666526" y="2152424"/>
                </a:lnTo>
                <a:lnTo>
                  <a:pt x="1658639" y="2141384"/>
                </a:lnTo>
                <a:lnTo>
                  <a:pt x="1666526" y="2151636"/>
                </a:lnTo>
                <a:lnTo>
                  <a:pt x="1857392" y="2003386"/>
                </a:lnTo>
                <a:lnTo>
                  <a:pt x="1857392" y="2177658"/>
                </a:lnTo>
                <a:lnTo>
                  <a:pt x="1870800" y="2176081"/>
                </a:lnTo>
                <a:lnTo>
                  <a:pt x="1870800" y="1998654"/>
                </a:lnTo>
                <a:lnTo>
                  <a:pt x="1886574" y="1986037"/>
                </a:lnTo>
                <a:lnTo>
                  <a:pt x="1886574" y="1969478"/>
                </a:lnTo>
                <a:lnTo>
                  <a:pt x="1869222" y="1982883"/>
                </a:lnTo>
                <a:lnTo>
                  <a:pt x="1869222" y="1636704"/>
                </a:lnTo>
                <a:lnTo>
                  <a:pt x="1886574" y="1623299"/>
                </a:lnTo>
                <a:lnTo>
                  <a:pt x="1886574" y="1606739"/>
                </a:lnTo>
                <a:lnTo>
                  <a:pt x="1862124" y="1625665"/>
                </a:lnTo>
                <a:lnTo>
                  <a:pt x="1496955" y="1348091"/>
                </a:lnTo>
                <a:lnTo>
                  <a:pt x="1861335" y="1064997"/>
                </a:lnTo>
                <a:lnTo>
                  <a:pt x="2226503" y="1342571"/>
                </a:lnTo>
                <a:lnTo>
                  <a:pt x="1887362" y="1605951"/>
                </a:lnTo>
                <a:lnTo>
                  <a:pt x="1887362" y="1622510"/>
                </a:lnTo>
                <a:lnTo>
                  <a:pt x="2231236" y="1355976"/>
                </a:lnTo>
                <a:lnTo>
                  <a:pt x="2231236" y="1702944"/>
                </a:lnTo>
                <a:lnTo>
                  <a:pt x="1887362" y="1968689"/>
                </a:lnTo>
                <a:lnTo>
                  <a:pt x="1887362" y="1985249"/>
                </a:lnTo>
                <a:lnTo>
                  <a:pt x="2243855" y="1709252"/>
                </a:lnTo>
                <a:lnTo>
                  <a:pt x="2243855" y="1339416"/>
                </a:lnTo>
                <a:lnTo>
                  <a:pt x="1870800" y="1056323"/>
                </a:lnTo>
                <a:lnTo>
                  <a:pt x="1870800" y="707778"/>
                </a:lnTo>
                <a:lnTo>
                  <a:pt x="1857392" y="718030"/>
                </a:lnTo>
                <a:lnTo>
                  <a:pt x="1857392" y="1050803"/>
                </a:lnTo>
                <a:lnTo>
                  <a:pt x="1496167" y="1331531"/>
                </a:lnTo>
                <a:lnTo>
                  <a:pt x="1496167" y="985352"/>
                </a:lnTo>
                <a:lnTo>
                  <a:pt x="1857392" y="704624"/>
                </a:lnTo>
                <a:lnTo>
                  <a:pt x="1857392" y="717241"/>
                </a:lnTo>
                <a:lnTo>
                  <a:pt x="1870800" y="706990"/>
                </a:lnTo>
                <a:lnTo>
                  <a:pt x="1870800" y="688064"/>
                </a:lnTo>
                <a:lnTo>
                  <a:pt x="1509574" y="412856"/>
                </a:lnTo>
                <a:lnTo>
                  <a:pt x="1498533" y="421530"/>
                </a:lnTo>
                <a:lnTo>
                  <a:pt x="1508786" y="412856"/>
                </a:lnTo>
                <a:lnTo>
                  <a:pt x="1493012" y="401028"/>
                </a:lnTo>
                <a:lnTo>
                  <a:pt x="1493012" y="119417"/>
                </a:lnTo>
                <a:lnTo>
                  <a:pt x="1493012" y="117464"/>
                </a:lnTo>
                <a:close/>
                <a:moveTo>
                  <a:pt x="1398859" y="117464"/>
                </a:moveTo>
                <a:lnTo>
                  <a:pt x="1480393" y="117464"/>
                </a:lnTo>
                <a:lnTo>
                  <a:pt x="1480393" y="201868"/>
                </a:lnTo>
                <a:lnTo>
                  <a:pt x="1480393" y="401028"/>
                </a:lnTo>
                <a:lnTo>
                  <a:pt x="1118379" y="681756"/>
                </a:lnTo>
                <a:lnTo>
                  <a:pt x="1118379" y="335577"/>
                </a:lnTo>
                <a:lnTo>
                  <a:pt x="1379242" y="132719"/>
                </a:lnTo>
                <a:lnTo>
                  <a:pt x="1398859" y="117464"/>
                </a:lnTo>
                <a:close/>
                <a:moveTo>
                  <a:pt x="840168" y="117464"/>
                </a:moveTo>
                <a:lnTo>
                  <a:pt x="1377550" y="117464"/>
                </a:lnTo>
                <a:lnTo>
                  <a:pt x="1301753" y="176360"/>
                </a:lnTo>
                <a:lnTo>
                  <a:pt x="1112069" y="323748"/>
                </a:lnTo>
                <a:lnTo>
                  <a:pt x="857417" y="130551"/>
                </a:lnTo>
                <a:lnTo>
                  <a:pt x="840168" y="11746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5AF0AE2-7DAE-3EB0-5E60-D2EFCEC2E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6782371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EPICS meeting at Saclay 2025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2F98917-083E-F98C-816F-48F1437B4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561843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EPICS meeting at Saclay 2025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seul</a:t>
            </a:r>
          </a:p>
        </p:txBody>
      </p:sp>
      <p:pic>
        <p:nvPicPr>
          <p:cNvPr id="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C593314-5853-721D-C381-C5C6DA55F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6691722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9C14385-C06C-03C8-FC0B-6EDE0E294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5925030-DB19-61B7-32BA-FFFFADD4F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EPICS meeting at Saclay 2025</a:t>
            </a:r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A84369A-A294-0F2F-E84F-D0990A22C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661E88D-94E7-20B9-0926-4E18EFBC1BA0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Vide</a:t>
            </a:r>
          </a:p>
        </p:txBody>
      </p:sp>
      <p:pic>
        <p:nvPicPr>
          <p:cNvPr id="7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5605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651A86F0-4870-165D-E01B-6415309E1300}"/>
              </a:ext>
            </a:extLst>
          </p:cNvPr>
          <p:cNvSpPr/>
          <p:nvPr userDrawn="1"/>
        </p:nvSpPr>
        <p:spPr>
          <a:xfrm>
            <a:off x="11460163" y="0"/>
            <a:ext cx="73183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Intervenants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EPICS meeting at Saclay 2025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texte 8">
            <a:extLst>
              <a:ext uri="{FF2B5EF4-FFF2-40B4-BE49-F238E27FC236}">
                <a16:creationId xmlns:a16="http://schemas.microsoft.com/office/drawing/2014/main" id="{EE9D7CE3-0338-EF86-9151-9AA39188D1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8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7" name="Espace réservé du texte 8">
            <a:extLst>
              <a:ext uri="{FF2B5EF4-FFF2-40B4-BE49-F238E27FC236}">
                <a16:creationId xmlns:a16="http://schemas.microsoft.com/office/drawing/2014/main" id="{7E242CEA-B629-6061-3336-B00B5B03631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27251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9" name="Espace réservé du texte 8">
            <a:extLst>
              <a:ext uri="{FF2B5EF4-FFF2-40B4-BE49-F238E27FC236}">
                <a16:creationId xmlns:a16="http://schemas.microsoft.com/office/drawing/2014/main" id="{13577D77-6A07-A133-9442-B0E04B740BC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167017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31" name="Espace réservé du texte 8">
            <a:extLst>
              <a:ext uri="{FF2B5EF4-FFF2-40B4-BE49-F238E27FC236}">
                <a16:creationId xmlns:a16="http://schemas.microsoft.com/office/drawing/2014/main" id="{7647BCFB-4928-920C-2E15-C8AE4C72EBA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47134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07368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28" name="図プレースホルダー 9">
            <a:extLst>
              <a:ext uri="{FF2B5EF4-FFF2-40B4-BE49-F238E27FC236}">
                <a16:creationId xmlns:a16="http://schemas.microsoft.com/office/drawing/2014/main" id="{6BF72028-41E2-619A-D233-341EEFEC504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27251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0" name="図プレースホルダー 9">
            <a:extLst>
              <a:ext uri="{FF2B5EF4-FFF2-40B4-BE49-F238E27FC236}">
                <a16:creationId xmlns:a16="http://schemas.microsoft.com/office/drawing/2014/main" id="{74AA3498-C08C-43F4-B6BB-AE8E3CC9E9CC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167017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2" name="図プレースホルダー 9">
            <a:extLst>
              <a:ext uri="{FF2B5EF4-FFF2-40B4-BE49-F238E27FC236}">
                <a16:creationId xmlns:a16="http://schemas.microsoft.com/office/drawing/2014/main" id="{1DC76755-C8C6-A984-C78A-E29A74AAF2E9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247134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pic>
        <p:nvPicPr>
          <p:cNvPr id="1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B16D91DA-45B8-FD04-3A3A-E545BB21D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0615921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 / C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453AF1D4-4843-AF3F-A326-45F38F216CA0}"/>
              </a:ext>
            </a:extLst>
          </p:cNvPr>
          <p:cNvSpPr/>
          <p:nvPr userDrawn="1"/>
        </p:nvSpPr>
        <p:spPr>
          <a:xfrm>
            <a:off x="7199086" y="0"/>
            <a:ext cx="499291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 / CV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EPICS meeting at Saclay 2025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3AE77C0A-ACF9-C7EB-2F0B-D7114392665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467100" y="1541463"/>
            <a:ext cx="7993063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2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600" b="0" i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Fonction/titre</a:t>
            </a:r>
          </a:p>
        </p:txBody>
      </p:sp>
      <p:sp>
        <p:nvSpPr>
          <p:cNvPr id="15" name="Espace réservé du texte 20">
            <a:extLst>
              <a:ext uri="{FF2B5EF4-FFF2-40B4-BE49-F238E27FC236}">
                <a16:creationId xmlns:a16="http://schemas.microsoft.com/office/drawing/2014/main" id="{BC7575DE-FB39-1529-3362-6DDB6F59CA2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67100" y="2413000"/>
            <a:ext cx="7993063" cy="35004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72468" y="1457845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09A53DC-AB4B-EC82-92B3-B8B715CDC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8968020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EPICS meeting at Saclay 2025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9345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Bleu fonc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EPICS meeting at Saclay 2025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Bleu foncé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CD1C80FF-3EC2-C65E-39A3-3D5B556D3A7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DD99EE02-4A21-0C84-48D4-82F813D3C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42398024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c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EPICS meeting at Saclay 2025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claire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tx2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930F834B-23C4-8EC1-2C21-5E1E110A7BF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A31F7F2B-1941-1250-D680-FD079465EC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42113619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EPICS meeting at Saclay 2025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Gris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5E9AB1AA-33F6-3FFD-8F1A-9BB4B728DF3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1EB622B9-FCAB-DF76-D3A8-8B7A3392A58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2592697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re CEA li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72B667D-CC06-7D82-8E0F-CFDA021D6AD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CEA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</a:rPr>
              <a:t>liten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" name="Logo CEA liten">
            <a:extLst>
              <a:ext uri="{FF2B5EF4-FFF2-40B4-BE49-F238E27FC236}">
                <a16:creationId xmlns:a16="http://schemas.microsoft.com/office/drawing/2014/main" id="{59C151D8-9F2F-A121-360A-4DC7F82C413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4053600" cy="180499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1F5FF40-204E-79EE-35CB-85711491D064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7706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e 18">
            <a:extLst>
              <a:ext uri="{FF2B5EF4-FFF2-40B4-BE49-F238E27FC236}">
                <a16:creationId xmlns:a16="http://schemas.microsoft.com/office/drawing/2014/main" id="{75131BF9-1179-4373-984B-3BA3810DA921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6D7E0A0-6204-A96D-17C4-F1F3019C9994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21" name="Logo CEA">
              <a:extLst>
                <a:ext uri="{FF2B5EF4-FFF2-40B4-BE49-F238E27FC236}">
                  <a16:creationId xmlns:a16="http://schemas.microsoft.com/office/drawing/2014/main" id="{925ECDAD-C79A-E959-8415-90319293CF8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4C4230D1-9E7A-4F15-722D-49C58B4ED76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0"/>
            <a:ext cx="12192000" cy="6858000"/>
          </a:xfrm>
          <a:custGeom>
            <a:avLst/>
            <a:gdLst>
              <a:gd name="connsiteX0" fmla="*/ 257896 w 12192000"/>
              <a:gd name="connsiteY0" fmla="*/ 6343650 h 6858000"/>
              <a:gd name="connsiteX1" fmla="*/ 257896 w 12192000"/>
              <a:gd name="connsiteY1" fmla="*/ 6707250 h 6858000"/>
              <a:gd name="connsiteX2" fmla="*/ 621496 w 12192000"/>
              <a:gd name="connsiteY2" fmla="*/ 6707250 h 6858000"/>
              <a:gd name="connsiteX3" fmla="*/ 621496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6" y="6343650"/>
                </a:moveTo>
                <a:lnTo>
                  <a:pt x="257896" y="6707250"/>
                </a:lnTo>
                <a:lnTo>
                  <a:pt x="621496" y="6707250"/>
                </a:lnTo>
                <a:lnTo>
                  <a:pt x="621496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872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83658" y="4702629"/>
            <a:ext cx="8323941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EPICS meeting at Saclay 2025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citation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83658" y="1714500"/>
            <a:ext cx="8323941" cy="2857500"/>
          </a:xfrm>
        </p:spPr>
        <p:txBody>
          <a:bodyPr tIns="468000" anchor="b">
            <a:normAutofit/>
          </a:bodyPr>
          <a:lstStyle>
            <a:lvl1pPr marL="571500" indent="-571500">
              <a:buSzPct val="200000"/>
              <a:buFont typeface="Arial Black" panose="020B0A04020102020204" pitchFamily="34" charset="0"/>
              <a:buChar char="“"/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adaptez si besoin la couleur du texte en fonction de celle-ci</a:t>
            </a:r>
          </a:p>
        </p:txBody>
      </p:sp>
    </p:spTree>
    <p:extLst>
      <p:ext uri="{BB962C8B-B14F-4D97-AF65-F5344CB8AC3E}">
        <p14:creationId xmlns:p14="http://schemas.microsoft.com/office/powerpoint/2010/main" val="27875902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plein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>
            <a:extLst>
              <a:ext uri="{FF2B5EF4-FFF2-40B4-BE49-F238E27FC236}">
                <a16:creationId xmlns:a16="http://schemas.microsoft.com/office/drawing/2014/main" id="{74F437C1-0C37-DF8E-EF64-2BA107BEFB2F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9AF48E4-0EE8-3CC7-27AA-1591F5F46EA9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13" name="Logo CEA">
              <a:extLst>
                <a:ext uri="{FF2B5EF4-FFF2-40B4-BE49-F238E27FC236}">
                  <a16:creationId xmlns:a16="http://schemas.microsoft.com/office/drawing/2014/main" id="{DFA7C964-126E-3D36-7408-04B6C0889C8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C5DB15CE-1737-19C7-773E-184AB58648C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6214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7" y="6343650"/>
                </a:moveTo>
                <a:lnTo>
                  <a:pt x="257897" y="6707250"/>
                </a:lnTo>
                <a:lnTo>
                  <a:pt x="621497" y="6707250"/>
                </a:lnTo>
                <a:lnTo>
                  <a:pt x="621497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872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EPICS meeting at Saclay 2025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pleine page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4277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pleine page +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E2FB537C-FD4D-0AEC-C133-0DAF4636E2B9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16ABDD6-A390-2C6E-2047-D4A9A9710027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17" name="Logo CEA">
              <a:extLst>
                <a:ext uri="{FF2B5EF4-FFF2-40B4-BE49-F238E27FC236}">
                  <a16:creationId xmlns:a16="http://schemas.microsoft.com/office/drawing/2014/main" id="{B331915A-1A76-4EF6-2A1C-75D200A8FEE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BB2888C6-4081-3327-01C0-D9EA23523CD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6214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7" y="6343650"/>
                </a:moveTo>
                <a:lnTo>
                  <a:pt x="257897" y="6707250"/>
                </a:lnTo>
                <a:lnTo>
                  <a:pt x="621497" y="6707250"/>
                </a:lnTo>
                <a:lnTo>
                  <a:pt x="621497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260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EPICS meeting at Saclay 2025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pleine page + texte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4DB704B1-C9AF-2DEE-2915-BA6F9894D5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8477" y="1640114"/>
            <a:ext cx="11573522" cy="3439886"/>
          </a:xfrm>
          <a:custGeom>
            <a:avLst/>
            <a:gdLst>
              <a:gd name="connsiteX0" fmla="*/ 388580 w 11573522"/>
              <a:gd name="connsiteY0" fmla="*/ 2811978 h 3439886"/>
              <a:gd name="connsiteX1" fmla="*/ 266084 w 11573522"/>
              <a:gd name="connsiteY1" fmla="*/ 2905253 h 3439886"/>
              <a:gd name="connsiteX2" fmla="*/ 200780 w 11573522"/>
              <a:gd name="connsiteY2" fmla="*/ 2954731 h 3439886"/>
              <a:gd name="connsiteX3" fmla="*/ 388175 w 11573522"/>
              <a:gd name="connsiteY3" fmla="*/ 3100322 h 3439886"/>
              <a:gd name="connsiteX4" fmla="*/ 575977 w 11573522"/>
              <a:gd name="connsiteY4" fmla="*/ 2957569 h 3439886"/>
              <a:gd name="connsiteX5" fmla="*/ 388580 w 11573522"/>
              <a:gd name="connsiteY5" fmla="*/ 2811978 h 3439886"/>
              <a:gd name="connsiteX6" fmla="*/ 386147 w 11573522"/>
              <a:gd name="connsiteY6" fmla="*/ 0 h 3439886"/>
              <a:gd name="connsiteX7" fmla="*/ 392637 w 11573522"/>
              <a:gd name="connsiteY7" fmla="*/ 0 h 3439886"/>
              <a:gd name="connsiteX8" fmla="*/ 392637 w 11573522"/>
              <a:gd name="connsiteY8" fmla="*/ 28893 h 3439886"/>
              <a:gd name="connsiteX9" fmla="*/ 392637 w 11573522"/>
              <a:gd name="connsiteY9" fmla="*/ 131318 h 3439886"/>
              <a:gd name="connsiteX10" fmla="*/ 578816 w 11573522"/>
              <a:gd name="connsiteY10" fmla="*/ 275693 h 3439886"/>
              <a:gd name="connsiteX11" fmla="*/ 578816 w 11573522"/>
              <a:gd name="connsiteY11" fmla="*/ 97658 h 3439886"/>
              <a:gd name="connsiteX12" fmla="*/ 462924 w 11573522"/>
              <a:gd name="connsiteY12" fmla="*/ 7536 h 3439886"/>
              <a:gd name="connsiteX13" fmla="*/ 453234 w 11573522"/>
              <a:gd name="connsiteY13" fmla="*/ 0 h 3439886"/>
              <a:gd name="connsiteX14" fmla="*/ 464209 w 11573522"/>
              <a:gd name="connsiteY14" fmla="*/ 0 h 3439886"/>
              <a:gd name="connsiteX15" fmla="*/ 484510 w 11573522"/>
              <a:gd name="connsiteY15" fmla="*/ 15775 h 3439886"/>
              <a:gd name="connsiteX16" fmla="*/ 582061 w 11573522"/>
              <a:gd name="connsiteY16" fmla="*/ 91574 h 3439886"/>
              <a:gd name="connsiteX17" fmla="*/ 695192 w 11573522"/>
              <a:gd name="connsiteY17" fmla="*/ 5744 h 3439886"/>
              <a:gd name="connsiteX18" fmla="*/ 702764 w 11573522"/>
              <a:gd name="connsiteY18" fmla="*/ 0 h 3439886"/>
              <a:gd name="connsiteX19" fmla="*/ 2758098 w 11573522"/>
              <a:gd name="connsiteY19" fmla="*/ 0 h 3439886"/>
              <a:gd name="connsiteX20" fmla="*/ 2764588 w 11573522"/>
              <a:gd name="connsiteY20" fmla="*/ 0 h 3439886"/>
              <a:gd name="connsiteX21" fmla="*/ 2825185 w 11573522"/>
              <a:gd name="connsiteY21" fmla="*/ 0 h 3439886"/>
              <a:gd name="connsiteX22" fmla="*/ 2836160 w 11573522"/>
              <a:gd name="connsiteY22" fmla="*/ 0 h 3439886"/>
              <a:gd name="connsiteX23" fmla="*/ 3074715 w 11573522"/>
              <a:gd name="connsiteY23" fmla="*/ 0 h 3439886"/>
              <a:gd name="connsiteX24" fmla="*/ 9201571 w 11573522"/>
              <a:gd name="connsiteY24" fmla="*/ 0 h 3439886"/>
              <a:gd name="connsiteX25" fmla="*/ 11573522 w 11573522"/>
              <a:gd name="connsiteY25" fmla="*/ 0 h 3439886"/>
              <a:gd name="connsiteX26" fmla="*/ 11573522 w 11573522"/>
              <a:gd name="connsiteY26" fmla="*/ 3439886 h 3439886"/>
              <a:gd name="connsiteX27" fmla="*/ 962936 w 11573522"/>
              <a:gd name="connsiteY27" fmla="*/ 3439886 h 3439886"/>
              <a:gd name="connsiteX28" fmla="*/ 962936 w 11573522"/>
              <a:gd name="connsiteY28" fmla="*/ 3439632 h 3439886"/>
              <a:gd name="connsiteX29" fmla="*/ 962936 w 11573522"/>
              <a:gd name="connsiteY29" fmla="*/ 3438953 h 3439886"/>
              <a:gd name="connsiteX30" fmla="*/ 776757 w 11573522"/>
              <a:gd name="connsiteY30" fmla="*/ 3294579 h 3439886"/>
              <a:gd name="connsiteX31" fmla="*/ 776757 w 11573522"/>
              <a:gd name="connsiteY31" fmla="*/ 3429148 h 3439886"/>
              <a:gd name="connsiteX32" fmla="*/ 776757 w 11573522"/>
              <a:gd name="connsiteY32" fmla="*/ 3439886 h 3439886"/>
              <a:gd name="connsiteX33" fmla="*/ 769862 w 11573522"/>
              <a:gd name="connsiteY33" fmla="*/ 3439886 h 3439886"/>
              <a:gd name="connsiteX34" fmla="*/ 769862 w 11573522"/>
              <a:gd name="connsiteY34" fmla="*/ 3414403 h 3439886"/>
              <a:gd name="connsiteX35" fmla="*/ 769862 w 11573522"/>
              <a:gd name="connsiteY35" fmla="*/ 3292145 h 3439886"/>
              <a:gd name="connsiteX36" fmla="*/ 629924 w 11573522"/>
              <a:gd name="connsiteY36" fmla="*/ 3183458 h 3439886"/>
              <a:gd name="connsiteX37" fmla="*/ 633168 w 11573522"/>
              <a:gd name="connsiteY37" fmla="*/ 3177375 h 3439886"/>
              <a:gd name="connsiteX38" fmla="*/ 771079 w 11573522"/>
              <a:gd name="connsiteY38" fmla="*/ 3284034 h 3439886"/>
              <a:gd name="connsiteX39" fmla="*/ 771079 w 11573522"/>
              <a:gd name="connsiteY39" fmla="*/ 3105999 h 3439886"/>
              <a:gd name="connsiteX40" fmla="*/ 704963 w 11573522"/>
              <a:gd name="connsiteY40" fmla="*/ 3054900 h 3439886"/>
              <a:gd name="connsiteX41" fmla="*/ 708614 w 11573522"/>
              <a:gd name="connsiteY41" fmla="*/ 3049222 h 3439886"/>
              <a:gd name="connsiteX42" fmla="*/ 774323 w 11573522"/>
              <a:gd name="connsiteY42" fmla="*/ 3100322 h 3439886"/>
              <a:gd name="connsiteX43" fmla="*/ 962125 w 11573522"/>
              <a:gd name="connsiteY43" fmla="*/ 2957569 h 3439886"/>
              <a:gd name="connsiteX44" fmla="*/ 824621 w 11573522"/>
              <a:gd name="connsiteY44" fmla="*/ 2850911 h 3439886"/>
              <a:gd name="connsiteX45" fmla="*/ 828271 w 11573522"/>
              <a:gd name="connsiteY45" fmla="*/ 2844422 h 3439886"/>
              <a:gd name="connsiteX46" fmla="*/ 962936 w 11573522"/>
              <a:gd name="connsiteY46" fmla="*/ 2948647 h 3439886"/>
              <a:gd name="connsiteX47" fmla="*/ 962936 w 11573522"/>
              <a:gd name="connsiteY47" fmla="*/ 2770612 h 3439886"/>
              <a:gd name="connsiteX48" fmla="*/ 900065 w 11573522"/>
              <a:gd name="connsiteY48" fmla="*/ 2721947 h 3439886"/>
              <a:gd name="connsiteX49" fmla="*/ 903716 w 11573522"/>
              <a:gd name="connsiteY49" fmla="*/ 2715864 h 3439886"/>
              <a:gd name="connsiteX50" fmla="*/ 966181 w 11573522"/>
              <a:gd name="connsiteY50" fmla="*/ 2764529 h 3439886"/>
              <a:gd name="connsiteX51" fmla="*/ 1153982 w 11573522"/>
              <a:gd name="connsiteY51" fmla="*/ 2621777 h 3439886"/>
              <a:gd name="connsiteX52" fmla="*/ 969021 w 11573522"/>
              <a:gd name="connsiteY52" fmla="*/ 2478619 h 3439886"/>
              <a:gd name="connsiteX53" fmla="*/ 781219 w 11573522"/>
              <a:gd name="connsiteY53" fmla="*/ 2621371 h 3439886"/>
              <a:gd name="connsiteX54" fmla="*/ 903310 w 11573522"/>
              <a:gd name="connsiteY54" fmla="*/ 2715864 h 3439886"/>
              <a:gd name="connsiteX55" fmla="*/ 900065 w 11573522"/>
              <a:gd name="connsiteY55" fmla="*/ 2721542 h 3439886"/>
              <a:gd name="connsiteX56" fmla="*/ 776757 w 11573522"/>
              <a:gd name="connsiteY56" fmla="*/ 2626238 h 3439886"/>
              <a:gd name="connsiteX57" fmla="*/ 776757 w 11573522"/>
              <a:gd name="connsiteY57" fmla="*/ 2804273 h 3439886"/>
              <a:gd name="connsiteX58" fmla="*/ 828271 w 11573522"/>
              <a:gd name="connsiteY58" fmla="*/ 2844017 h 3439886"/>
              <a:gd name="connsiteX59" fmla="*/ 824215 w 11573522"/>
              <a:gd name="connsiteY59" fmla="*/ 2850506 h 3439886"/>
              <a:gd name="connsiteX60" fmla="*/ 774729 w 11573522"/>
              <a:gd name="connsiteY60" fmla="*/ 2811978 h 3439886"/>
              <a:gd name="connsiteX61" fmla="*/ 586928 w 11573522"/>
              <a:gd name="connsiteY61" fmla="*/ 2954731 h 3439886"/>
              <a:gd name="connsiteX62" fmla="*/ 708208 w 11573522"/>
              <a:gd name="connsiteY62" fmla="*/ 3048817 h 3439886"/>
              <a:gd name="connsiteX63" fmla="*/ 704963 w 11573522"/>
              <a:gd name="connsiteY63" fmla="*/ 3054900 h 3439886"/>
              <a:gd name="connsiteX64" fmla="*/ 584900 w 11573522"/>
              <a:gd name="connsiteY64" fmla="*/ 2961625 h 3439886"/>
              <a:gd name="connsiteX65" fmla="*/ 584900 w 11573522"/>
              <a:gd name="connsiteY65" fmla="*/ 3140065 h 3439886"/>
              <a:gd name="connsiteX66" fmla="*/ 633168 w 11573522"/>
              <a:gd name="connsiteY66" fmla="*/ 3177375 h 3439886"/>
              <a:gd name="connsiteX67" fmla="*/ 629518 w 11573522"/>
              <a:gd name="connsiteY67" fmla="*/ 3183052 h 3439886"/>
              <a:gd name="connsiteX68" fmla="*/ 582872 w 11573522"/>
              <a:gd name="connsiteY68" fmla="*/ 3146960 h 3439886"/>
              <a:gd name="connsiteX69" fmla="*/ 388175 w 11573522"/>
              <a:gd name="connsiteY69" fmla="*/ 3295390 h 3439886"/>
              <a:gd name="connsiteX70" fmla="*/ 191856 w 11573522"/>
              <a:gd name="connsiteY70" fmla="*/ 3143310 h 3439886"/>
              <a:gd name="connsiteX71" fmla="*/ 191856 w 11573522"/>
              <a:gd name="connsiteY71" fmla="*/ 3082477 h 3439886"/>
              <a:gd name="connsiteX72" fmla="*/ 198752 w 11573522"/>
              <a:gd name="connsiteY72" fmla="*/ 3085316 h 3439886"/>
              <a:gd name="connsiteX73" fmla="*/ 198752 w 11573522"/>
              <a:gd name="connsiteY73" fmla="*/ 3140065 h 3439886"/>
              <a:gd name="connsiteX74" fmla="*/ 384930 w 11573522"/>
              <a:gd name="connsiteY74" fmla="*/ 3284034 h 3439886"/>
              <a:gd name="connsiteX75" fmla="*/ 384930 w 11573522"/>
              <a:gd name="connsiteY75" fmla="*/ 3105999 h 3439886"/>
              <a:gd name="connsiteX76" fmla="*/ 198752 w 11573522"/>
              <a:gd name="connsiteY76" fmla="*/ 2961625 h 3439886"/>
              <a:gd name="connsiteX77" fmla="*/ 198752 w 11573522"/>
              <a:gd name="connsiteY77" fmla="*/ 3084911 h 3439886"/>
              <a:gd name="connsiteX78" fmla="*/ 191856 w 11573522"/>
              <a:gd name="connsiteY78" fmla="*/ 3082072 h 3439886"/>
              <a:gd name="connsiteX79" fmla="*/ 191856 w 11573522"/>
              <a:gd name="connsiteY79" fmla="*/ 2953108 h 3439886"/>
              <a:gd name="connsiteX80" fmla="*/ 259189 w 11573522"/>
              <a:gd name="connsiteY80" fmla="*/ 2902009 h 3439886"/>
              <a:gd name="connsiteX81" fmla="*/ 383713 w 11573522"/>
              <a:gd name="connsiteY81" fmla="*/ 2807517 h 3439886"/>
              <a:gd name="connsiteX82" fmla="*/ 383713 w 11573522"/>
              <a:gd name="connsiteY82" fmla="*/ 2715053 h 3439886"/>
              <a:gd name="connsiteX83" fmla="*/ 390609 w 11573522"/>
              <a:gd name="connsiteY83" fmla="*/ 2716269 h 3439886"/>
              <a:gd name="connsiteX84" fmla="*/ 390609 w 11573522"/>
              <a:gd name="connsiteY84" fmla="*/ 2804273 h 3439886"/>
              <a:gd name="connsiteX85" fmla="*/ 576788 w 11573522"/>
              <a:gd name="connsiteY85" fmla="*/ 2948647 h 3439886"/>
              <a:gd name="connsiteX86" fmla="*/ 576788 w 11573522"/>
              <a:gd name="connsiteY86" fmla="*/ 2770612 h 3439886"/>
              <a:gd name="connsiteX87" fmla="*/ 489174 w 11573522"/>
              <a:gd name="connsiteY87" fmla="*/ 2702481 h 3439886"/>
              <a:gd name="connsiteX88" fmla="*/ 492825 w 11573522"/>
              <a:gd name="connsiteY88" fmla="*/ 2697209 h 3439886"/>
              <a:gd name="connsiteX89" fmla="*/ 580033 w 11573522"/>
              <a:gd name="connsiteY89" fmla="*/ 2764529 h 3439886"/>
              <a:gd name="connsiteX90" fmla="*/ 767834 w 11573522"/>
              <a:gd name="connsiteY90" fmla="*/ 2621777 h 3439886"/>
              <a:gd name="connsiteX91" fmla="*/ 626679 w 11573522"/>
              <a:gd name="connsiteY91" fmla="*/ 2512280 h 3439886"/>
              <a:gd name="connsiteX92" fmla="*/ 630735 w 11573522"/>
              <a:gd name="connsiteY92" fmla="*/ 2507007 h 3439886"/>
              <a:gd name="connsiteX93" fmla="*/ 771079 w 11573522"/>
              <a:gd name="connsiteY93" fmla="*/ 2615693 h 3439886"/>
              <a:gd name="connsiteX94" fmla="*/ 771079 w 11573522"/>
              <a:gd name="connsiteY94" fmla="*/ 2437659 h 3439886"/>
              <a:gd name="connsiteX95" fmla="*/ 713481 w 11573522"/>
              <a:gd name="connsiteY95" fmla="*/ 2392644 h 3439886"/>
              <a:gd name="connsiteX96" fmla="*/ 717131 w 11573522"/>
              <a:gd name="connsiteY96" fmla="*/ 2387372 h 3439886"/>
              <a:gd name="connsiteX97" fmla="*/ 774323 w 11573522"/>
              <a:gd name="connsiteY97" fmla="*/ 2431576 h 3439886"/>
              <a:gd name="connsiteX98" fmla="*/ 962125 w 11573522"/>
              <a:gd name="connsiteY98" fmla="*/ 2288824 h 3439886"/>
              <a:gd name="connsiteX99" fmla="*/ 774729 w 11573522"/>
              <a:gd name="connsiteY99" fmla="*/ 2143638 h 3439886"/>
              <a:gd name="connsiteX100" fmla="*/ 586928 w 11573522"/>
              <a:gd name="connsiteY100" fmla="*/ 2286391 h 3439886"/>
              <a:gd name="connsiteX101" fmla="*/ 717131 w 11573522"/>
              <a:gd name="connsiteY101" fmla="*/ 2387372 h 3439886"/>
              <a:gd name="connsiteX102" fmla="*/ 713075 w 11573522"/>
              <a:gd name="connsiteY102" fmla="*/ 2392644 h 3439886"/>
              <a:gd name="connsiteX103" fmla="*/ 584900 w 11573522"/>
              <a:gd name="connsiteY103" fmla="*/ 2293285 h 3439886"/>
              <a:gd name="connsiteX104" fmla="*/ 584900 w 11573522"/>
              <a:gd name="connsiteY104" fmla="*/ 2471319 h 3439886"/>
              <a:gd name="connsiteX105" fmla="*/ 630329 w 11573522"/>
              <a:gd name="connsiteY105" fmla="*/ 2506602 h 3439886"/>
              <a:gd name="connsiteX106" fmla="*/ 626679 w 11573522"/>
              <a:gd name="connsiteY106" fmla="*/ 2512280 h 3439886"/>
              <a:gd name="connsiteX107" fmla="*/ 582872 w 11573522"/>
              <a:gd name="connsiteY107" fmla="*/ 2478619 h 3439886"/>
              <a:gd name="connsiteX108" fmla="*/ 395071 w 11573522"/>
              <a:gd name="connsiteY108" fmla="*/ 2621371 h 3439886"/>
              <a:gd name="connsiteX109" fmla="*/ 492825 w 11573522"/>
              <a:gd name="connsiteY109" fmla="*/ 2696804 h 3439886"/>
              <a:gd name="connsiteX110" fmla="*/ 488769 w 11573522"/>
              <a:gd name="connsiteY110" fmla="*/ 2702481 h 3439886"/>
              <a:gd name="connsiteX111" fmla="*/ 390609 w 11573522"/>
              <a:gd name="connsiteY111" fmla="*/ 2626238 h 3439886"/>
              <a:gd name="connsiteX112" fmla="*/ 390609 w 11573522"/>
              <a:gd name="connsiteY112" fmla="*/ 2715864 h 3439886"/>
              <a:gd name="connsiteX113" fmla="*/ 383713 w 11573522"/>
              <a:gd name="connsiteY113" fmla="*/ 2714647 h 3439886"/>
              <a:gd name="connsiteX114" fmla="*/ 383713 w 11573522"/>
              <a:gd name="connsiteY114" fmla="*/ 2623399 h 3439886"/>
              <a:gd name="connsiteX115" fmla="*/ 375601 w 11573522"/>
              <a:gd name="connsiteY115" fmla="*/ 2616910 h 3439886"/>
              <a:gd name="connsiteX116" fmla="*/ 375601 w 11573522"/>
              <a:gd name="connsiteY116" fmla="*/ 2608394 h 3439886"/>
              <a:gd name="connsiteX117" fmla="*/ 384930 w 11573522"/>
              <a:gd name="connsiteY117" fmla="*/ 2615693 h 3439886"/>
              <a:gd name="connsiteX118" fmla="*/ 384930 w 11573522"/>
              <a:gd name="connsiteY118" fmla="*/ 2437659 h 3439886"/>
              <a:gd name="connsiteX119" fmla="*/ 375601 w 11573522"/>
              <a:gd name="connsiteY119" fmla="*/ 2430360 h 3439886"/>
              <a:gd name="connsiteX120" fmla="*/ 375601 w 11573522"/>
              <a:gd name="connsiteY120" fmla="*/ 2421843 h 3439886"/>
              <a:gd name="connsiteX121" fmla="*/ 388175 w 11573522"/>
              <a:gd name="connsiteY121" fmla="*/ 2431576 h 3439886"/>
              <a:gd name="connsiteX122" fmla="*/ 575977 w 11573522"/>
              <a:gd name="connsiteY122" fmla="*/ 2288824 h 3439886"/>
              <a:gd name="connsiteX123" fmla="*/ 388580 w 11573522"/>
              <a:gd name="connsiteY123" fmla="*/ 2143638 h 3439886"/>
              <a:gd name="connsiteX124" fmla="*/ 200780 w 11573522"/>
              <a:gd name="connsiteY124" fmla="*/ 2286391 h 3439886"/>
              <a:gd name="connsiteX125" fmla="*/ 375195 w 11573522"/>
              <a:gd name="connsiteY125" fmla="*/ 2421843 h 3439886"/>
              <a:gd name="connsiteX126" fmla="*/ 375195 w 11573522"/>
              <a:gd name="connsiteY126" fmla="*/ 2429954 h 3439886"/>
              <a:gd name="connsiteX127" fmla="*/ 198752 w 11573522"/>
              <a:gd name="connsiteY127" fmla="*/ 2293285 h 3439886"/>
              <a:gd name="connsiteX128" fmla="*/ 198752 w 11573522"/>
              <a:gd name="connsiteY128" fmla="*/ 2471319 h 3439886"/>
              <a:gd name="connsiteX129" fmla="*/ 375195 w 11573522"/>
              <a:gd name="connsiteY129" fmla="*/ 2608394 h 3439886"/>
              <a:gd name="connsiteX130" fmla="*/ 375195 w 11573522"/>
              <a:gd name="connsiteY130" fmla="*/ 2616910 h 3439886"/>
              <a:gd name="connsiteX131" fmla="*/ 191856 w 11573522"/>
              <a:gd name="connsiteY131" fmla="*/ 2474563 h 3439886"/>
              <a:gd name="connsiteX132" fmla="*/ 191856 w 11573522"/>
              <a:gd name="connsiteY132" fmla="*/ 2284768 h 3439886"/>
              <a:gd name="connsiteX133" fmla="*/ 383713 w 11573522"/>
              <a:gd name="connsiteY133" fmla="*/ 2138772 h 3439886"/>
              <a:gd name="connsiteX134" fmla="*/ 383713 w 11573522"/>
              <a:gd name="connsiteY134" fmla="*/ 1959926 h 3439886"/>
              <a:gd name="connsiteX135" fmla="*/ 390609 w 11573522"/>
              <a:gd name="connsiteY135" fmla="*/ 1965198 h 3439886"/>
              <a:gd name="connsiteX136" fmla="*/ 390609 w 11573522"/>
              <a:gd name="connsiteY136" fmla="*/ 2136339 h 3439886"/>
              <a:gd name="connsiteX137" fmla="*/ 576788 w 11573522"/>
              <a:gd name="connsiteY137" fmla="*/ 2280307 h 3439886"/>
              <a:gd name="connsiteX138" fmla="*/ 576788 w 11573522"/>
              <a:gd name="connsiteY138" fmla="*/ 2102272 h 3439886"/>
              <a:gd name="connsiteX139" fmla="*/ 390609 w 11573522"/>
              <a:gd name="connsiteY139" fmla="*/ 1957898 h 3439886"/>
              <a:gd name="connsiteX140" fmla="*/ 390609 w 11573522"/>
              <a:gd name="connsiteY140" fmla="*/ 1964792 h 3439886"/>
              <a:gd name="connsiteX141" fmla="*/ 383713 w 11573522"/>
              <a:gd name="connsiteY141" fmla="*/ 1959520 h 3439886"/>
              <a:gd name="connsiteX142" fmla="*/ 383713 w 11573522"/>
              <a:gd name="connsiteY142" fmla="*/ 1949382 h 3439886"/>
              <a:gd name="connsiteX143" fmla="*/ 569487 w 11573522"/>
              <a:gd name="connsiteY143" fmla="*/ 1808251 h 3439886"/>
              <a:gd name="connsiteX144" fmla="*/ 575166 w 11573522"/>
              <a:gd name="connsiteY144" fmla="*/ 1812307 h 3439886"/>
              <a:gd name="connsiteX145" fmla="*/ 392637 w 11573522"/>
              <a:gd name="connsiteY145" fmla="*/ 1951004 h 3439886"/>
              <a:gd name="connsiteX146" fmla="*/ 580033 w 11573522"/>
              <a:gd name="connsiteY146" fmla="*/ 2096594 h 3439886"/>
              <a:gd name="connsiteX147" fmla="*/ 767834 w 11573522"/>
              <a:gd name="connsiteY147" fmla="*/ 1953437 h 3439886"/>
              <a:gd name="connsiteX148" fmla="*/ 580438 w 11573522"/>
              <a:gd name="connsiteY148" fmla="*/ 1808251 h 3439886"/>
              <a:gd name="connsiteX149" fmla="*/ 575166 w 11573522"/>
              <a:gd name="connsiteY149" fmla="*/ 1812307 h 3439886"/>
              <a:gd name="connsiteX150" fmla="*/ 569893 w 11573522"/>
              <a:gd name="connsiteY150" fmla="*/ 1807846 h 3439886"/>
              <a:gd name="connsiteX151" fmla="*/ 578005 w 11573522"/>
              <a:gd name="connsiteY151" fmla="*/ 1801763 h 3439886"/>
              <a:gd name="connsiteX152" fmla="*/ 578005 w 11573522"/>
              <a:gd name="connsiteY152" fmla="*/ 1795679 h 3439886"/>
              <a:gd name="connsiteX153" fmla="*/ 584900 w 11573522"/>
              <a:gd name="connsiteY153" fmla="*/ 1795679 h 3439886"/>
              <a:gd name="connsiteX154" fmla="*/ 584900 w 11573522"/>
              <a:gd name="connsiteY154" fmla="*/ 1802168 h 3439886"/>
              <a:gd name="connsiteX155" fmla="*/ 771079 w 11573522"/>
              <a:gd name="connsiteY155" fmla="*/ 1946137 h 3439886"/>
              <a:gd name="connsiteX156" fmla="*/ 771079 w 11573522"/>
              <a:gd name="connsiteY156" fmla="*/ 1783107 h 3439886"/>
              <a:gd name="connsiteX157" fmla="*/ 771079 w 11573522"/>
              <a:gd name="connsiteY157" fmla="*/ 1768508 h 3439886"/>
              <a:gd name="connsiteX158" fmla="*/ 584900 w 11573522"/>
              <a:gd name="connsiteY158" fmla="*/ 1624133 h 3439886"/>
              <a:gd name="connsiteX159" fmla="*/ 584900 w 11573522"/>
              <a:gd name="connsiteY159" fmla="*/ 1785541 h 3439886"/>
              <a:gd name="connsiteX160" fmla="*/ 584900 w 11573522"/>
              <a:gd name="connsiteY160" fmla="*/ 1795274 h 3439886"/>
              <a:gd name="connsiteX161" fmla="*/ 578005 w 11573522"/>
              <a:gd name="connsiteY161" fmla="*/ 1795274 h 3439886"/>
              <a:gd name="connsiteX162" fmla="*/ 578005 w 11573522"/>
              <a:gd name="connsiteY162" fmla="*/ 1621294 h 3439886"/>
              <a:gd name="connsiteX163" fmla="*/ 437661 w 11573522"/>
              <a:gd name="connsiteY163" fmla="*/ 1512608 h 3439886"/>
              <a:gd name="connsiteX164" fmla="*/ 441312 w 11573522"/>
              <a:gd name="connsiteY164" fmla="*/ 1506930 h 3439886"/>
              <a:gd name="connsiteX165" fmla="*/ 578816 w 11573522"/>
              <a:gd name="connsiteY165" fmla="*/ 1613589 h 3439886"/>
              <a:gd name="connsiteX166" fmla="*/ 578816 w 11573522"/>
              <a:gd name="connsiteY166" fmla="*/ 1435555 h 3439886"/>
              <a:gd name="connsiteX167" fmla="*/ 513106 w 11573522"/>
              <a:gd name="connsiteY167" fmla="*/ 1384456 h 3439886"/>
              <a:gd name="connsiteX168" fmla="*/ 516350 w 11573522"/>
              <a:gd name="connsiteY168" fmla="*/ 1378372 h 3439886"/>
              <a:gd name="connsiteX169" fmla="*/ 582061 w 11573522"/>
              <a:gd name="connsiteY169" fmla="*/ 1429472 h 3439886"/>
              <a:gd name="connsiteX170" fmla="*/ 769862 w 11573522"/>
              <a:gd name="connsiteY170" fmla="*/ 1286719 h 3439886"/>
              <a:gd name="connsiteX171" fmla="*/ 632763 w 11573522"/>
              <a:gd name="connsiteY171" fmla="*/ 1180060 h 3439886"/>
              <a:gd name="connsiteX172" fmla="*/ 636413 w 11573522"/>
              <a:gd name="connsiteY172" fmla="*/ 1173571 h 3439886"/>
              <a:gd name="connsiteX173" fmla="*/ 771079 w 11573522"/>
              <a:gd name="connsiteY173" fmla="*/ 1278203 h 3439886"/>
              <a:gd name="connsiteX174" fmla="*/ 771079 w 11573522"/>
              <a:gd name="connsiteY174" fmla="*/ 1099762 h 3439886"/>
              <a:gd name="connsiteX175" fmla="*/ 708208 w 11573522"/>
              <a:gd name="connsiteY175" fmla="*/ 1051096 h 3439886"/>
              <a:gd name="connsiteX176" fmla="*/ 711453 w 11573522"/>
              <a:gd name="connsiteY176" fmla="*/ 1045419 h 3439886"/>
              <a:gd name="connsiteX177" fmla="*/ 774323 w 11573522"/>
              <a:gd name="connsiteY177" fmla="*/ 1094085 h 3439886"/>
              <a:gd name="connsiteX178" fmla="*/ 962125 w 11573522"/>
              <a:gd name="connsiteY178" fmla="*/ 951332 h 3439886"/>
              <a:gd name="connsiteX179" fmla="*/ 777163 w 11573522"/>
              <a:gd name="connsiteY179" fmla="*/ 807769 h 3439886"/>
              <a:gd name="connsiteX180" fmla="*/ 589362 w 11573522"/>
              <a:gd name="connsiteY180" fmla="*/ 950521 h 3439886"/>
              <a:gd name="connsiteX181" fmla="*/ 711453 w 11573522"/>
              <a:gd name="connsiteY181" fmla="*/ 1045013 h 3439886"/>
              <a:gd name="connsiteX182" fmla="*/ 707802 w 11573522"/>
              <a:gd name="connsiteY182" fmla="*/ 1051096 h 3439886"/>
              <a:gd name="connsiteX183" fmla="*/ 584900 w 11573522"/>
              <a:gd name="connsiteY183" fmla="*/ 955388 h 3439886"/>
              <a:gd name="connsiteX184" fmla="*/ 584900 w 11573522"/>
              <a:gd name="connsiteY184" fmla="*/ 1133828 h 3439886"/>
              <a:gd name="connsiteX185" fmla="*/ 636008 w 11573522"/>
              <a:gd name="connsiteY185" fmla="*/ 1173571 h 3439886"/>
              <a:gd name="connsiteX186" fmla="*/ 632357 w 11573522"/>
              <a:gd name="connsiteY186" fmla="*/ 1180060 h 3439886"/>
              <a:gd name="connsiteX187" fmla="*/ 582872 w 11573522"/>
              <a:gd name="connsiteY187" fmla="*/ 1141534 h 3439886"/>
              <a:gd name="connsiteX188" fmla="*/ 395071 w 11573522"/>
              <a:gd name="connsiteY188" fmla="*/ 1284286 h 3439886"/>
              <a:gd name="connsiteX189" fmla="*/ 516350 w 11573522"/>
              <a:gd name="connsiteY189" fmla="*/ 1378372 h 3439886"/>
              <a:gd name="connsiteX190" fmla="*/ 512700 w 11573522"/>
              <a:gd name="connsiteY190" fmla="*/ 1384050 h 3439886"/>
              <a:gd name="connsiteX191" fmla="*/ 392637 w 11573522"/>
              <a:gd name="connsiteY191" fmla="*/ 1291180 h 3439886"/>
              <a:gd name="connsiteX192" fmla="*/ 392637 w 11573522"/>
              <a:gd name="connsiteY192" fmla="*/ 1469214 h 3439886"/>
              <a:gd name="connsiteX193" fmla="*/ 440906 w 11573522"/>
              <a:gd name="connsiteY193" fmla="*/ 1506525 h 3439886"/>
              <a:gd name="connsiteX194" fmla="*/ 437661 w 11573522"/>
              <a:gd name="connsiteY194" fmla="*/ 1512608 h 3439886"/>
              <a:gd name="connsiteX195" fmla="*/ 391015 w 11573522"/>
              <a:gd name="connsiteY195" fmla="*/ 1476514 h 3439886"/>
              <a:gd name="connsiteX196" fmla="*/ 195912 w 11573522"/>
              <a:gd name="connsiteY196" fmla="*/ 1624539 h 3439886"/>
              <a:gd name="connsiteX197" fmla="*/ 0 w 11573522"/>
              <a:gd name="connsiteY197" fmla="*/ 1472459 h 3439886"/>
              <a:gd name="connsiteX198" fmla="*/ 0 w 11573522"/>
              <a:gd name="connsiteY198" fmla="*/ 1412033 h 3439886"/>
              <a:gd name="connsiteX199" fmla="*/ 6490 w 11573522"/>
              <a:gd name="connsiteY199" fmla="*/ 1414872 h 3439886"/>
              <a:gd name="connsiteX200" fmla="*/ 6490 w 11573522"/>
              <a:gd name="connsiteY200" fmla="*/ 1469214 h 3439886"/>
              <a:gd name="connsiteX201" fmla="*/ 192668 w 11573522"/>
              <a:gd name="connsiteY201" fmla="*/ 1613589 h 3439886"/>
              <a:gd name="connsiteX202" fmla="*/ 192668 w 11573522"/>
              <a:gd name="connsiteY202" fmla="*/ 1435555 h 3439886"/>
              <a:gd name="connsiteX203" fmla="*/ 6490 w 11573522"/>
              <a:gd name="connsiteY203" fmla="*/ 1291180 h 3439886"/>
              <a:gd name="connsiteX204" fmla="*/ 6490 w 11573522"/>
              <a:gd name="connsiteY204" fmla="*/ 1414466 h 3439886"/>
              <a:gd name="connsiteX205" fmla="*/ 0 w 11573522"/>
              <a:gd name="connsiteY205" fmla="*/ 1411627 h 3439886"/>
              <a:gd name="connsiteX206" fmla="*/ 0 w 11573522"/>
              <a:gd name="connsiteY206" fmla="*/ 1282664 h 3439886"/>
              <a:gd name="connsiteX207" fmla="*/ 66926 w 11573522"/>
              <a:gd name="connsiteY207" fmla="*/ 1231565 h 3439886"/>
              <a:gd name="connsiteX208" fmla="*/ 73821 w 11573522"/>
              <a:gd name="connsiteY208" fmla="*/ 1234809 h 3439886"/>
              <a:gd name="connsiteX209" fmla="*/ 8924 w 11573522"/>
              <a:gd name="connsiteY209" fmla="*/ 1284286 h 3439886"/>
              <a:gd name="connsiteX210" fmla="*/ 196318 w 11573522"/>
              <a:gd name="connsiteY210" fmla="*/ 1429472 h 3439886"/>
              <a:gd name="connsiteX211" fmla="*/ 384119 w 11573522"/>
              <a:gd name="connsiteY211" fmla="*/ 1286719 h 3439886"/>
              <a:gd name="connsiteX212" fmla="*/ 196724 w 11573522"/>
              <a:gd name="connsiteY212" fmla="*/ 1141534 h 3439886"/>
              <a:gd name="connsiteX213" fmla="*/ 74227 w 11573522"/>
              <a:gd name="connsiteY213" fmla="*/ 1234403 h 3439886"/>
              <a:gd name="connsiteX214" fmla="*/ 67332 w 11573522"/>
              <a:gd name="connsiteY214" fmla="*/ 1231159 h 3439886"/>
              <a:gd name="connsiteX215" fmla="*/ 191856 w 11573522"/>
              <a:gd name="connsiteY215" fmla="*/ 1136667 h 3439886"/>
              <a:gd name="connsiteX216" fmla="*/ 191856 w 11573522"/>
              <a:gd name="connsiteY216" fmla="*/ 1044607 h 3439886"/>
              <a:gd name="connsiteX217" fmla="*/ 198752 w 11573522"/>
              <a:gd name="connsiteY217" fmla="*/ 1045419 h 3439886"/>
              <a:gd name="connsiteX218" fmla="*/ 198752 w 11573522"/>
              <a:gd name="connsiteY218" fmla="*/ 1133828 h 3439886"/>
              <a:gd name="connsiteX219" fmla="*/ 384524 w 11573522"/>
              <a:gd name="connsiteY219" fmla="*/ 1278203 h 3439886"/>
              <a:gd name="connsiteX220" fmla="*/ 384524 w 11573522"/>
              <a:gd name="connsiteY220" fmla="*/ 1099762 h 3439886"/>
              <a:gd name="connsiteX221" fmla="*/ 296912 w 11573522"/>
              <a:gd name="connsiteY221" fmla="*/ 1032037 h 3439886"/>
              <a:gd name="connsiteX222" fmla="*/ 300968 w 11573522"/>
              <a:gd name="connsiteY222" fmla="*/ 1026359 h 3439886"/>
              <a:gd name="connsiteX223" fmla="*/ 388175 w 11573522"/>
              <a:gd name="connsiteY223" fmla="*/ 1094085 h 3439886"/>
              <a:gd name="connsiteX224" fmla="*/ 575977 w 11573522"/>
              <a:gd name="connsiteY224" fmla="*/ 951332 h 3439886"/>
              <a:gd name="connsiteX225" fmla="*/ 434822 w 11573522"/>
              <a:gd name="connsiteY225" fmla="*/ 841835 h 3439886"/>
              <a:gd name="connsiteX226" fmla="*/ 438878 w 11573522"/>
              <a:gd name="connsiteY226" fmla="*/ 836158 h 3439886"/>
              <a:gd name="connsiteX227" fmla="*/ 578816 w 11573522"/>
              <a:gd name="connsiteY227" fmla="*/ 944843 h 3439886"/>
              <a:gd name="connsiteX228" fmla="*/ 578816 w 11573522"/>
              <a:gd name="connsiteY228" fmla="*/ 766808 h 3439886"/>
              <a:gd name="connsiteX229" fmla="*/ 521218 w 11573522"/>
              <a:gd name="connsiteY229" fmla="*/ 722199 h 3439886"/>
              <a:gd name="connsiteX230" fmla="*/ 525274 w 11573522"/>
              <a:gd name="connsiteY230" fmla="*/ 716927 h 3439886"/>
              <a:gd name="connsiteX231" fmla="*/ 582061 w 11573522"/>
              <a:gd name="connsiteY231" fmla="*/ 761131 h 3439886"/>
              <a:gd name="connsiteX232" fmla="*/ 769862 w 11573522"/>
              <a:gd name="connsiteY232" fmla="*/ 618379 h 3439886"/>
              <a:gd name="connsiteX233" fmla="*/ 582872 w 11573522"/>
              <a:gd name="connsiteY233" fmla="*/ 472787 h 3439886"/>
              <a:gd name="connsiteX234" fmla="*/ 395071 w 11573522"/>
              <a:gd name="connsiteY234" fmla="*/ 615540 h 3439886"/>
              <a:gd name="connsiteX235" fmla="*/ 524868 w 11573522"/>
              <a:gd name="connsiteY235" fmla="*/ 716521 h 3439886"/>
              <a:gd name="connsiteX236" fmla="*/ 521218 w 11573522"/>
              <a:gd name="connsiteY236" fmla="*/ 722199 h 3439886"/>
              <a:gd name="connsiteX237" fmla="*/ 392637 w 11573522"/>
              <a:gd name="connsiteY237" fmla="*/ 622434 h 3439886"/>
              <a:gd name="connsiteX238" fmla="*/ 392637 w 11573522"/>
              <a:gd name="connsiteY238" fmla="*/ 800875 h 3439886"/>
              <a:gd name="connsiteX239" fmla="*/ 438472 w 11573522"/>
              <a:gd name="connsiteY239" fmla="*/ 836158 h 3439886"/>
              <a:gd name="connsiteX240" fmla="*/ 434416 w 11573522"/>
              <a:gd name="connsiteY240" fmla="*/ 841430 h 3439886"/>
              <a:gd name="connsiteX241" fmla="*/ 391015 w 11573522"/>
              <a:gd name="connsiteY241" fmla="*/ 807769 h 3439886"/>
              <a:gd name="connsiteX242" fmla="*/ 203214 w 11573522"/>
              <a:gd name="connsiteY242" fmla="*/ 950521 h 3439886"/>
              <a:gd name="connsiteX243" fmla="*/ 300968 w 11573522"/>
              <a:gd name="connsiteY243" fmla="*/ 1026359 h 3439886"/>
              <a:gd name="connsiteX244" fmla="*/ 296912 w 11573522"/>
              <a:gd name="connsiteY244" fmla="*/ 1031630 h 3439886"/>
              <a:gd name="connsiteX245" fmla="*/ 198752 w 11573522"/>
              <a:gd name="connsiteY245" fmla="*/ 955388 h 3439886"/>
              <a:gd name="connsiteX246" fmla="*/ 198752 w 11573522"/>
              <a:gd name="connsiteY246" fmla="*/ 1045013 h 3439886"/>
              <a:gd name="connsiteX247" fmla="*/ 191856 w 11573522"/>
              <a:gd name="connsiteY247" fmla="*/ 1044202 h 3439886"/>
              <a:gd name="connsiteX248" fmla="*/ 191856 w 11573522"/>
              <a:gd name="connsiteY248" fmla="*/ 952954 h 3439886"/>
              <a:gd name="connsiteX249" fmla="*/ 183744 w 11573522"/>
              <a:gd name="connsiteY249" fmla="*/ 946465 h 3439886"/>
              <a:gd name="connsiteX250" fmla="*/ 183744 w 11573522"/>
              <a:gd name="connsiteY250" fmla="*/ 937949 h 3439886"/>
              <a:gd name="connsiteX251" fmla="*/ 192668 w 11573522"/>
              <a:gd name="connsiteY251" fmla="*/ 944843 h 3439886"/>
              <a:gd name="connsiteX252" fmla="*/ 192668 w 11573522"/>
              <a:gd name="connsiteY252" fmla="*/ 766808 h 3439886"/>
              <a:gd name="connsiteX253" fmla="*/ 183744 w 11573522"/>
              <a:gd name="connsiteY253" fmla="*/ 759914 h 3439886"/>
              <a:gd name="connsiteX254" fmla="*/ 183744 w 11573522"/>
              <a:gd name="connsiteY254" fmla="*/ 751398 h 3439886"/>
              <a:gd name="connsiteX255" fmla="*/ 196318 w 11573522"/>
              <a:gd name="connsiteY255" fmla="*/ 761131 h 3439886"/>
              <a:gd name="connsiteX256" fmla="*/ 384119 w 11573522"/>
              <a:gd name="connsiteY256" fmla="*/ 618379 h 3439886"/>
              <a:gd name="connsiteX257" fmla="*/ 196724 w 11573522"/>
              <a:gd name="connsiteY257" fmla="*/ 472787 h 3439886"/>
              <a:gd name="connsiteX258" fmla="*/ 8924 w 11573522"/>
              <a:gd name="connsiteY258" fmla="*/ 615540 h 3439886"/>
              <a:gd name="connsiteX259" fmla="*/ 183339 w 11573522"/>
              <a:gd name="connsiteY259" fmla="*/ 750992 h 3439886"/>
              <a:gd name="connsiteX260" fmla="*/ 183339 w 11573522"/>
              <a:gd name="connsiteY260" fmla="*/ 759508 h 3439886"/>
              <a:gd name="connsiteX261" fmla="*/ 6490 w 11573522"/>
              <a:gd name="connsiteY261" fmla="*/ 622434 h 3439886"/>
              <a:gd name="connsiteX262" fmla="*/ 6490 w 11573522"/>
              <a:gd name="connsiteY262" fmla="*/ 800875 h 3439886"/>
              <a:gd name="connsiteX263" fmla="*/ 183339 w 11573522"/>
              <a:gd name="connsiteY263" fmla="*/ 937544 h 3439886"/>
              <a:gd name="connsiteX264" fmla="*/ 183339 w 11573522"/>
              <a:gd name="connsiteY264" fmla="*/ 946060 h 3439886"/>
              <a:gd name="connsiteX265" fmla="*/ 0 w 11573522"/>
              <a:gd name="connsiteY265" fmla="*/ 804119 h 3439886"/>
              <a:gd name="connsiteX266" fmla="*/ 0 w 11573522"/>
              <a:gd name="connsiteY266" fmla="*/ 613917 h 3439886"/>
              <a:gd name="connsiteX267" fmla="*/ 191856 w 11573522"/>
              <a:gd name="connsiteY267" fmla="*/ 468327 h 3439886"/>
              <a:gd name="connsiteX268" fmla="*/ 191856 w 11573522"/>
              <a:gd name="connsiteY268" fmla="*/ 289076 h 3439886"/>
              <a:gd name="connsiteX269" fmla="*/ 198752 w 11573522"/>
              <a:gd name="connsiteY269" fmla="*/ 294348 h 3439886"/>
              <a:gd name="connsiteX270" fmla="*/ 198752 w 11573522"/>
              <a:gd name="connsiteY270" fmla="*/ 465488 h 3439886"/>
              <a:gd name="connsiteX271" fmla="*/ 384524 w 11573522"/>
              <a:gd name="connsiteY271" fmla="*/ 609862 h 3439886"/>
              <a:gd name="connsiteX272" fmla="*/ 384524 w 11573522"/>
              <a:gd name="connsiteY272" fmla="*/ 431828 h 3439886"/>
              <a:gd name="connsiteX273" fmla="*/ 198752 w 11573522"/>
              <a:gd name="connsiteY273" fmla="*/ 287453 h 3439886"/>
              <a:gd name="connsiteX274" fmla="*/ 198752 w 11573522"/>
              <a:gd name="connsiteY274" fmla="*/ 293942 h 3439886"/>
              <a:gd name="connsiteX275" fmla="*/ 191856 w 11573522"/>
              <a:gd name="connsiteY275" fmla="*/ 288670 h 3439886"/>
              <a:gd name="connsiteX276" fmla="*/ 191856 w 11573522"/>
              <a:gd name="connsiteY276" fmla="*/ 278937 h 3439886"/>
              <a:gd name="connsiteX277" fmla="*/ 377629 w 11573522"/>
              <a:gd name="connsiteY277" fmla="*/ 137401 h 3439886"/>
              <a:gd name="connsiteX278" fmla="*/ 383308 w 11573522"/>
              <a:gd name="connsiteY278" fmla="*/ 141862 h 3439886"/>
              <a:gd name="connsiteX279" fmla="*/ 200780 w 11573522"/>
              <a:gd name="connsiteY279" fmla="*/ 280559 h 3439886"/>
              <a:gd name="connsiteX280" fmla="*/ 388175 w 11573522"/>
              <a:gd name="connsiteY280" fmla="*/ 425745 h 3439886"/>
              <a:gd name="connsiteX281" fmla="*/ 575977 w 11573522"/>
              <a:gd name="connsiteY281" fmla="*/ 282993 h 3439886"/>
              <a:gd name="connsiteX282" fmla="*/ 388580 w 11573522"/>
              <a:gd name="connsiteY282" fmla="*/ 137807 h 3439886"/>
              <a:gd name="connsiteX283" fmla="*/ 383308 w 11573522"/>
              <a:gd name="connsiteY283" fmla="*/ 141862 h 3439886"/>
              <a:gd name="connsiteX284" fmla="*/ 378035 w 11573522"/>
              <a:gd name="connsiteY284" fmla="*/ 137401 h 3439886"/>
              <a:gd name="connsiteX285" fmla="*/ 386147 w 11573522"/>
              <a:gd name="connsiteY285" fmla="*/ 131318 h 3439886"/>
              <a:gd name="connsiteX286" fmla="*/ 386147 w 11573522"/>
              <a:gd name="connsiteY286" fmla="*/ 1350 h 3439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</a:cxnLst>
            <a:rect l="l" t="t" r="r" b="b"/>
            <a:pathLst>
              <a:path w="11573522" h="3439886">
                <a:moveTo>
                  <a:pt x="388580" y="2811978"/>
                </a:moveTo>
                <a:cubicBezTo>
                  <a:pt x="266084" y="2905253"/>
                  <a:pt x="266084" y="2905253"/>
                  <a:pt x="266084" y="2905253"/>
                </a:cubicBezTo>
                <a:cubicBezTo>
                  <a:pt x="200780" y="2954731"/>
                  <a:pt x="200780" y="2954731"/>
                  <a:pt x="200780" y="2954731"/>
                </a:cubicBezTo>
                <a:cubicBezTo>
                  <a:pt x="388175" y="3100322"/>
                  <a:pt x="388175" y="3100322"/>
                  <a:pt x="388175" y="3100322"/>
                </a:cubicBezTo>
                <a:cubicBezTo>
                  <a:pt x="575977" y="2957569"/>
                  <a:pt x="575977" y="2957569"/>
                  <a:pt x="575977" y="2957569"/>
                </a:cubicBezTo>
                <a:cubicBezTo>
                  <a:pt x="388580" y="2811978"/>
                  <a:pt x="388580" y="2811978"/>
                  <a:pt x="388580" y="2811978"/>
                </a:cubicBezTo>
                <a:close/>
                <a:moveTo>
                  <a:pt x="386147" y="0"/>
                </a:moveTo>
                <a:lnTo>
                  <a:pt x="392637" y="0"/>
                </a:lnTo>
                <a:lnTo>
                  <a:pt x="392637" y="28893"/>
                </a:lnTo>
                <a:cubicBezTo>
                  <a:pt x="392637" y="131318"/>
                  <a:pt x="392637" y="131318"/>
                  <a:pt x="392637" y="131318"/>
                </a:cubicBezTo>
                <a:cubicBezTo>
                  <a:pt x="578816" y="275693"/>
                  <a:pt x="578816" y="275693"/>
                  <a:pt x="578816" y="275693"/>
                </a:cubicBezTo>
                <a:cubicBezTo>
                  <a:pt x="578816" y="97658"/>
                  <a:pt x="578816" y="97658"/>
                  <a:pt x="578816" y="97658"/>
                </a:cubicBezTo>
                <a:cubicBezTo>
                  <a:pt x="521320" y="52946"/>
                  <a:pt x="485384" y="25001"/>
                  <a:pt x="462924" y="7536"/>
                </a:cubicBezTo>
                <a:lnTo>
                  <a:pt x="453234" y="0"/>
                </a:lnTo>
                <a:lnTo>
                  <a:pt x="464209" y="0"/>
                </a:lnTo>
                <a:lnTo>
                  <a:pt x="484510" y="15775"/>
                </a:lnTo>
                <a:cubicBezTo>
                  <a:pt x="582061" y="91574"/>
                  <a:pt x="582061" y="91574"/>
                  <a:pt x="582061" y="91574"/>
                </a:cubicBezTo>
                <a:cubicBezTo>
                  <a:pt x="638188" y="48992"/>
                  <a:pt x="673267" y="22378"/>
                  <a:pt x="695192" y="5744"/>
                </a:cubicBezTo>
                <a:lnTo>
                  <a:pt x="702764" y="0"/>
                </a:lnTo>
                <a:lnTo>
                  <a:pt x="2758098" y="0"/>
                </a:lnTo>
                <a:lnTo>
                  <a:pt x="2764588" y="0"/>
                </a:lnTo>
                <a:lnTo>
                  <a:pt x="2825185" y="0"/>
                </a:lnTo>
                <a:lnTo>
                  <a:pt x="2836160" y="0"/>
                </a:lnTo>
                <a:lnTo>
                  <a:pt x="3074715" y="0"/>
                </a:lnTo>
                <a:lnTo>
                  <a:pt x="9201571" y="0"/>
                </a:lnTo>
                <a:lnTo>
                  <a:pt x="11573522" y="0"/>
                </a:lnTo>
                <a:lnTo>
                  <a:pt x="11573522" y="3439886"/>
                </a:lnTo>
                <a:lnTo>
                  <a:pt x="962936" y="3439886"/>
                </a:lnTo>
                <a:lnTo>
                  <a:pt x="962936" y="3439632"/>
                </a:lnTo>
                <a:cubicBezTo>
                  <a:pt x="962936" y="3438953"/>
                  <a:pt x="962936" y="3438953"/>
                  <a:pt x="962936" y="3438953"/>
                </a:cubicBezTo>
                <a:cubicBezTo>
                  <a:pt x="776757" y="3294579"/>
                  <a:pt x="776757" y="3294579"/>
                  <a:pt x="776757" y="3294579"/>
                </a:cubicBezTo>
                <a:cubicBezTo>
                  <a:pt x="776757" y="3361342"/>
                  <a:pt x="776757" y="3403069"/>
                  <a:pt x="776757" y="3429148"/>
                </a:cubicBezTo>
                <a:lnTo>
                  <a:pt x="776757" y="3439886"/>
                </a:lnTo>
                <a:lnTo>
                  <a:pt x="769862" y="3439886"/>
                </a:lnTo>
                <a:lnTo>
                  <a:pt x="769862" y="3414403"/>
                </a:lnTo>
                <a:cubicBezTo>
                  <a:pt x="769862" y="3292145"/>
                  <a:pt x="769862" y="3292145"/>
                  <a:pt x="769862" y="3292145"/>
                </a:cubicBezTo>
                <a:cubicBezTo>
                  <a:pt x="629924" y="3183458"/>
                  <a:pt x="629924" y="3183458"/>
                  <a:pt x="629924" y="3183458"/>
                </a:cubicBezTo>
                <a:cubicBezTo>
                  <a:pt x="633168" y="3177375"/>
                  <a:pt x="633168" y="3177375"/>
                  <a:pt x="633168" y="3177375"/>
                </a:cubicBezTo>
                <a:cubicBezTo>
                  <a:pt x="771079" y="3284034"/>
                  <a:pt x="771079" y="3284034"/>
                  <a:pt x="771079" y="3284034"/>
                </a:cubicBezTo>
                <a:cubicBezTo>
                  <a:pt x="771079" y="3105999"/>
                  <a:pt x="771079" y="3105999"/>
                  <a:pt x="771079" y="3105999"/>
                </a:cubicBezTo>
                <a:cubicBezTo>
                  <a:pt x="704963" y="3054900"/>
                  <a:pt x="704963" y="3054900"/>
                  <a:pt x="704963" y="3054900"/>
                </a:cubicBezTo>
                <a:cubicBezTo>
                  <a:pt x="708614" y="3049222"/>
                  <a:pt x="708614" y="3049222"/>
                  <a:pt x="708614" y="3049222"/>
                </a:cubicBezTo>
                <a:cubicBezTo>
                  <a:pt x="774323" y="3100322"/>
                  <a:pt x="774323" y="3100322"/>
                  <a:pt x="774323" y="3100322"/>
                </a:cubicBezTo>
                <a:cubicBezTo>
                  <a:pt x="962125" y="2957569"/>
                  <a:pt x="962125" y="2957569"/>
                  <a:pt x="962125" y="2957569"/>
                </a:cubicBezTo>
                <a:cubicBezTo>
                  <a:pt x="824621" y="2850911"/>
                  <a:pt x="824621" y="2850911"/>
                  <a:pt x="824621" y="2850911"/>
                </a:cubicBezTo>
                <a:cubicBezTo>
                  <a:pt x="828271" y="2844422"/>
                  <a:pt x="828271" y="2844422"/>
                  <a:pt x="828271" y="2844422"/>
                </a:cubicBezTo>
                <a:cubicBezTo>
                  <a:pt x="962936" y="2948647"/>
                  <a:pt x="962936" y="2948647"/>
                  <a:pt x="962936" y="2948647"/>
                </a:cubicBezTo>
                <a:cubicBezTo>
                  <a:pt x="962936" y="2770612"/>
                  <a:pt x="962936" y="2770612"/>
                  <a:pt x="962936" y="2770612"/>
                </a:cubicBezTo>
                <a:cubicBezTo>
                  <a:pt x="900065" y="2721947"/>
                  <a:pt x="900065" y="2721947"/>
                  <a:pt x="900065" y="2721947"/>
                </a:cubicBezTo>
                <a:cubicBezTo>
                  <a:pt x="903716" y="2715864"/>
                  <a:pt x="903716" y="2715864"/>
                  <a:pt x="903716" y="2715864"/>
                </a:cubicBezTo>
                <a:cubicBezTo>
                  <a:pt x="966181" y="2764529"/>
                  <a:pt x="966181" y="2764529"/>
                  <a:pt x="966181" y="2764529"/>
                </a:cubicBezTo>
                <a:cubicBezTo>
                  <a:pt x="1153982" y="2621777"/>
                  <a:pt x="1153982" y="2621777"/>
                  <a:pt x="1153982" y="2621777"/>
                </a:cubicBezTo>
                <a:cubicBezTo>
                  <a:pt x="969021" y="2478619"/>
                  <a:pt x="969021" y="2478619"/>
                  <a:pt x="969021" y="2478619"/>
                </a:cubicBezTo>
                <a:cubicBezTo>
                  <a:pt x="781219" y="2621371"/>
                  <a:pt x="781219" y="2621371"/>
                  <a:pt x="781219" y="2621371"/>
                </a:cubicBezTo>
                <a:cubicBezTo>
                  <a:pt x="903310" y="2715864"/>
                  <a:pt x="903310" y="2715864"/>
                  <a:pt x="903310" y="2715864"/>
                </a:cubicBezTo>
                <a:cubicBezTo>
                  <a:pt x="900065" y="2721542"/>
                  <a:pt x="900065" y="2721542"/>
                  <a:pt x="900065" y="2721542"/>
                </a:cubicBezTo>
                <a:cubicBezTo>
                  <a:pt x="776757" y="2626238"/>
                  <a:pt x="776757" y="2626238"/>
                  <a:pt x="776757" y="2626238"/>
                </a:cubicBezTo>
                <a:cubicBezTo>
                  <a:pt x="776757" y="2804273"/>
                  <a:pt x="776757" y="2804273"/>
                  <a:pt x="776757" y="2804273"/>
                </a:cubicBezTo>
                <a:cubicBezTo>
                  <a:pt x="828271" y="2844017"/>
                  <a:pt x="828271" y="2844017"/>
                  <a:pt x="828271" y="2844017"/>
                </a:cubicBezTo>
                <a:cubicBezTo>
                  <a:pt x="824215" y="2850506"/>
                  <a:pt x="824215" y="2850506"/>
                  <a:pt x="824215" y="2850506"/>
                </a:cubicBezTo>
                <a:cubicBezTo>
                  <a:pt x="774729" y="2811978"/>
                  <a:pt x="774729" y="2811978"/>
                  <a:pt x="774729" y="2811978"/>
                </a:cubicBezTo>
                <a:cubicBezTo>
                  <a:pt x="586928" y="2954731"/>
                  <a:pt x="586928" y="2954731"/>
                  <a:pt x="586928" y="2954731"/>
                </a:cubicBezTo>
                <a:cubicBezTo>
                  <a:pt x="708208" y="3048817"/>
                  <a:pt x="708208" y="3048817"/>
                  <a:pt x="708208" y="3048817"/>
                </a:cubicBezTo>
                <a:cubicBezTo>
                  <a:pt x="704963" y="3054900"/>
                  <a:pt x="704963" y="3054900"/>
                  <a:pt x="704963" y="3054900"/>
                </a:cubicBezTo>
                <a:cubicBezTo>
                  <a:pt x="584900" y="2961625"/>
                  <a:pt x="584900" y="2961625"/>
                  <a:pt x="584900" y="2961625"/>
                </a:cubicBezTo>
                <a:cubicBezTo>
                  <a:pt x="584900" y="3140065"/>
                  <a:pt x="584900" y="3140065"/>
                  <a:pt x="584900" y="3140065"/>
                </a:cubicBezTo>
                <a:cubicBezTo>
                  <a:pt x="633168" y="3177375"/>
                  <a:pt x="633168" y="3177375"/>
                  <a:pt x="633168" y="3177375"/>
                </a:cubicBezTo>
                <a:cubicBezTo>
                  <a:pt x="629518" y="3183052"/>
                  <a:pt x="629518" y="3183052"/>
                  <a:pt x="629518" y="3183052"/>
                </a:cubicBezTo>
                <a:cubicBezTo>
                  <a:pt x="582872" y="3146960"/>
                  <a:pt x="582872" y="3146960"/>
                  <a:pt x="582872" y="3146960"/>
                </a:cubicBezTo>
                <a:cubicBezTo>
                  <a:pt x="388175" y="3295390"/>
                  <a:pt x="388175" y="3295390"/>
                  <a:pt x="388175" y="3295390"/>
                </a:cubicBezTo>
                <a:cubicBezTo>
                  <a:pt x="191856" y="3143310"/>
                  <a:pt x="191856" y="3143310"/>
                  <a:pt x="191856" y="3143310"/>
                </a:cubicBezTo>
                <a:cubicBezTo>
                  <a:pt x="191856" y="3082477"/>
                  <a:pt x="191856" y="3082477"/>
                  <a:pt x="191856" y="3082477"/>
                </a:cubicBezTo>
                <a:cubicBezTo>
                  <a:pt x="198752" y="3085316"/>
                  <a:pt x="198752" y="3085316"/>
                  <a:pt x="198752" y="3085316"/>
                </a:cubicBezTo>
                <a:cubicBezTo>
                  <a:pt x="198752" y="3140065"/>
                  <a:pt x="198752" y="3140065"/>
                  <a:pt x="198752" y="3140065"/>
                </a:cubicBezTo>
                <a:cubicBezTo>
                  <a:pt x="384930" y="3284034"/>
                  <a:pt x="384930" y="3284034"/>
                  <a:pt x="384930" y="3284034"/>
                </a:cubicBezTo>
                <a:cubicBezTo>
                  <a:pt x="384930" y="3105999"/>
                  <a:pt x="384930" y="3105999"/>
                  <a:pt x="384930" y="3105999"/>
                </a:cubicBezTo>
                <a:cubicBezTo>
                  <a:pt x="198752" y="2961625"/>
                  <a:pt x="198752" y="2961625"/>
                  <a:pt x="198752" y="2961625"/>
                </a:cubicBezTo>
                <a:cubicBezTo>
                  <a:pt x="198752" y="3084911"/>
                  <a:pt x="198752" y="3084911"/>
                  <a:pt x="198752" y="3084911"/>
                </a:cubicBezTo>
                <a:cubicBezTo>
                  <a:pt x="191856" y="3082072"/>
                  <a:pt x="191856" y="3082072"/>
                  <a:pt x="191856" y="3082072"/>
                </a:cubicBezTo>
                <a:cubicBezTo>
                  <a:pt x="191856" y="2953108"/>
                  <a:pt x="191856" y="2953108"/>
                  <a:pt x="191856" y="2953108"/>
                </a:cubicBezTo>
                <a:cubicBezTo>
                  <a:pt x="259189" y="2902009"/>
                  <a:pt x="259189" y="2902009"/>
                  <a:pt x="259189" y="2902009"/>
                </a:cubicBezTo>
                <a:cubicBezTo>
                  <a:pt x="383713" y="2807517"/>
                  <a:pt x="383713" y="2807517"/>
                  <a:pt x="383713" y="2807517"/>
                </a:cubicBezTo>
                <a:cubicBezTo>
                  <a:pt x="383713" y="2715053"/>
                  <a:pt x="383713" y="2715053"/>
                  <a:pt x="383713" y="2715053"/>
                </a:cubicBezTo>
                <a:cubicBezTo>
                  <a:pt x="390609" y="2716269"/>
                  <a:pt x="390609" y="2716269"/>
                  <a:pt x="390609" y="2716269"/>
                </a:cubicBezTo>
                <a:cubicBezTo>
                  <a:pt x="390609" y="2804273"/>
                  <a:pt x="390609" y="2804273"/>
                  <a:pt x="390609" y="2804273"/>
                </a:cubicBezTo>
                <a:cubicBezTo>
                  <a:pt x="576788" y="2948647"/>
                  <a:pt x="576788" y="2948647"/>
                  <a:pt x="576788" y="2948647"/>
                </a:cubicBezTo>
                <a:cubicBezTo>
                  <a:pt x="576788" y="2770612"/>
                  <a:pt x="576788" y="2770612"/>
                  <a:pt x="576788" y="2770612"/>
                </a:cubicBezTo>
                <a:cubicBezTo>
                  <a:pt x="489174" y="2702481"/>
                  <a:pt x="489174" y="2702481"/>
                  <a:pt x="489174" y="2702481"/>
                </a:cubicBezTo>
                <a:cubicBezTo>
                  <a:pt x="492825" y="2697209"/>
                  <a:pt x="492825" y="2697209"/>
                  <a:pt x="492825" y="2697209"/>
                </a:cubicBezTo>
                <a:cubicBezTo>
                  <a:pt x="580033" y="2764529"/>
                  <a:pt x="580033" y="2764529"/>
                  <a:pt x="580033" y="2764529"/>
                </a:cubicBezTo>
                <a:cubicBezTo>
                  <a:pt x="767834" y="2621777"/>
                  <a:pt x="767834" y="2621777"/>
                  <a:pt x="767834" y="2621777"/>
                </a:cubicBezTo>
                <a:cubicBezTo>
                  <a:pt x="626679" y="2512280"/>
                  <a:pt x="626679" y="2512280"/>
                  <a:pt x="626679" y="2512280"/>
                </a:cubicBezTo>
                <a:cubicBezTo>
                  <a:pt x="630735" y="2507007"/>
                  <a:pt x="630735" y="2507007"/>
                  <a:pt x="630735" y="2507007"/>
                </a:cubicBezTo>
                <a:cubicBezTo>
                  <a:pt x="771079" y="2615693"/>
                  <a:pt x="771079" y="2615693"/>
                  <a:pt x="771079" y="2615693"/>
                </a:cubicBezTo>
                <a:cubicBezTo>
                  <a:pt x="771079" y="2437659"/>
                  <a:pt x="771079" y="2437659"/>
                  <a:pt x="771079" y="2437659"/>
                </a:cubicBezTo>
                <a:cubicBezTo>
                  <a:pt x="713481" y="2392644"/>
                  <a:pt x="713481" y="2392644"/>
                  <a:pt x="713481" y="2392644"/>
                </a:cubicBezTo>
                <a:cubicBezTo>
                  <a:pt x="717131" y="2387372"/>
                  <a:pt x="717131" y="2387372"/>
                  <a:pt x="717131" y="2387372"/>
                </a:cubicBezTo>
                <a:cubicBezTo>
                  <a:pt x="774323" y="2431576"/>
                  <a:pt x="774323" y="2431576"/>
                  <a:pt x="774323" y="2431576"/>
                </a:cubicBezTo>
                <a:cubicBezTo>
                  <a:pt x="962125" y="2288824"/>
                  <a:pt x="962125" y="2288824"/>
                  <a:pt x="962125" y="2288824"/>
                </a:cubicBezTo>
                <a:cubicBezTo>
                  <a:pt x="774729" y="2143638"/>
                  <a:pt x="774729" y="2143638"/>
                  <a:pt x="774729" y="2143638"/>
                </a:cubicBezTo>
                <a:cubicBezTo>
                  <a:pt x="586928" y="2286391"/>
                  <a:pt x="586928" y="2286391"/>
                  <a:pt x="586928" y="2286391"/>
                </a:cubicBezTo>
                <a:cubicBezTo>
                  <a:pt x="717131" y="2387372"/>
                  <a:pt x="717131" y="2387372"/>
                  <a:pt x="717131" y="2387372"/>
                </a:cubicBezTo>
                <a:cubicBezTo>
                  <a:pt x="713075" y="2392644"/>
                  <a:pt x="713075" y="2392644"/>
                  <a:pt x="713075" y="2392644"/>
                </a:cubicBezTo>
                <a:cubicBezTo>
                  <a:pt x="584900" y="2293285"/>
                  <a:pt x="584900" y="2293285"/>
                  <a:pt x="584900" y="2293285"/>
                </a:cubicBezTo>
                <a:cubicBezTo>
                  <a:pt x="584900" y="2471319"/>
                  <a:pt x="584900" y="2471319"/>
                  <a:pt x="584900" y="2471319"/>
                </a:cubicBezTo>
                <a:cubicBezTo>
                  <a:pt x="630329" y="2506602"/>
                  <a:pt x="630329" y="2506602"/>
                  <a:pt x="630329" y="2506602"/>
                </a:cubicBezTo>
                <a:cubicBezTo>
                  <a:pt x="626679" y="2512280"/>
                  <a:pt x="626679" y="2512280"/>
                  <a:pt x="626679" y="2512280"/>
                </a:cubicBezTo>
                <a:cubicBezTo>
                  <a:pt x="582872" y="2478619"/>
                  <a:pt x="582872" y="2478619"/>
                  <a:pt x="582872" y="2478619"/>
                </a:cubicBezTo>
                <a:cubicBezTo>
                  <a:pt x="395071" y="2621371"/>
                  <a:pt x="395071" y="2621371"/>
                  <a:pt x="395071" y="2621371"/>
                </a:cubicBezTo>
                <a:cubicBezTo>
                  <a:pt x="492825" y="2696804"/>
                  <a:pt x="492825" y="2696804"/>
                  <a:pt x="492825" y="2696804"/>
                </a:cubicBezTo>
                <a:cubicBezTo>
                  <a:pt x="488769" y="2702481"/>
                  <a:pt x="488769" y="2702481"/>
                  <a:pt x="488769" y="2702481"/>
                </a:cubicBezTo>
                <a:cubicBezTo>
                  <a:pt x="390609" y="2626238"/>
                  <a:pt x="390609" y="2626238"/>
                  <a:pt x="390609" y="2626238"/>
                </a:cubicBezTo>
                <a:cubicBezTo>
                  <a:pt x="390609" y="2715864"/>
                  <a:pt x="390609" y="2715864"/>
                  <a:pt x="390609" y="2715864"/>
                </a:cubicBezTo>
                <a:cubicBezTo>
                  <a:pt x="383713" y="2714647"/>
                  <a:pt x="383713" y="2714647"/>
                  <a:pt x="383713" y="2714647"/>
                </a:cubicBezTo>
                <a:cubicBezTo>
                  <a:pt x="383713" y="2623399"/>
                  <a:pt x="383713" y="2623399"/>
                  <a:pt x="383713" y="2623399"/>
                </a:cubicBezTo>
                <a:cubicBezTo>
                  <a:pt x="375601" y="2616910"/>
                  <a:pt x="375601" y="2616910"/>
                  <a:pt x="375601" y="2616910"/>
                </a:cubicBezTo>
                <a:cubicBezTo>
                  <a:pt x="375601" y="2608394"/>
                  <a:pt x="375601" y="2608394"/>
                  <a:pt x="375601" y="2608394"/>
                </a:cubicBezTo>
                <a:cubicBezTo>
                  <a:pt x="384930" y="2615693"/>
                  <a:pt x="384930" y="2615693"/>
                  <a:pt x="384930" y="2615693"/>
                </a:cubicBezTo>
                <a:cubicBezTo>
                  <a:pt x="384930" y="2437659"/>
                  <a:pt x="384930" y="2437659"/>
                  <a:pt x="384930" y="2437659"/>
                </a:cubicBezTo>
                <a:cubicBezTo>
                  <a:pt x="375601" y="2430360"/>
                  <a:pt x="375601" y="2430360"/>
                  <a:pt x="375601" y="2430360"/>
                </a:cubicBezTo>
                <a:cubicBezTo>
                  <a:pt x="375601" y="2421843"/>
                  <a:pt x="375601" y="2421843"/>
                  <a:pt x="375601" y="2421843"/>
                </a:cubicBezTo>
                <a:cubicBezTo>
                  <a:pt x="388175" y="2431576"/>
                  <a:pt x="388175" y="2431576"/>
                  <a:pt x="388175" y="2431576"/>
                </a:cubicBezTo>
                <a:cubicBezTo>
                  <a:pt x="575977" y="2288824"/>
                  <a:pt x="575977" y="2288824"/>
                  <a:pt x="575977" y="2288824"/>
                </a:cubicBezTo>
                <a:cubicBezTo>
                  <a:pt x="388580" y="2143638"/>
                  <a:pt x="388580" y="2143638"/>
                  <a:pt x="388580" y="2143638"/>
                </a:cubicBezTo>
                <a:cubicBezTo>
                  <a:pt x="200780" y="2286391"/>
                  <a:pt x="200780" y="2286391"/>
                  <a:pt x="200780" y="2286391"/>
                </a:cubicBezTo>
                <a:cubicBezTo>
                  <a:pt x="375195" y="2421843"/>
                  <a:pt x="375195" y="2421843"/>
                  <a:pt x="375195" y="2421843"/>
                </a:cubicBezTo>
                <a:cubicBezTo>
                  <a:pt x="375195" y="2429954"/>
                  <a:pt x="375195" y="2429954"/>
                  <a:pt x="375195" y="2429954"/>
                </a:cubicBezTo>
                <a:cubicBezTo>
                  <a:pt x="198752" y="2293285"/>
                  <a:pt x="198752" y="2293285"/>
                  <a:pt x="198752" y="2293285"/>
                </a:cubicBezTo>
                <a:cubicBezTo>
                  <a:pt x="198752" y="2471319"/>
                  <a:pt x="198752" y="2471319"/>
                  <a:pt x="198752" y="2471319"/>
                </a:cubicBezTo>
                <a:cubicBezTo>
                  <a:pt x="375195" y="2608394"/>
                  <a:pt x="375195" y="2608394"/>
                  <a:pt x="375195" y="2608394"/>
                </a:cubicBezTo>
                <a:cubicBezTo>
                  <a:pt x="375195" y="2616910"/>
                  <a:pt x="375195" y="2616910"/>
                  <a:pt x="375195" y="2616910"/>
                </a:cubicBezTo>
                <a:cubicBezTo>
                  <a:pt x="191856" y="2474563"/>
                  <a:pt x="191856" y="2474563"/>
                  <a:pt x="191856" y="2474563"/>
                </a:cubicBezTo>
                <a:cubicBezTo>
                  <a:pt x="191856" y="2284768"/>
                  <a:pt x="191856" y="2284768"/>
                  <a:pt x="191856" y="2284768"/>
                </a:cubicBezTo>
                <a:cubicBezTo>
                  <a:pt x="383713" y="2138772"/>
                  <a:pt x="383713" y="2138772"/>
                  <a:pt x="383713" y="2138772"/>
                </a:cubicBezTo>
                <a:cubicBezTo>
                  <a:pt x="383713" y="1959926"/>
                  <a:pt x="383713" y="1959926"/>
                  <a:pt x="383713" y="1959926"/>
                </a:cubicBezTo>
                <a:cubicBezTo>
                  <a:pt x="390609" y="1965198"/>
                  <a:pt x="390609" y="1965198"/>
                  <a:pt x="390609" y="1965198"/>
                </a:cubicBezTo>
                <a:cubicBezTo>
                  <a:pt x="390609" y="2136339"/>
                  <a:pt x="390609" y="2136339"/>
                  <a:pt x="390609" y="2136339"/>
                </a:cubicBezTo>
                <a:cubicBezTo>
                  <a:pt x="576788" y="2280307"/>
                  <a:pt x="576788" y="2280307"/>
                  <a:pt x="576788" y="2280307"/>
                </a:cubicBezTo>
                <a:cubicBezTo>
                  <a:pt x="576788" y="2102272"/>
                  <a:pt x="576788" y="2102272"/>
                  <a:pt x="576788" y="2102272"/>
                </a:cubicBezTo>
                <a:cubicBezTo>
                  <a:pt x="390609" y="1957898"/>
                  <a:pt x="390609" y="1957898"/>
                  <a:pt x="390609" y="1957898"/>
                </a:cubicBezTo>
                <a:cubicBezTo>
                  <a:pt x="390609" y="1964792"/>
                  <a:pt x="390609" y="1964792"/>
                  <a:pt x="390609" y="1964792"/>
                </a:cubicBezTo>
                <a:cubicBezTo>
                  <a:pt x="383713" y="1959520"/>
                  <a:pt x="383713" y="1959520"/>
                  <a:pt x="383713" y="1959520"/>
                </a:cubicBezTo>
                <a:cubicBezTo>
                  <a:pt x="383713" y="1949382"/>
                  <a:pt x="383713" y="1949382"/>
                  <a:pt x="383713" y="1949382"/>
                </a:cubicBezTo>
                <a:cubicBezTo>
                  <a:pt x="569487" y="1808251"/>
                  <a:pt x="569487" y="1808251"/>
                  <a:pt x="569487" y="1808251"/>
                </a:cubicBezTo>
                <a:cubicBezTo>
                  <a:pt x="575166" y="1812307"/>
                  <a:pt x="575166" y="1812307"/>
                  <a:pt x="575166" y="1812307"/>
                </a:cubicBezTo>
                <a:cubicBezTo>
                  <a:pt x="392637" y="1951004"/>
                  <a:pt x="392637" y="1951004"/>
                  <a:pt x="392637" y="1951004"/>
                </a:cubicBezTo>
                <a:cubicBezTo>
                  <a:pt x="580033" y="2096594"/>
                  <a:pt x="580033" y="2096594"/>
                  <a:pt x="580033" y="2096594"/>
                </a:cubicBezTo>
                <a:cubicBezTo>
                  <a:pt x="767834" y="1953437"/>
                  <a:pt x="767834" y="1953437"/>
                  <a:pt x="767834" y="1953437"/>
                </a:cubicBezTo>
                <a:cubicBezTo>
                  <a:pt x="580438" y="1808251"/>
                  <a:pt x="580438" y="1808251"/>
                  <a:pt x="580438" y="1808251"/>
                </a:cubicBezTo>
                <a:cubicBezTo>
                  <a:pt x="575166" y="1812307"/>
                  <a:pt x="575166" y="1812307"/>
                  <a:pt x="575166" y="1812307"/>
                </a:cubicBezTo>
                <a:cubicBezTo>
                  <a:pt x="569893" y="1807846"/>
                  <a:pt x="569893" y="1807846"/>
                  <a:pt x="569893" y="1807846"/>
                </a:cubicBezTo>
                <a:cubicBezTo>
                  <a:pt x="578005" y="1801763"/>
                  <a:pt x="578005" y="1801763"/>
                  <a:pt x="578005" y="1801763"/>
                </a:cubicBezTo>
                <a:cubicBezTo>
                  <a:pt x="578005" y="1795679"/>
                  <a:pt x="578005" y="1795679"/>
                  <a:pt x="578005" y="1795679"/>
                </a:cubicBezTo>
                <a:cubicBezTo>
                  <a:pt x="584900" y="1795679"/>
                  <a:pt x="584900" y="1795679"/>
                  <a:pt x="584900" y="1795679"/>
                </a:cubicBezTo>
                <a:cubicBezTo>
                  <a:pt x="584900" y="1802168"/>
                  <a:pt x="584900" y="1802168"/>
                  <a:pt x="584900" y="1802168"/>
                </a:cubicBezTo>
                <a:cubicBezTo>
                  <a:pt x="771079" y="1946137"/>
                  <a:pt x="771079" y="1946137"/>
                  <a:pt x="771079" y="1946137"/>
                </a:cubicBezTo>
                <a:cubicBezTo>
                  <a:pt x="771079" y="1783107"/>
                  <a:pt x="771079" y="1783107"/>
                  <a:pt x="771079" y="1783107"/>
                </a:cubicBezTo>
                <a:cubicBezTo>
                  <a:pt x="771079" y="1768508"/>
                  <a:pt x="771079" y="1768508"/>
                  <a:pt x="771079" y="1768508"/>
                </a:cubicBezTo>
                <a:cubicBezTo>
                  <a:pt x="584900" y="1624133"/>
                  <a:pt x="584900" y="1624133"/>
                  <a:pt x="584900" y="1624133"/>
                </a:cubicBezTo>
                <a:cubicBezTo>
                  <a:pt x="584900" y="1785541"/>
                  <a:pt x="584900" y="1785541"/>
                  <a:pt x="584900" y="1785541"/>
                </a:cubicBezTo>
                <a:cubicBezTo>
                  <a:pt x="584900" y="1795274"/>
                  <a:pt x="584900" y="1795274"/>
                  <a:pt x="584900" y="1795274"/>
                </a:cubicBezTo>
                <a:cubicBezTo>
                  <a:pt x="578005" y="1795274"/>
                  <a:pt x="578005" y="1795274"/>
                  <a:pt x="578005" y="1795274"/>
                </a:cubicBezTo>
                <a:cubicBezTo>
                  <a:pt x="578005" y="1621294"/>
                  <a:pt x="578005" y="1621294"/>
                  <a:pt x="578005" y="1621294"/>
                </a:cubicBezTo>
                <a:cubicBezTo>
                  <a:pt x="437661" y="1512608"/>
                  <a:pt x="437661" y="1512608"/>
                  <a:pt x="437661" y="1512608"/>
                </a:cubicBezTo>
                <a:cubicBezTo>
                  <a:pt x="441312" y="1506930"/>
                  <a:pt x="441312" y="1506930"/>
                  <a:pt x="441312" y="1506930"/>
                </a:cubicBezTo>
                <a:cubicBezTo>
                  <a:pt x="578816" y="1613589"/>
                  <a:pt x="578816" y="1613589"/>
                  <a:pt x="578816" y="1613589"/>
                </a:cubicBezTo>
                <a:cubicBezTo>
                  <a:pt x="578816" y="1435555"/>
                  <a:pt x="578816" y="1435555"/>
                  <a:pt x="578816" y="1435555"/>
                </a:cubicBezTo>
                <a:cubicBezTo>
                  <a:pt x="513106" y="1384456"/>
                  <a:pt x="513106" y="1384456"/>
                  <a:pt x="513106" y="1384456"/>
                </a:cubicBezTo>
                <a:cubicBezTo>
                  <a:pt x="516350" y="1378372"/>
                  <a:pt x="516350" y="1378372"/>
                  <a:pt x="516350" y="1378372"/>
                </a:cubicBezTo>
                <a:cubicBezTo>
                  <a:pt x="582061" y="1429472"/>
                  <a:pt x="582061" y="1429472"/>
                  <a:pt x="582061" y="1429472"/>
                </a:cubicBezTo>
                <a:cubicBezTo>
                  <a:pt x="769862" y="1286719"/>
                  <a:pt x="769862" y="1286719"/>
                  <a:pt x="769862" y="1286719"/>
                </a:cubicBezTo>
                <a:cubicBezTo>
                  <a:pt x="632763" y="1180060"/>
                  <a:pt x="632763" y="1180060"/>
                  <a:pt x="632763" y="1180060"/>
                </a:cubicBezTo>
                <a:cubicBezTo>
                  <a:pt x="636413" y="1173571"/>
                  <a:pt x="636413" y="1173571"/>
                  <a:pt x="636413" y="1173571"/>
                </a:cubicBezTo>
                <a:cubicBezTo>
                  <a:pt x="771079" y="1278203"/>
                  <a:pt x="771079" y="1278203"/>
                  <a:pt x="771079" y="1278203"/>
                </a:cubicBezTo>
                <a:cubicBezTo>
                  <a:pt x="771079" y="1099762"/>
                  <a:pt x="771079" y="1099762"/>
                  <a:pt x="771079" y="1099762"/>
                </a:cubicBezTo>
                <a:cubicBezTo>
                  <a:pt x="708208" y="1051096"/>
                  <a:pt x="708208" y="1051096"/>
                  <a:pt x="708208" y="1051096"/>
                </a:cubicBezTo>
                <a:cubicBezTo>
                  <a:pt x="711453" y="1045419"/>
                  <a:pt x="711453" y="1045419"/>
                  <a:pt x="711453" y="1045419"/>
                </a:cubicBezTo>
                <a:cubicBezTo>
                  <a:pt x="774323" y="1094085"/>
                  <a:pt x="774323" y="1094085"/>
                  <a:pt x="774323" y="1094085"/>
                </a:cubicBezTo>
                <a:cubicBezTo>
                  <a:pt x="962125" y="951332"/>
                  <a:pt x="962125" y="951332"/>
                  <a:pt x="962125" y="951332"/>
                </a:cubicBezTo>
                <a:cubicBezTo>
                  <a:pt x="777163" y="807769"/>
                  <a:pt x="777163" y="807769"/>
                  <a:pt x="777163" y="807769"/>
                </a:cubicBezTo>
                <a:cubicBezTo>
                  <a:pt x="589362" y="950521"/>
                  <a:pt x="589362" y="950521"/>
                  <a:pt x="589362" y="950521"/>
                </a:cubicBezTo>
                <a:cubicBezTo>
                  <a:pt x="711453" y="1045013"/>
                  <a:pt x="711453" y="1045013"/>
                  <a:pt x="711453" y="1045013"/>
                </a:cubicBezTo>
                <a:cubicBezTo>
                  <a:pt x="707802" y="1051096"/>
                  <a:pt x="707802" y="1051096"/>
                  <a:pt x="707802" y="1051096"/>
                </a:cubicBezTo>
                <a:cubicBezTo>
                  <a:pt x="584900" y="955388"/>
                  <a:pt x="584900" y="955388"/>
                  <a:pt x="584900" y="955388"/>
                </a:cubicBezTo>
                <a:cubicBezTo>
                  <a:pt x="584900" y="1133828"/>
                  <a:pt x="584900" y="1133828"/>
                  <a:pt x="584900" y="1133828"/>
                </a:cubicBezTo>
                <a:cubicBezTo>
                  <a:pt x="636008" y="1173571"/>
                  <a:pt x="636008" y="1173571"/>
                  <a:pt x="636008" y="1173571"/>
                </a:cubicBezTo>
                <a:cubicBezTo>
                  <a:pt x="632357" y="1180060"/>
                  <a:pt x="632357" y="1180060"/>
                  <a:pt x="632357" y="1180060"/>
                </a:cubicBezTo>
                <a:cubicBezTo>
                  <a:pt x="582872" y="1141534"/>
                  <a:pt x="582872" y="1141534"/>
                  <a:pt x="582872" y="1141534"/>
                </a:cubicBezTo>
                <a:cubicBezTo>
                  <a:pt x="395071" y="1284286"/>
                  <a:pt x="395071" y="1284286"/>
                  <a:pt x="395071" y="1284286"/>
                </a:cubicBezTo>
                <a:cubicBezTo>
                  <a:pt x="516350" y="1378372"/>
                  <a:pt x="516350" y="1378372"/>
                  <a:pt x="516350" y="1378372"/>
                </a:cubicBezTo>
                <a:cubicBezTo>
                  <a:pt x="512700" y="1384050"/>
                  <a:pt x="512700" y="1384050"/>
                  <a:pt x="512700" y="1384050"/>
                </a:cubicBezTo>
                <a:cubicBezTo>
                  <a:pt x="392637" y="1291180"/>
                  <a:pt x="392637" y="1291180"/>
                  <a:pt x="392637" y="1291180"/>
                </a:cubicBezTo>
                <a:cubicBezTo>
                  <a:pt x="392637" y="1469214"/>
                  <a:pt x="392637" y="1469214"/>
                  <a:pt x="392637" y="1469214"/>
                </a:cubicBezTo>
                <a:cubicBezTo>
                  <a:pt x="440906" y="1506525"/>
                  <a:pt x="440906" y="1506525"/>
                  <a:pt x="440906" y="1506525"/>
                </a:cubicBezTo>
                <a:cubicBezTo>
                  <a:pt x="437661" y="1512608"/>
                  <a:pt x="437661" y="1512608"/>
                  <a:pt x="437661" y="1512608"/>
                </a:cubicBezTo>
                <a:cubicBezTo>
                  <a:pt x="391015" y="1476514"/>
                  <a:pt x="391015" y="1476514"/>
                  <a:pt x="391015" y="1476514"/>
                </a:cubicBezTo>
                <a:cubicBezTo>
                  <a:pt x="195912" y="1624539"/>
                  <a:pt x="195912" y="1624539"/>
                  <a:pt x="195912" y="1624539"/>
                </a:cubicBezTo>
                <a:cubicBezTo>
                  <a:pt x="0" y="1472459"/>
                  <a:pt x="0" y="1472459"/>
                  <a:pt x="0" y="1472459"/>
                </a:cubicBezTo>
                <a:cubicBezTo>
                  <a:pt x="0" y="1412033"/>
                  <a:pt x="0" y="1412033"/>
                  <a:pt x="0" y="1412033"/>
                </a:cubicBezTo>
                <a:cubicBezTo>
                  <a:pt x="6490" y="1414872"/>
                  <a:pt x="6490" y="1414872"/>
                  <a:pt x="6490" y="1414872"/>
                </a:cubicBezTo>
                <a:cubicBezTo>
                  <a:pt x="6490" y="1469214"/>
                  <a:pt x="6490" y="1469214"/>
                  <a:pt x="6490" y="1469214"/>
                </a:cubicBezTo>
                <a:cubicBezTo>
                  <a:pt x="192668" y="1613589"/>
                  <a:pt x="192668" y="1613589"/>
                  <a:pt x="192668" y="1613589"/>
                </a:cubicBezTo>
                <a:cubicBezTo>
                  <a:pt x="192668" y="1435555"/>
                  <a:pt x="192668" y="1435555"/>
                  <a:pt x="192668" y="1435555"/>
                </a:cubicBezTo>
                <a:cubicBezTo>
                  <a:pt x="6490" y="1291180"/>
                  <a:pt x="6490" y="1291180"/>
                  <a:pt x="6490" y="1291180"/>
                </a:cubicBezTo>
                <a:cubicBezTo>
                  <a:pt x="6490" y="1414466"/>
                  <a:pt x="6490" y="1414466"/>
                  <a:pt x="6490" y="1414466"/>
                </a:cubicBezTo>
                <a:cubicBezTo>
                  <a:pt x="0" y="1411627"/>
                  <a:pt x="0" y="1411627"/>
                  <a:pt x="0" y="1411627"/>
                </a:cubicBezTo>
                <a:cubicBezTo>
                  <a:pt x="0" y="1282664"/>
                  <a:pt x="0" y="1282664"/>
                  <a:pt x="0" y="1282664"/>
                </a:cubicBezTo>
                <a:cubicBezTo>
                  <a:pt x="66926" y="1231565"/>
                  <a:pt x="66926" y="1231565"/>
                  <a:pt x="66926" y="1231565"/>
                </a:cubicBezTo>
                <a:cubicBezTo>
                  <a:pt x="73821" y="1234809"/>
                  <a:pt x="73821" y="1234809"/>
                  <a:pt x="73821" y="1234809"/>
                </a:cubicBezTo>
                <a:cubicBezTo>
                  <a:pt x="8924" y="1284286"/>
                  <a:pt x="8924" y="1284286"/>
                  <a:pt x="8924" y="1284286"/>
                </a:cubicBezTo>
                <a:cubicBezTo>
                  <a:pt x="196318" y="1429472"/>
                  <a:pt x="196318" y="1429472"/>
                  <a:pt x="196318" y="1429472"/>
                </a:cubicBezTo>
                <a:cubicBezTo>
                  <a:pt x="384119" y="1286719"/>
                  <a:pt x="384119" y="1286719"/>
                  <a:pt x="384119" y="1286719"/>
                </a:cubicBezTo>
                <a:cubicBezTo>
                  <a:pt x="196724" y="1141534"/>
                  <a:pt x="196724" y="1141534"/>
                  <a:pt x="196724" y="1141534"/>
                </a:cubicBezTo>
                <a:cubicBezTo>
                  <a:pt x="74227" y="1234403"/>
                  <a:pt x="74227" y="1234403"/>
                  <a:pt x="74227" y="1234403"/>
                </a:cubicBezTo>
                <a:cubicBezTo>
                  <a:pt x="67332" y="1231159"/>
                  <a:pt x="67332" y="1231159"/>
                  <a:pt x="67332" y="1231159"/>
                </a:cubicBezTo>
                <a:cubicBezTo>
                  <a:pt x="191856" y="1136667"/>
                  <a:pt x="191856" y="1136667"/>
                  <a:pt x="191856" y="1136667"/>
                </a:cubicBezTo>
                <a:cubicBezTo>
                  <a:pt x="191856" y="1044607"/>
                  <a:pt x="191856" y="1044607"/>
                  <a:pt x="191856" y="1044607"/>
                </a:cubicBezTo>
                <a:cubicBezTo>
                  <a:pt x="198752" y="1045419"/>
                  <a:pt x="198752" y="1045419"/>
                  <a:pt x="198752" y="1045419"/>
                </a:cubicBezTo>
                <a:cubicBezTo>
                  <a:pt x="198752" y="1133828"/>
                  <a:pt x="198752" y="1133828"/>
                  <a:pt x="198752" y="1133828"/>
                </a:cubicBezTo>
                <a:cubicBezTo>
                  <a:pt x="384524" y="1278203"/>
                  <a:pt x="384524" y="1278203"/>
                  <a:pt x="384524" y="1278203"/>
                </a:cubicBezTo>
                <a:cubicBezTo>
                  <a:pt x="384524" y="1099762"/>
                  <a:pt x="384524" y="1099762"/>
                  <a:pt x="384524" y="1099762"/>
                </a:cubicBezTo>
                <a:cubicBezTo>
                  <a:pt x="296912" y="1032037"/>
                  <a:pt x="296912" y="1032037"/>
                  <a:pt x="296912" y="1032037"/>
                </a:cubicBezTo>
                <a:cubicBezTo>
                  <a:pt x="300968" y="1026359"/>
                  <a:pt x="300968" y="1026359"/>
                  <a:pt x="300968" y="1026359"/>
                </a:cubicBezTo>
                <a:cubicBezTo>
                  <a:pt x="388175" y="1094085"/>
                  <a:pt x="388175" y="1094085"/>
                  <a:pt x="388175" y="1094085"/>
                </a:cubicBezTo>
                <a:cubicBezTo>
                  <a:pt x="575977" y="951332"/>
                  <a:pt x="575977" y="951332"/>
                  <a:pt x="575977" y="951332"/>
                </a:cubicBezTo>
                <a:cubicBezTo>
                  <a:pt x="434822" y="841835"/>
                  <a:pt x="434822" y="841835"/>
                  <a:pt x="434822" y="841835"/>
                </a:cubicBezTo>
                <a:cubicBezTo>
                  <a:pt x="438878" y="836158"/>
                  <a:pt x="438878" y="836158"/>
                  <a:pt x="438878" y="836158"/>
                </a:cubicBezTo>
                <a:cubicBezTo>
                  <a:pt x="578816" y="944843"/>
                  <a:pt x="578816" y="944843"/>
                  <a:pt x="578816" y="944843"/>
                </a:cubicBezTo>
                <a:cubicBezTo>
                  <a:pt x="578816" y="766808"/>
                  <a:pt x="578816" y="766808"/>
                  <a:pt x="578816" y="766808"/>
                </a:cubicBezTo>
                <a:cubicBezTo>
                  <a:pt x="521218" y="722199"/>
                  <a:pt x="521218" y="722199"/>
                  <a:pt x="521218" y="722199"/>
                </a:cubicBezTo>
                <a:cubicBezTo>
                  <a:pt x="525274" y="716927"/>
                  <a:pt x="525274" y="716927"/>
                  <a:pt x="525274" y="716927"/>
                </a:cubicBezTo>
                <a:cubicBezTo>
                  <a:pt x="582061" y="761131"/>
                  <a:pt x="582061" y="761131"/>
                  <a:pt x="582061" y="761131"/>
                </a:cubicBezTo>
                <a:cubicBezTo>
                  <a:pt x="769862" y="618379"/>
                  <a:pt x="769862" y="618379"/>
                  <a:pt x="769862" y="618379"/>
                </a:cubicBezTo>
                <a:cubicBezTo>
                  <a:pt x="582872" y="472787"/>
                  <a:pt x="582872" y="472787"/>
                  <a:pt x="582872" y="472787"/>
                </a:cubicBezTo>
                <a:cubicBezTo>
                  <a:pt x="395071" y="615540"/>
                  <a:pt x="395071" y="615540"/>
                  <a:pt x="395071" y="615540"/>
                </a:cubicBezTo>
                <a:cubicBezTo>
                  <a:pt x="524868" y="716521"/>
                  <a:pt x="524868" y="716521"/>
                  <a:pt x="524868" y="716521"/>
                </a:cubicBezTo>
                <a:cubicBezTo>
                  <a:pt x="521218" y="722199"/>
                  <a:pt x="521218" y="722199"/>
                  <a:pt x="521218" y="722199"/>
                </a:cubicBezTo>
                <a:cubicBezTo>
                  <a:pt x="392637" y="622434"/>
                  <a:pt x="392637" y="622434"/>
                  <a:pt x="392637" y="622434"/>
                </a:cubicBezTo>
                <a:cubicBezTo>
                  <a:pt x="392637" y="800875"/>
                  <a:pt x="392637" y="800875"/>
                  <a:pt x="392637" y="800875"/>
                </a:cubicBezTo>
                <a:cubicBezTo>
                  <a:pt x="438472" y="836158"/>
                  <a:pt x="438472" y="836158"/>
                  <a:pt x="438472" y="836158"/>
                </a:cubicBezTo>
                <a:cubicBezTo>
                  <a:pt x="434416" y="841430"/>
                  <a:pt x="434416" y="841430"/>
                  <a:pt x="434416" y="841430"/>
                </a:cubicBezTo>
                <a:cubicBezTo>
                  <a:pt x="391015" y="807769"/>
                  <a:pt x="391015" y="807769"/>
                  <a:pt x="391015" y="807769"/>
                </a:cubicBezTo>
                <a:cubicBezTo>
                  <a:pt x="203214" y="950521"/>
                  <a:pt x="203214" y="950521"/>
                  <a:pt x="203214" y="950521"/>
                </a:cubicBezTo>
                <a:cubicBezTo>
                  <a:pt x="300968" y="1026359"/>
                  <a:pt x="300968" y="1026359"/>
                  <a:pt x="300968" y="1026359"/>
                </a:cubicBezTo>
                <a:cubicBezTo>
                  <a:pt x="296912" y="1031630"/>
                  <a:pt x="296912" y="1031630"/>
                  <a:pt x="296912" y="1031630"/>
                </a:cubicBezTo>
                <a:cubicBezTo>
                  <a:pt x="198752" y="955388"/>
                  <a:pt x="198752" y="955388"/>
                  <a:pt x="198752" y="955388"/>
                </a:cubicBezTo>
                <a:cubicBezTo>
                  <a:pt x="198752" y="1045013"/>
                  <a:pt x="198752" y="1045013"/>
                  <a:pt x="198752" y="1045013"/>
                </a:cubicBezTo>
                <a:cubicBezTo>
                  <a:pt x="191856" y="1044202"/>
                  <a:pt x="191856" y="1044202"/>
                  <a:pt x="191856" y="1044202"/>
                </a:cubicBezTo>
                <a:cubicBezTo>
                  <a:pt x="191856" y="952954"/>
                  <a:pt x="191856" y="952954"/>
                  <a:pt x="191856" y="952954"/>
                </a:cubicBezTo>
                <a:cubicBezTo>
                  <a:pt x="183744" y="946465"/>
                  <a:pt x="183744" y="946465"/>
                  <a:pt x="183744" y="946465"/>
                </a:cubicBezTo>
                <a:cubicBezTo>
                  <a:pt x="183744" y="937949"/>
                  <a:pt x="183744" y="937949"/>
                  <a:pt x="183744" y="937949"/>
                </a:cubicBezTo>
                <a:cubicBezTo>
                  <a:pt x="192668" y="944843"/>
                  <a:pt x="192668" y="944843"/>
                  <a:pt x="192668" y="944843"/>
                </a:cubicBezTo>
                <a:cubicBezTo>
                  <a:pt x="192668" y="766808"/>
                  <a:pt x="192668" y="766808"/>
                  <a:pt x="192668" y="766808"/>
                </a:cubicBezTo>
                <a:cubicBezTo>
                  <a:pt x="183744" y="759914"/>
                  <a:pt x="183744" y="759914"/>
                  <a:pt x="183744" y="759914"/>
                </a:cubicBezTo>
                <a:cubicBezTo>
                  <a:pt x="183744" y="751398"/>
                  <a:pt x="183744" y="751398"/>
                  <a:pt x="183744" y="751398"/>
                </a:cubicBezTo>
                <a:cubicBezTo>
                  <a:pt x="196318" y="761131"/>
                  <a:pt x="196318" y="761131"/>
                  <a:pt x="196318" y="761131"/>
                </a:cubicBezTo>
                <a:cubicBezTo>
                  <a:pt x="384119" y="618379"/>
                  <a:pt x="384119" y="618379"/>
                  <a:pt x="384119" y="618379"/>
                </a:cubicBezTo>
                <a:cubicBezTo>
                  <a:pt x="196724" y="472787"/>
                  <a:pt x="196724" y="472787"/>
                  <a:pt x="196724" y="472787"/>
                </a:cubicBezTo>
                <a:cubicBezTo>
                  <a:pt x="8924" y="615540"/>
                  <a:pt x="8924" y="615540"/>
                  <a:pt x="8924" y="615540"/>
                </a:cubicBezTo>
                <a:cubicBezTo>
                  <a:pt x="183339" y="750992"/>
                  <a:pt x="183339" y="750992"/>
                  <a:pt x="183339" y="750992"/>
                </a:cubicBezTo>
                <a:cubicBezTo>
                  <a:pt x="183339" y="759508"/>
                  <a:pt x="183339" y="759508"/>
                  <a:pt x="183339" y="759508"/>
                </a:cubicBezTo>
                <a:cubicBezTo>
                  <a:pt x="6490" y="622434"/>
                  <a:pt x="6490" y="622434"/>
                  <a:pt x="6490" y="622434"/>
                </a:cubicBezTo>
                <a:cubicBezTo>
                  <a:pt x="6490" y="800875"/>
                  <a:pt x="6490" y="800875"/>
                  <a:pt x="6490" y="800875"/>
                </a:cubicBezTo>
                <a:lnTo>
                  <a:pt x="183339" y="937544"/>
                </a:lnTo>
                <a:cubicBezTo>
                  <a:pt x="183339" y="946060"/>
                  <a:pt x="183339" y="946060"/>
                  <a:pt x="183339" y="946060"/>
                </a:cubicBezTo>
                <a:cubicBezTo>
                  <a:pt x="0" y="804119"/>
                  <a:pt x="0" y="804119"/>
                  <a:pt x="0" y="804119"/>
                </a:cubicBezTo>
                <a:cubicBezTo>
                  <a:pt x="0" y="613917"/>
                  <a:pt x="0" y="613917"/>
                  <a:pt x="0" y="613917"/>
                </a:cubicBezTo>
                <a:cubicBezTo>
                  <a:pt x="191856" y="468327"/>
                  <a:pt x="191856" y="468327"/>
                  <a:pt x="191856" y="468327"/>
                </a:cubicBezTo>
                <a:cubicBezTo>
                  <a:pt x="191856" y="289076"/>
                  <a:pt x="191856" y="289076"/>
                  <a:pt x="191856" y="289076"/>
                </a:cubicBezTo>
                <a:cubicBezTo>
                  <a:pt x="198752" y="294348"/>
                  <a:pt x="198752" y="294348"/>
                  <a:pt x="198752" y="294348"/>
                </a:cubicBezTo>
                <a:cubicBezTo>
                  <a:pt x="198752" y="465488"/>
                  <a:pt x="198752" y="465488"/>
                  <a:pt x="198752" y="465488"/>
                </a:cubicBezTo>
                <a:cubicBezTo>
                  <a:pt x="384524" y="609862"/>
                  <a:pt x="384524" y="609862"/>
                  <a:pt x="384524" y="609862"/>
                </a:cubicBezTo>
                <a:cubicBezTo>
                  <a:pt x="384524" y="431828"/>
                  <a:pt x="384524" y="431828"/>
                  <a:pt x="384524" y="431828"/>
                </a:cubicBezTo>
                <a:cubicBezTo>
                  <a:pt x="198752" y="287453"/>
                  <a:pt x="198752" y="287453"/>
                  <a:pt x="198752" y="287453"/>
                </a:cubicBezTo>
                <a:cubicBezTo>
                  <a:pt x="198752" y="293942"/>
                  <a:pt x="198752" y="293942"/>
                  <a:pt x="198752" y="293942"/>
                </a:cubicBezTo>
                <a:cubicBezTo>
                  <a:pt x="191856" y="288670"/>
                  <a:pt x="191856" y="288670"/>
                  <a:pt x="191856" y="288670"/>
                </a:cubicBezTo>
                <a:cubicBezTo>
                  <a:pt x="191856" y="278937"/>
                  <a:pt x="191856" y="278937"/>
                  <a:pt x="191856" y="278937"/>
                </a:cubicBezTo>
                <a:cubicBezTo>
                  <a:pt x="377629" y="137401"/>
                  <a:pt x="377629" y="137401"/>
                  <a:pt x="377629" y="137401"/>
                </a:cubicBezTo>
                <a:cubicBezTo>
                  <a:pt x="383308" y="141862"/>
                  <a:pt x="383308" y="141862"/>
                  <a:pt x="383308" y="141862"/>
                </a:cubicBezTo>
                <a:cubicBezTo>
                  <a:pt x="200780" y="280559"/>
                  <a:pt x="200780" y="280559"/>
                  <a:pt x="200780" y="280559"/>
                </a:cubicBezTo>
                <a:cubicBezTo>
                  <a:pt x="388175" y="425745"/>
                  <a:pt x="388175" y="425745"/>
                  <a:pt x="388175" y="425745"/>
                </a:cubicBezTo>
                <a:cubicBezTo>
                  <a:pt x="575977" y="282993"/>
                  <a:pt x="575977" y="282993"/>
                  <a:pt x="575977" y="282993"/>
                </a:cubicBezTo>
                <a:cubicBezTo>
                  <a:pt x="388580" y="137807"/>
                  <a:pt x="388580" y="137807"/>
                  <a:pt x="388580" y="137807"/>
                </a:cubicBezTo>
                <a:cubicBezTo>
                  <a:pt x="383308" y="141862"/>
                  <a:pt x="383308" y="141862"/>
                  <a:pt x="383308" y="141862"/>
                </a:cubicBezTo>
                <a:cubicBezTo>
                  <a:pt x="378035" y="137401"/>
                  <a:pt x="378035" y="137401"/>
                  <a:pt x="378035" y="137401"/>
                </a:cubicBezTo>
                <a:cubicBezTo>
                  <a:pt x="386147" y="131318"/>
                  <a:pt x="386147" y="131318"/>
                  <a:pt x="386147" y="131318"/>
                </a:cubicBezTo>
                <a:cubicBezTo>
                  <a:pt x="386147" y="59650"/>
                  <a:pt x="386147" y="21577"/>
                  <a:pt x="386147" y="1350"/>
                </a:cubicBezTo>
                <a:close/>
              </a:path>
            </a:pathLst>
          </a:custGeom>
          <a:gradFill flip="none" rotWithShape="1">
            <a:gsLst>
              <a:gs pos="7000">
                <a:schemeClr val="bg1"/>
              </a:gs>
              <a:gs pos="26000">
                <a:schemeClr val="bg1">
                  <a:alpha val="80000"/>
                </a:schemeClr>
              </a:gs>
            </a:gsLst>
            <a:lin ang="0" scaled="1"/>
            <a:tileRect/>
          </a:gradFill>
        </p:spPr>
        <p:txBody>
          <a:bodyPr wrap="square" lIns="2160000" rIns="756000" anchor="ctr">
            <a:noAutofit/>
          </a:bodyPr>
          <a:lstStyle>
            <a:lvl1pPr>
              <a:defRPr/>
            </a:lvl1pPr>
          </a:lstStyle>
          <a:p>
            <a:pPr lvl="0"/>
            <a:r>
              <a:rPr lang="fr-FR" dirty="0"/>
              <a:t>Cliquez pour modifier les styles du texte du masque  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Titre 13">
            <a:extLst>
              <a:ext uri="{FF2B5EF4-FFF2-40B4-BE49-F238E27FC236}">
                <a16:creationId xmlns:a16="http://schemas.microsoft.com/office/drawing/2014/main" id="{B62CD770-3131-7686-5D22-0AC580D9B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27250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EPICS meeting at Saclay 2025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D8A6D559-B5F2-C10A-5216-55551821C047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909039" y="1866901"/>
            <a:ext cx="1409699" cy="1409700"/>
          </a:xfrm>
          <a:solidFill>
            <a:srgbClr val="000000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7A89DC66-E329-2BA7-093B-F605D23EBEA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3888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2" name="Espace réservé du texte 11">
            <a:extLst>
              <a:ext uri="{FF2B5EF4-FFF2-40B4-BE49-F238E27FC236}">
                <a16:creationId xmlns:a16="http://schemas.microsoft.com/office/drawing/2014/main" id="{6EBAB840-A288-E4AE-DD2B-ABD52849168F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3123108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3" name="Espace réservé du texte 14">
            <a:extLst>
              <a:ext uri="{FF2B5EF4-FFF2-40B4-BE49-F238E27FC236}">
                <a16:creationId xmlns:a16="http://schemas.microsoft.com/office/drawing/2014/main" id="{3E9C6ABE-0C15-ECEA-4B26-53769D8EAC5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37957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4" name="Espace réservé du texte 11">
            <a:extLst>
              <a:ext uri="{FF2B5EF4-FFF2-40B4-BE49-F238E27FC236}">
                <a16:creationId xmlns:a16="http://schemas.microsoft.com/office/drawing/2014/main" id="{24B29917-CE4F-A965-FAA6-E3B453333B7E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5337177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5" name="Espace réservé du texte 14">
            <a:extLst>
              <a:ext uri="{FF2B5EF4-FFF2-40B4-BE49-F238E27FC236}">
                <a16:creationId xmlns:a16="http://schemas.microsoft.com/office/drawing/2014/main" id="{6F1352A1-512B-F388-3483-16D51BDD2D4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052026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6" name="Espace réservé du texte 11">
            <a:extLst>
              <a:ext uri="{FF2B5EF4-FFF2-40B4-BE49-F238E27FC236}">
                <a16:creationId xmlns:a16="http://schemas.microsoft.com/office/drawing/2014/main" id="{C4BAD260-C56B-B79F-C093-46D3C16BCC87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7551246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7" name="Espace réservé du texte 14">
            <a:extLst>
              <a:ext uri="{FF2B5EF4-FFF2-40B4-BE49-F238E27FC236}">
                <a16:creationId xmlns:a16="http://schemas.microsoft.com/office/drawing/2014/main" id="{E3294DD8-C0C7-7FF7-2AF0-2A6B1C78617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66095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8" name="Espace réservé du texte 11">
            <a:extLst>
              <a:ext uri="{FF2B5EF4-FFF2-40B4-BE49-F238E27FC236}">
                <a16:creationId xmlns:a16="http://schemas.microsoft.com/office/drawing/2014/main" id="{043259EC-B8D8-255D-A2B2-B6984873CA66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765314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9" name="Espace réservé du texte 14">
            <a:extLst>
              <a:ext uri="{FF2B5EF4-FFF2-40B4-BE49-F238E27FC236}">
                <a16:creationId xmlns:a16="http://schemas.microsoft.com/office/drawing/2014/main" id="{24D806FB-89F5-15B1-42D4-FB45DB6CC61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480163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501BFA8-B9A9-BC60-9090-AC04B424F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0016068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EPICS meeting at Saclay 2025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 2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80E4F447-1473-CEC3-0C4B-859E1566BDE9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7318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sp>
        <p:nvSpPr>
          <p:cNvPr id="20" name="Espace réservé du texte 14">
            <a:extLst>
              <a:ext uri="{FF2B5EF4-FFF2-40B4-BE49-F238E27FC236}">
                <a16:creationId xmlns:a16="http://schemas.microsoft.com/office/drawing/2014/main" id="{7F676C8B-EE69-3CAC-C9F6-BFDEFD0527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35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1" name="Espace réservé du texte 14">
            <a:extLst>
              <a:ext uri="{FF2B5EF4-FFF2-40B4-BE49-F238E27FC236}">
                <a16:creationId xmlns:a16="http://schemas.microsoft.com/office/drawing/2014/main" id="{89215B80-BD0F-D77B-4046-84DBB6530C8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50698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1" name="Espace réservé du texte 14">
            <a:extLst>
              <a:ext uri="{FF2B5EF4-FFF2-40B4-BE49-F238E27FC236}">
                <a16:creationId xmlns:a16="http://schemas.microsoft.com/office/drawing/2014/main" id="{50E15DEA-ADB9-4EAD-9B8B-400BF2AF4FD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0423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2" name="Espace réservé du texte 14">
            <a:extLst>
              <a:ext uri="{FF2B5EF4-FFF2-40B4-BE49-F238E27FC236}">
                <a16:creationId xmlns:a16="http://schemas.microsoft.com/office/drawing/2014/main" id="{31D594DF-B2F9-BDEA-68CF-C1C92B869AD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161440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3" name="Espace réservé du texte 14">
            <a:extLst>
              <a:ext uri="{FF2B5EF4-FFF2-40B4-BE49-F238E27FC236}">
                <a16:creationId xmlns:a16="http://schemas.microsoft.com/office/drawing/2014/main" id="{4EB8106A-BAE6-87F6-A881-562ED8FA414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3868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4" name="Espace réservé du texte 33">
            <a:extLst>
              <a:ext uri="{FF2B5EF4-FFF2-40B4-BE49-F238E27FC236}">
                <a16:creationId xmlns:a16="http://schemas.microsoft.com/office/drawing/2014/main" id="{6FA8E9A1-911D-DD9D-7A76-ADDB4C2E4317}"/>
              </a:ext>
            </a:extLst>
          </p:cNvPr>
          <p:cNvSpPr>
            <a:spLocks noGrp="1" noChangeAspect="1"/>
          </p:cNvSpPr>
          <p:nvPr>
            <p:ph type="body" sz="quarter" idx="23" hasCustomPrompt="1"/>
          </p:nvPr>
        </p:nvSpPr>
        <p:spPr>
          <a:xfrm>
            <a:off x="2908981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5" name="Espace réservé du texte 34">
            <a:extLst>
              <a:ext uri="{FF2B5EF4-FFF2-40B4-BE49-F238E27FC236}">
                <a16:creationId xmlns:a16="http://schemas.microsoft.com/office/drawing/2014/main" id="{89C62950-23F5-0C27-DBF0-B851B616C800}"/>
              </a:ext>
            </a:extLst>
          </p:cNvPr>
          <p:cNvSpPr>
            <a:spLocks noGrp="1" noChangeAspect="1"/>
          </p:cNvSpPr>
          <p:nvPr>
            <p:ph type="body" sz="quarter" idx="24" hasCustomPrompt="1"/>
          </p:nvPr>
        </p:nvSpPr>
        <p:spPr>
          <a:xfrm>
            <a:off x="51006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6" name="Espace réservé du texte 35">
            <a:extLst>
              <a:ext uri="{FF2B5EF4-FFF2-40B4-BE49-F238E27FC236}">
                <a16:creationId xmlns:a16="http://schemas.microsoft.com/office/drawing/2014/main" id="{ABF9A6B1-3BC9-0F8E-8148-B1CF03BB61CA}"/>
              </a:ext>
            </a:extLst>
          </p:cNvPr>
          <p:cNvSpPr>
            <a:spLocks noGrp="1" noChangeAspect="1"/>
          </p:cNvSpPr>
          <p:nvPr>
            <p:ph type="body" sz="quarter" idx="25" hasCustomPrompt="1"/>
          </p:nvPr>
        </p:nvSpPr>
        <p:spPr>
          <a:xfrm>
            <a:off x="7219723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8" name="Espace réservé du texte 11">
            <a:extLst>
              <a:ext uri="{FF2B5EF4-FFF2-40B4-BE49-F238E27FC236}">
                <a16:creationId xmlns:a16="http://schemas.microsoft.com/office/drawing/2014/main" id="{97EC53BB-3B6C-3AF7-68E1-48C8465AC201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386855" y="1583490"/>
            <a:ext cx="1652399" cy="16524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D2C0AC3-31B7-69C8-1880-96C477E56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4083245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pic>
        <p:nvPicPr>
          <p:cNvPr id="16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sp>
        <p:nvSpPr>
          <p:cNvPr id="8" name="Espace réservé du texte 4"/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3E8B46-58E5-AAA0-387D-4D0B3F7256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/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64A62886-21D9-96B1-E41B-BFA9B09684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/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39232968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 CEA LI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sp>
        <p:nvSpPr>
          <p:cNvPr id="8" name="Espace réservé du texte 4"/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3E8B46-58E5-AAA0-387D-4D0B3F7256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/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64A62886-21D9-96B1-E41B-BFA9B09684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/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49" y="741231"/>
            <a:ext cx="4029633" cy="1791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28979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 Gris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pic>
        <p:nvPicPr>
          <p:cNvPr id="15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3" name="Espace réservé du texte 4">
            <a:extLst>
              <a:ext uri="{FF2B5EF4-FFF2-40B4-BE49-F238E27FC236}">
                <a16:creationId xmlns:a16="http://schemas.microsoft.com/office/drawing/2014/main" id="{0D902288-F09E-3DF3-4FA0-8680492FC7E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sp>
        <p:nvSpPr>
          <p:cNvPr id="8" name="Espace réservé du texte 4">
            <a:extLst>
              <a:ext uri="{FF2B5EF4-FFF2-40B4-BE49-F238E27FC236}">
                <a16:creationId xmlns:a16="http://schemas.microsoft.com/office/drawing/2014/main" id="{81B85C49-3012-97FD-C776-3C7299B5E48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10" name="Espace réservé du texte 4">
            <a:extLst>
              <a:ext uri="{FF2B5EF4-FFF2-40B4-BE49-F238E27FC236}">
                <a16:creationId xmlns:a16="http://schemas.microsoft.com/office/drawing/2014/main" id="{DFC68CDA-E659-1835-4722-CB92A2FFFEF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405141838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Contact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373F48AE-496F-F02F-5148-8492F7C6166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1838" y="5105625"/>
            <a:ext cx="4651374" cy="1510845"/>
          </a:xfrm>
        </p:spPr>
        <p:txBody>
          <a:bodyPr anchor="t"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  <a:defRPr sz="1600" b="1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bg1"/>
                </a:solidFill>
              </a:defRPr>
            </a:lvl2pPr>
            <a:lvl3pPr marL="180975" indent="-18097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</a:defRPr>
            </a:lvl3pPr>
            <a:lvl4pPr marL="357188" indent="-17621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4pPr>
            <a:lvl5pPr marL="538163" indent="-18097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E103F96-5E5B-60F7-F077-8E6E1ABD9DF4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Prénom NOM = 1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er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 -  Email / Tél, =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731838" y="726066"/>
            <a:ext cx="1806198" cy="1806198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16" name="Image 15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2" name="Espace réservé du texte 4">
            <a:extLst>
              <a:ext uri="{FF2B5EF4-FFF2-40B4-BE49-F238E27FC236}">
                <a16:creationId xmlns:a16="http://schemas.microsoft.com/office/drawing/2014/main" id="{22219D0D-87E0-357C-56D2-13A29A891F4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02600" y="5892800"/>
            <a:ext cx="3357563" cy="558800"/>
          </a:xfrm>
        </p:spPr>
        <p:txBody>
          <a:bodyPr rIns="0">
            <a:normAutofit/>
          </a:bodyPr>
          <a:lstStyle>
            <a:lvl1pPr algn="r"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4267038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re CEA is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FR" dirty="0"/>
          </a:p>
        </p:txBody>
      </p:sp>
      <p:pic>
        <p:nvPicPr>
          <p:cNvPr id="5" name="Logo CEA liten">
            <a:extLst>
              <a:ext uri="{FF2B5EF4-FFF2-40B4-BE49-F238E27FC236}">
                <a16:creationId xmlns:a16="http://schemas.microsoft.com/office/drawing/2014/main" id="{59C151D8-9F2F-A121-360A-4DC7F82C413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1838" y="728663"/>
            <a:ext cx="4053599" cy="1804999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810AE585-3E8A-32F0-6876-68FBB4218CF7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CEA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</a:rPr>
              <a:t>isas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710377C-96DE-1F86-CAD9-8510009CBC0B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054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2FBAC49-4802-3440-8107-C65AE7ADA05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31838" y="1381125"/>
            <a:ext cx="8329612" cy="4795838"/>
          </a:xfrm>
        </p:spPr>
        <p:txBody>
          <a:bodyPr lIns="0"/>
          <a:lstStyle>
            <a:lvl1pPr marL="358775" indent="-358775">
              <a:spcBef>
                <a:spcPts val="1800"/>
              </a:spcBef>
              <a:buClr>
                <a:schemeClr val="bg1"/>
              </a:buClr>
              <a:buSzPct val="100000"/>
              <a:buFont typeface="+mj-lt"/>
              <a:buAutoNum type="arabicPeriod"/>
              <a:defRPr>
                <a:solidFill>
                  <a:schemeClr val="bg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</a:t>
            </a: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717F4D1-D2E3-F44D-BEED-8456047420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53" b="2802"/>
          <a:stretch/>
        </p:blipFill>
        <p:spPr>
          <a:xfrm>
            <a:off x="11647944" y="-1"/>
            <a:ext cx="544056" cy="6858001"/>
          </a:xfrm>
          <a:prstGeom prst="rect">
            <a:avLst/>
          </a:prstGeom>
        </p:spPr>
      </p:pic>
      <p:sp>
        <p:nvSpPr>
          <p:cNvPr id="14" name="Espace réservé de la date 13">
            <a:extLst>
              <a:ext uri="{FF2B5EF4-FFF2-40B4-BE49-F238E27FC236}">
                <a16:creationId xmlns:a16="http://schemas.microsoft.com/office/drawing/2014/main" id="{914C3EDF-84FF-56C5-6EEE-62348DC5A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CA229E7D-5925-577A-6E99-3E009A5C1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EPICS meeting at Saclay 2025</a:t>
            </a:r>
            <a:endParaRPr lang="fr-FR" dirty="0"/>
          </a:p>
        </p:txBody>
      </p:sp>
      <p:sp>
        <p:nvSpPr>
          <p:cNvPr id="25" name="Espace réservé du numéro de diapositive 24">
            <a:extLst>
              <a:ext uri="{FF2B5EF4-FFF2-40B4-BE49-F238E27FC236}">
                <a16:creationId xmlns:a16="http://schemas.microsoft.com/office/drawing/2014/main" id="{E0039A2A-B2A3-3003-AC28-98B948372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15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7076" y="1765299"/>
            <a:ext cx="8659812" cy="4148139"/>
          </a:xfrm>
        </p:spPr>
        <p:txBody>
          <a:bodyPr lIns="0" numCol="2" spcCol="360000"/>
          <a:lstStyle>
            <a:lvl1pPr marL="358775" indent="-358775">
              <a:spcBef>
                <a:spcPts val="1800"/>
              </a:spcBef>
              <a:buClr>
                <a:schemeClr val="tx2"/>
              </a:buClr>
              <a:buSzPct val="100000"/>
              <a:buFont typeface="+mj-lt"/>
              <a:buAutoNum type="arabicPeriod"/>
              <a:defRPr>
                <a:solidFill>
                  <a:schemeClr val="tx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tx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 light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21E7187-2172-D725-E095-C0FCE93238AE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:Ce sommaire est sur deux colonnes, pour passer sur une colonne : Clic droit sur la zone de texte + « Format de la forme » / « Options de texte » / « Colonnes » = 1 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076" y="314036"/>
            <a:ext cx="10733087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B329AAF-3546-DCEA-619B-466FB9B544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42" b="2802"/>
          <a:stretch/>
        </p:blipFill>
        <p:spPr>
          <a:xfrm>
            <a:off x="11647944" y="0"/>
            <a:ext cx="544056" cy="6858000"/>
          </a:xfrm>
          <a:prstGeom prst="rect">
            <a:avLst/>
          </a:prstGeom>
        </p:spPr>
      </p:pic>
      <p:sp>
        <p:nvSpPr>
          <p:cNvPr id="12" name="Espace réservé de la date 11">
            <a:extLst>
              <a:ext uri="{FF2B5EF4-FFF2-40B4-BE49-F238E27FC236}">
                <a16:creationId xmlns:a16="http://schemas.microsoft.com/office/drawing/2014/main" id="{AB8B2ECB-EC50-E1E8-3A70-D0DF5B546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38548604-3796-63A0-C437-28EAB17AD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EPICS meeting at Saclay 2025</a:t>
            </a:r>
            <a:endParaRPr lang="fr-FR" dirty="0"/>
          </a:p>
        </p:txBody>
      </p:sp>
      <p:sp>
        <p:nvSpPr>
          <p:cNvPr id="16" name="Espace réservé du numéro de diapositive 15">
            <a:extLst>
              <a:ext uri="{FF2B5EF4-FFF2-40B4-BE49-F238E27FC236}">
                <a16:creationId xmlns:a16="http://schemas.microsoft.com/office/drawing/2014/main" id="{43A448DB-A450-22D2-9A30-CE94EAFD7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4312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EPICS meeting at Saclay 2025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4" name="Espace réservé du texte 2">
            <a:extLst>
              <a:ext uri="{FF2B5EF4-FFF2-40B4-BE49-F238E27FC236}">
                <a16:creationId xmlns:a16="http://schemas.microsoft.com/office/drawing/2014/main" id="{CE5019BD-FEE2-4904-8DD7-C35C97AA3BF4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</a:t>
            </a:r>
          </a:p>
        </p:txBody>
      </p:sp>
      <p:pic>
        <p:nvPicPr>
          <p:cNvPr id="26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grpSp>
        <p:nvGrpSpPr>
          <p:cNvPr id="2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2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605430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5675086" y="0"/>
            <a:ext cx="651691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2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light</a:t>
            </a:r>
          </a:p>
        </p:txBody>
      </p:sp>
      <p:pic>
        <p:nvPicPr>
          <p:cNvPr id="8" name="PATTERN 14">
            <a:extLst>
              <a:ext uri="{FF2B5EF4-FFF2-40B4-BE49-F238E27FC236}">
                <a16:creationId xmlns:a16="http://schemas.microsoft.com/office/drawing/2014/main" id="{2582F57D-4CEF-BB5A-C74F-450386FD8EE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65" t="80145" r="2860" b="-12214"/>
          <a:stretch/>
        </p:blipFill>
        <p:spPr>
          <a:xfrm>
            <a:off x="0" y="0"/>
            <a:ext cx="12192001" cy="974400"/>
          </a:xfrm>
          <a:prstGeom prst="rect">
            <a:avLst/>
          </a:prstGeom>
        </p:spPr>
      </p:pic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4B8F1117-0C05-E4A8-4E70-E7172B08AAB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ABB4C71F-0E19-B583-5B43-59128B9CB24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EPICS meeting at Saclay 2025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035A95C-D228-2D25-8FE9-AE69EC8177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8613F5A-9984-C727-F600-CCBEDD5858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E05DBD74-1959-0025-2022-DD6D5BC56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BD0683F2-0083-B473-85FA-BF21CA1AA74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195646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EPICS meeting at Saclay 2025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Gris</a:t>
            </a:r>
          </a:p>
        </p:txBody>
      </p:sp>
      <p:pic>
        <p:nvPicPr>
          <p:cNvPr id="14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5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4805F626-181E-BCC6-1382-C547F81E4E7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CF5C4E32-AAC2-242C-F6B9-3F8CFBDB1B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28AA9B25-BFB9-155C-3383-B48A6E03F6A7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486025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E62F5FE-77B2-23B0-C532-AEB2E287C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81125"/>
            <a:ext cx="10728325" cy="45323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023659-435A-02ED-1399-865530A10F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C35D0C-47E7-5C23-F3E1-F607F10E2C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EPICS meeting at Saclay 2025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D08E43D-0343-547B-3EBE-C6B616E5AC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/>
                </a:solidFill>
                <a:latin typeface="+mn-lt"/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7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4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0" name="PATTERN CARRE DECAL" hidden="1">
            <a:extLst>
              <a:ext uri="{FF2B5EF4-FFF2-40B4-BE49-F238E27FC236}">
                <a16:creationId xmlns:a16="http://schemas.microsoft.com/office/drawing/2014/main" id="{57B8022F-6BAC-B272-714C-3051A2DF82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1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7446433" y="-1"/>
            <a:ext cx="4745567" cy="4169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38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60" r:id="rId3"/>
    <p:sldLayoutId id="2147483661" r:id="rId4"/>
    <p:sldLayoutId id="2147483664" r:id="rId5"/>
    <p:sldLayoutId id="2147483665" r:id="rId6"/>
    <p:sldLayoutId id="2147483651" r:id="rId7"/>
    <p:sldLayoutId id="2147483683" r:id="rId8"/>
    <p:sldLayoutId id="2147483678" r:id="rId9"/>
    <p:sldLayoutId id="2147483676" r:id="rId10"/>
    <p:sldLayoutId id="2147483650" r:id="rId11"/>
    <p:sldLayoutId id="2147483666" r:id="rId12"/>
    <p:sldLayoutId id="2147483669" r:id="rId13"/>
    <p:sldLayoutId id="2147483653" r:id="rId14"/>
    <p:sldLayoutId id="2147483685" r:id="rId15"/>
    <p:sldLayoutId id="2147483684" r:id="rId16"/>
    <p:sldLayoutId id="2147483671" r:id="rId17"/>
    <p:sldLayoutId id="2147483690" r:id="rId18"/>
    <p:sldLayoutId id="2147483672" r:id="rId19"/>
    <p:sldLayoutId id="2147483687" r:id="rId20"/>
    <p:sldLayoutId id="2147483686" r:id="rId21"/>
    <p:sldLayoutId id="2147483654" r:id="rId22"/>
    <p:sldLayoutId id="2147483655" r:id="rId23"/>
    <p:sldLayoutId id="2147483691" r:id="rId24"/>
    <p:sldLayoutId id="2147483692" r:id="rId25"/>
    <p:sldLayoutId id="2147483667" r:id="rId26"/>
    <p:sldLayoutId id="2147483673" r:id="rId27"/>
    <p:sldLayoutId id="2147483674" r:id="rId28"/>
    <p:sldLayoutId id="2147483675" r:id="rId29"/>
    <p:sldLayoutId id="2147483681" r:id="rId30"/>
    <p:sldLayoutId id="2147483682" r:id="rId31"/>
    <p:sldLayoutId id="2147483693" r:id="rId32"/>
    <p:sldLayoutId id="2147483688" r:id="rId33"/>
    <p:sldLayoutId id="2147483689" r:id="rId34"/>
    <p:sldLayoutId id="2147483662" r:id="rId35"/>
    <p:sldLayoutId id="2147483695" r:id="rId36"/>
    <p:sldLayoutId id="2147483694" r:id="rId37"/>
    <p:sldLayoutId id="2147483668" r:id="rId38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200"/>
        </a:spcBef>
        <a:buClr>
          <a:schemeClr val="tx2"/>
        </a:buClr>
        <a:buSzPct val="90000"/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274638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080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0747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59" userDrawn="1">
          <p15:clr>
            <a:srgbClr val="F26B43"/>
          </p15:clr>
        </p15:guide>
        <p15:guide id="2" orient="horz" pos="3861" userDrawn="1">
          <p15:clr>
            <a:srgbClr val="F26B43"/>
          </p15:clr>
        </p15:guide>
        <p15:guide id="3" pos="461" userDrawn="1">
          <p15:clr>
            <a:srgbClr val="F26B43"/>
          </p15:clr>
        </p15:guide>
        <p15:guide id="4" pos="7219" userDrawn="1">
          <p15:clr>
            <a:srgbClr val="F26B43"/>
          </p15:clr>
        </p15:guide>
        <p15:guide id="7" orient="horz" pos="37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fran&#231;oise.gougnaud@cea.fr" TargetMode="External"/><Relationship Id="rId2" Type="http://schemas.openxmlformats.org/officeDocument/2006/relationships/hyperlink" Target="mailto:alexis.gaget@cea.fr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hyperlink" Target="mailto:paul.lotrus@cea.fr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7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2.jpeg"/><Relationship Id="rId5" Type="http://schemas.openxmlformats.org/officeDocument/2006/relationships/image" Target="../media/image31.png"/><Relationship Id="rId4" Type="http://schemas.openxmlformats.org/officeDocument/2006/relationships/image" Target="../media/image30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7" Type="http://schemas.openxmlformats.org/officeDocument/2006/relationships/image" Target="../media/image38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7.png"/><Relationship Id="rId5" Type="http://schemas.openxmlformats.org/officeDocument/2006/relationships/image" Target="../media/image36.jpg"/><Relationship Id="rId4" Type="http://schemas.openxmlformats.org/officeDocument/2006/relationships/image" Target="../media/image35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1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fran&#231;oise.gougnaud@cea.fr" TargetMode="External"/><Relationship Id="rId7" Type="http://schemas.openxmlformats.org/officeDocument/2006/relationships/hyperlink" Target="https://www.youtube.com/watch?v=6kgiFxSV9fw" TargetMode="External"/><Relationship Id="rId2" Type="http://schemas.openxmlformats.org/officeDocument/2006/relationships/hyperlink" Target="mailto:alexis.gaget@cea.fr" TargetMode="Externa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3.png"/><Relationship Id="rId5" Type="http://schemas.openxmlformats.org/officeDocument/2006/relationships/image" Target="../media/image42.jpg"/><Relationship Id="rId4" Type="http://schemas.openxmlformats.org/officeDocument/2006/relationships/hyperlink" Target="mailto:paul.lotrus@cea.fr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Relationship Id="rId6" Type="http://schemas.microsoft.com/office/2007/relationships/hdphoto" Target="../media/hdphoto1.wdp"/><Relationship Id="rId5" Type="http://schemas.openxmlformats.org/officeDocument/2006/relationships/image" Target="../media/image16.png"/><Relationship Id="rId4" Type="http://schemas.openxmlformats.org/officeDocument/2006/relationships/image" Target="../media/image1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829F44-1983-5C84-836C-29E0780A2B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Spring EPICS Meeting at Saclay (Paris)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37B58D-9A96-1DE6-DF53-DC32490889D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err="1"/>
              <a:t>From</a:t>
            </a:r>
            <a:r>
              <a:rPr lang="fr-FR" dirty="0"/>
              <a:t> 20-24 </a:t>
            </a:r>
            <a:r>
              <a:rPr lang="fr-FR" dirty="0" err="1"/>
              <a:t>april</a:t>
            </a:r>
            <a:r>
              <a:rPr lang="fr-FR" dirty="0"/>
              <a:t> 2026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6FC5D75-42D1-4FD6-A210-EEC599B5FC7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/>
              <a:t>Alexis Gaget		</a:t>
            </a:r>
            <a:r>
              <a:rPr lang="fr-FR" dirty="0">
                <a:hlinkClick r:id="rId2"/>
              </a:rPr>
              <a:t>alexis.gaget@cea.fr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Françoise Gougnaud 	</a:t>
            </a:r>
            <a:r>
              <a:rPr lang="fr-FR" dirty="0">
                <a:hlinkClick r:id="rId3"/>
              </a:rPr>
              <a:t>françoise.gougnaud@cea.fr</a:t>
            </a:r>
            <a:br>
              <a:rPr lang="fr-FR" dirty="0"/>
            </a:br>
            <a:r>
              <a:rPr lang="fr-FR" dirty="0"/>
              <a:t>Paul </a:t>
            </a:r>
            <a:r>
              <a:rPr lang="fr-FR" dirty="0" err="1"/>
              <a:t>Lotrus</a:t>
            </a:r>
            <a:r>
              <a:rPr lang="fr-FR" dirty="0"/>
              <a:t>		</a:t>
            </a:r>
            <a:r>
              <a:rPr lang="fr-FR" dirty="0">
                <a:hlinkClick r:id="rId4"/>
              </a:rPr>
              <a:t>paul.lotrus@cea.fr</a:t>
            </a:r>
            <a:r>
              <a:rPr lang="fr-FR" dirty="0"/>
              <a:t> </a:t>
            </a:r>
          </a:p>
          <a:p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8FC36E45-7386-48CC-A251-D52310129F1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38" y="740569"/>
            <a:ext cx="3763962" cy="1791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1290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B6D31BD7-F894-4577-9D8A-A09528B576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321" y="1014401"/>
            <a:ext cx="7498815" cy="3532726"/>
          </a:xfrm>
          <a:prstGeom prst="rect">
            <a:avLst/>
          </a:prstGeom>
        </p:spPr>
      </p:pic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EPICS meeting at Saclay 2025</a:t>
            </a:r>
            <a:endParaRPr lang="fr-FR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10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How to come to « Plateau de Saclay » ?</a:t>
            </a:r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8F980B14-9F49-4EBA-B707-D72CDDDD6538}"/>
              </a:ext>
            </a:extLst>
          </p:cNvPr>
          <p:cNvSpPr txBox="1">
            <a:spLocks/>
          </p:cNvSpPr>
          <p:nvPr/>
        </p:nvSpPr>
        <p:spPr>
          <a:xfrm>
            <a:off x="8025943" y="926490"/>
            <a:ext cx="4166057" cy="871827"/>
          </a:xfrm>
          <a:prstGeom prst="rect">
            <a:avLst/>
          </a:prstGeom>
        </p:spPr>
        <p:txBody>
          <a:bodyPr vert="horz" lIns="0" tIns="45720" rIns="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- The conference will take place at the Ecole Normal Supérieure (ENS) de Paris-Saclay.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A04E6D52-50E9-4AC6-99FA-E750A5D26F1B}"/>
              </a:ext>
            </a:extLst>
          </p:cNvPr>
          <p:cNvSpPr/>
          <p:nvPr/>
        </p:nvSpPr>
        <p:spPr>
          <a:xfrm>
            <a:off x="1496651" y="3260002"/>
            <a:ext cx="292595" cy="281371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A53D744B-8844-4F56-BAB4-C67389FE6358}"/>
              </a:ext>
            </a:extLst>
          </p:cNvPr>
          <p:cNvSpPr/>
          <p:nvPr/>
        </p:nvSpPr>
        <p:spPr>
          <a:xfrm>
            <a:off x="1496651" y="3509618"/>
            <a:ext cx="292595" cy="281371"/>
          </a:xfrm>
          <a:prstGeom prst="ellipse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09A5F367-A423-470C-8820-7864798A993A}"/>
              </a:ext>
            </a:extLst>
          </p:cNvPr>
          <p:cNvCxnSpPr>
            <a:cxnSpLocks/>
          </p:cNvCxnSpPr>
          <p:nvPr/>
        </p:nvCxnSpPr>
        <p:spPr>
          <a:xfrm flipV="1">
            <a:off x="1642948" y="3768472"/>
            <a:ext cx="1" cy="1107759"/>
          </a:xfrm>
          <a:prstGeom prst="straightConnector1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D0EBBAE8-9E2B-4B06-B354-4B407EFF479E}"/>
              </a:ext>
            </a:extLst>
          </p:cNvPr>
          <p:cNvCxnSpPr>
            <a:cxnSpLocks/>
            <a:endCxn id="15" idx="7"/>
          </p:cNvCxnSpPr>
          <p:nvPr/>
        </p:nvCxnSpPr>
        <p:spPr>
          <a:xfrm flipH="1">
            <a:off x="1746396" y="1319098"/>
            <a:ext cx="6111844" cy="198211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Ellipse 21">
            <a:extLst>
              <a:ext uri="{FF2B5EF4-FFF2-40B4-BE49-F238E27FC236}">
                <a16:creationId xmlns:a16="http://schemas.microsoft.com/office/drawing/2014/main" id="{CB5B8BBB-5492-44AB-981D-D7EFF8AE1B4C}"/>
              </a:ext>
            </a:extLst>
          </p:cNvPr>
          <p:cNvSpPr/>
          <p:nvPr/>
        </p:nvSpPr>
        <p:spPr>
          <a:xfrm>
            <a:off x="2995242" y="4001573"/>
            <a:ext cx="292595" cy="281371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309AE6AD-8C56-4270-98EC-112FB9D97875}"/>
              </a:ext>
            </a:extLst>
          </p:cNvPr>
          <p:cNvCxnSpPr>
            <a:cxnSpLocks/>
            <a:endCxn id="22" idx="5"/>
          </p:cNvCxnSpPr>
          <p:nvPr/>
        </p:nvCxnSpPr>
        <p:spPr>
          <a:xfrm flipH="1" flipV="1">
            <a:off x="3244987" y="4241738"/>
            <a:ext cx="3575264" cy="784060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>
            <a:extLst>
              <a:ext uri="{FF2B5EF4-FFF2-40B4-BE49-F238E27FC236}">
                <a16:creationId xmlns:a16="http://schemas.microsoft.com/office/drawing/2014/main" id="{CEE97055-EAC3-443A-8B7A-AFB72CEF60F4}"/>
              </a:ext>
            </a:extLst>
          </p:cNvPr>
          <p:cNvSpPr txBox="1"/>
          <p:nvPr/>
        </p:nvSpPr>
        <p:spPr>
          <a:xfrm>
            <a:off x="612398" y="4876231"/>
            <a:ext cx="438744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- We will have 80 possible rooms there at Campanile (a brand new hotel in a brand new neighborhood). ~120€/night</a:t>
            </a:r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19ADBF08-132E-4FA5-954D-8A31E1F2820B}"/>
              </a:ext>
            </a:extLst>
          </p:cNvPr>
          <p:cNvSpPr/>
          <p:nvPr/>
        </p:nvSpPr>
        <p:spPr>
          <a:xfrm>
            <a:off x="6956244" y="2207055"/>
            <a:ext cx="292595" cy="281371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10D4431E-2B20-4027-B395-03EFD9B947D4}"/>
              </a:ext>
            </a:extLst>
          </p:cNvPr>
          <p:cNvCxnSpPr>
            <a:cxnSpLocks/>
            <a:endCxn id="24" idx="5"/>
          </p:cNvCxnSpPr>
          <p:nvPr/>
        </p:nvCxnSpPr>
        <p:spPr>
          <a:xfrm flipV="1">
            <a:off x="6999094" y="2447220"/>
            <a:ext cx="206895" cy="2521476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Espace réservé du contenu 2">
            <a:extLst>
              <a:ext uri="{FF2B5EF4-FFF2-40B4-BE49-F238E27FC236}">
                <a16:creationId xmlns:a16="http://schemas.microsoft.com/office/drawing/2014/main" id="{00212625-BDC5-4BAD-B0FF-7C73E4AE7E40}"/>
              </a:ext>
            </a:extLst>
          </p:cNvPr>
          <p:cNvSpPr txBox="1">
            <a:spLocks/>
          </p:cNvSpPr>
          <p:nvPr/>
        </p:nvSpPr>
        <p:spPr>
          <a:xfrm>
            <a:off x="6933545" y="4976249"/>
            <a:ext cx="4166057" cy="293689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- From the Train station “Massy-</a:t>
            </a:r>
            <a:r>
              <a:rPr lang="en-US" dirty="0" err="1"/>
              <a:t>Palaiseau</a:t>
            </a:r>
            <a:r>
              <a:rPr lang="en-US" dirty="0"/>
              <a:t>” and “Le Guichet</a:t>
            </a:r>
            <a:r>
              <a:rPr lang="en-US"/>
              <a:t>”, buses </a:t>
            </a:r>
            <a:r>
              <a:rPr lang="en-US" dirty="0"/>
              <a:t>go directly to ENS. There are Hotels around train stations.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8" name="Forme libre : forme 27">
            <a:extLst>
              <a:ext uri="{FF2B5EF4-FFF2-40B4-BE49-F238E27FC236}">
                <a16:creationId xmlns:a16="http://schemas.microsoft.com/office/drawing/2014/main" id="{06428088-90B7-4F46-9748-4DF5CC076D06}"/>
              </a:ext>
            </a:extLst>
          </p:cNvPr>
          <p:cNvSpPr/>
          <p:nvPr/>
        </p:nvSpPr>
        <p:spPr>
          <a:xfrm>
            <a:off x="377496" y="1895912"/>
            <a:ext cx="1083265" cy="948543"/>
          </a:xfrm>
          <a:custGeom>
            <a:avLst/>
            <a:gdLst>
              <a:gd name="connsiteX0" fmla="*/ 1082188 w 1083265"/>
              <a:gd name="connsiteY0" fmla="*/ 125835 h 948543"/>
              <a:gd name="connsiteX1" fmla="*/ 989910 w 1083265"/>
              <a:gd name="connsiteY1" fmla="*/ 251670 h 948543"/>
              <a:gd name="connsiteX2" fmla="*/ 947965 w 1083265"/>
              <a:gd name="connsiteY2" fmla="*/ 343949 h 948543"/>
              <a:gd name="connsiteX3" fmla="*/ 931187 w 1083265"/>
              <a:gd name="connsiteY3" fmla="*/ 369116 h 948543"/>
              <a:gd name="connsiteX4" fmla="*/ 880853 w 1083265"/>
              <a:gd name="connsiteY4" fmla="*/ 427838 h 948543"/>
              <a:gd name="connsiteX5" fmla="*/ 830519 w 1083265"/>
              <a:gd name="connsiteY5" fmla="*/ 469783 h 948543"/>
              <a:gd name="connsiteX6" fmla="*/ 813741 w 1083265"/>
              <a:gd name="connsiteY6" fmla="*/ 494950 h 948543"/>
              <a:gd name="connsiteX7" fmla="*/ 788574 w 1083265"/>
              <a:gd name="connsiteY7" fmla="*/ 520117 h 948543"/>
              <a:gd name="connsiteX8" fmla="*/ 780185 w 1083265"/>
              <a:gd name="connsiteY8" fmla="*/ 562062 h 948543"/>
              <a:gd name="connsiteX9" fmla="*/ 746629 w 1083265"/>
              <a:gd name="connsiteY9" fmla="*/ 620785 h 948543"/>
              <a:gd name="connsiteX10" fmla="*/ 729851 w 1083265"/>
              <a:gd name="connsiteY10" fmla="*/ 654341 h 948543"/>
              <a:gd name="connsiteX11" fmla="*/ 713073 w 1083265"/>
              <a:gd name="connsiteY11" fmla="*/ 696286 h 948543"/>
              <a:gd name="connsiteX12" fmla="*/ 671128 w 1083265"/>
              <a:gd name="connsiteY12" fmla="*/ 780176 h 948543"/>
              <a:gd name="connsiteX13" fmla="*/ 620794 w 1083265"/>
              <a:gd name="connsiteY13" fmla="*/ 872455 h 948543"/>
              <a:gd name="connsiteX14" fmla="*/ 570460 w 1083265"/>
              <a:gd name="connsiteY14" fmla="*/ 922789 h 948543"/>
              <a:gd name="connsiteX15" fmla="*/ 520126 w 1083265"/>
              <a:gd name="connsiteY15" fmla="*/ 931178 h 948543"/>
              <a:gd name="connsiteX16" fmla="*/ 478181 w 1083265"/>
              <a:gd name="connsiteY16" fmla="*/ 947956 h 948543"/>
              <a:gd name="connsiteX17" fmla="*/ 343957 w 1083265"/>
              <a:gd name="connsiteY17" fmla="*/ 939567 h 948543"/>
              <a:gd name="connsiteX18" fmla="*/ 268456 w 1083265"/>
              <a:gd name="connsiteY18" fmla="*/ 897622 h 948543"/>
              <a:gd name="connsiteX19" fmla="*/ 201344 w 1083265"/>
              <a:gd name="connsiteY19" fmla="*/ 838899 h 948543"/>
              <a:gd name="connsiteX20" fmla="*/ 109065 w 1083265"/>
              <a:gd name="connsiteY20" fmla="*/ 729842 h 948543"/>
              <a:gd name="connsiteX21" fmla="*/ 41954 w 1083265"/>
              <a:gd name="connsiteY21" fmla="*/ 654341 h 948543"/>
              <a:gd name="connsiteX22" fmla="*/ 25176 w 1083265"/>
              <a:gd name="connsiteY22" fmla="*/ 587229 h 948543"/>
              <a:gd name="connsiteX23" fmla="*/ 16787 w 1083265"/>
              <a:gd name="connsiteY23" fmla="*/ 503339 h 948543"/>
              <a:gd name="connsiteX24" fmla="*/ 8398 w 1083265"/>
              <a:gd name="connsiteY24" fmla="*/ 444616 h 948543"/>
              <a:gd name="connsiteX25" fmla="*/ 9 w 1083265"/>
              <a:gd name="connsiteY25" fmla="*/ 377505 h 948543"/>
              <a:gd name="connsiteX26" fmla="*/ 25176 w 1083265"/>
              <a:gd name="connsiteY26" fmla="*/ 218114 h 948543"/>
              <a:gd name="connsiteX27" fmla="*/ 58732 w 1083265"/>
              <a:gd name="connsiteY27" fmla="*/ 192947 h 948543"/>
              <a:gd name="connsiteX28" fmla="*/ 192955 w 1083265"/>
              <a:gd name="connsiteY28" fmla="*/ 142613 h 948543"/>
              <a:gd name="connsiteX29" fmla="*/ 276845 w 1083265"/>
              <a:gd name="connsiteY29" fmla="*/ 117446 h 948543"/>
              <a:gd name="connsiteX30" fmla="*/ 310401 w 1083265"/>
              <a:gd name="connsiteY30" fmla="*/ 109057 h 948543"/>
              <a:gd name="connsiteX31" fmla="*/ 352346 w 1083265"/>
              <a:gd name="connsiteY31" fmla="*/ 92279 h 948543"/>
              <a:gd name="connsiteX32" fmla="*/ 436236 w 1083265"/>
              <a:gd name="connsiteY32" fmla="*/ 75501 h 948543"/>
              <a:gd name="connsiteX33" fmla="*/ 536904 w 1083265"/>
              <a:gd name="connsiteY33" fmla="*/ 33556 h 948543"/>
              <a:gd name="connsiteX34" fmla="*/ 696295 w 1083265"/>
              <a:gd name="connsiteY34" fmla="*/ 8389 h 948543"/>
              <a:gd name="connsiteX35" fmla="*/ 738240 w 1083265"/>
              <a:gd name="connsiteY35" fmla="*/ 0 h 948543"/>
              <a:gd name="connsiteX36" fmla="*/ 906020 w 1083265"/>
              <a:gd name="connsiteY36" fmla="*/ 16778 h 948543"/>
              <a:gd name="connsiteX37" fmla="*/ 989910 w 1083265"/>
              <a:gd name="connsiteY37" fmla="*/ 67112 h 948543"/>
              <a:gd name="connsiteX38" fmla="*/ 1031854 w 1083265"/>
              <a:gd name="connsiteY38" fmla="*/ 83890 h 948543"/>
              <a:gd name="connsiteX39" fmla="*/ 1082188 w 1083265"/>
              <a:gd name="connsiteY39" fmla="*/ 125835 h 948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083265" h="948543">
                <a:moveTo>
                  <a:pt x="1082188" y="125835"/>
                </a:moveTo>
                <a:cubicBezTo>
                  <a:pt x="1075197" y="153798"/>
                  <a:pt x="1015534" y="207743"/>
                  <a:pt x="989910" y="251670"/>
                </a:cubicBezTo>
                <a:cubicBezTo>
                  <a:pt x="938143" y="340416"/>
                  <a:pt x="987657" y="264564"/>
                  <a:pt x="947965" y="343949"/>
                </a:cubicBezTo>
                <a:cubicBezTo>
                  <a:pt x="943456" y="352967"/>
                  <a:pt x="937047" y="360912"/>
                  <a:pt x="931187" y="369116"/>
                </a:cubicBezTo>
                <a:cubicBezTo>
                  <a:pt x="912095" y="395845"/>
                  <a:pt x="904711" y="406631"/>
                  <a:pt x="880853" y="427838"/>
                </a:cubicBezTo>
                <a:cubicBezTo>
                  <a:pt x="864530" y="442348"/>
                  <a:pt x="845962" y="454340"/>
                  <a:pt x="830519" y="469783"/>
                </a:cubicBezTo>
                <a:cubicBezTo>
                  <a:pt x="823390" y="476912"/>
                  <a:pt x="820196" y="487205"/>
                  <a:pt x="813741" y="494950"/>
                </a:cubicBezTo>
                <a:cubicBezTo>
                  <a:pt x="806146" y="504064"/>
                  <a:pt x="796963" y="511728"/>
                  <a:pt x="788574" y="520117"/>
                </a:cubicBezTo>
                <a:cubicBezTo>
                  <a:pt x="785778" y="534099"/>
                  <a:pt x="785669" y="548900"/>
                  <a:pt x="780185" y="562062"/>
                </a:cubicBezTo>
                <a:cubicBezTo>
                  <a:pt x="771514" y="582873"/>
                  <a:pt x="757425" y="600993"/>
                  <a:pt x="746629" y="620785"/>
                </a:cubicBezTo>
                <a:cubicBezTo>
                  <a:pt x="740641" y="631764"/>
                  <a:pt x="734930" y="642913"/>
                  <a:pt x="729851" y="654341"/>
                </a:cubicBezTo>
                <a:cubicBezTo>
                  <a:pt x="723735" y="668102"/>
                  <a:pt x="719441" y="682640"/>
                  <a:pt x="713073" y="696286"/>
                </a:cubicBezTo>
                <a:cubicBezTo>
                  <a:pt x="699852" y="724617"/>
                  <a:pt x="683443" y="751440"/>
                  <a:pt x="671128" y="780176"/>
                </a:cubicBezTo>
                <a:cubicBezTo>
                  <a:pt x="650962" y="827231"/>
                  <a:pt x="651840" y="837960"/>
                  <a:pt x="620794" y="872455"/>
                </a:cubicBezTo>
                <a:cubicBezTo>
                  <a:pt x="604921" y="890092"/>
                  <a:pt x="593865" y="918888"/>
                  <a:pt x="570460" y="922789"/>
                </a:cubicBezTo>
                <a:lnTo>
                  <a:pt x="520126" y="931178"/>
                </a:lnTo>
                <a:cubicBezTo>
                  <a:pt x="506144" y="936771"/>
                  <a:pt x="493223" y="947240"/>
                  <a:pt x="478181" y="947956"/>
                </a:cubicBezTo>
                <a:cubicBezTo>
                  <a:pt x="433403" y="950088"/>
                  <a:pt x="388290" y="946217"/>
                  <a:pt x="343957" y="939567"/>
                </a:cubicBezTo>
                <a:cubicBezTo>
                  <a:pt x="333640" y="938019"/>
                  <a:pt x="271809" y="899857"/>
                  <a:pt x="268456" y="897622"/>
                </a:cubicBezTo>
                <a:cubicBezTo>
                  <a:pt x="241468" y="879630"/>
                  <a:pt x="223038" y="863486"/>
                  <a:pt x="201344" y="838899"/>
                </a:cubicBezTo>
                <a:cubicBezTo>
                  <a:pt x="169838" y="803192"/>
                  <a:pt x="139739" y="766267"/>
                  <a:pt x="109065" y="729842"/>
                </a:cubicBezTo>
                <a:cubicBezTo>
                  <a:pt x="56218" y="667086"/>
                  <a:pt x="84361" y="696748"/>
                  <a:pt x="41954" y="654341"/>
                </a:cubicBezTo>
                <a:cubicBezTo>
                  <a:pt x="32544" y="626111"/>
                  <a:pt x="29675" y="620973"/>
                  <a:pt x="25176" y="587229"/>
                </a:cubicBezTo>
                <a:cubicBezTo>
                  <a:pt x="21462" y="559373"/>
                  <a:pt x="20071" y="531249"/>
                  <a:pt x="16787" y="503339"/>
                </a:cubicBezTo>
                <a:cubicBezTo>
                  <a:pt x="14477" y="483701"/>
                  <a:pt x="11011" y="464216"/>
                  <a:pt x="8398" y="444616"/>
                </a:cubicBezTo>
                <a:cubicBezTo>
                  <a:pt x="5418" y="422269"/>
                  <a:pt x="2805" y="399875"/>
                  <a:pt x="9" y="377505"/>
                </a:cubicBezTo>
                <a:cubicBezTo>
                  <a:pt x="2025" y="347262"/>
                  <a:pt x="-8259" y="257121"/>
                  <a:pt x="25176" y="218114"/>
                </a:cubicBezTo>
                <a:cubicBezTo>
                  <a:pt x="34275" y="207498"/>
                  <a:pt x="46226" y="199200"/>
                  <a:pt x="58732" y="192947"/>
                </a:cubicBezTo>
                <a:cubicBezTo>
                  <a:pt x="162920" y="140852"/>
                  <a:pt x="126391" y="161631"/>
                  <a:pt x="192955" y="142613"/>
                </a:cubicBezTo>
                <a:cubicBezTo>
                  <a:pt x="221026" y="134593"/>
                  <a:pt x="248774" y="125466"/>
                  <a:pt x="276845" y="117446"/>
                </a:cubicBezTo>
                <a:cubicBezTo>
                  <a:pt x="287931" y="114279"/>
                  <a:pt x="299463" y="112703"/>
                  <a:pt x="310401" y="109057"/>
                </a:cubicBezTo>
                <a:cubicBezTo>
                  <a:pt x="324687" y="104295"/>
                  <a:pt x="338060" y="97041"/>
                  <a:pt x="352346" y="92279"/>
                </a:cubicBezTo>
                <a:cubicBezTo>
                  <a:pt x="377375" y="83936"/>
                  <a:pt x="411454" y="79631"/>
                  <a:pt x="436236" y="75501"/>
                </a:cubicBezTo>
                <a:cubicBezTo>
                  <a:pt x="471679" y="57779"/>
                  <a:pt x="495304" y="44503"/>
                  <a:pt x="536904" y="33556"/>
                </a:cubicBezTo>
                <a:cubicBezTo>
                  <a:pt x="602106" y="16398"/>
                  <a:pt x="633681" y="18022"/>
                  <a:pt x="696295" y="8389"/>
                </a:cubicBezTo>
                <a:cubicBezTo>
                  <a:pt x="710388" y="6221"/>
                  <a:pt x="724258" y="2796"/>
                  <a:pt x="738240" y="0"/>
                </a:cubicBezTo>
                <a:cubicBezTo>
                  <a:pt x="752792" y="1039"/>
                  <a:pt x="868917" y="5647"/>
                  <a:pt x="906020" y="16778"/>
                </a:cubicBezTo>
                <a:cubicBezTo>
                  <a:pt x="934176" y="25225"/>
                  <a:pt x="966960" y="54594"/>
                  <a:pt x="989910" y="67112"/>
                </a:cubicBezTo>
                <a:cubicBezTo>
                  <a:pt x="1003130" y="74323"/>
                  <a:pt x="1017873" y="78297"/>
                  <a:pt x="1031854" y="83890"/>
                </a:cubicBezTo>
                <a:cubicBezTo>
                  <a:pt x="1060976" y="113012"/>
                  <a:pt x="1089179" y="97872"/>
                  <a:pt x="1082188" y="125835"/>
                </a:cubicBezTo>
                <a:close/>
              </a:path>
            </a:pathLst>
          </a:cu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6E45515E-D722-4031-B4E0-28A4336B4A09}"/>
              </a:ext>
            </a:extLst>
          </p:cNvPr>
          <p:cNvSpPr txBox="1"/>
          <p:nvPr/>
        </p:nvSpPr>
        <p:spPr>
          <a:xfrm>
            <a:off x="553673" y="2097248"/>
            <a:ext cx="671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CEA</a:t>
            </a:r>
          </a:p>
        </p:txBody>
      </p:sp>
    </p:spTree>
    <p:extLst>
      <p:ext uri="{BB962C8B-B14F-4D97-AF65-F5344CB8AC3E}">
        <p14:creationId xmlns:p14="http://schemas.microsoft.com/office/powerpoint/2010/main" val="8395640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C78282AA-8764-4C93-8B10-BE68109E5E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831" y="1040794"/>
            <a:ext cx="7873694" cy="4532313"/>
          </a:xfrm>
        </p:spPr>
      </p:pic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E6B5D47-4C60-442D-A50F-DB7BB15F3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EPICS meeting at Saclay 2025</a:t>
            </a:r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4FCC311-B16D-433B-ADF4-E6393EF51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11</a:t>
            </a:fld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F7D56C7F-A907-4353-8D62-544ABB3EB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How to come to « Plateau de Saclay » ?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44FF9871-EC97-44FE-B153-3479A9F8FAFE}"/>
              </a:ext>
            </a:extLst>
          </p:cNvPr>
          <p:cNvSpPr/>
          <p:nvPr/>
        </p:nvSpPr>
        <p:spPr>
          <a:xfrm>
            <a:off x="2130803" y="3892492"/>
            <a:ext cx="343949" cy="335559"/>
          </a:xfrm>
          <a:prstGeom prst="ellipse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20BFF299-DB8D-4769-B44F-DC2B072D342D}"/>
              </a:ext>
            </a:extLst>
          </p:cNvPr>
          <p:cNvCxnSpPr>
            <a:cxnSpLocks/>
          </p:cNvCxnSpPr>
          <p:nvPr/>
        </p:nvCxnSpPr>
        <p:spPr>
          <a:xfrm flipV="1">
            <a:off x="2302778" y="4253219"/>
            <a:ext cx="0" cy="1425953"/>
          </a:xfrm>
          <a:prstGeom prst="straightConnector1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B4AF9B47-9F4E-4DE1-B079-3F02D139512C}"/>
              </a:ext>
            </a:extLst>
          </p:cNvPr>
          <p:cNvSpPr txBox="1"/>
          <p:nvPr/>
        </p:nvSpPr>
        <p:spPr>
          <a:xfrm>
            <a:off x="1677799" y="5737918"/>
            <a:ext cx="43874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- Stop in front of the venue</a:t>
            </a:r>
          </a:p>
        </p:txBody>
      </p:sp>
      <p:sp>
        <p:nvSpPr>
          <p:cNvPr id="12" name="Espace réservé du contenu 1">
            <a:extLst>
              <a:ext uri="{FF2B5EF4-FFF2-40B4-BE49-F238E27FC236}">
                <a16:creationId xmlns:a16="http://schemas.microsoft.com/office/drawing/2014/main" id="{2FF54594-ABD7-480E-9A74-B4560B9B3524}"/>
              </a:ext>
            </a:extLst>
          </p:cNvPr>
          <p:cNvSpPr txBox="1">
            <a:spLocks/>
          </p:cNvSpPr>
          <p:nvPr/>
        </p:nvSpPr>
        <p:spPr>
          <a:xfrm>
            <a:off x="8152526" y="1390271"/>
            <a:ext cx="3781378" cy="45323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Phone App for public transportation</a:t>
            </a:r>
          </a:p>
          <a:p>
            <a:pPr marL="552450" lvl="1" indent="-285750">
              <a:buFont typeface="Arial" panose="020B0604020202020204" pitchFamily="34" charset="0"/>
              <a:buChar char="•"/>
            </a:pPr>
            <a:r>
              <a:rPr lang="fr-FR" dirty="0" err="1"/>
              <a:t>Citymapper</a:t>
            </a:r>
            <a:endParaRPr lang="fr-FR" dirty="0"/>
          </a:p>
          <a:p>
            <a:pPr marL="552450" lvl="1" indent="-285750">
              <a:buFont typeface="Arial" panose="020B0604020202020204" pitchFamily="34" charset="0"/>
              <a:buChar char="•"/>
            </a:pPr>
            <a:r>
              <a:rPr lang="fr-FR" dirty="0" err="1"/>
              <a:t>Transportr</a:t>
            </a:r>
            <a:r>
              <a:rPr lang="fr-FR" dirty="0"/>
              <a:t> (open source)</a:t>
            </a:r>
          </a:p>
          <a:p>
            <a:pPr marL="552450" lvl="1" indent="-285750">
              <a:buFont typeface="Arial" panose="020B0604020202020204" pitchFamily="34" charset="0"/>
              <a:buChar char="•"/>
            </a:pPr>
            <a:r>
              <a:rPr lang="fr-FR" dirty="0"/>
              <a:t>IDF mobilité</a:t>
            </a:r>
          </a:p>
          <a:p>
            <a:pPr marL="552450" lvl="1" indent="-285750">
              <a:buFont typeface="Arial" panose="020B0604020202020204" pitchFamily="34" charset="0"/>
              <a:buChar char="•"/>
            </a:pPr>
            <a:r>
              <a:rPr lang="fr-FR" dirty="0"/>
              <a:t>Bonjour Ratp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15651035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F1009E75-E98C-4E3B-A973-96A5314483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2742" y="948826"/>
            <a:ext cx="5095410" cy="3396939"/>
          </a:xfrm>
        </p:spPr>
      </p:pic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B7F8BAD-2898-444A-A772-EAFED8327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EPICS meeting at Saclay 2025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7AD22E6-560C-45A7-AA7F-2631E8C84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12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0C5B4B25-5A06-4727-873C-0BA80FEE1C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476539"/>
          </a:xfrm>
        </p:spPr>
        <p:txBody>
          <a:bodyPr>
            <a:normAutofit fontScale="90000"/>
          </a:bodyPr>
          <a:lstStyle/>
          <a:p>
            <a:r>
              <a:rPr lang="fr-FR" dirty="0"/>
              <a:t>The venue</a:t>
            </a:r>
          </a:p>
        </p:txBody>
      </p:sp>
      <p:sp>
        <p:nvSpPr>
          <p:cNvPr id="9" name="Espace réservé du contenu 1">
            <a:extLst>
              <a:ext uri="{FF2B5EF4-FFF2-40B4-BE49-F238E27FC236}">
                <a16:creationId xmlns:a16="http://schemas.microsoft.com/office/drawing/2014/main" id="{8FF709D5-1247-4957-93D8-EE9ECE0B0EF4}"/>
              </a:ext>
            </a:extLst>
          </p:cNvPr>
          <p:cNvSpPr txBox="1">
            <a:spLocks/>
          </p:cNvSpPr>
          <p:nvPr/>
        </p:nvSpPr>
        <p:spPr>
          <a:xfrm>
            <a:off x="532195" y="887707"/>
            <a:ext cx="5325228" cy="45323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Ecole Normal </a:t>
            </a:r>
            <a:r>
              <a:rPr lang="fr-FR" dirty="0" err="1"/>
              <a:t>Superieur</a:t>
            </a:r>
            <a:r>
              <a:rPr lang="fr-FR" dirty="0"/>
              <a:t> (ENS) Paris-Saclay</a:t>
            </a:r>
          </a:p>
          <a:p>
            <a:pPr marL="552450" lvl="1" indent="-285750">
              <a:buFont typeface="Arial" panose="020B0604020202020204" pitchFamily="34" charset="0"/>
              <a:buChar char="•"/>
            </a:pPr>
            <a:r>
              <a:rPr lang="fr-FR" sz="1400" dirty="0" err="1"/>
              <a:t>Member</a:t>
            </a:r>
            <a:r>
              <a:rPr lang="fr-FR" sz="1400" dirty="0"/>
              <a:t> of the Paris-Saclay </a:t>
            </a:r>
            <a:r>
              <a:rPr lang="fr-FR" sz="1400" dirty="0" err="1"/>
              <a:t>University</a:t>
            </a:r>
            <a:r>
              <a:rPr lang="fr-FR" sz="1400" dirty="0"/>
              <a:t> </a:t>
            </a:r>
            <a:r>
              <a:rPr lang="fr-FR" sz="1400" dirty="0" err="1"/>
              <a:t>such</a:t>
            </a:r>
            <a:r>
              <a:rPr lang="fr-FR" sz="1400" dirty="0"/>
              <a:t> as CEA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/>
              <a:t>Amphitheater</a:t>
            </a:r>
            <a:r>
              <a:rPr lang="fr-FR" dirty="0"/>
              <a:t> Alain Aspect – 400 </a:t>
            </a:r>
            <a:r>
              <a:rPr lang="fr-FR" dirty="0" err="1"/>
              <a:t>seats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3 </a:t>
            </a:r>
            <a:r>
              <a:rPr lang="fr-FR" dirty="0" err="1"/>
              <a:t>Rooms</a:t>
            </a:r>
            <a:r>
              <a:rPr lang="fr-FR" dirty="0"/>
              <a:t> for workshop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/>
          </a:p>
          <a:p>
            <a:pPr marL="552450" lvl="1" indent="-285750">
              <a:buFont typeface="Arial" panose="020B0604020202020204" pitchFamily="34" charset="0"/>
              <a:buChar char="•"/>
            </a:pPr>
            <a:endParaRPr lang="fr-FR" sz="1400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DB358D41-26E6-4C7C-A4BF-F4F3185420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465" y="4087551"/>
            <a:ext cx="3729508" cy="2097848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49C30718-22AC-40AC-ADFF-941DFF1D64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953" y="2762233"/>
            <a:ext cx="3561363" cy="2374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7533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22">
            <a:extLst>
              <a:ext uri="{FF2B5EF4-FFF2-40B4-BE49-F238E27FC236}">
                <a16:creationId xmlns:a16="http://schemas.microsoft.com/office/drawing/2014/main" id="{3E917D69-3F40-4F9B-A844-D6B000AFA9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40" y="3862037"/>
            <a:ext cx="5827776" cy="2381473"/>
          </a:xfrm>
          <a:prstGeom prst="rect">
            <a:avLst/>
          </a:prstGeom>
        </p:spPr>
      </p:pic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C2B36822-D00B-4152-BFA7-6013F45CDD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5054" y="1326261"/>
            <a:ext cx="10728325" cy="453231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Very </a:t>
            </a:r>
            <a:r>
              <a:rPr lang="fr-FR" dirty="0" err="1"/>
              <a:t>near</a:t>
            </a:r>
            <a:r>
              <a:rPr lang="fr-FR" dirty="0"/>
              <a:t> Saclay « La vallée de </a:t>
            </a:r>
            <a:r>
              <a:rPr lang="fr-FR" dirty="0" err="1"/>
              <a:t>chevreuse</a:t>
            </a:r>
            <a:r>
              <a:rPr lang="fr-FR" dirty="0"/>
              <a:t> »</a:t>
            </a:r>
          </a:p>
          <a:p>
            <a:pPr marL="552450" lvl="1" indent="-285750">
              <a:buFont typeface="Arial" panose="020B0604020202020204" pitchFamily="34" charset="0"/>
              <a:buChar char="•"/>
            </a:pPr>
            <a:r>
              <a:rPr lang="fr-FR" dirty="0"/>
              <a:t>Lots of </a:t>
            </a:r>
            <a:r>
              <a:rPr lang="fr-FR" dirty="0" err="1"/>
              <a:t>hiking</a:t>
            </a:r>
            <a:r>
              <a:rPr lang="fr-FR" dirty="0"/>
              <a:t>, </a:t>
            </a:r>
            <a:r>
              <a:rPr lang="fr-FR" dirty="0" err="1"/>
              <a:t>biking</a:t>
            </a:r>
            <a:r>
              <a:rPr lang="fr-FR" dirty="0"/>
              <a:t>, </a:t>
            </a:r>
            <a:r>
              <a:rPr lang="fr-FR" dirty="0" err="1"/>
              <a:t>horseback</a:t>
            </a:r>
            <a:r>
              <a:rPr lang="fr-FR" dirty="0"/>
              <a:t> riding</a:t>
            </a:r>
          </a:p>
          <a:p>
            <a:pPr marL="552450" lvl="1" indent="-285750">
              <a:buFont typeface="Arial" panose="020B0604020202020204" pitchFamily="34" charset="0"/>
              <a:buChar char="•"/>
            </a:pPr>
            <a:r>
              <a:rPr lang="fr-FR" dirty="0" err="1"/>
              <a:t>Castles</a:t>
            </a:r>
            <a:endParaRPr lang="fr-FR" dirty="0"/>
          </a:p>
          <a:p>
            <a:pPr marL="552450" lvl="1" indent="-285750">
              <a:buFont typeface="Arial" panose="020B0604020202020204" pitchFamily="34" charset="0"/>
              <a:buChar char="•"/>
            </a:pPr>
            <a:r>
              <a:rPr lang="fr-FR" dirty="0"/>
              <a:t>Gardens</a:t>
            </a:r>
          </a:p>
          <a:p>
            <a:pPr marL="552450" lvl="1" indent="-285750">
              <a:buFont typeface="Arial" panose="020B0604020202020204" pitchFamily="34" charset="0"/>
              <a:buChar char="•"/>
            </a:pPr>
            <a:endParaRPr lang="fr-FR" sz="1400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B6363D5-2F72-49BC-86DD-731168445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EPICS meeting at Saclay 2025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A15FFBF-D2CB-43AE-9B24-39C6D8307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13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608B73E6-2E2A-4827-A539-B27982FCB6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What</a:t>
            </a:r>
            <a:r>
              <a:rPr lang="fr-FR" dirty="0"/>
              <a:t> to do </a:t>
            </a:r>
            <a:r>
              <a:rPr lang="fr-FR" dirty="0" err="1"/>
              <a:t>around</a:t>
            </a:r>
            <a:r>
              <a:rPr lang="fr-FR" dirty="0"/>
              <a:t> Saclay ?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8DA267E-8985-43A4-896F-4AEA274CCFF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64" b="13327"/>
          <a:stretch/>
        </p:blipFill>
        <p:spPr>
          <a:xfrm>
            <a:off x="7026266" y="1795284"/>
            <a:ext cx="3973068" cy="2432056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0E44C137-806F-4D99-B89D-33D696B4C5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0656" y="2105336"/>
            <a:ext cx="3678495" cy="1634887"/>
          </a:xfrm>
          <a:prstGeom prst="rect">
            <a:avLst/>
          </a:prstGeom>
        </p:spPr>
      </p:pic>
      <p:sp>
        <p:nvSpPr>
          <p:cNvPr id="18" name="Ellipse 17">
            <a:extLst>
              <a:ext uri="{FF2B5EF4-FFF2-40B4-BE49-F238E27FC236}">
                <a16:creationId xmlns:a16="http://schemas.microsoft.com/office/drawing/2014/main" id="{2DBFCBC6-2ACC-4126-B259-BFCDD70970FA}"/>
              </a:ext>
            </a:extLst>
          </p:cNvPr>
          <p:cNvSpPr/>
          <p:nvPr/>
        </p:nvSpPr>
        <p:spPr>
          <a:xfrm>
            <a:off x="5321808" y="4211125"/>
            <a:ext cx="666464" cy="64738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1BB1A8BC-A182-47B3-BA66-369931DB5F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3352" y="4507386"/>
            <a:ext cx="2560320" cy="1920240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C718F64F-4EBD-4A4E-965A-392DDD561651}"/>
              </a:ext>
            </a:extLst>
          </p:cNvPr>
          <p:cNvSpPr txBox="1"/>
          <p:nvPr/>
        </p:nvSpPr>
        <p:spPr>
          <a:xfrm>
            <a:off x="5329904" y="4333562"/>
            <a:ext cx="658368" cy="378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CEA</a:t>
            </a:r>
          </a:p>
        </p:txBody>
      </p: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2529CF0A-F844-4A4F-BE08-BA041391DFDF}"/>
              </a:ext>
            </a:extLst>
          </p:cNvPr>
          <p:cNvCxnSpPr>
            <a:cxnSpLocks/>
          </p:cNvCxnSpPr>
          <p:nvPr/>
        </p:nvCxnSpPr>
        <p:spPr>
          <a:xfrm flipH="1">
            <a:off x="3608832" y="3716212"/>
            <a:ext cx="737616" cy="1336561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E7AF1888-621E-416C-99A3-F900CEE4D089}"/>
              </a:ext>
            </a:extLst>
          </p:cNvPr>
          <p:cNvCxnSpPr>
            <a:cxnSpLocks/>
          </p:cNvCxnSpPr>
          <p:nvPr/>
        </p:nvCxnSpPr>
        <p:spPr>
          <a:xfrm flipH="1">
            <a:off x="3072384" y="5437632"/>
            <a:ext cx="3889248" cy="50734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31" name="Image 30">
            <a:extLst>
              <a:ext uri="{FF2B5EF4-FFF2-40B4-BE49-F238E27FC236}">
                <a16:creationId xmlns:a16="http://schemas.microsoft.com/office/drawing/2014/main" id="{224C0888-FA72-4F0D-9C4F-E8FDB12765F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16" y="2844844"/>
            <a:ext cx="2538156" cy="1692104"/>
          </a:xfrm>
          <a:prstGeom prst="rect">
            <a:avLst/>
          </a:prstGeom>
        </p:spPr>
      </p:pic>
      <p:cxnSp>
        <p:nvCxnSpPr>
          <p:cNvPr id="32" name="Connecteur droit 31">
            <a:extLst>
              <a:ext uri="{FF2B5EF4-FFF2-40B4-BE49-F238E27FC236}">
                <a16:creationId xmlns:a16="http://schemas.microsoft.com/office/drawing/2014/main" id="{81F4E470-8F05-42F7-A389-CD43FE091317}"/>
              </a:ext>
            </a:extLst>
          </p:cNvPr>
          <p:cNvCxnSpPr>
            <a:cxnSpLocks/>
          </p:cNvCxnSpPr>
          <p:nvPr/>
        </p:nvCxnSpPr>
        <p:spPr>
          <a:xfrm flipH="1">
            <a:off x="3608832" y="3761897"/>
            <a:ext cx="3901440" cy="1391016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A7E875EE-BBCF-4306-A1B9-C962BA9781D8}"/>
              </a:ext>
            </a:extLst>
          </p:cNvPr>
          <p:cNvCxnSpPr>
            <a:cxnSpLocks/>
          </p:cNvCxnSpPr>
          <p:nvPr/>
        </p:nvCxnSpPr>
        <p:spPr>
          <a:xfrm>
            <a:off x="1054608" y="4457405"/>
            <a:ext cx="85344" cy="1261326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47971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>
            <a:extLst>
              <a:ext uri="{FF2B5EF4-FFF2-40B4-BE49-F238E27FC236}">
                <a16:creationId xmlns:a16="http://schemas.microsoft.com/office/drawing/2014/main" id="{7F67226B-8C8E-4874-B83F-0794EFAF9C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7421" y="4394576"/>
            <a:ext cx="3930524" cy="2621406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0B50136B-A5CA-4A03-847C-3A653386F5E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17" b="12448"/>
          <a:stretch/>
        </p:blipFill>
        <p:spPr>
          <a:xfrm>
            <a:off x="2525848" y="4736319"/>
            <a:ext cx="2802987" cy="1685907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974E77A6-4B91-43A9-88F9-9DAB060781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3256" y="4225002"/>
            <a:ext cx="2829165" cy="211888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F8F9FDF-B133-4857-89FF-FF450B15D2C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599" y="3185239"/>
            <a:ext cx="2905598" cy="1936496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23BEFDEF-26FC-4532-9D85-D4E2E80D269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64190" y="996411"/>
            <a:ext cx="5935144" cy="3724656"/>
          </a:xfrm>
          <a:prstGeom prst="rect">
            <a:avLst/>
          </a:prstGeom>
        </p:spPr>
      </p:pic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C2B36822-D00B-4152-BFA7-6013F45CDD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2194" y="887707"/>
            <a:ext cx="10728325" cy="453231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Versailles </a:t>
            </a:r>
            <a:r>
              <a:rPr lang="fr-FR" dirty="0" err="1"/>
              <a:t>castle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Montfort l’Amaury village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Chamarande domaine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Rambouillet Castle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Rochefort en Yvelines village</a:t>
            </a:r>
          </a:p>
          <a:p>
            <a:pPr marL="552450" lvl="1" indent="-285750">
              <a:buFont typeface="Arial" panose="020B0604020202020204" pitchFamily="34" charset="0"/>
              <a:buChar char="•"/>
            </a:pPr>
            <a:endParaRPr lang="fr-FR" sz="1400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B6363D5-2F72-49BC-86DD-731168445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EPICS meeting at Saclay 2025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A15FFBF-D2CB-43AE-9B24-39C6D8307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14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608B73E6-2E2A-4827-A539-B27982FCB6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What</a:t>
            </a:r>
            <a:r>
              <a:rPr lang="fr-FR" dirty="0"/>
              <a:t> to do </a:t>
            </a:r>
            <a:r>
              <a:rPr lang="fr-FR" dirty="0" err="1"/>
              <a:t>around</a:t>
            </a:r>
            <a:r>
              <a:rPr lang="fr-FR" dirty="0"/>
              <a:t> Saclay ?</a:t>
            </a: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2DBFCBC6-2ACC-4126-B259-BFCDD70970FA}"/>
              </a:ext>
            </a:extLst>
          </p:cNvPr>
          <p:cNvSpPr/>
          <p:nvPr/>
        </p:nvSpPr>
        <p:spPr>
          <a:xfrm>
            <a:off x="8455914" y="2600324"/>
            <a:ext cx="331851" cy="3028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C718F64F-4EBD-4A4E-965A-392DDD561651}"/>
              </a:ext>
            </a:extLst>
          </p:cNvPr>
          <p:cNvSpPr txBox="1"/>
          <p:nvPr/>
        </p:nvSpPr>
        <p:spPr>
          <a:xfrm>
            <a:off x="8378939" y="2620966"/>
            <a:ext cx="4857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rgbClr val="FF0000"/>
                </a:solidFill>
              </a:rPr>
              <a:t>CEA</a:t>
            </a:r>
          </a:p>
        </p:txBody>
      </p: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E7AF1888-621E-416C-99A3-F900CEE4D089}"/>
              </a:ext>
            </a:extLst>
          </p:cNvPr>
          <p:cNvCxnSpPr>
            <a:cxnSpLocks/>
          </p:cNvCxnSpPr>
          <p:nvPr/>
        </p:nvCxnSpPr>
        <p:spPr>
          <a:xfrm flipH="1" flipV="1">
            <a:off x="3253740" y="1065788"/>
            <a:ext cx="4994148" cy="65938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AC5D4831-6584-483B-B289-3A11672DAC0D}"/>
              </a:ext>
            </a:extLst>
          </p:cNvPr>
          <p:cNvCxnSpPr>
            <a:cxnSpLocks/>
          </p:cNvCxnSpPr>
          <p:nvPr/>
        </p:nvCxnSpPr>
        <p:spPr>
          <a:xfrm flipH="1" flipV="1">
            <a:off x="3497580" y="1529882"/>
            <a:ext cx="1976630" cy="60601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A9797140-A2A1-49C7-AF10-42351DA8BC0E}"/>
              </a:ext>
            </a:extLst>
          </p:cNvPr>
          <p:cNvCxnSpPr>
            <a:cxnSpLocks/>
          </p:cNvCxnSpPr>
          <p:nvPr/>
        </p:nvCxnSpPr>
        <p:spPr>
          <a:xfrm flipH="1" flipV="1">
            <a:off x="3551877" y="2387478"/>
            <a:ext cx="2245458" cy="1275807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94457067-DDDB-4967-8019-D40DC34A2456}"/>
              </a:ext>
            </a:extLst>
          </p:cNvPr>
          <p:cNvCxnSpPr>
            <a:cxnSpLocks/>
          </p:cNvCxnSpPr>
          <p:nvPr/>
        </p:nvCxnSpPr>
        <p:spPr>
          <a:xfrm flipH="1" flipV="1">
            <a:off x="3813062" y="2798202"/>
            <a:ext cx="3163149" cy="1843609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3" name="ZoneTexte 32">
            <a:extLst>
              <a:ext uri="{FF2B5EF4-FFF2-40B4-BE49-F238E27FC236}">
                <a16:creationId xmlns:a16="http://schemas.microsoft.com/office/drawing/2014/main" id="{132805B6-FDCD-4C5C-BC4A-496C195AB8FA}"/>
              </a:ext>
            </a:extLst>
          </p:cNvPr>
          <p:cNvSpPr txBox="1"/>
          <p:nvPr/>
        </p:nvSpPr>
        <p:spPr>
          <a:xfrm>
            <a:off x="9191651" y="5335947"/>
            <a:ext cx="61478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https://www.sortiraparis.com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DC2F6C2-AECE-45CB-A874-9AEF858477E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33" y="2987632"/>
            <a:ext cx="2312778" cy="1580852"/>
          </a:xfrm>
          <a:prstGeom prst="rect">
            <a:avLst/>
          </a:prstGeom>
        </p:spPr>
      </p:pic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E6718B14-1ABB-41D8-A290-D6BF40F6B273}"/>
              </a:ext>
            </a:extLst>
          </p:cNvPr>
          <p:cNvCxnSpPr>
            <a:cxnSpLocks/>
          </p:cNvCxnSpPr>
          <p:nvPr/>
        </p:nvCxnSpPr>
        <p:spPr>
          <a:xfrm flipH="1" flipV="1">
            <a:off x="3539678" y="1986830"/>
            <a:ext cx="6175822" cy="312127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13042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>
            <a:extLst>
              <a:ext uri="{FF2B5EF4-FFF2-40B4-BE49-F238E27FC236}">
                <a16:creationId xmlns:a16="http://schemas.microsoft.com/office/drawing/2014/main" id="{3984CD99-9B7A-4679-A702-C35081C65A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02" b="13327"/>
          <a:stretch/>
        </p:blipFill>
        <p:spPr>
          <a:xfrm>
            <a:off x="6147604" y="3429000"/>
            <a:ext cx="4494996" cy="2840011"/>
          </a:xfrm>
          <a:prstGeom prst="rect">
            <a:avLst/>
          </a:prstGeom>
        </p:spPr>
      </p:pic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C2B36822-D00B-4152-BFA7-6013F45CDD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5054" y="1326261"/>
            <a:ext cx="10728325" cy="453231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A secret plan, a </a:t>
            </a:r>
            <a:r>
              <a:rPr lang="fr-FR" dirty="0" err="1"/>
              <a:t>little</a:t>
            </a:r>
            <a:r>
              <a:rPr lang="fr-FR" dirty="0"/>
              <a:t> </a:t>
            </a:r>
            <a:r>
              <a:rPr lang="fr-FR" dirty="0" err="1"/>
              <a:t>town</a:t>
            </a:r>
            <a:r>
              <a:rPr lang="fr-FR" dirty="0"/>
              <a:t> </a:t>
            </a:r>
            <a:r>
              <a:rPr lang="fr-FR" dirty="0" err="1"/>
              <a:t>called</a:t>
            </a:r>
            <a:r>
              <a:rPr lang="fr-FR" dirty="0"/>
              <a:t> : Paris</a:t>
            </a:r>
          </a:p>
          <a:p>
            <a:pPr marL="552450" lvl="1" indent="-285750">
              <a:buFont typeface="Arial" panose="020B0604020202020204" pitchFamily="34" charset="0"/>
              <a:buChar char="•"/>
            </a:pPr>
            <a:r>
              <a:rPr lang="fr-FR" dirty="0"/>
              <a:t>Henri Matisse at « Grand Palais » in April</a:t>
            </a:r>
          </a:p>
          <a:p>
            <a:pPr marL="552450" lvl="1" indent="-285750">
              <a:buFont typeface="Arial" panose="020B0604020202020204" pitchFamily="34" charset="0"/>
              <a:buChar char="•"/>
            </a:pPr>
            <a:r>
              <a:rPr lang="fr-FR" dirty="0"/>
              <a:t>Bateau Mouche (boat on the Seine)</a:t>
            </a:r>
          </a:p>
          <a:p>
            <a:pPr marL="552450" lvl="1" indent="-285750">
              <a:buFont typeface="Arial" panose="020B0604020202020204" pitchFamily="34" charset="0"/>
              <a:buChar char="•"/>
            </a:pPr>
            <a:r>
              <a:rPr lang="fr-FR" dirty="0"/>
              <a:t>A </a:t>
            </a:r>
            <a:r>
              <a:rPr lang="fr-FR" dirty="0" err="1"/>
              <a:t>walk</a:t>
            </a:r>
            <a:r>
              <a:rPr lang="fr-FR" dirty="0"/>
              <a:t> </a:t>
            </a:r>
            <a:r>
              <a:rPr lang="fr-FR" dirty="0" err="1"/>
              <a:t>along</a:t>
            </a:r>
            <a:r>
              <a:rPr lang="fr-FR" dirty="0"/>
              <a:t> the Seine</a:t>
            </a:r>
          </a:p>
          <a:p>
            <a:pPr marL="552450" lvl="1" indent="-285750">
              <a:buFont typeface="Arial" panose="020B0604020202020204" pitchFamily="34" charset="0"/>
              <a:buChar char="•"/>
            </a:pPr>
            <a:r>
              <a:rPr lang="fr-FR" dirty="0"/>
              <a:t>Notre Dame has </a:t>
            </a:r>
            <a:r>
              <a:rPr lang="fr-FR" dirty="0" err="1"/>
              <a:t>reopened</a:t>
            </a:r>
            <a:r>
              <a:rPr lang="fr-FR" dirty="0"/>
              <a:t> last </a:t>
            </a:r>
            <a:r>
              <a:rPr lang="fr-FR" dirty="0" err="1"/>
              <a:t>year</a:t>
            </a:r>
            <a:endParaRPr lang="fr-FR" dirty="0"/>
          </a:p>
          <a:p>
            <a:pPr marL="552450" lvl="1" indent="-285750">
              <a:buFont typeface="Arial" panose="020B0604020202020204" pitchFamily="34" charset="0"/>
              <a:buChar char="•"/>
            </a:pPr>
            <a:r>
              <a:rPr lang="fr-FR" dirty="0"/>
              <a:t>« Chez </a:t>
            </a:r>
            <a:r>
              <a:rPr lang="fr-FR" dirty="0" err="1"/>
              <a:t>Ammad</a:t>
            </a:r>
            <a:r>
              <a:rPr lang="fr-FR" dirty="0"/>
              <a:t> » </a:t>
            </a:r>
            <a:r>
              <a:rPr lang="fr-FR" sz="1400" dirty="0"/>
              <a:t>in Montmartre </a:t>
            </a:r>
            <a:r>
              <a:rPr lang="fr-FR" sz="1400" dirty="0" err="1"/>
              <a:t>typical</a:t>
            </a:r>
            <a:r>
              <a:rPr lang="fr-FR" sz="1400" dirty="0"/>
              <a:t> troquet </a:t>
            </a:r>
            <a:r>
              <a:rPr lang="fr-FR" sz="1400" dirty="0" err="1"/>
              <a:t>only</a:t>
            </a:r>
            <a:r>
              <a:rPr lang="fr-FR" sz="1400" dirty="0"/>
              <a:t> </a:t>
            </a:r>
            <a:r>
              <a:rPr lang="fr-FR" sz="1400" dirty="0" err="1"/>
              <a:t>known</a:t>
            </a:r>
            <a:r>
              <a:rPr lang="fr-FR" sz="1400" dirty="0"/>
              <a:t> by </a:t>
            </a:r>
            <a:r>
              <a:rPr lang="fr-FR" sz="1400" dirty="0" err="1"/>
              <a:t>Parisian</a:t>
            </a:r>
            <a:r>
              <a:rPr lang="fr-FR" sz="1400" dirty="0"/>
              <a:t>  </a:t>
            </a:r>
          </a:p>
          <a:p>
            <a:pPr marL="552450" lvl="1" indent="-285750">
              <a:buFont typeface="Arial" panose="020B0604020202020204" pitchFamily="34" charset="0"/>
              <a:buChar char="•"/>
            </a:pPr>
            <a:r>
              <a:rPr lang="fr-FR" sz="1400" dirty="0"/>
              <a:t> …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B6363D5-2F72-49BC-86DD-731168445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EPICS meeting at Saclay 2025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A15FFBF-D2CB-43AE-9B24-39C6D8307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15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608B73E6-2E2A-4827-A539-B27982FCB6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What</a:t>
            </a:r>
            <a:r>
              <a:rPr lang="fr-FR" dirty="0"/>
              <a:t> to do </a:t>
            </a:r>
            <a:r>
              <a:rPr lang="fr-FR" dirty="0" err="1"/>
              <a:t>around</a:t>
            </a:r>
            <a:r>
              <a:rPr lang="fr-FR" dirty="0"/>
              <a:t> Saclay ?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9C8B704C-A743-417C-8F9A-3C2E2BF55D7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09" t="-12470" r="2309" b="12470"/>
          <a:stretch/>
        </p:blipFill>
        <p:spPr>
          <a:xfrm>
            <a:off x="8760718" y="1868792"/>
            <a:ext cx="3274126" cy="218142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4BC925-3616-4B0B-AB22-20E5C2E83BA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29" b="11466"/>
          <a:stretch/>
        </p:blipFill>
        <p:spPr>
          <a:xfrm>
            <a:off x="6881480" y="399155"/>
            <a:ext cx="3425061" cy="211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0392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8AF376DB-371D-4218-B914-F662E1EDB0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Thank you for your attention, and we hope to see you next spring with a lot of interesting topics.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More information will be available soon; please check Tech-Talk and Element. </a:t>
            </a:r>
          </a:p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E4D9865-65AF-4C71-9301-F523858B7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EPICS meeting at Saclay 2025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FF45BCE-E5AC-43A4-8D7F-A0F3BC1C7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16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A32E8CFC-9153-4BA9-A009-04E342912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See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soon</a:t>
            </a:r>
            <a:endParaRPr lang="fr-FR" dirty="0"/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D5CCE14-CF76-4D19-8148-8B329940907C}"/>
              </a:ext>
            </a:extLst>
          </p:cNvPr>
          <p:cNvSpPr txBox="1">
            <a:spLocks/>
          </p:cNvSpPr>
          <p:nvPr/>
        </p:nvSpPr>
        <p:spPr>
          <a:xfrm>
            <a:off x="665162" y="5605109"/>
            <a:ext cx="6578600" cy="558800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Alexis Gaget		</a:t>
            </a:r>
            <a:r>
              <a:rPr lang="fr-FR" dirty="0">
                <a:hlinkClick r:id="rId2"/>
              </a:rPr>
              <a:t>alexis.gaget@cea.fr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Françoise Gougnaud 	</a:t>
            </a:r>
            <a:r>
              <a:rPr lang="fr-FR" dirty="0">
                <a:hlinkClick r:id="rId3"/>
              </a:rPr>
              <a:t>françoise.gougnaud@cea.fr</a:t>
            </a:r>
            <a:br>
              <a:rPr lang="fr-FR" dirty="0"/>
            </a:br>
            <a:r>
              <a:rPr lang="fr-FR" dirty="0"/>
              <a:t>Paul </a:t>
            </a:r>
            <a:r>
              <a:rPr lang="fr-FR" dirty="0" err="1"/>
              <a:t>Lotrus</a:t>
            </a:r>
            <a:r>
              <a:rPr lang="fr-FR" dirty="0"/>
              <a:t>		</a:t>
            </a:r>
            <a:r>
              <a:rPr lang="fr-FR" dirty="0">
                <a:hlinkClick r:id="rId4"/>
              </a:rPr>
              <a:t>paul.lotrus@cea.fr</a:t>
            </a:r>
            <a:r>
              <a:rPr lang="fr-FR" dirty="0"/>
              <a:t> </a:t>
            </a:r>
          </a:p>
          <a:p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AA0C1FB5-446B-46B4-926A-25844CBD02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24" y="2886475"/>
            <a:ext cx="5047015" cy="2266157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D0463252-5D49-4860-BDC9-B69A62F0087F}"/>
              </a:ext>
            </a:extLst>
          </p:cNvPr>
          <p:cNvSpPr txBox="1"/>
          <p:nvPr/>
        </p:nvSpPr>
        <p:spPr>
          <a:xfrm>
            <a:off x="1211262" y="2402086"/>
            <a:ext cx="2809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11 </a:t>
            </a:r>
            <a:r>
              <a:rPr lang="fr-FR" dirty="0" err="1"/>
              <a:t>years</a:t>
            </a:r>
            <a:r>
              <a:rPr lang="fr-FR" dirty="0"/>
              <a:t> </a:t>
            </a:r>
            <a:r>
              <a:rPr lang="fr-FR" dirty="0" err="1"/>
              <a:t>ago</a:t>
            </a:r>
            <a:r>
              <a:rPr lang="fr-FR" dirty="0"/>
              <a:t> at Saclay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C9EE5CBF-AB4A-4E84-AE81-3977D7573BB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79408" y="2858312"/>
            <a:ext cx="4892464" cy="1356478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B99AFA3D-BB90-4CDB-87FE-7055C74B2ED7}"/>
              </a:ext>
            </a:extLst>
          </p:cNvPr>
          <p:cNvSpPr txBox="1"/>
          <p:nvPr/>
        </p:nvSpPr>
        <p:spPr>
          <a:xfrm>
            <a:off x="7173912" y="2389732"/>
            <a:ext cx="2809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28 </a:t>
            </a:r>
            <a:r>
              <a:rPr lang="fr-FR" dirty="0" err="1"/>
              <a:t>years</a:t>
            </a:r>
            <a:r>
              <a:rPr lang="fr-FR" dirty="0"/>
              <a:t> </a:t>
            </a:r>
            <a:r>
              <a:rPr lang="fr-FR" dirty="0" err="1"/>
              <a:t>ago</a:t>
            </a:r>
            <a:r>
              <a:rPr lang="fr-FR" dirty="0"/>
              <a:t> at Saclay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5BA4F1E2-E38A-4CB3-A5CB-8DE0654E284B}"/>
              </a:ext>
            </a:extLst>
          </p:cNvPr>
          <p:cNvSpPr txBox="1"/>
          <p:nvPr/>
        </p:nvSpPr>
        <p:spPr>
          <a:xfrm>
            <a:off x="663514" y="5321234"/>
            <a:ext cx="36528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/>
              <a:t>Contacts: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3A4A936-3CE1-4A06-9E6D-E4D8C1FFDB0D}"/>
              </a:ext>
            </a:extLst>
          </p:cNvPr>
          <p:cNvSpPr txBox="1"/>
          <p:nvPr/>
        </p:nvSpPr>
        <p:spPr>
          <a:xfrm>
            <a:off x="5852160" y="5367796"/>
            <a:ext cx="5840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hlinkClick r:id="rId7"/>
              </a:rPr>
              <a:t>Promotional</a:t>
            </a:r>
            <a:r>
              <a:rPr lang="fr-FR" dirty="0">
                <a:hlinkClick r:id="rId7"/>
              </a:rPr>
              <a:t> </a:t>
            </a:r>
            <a:r>
              <a:rPr lang="fr-FR" dirty="0" err="1">
                <a:hlinkClick r:id="rId7"/>
              </a:rPr>
              <a:t>video</a:t>
            </a:r>
            <a:r>
              <a:rPr lang="fr-FR" dirty="0">
                <a:hlinkClick r:id="rId7"/>
              </a:rPr>
              <a:t> about « Université Paris-Saclay »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28487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Image 34">
            <a:extLst>
              <a:ext uri="{FF2B5EF4-FFF2-40B4-BE49-F238E27FC236}">
                <a16:creationId xmlns:a16="http://schemas.microsoft.com/office/drawing/2014/main" id="{78B482BD-1C7A-4A57-AA16-B0F71D246E7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73"/>
          <a:stretch/>
        </p:blipFill>
        <p:spPr>
          <a:xfrm>
            <a:off x="6437642" y="2156460"/>
            <a:ext cx="5810250" cy="3233176"/>
          </a:xfrm>
          <a:prstGeom prst="rect">
            <a:avLst/>
          </a:prstGeom>
        </p:spPr>
      </p:pic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4C60BC3F-6FC3-4E3C-A0DF-8E29D6DC30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10571811" cy="452437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The Commissariat aux Energies Atomiques et aux Energies Alternatives (CEA) </a:t>
            </a:r>
            <a:r>
              <a:rPr lang="fr-FR" dirty="0" err="1"/>
              <a:t>created</a:t>
            </a:r>
            <a:r>
              <a:rPr lang="fr-FR" dirty="0"/>
              <a:t> in 1952 by Président Charles de Gaulle.</a:t>
            </a:r>
          </a:p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8BA02AF-58FA-4AAB-92CD-E7A9B9B8A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EPICS meeting at Saclay 2025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1B91E0D-C3CD-432D-93D6-7EF7AC58E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2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8150048B-75B4-48DB-B3CF-F7151911F6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What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CEA ?</a:t>
            </a:r>
          </a:p>
        </p:txBody>
      </p:sp>
      <p:pic>
        <p:nvPicPr>
          <p:cNvPr id="11" name="Espace réservé du contenu 10">
            <a:extLst>
              <a:ext uri="{FF2B5EF4-FFF2-40B4-BE49-F238E27FC236}">
                <a16:creationId xmlns:a16="http://schemas.microsoft.com/office/drawing/2014/main" id="{54FC9FD9-AB77-4041-A2AA-DC2A84F241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924" y="2085867"/>
            <a:ext cx="1548578" cy="1700811"/>
          </a:xfrm>
          <a:prstGeom prst="rect">
            <a:avLst/>
          </a:prstGeom>
        </p:spPr>
      </p:pic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DF3A1027-5F6E-45DD-9A0C-E88B92783F81}"/>
              </a:ext>
            </a:extLst>
          </p:cNvPr>
          <p:cNvCxnSpPr>
            <a:cxnSpLocks/>
          </p:cNvCxnSpPr>
          <p:nvPr/>
        </p:nvCxnSpPr>
        <p:spPr>
          <a:xfrm>
            <a:off x="7641138" y="1931577"/>
            <a:ext cx="283662" cy="945735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Ellipse 16">
            <a:extLst>
              <a:ext uri="{FF2B5EF4-FFF2-40B4-BE49-F238E27FC236}">
                <a16:creationId xmlns:a16="http://schemas.microsoft.com/office/drawing/2014/main" id="{15EE1184-81FC-4E7F-819F-9C0CFA9A85E4}"/>
              </a:ext>
            </a:extLst>
          </p:cNvPr>
          <p:cNvSpPr/>
          <p:nvPr/>
        </p:nvSpPr>
        <p:spPr>
          <a:xfrm>
            <a:off x="7782969" y="2853872"/>
            <a:ext cx="304137" cy="281371"/>
          </a:xfrm>
          <a:prstGeom prst="ellipse">
            <a:avLst/>
          </a:prstGeom>
          <a:noFill/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19" name="Espace réservé du contenu 1">
            <a:extLst>
              <a:ext uri="{FF2B5EF4-FFF2-40B4-BE49-F238E27FC236}">
                <a16:creationId xmlns:a16="http://schemas.microsoft.com/office/drawing/2014/main" id="{DB2AAEC1-21D4-494C-B2E1-216C09BC4F4D}"/>
              </a:ext>
            </a:extLst>
          </p:cNvPr>
          <p:cNvSpPr txBox="1">
            <a:spLocks/>
          </p:cNvSpPr>
          <p:nvPr/>
        </p:nvSpPr>
        <p:spPr>
          <a:xfrm>
            <a:off x="888351" y="3756223"/>
            <a:ext cx="4818372" cy="2220436"/>
          </a:xfrm>
          <a:prstGeom prst="rect">
            <a:avLst/>
          </a:prstGeom>
        </p:spPr>
        <p:txBody>
          <a:bodyPr vert="horz" lIns="0" tIns="45720" rIns="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15000 people all around France, 8000 people at Saclay.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3 main area:</a:t>
            </a:r>
          </a:p>
          <a:p>
            <a:pPr marL="285750" indent="-285750">
              <a:buFontTx/>
              <a:buChar char="-"/>
            </a:pPr>
            <a:r>
              <a:rPr lang="en-US" dirty="0"/>
              <a:t>Energy</a:t>
            </a:r>
          </a:p>
          <a:p>
            <a:pPr marL="285750" indent="-285750">
              <a:buFontTx/>
              <a:buChar char="-"/>
            </a:pPr>
            <a:r>
              <a:rPr lang="en-US" dirty="0"/>
              <a:t>Military</a:t>
            </a:r>
          </a:p>
          <a:p>
            <a:pPr marL="285750" indent="-285750">
              <a:buFontTx/>
              <a:buChar char="-"/>
            </a:pPr>
            <a:r>
              <a:rPr lang="en-US" dirty="0"/>
              <a:t>Fundamental Research</a:t>
            </a:r>
          </a:p>
          <a:p>
            <a:endParaRPr lang="en-US" dirty="0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EFB91EA9-C4A8-413A-9066-1BDC69BEA9EC}"/>
              </a:ext>
            </a:extLst>
          </p:cNvPr>
          <p:cNvSpPr/>
          <p:nvPr/>
        </p:nvSpPr>
        <p:spPr>
          <a:xfrm>
            <a:off x="888351" y="5559028"/>
            <a:ext cx="2651442" cy="40075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9E2E36FA-FFD1-4F3D-A8A5-053A5A32075A}"/>
              </a:ext>
            </a:extLst>
          </p:cNvPr>
          <p:cNvSpPr txBox="1"/>
          <p:nvPr/>
        </p:nvSpPr>
        <p:spPr>
          <a:xfrm>
            <a:off x="7189990" y="1614941"/>
            <a:ext cx="805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E18B76"/>
                </a:solidFill>
              </a:rPr>
              <a:t>venue</a:t>
            </a:r>
          </a:p>
        </p:txBody>
      </p:sp>
      <p:pic>
        <p:nvPicPr>
          <p:cNvPr id="33" name="Image 32">
            <a:extLst>
              <a:ext uri="{FF2B5EF4-FFF2-40B4-BE49-F238E27FC236}">
                <a16:creationId xmlns:a16="http://schemas.microsoft.com/office/drawing/2014/main" id="{C1ED7744-7E61-4DDF-80F4-8395996C912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517"/>
          <a:stretch/>
        </p:blipFill>
        <p:spPr>
          <a:xfrm>
            <a:off x="2326517" y="1967531"/>
            <a:ext cx="2675495" cy="1937485"/>
          </a:xfrm>
          <a:prstGeom prst="rect">
            <a:avLst/>
          </a:prstGeom>
        </p:spPr>
      </p:pic>
      <p:cxnSp>
        <p:nvCxnSpPr>
          <p:cNvPr id="39" name="Connecteur droit avec flèche 38">
            <a:extLst>
              <a:ext uri="{FF2B5EF4-FFF2-40B4-BE49-F238E27FC236}">
                <a16:creationId xmlns:a16="http://schemas.microsoft.com/office/drawing/2014/main" id="{E5A1F9FD-EF2E-4E9C-BFE5-4BDFB5AAEC3F}"/>
              </a:ext>
            </a:extLst>
          </p:cNvPr>
          <p:cNvCxnSpPr>
            <a:cxnSpLocks/>
          </p:cNvCxnSpPr>
          <p:nvPr/>
        </p:nvCxnSpPr>
        <p:spPr>
          <a:xfrm flipV="1">
            <a:off x="11266170" y="3653790"/>
            <a:ext cx="601980" cy="2072640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ZoneTexte 43">
            <a:extLst>
              <a:ext uri="{FF2B5EF4-FFF2-40B4-BE49-F238E27FC236}">
                <a16:creationId xmlns:a16="http://schemas.microsoft.com/office/drawing/2014/main" id="{9D11C8D4-3EAD-4AA9-9CA8-47EBCCD30526}"/>
              </a:ext>
            </a:extLst>
          </p:cNvPr>
          <p:cNvSpPr txBox="1"/>
          <p:nvPr/>
        </p:nvSpPr>
        <p:spPr>
          <a:xfrm>
            <a:off x="10651507" y="5704565"/>
            <a:ext cx="1304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My</a:t>
            </a:r>
            <a:r>
              <a:rPr lang="fr-FR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office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E4B34C7-8C5F-4189-9C65-170F8F3C76AF}"/>
              </a:ext>
            </a:extLst>
          </p:cNvPr>
          <p:cNvSpPr txBox="1"/>
          <p:nvPr/>
        </p:nvSpPr>
        <p:spPr>
          <a:xfrm>
            <a:off x="7038363" y="5389636"/>
            <a:ext cx="3848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Aerial</a:t>
            </a:r>
            <a:r>
              <a:rPr lang="fr-FR" dirty="0"/>
              <a:t> photo </a:t>
            </a:r>
            <a:r>
              <a:rPr lang="fr-FR" dirty="0" err="1"/>
              <a:t>from</a:t>
            </a:r>
            <a:r>
              <a:rPr lang="fr-FR" dirty="0"/>
              <a:t> </a:t>
            </a:r>
            <a:r>
              <a:rPr lang="fr-FR" dirty="0" err="1"/>
              <a:t>early</a:t>
            </a:r>
            <a:r>
              <a:rPr lang="fr-FR" dirty="0"/>
              <a:t> 2010’s</a:t>
            </a:r>
          </a:p>
        </p:txBody>
      </p:sp>
    </p:spTree>
    <p:extLst>
      <p:ext uri="{BB962C8B-B14F-4D97-AF65-F5344CB8AC3E}">
        <p14:creationId xmlns:p14="http://schemas.microsoft.com/office/powerpoint/2010/main" val="186188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26">
            <a:extLst>
              <a:ext uri="{FF2B5EF4-FFF2-40B4-BE49-F238E27FC236}">
                <a16:creationId xmlns:a16="http://schemas.microsoft.com/office/drawing/2014/main" id="{F3FF59CC-0483-4D65-94F6-2F616359D37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010" r="-1"/>
          <a:stretch/>
        </p:blipFill>
        <p:spPr>
          <a:xfrm>
            <a:off x="5693664" y="2076546"/>
            <a:ext cx="6488963" cy="3285686"/>
          </a:xfrm>
          <a:prstGeom prst="rect">
            <a:avLst/>
          </a:prstGeom>
        </p:spPr>
      </p:pic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4C60BC3F-6FC3-4E3C-A0DF-8E29D6DC30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The Commissariat aux Energies Atomiques et aux Energies Alternatives (CEA) </a:t>
            </a:r>
            <a:r>
              <a:rPr lang="fr-FR" dirty="0" err="1"/>
              <a:t>founded</a:t>
            </a:r>
            <a:r>
              <a:rPr lang="fr-FR" dirty="0"/>
              <a:t> in 1952 by </a:t>
            </a:r>
            <a:r>
              <a:rPr lang="fr-FR" dirty="0" err="1"/>
              <a:t>President</a:t>
            </a:r>
            <a:r>
              <a:rPr lang="fr-FR" dirty="0"/>
              <a:t> Charles de Gaulle.</a:t>
            </a:r>
          </a:p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8BA02AF-58FA-4AAB-92CD-E7A9B9B8A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EPICS meeting at Saclay 2025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1B91E0D-C3CD-432D-93D6-7EF7AC58E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3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8150048B-75B4-48DB-B3CF-F7151911F6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What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CEA ?</a:t>
            </a:r>
          </a:p>
        </p:txBody>
      </p:sp>
      <p:pic>
        <p:nvPicPr>
          <p:cNvPr id="11" name="Espace réservé du contenu 10">
            <a:extLst>
              <a:ext uri="{FF2B5EF4-FFF2-40B4-BE49-F238E27FC236}">
                <a16:creationId xmlns:a16="http://schemas.microsoft.com/office/drawing/2014/main" id="{54FC9FD9-AB77-4041-A2AA-DC2A84F241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924" y="2085867"/>
            <a:ext cx="1548578" cy="1700811"/>
          </a:xfrm>
          <a:prstGeom prst="rect">
            <a:avLst/>
          </a:prstGeom>
        </p:spPr>
      </p:pic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DF3A1027-5F6E-45DD-9A0C-E88B92783F81}"/>
              </a:ext>
            </a:extLst>
          </p:cNvPr>
          <p:cNvCxnSpPr>
            <a:cxnSpLocks/>
            <a:stCxn id="21" idx="2"/>
            <a:endCxn id="17" idx="1"/>
          </p:cNvCxnSpPr>
          <p:nvPr/>
        </p:nvCxnSpPr>
        <p:spPr>
          <a:xfrm>
            <a:off x="6058722" y="2013325"/>
            <a:ext cx="507496" cy="576717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Ellipse 16">
            <a:extLst>
              <a:ext uri="{FF2B5EF4-FFF2-40B4-BE49-F238E27FC236}">
                <a16:creationId xmlns:a16="http://schemas.microsoft.com/office/drawing/2014/main" id="{15EE1184-81FC-4E7F-819F-9C0CFA9A85E4}"/>
              </a:ext>
            </a:extLst>
          </p:cNvPr>
          <p:cNvSpPr/>
          <p:nvPr/>
        </p:nvSpPr>
        <p:spPr>
          <a:xfrm>
            <a:off x="6521678" y="2548836"/>
            <a:ext cx="304137" cy="281371"/>
          </a:xfrm>
          <a:prstGeom prst="ellipse">
            <a:avLst/>
          </a:prstGeom>
          <a:noFill/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19" name="Espace réservé du contenu 1">
            <a:extLst>
              <a:ext uri="{FF2B5EF4-FFF2-40B4-BE49-F238E27FC236}">
                <a16:creationId xmlns:a16="http://schemas.microsoft.com/office/drawing/2014/main" id="{DB2AAEC1-21D4-494C-B2E1-216C09BC4F4D}"/>
              </a:ext>
            </a:extLst>
          </p:cNvPr>
          <p:cNvSpPr txBox="1">
            <a:spLocks/>
          </p:cNvSpPr>
          <p:nvPr/>
        </p:nvSpPr>
        <p:spPr>
          <a:xfrm>
            <a:off x="888351" y="3756223"/>
            <a:ext cx="4818372" cy="2220436"/>
          </a:xfrm>
          <a:prstGeom prst="rect">
            <a:avLst/>
          </a:prstGeom>
        </p:spPr>
        <p:txBody>
          <a:bodyPr vert="horz" lIns="0" tIns="45720" rIns="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15000 people all around France, 8000 people at Saclay.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3 main area:</a:t>
            </a:r>
          </a:p>
          <a:p>
            <a:pPr marL="285750" indent="-285750">
              <a:buFontTx/>
              <a:buChar char="-"/>
            </a:pPr>
            <a:r>
              <a:rPr lang="en-US" dirty="0"/>
              <a:t>Energy</a:t>
            </a:r>
          </a:p>
          <a:p>
            <a:pPr marL="285750" indent="-285750">
              <a:buFontTx/>
              <a:buChar char="-"/>
            </a:pPr>
            <a:r>
              <a:rPr lang="en-US" dirty="0"/>
              <a:t>Military</a:t>
            </a:r>
          </a:p>
          <a:p>
            <a:pPr marL="285750" indent="-285750">
              <a:buFontTx/>
              <a:buChar char="-"/>
            </a:pPr>
            <a:r>
              <a:rPr lang="en-US" dirty="0"/>
              <a:t>Fundamental Research</a:t>
            </a:r>
          </a:p>
          <a:p>
            <a:endParaRPr lang="en-US" dirty="0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EFB91EA9-C4A8-413A-9066-1BDC69BEA9EC}"/>
              </a:ext>
            </a:extLst>
          </p:cNvPr>
          <p:cNvSpPr/>
          <p:nvPr/>
        </p:nvSpPr>
        <p:spPr>
          <a:xfrm>
            <a:off x="888351" y="5559028"/>
            <a:ext cx="2651442" cy="40075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9E2E36FA-FFD1-4F3D-A8A5-053A5A32075A}"/>
              </a:ext>
            </a:extLst>
          </p:cNvPr>
          <p:cNvSpPr txBox="1"/>
          <p:nvPr/>
        </p:nvSpPr>
        <p:spPr>
          <a:xfrm>
            <a:off x="5656044" y="1643993"/>
            <a:ext cx="805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E18B76"/>
                </a:solidFill>
              </a:rPr>
              <a:t>venue</a:t>
            </a:r>
          </a:p>
        </p:txBody>
      </p:sp>
      <p:pic>
        <p:nvPicPr>
          <p:cNvPr id="33" name="Image 32">
            <a:extLst>
              <a:ext uri="{FF2B5EF4-FFF2-40B4-BE49-F238E27FC236}">
                <a16:creationId xmlns:a16="http://schemas.microsoft.com/office/drawing/2014/main" id="{C1ED7744-7E61-4DDF-80F4-8395996C912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517"/>
          <a:stretch/>
        </p:blipFill>
        <p:spPr>
          <a:xfrm>
            <a:off x="2326517" y="1967531"/>
            <a:ext cx="2675495" cy="1937485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A6035035-1BA0-4045-B4EB-CD66C00BCEDE}"/>
              </a:ext>
            </a:extLst>
          </p:cNvPr>
          <p:cNvSpPr txBox="1"/>
          <p:nvPr/>
        </p:nvSpPr>
        <p:spPr>
          <a:xfrm>
            <a:off x="6515996" y="1634730"/>
            <a:ext cx="805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solidFill>
                  <a:srgbClr val="00B0F0"/>
                </a:solidFill>
              </a:rPr>
              <a:t>hotel</a:t>
            </a:r>
            <a:endParaRPr lang="fr-FR" dirty="0">
              <a:solidFill>
                <a:srgbClr val="00B0F0"/>
              </a:solidFill>
            </a:endParaRPr>
          </a:p>
        </p:txBody>
      </p: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DDFBBCF8-F8A4-4229-8FCA-B5E47F354716}"/>
              </a:ext>
            </a:extLst>
          </p:cNvPr>
          <p:cNvCxnSpPr>
            <a:cxnSpLocks/>
            <a:stCxn id="23" idx="2"/>
          </p:cNvCxnSpPr>
          <p:nvPr/>
        </p:nvCxnSpPr>
        <p:spPr>
          <a:xfrm flipH="1">
            <a:off x="6781186" y="2004062"/>
            <a:ext cx="137488" cy="450645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A9D4748C-ABDA-4392-9624-EF708F813AD1}"/>
              </a:ext>
            </a:extLst>
          </p:cNvPr>
          <p:cNvCxnSpPr>
            <a:cxnSpLocks/>
          </p:cNvCxnSpPr>
          <p:nvPr/>
        </p:nvCxnSpPr>
        <p:spPr>
          <a:xfrm flipV="1">
            <a:off x="10190463" y="4206240"/>
            <a:ext cx="1316573" cy="1544397"/>
          </a:xfrm>
          <a:prstGeom prst="straightConnector1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  <a:tailEnd type="triangle"/>
          </a:ln>
          <a:effectLst>
            <a:softEdge rad="3175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Image 15">
            <a:extLst>
              <a:ext uri="{FF2B5EF4-FFF2-40B4-BE49-F238E27FC236}">
                <a16:creationId xmlns:a16="http://schemas.microsoft.com/office/drawing/2014/main" id="{8D2F21CF-192F-4960-AB07-5C584FF27D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Blu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43645" y="5741062"/>
            <a:ext cx="1447915" cy="470866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54BCEFFC-9442-4E98-A26B-F10C30147D99}"/>
              </a:ext>
            </a:extLst>
          </p:cNvPr>
          <p:cNvSpPr txBox="1"/>
          <p:nvPr/>
        </p:nvSpPr>
        <p:spPr>
          <a:xfrm>
            <a:off x="6673746" y="5381305"/>
            <a:ext cx="3848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Google </a:t>
            </a:r>
            <a:r>
              <a:rPr lang="fr-FR" dirty="0" err="1"/>
              <a:t>Earth</a:t>
            </a:r>
            <a:r>
              <a:rPr lang="fr-FR" dirty="0"/>
              <a:t> </a:t>
            </a:r>
            <a:r>
              <a:rPr lang="fr-FR" dirty="0" err="1"/>
              <a:t>now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613996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B6D31BD7-F894-4577-9D8A-A09528B576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321" y="1014401"/>
            <a:ext cx="7498815" cy="3532726"/>
          </a:xfrm>
          <a:prstGeom prst="rect">
            <a:avLst/>
          </a:prstGeom>
        </p:spPr>
      </p:pic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EPICS meeting at Saclay 2025</a:t>
            </a:r>
            <a:endParaRPr lang="fr-FR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4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/>
              <a:t>What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Université Paris-Saclay?</a:t>
            </a:r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19ADBF08-132E-4FA5-954D-8A31E1F2820B}"/>
              </a:ext>
            </a:extLst>
          </p:cNvPr>
          <p:cNvSpPr/>
          <p:nvPr/>
        </p:nvSpPr>
        <p:spPr>
          <a:xfrm>
            <a:off x="6956244" y="2207055"/>
            <a:ext cx="292595" cy="281371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28" name="Forme libre : forme 27">
            <a:extLst>
              <a:ext uri="{FF2B5EF4-FFF2-40B4-BE49-F238E27FC236}">
                <a16:creationId xmlns:a16="http://schemas.microsoft.com/office/drawing/2014/main" id="{06428088-90B7-4F46-9748-4DF5CC076D06}"/>
              </a:ext>
            </a:extLst>
          </p:cNvPr>
          <p:cNvSpPr/>
          <p:nvPr/>
        </p:nvSpPr>
        <p:spPr>
          <a:xfrm>
            <a:off x="377496" y="1895912"/>
            <a:ext cx="1083265" cy="948543"/>
          </a:xfrm>
          <a:custGeom>
            <a:avLst/>
            <a:gdLst>
              <a:gd name="connsiteX0" fmla="*/ 1082188 w 1083265"/>
              <a:gd name="connsiteY0" fmla="*/ 125835 h 948543"/>
              <a:gd name="connsiteX1" fmla="*/ 989910 w 1083265"/>
              <a:gd name="connsiteY1" fmla="*/ 251670 h 948543"/>
              <a:gd name="connsiteX2" fmla="*/ 947965 w 1083265"/>
              <a:gd name="connsiteY2" fmla="*/ 343949 h 948543"/>
              <a:gd name="connsiteX3" fmla="*/ 931187 w 1083265"/>
              <a:gd name="connsiteY3" fmla="*/ 369116 h 948543"/>
              <a:gd name="connsiteX4" fmla="*/ 880853 w 1083265"/>
              <a:gd name="connsiteY4" fmla="*/ 427838 h 948543"/>
              <a:gd name="connsiteX5" fmla="*/ 830519 w 1083265"/>
              <a:gd name="connsiteY5" fmla="*/ 469783 h 948543"/>
              <a:gd name="connsiteX6" fmla="*/ 813741 w 1083265"/>
              <a:gd name="connsiteY6" fmla="*/ 494950 h 948543"/>
              <a:gd name="connsiteX7" fmla="*/ 788574 w 1083265"/>
              <a:gd name="connsiteY7" fmla="*/ 520117 h 948543"/>
              <a:gd name="connsiteX8" fmla="*/ 780185 w 1083265"/>
              <a:gd name="connsiteY8" fmla="*/ 562062 h 948543"/>
              <a:gd name="connsiteX9" fmla="*/ 746629 w 1083265"/>
              <a:gd name="connsiteY9" fmla="*/ 620785 h 948543"/>
              <a:gd name="connsiteX10" fmla="*/ 729851 w 1083265"/>
              <a:gd name="connsiteY10" fmla="*/ 654341 h 948543"/>
              <a:gd name="connsiteX11" fmla="*/ 713073 w 1083265"/>
              <a:gd name="connsiteY11" fmla="*/ 696286 h 948543"/>
              <a:gd name="connsiteX12" fmla="*/ 671128 w 1083265"/>
              <a:gd name="connsiteY12" fmla="*/ 780176 h 948543"/>
              <a:gd name="connsiteX13" fmla="*/ 620794 w 1083265"/>
              <a:gd name="connsiteY13" fmla="*/ 872455 h 948543"/>
              <a:gd name="connsiteX14" fmla="*/ 570460 w 1083265"/>
              <a:gd name="connsiteY14" fmla="*/ 922789 h 948543"/>
              <a:gd name="connsiteX15" fmla="*/ 520126 w 1083265"/>
              <a:gd name="connsiteY15" fmla="*/ 931178 h 948543"/>
              <a:gd name="connsiteX16" fmla="*/ 478181 w 1083265"/>
              <a:gd name="connsiteY16" fmla="*/ 947956 h 948543"/>
              <a:gd name="connsiteX17" fmla="*/ 343957 w 1083265"/>
              <a:gd name="connsiteY17" fmla="*/ 939567 h 948543"/>
              <a:gd name="connsiteX18" fmla="*/ 268456 w 1083265"/>
              <a:gd name="connsiteY18" fmla="*/ 897622 h 948543"/>
              <a:gd name="connsiteX19" fmla="*/ 201344 w 1083265"/>
              <a:gd name="connsiteY19" fmla="*/ 838899 h 948543"/>
              <a:gd name="connsiteX20" fmla="*/ 109065 w 1083265"/>
              <a:gd name="connsiteY20" fmla="*/ 729842 h 948543"/>
              <a:gd name="connsiteX21" fmla="*/ 41954 w 1083265"/>
              <a:gd name="connsiteY21" fmla="*/ 654341 h 948543"/>
              <a:gd name="connsiteX22" fmla="*/ 25176 w 1083265"/>
              <a:gd name="connsiteY22" fmla="*/ 587229 h 948543"/>
              <a:gd name="connsiteX23" fmla="*/ 16787 w 1083265"/>
              <a:gd name="connsiteY23" fmla="*/ 503339 h 948543"/>
              <a:gd name="connsiteX24" fmla="*/ 8398 w 1083265"/>
              <a:gd name="connsiteY24" fmla="*/ 444616 h 948543"/>
              <a:gd name="connsiteX25" fmla="*/ 9 w 1083265"/>
              <a:gd name="connsiteY25" fmla="*/ 377505 h 948543"/>
              <a:gd name="connsiteX26" fmla="*/ 25176 w 1083265"/>
              <a:gd name="connsiteY26" fmla="*/ 218114 h 948543"/>
              <a:gd name="connsiteX27" fmla="*/ 58732 w 1083265"/>
              <a:gd name="connsiteY27" fmla="*/ 192947 h 948543"/>
              <a:gd name="connsiteX28" fmla="*/ 192955 w 1083265"/>
              <a:gd name="connsiteY28" fmla="*/ 142613 h 948543"/>
              <a:gd name="connsiteX29" fmla="*/ 276845 w 1083265"/>
              <a:gd name="connsiteY29" fmla="*/ 117446 h 948543"/>
              <a:gd name="connsiteX30" fmla="*/ 310401 w 1083265"/>
              <a:gd name="connsiteY30" fmla="*/ 109057 h 948543"/>
              <a:gd name="connsiteX31" fmla="*/ 352346 w 1083265"/>
              <a:gd name="connsiteY31" fmla="*/ 92279 h 948543"/>
              <a:gd name="connsiteX32" fmla="*/ 436236 w 1083265"/>
              <a:gd name="connsiteY32" fmla="*/ 75501 h 948543"/>
              <a:gd name="connsiteX33" fmla="*/ 536904 w 1083265"/>
              <a:gd name="connsiteY33" fmla="*/ 33556 h 948543"/>
              <a:gd name="connsiteX34" fmla="*/ 696295 w 1083265"/>
              <a:gd name="connsiteY34" fmla="*/ 8389 h 948543"/>
              <a:gd name="connsiteX35" fmla="*/ 738240 w 1083265"/>
              <a:gd name="connsiteY35" fmla="*/ 0 h 948543"/>
              <a:gd name="connsiteX36" fmla="*/ 906020 w 1083265"/>
              <a:gd name="connsiteY36" fmla="*/ 16778 h 948543"/>
              <a:gd name="connsiteX37" fmla="*/ 989910 w 1083265"/>
              <a:gd name="connsiteY37" fmla="*/ 67112 h 948543"/>
              <a:gd name="connsiteX38" fmla="*/ 1031854 w 1083265"/>
              <a:gd name="connsiteY38" fmla="*/ 83890 h 948543"/>
              <a:gd name="connsiteX39" fmla="*/ 1082188 w 1083265"/>
              <a:gd name="connsiteY39" fmla="*/ 125835 h 948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083265" h="948543">
                <a:moveTo>
                  <a:pt x="1082188" y="125835"/>
                </a:moveTo>
                <a:cubicBezTo>
                  <a:pt x="1075197" y="153798"/>
                  <a:pt x="1015534" y="207743"/>
                  <a:pt x="989910" y="251670"/>
                </a:cubicBezTo>
                <a:cubicBezTo>
                  <a:pt x="938143" y="340416"/>
                  <a:pt x="987657" y="264564"/>
                  <a:pt x="947965" y="343949"/>
                </a:cubicBezTo>
                <a:cubicBezTo>
                  <a:pt x="943456" y="352967"/>
                  <a:pt x="937047" y="360912"/>
                  <a:pt x="931187" y="369116"/>
                </a:cubicBezTo>
                <a:cubicBezTo>
                  <a:pt x="912095" y="395845"/>
                  <a:pt x="904711" y="406631"/>
                  <a:pt x="880853" y="427838"/>
                </a:cubicBezTo>
                <a:cubicBezTo>
                  <a:pt x="864530" y="442348"/>
                  <a:pt x="845962" y="454340"/>
                  <a:pt x="830519" y="469783"/>
                </a:cubicBezTo>
                <a:cubicBezTo>
                  <a:pt x="823390" y="476912"/>
                  <a:pt x="820196" y="487205"/>
                  <a:pt x="813741" y="494950"/>
                </a:cubicBezTo>
                <a:cubicBezTo>
                  <a:pt x="806146" y="504064"/>
                  <a:pt x="796963" y="511728"/>
                  <a:pt x="788574" y="520117"/>
                </a:cubicBezTo>
                <a:cubicBezTo>
                  <a:pt x="785778" y="534099"/>
                  <a:pt x="785669" y="548900"/>
                  <a:pt x="780185" y="562062"/>
                </a:cubicBezTo>
                <a:cubicBezTo>
                  <a:pt x="771514" y="582873"/>
                  <a:pt x="757425" y="600993"/>
                  <a:pt x="746629" y="620785"/>
                </a:cubicBezTo>
                <a:cubicBezTo>
                  <a:pt x="740641" y="631764"/>
                  <a:pt x="734930" y="642913"/>
                  <a:pt x="729851" y="654341"/>
                </a:cubicBezTo>
                <a:cubicBezTo>
                  <a:pt x="723735" y="668102"/>
                  <a:pt x="719441" y="682640"/>
                  <a:pt x="713073" y="696286"/>
                </a:cubicBezTo>
                <a:cubicBezTo>
                  <a:pt x="699852" y="724617"/>
                  <a:pt x="683443" y="751440"/>
                  <a:pt x="671128" y="780176"/>
                </a:cubicBezTo>
                <a:cubicBezTo>
                  <a:pt x="650962" y="827231"/>
                  <a:pt x="651840" y="837960"/>
                  <a:pt x="620794" y="872455"/>
                </a:cubicBezTo>
                <a:cubicBezTo>
                  <a:pt x="604921" y="890092"/>
                  <a:pt x="593865" y="918888"/>
                  <a:pt x="570460" y="922789"/>
                </a:cubicBezTo>
                <a:lnTo>
                  <a:pt x="520126" y="931178"/>
                </a:lnTo>
                <a:cubicBezTo>
                  <a:pt x="506144" y="936771"/>
                  <a:pt x="493223" y="947240"/>
                  <a:pt x="478181" y="947956"/>
                </a:cubicBezTo>
                <a:cubicBezTo>
                  <a:pt x="433403" y="950088"/>
                  <a:pt x="388290" y="946217"/>
                  <a:pt x="343957" y="939567"/>
                </a:cubicBezTo>
                <a:cubicBezTo>
                  <a:pt x="333640" y="938019"/>
                  <a:pt x="271809" y="899857"/>
                  <a:pt x="268456" y="897622"/>
                </a:cubicBezTo>
                <a:cubicBezTo>
                  <a:pt x="241468" y="879630"/>
                  <a:pt x="223038" y="863486"/>
                  <a:pt x="201344" y="838899"/>
                </a:cubicBezTo>
                <a:cubicBezTo>
                  <a:pt x="169838" y="803192"/>
                  <a:pt x="139739" y="766267"/>
                  <a:pt x="109065" y="729842"/>
                </a:cubicBezTo>
                <a:cubicBezTo>
                  <a:pt x="56218" y="667086"/>
                  <a:pt x="84361" y="696748"/>
                  <a:pt x="41954" y="654341"/>
                </a:cubicBezTo>
                <a:cubicBezTo>
                  <a:pt x="32544" y="626111"/>
                  <a:pt x="29675" y="620973"/>
                  <a:pt x="25176" y="587229"/>
                </a:cubicBezTo>
                <a:cubicBezTo>
                  <a:pt x="21462" y="559373"/>
                  <a:pt x="20071" y="531249"/>
                  <a:pt x="16787" y="503339"/>
                </a:cubicBezTo>
                <a:cubicBezTo>
                  <a:pt x="14477" y="483701"/>
                  <a:pt x="11011" y="464216"/>
                  <a:pt x="8398" y="444616"/>
                </a:cubicBezTo>
                <a:cubicBezTo>
                  <a:pt x="5418" y="422269"/>
                  <a:pt x="2805" y="399875"/>
                  <a:pt x="9" y="377505"/>
                </a:cubicBezTo>
                <a:cubicBezTo>
                  <a:pt x="2025" y="347262"/>
                  <a:pt x="-8259" y="257121"/>
                  <a:pt x="25176" y="218114"/>
                </a:cubicBezTo>
                <a:cubicBezTo>
                  <a:pt x="34275" y="207498"/>
                  <a:pt x="46226" y="199200"/>
                  <a:pt x="58732" y="192947"/>
                </a:cubicBezTo>
                <a:cubicBezTo>
                  <a:pt x="162920" y="140852"/>
                  <a:pt x="126391" y="161631"/>
                  <a:pt x="192955" y="142613"/>
                </a:cubicBezTo>
                <a:cubicBezTo>
                  <a:pt x="221026" y="134593"/>
                  <a:pt x="248774" y="125466"/>
                  <a:pt x="276845" y="117446"/>
                </a:cubicBezTo>
                <a:cubicBezTo>
                  <a:pt x="287931" y="114279"/>
                  <a:pt x="299463" y="112703"/>
                  <a:pt x="310401" y="109057"/>
                </a:cubicBezTo>
                <a:cubicBezTo>
                  <a:pt x="324687" y="104295"/>
                  <a:pt x="338060" y="97041"/>
                  <a:pt x="352346" y="92279"/>
                </a:cubicBezTo>
                <a:cubicBezTo>
                  <a:pt x="377375" y="83936"/>
                  <a:pt x="411454" y="79631"/>
                  <a:pt x="436236" y="75501"/>
                </a:cubicBezTo>
                <a:cubicBezTo>
                  <a:pt x="471679" y="57779"/>
                  <a:pt x="495304" y="44503"/>
                  <a:pt x="536904" y="33556"/>
                </a:cubicBezTo>
                <a:cubicBezTo>
                  <a:pt x="602106" y="16398"/>
                  <a:pt x="633681" y="18022"/>
                  <a:pt x="696295" y="8389"/>
                </a:cubicBezTo>
                <a:cubicBezTo>
                  <a:pt x="710388" y="6221"/>
                  <a:pt x="724258" y="2796"/>
                  <a:pt x="738240" y="0"/>
                </a:cubicBezTo>
                <a:cubicBezTo>
                  <a:pt x="752792" y="1039"/>
                  <a:pt x="868917" y="5647"/>
                  <a:pt x="906020" y="16778"/>
                </a:cubicBezTo>
                <a:cubicBezTo>
                  <a:pt x="934176" y="25225"/>
                  <a:pt x="966960" y="54594"/>
                  <a:pt x="989910" y="67112"/>
                </a:cubicBezTo>
                <a:cubicBezTo>
                  <a:pt x="1003130" y="74323"/>
                  <a:pt x="1017873" y="78297"/>
                  <a:pt x="1031854" y="83890"/>
                </a:cubicBezTo>
                <a:cubicBezTo>
                  <a:pt x="1060976" y="113012"/>
                  <a:pt x="1089179" y="97872"/>
                  <a:pt x="1082188" y="125835"/>
                </a:cubicBezTo>
                <a:close/>
              </a:path>
            </a:pathLst>
          </a:cu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6E45515E-D722-4031-B4E0-28A4336B4A09}"/>
              </a:ext>
            </a:extLst>
          </p:cNvPr>
          <p:cNvSpPr txBox="1"/>
          <p:nvPr/>
        </p:nvSpPr>
        <p:spPr>
          <a:xfrm>
            <a:off x="553673" y="2097248"/>
            <a:ext cx="671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CEA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19E79CD-9F82-44A1-81A1-64C71DE280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7215" y="3895344"/>
            <a:ext cx="7927842" cy="2545842"/>
          </a:xfrm>
          <a:prstGeom prst="rect">
            <a:avLst/>
          </a:prstGeom>
        </p:spPr>
      </p:pic>
      <p:sp>
        <p:nvSpPr>
          <p:cNvPr id="7" name="Ellipse 6">
            <a:extLst>
              <a:ext uri="{FF2B5EF4-FFF2-40B4-BE49-F238E27FC236}">
                <a16:creationId xmlns:a16="http://schemas.microsoft.com/office/drawing/2014/main" id="{D2754925-4281-4D5B-80A9-06100FFE69DB}"/>
              </a:ext>
            </a:extLst>
          </p:cNvPr>
          <p:cNvSpPr/>
          <p:nvPr/>
        </p:nvSpPr>
        <p:spPr>
          <a:xfrm>
            <a:off x="0" y="1744847"/>
            <a:ext cx="5175504" cy="2596896"/>
          </a:xfrm>
          <a:prstGeom prst="ellipse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26" name="Espace réservé du contenu 1">
            <a:extLst>
              <a:ext uri="{FF2B5EF4-FFF2-40B4-BE49-F238E27FC236}">
                <a16:creationId xmlns:a16="http://schemas.microsoft.com/office/drawing/2014/main" id="{A2F305D4-5ACE-402A-8FCE-5C11D7334B52}"/>
              </a:ext>
            </a:extLst>
          </p:cNvPr>
          <p:cNvSpPr txBox="1">
            <a:spLocks/>
          </p:cNvSpPr>
          <p:nvPr/>
        </p:nvSpPr>
        <p:spPr>
          <a:xfrm>
            <a:off x="8230653" y="1096837"/>
            <a:ext cx="4818372" cy="2220436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On the “Plateau de Saclay”</a:t>
            </a:r>
          </a:p>
        </p:txBody>
      </p:sp>
    </p:spTree>
    <p:extLst>
      <p:ext uri="{BB962C8B-B14F-4D97-AF65-F5344CB8AC3E}">
        <p14:creationId xmlns:p14="http://schemas.microsoft.com/office/powerpoint/2010/main" val="375885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Espace réservé du contenu 10">
            <a:extLst>
              <a:ext uri="{FF2B5EF4-FFF2-40B4-BE49-F238E27FC236}">
                <a16:creationId xmlns:a16="http://schemas.microsoft.com/office/drawing/2014/main" id="{BC157179-57A6-4C18-9D16-5F47508006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4050" y="1381125"/>
            <a:ext cx="4877162" cy="4532313"/>
          </a:xfrm>
        </p:spPr>
      </p:pic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EPICS meeting at Saclay 2025</a:t>
            </a:r>
            <a:endParaRPr lang="fr-FR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5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/>
              <a:t>Where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« Plateau de Saclay » ?</a:t>
            </a:r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8F980B14-9F49-4EBA-B707-D72CDDDD6538}"/>
              </a:ext>
            </a:extLst>
          </p:cNvPr>
          <p:cNvSpPr txBox="1">
            <a:spLocks/>
          </p:cNvSpPr>
          <p:nvPr/>
        </p:nvSpPr>
        <p:spPr>
          <a:xfrm>
            <a:off x="6325299" y="1576387"/>
            <a:ext cx="5654982" cy="45323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err="1"/>
              <a:t>Only</a:t>
            </a:r>
            <a:r>
              <a:rPr lang="fr-FR" dirty="0"/>
              <a:t> 17,89km « à vol d’oiseau » </a:t>
            </a:r>
            <a:r>
              <a:rPr lang="fr-FR" dirty="0" err="1"/>
              <a:t>from</a:t>
            </a:r>
            <a:r>
              <a:rPr lang="fr-FR" dirty="0"/>
              <a:t> Eiffel Tower</a:t>
            </a:r>
          </a:p>
          <a:p>
            <a:pPr lvl="4"/>
            <a:endParaRPr lang="fr-FR" dirty="0"/>
          </a:p>
          <a:p>
            <a:pPr lvl="4"/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989758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EPICS meeting at Saclay 2025</a:t>
            </a:r>
            <a:endParaRPr lang="fr-FR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6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/>
              <a:t>Where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« Plateau de Saclay » ?</a:t>
            </a:r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8F980B14-9F49-4EBA-B707-D72CDDDD6538}"/>
              </a:ext>
            </a:extLst>
          </p:cNvPr>
          <p:cNvSpPr txBox="1">
            <a:spLocks/>
          </p:cNvSpPr>
          <p:nvPr/>
        </p:nvSpPr>
        <p:spPr>
          <a:xfrm>
            <a:off x="6325299" y="1576387"/>
            <a:ext cx="5654982" cy="45323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err="1"/>
              <a:t>Only</a:t>
            </a:r>
            <a:r>
              <a:rPr lang="fr-FR" dirty="0"/>
              <a:t> 5h10m </a:t>
            </a:r>
            <a:r>
              <a:rPr lang="fr-FR" dirty="0" err="1"/>
              <a:t>walk</a:t>
            </a:r>
            <a:r>
              <a:rPr lang="fr-FR" dirty="0"/>
              <a:t> for the brave </a:t>
            </a:r>
            <a:r>
              <a:rPr lang="fr-FR" dirty="0" err="1"/>
              <a:t>ones</a:t>
            </a:r>
            <a:r>
              <a:rPr lang="fr-FR" dirty="0"/>
              <a:t>. </a:t>
            </a:r>
            <a:r>
              <a:rPr lang="fr-FR" dirty="0" err="1"/>
              <a:t>Certainly</a:t>
            </a:r>
            <a:r>
              <a:rPr lang="fr-FR" dirty="0"/>
              <a:t> not the </a:t>
            </a:r>
            <a:r>
              <a:rPr lang="fr-FR" dirty="0" err="1"/>
              <a:t>most</a:t>
            </a:r>
            <a:r>
              <a:rPr lang="fr-FR" dirty="0"/>
              <a:t> pastoral </a:t>
            </a:r>
            <a:r>
              <a:rPr lang="fr-FR" dirty="0" err="1"/>
              <a:t>hike</a:t>
            </a:r>
            <a:r>
              <a:rPr lang="fr-FR" dirty="0"/>
              <a:t> in France.</a:t>
            </a:r>
          </a:p>
          <a:p>
            <a:pPr lvl="4"/>
            <a:endParaRPr lang="fr-FR" dirty="0"/>
          </a:p>
          <a:p>
            <a:pPr lvl="4"/>
            <a:endParaRPr lang="fr-FR" dirty="0"/>
          </a:p>
          <a:p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72A32BE-D281-412C-BF31-A5FEFC89BD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9" y="1381125"/>
            <a:ext cx="5364162" cy="4532313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1B98E085-E0A9-433D-9C38-1AD06F0FB1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838" y="1185862"/>
            <a:ext cx="5427226" cy="4922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4516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EPICS meeting at Saclay 2025</a:t>
            </a:r>
            <a:endParaRPr lang="fr-FR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7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/>
              <a:t>Where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« Plateau de Saclay » ?</a:t>
            </a:r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8F980B14-9F49-4EBA-B707-D72CDDDD6538}"/>
              </a:ext>
            </a:extLst>
          </p:cNvPr>
          <p:cNvSpPr txBox="1">
            <a:spLocks/>
          </p:cNvSpPr>
          <p:nvPr/>
        </p:nvSpPr>
        <p:spPr>
          <a:xfrm>
            <a:off x="6031685" y="1576387"/>
            <a:ext cx="5948596" cy="45323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1h20 by public transportation (</a:t>
            </a:r>
            <a:r>
              <a:rPr lang="fr-FR" dirty="0" err="1"/>
              <a:t>from</a:t>
            </a:r>
            <a:r>
              <a:rPr lang="fr-FR" dirty="0"/>
              <a:t> CEA to Eiffel Tower)</a:t>
            </a:r>
          </a:p>
          <a:p>
            <a:pPr marL="552450" lvl="1" indent="-285750">
              <a:buFont typeface="Arial" panose="020B0604020202020204" pitchFamily="34" charset="0"/>
              <a:buChar char="•"/>
            </a:pPr>
            <a:r>
              <a:rPr lang="fr-FR" dirty="0"/>
              <a:t>Massy &lt; - - &gt; Denfert Rochereau  ~ 25min</a:t>
            </a:r>
          </a:p>
          <a:p>
            <a:pPr lvl="4"/>
            <a:endParaRPr lang="fr-FR" dirty="0"/>
          </a:p>
          <a:p>
            <a:pPr lvl="4"/>
            <a:endParaRPr lang="fr-FR" dirty="0"/>
          </a:p>
          <a:p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87574F00-0048-4C04-9F31-A1168EC210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050" y="1361281"/>
            <a:ext cx="5134661" cy="4552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9328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EPICS meeting at Saclay 2025</a:t>
            </a:r>
            <a:endParaRPr lang="fr-FR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8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/>
              <a:t>Where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« Plateau de Saclay » ?</a:t>
            </a:r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8F980B14-9F49-4EBA-B707-D72CDDDD6538}"/>
              </a:ext>
            </a:extLst>
          </p:cNvPr>
          <p:cNvSpPr txBox="1">
            <a:spLocks/>
          </p:cNvSpPr>
          <p:nvPr/>
        </p:nvSpPr>
        <p:spPr>
          <a:xfrm>
            <a:off x="6325299" y="1576387"/>
            <a:ext cx="5654982" cy="45323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 41min by car at 17h20</a:t>
            </a:r>
          </a:p>
          <a:p>
            <a:pPr lvl="4"/>
            <a:endParaRPr lang="fr-FR" dirty="0"/>
          </a:p>
          <a:p>
            <a:pPr lvl="4"/>
            <a:endParaRPr lang="fr-FR" dirty="0"/>
          </a:p>
          <a:p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CA8F6FF-7146-4843-911D-FBC33833A5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9" y="1381125"/>
            <a:ext cx="5299846" cy="4532313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266F4FB-2C56-4FAA-98E3-910661BC64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071" y="1346115"/>
            <a:ext cx="5200634" cy="4602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4097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EPICS meeting at Saclay 2025</a:t>
            </a:r>
            <a:endParaRPr lang="fr-FR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9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/>
              <a:t>Where</a:t>
            </a:r>
            <a:r>
              <a:rPr lang="fr-FR" dirty="0"/>
              <a:t>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arrive ?</a:t>
            </a:r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8F980B14-9F49-4EBA-B707-D72CDDDD6538}"/>
              </a:ext>
            </a:extLst>
          </p:cNvPr>
          <p:cNvSpPr txBox="1">
            <a:spLocks/>
          </p:cNvSpPr>
          <p:nvPr/>
        </p:nvSpPr>
        <p:spPr>
          <a:xfrm>
            <a:off x="6052059" y="1446153"/>
            <a:ext cx="6096000" cy="293689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Most international </a:t>
            </a:r>
            <a:r>
              <a:rPr lang="fr-FR" dirty="0" err="1"/>
              <a:t>flights</a:t>
            </a:r>
            <a:r>
              <a:rPr lang="fr-FR" dirty="0"/>
              <a:t> land in Charles de Gaulle Airport (CDG) and </a:t>
            </a:r>
            <a:r>
              <a:rPr lang="fr-FR" dirty="0" err="1"/>
              <a:t>others</a:t>
            </a:r>
            <a:r>
              <a:rPr lang="fr-FR" dirty="0"/>
              <a:t> in Orly (ORY)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pic>
        <p:nvPicPr>
          <p:cNvPr id="11" name="Espace réservé du contenu 10">
            <a:extLst>
              <a:ext uri="{FF2B5EF4-FFF2-40B4-BE49-F238E27FC236}">
                <a16:creationId xmlns:a16="http://schemas.microsoft.com/office/drawing/2014/main" id="{EFC4AAD3-7070-4CBC-9CB6-7CB7803B6E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5276" y="1932967"/>
            <a:ext cx="1104887" cy="1213503"/>
          </a:xfr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9C7A1F1-57F6-4AFC-B8F0-1440CC5F09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671" y="1208933"/>
            <a:ext cx="5299846" cy="4577140"/>
          </a:xfrm>
          <a:prstGeom prst="rect">
            <a:avLst/>
          </a:prstGeom>
        </p:spPr>
      </p:pic>
      <p:sp>
        <p:nvSpPr>
          <p:cNvPr id="13" name="Ellipse 12">
            <a:extLst>
              <a:ext uri="{FF2B5EF4-FFF2-40B4-BE49-F238E27FC236}">
                <a16:creationId xmlns:a16="http://schemas.microsoft.com/office/drawing/2014/main" id="{E5721ED8-B6F6-4BBC-9286-CD92902D5CB9}"/>
              </a:ext>
            </a:extLst>
          </p:cNvPr>
          <p:cNvSpPr/>
          <p:nvPr/>
        </p:nvSpPr>
        <p:spPr>
          <a:xfrm>
            <a:off x="3800213" y="1115736"/>
            <a:ext cx="1770077" cy="1065402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D1214A72-74BE-4A35-9687-F886BFE54A26}"/>
              </a:ext>
            </a:extLst>
          </p:cNvPr>
          <p:cNvSpPr txBox="1"/>
          <p:nvPr/>
        </p:nvSpPr>
        <p:spPr>
          <a:xfrm>
            <a:off x="4387442" y="1728132"/>
            <a:ext cx="889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CDG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A04E6D52-50E9-4AC6-99FA-E750A5D26F1B}"/>
              </a:ext>
            </a:extLst>
          </p:cNvPr>
          <p:cNvSpPr/>
          <p:nvPr/>
        </p:nvSpPr>
        <p:spPr>
          <a:xfrm>
            <a:off x="2283204" y="5192784"/>
            <a:ext cx="1517009" cy="743605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8B3BC24E-3614-4FDF-95AF-017C3C594FA6}"/>
              </a:ext>
            </a:extLst>
          </p:cNvPr>
          <p:cNvSpPr txBox="1"/>
          <p:nvPr/>
        </p:nvSpPr>
        <p:spPr>
          <a:xfrm>
            <a:off x="2597091" y="5491899"/>
            <a:ext cx="889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ORY</a:t>
            </a: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52EED6D5-FCD7-490F-8C65-F4335B08C24B}"/>
              </a:ext>
            </a:extLst>
          </p:cNvPr>
          <p:cNvSpPr/>
          <p:nvPr/>
        </p:nvSpPr>
        <p:spPr>
          <a:xfrm>
            <a:off x="707407" y="5455267"/>
            <a:ext cx="408596" cy="362031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B1DAB638-6ABC-4121-B97B-D0DA7A914D9C}"/>
              </a:ext>
            </a:extLst>
          </p:cNvPr>
          <p:cNvSpPr txBox="1"/>
          <p:nvPr/>
        </p:nvSpPr>
        <p:spPr>
          <a:xfrm>
            <a:off x="654608" y="5501309"/>
            <a:ext cx="5198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rgbClr val="FF0000"/>
                </a:solidFill>
              </a:rPr>
              <a:t>CEA</a:t>
            </a:r>
          </a:p>
        </p:txBody>
      </p:sp>
    </p:spTree>
    <p:extLst>
      <p:ext uri="{BB962C8B-B14F-4D97-AF65-F5344CB8AC3E}">
        <p14:creationId xmlns:p14="http://schemas.microsoft.com/office/powerpoint/2010/main" val="377535955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ysClr val="window" lastClr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lIns="144000" tIns="108000" rIns="144000" bIns="144000" rtlCol="0" anchor="ctr">
        <a:spAutoFit/>
      </a:bodyPr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PT-CEA final-V5.potx" id="{8CEE0DFF-1C06-4716-850E-804B5EEE4D0F}" vid="{3A69881D-C6CB-41F7-A0C0-1CB4B9E5CEEE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 bureautique" ma:contentTypeID="0x0101009AC65FE4C57B4241B7BB126C82049321006502EDEDC0136B40BE1694CA6DFB09E5" ma:contentTypeVersion="20" ma:contentTypeDescription="Crée un document." ma:contentTypeScope="" ma:versionID="f1b05a092d0904e6962f83cebf818255">
  <xsd:schema xmlns:xsd="http://www.w3.org/2001/XMLSchema" xmlns:xs="http://www.w3.org/2001/XMLSchema" xmlns:p="http://schemas.microsoft.com/office/2006/metadata/properties" xmlns:ns1="http://schemas.microsoft.com/sharepoint/v3" xmlns:ns2="582fa2ad-bcfb-4c30-8490-7bbd511b1880" xmlns:ns3="151dffeb-2989-4a61-aef8-844a993007f8" targetNamespace="http://schemas.microsoft.com/office/2006/metadata/properties" ma:root="true" ma:fieldsID="7c3819e88b0869059371fc3b24198fff" ns1:_="" ns2:_="" ns3:_="">
    <xsd:import namespace="http://schemas.microsoft.com/sharepoint/v3"/>
    <xsd:import namespace="582fa2ad-bcfb-4c30-8490-7bbd511b1880"/>
    <xsd:import namespace="151dffeb-2989-4a61-aef8-844a993007f8"/>
    <xsd:element name="properties">
      <xsd:complexType>
        <xsd:sequence>
          <xsd:element name="documentManagement">
            <xsd:complexType>
              <xsd:all>
                <xsd:element ref="ns1:Language" minOccurs="0"/>
                <xsd:element ref="ns2:BackwardLinks" minOccurs="0"/>
                <xsd:element ref="ns2:ThematicsTaxHTField0" minOccurs="0"/>
                <xsd:element ref="ns3:TaxCatchAll" minOccurs="0"/>
                <xsd:element ref="ns3:TaxCatchAllLabel" minOccurs="0"/>
                <xsd:element ref="ns2:CenterAndUnitTaxHTField0" minOccurs="0"/>
                <xsd:element ref="ns3:TaxKeywordTaxHTField" minOccurs="0"/>
                <xsd:element ref="ns2:TypologyTaxHTField0" minOccurs="0"/>
                <xsd:element ref="ns2:OrganisationTaxHTField0" minOccurs="0"/>
                <xsd:element ref="ns2:PublicTaxHTField0" minOccurs="0"/>
                <xsd:element ref="ns2:Summary" minOccurs="0"/>
                <xsd:element ref="ns2:ThumbnailImage" minOccurs="0"/>
                <xsd:element ref="ns2:ThumbnailImageUrl" minOccurs="0"/>
                <xsd:element ref="ns2:BigPicture" minOccurs="0"/>
                <xsd:element ref="ns2:BigPictureUrl" minOccurs="0"/>
                <xsd:element ref="ns2:ManualDate" minOccurs="0"/>
                <xsd:element ref="ns2:Displayed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Language" ma:index="5" nillable="true" ma:displayName="Langue" ma:default="Français (France)" ma:internalName="Language">
      <xsd:simpleType>
        <xsd:union memberTypes="dms:Text">
          <xsd:simpleType>
            <xsd:restriction base="dms:Choice">
              <xsd:enumeration value="Arabe (Arabie saoudite)"/>
              <xsd:enumeration value="Bulgare (Bulgarie)"/>
              <xsd:enumeration value="Chinois (R.A.S. de Hong Kong)"/>
              <xsd:enumeration value="Chinois (République populaire de Chine)"/>
              <xsd:enumeration value="Chinois (Taïwan)"/>
              <xsd:enumeration value="Croate (Croatie)"/>
              <xsd:enumeration value="Tchèque (République tchèque)"/>
              <xsd:enumeration value="Danois (Danemark)"/>
              <xsd:enumeration value="Néerlandais (Pays-Bas)"/>
              <xsd:enumeration value="Anglais"/>
              <xsd:enumeration value="Estonien (Estonie)"/>
              <xsd:enumeration value="Finnois (Finlande)"/>
              <xsd:enumeration value="Français (France)"/>
              <xsd:enumeration value="Allemand (Allemagne)"/>
              <xsd:enumeration value="Grec (Grèce)"/>
              <xsd:enumeration value="Hébreu (Israël)"/>
              <xsd:enumeration value="Hindi (Inde)"/>
              <xsd:enumeration value="Hongrois (Hongrie)"/>
              <xsd:enumeration value="Indonésien (Indonésie)"/>
              <xsd:enumeration value="Italien (Italie)"/>
              <xsd:enumeration value="Japonais (Japon)"/>
              <xsd:enumeration value="Coréen (Corée)"/>
              <xsd:enumeration value="Letton (Lettonie)"/>
              <xsd:enumeration value="Lituanien (Lituanie)"/>
              <xsd:enumeration value="Malais (Malaisie)"/>
              <xsd:enumeration value="Norvégien (Bokmal) (Norvège)"/>
              <xsd:enumeration value="Polonais (Pologne)"/>
              <xsd:enumeration value="Portugais (Brésil)"/>
              <xsd:enumeration value="Portugais (Portugal)"/>
              <xsd:enumeration value="Roumain (Roumanie)"/>
              <xsd:enumeration value="Russe (Russie)"/>
              <xsd:enumeration value="Serbe (Latin, Serbie)"/>
              <xsd:enumeration value="Slovaque (Slovaquie)"/>
              <xsd:enumeration value="Slovène (Slovénie)"/>
              <xsd:enumeration value="Espagnol (Espagne)"/>
              <xsd:enumeration value="Suédois (Suède)"/>
              <xsd:enumeration value="Thaï (Thaïlande)"/>
              <xsd:enumeration value="Turc (Turquie)"/>
              <xsd:enumeration value="Ukrainien (Ukraine)"/>
              <xsd:enumeration value="Ourdou (République islamique du Pakistan)"/>
              <xsd:enumeration value="Vietnamien (Vietnam)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2fa2ad-bcfb-4c30-8490-7bbd511b1880" elementFormDefault="qualified">
    <xsd:import namespace="http://schemas.microsoft.com/office/2006/documentManagement/types"/>
    <xsd:import namespace="http://schemas.microsoft.com/office/infopath/2007/PartnerControls"/>
    <xsd:element name="BackwardLinks" ma:index="6" nillable="true" ma:displayName="Liens entrants" ma:internalName="BackwardLinks" ma:readOnly="false">
      <xsd:simpleType>
        <xsd:restriction base="dms:Text"/>
      </xsd:simpleType>
    </xsd:element>
    <xsd:element name="ThematicsTaxHTField0" ma:index="8" nillable="true" ma:taxonomy="true" ma:internalName="ThematicsTaxHTField0" ma:taxonomyFieldName="Thematics" ma:displayName="Thématiques" ma:fieldId="{c4af68e9-307a-4318-8504-f93285936fc7}" ma:taxonomyMulti="true" ma:sspId="a6e70cbb-a60f-4600-a53f-b7ff8cffd0af" ma:termSetId="a10a44d9-d1f6-48e5-bb68-cccd1ea0729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enterAndUnitTaxHTField0" ma:index="12" nillable="true" ma:taxonomy="true" ma:internalName="CenterAndUnitTaxHTField0" ma:taxonomyFieldName="CenterAndUnit" ma:displayName="Centre et unité" ma:fieldId="{facf9d3d-8cf6-4fab-8f4b-dfbbe29f3a4b}" ma:taxonomyMulti="true" ma:sspId="a6e70cbb-a60f-4600-a53f-b7ff8cffd0af" ma:termSetId="88381266-4cf9-4d0f-9f66-bc7ee8b8f50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ypologyTaxHTField0" ma:index="18" nillable="true" ma:taxonomy="true" ma:internalName="TypologyTaxHTField0" ma:taxonomyFieldName="Typology" ma:displayName="Type de contenu" ma:readOnly="false" ma:default="" ma:fieldId="{fca8d298-920d-4815-a20b-c1a36091f1f7}" ma:taxonomyMulti="true" ma:sspId="a6e70cbb-a60f-4600-a53f-b7ff8cffd0af" ma:termSetId="092849f7-9260-4df9-99c4-635fefe8f60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rganisationTaxHTField0" ma:index="20" nillable="true" ma:taxonomy="true" ma:internalName="OrganisationTaxHTField0" ma:taxonomyFieldName="Organisation" ma:displayName="Organisation" ma:readOnly="false" ma:fieldId="{dacc8977-bae2-4cdb-ba56-0a020a4af99a}" ma:taxonomyMulti="true" ma:sspId="a6e70cbb-a60f-4600-a53f-b7ff8cffd0af" ma:termSetId="88381266-4cf9-4d0f-9f66-bc7ee8b8f50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ublicTaxHTField0" ma:index="22" nillable="true" ma:taxonomy="true" ma:internalName="PublicTaxHTField0" ma:taxonomyFieldName="Public" ma:displayName="Public" ma:readOnly="false" ma:fieldId="{7196c7f4-9f00-45cf-9674-ae6fd7f8c9dc}" ma:taxonomyMulti="true" ma:sspId="a6e70cbb-a60f-4600-a53f-b7ff8cffd0af" ma:termSetId="d1bb7582-47f0-4b95-a8a0-54d382c0433c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ummary" ma:index="24" nillable="true" ma:displayName="Résumé" ma:internalName="Summary" ma:readOnly="false">
      <xsd:simpleType>
        <xsd:restriction base="dms:Note">
          <xsd:maxLength value="255"/>
        </xsd:restriction>
      </xsd:simpleType>
    </xsd:element>
    <xsd:element name="ThumbnailImage" ma:index="25" nillable="true" ma:displayName="Image poster" ma:internalName="ThumbnailImage" ma:readOnly="false">
      <xsd:simpleType>
        <xsd:restriction base="dms:Unknown"/>
      </xsd:simpleType>
    </xsd:element>
    <xsd:element name="ThumbnailImageUrl" ma:index="26" nillable="true" ma:displayName="ThumbnailImageUrl" ma:hidden="true" ma:internalName="ThumbnailImageUrl" ma:readOnly="false" ma:showField="FALSE">
      <xsd:simpleType>
        <xsd:restriction base="dms:Text"/>
      </xsd:simpleType>
    </xsd:element>
    <xsd:element name="BigPicture" ma:index="27" nillable="true" ma:displayName="Grande image" ma:internalName="BigPicture" ma:readOnly="false">
      <xsd:simpleType>
        <xsd:restriction base="dms:Unknown"/>
      </xsd:simpleType>
    </xsd:element>
    <xsd:element name="BigPictureUrl" ma:index="28" nillable="true" ma:displayName="BigPictureUrl" ma:hidden="true" ma:internalName="BigPictureUrl" ma:readOnly="false" ma:showField="FALSE">
      <xsd:simpleType>
        <xsd:restriction base="dms:Text"/>
      </xsd:simpleType>
    </xsd:element>
    <xsd:element name="ManualDate" ma:index="29" nillable="true" ma:displayName="Date manuelle" ma:format="DateTime" ma:LCID="1036" ma:internalName="ManualDate" ma:readOnly="false">
      <xsd:simpleType>
        <xsd:restriction base="dms:DateTime"/>
      </xsd:simpleType>
    </xsd:element>
    <xsd:element name="DisplayedDate" ma:index="30" nillable="true" ma:displayName="Date affichée" ma:format="DateTime" ma:LCID="1036" ma:internalName="DisplayedDat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1dffeb-2989-4a61-aef8-844a993007f8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description="" ma:hidden="true" ma:list="{0d3ac70b-b933-4e26-b91d-fb6c0c0cea2a}" ma:internalName="TaxCatchAll" ma:showField="CatchAllData" ma:web="151dffeb-2989-4a61-aef8-844a993007f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description="" ma:hidden="true" ma:list="{0d3ac70b-b933-4e26-b91d-fb6c0c0cea2a}" ma:internalName="TaxCatchAllLabel" ma:readOnly="true" ma:showField="CatchAllDataLabel" ma:web="151dffeb-2989-4a61-aef8-844a993007f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14" nillable="true" ma:taxonomy="true" ma:internalName="TaxKeywordTaxHTField" ma:taxonomyFieldName="TaxKeyword" ma:displayName="Mots clés d’entreprise" ma:fieldId="{23f27201-bee3-471e-b2e7-b64fd8b7ca38}" ma:taxonomyMulti="true" ma:sspId="a6e70cbb-a60f-4600-a53f-b7ff8cffd0af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1" ma:displayName="Type de contenu"/>
        <xsd:element ref="dc:title" minOccurs="0" maxOccurs="1" ma:index="1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anguage xmlns="http://schemas.microsoft.com/sharepoint/v3">Français (France)</Language>
    <TypologyTaxHTField0 xmlns="582fa2ad-bcfb-4c30-8490-7bbd511b1880">
      <Terms xmlns="http://schemas.microsoft.com/office/infopath/2007/PartnerControls"/>
    </TypologyTaxHTField0>
    <PublicTaxHTField0 xmlns="582fa2ad-bcfb-4c30-8490-7bbd511b1880">
      <Terms xmlns="http://schemas.microsoft.com/office/infopath/2007/PartnerControls"/>
    </PublicTaxHTField0>
    <Summary xmlns="582fa2ad-bcfb-4c30-8490-7bbd511b1880" xsi:nil="true"/>
    <ManualDate xmlns="582fa2ad-bcfb-4c30-8490-7bbd511b1880" xsi:nil="true"/>
    <TaxKeywordTaxHTField xmlns="151dffeb-2989-4a61-aef8-844a993007f8">
      <Terms xmlns="http://schemas.microsoft.com/office/infopath/2007/PartnerControls"/>
    </TaxKeywordTaxHTField>
    <ThumbnailImageUrl xmlns="582fa2ad-bcfb-4c30-8490-7bbd511b1880" xsi:nil="true"/>
    <TaxCatchAll xmlns="151dffeb-2989-4a61-aef8-844a993007f8"/>
    <ThumbnailImage xmlns="582fa2ad-bcfb-4c30-8490-7bbd511b1880" xsi:nil="true"/>
    <OrganisationTaxHTField0 xmlns="582fa2ad-bcfb-4c30-8490-7bbd511b1880">
      <Terms xmlns="http://schemas.microsoft.com/office/infopath/2007/PartnerControls"/>
    </OrganisationTaxHTField0>
    <BigPictureUrl xmlns="582fa2ad-bcfb-4c30-8490-7bbd511b1880" xsi:nil="true"/>
    <BigPicture xmlns="582fa2ad-bcfb-4c30-8490-7bbd511b1880" xsi:nil="true"/>
    <BackwardLinks xmlns="582fa2ad-bcfb-4c30-8490-7bbd511b1880">2</BackwardLinks>
    <ThematicsTaxHTField0 xmlns="582fa2ad-bcfb-4c30-8490-7bbd511b1880">
      <Terms xmlns="http://schemas.microsoft.com/office/infopath/2007/PartnerControls"/>
    </ThematicsTaxHTField0>
    <CenterAndUnitTaxHTField0 xmlns="582fa2ad-bcfb-4c30-8490-7bbd511b1880">
      <Terms xmlns="http://schemas.microsoft.com/office/infopath/2007/PartnerControls"/>
    </CenterAndUnitTaxHTField0>
    <DisplayedDate xmlns="582fa2ad-bcfb-4c30-8490-7bbd511b1880">2023-01-25T10:00:27+00:00</DisplayedDate>
  </documentManagement>
</p:properties>
</file>

<file path=customXml/item3.xml><?xml version="1.0" encoding="utf-8"?>
<?mso-contentType ?>
<spe:Receivers xmlns:spe="http://schemas.microsoft.com/sharepoint/events">
  <Receiver>
    <Name>Office document_ItemAdded</Name>
    <Synchronization>Synchronous</Synchronization>
    <Type>10001</Type>
    <SequenceNumber>11001</SequenceNumber>
    <Url/>
    <Assembly>CEA.I2I.Web.Core, Version=1.0.0.0, Culture=neutral, PublicKeyToken=39d5d856cb1a3e17</Assembly>
    <Class>CEA.I2I.Web.Core.Receivers.OfficeDocumentEventReceiver</Class>
    <Data/>
    <Filter/>
  </Receiver>
  <Receiver>
    <Name>Office document_ItemUpdated</Name>
    <Synchronization>Synchronous</Synchronization>
    <Type>10002</Type>
    <SequenceNumber>11001</SequenceNumber>
    <Url/>
    <Assembly>CEA.I2I.Web.Core, Version=1.0.0.0, Culture=neutral, PublicKeyToken=39d5d856cb1a3e17</Assembly>
    <Class>CEA.I2I.Web.Core.Receivers.OfficeDocumentEventReceiver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6654F01-D451-414A-9EDC-9425484D29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82fa2ad-bcfb-4c30-8490-7bbd511b1880"/>
    <ds:schemaRef ds:uri="151dffeb-2989-4a61-aef8-844a993007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F5003DA-E900-47F2-BA91-7AD870D471EB}">
  <ds:schemaRefs>
    <ds:schemaRef ds:uri="151dffeb-2989-4a61-aef8-844a993007f8"/>
    <ds:schemaRef ds:uri="582fa2ad-bcfb-4c30-8490-7bbd511b1880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sharepoint/v3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EEC6F6A1-DBB8-49CB-9A01-6DDECDCC9EEC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6F971FD6-17CC-4F23-9DB3-D1FB3A6D1EC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PPT-CEA final-V5</Template>
  <TotalTime>7784</TotalTime>
  <Words>702</Words>
  <Application>Microsoft Office PowerPoint</Application>
  <PresentationFormat>Grand écran</PresentationFormat>
  <Paragraphs>134</Paragraphs>
  <Slides>16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0" baseType="lpstr">
      <vt:lpstr>Arial</vt:lpstr>
      <vt:lpstr>Arial Black</vt:lpstr>
      <vt:lpstr>Calibri</vt:lpstr>
      <vt:lpstr>Thème Office</vt:lpstr>
      <vt:lpstr>Spring EPICS Meeting at Saclay (Paris)</vt:lpstr>
      <vt:lpstr>What is CEA ?</vt:lpstr>
      <vt:lpstr>What is CEA ?</vt:lpstr>
      <vt:lpstr>What is Université Paris-Saclay?</vt:lpstr>
      <vt:lpstr>Where is « Plateau de Saclay » ?</vt:lpstr>
      <vt:lpstr>Where is « Plateau de Saclay » ?</vt:lpstr>
      <vt:lpstr>Where is « Plateau de Saclay » ?</vt:lpstr>
      <vt:lpstr>Where is « Plateau de Saclay » ?</vt:lpstr>
      <vt:lpstr>Where will you arrive ?</vt:lpstr>
      <vt:lpstr>How to come to « Plateau de Saclay » ?</vt:lpstr>
      <vt:lpstr>How to come to « Plateau de Saclay » ?</vt:lpstr>
      <vt:lpstr>The venue</vt:lpstr>
      <vt:lpstr>What to do around Saclay ?</vt:lpstr>
      <vt:lpstr>What to do around Saclay ?</vt:lpstr>
      <vt:lpstr>What to do around Saclay ?</vt:lpstr>
      <vt:lpstr>See you soon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dolor sit amet, consectetuer</dc:title>
  <dc:creator>HARTMANN Marion</dc:creator>
  <cp:lastModifiedBy>GAGET Alexis</cp:lastModifiedBy>
  <cp:revision>85</cp:revision>
  <dcterms:created xsi:type="dcterms:W3CDTF">2023-01-13T15:17:34Z</dcterms:created>
  <dcterms:modified xsi:type="dcterms:W3CDTF">2025-09-18T22:24:01Z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0x0101009AC65FE4C57B4241B7BB126C82049321006502EDEDC0136B40BE1694CA6DFB09E5</vt:lpwstr>
  </property>
  <property fmtid="{D5CDD505-2E9C-101B-9397-08002B2CF9AE}" pid="3" name="TaxKeyword">
    <vt:lpwstr/>
  </property>
  <property fmtid="{D5CDD505-2E9C-101B-9397-08002B2CF9AE}" pid="4" name="I2ICODE">
    <vt:lpwstr>WEB</vt:lpwstr>
  </property>
  <property fmtid="{D5CDD505-2E9C-101B-9397-08002B2CF9AE}" pid="5" name="WebApplicationID">
    <vt:lpwstr>3f72b11a-dedf-47a1-b48a-dfd7b45017bd</vt:lpwstr>
  </property>
  <property fmtid="{D5CDD505-2E9C-101B-9397-08002B2CF9AE}" pid="6" name="I2ISITECODE">
    <vt:lpwstr/>
  </property>
</Properties>
</file>