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75" r:id="rId4"/>
    <p:sldId id="258" r:id="rId5"/>
    <p:sldId id="259" r:id="rId6"/>
    <p:sldId id="291" r:id="rId7"/>
    <p:sldId id="292" r:id="rId8"/>
    <p:sldId id="277" r:id="rId9"/>
    <p:sldId id="278" r:id="rId10"/>
    <p:sldId id="264" r:id="rId11"/>
    <p:sldId id="293" r:id="rId12"/>
    <p:sldId id="284" r:id="rId13"/>
    <p:sldId id="268" r:id="rId14"/>
    <p:sldId id="294" r:id="rId15"/>
    <p:sldId id="295" r:id="rId16"/>
    <p:sldId id="299" r:id="rId17"/>
    <p:sldId id="298" r:id="rId18"/>
    <p:sldId id="296" r:id="rId19"/>
    <p:sldId id="297" r:id="rId20"/>
    <p:sldId id="279" r:id="rId21"/>
    <p:sldId id="300" r:id="rId22"/>
    <p:sldId id="287" r:id="rId23"/>
    <p:sldId id="290" r:id="rId24"/>
    <p:sldId id="289" r:id="rId25"/>
    <p:sldId id="283" r:id="rId26"/>
    <p:sldId id="301" r:id="rId27"/>
    <p:sldId id="281" r:id="rId28"/>
    <p:sldId id="285" r:id="rId29"/>
    <p:sldId id="282" r:id="rId30"/>
    <p:sldId id="263" r:id="rId31"/>
    <p:sldId id="265" r:id="rId32"/>
    <p:sldId id="267" r:id="rId33"/>
    <p:sldId id="269" r:id="rId34"/>
    <p:sldId id="272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34CA6E-A624-4859-BBE9-994DC48C7D39}" v="303" dt="2024-07-04T10:58:37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87"/>
    <p:restoredTop sz="85394"/>
  </p:normalViewPr>
  <p:slideViewPr>
    <p:cSldViewPr snapToGrid="0">
      <p:cViewPr>
        <p:scale>
          <a:sx n="94" d="100"/>
          <a:sy n="94" d="100"/>
        </p:scale>
        <p:origin x="2600" y="1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io Barbalace" userId="b15d27cf-900d-47a4-a7b8-cddad74ee68b" providerId="ADAL" clId="{2734CA6E-A624-4859-BBE9-994DC48C7D39}"/>
    <pc:docChg chg="undo custSel addSld delSld modSld sldOrd">
      <pc:chgData name="Antonio Barbalace" userId="b15d27cf-900d-47a4-a7b8-cddad74ee68b" providerId="ADAL" clId="{2734CA6E-A624-4859-BBE9-994DC48C7D39}" dt="2024-07-04T10:58:37.219" v="2002"/>
      <pc:docMkLst>
        <pc:docMk/>
      </pc:docMkLst>
      <pc:sldChg chg="addSp modSp mod modAnim">
        <pc:chgData name="Antonio Barbalace" userId="b15d27cf-900d-47a4-a7b8-cddad74ee68b" providerId="ADAL" clId="{2734CA6E-A624-4859-BBE9-994DC48C7D39}" dt="2024-07-04T08:57:39.085" v="442" actId="164"/>
        <pc:sldMkLst>
          <pc:docMk/>
          <pc:sldMk cId="257635425" sldId="258"/>
        </pc:sldMkLst>
        <pc:spChg chg="mod">
          <ac:chgData name="Antonio Barbalace" userId="b15d27cf-900d-47a4-a7b8-cddad74ee68b" providerId="ADAL" clId="{2734CA6E-A624-4859-BBE9-994DC48C7D39}" dt="2024-07-04T08:53:20.966" v="404" actId="164"/>
          <ac:spMkLst>
            <pc:docMk/>
            <pc:sldMk cId="257635425" sldId="258"/>
            <ac:spMk id="3" creationId="{81B57EA3-C80F-A0B0-92D4-EF2A672FC79B}"/>
          </ac:spMkLst>
        </pc:spChg>
        <pc:spChg chg="mod">
          <ac:chgData name="Antonio Barbalace" userId="b15d27cf-900d-47a4-a7b8-cddad74ee68b" providerId="ADAL" clId="{2734CA6E-A624-4859-BBE9-994DC48C7D39}" dt="2024-07-04T08:57:39.085" v="442" actId="164"/>
          <ac:spMkLst>
            <pc:docMk/>
            <pc:sldMk cId="257635425" sldId="258"/>
            <ac:spMk id="4" creationId="{57E706B6-C7CD-04FD-E088-90C906C9083E}"/>
          </ac:spMkLst>
        </pc:spChg>
        <pc:spChg chg="mod">
          <ac:chgData name="Antonio Barbalace" userId="b15d27cf-900d-47a4-a7b8-cddad74ee68b" providerId="ADAL" clId="{2734CA6E-A624-4859-BBE9-994DC48C7D39}" dt="2024-07-04T08:53:20.966" v="404" actId="164"/>
          <ac:spMkLst>
            <pc:docMk/>
            <pc:sldMk cId="257635425" sldId="258"/>
            <ac:spMk id="7" creationId="{52D3C69E-2CBE-CA32-69AD-7B6834AEAD89}"/>
          </ac:spMkLst>
        </pc:spChg>
        <pc:spChg chg="add mod">
          <ac:chgData name="Antonio Barbalace" userId="b15d27cf-900d-47a4-a7b8-cddad74ee68b" providerId="ADAL" clId="{2734CA6E-A624-4859-BBE9-994DC48C7D39}" dt="2024-07-04T08:51:57.736" v="380" actId="20577"/>
          <ac:spMkLst>
            <pc:docMk/>
            <pc:sldMk cId="257635425" sldId="258"/>
            <ac:spMk id="8" creationId="{17FD3CC4-8774-BCEF-E9F2-08B9C5CB72A3}"/>
          </ac:spMkLst>
        </pc:spChg>
        <pc:grpChg chg="add mod">
          <ac:chgData name="Antonio Barbalace" userId="b15d27cf-900d-47a4-a7b8-cddad74ee68b" providerId="ADAL" clId="{2734CA6E-A624-4859-BBE9-994DC48C7D39}" dt="2024-07-04T08:53:20.966" v="404" actId="164"/>
          <ac:grpSpMkLst>
            <pc:docMk/>
            <pc:sldMk cId="257635425" sldId="258"/>
            <ac:grpSpMk id="9" creationId="{92DCC9E1-D7CE-7AFE-9A48-9A7764012DF7}"/>
          </ac:grpSpMkLst>
        </pc:grpChg>
        <pc:grpChg chg="add mod">
          <ac:chgData name="Antonio Barbalace" userId="b15d27cf-900d-47a4-a7b8-cddad74ee68b" providerId="ADAL" clId="{2734CA6E-A624-4859-BBE9-994DC48C7D39}" dt="2024-07-04T08:57:39.085" v="442" actId="164"/>
          <ac:grpSpMkLst>
            <pc:docMk/>
            <pc:sldMk cId="257635425" sldId="258"/>
            <ac:grpSpMk id="10" creationId="{57087E12-9A3C-5296-A2D8-3600B7DD5161}"/>
          </ac:grpSpMkLst>
        </pc:grpChg>
        <pc:picChg chg="mod">
          <ac:chgData name="Antonio Barbalace" userId="b15d27cf-900d-47a4-a7b8-cddad74ee68b" providerId="ADAL" clId="{2734CA6E-A624-4859-BBE9-994DC48C7D39}" dt="2024-07-04T08:57:39.085" v="442" actId="164"/>
          <ac:picMkLst>
            <pc:docMk/>
            <pc:sldMk cId="257635425" sldId="258"/>
            <ac:picMk id="5" creationId="{9197902F-6644-53D6-C535-055234C2F1F4}"/>
          </ac:picMkLst>
        </pc:picChg>
        <pc:picChg chg="mod">
          <ac:chgData name="Antonio Barbalace" userId="b15d27cf-900d-47a4-a7b8-cddad74ee68b" providerId="ADAL" clId="{2734CA6E-A624-4859-BBE9-994DC48C7D39}" dt="2024-07-04T08:57:39.085" v="442" actId="164"/>
          <ac:picMkLst>
            <pc:docMk/>
            <pc:sldMk cId="257635425" sldId="258"/>
            <ac:picMk id="6" creationId="{078BA6AC-5304-ABC3-5D81-70D56042BC6E}"/>
          </ac:picMkLst>
        </pc:picChg>
      </pc:sldChg>
      <pc:sldChg chg="addSp modSp mod">
        <pc:chgData name="Antonio Barbalace" userId="b15d27cf-900d-47a4-a7b8-cddad74ee68b" providerId="ADAL" clId="{2734CA6E-A624-4859-BBE9-994DC48C7D39}" dt="2024-07-04T09:11:25.850" v="595" actId="20577"/>
        <pc:sldMkLst>
          <pc:docMk/>
          <pc:sldMk cId="3948468164" sldId="259"/>
        </pc:sldMkLst>
        <pc:spChg chg="add mod">
          <ac:chgData name="Antonio Barbalace" userId="b15d27cf-900d-47a4-a7b8-cddad74ee68b" providerId="ADAL" clId="{2734CA6E-A624-4859-BBE9-994DC48C7D39}" dt="2024-07-04T08:54:34.782" v="429" actId="20577"/>
          <ac:spMkLst>
            <pc:docMk/>
            <pc:sldMk cId="3948468164" sldId="259"/>
            <ac:spMk id="2" creationId="{7464689C-4C7E-6E7F-C9BC-DD57A503A240}"/>
          </ac:spMkLst>
        </pc:spChg>
        <pc:spChg chg="mod">
          <ac:chgData name="Antonio Barbalace" userId="b15d27cf-900d-47a4-a7b8-cddad74ee68b" providerId="ADAL" clId="{2734CA6E-A624-4859-BBE9-994DC48C7D39}" dt="2024-07-04T08:58:20.041" v="454" actId="403"/>
          <ac:spMkLst>
            <pc:docMk/>
            <pc:sldMk cId="3948468164" sldId="259"/>
            <ac:spMk id="4" creationId="{3D835AEE-C035-3AEF-A251-01B4D133400F}"/>
          </ac:spMkLst>
        </pc:spChg>
        <pc:spChg chg="mod">
          <ac:chgData name="Antonio Barbalace" userId="b15d27cf-900d-47a4-a7b8-cddad74ee68b" providerId="ADAL" clId="{2734CA6E-A624-4859-BBE9-994DC48C7D39}" dt="2024-07-04T09:03:07.166" v="525" actId="1076"/>
          <ac:spMkLst>
            <pc:docMk/>
            <pc:sldMk cId="3948468164" sldId="259"/>
            <ac:spMk id="7" creationId="{AB832973-01AE-AD31-E40C-0EA0EBD22D93}"/>
          </ac:spMkLst>
        </pc:spChg>
        <pc:spChg chg="mod">
          <ac:chgData name="Antonio Barbalace" userId="b15d27cf-900d-47a4-a7b8-cddad74ee68b" providerId="ADAL" clId="{2734CA6E-A624-4859-BBE9-994DC48C7D39}" dt="2024-07-04T09:11:08.343" v="589" actId="113"/>
          <ac:spMkLst>
            <pc:docMk/>
            <pc:sldMk cId="3948468164" sldId="259"/>
            <ac:spMk id="9" creationId="{A8CC8236-93A2-AED2-AB04-888AC354A096}"/>
          </ac:spMkLst>
        </pc:spChg>
        <pc:spChg chg="mod">
          <ac:chgData name="Antonio Barbalace" userId="b15d27cf-900d-47a4-a7b8-cddad74ee68b" providerId="ADAL" clId="{2734CA6E-A624-4859-BBE9-994DC48C7D39}" dt="2024-07-04T09:11:25.850" v="595" actId="20577"/>
          <ac:spMkLst>
            <pc:docMk/>
            <pc:sldMk cId="3948468164" sldId="259"/>
            <ac:spMk id="10" creationId="{1FD4E374-C7B6-3FE9-622A-FE622ED5C61A}"/>
          </ac:spMkLst>
        </pc:spChg>
        <pc:spChg chg="mod">
          <ac:chgData name="Antonio Barbalace" userId="b15d27cf-900d-47a4-a7b8-cddad74ee68b" providerId="ADAL" clId="{2734CA6E-A624-4859-BBE9-994DC48C7D39}" dt="2024-07-04T09:01:51.778" v="507" actId="113"/>
          <ac:spMkLst>
            <pc:docMk/>
            <pc:sldMk cId="3948468164" sldId="259"/>
            <ac:spMk id="11" creationId="{93A45D88-394B-A79C-F49D-2193B1EFEABD}"/>
          </ac:spMkLst>
        </pc:spChg>
        <pc:picChg chg="mod">
          <ac:chgData name="Antonio Barbalace" userId="b15d27cf-900d-47a4-a7b8-cddad74ee68b" providerId="ADAL" clId="{2734CA6E-A624-4859-BBE9-994DC48C7D39}" dt="2024-07-04T09:01:59.308" v="508" actId="1076"/>
          <ac:picMkLst>
            <pc:docMk/>
            <pc:sldMk cId="3948468164" sldId="259"/>
            <ac:picMk id="3" creationId="{55171153-EB62-619D-1D88-8489830F527E}"/>
          </ac:picMkLst>
        </pc:picChg>
        <pc:picChg chg="mod">
          <ac:chgData name="Antonio Barbalace" userId="b15d27cf-900d-47a4-a7b8-cddad74ee68b" providerId="ADAL" clId="{2734CA6E-A624-4859-BBE9-994DC48C7D39}" dt="2024-07-04T08:58:32.897" v="458" actId="1076"/>
          <ac:picMkLst>
            <pc:docMk/>
            <pc:sldMk cId="3948468164" sldId="259"/>
            <ac:picMk id="6" creationId="{AF202F0E-709A-CBAF-6DA0-648D591AD7EC}"/>
          </ac:picMkLst>
        </pc:picChg>
      </pc:sldChg>
      <pc:sldChg chg="ord">
        <pc:chgData name="Antonio Barbalace" userId="b15d27cf-900d-47a4-a7b8-cddad74ee68b" providerId="ADAL" clId="{2734CA6E-A624-4859-BBE9-994DC48C7D39}" dt="2024-07-04T09:06:26.531" v="549"/>
        <pc:sldMkLst>
          <pc:docMk/>
          <pc:sldMk cId="2553840031" sldId="260"/>
        </pc:sldMkLst>
      </pc:sldChg>
      <pc:sldChg chg="ord">
        <pc:chgData name="Antonio Barbalace" userId="b15d27cf-900d-47a4-a7b8-cddad74ee68b" providerId="ADAL" clId="{2734CA6E-A624-4859-BBE9-994DC48C7D39}" dt="2024-07-04T09:03:17.827" v="527"/>
        <pc:sldMkLst>
          <pc:docMk/>
          <pc:sldMk cId="59212019" sldId="262"/>
        </pc:sldMkLst>
      </pc:sldChg>
      <pc:sldChg chg="addSp modSp mod modNotesTx">
        <pc:chgData name="Antonio Barbalace" userId="b15d27cf-900d-47a4-a7b8-cddad74ee68b" providerId="ADAL" clId="{2734CA6E-A624-4859-BBE9-994DC48C7D39}" dt="2024-07-04T09:37:58.773" v="1131" actId="20577"/>
        <pc:sldMkLst>
          <pc:docMk/>
          <pc:sldMk cId="2249874207" sldId="263"/>
        </pc:sldMkLst>
        <pc:spChg chg="add mod">
          <ac:chgData name="Antonio Barbalace" userId="b15d27cf-900d-47a4-a7b8-cddad74ee68b" providerId="ADAL" clId="{2734CA6E-A624-4859-BBE9-994DC48C7D39}" dt="2024-07-04T09:26:57.992" v="1017" actId="767"/>
          <ac:spMkLst>
            <pc:docMk/>
            <pc:sldMk cId="2249874207" sldId="263"/>
            <ac:spMk id="3" creationId="{6782BFDC-43F7-66DE-4329-17CD82FBAA2F}"/>
          </ac:spMkLst>
        </pc:spChg>
        <pc:spChg chg="mod">
          <ac:chgData name="Antonio Barbalace" userId="b15d27cf-900d-47a4-a7b8-cddad74ee68b" providerId="ADAL" clId="{2734CA6E-A624-4859-BBE9-994DC48C7D39}" dt="2024-07-04T09:37:58.773" v="1131" actId="20577"/>
          <ac:spMkLst>
            <pc:docMk/>
            <pc:sldMk cId="2249874207" sldId="263"/>
            <ac:spMk id="5" creationId="{01159882-3E3C-5740-18DA-682497D980F7}"/>
          </ac:spMkLst>
        </pc:spChg>
        <pc:picChg chg="mod">
          <ac:chgData name="Antonio Barbalace" userId="b15d27cf-900d-47a4-a7b8-cddad74ee68b" providerId="ADAL" clId="{2734CA6E-A624-4859-BBE9-994DC48C7D39}" dt="2024-07-04T09:26:35.370" v="1015" actId="1076"/>
          <ac:picMkLst>
            <pc:docMk/>
            <pc:sldMk cId="2249874207" sldId="263"/>
            <ac:picMk id="49" creationId="{872C8365-064B-CDBF-5A52-BA05070FB7CB}"/>
          </ac:picMkLst>
        </pc:picChg>
      </pc:sldChg>
      <pc:sldChg chg="addSp delSp modSp mod delAnim modAnim">
        <pc:chgData name="Antonio Barbalace" userId="b15d27cf-900d-47a4-a7b8-cddad74ee68b" providerId="ADAL" clId="{2734CA6E-A624-4859-BBE9-994DC48C7D39}" dt="2024-07-04T09:59:03.539" v="1448"/>
        <pc:sldMkLst>
          <pc:docMk/>
          <pc:sldMk cId="1104471084" sldId="264"/>
        </pc:sldMkLst>
        <pc:spChg chg="add mod">
          <ac:chgData name="Antonio Barbalace" userId="b15d27cf-900d-47a4-a7b8-cddad74ee68b" providerId="ADAL" clId="{2734CA6E-A624-4859-BBE9-994DC48C7D39}" dt="2024-07-04T09:40:33.932" v="1247" actId="1076"/>
          <ac:spMkLst>
            <pc:docMk/>
            <pc:sldMk cId="1104471084" sldId="264"/>
            <ac:spMk id="3" creationId="{71064805-899D-7428-25C2-12EDC1C2F559}"/>
          </ac:spMkLst>
        </pc:spChg>
        <pc:spChg chg="mod">
          <ac:chgData name="Antonio Barbalace" userId="b15d27cf-900d-47a4-a7b8-cddad74ee68b" providerId="ADAL" clId="{2734CA6E-A624-4859-BBE9-994DC48C7D39}" dt="2024-07-04T09:38:43.964" v="1171" actId="20577"/>
          <ac:spMkLst>
            <pc:docMk/>
            <pc:sldMk cId="1104471084" sldId="264"/>
            <ac:spMk id="5" creationId="{01159882-3E3C-5740-18DA-682497D980F7}"/>
          </ac:spMkLst>
        </pc:spChg>
        <pc:spChg chg="mod">
          <ac:chgData name="Antonio Barbalace" userId="b15d27cf-900d-47a4-a7b8-cddad74ee68b" providerId="ADAL" clId="{2734CA6E-A624-4859-BBE9-994DC48C7D39}" dt="2024-07-04T09:58:40.967" v="1443" actId="1076"/>
          <ac:spMkLst>
            <pc:docMk/>
            <pc:sldMk cId="1104471084" sldId="264"/>
            <ac:spMk id="6" creationId="{3C78C903-C4F3-345E-7317-75912B347FB0}"/>
          </ac:spMkLst>
        </pc:spChg>
        <pc:spChg chg="del mod">
          <ac:chgData name="Antonio Barbalace" userId="b15d27cf-900d-47a4-a7b8-cddad74ee68b" providerId="ADAL" clId="{2734CA6E-A624-4859-BBE9-994DC48C7D39}" dt="2024-07-04T09:58:35.741" v="1442" actId="478"/>
          <ac:spMkLst>
            <pc:docMk/>
            <pc:sldMk cId="1104471084" sldId="264"/>
            <ac:spMk id="7" creationId="{D790A61B-7496-F3C3-F941-74CB84E4B06A}"/>
          </ac:spMkLst>
        </pc:spChg>
        <pc:spChg chg="del mod">
          <ac:chgData name="Antonio Barbalace" userId="b15d27cf-900d-47a4-a7b8-cddad74ee68b" providerId="ADAL" clId="{2734CA6E-A624-4859-BBE9-994DC48C7D39}" dt="2024-07-04T09:58:35.741" v="1442" actId="478"/>
          <ac:spMkLst>
            <pc:docMk/>
            <pc:sldMk cId="1104471084" sldId="264"/>
            <ac:spMk id="8" creationId="{0C7069A0-272E-D541-F3B3-64A476AA2C9A}"/>
          </ac:spMkLst>
        </pc:spChg>
        <pc:spChg chg="del mod">
          <ac:chgData name="Antonio Barbalace" userId="b15d27cf-900d-47a4-a7b8-cddad74ee68b" providerId="ADAL" clId="{2734CA6E-A624-4859-BBE9-994DC48C7D39}" dt="2024-07-04T09:58:35.741" v="1442" actId="478"/>
          <ac:spMkLst>
            <pc:docMk/>
            <pc:sldMk cId="1104471084" sldId="264"/>
            <ac:spMk id="9" creationId="{65E50784-4557-E209-5B70-1D21185CEA4A}"/>
          </ac:spMkLst>
        </pc:spChg>
        <pc:spChg chg="del mod">
          <ac:chgData name="Antonio Barbalace" userId="b15d27cf-900d-47a4-a7b8-cddad74ee68b" providerId="ADAL" clId="{2734CA6E-A624-4859-BBE9-994DC48C7D39}" dt="2024-07-04T09:58:35.741" v="1442" actId="478"/>
          <ac:spMkLst>
            <pc:docMk/>
            <pc:sldMk cId="1104471084" sldId="264"/>
            <ac:spMk id="10" creationId="{5B53A590-9BFC-898B-C720-DFA9A9D3FC8F}"/>
          </ac:spMkLst>
        </pc:spChg>
        <pc:spChg chg="del mod">
          <ac:chgData name="Antonio Barbalace" userId="b15d27cf-900d-47a4-a7b8-cddad74ee68b" providerId="ADAL" clId="{2734CA6E-A624-4859-BBE9-994DC48C7D39}" dt="2024-07-04T09:58:35.741" v="1442" actId="478"/>
          <ac:spMkLst>
            <pc:docMk/>
            <pc:sldMk cId="1104471084" sldId="264"/>
            <ac:spMk id="11" creationId="{07F1A494-3B21-F79C-3452-95015640D8E3}"/>
          </ac:spMkLst>
        </pc:spChg>
        <pc:spChg chg="del mod">
          <ac:chgData name="Antonio Barbalace" userId="b15d27cf-900d-47a4-a7b8-cddad74ee68b" providerId="ADAL" clId="{2734CA6E-A624-4859-BBE9-994DC48C7D39}" dt="2024-07-04T09:58:35.741" v="1442" actId="478"/>
          <ac:spMkLst>
            <pc:docMk/>
            <pc:sldMk cId="1104471084" sldId="264"/>
            <ac:spMk id="14" creationId="{2F6D13F1-27AD-96B7-DB6F-F6E70608153A}"/>
          </ac:spMkLst>
        </pc:spChg>
        <pc:spChg chg="mod">
          <ac:chgData name="Antonio Barbalace" userId="b15d27cf-900d-47a4-a7b8-cddad74ee68b" providerId="ADAL" clId="{2734CA6E-A624-4859-BBE9-994DC48C7D39}" dt="2024-07-04T09:57:23.121" v="1427" actId="1076"/>
          <ac:spMkLst>
            <pc:docMk/>
            <pc:sldMk cId="1104471084" sldId="264"/>
            <ac:spMk id="15" creationId="{2801B2AA-0AA6-ACF2-B7EC-5B2731E4AF9C}"/>
          </ac:spMkLst>
        </pc:spChg>
        <pc:spChg chg="add mod">
          <ac:chgData name="Antonio Barbalace" userId="b15d27cf-900d-47a4-a7b8-cddad74ee68b" providerId="ADAL" clId="{2734CA6E-A624-4859-BBE9-994DC48C7D39}" dt="2024-07-04T09:58:52.463" v="1446" actId="164"/>
          <ac:spMkLst>
            <pc:docMk/>
            <pc:sldMk cId="1104471084" sldId="264"/>
            <ac:spMk id="17" creationId="{FD20E7F4-A08D-106A-2332-67D1A2CAAF7D}"/>
          </ac:spMkLst>
        </pc:spChg>
        <pc:spChg chg="add mod">
          <ac:chgData name="Antonio Barbalace" userId="b15d27cf-900d-47a4-a7b8-cddad74ee68b" providerId="ADAL" clId="{2734CA6E-A624-4859-BBE9-994DC48C7D39}" dt="2024-07-04T09:44:43.013" v="1338" actId="13926"/>
          <ac:spMkLst>
            <pc:docMk/>
            <pc:sldMk cId="1104471084" sldId="264"/>
            <ac:spMk id="18" creationId="{F50F458B-A713-30BD-9164-9ABCB260AB4E}"/>
          </ac:spMkLst>
        </pc:spChg>
        <pc:spChg chg="add mod">
          <ac:chgData name="Antonio Barbalace" userId="b15d27cf-900d-47a4-a7b8-cddad74ee68b" providerId="ADAL" clId="{2734CA6E-A624-4859-BBE9-994DC48C7D39}" dt="2024-07-04T09:58:52.463" v="1446" actId="164"/>
          <ac:spMkLst>
            <pc:docMk/>
            <pc:sldMk cId="1104471084" sldId="264"/>
            <ac:spMk id="19" creationId="{B1CF3DED-D282-47CF-A8BF-683EFD63E06E}"/>
          </ac:spMkLst>
        </pc:spChg>
        <pc:spChg chg="del mod">
          <ac:chgData name="Antonio Barbalace" userId="b15d27cf-900d-47a4-a7b8-cddad74ee68b" providerId="ADAL" clId="{2734CA6E-A624-4859-BBE9-994DC48C7D39}" dt="2024-07-04T09:57:44.808" v="1432" actId="478"/>
          <ac:spMkLst>
            <pc:docMk/>
            <pc:sldMk cId="1104471084" sldId="264"/>
            <ac:spMk id="20" creationId="{DF25A2A8-5383-7C9F-8E3B-CC524E46944E}"/>
          </ac:spMkLst>
        </pc:spChg>
        <pc:spChg chg="add del">
          <ac:chgData name="Antonio Barbalace" userId="b15d27cf-900d-47a4-a7b8-cddad74ee68b" providerId="ADAL" clId="{2734CA6E-A624-4859-BBE9-994DC48C7D39}" dt="2024-07-04T09:55:50.757" v="1409" actId="11529"/>
          <ac:spMkLst>
            <pc:docMk/>
            <pc:sldMk cId="1104471084" sldId="264"/>
            <ac:spMk id="31" creationId="{0AECBE02-A8FE-614C-6DB9-CB4B3AF4B5B9}"/>
          </ac:spMkLst>
        </pc:spChg>
        <pc:spChg chg="add del">
          <ac:chgData name="Antonio Barbalace" userId="b15d27cf-900d-47a4-a7b8-cddad74ee68b" providerId="ADAL" clId="{2734CA6E-A624-4859-BBE9-994DC48C7D39}" dt="2024-07-04T09:58:31.641" v="1440" actId="478"/>
          <ac:spMkLst>
            <pc:docMk/>
            <pc:sldMk cId="1104471084" sldId="264"/>
            <ac:spMk id="32" creationId="{D6C003A5-176E-9A60-1603-66F1ADBF0DD7}"/>
          </ac:spMkLst>
        </pc:spChg>
        <pc:grpChg chg="add del mod">
          <ac:chgData name="Antonio Barbalace" userId="b15d27cf-900d-47a4-a7b8-cddad74ee68b" providerId="ADAL" clId="{2734CA6E-A624-4859-BBE9-994DC48C7D39}" dt="2024-07-04T09:53:07.266" v="1397" actId="478"/>
          <ac:grpSpMkLst>
            <pc:docMk/>
            <pc:sldMk cId="1104471084" sldId="264"/>
            <ac:grpSpMk id="21" creationId="{3783EB17-C958-EC41-6694-0C4AAF3E7E26}"/>
          </ac:grpSpMkLst>
        </pc:grpChg>
        <pc:grpChg chg="add mod">
          <ac:chgData name="Antonio Barbalace" userId="b15d27cf-900d-47a4-a7b8-cddad74ee68b" providerId="ADAL" clId="{2734CA6E-A624-4859-BBE9-994DC48C7D39}" dt="2024-07-04T09:58:52.463" v="1446" actId="164"/>
          <ac:grpSpMkLst>
            <pc:docMk/>
            <pc:sldMk cId="1104471084" sldId="264"/>
            <ac:grpSpMk id="25" creationId="{925D4C79-7472-E991-AAAF-CDDCED85CD1B}"/>
          </ac:grpSpMkLst>
        </pc:grpChg>
        <pc:grpChg chg="add mod">
          <ac:chgData name="Antonio Barbalace" userId="b15d27cf-900d-47a4-a7b8-cddad74ee68b" providerId="ADAL" clId="{2734CA6E-A624-4859-BBE9-994DC48C7D39}" dt="2024-07-04T09:58:52.463" v="1446" actId="164"/>
          <ac:grpSpMkLst>
            <pc:docMk/>
            <pc:sldMk cId="1104471084" sldId="264"/>
            <ac:grpSpMk id="33" creationId="{98B883B0-371D-A3A8-5E80-92E1FDBDC4C6}"/>
          </ac:grpSpMkLst>
        </pc:grpChg>
        <pc:picChg chg="mod">
          <ac:chgData name="Antonio Barbalace" userId="b15d27cf-900d-47a4-a7b8-cddad74ee68b" providerId="ADAL" clId="{2734CA6E-A624-4859-BBE9-994DC48C7D39}" dt="2024-07-04T09:40:33.932" v="1247" actId="1076"/>
          <ac:picMkLst>
            <pc:docMk/>
            <pc:sldMk cId="1104471084" sldId="264"/>
            <ac:picMk id="2" creationId="{52E95F25-9565-2237-F547-B05F8159C6EF}"/>
          </ac:picMkLst>
        </pc:picChg>
        <pc:picChg chg="del mod">
          <ac:chgData name="Antonio Barbalace" userId="b15d27cf-900d-47a4-a7b8-cddad74ee68b" providerId="ADAL" clId="{2734CA6E-A624-4859-BBE9-994DC48C7D39}" dt="2024-07-04T09:58:33.252" v="1441" actId="478"/>
          <ac:picMkLst>
            <pc:docMk/>
            <pc:sldMk cId="1104471084" sldId="264"/>
            <ac:picMk id="4" creationId="{528D0FFE-3902-5878-274F-92C183785E5E}"/>
          </ac:picMkLst>
        </pc:picChg>
        <pc:picChg chg="mod">
          <ac:chgData name="Antonio Barbalace" userId="b15d27cf-900d-47a4-a7b8-cddad74ee68b" providerId="ADAL" clId="{2734CA6E-A624-4859-BBE9-994DC48C7D39}" dt="2024-07-04T09:52:15.550" v="1395"/>
          <ac:picMkLst>
            <pc:docMk/>
            <pc:sldMk cId="1104471084" sldId="264"/>
            <ac:picMk id="22" creationId="{CD65EB6E-81F9-9EBE-DA72-6A07E6F3A410}"/>
          </ac:picMkLst>
        </pc:picChg>
        <pc:picChg chg="mod">
          <ac:chgData name="Antonio Barbalace" userId="b15d27cf-900d-47a4-a7b8-cddad74ee68b" providerId="ADAL" clId="{2734CA6E-A624-4859-BBE9-994DC48C7D39}" dt="2024-07-04T09:52:15.550" v="1395"/>
          <ac:picMkLst>
            <pc:docMk/>
            <pc:sldMk cId="1104471084" sldId="264"/>
            <ac:picMk id="23" creationId="{6EA50B00-C3E3-A4E3-1456-0106138FFE1D}"/>
          </ac:picMkLst>
        </pc:picChg>
        <pc:picChg chg="mod">
          <ac:chgData name="Antonio Barbalace" userId="b15d27cf-900d-47a4-a7b8-cddad74ee68b" providerId="ADAL" clId="{2734CA6E-A624-4859-BBE9-994DC48C7D39}" dt="2024-07-04T09:52:15.550" v="1395"/>
          <ac:picMkLst>
            <pc:docMk/>
            <pc:sldMk cId="1104471084" sldId="264"/>
            <ac:picMk id="24" creationId="{35933B27-9A03-8904-FCA4-934575EA69CC}"/>
          </ac:picMkLst>
        </pc:picChg>
        <pc:picChg chg="mod">
          <ac:chgData name="Antonio Barbalace" userId="b15d27cf-900d-47a4-a7b8-cddad74ee68b" providerId="ADAL" clId="{2734CA6E-A624-4859-BBE9-994DC48C7D39}" dt="2024-07-04T09:53:07.593" v="1398"/>
          <ac:picMkLst>
            <pc:docMk/>
            <pc:sldMk cId="1104471084" sldId="264"/>
            <ac:picMk id="26" creationId="{2C61DD4F-94FA-EFAF-E6F0-A1DF06E447AB}"/>
          </ac:picMkLst>
        </pc:picChg>
        <pc:picChg chg="mod">
          <ac:chgData name="Antonio Barbalace" userId="b15d27cf-900d-47a4-a7b8-cddad74ee68b" providerId="ADAL" clId="{2734CA6E-A624-4859-BBE9-994DC48C7D39}" dt="2024-07-04T09:53:07.593" v="1398"/>
          <ac:picMkLst>
            <pc:docMk/>
            <pc:sldMk cId="1104471084" sldId="264"/>
            <ac:picMk id="27" creationId="{66ABC428-9A6D-D342-4802-01719D672619}"/>
          </ac:picMkLst>
        </pc:picChg>
        <pc:picChg chg="mod">
          <ac:chgData name="Antonio Barbalace" userId="b15d27cf-900d-47a4-a7b8-cddad74ee68b" providerId="ADAL" clId="{2734CA6E-A624-4859-BBE9-994DC48C7D39}" dt="2024-07-04T09:53:07.593" v="1398"/>
          <ac:picMkLst>
            <pc:docMk/>
            <pc:sldMk cId="1104471084" sldId="264"/>
            <ac:picMk id="28" creationId="{00DE7E8B-58C8-A163-DA69-A52EF471BC81}"/>
          </ac:picMkLst>
        </pc:picChg>
        <pc:picChg chg="mod">
          <ac:chgData name="Antonio Barbalace" userId="b15d27cf-900d-47a4-a7b8-cddad74ee68b" providerId="ADAL" clId="{2734CA6E-A624-4859-BBE9-994DC48C7D39}" dt="2024-07-04T09:53:07.593" v="1398"/>
          <ac:picMkLst>
            <pc:docMk/>
            <pc:sldMk cId="1104471084" sldId="264"/>
            <ac:picMk id="29" creationId="{D8087171-EF11-F3B5-DB31-01D6802EACCA}"/>
          </ac:picMkLst>
        </pc:picChg>
        <pc:picChg chg="add mod">
          <ac:chgData name="Antonio Barbalace" userId="b15d27cf-900d-47a4-a7b8-cddad74ee68b" providerId="ADAL" clId="{2734CA6E-A624-4859-BBE9-994DC48C7D39}" dt="2024-07-04T09:57:31.977" v="1430" actId="1076"/>
          <ac:picMkLst>
            <pc:docMk/>
            <pc:sldMk cId="1104471084" sldId="264"/>
            <ac:picMk id="30" creationId="{8681DA9C-A79B-AF8D-3A9D-1F4BB34BA2B6}"/>
          </ac:picMkLst>
        </pc:picChg>
        <pc:cxnChg chg="del mod">
          <ac:chgData name="Antonio Barbalace" userId="b15d27cf-900d-47a4-a7b8-cddad74ee68b" providerId="ADAL" clId="{2734CA6E-A624-4859-BBE9-994DC48C7D39}" dt="2024-07-04T09:58:35.741" v="1442" actId="478"/>
          <ac:cxnSpMkLst>
            <pc:docMk/>
            <pc:sldMk cId="1104471084" sldId="264"/>
            <ac:cxnSpMk id="12" creationId="{768D7DE7-EA82-0478-D0E9-6E56F569D957}"/>
          </ac:cxnSpMkLst>
        </pc:cxnChg>
        <pc:cxnChg chg="del mod">
          <ac:chgData name="Antonio Barbalace" userId="b15d27cf-900d-47a4-a7b8-cddad74ee68b" providerId="ADAL" clId="{2734CA6E-A624-4859-BBE9-994DC48C7D39}" dt="2024-07-04T09:58:35.741" v="1442" actId="478"/>
          <ac:cxnSpMkLst>
            <pc:docMk/>
            <pc:sldMk cId="1104471084" sldId="264"/>
            <ac:cxnSpMk id="13" creationId="{83A00010-39AF-7D36-2044-A05170ED3777}"/>
          </ac:cxnSpMkLst>
        </pc:cxnChg>
      </pc:sldChg>
      <pc:sldChg chg="addSp modSp mod modAnim">
        <pc:chgData name="Antonio Barbalace" userId="b15d27cf-900d-47a4-a7b8-cddad74ee68b" providerId="ADAL" clId="{2734CA6E-A624-4859-BBE9-994DC48C7D39}" dt="2024-07-04T10:47:28.396" v="1994"/>
        <pc:sldMkLst>
          <pc:docMk/>
          <pc:sldMk cId="1515415088" sldId="265"/>
        </pc:sldMkLst>
        <pc:spChg chg="add mod">
          <ac:chgData name="Antonio Barbalace" userId="b15d27cf-900d-47a4-a7b8-cddad74ee68b" providerId="ADAL" clId="{2734CA6E-A624-4859-BBE9-994DC48C7D39}" dt="2024-07-04T10:31:19.860" v="1968" actId="14100"/>
          <ac:spMkLst>
            <pc:docMk/>
            <pc:sldMk cId="1515415088" sldId="265"/>
            <ac:spMk id="3" creationId="{6B757FDF-6765-2EA7-A66A-6DDE158DDE36}"/>
          </ac:spMkLst>
        </pc:spChg>
        <pc:spChg chg="mod">
          <ac:chgData name="Antonio Barbalace" userId="b15d27cf-900d-47a4-a7b8-cddad74ee68b" providerId="ADAL" clId="{2734CA6E-A624-4859-BBE9-994DC48C7D39}" dt="2024-07-04T09:59:24.360" v="1458" actId="13926"/>
          <ac:spMkLst>
            <pc:docMk/>
            <pc:sldMk cId="1515415088" sldId="265"/>
            <ac:spMk id="5" creationId="{01159882-3E3C-5740-18DA-682497D980F7}"/>
          </ac:spMkLst>
        </pc:spChg>
        <pc:spChg chg="mod">
          <ac:chgData name="Antonio Barbalace" userId="b15d27cf-900d-47a4-a7b8-cddad74ee68b" providerId="ADAL" clId="{2734CA6E-A624-4859-BBE9-994DC48C7D39}" dt="2024-07-04T10:19:11.889" v="1724" actId="1076"/>
          <ac:spMkLst>
            <pc:docMk/>
            <pc:sldMk cId="1515415088" sldId="265"/>
            <ac:spMk id="8" creationId="{E7D70DA3-CD9F-FCF1-4F5E-9A79861FD217}"/>
          </ac:spMkLst>
        </pc:spChg>
        <pc:spChg chg="mod">
          <ac:chgData name="Antonio Barbalace" userId="b15d27cf-900d-47a4-a7b8-cddad74ee68b" providerId="ADAL" clId="{2734CA6E-A624-4859-BBE9-994DC48C7D39}" dt="2024-07-04T09:59:52.817" v="1462" actId="1076"/>
          <ac:spMkLst>
            <pc:docMk/>
            <pc:sldMk cId="1515415088" sldId="265"/>
            <ac:spMk id="15" creationId="{4EDE0961-E48C-63CB-AE23-C06A0B1FA273}"/>
          </ac:spMkLst>
        </pc:spChg>
        <pc:picChg chg="mod">
          <ac:chgData name="Antonio Barbalace" userId="b15d27cf-900d-47a4-a7b8-cddad74ee68b" providerId="ADAL" clId="{2734CA6E-A624-4859-BBE9-994DC48C7D39}" dt="2024-07-04T09:59:52.817" v="1462" actId="1076"/>
          <ac:picMkLst>
            <pc:docMk/>
            <pc:sldMk cId="1515415088" sldId="265"/>
            <ac:picMk id="13" creationId="{91933DEB-D1A3-5F8B-39CC-88470620DEDD}"/>
          </ac:picMkLst>
        </pc:picChg>
        <pc:picChg chg="mod">
          <ac:chgData name="Antonio Barbalace" userId="b15d27cf-900d-47a4-a7b8-cddad74ee68b" providerId="ADAL" clId="{2734CA6E-A624-4859-BBE9-994DC48C7D39}" dt="2024-07-04T09:59:41.460" v="1459" actId="14100"/>
          <ac:picMkLst>
            <pc:docMk/>
            <pc:sldMk cId="1515415088" sldId="265"/>
            <ac:picMk id="14" creationId="{863F0FDC-5472-1111-AF75-5CBBB20EBA61}"/>
          </ac:picMkLst>
        </pc:picChg>
      </pc:sldChg>
      <pc:sldChg chg="modSp mod ord modShow">
        <pc:chgData name="Antonio Barbalace" userId="b15d27cf-900d-47a4-a7b8-cddad74ee68b" providerId="ADAL" clId="{2734CA6E-A624-4859-BBE9-994DC48C7D39}" dt="2024-07-04T09:47:09.475" v="1348"/>
        <pc:sldMkLst>
          <pc:docMk/>
          <pc:sldMk cId="804325058" sldId="266"/>
        </pc:sldMkLst>
        <pc:spChg chg="mod">
          <ac:chgData name="Antonio Barbalace" userId="b15d27cf-900d-47a4-a7b8-cddad74ee68b" providerId="ADAL" clId="{2734CA6E-A624-4859-BBE9-994DC48C7D39}" dt="2024-07-04T09:39:06.306" v="1184" actId="14100"/>
          <ac:spMkLst>
            <pc:docMk/>
            <pc:sldMk cId="804325058" sldId="266"/>
            <ac:spMk id="5" creationId="{01159882-3E3C-5740-18DA-682497D980F7}"/>
          </ac:spMkLst>
        </pc:spChg>
      </pc:sldChg>
      <pc:sldChg chg="modSp mod">
        <pc:chgData name="Antonio Barbalace" userId="b15d27cf-900d-47a4-a7b8-cddad74ee68b" providerId="ADAL" clId="{2734CA6E-A624-4859-BBE9-994DC48C7D39}" dt="2024-07-04T10:14:05.190" v="1611" actId="13926"/>
        <pc:sldMkLst>
          <pc:docMk/>
          <pc:sldMk cId="1818709389" sldId="267"/>
        </pc:sldMkLst>
        <pc:spChg chg="mod">
          <ac:chgData name="Antonio Barbalace" userId="b15d27cf-900d-47a4-a7b8-cddad74ee68b" providerId="ADAL" clId="{2734CA6E-A624-4859-BBE9-994DC48C7D39}" dt="2024-07-04T10:14:05.190" v="1611" actId="13926"/>
          <ac:spMkLst>
            <pc:docMk/>
            <pc:sldMk cId="1818709389" sldId="267"/>
            <ac:spMk id="17" creationId="{77B55A92-8579-2440-DBC1-F4BFE541E210}"/>
          </ac:spMkLst>
        </pc:spChg>
        <pc:spChg chg="mod">
          <ac:chgData name="Antonio Barbalace" userId="b15d27cf-900d-47a4-a7b8-cddad74ee68b" providerId="ADAL" clId="{2734CA6E-A624-4859-BBE9-994DC48C7D39}" dt="2024-07-04T09:48:15.881" v="1385" actId="14100"/>
          <ac:spMkLst>
            <pc:docMk/>
            <pc:sldMk cId="1818709389" sldId="267"/>
            <ac:spMk id="18" creationId="{8F511FAE-1677-7996-9B97-956D9C4C15B5}"/>
          </ac:spMkLst>
        </pc:spChg>
      </pc:sldChg>
      <pc:sldChg chg="addSp modSp mod">
        <pc:chgData name="Antonio Barbalace" userId="b15d27cf-900d-47a4-a7b8-cddad74ee68b" providerId="ADAL" clId="{2734CA6E-A624-4859-BBE9-994DC48C7D39}" dt="2024-07-04T10:57:30.146" v="1997" actId="113"/>
        <pc:sldMkLst>
          <pc:docMk/>
          <pc:sldMk cId="3151910190" sldId="268"/>
        </pc:sldMkLst>
        <pc:spChg chg="mod">
          <ac:chgData name="Antonio Barbalace" userId="b15d27cf-900d-47a4-a7b8-cddad74ee68b" providerId="ADAL" clId="{2734CA6E-A624-4859-BBE9-994DC48C7D39}" dt="2024-07-04T09:48:59.016" v="1390" actId="14100"/>
          <ac:spMkLst>
            <pc:docMk/>
            <pc:sldMk cId="3151910190" sldId="268"/>
            <ac:spMk id="2" creationId="{D6507D8E-850B-E089-C33B-483909FD33B0}"/>
          </ac:spMkLst>
        </pc:spChg>
        <pc:spChg chg="add mod">
          <ac:chgData name="Antonio Barbalace" userId="b15d27cf-900d-47a4-a7b8-cddad74ee68b" providerId="ADAL" clId="{2734CA6E-A624-4859-BBE9-994DC48C7D39}" dt="2024-07-04T10:01:00.821" v="1502" actId="1076"/>
          <ac:spMkLst>
            <pc:docMk/>
            <pc:sldMk cId="3151910190" sldId="268"/>
            <ac:spMk id="4" creationId="{A2C48C85-BA58-8EA1-BA30-F377C2C0BC2D}"/>
          </ac:spMkLst>
        </pc:spChg>
        <pc:spChg chg="mod">
          <ac:chgData name="Antonio Barbalace" userId="b15d27cf-900d-47a4-a7b8-cddad74ee68b" providerId="ADAL" clId="{2734CA6E-A624-4859-BBE9-994DC48C7D39}" dt="2024-07-04T10:19:45.360" v="1729" actId="1076"/>
          <ac:spMkLst>
            <pc:docMk/>
            <pc:sldMk cId="3151910190" sldId="268"/>
            <ac:spMk id="5" creationId="{C6DE3BEF-F35B-B7B8-6B52-8A6C1ECF7769}"/>
          </ac:spMkLst>
        </pc:spChg>
        <pc:spChg chg="mod">
          <ac:chgData name="Antonio Barbalace" userId="b15d27cf-900d-47a4-a7b8-cddad74ee68b" providerId="ADAL" clId="{2734CA6E-A624-4859-BBE9-994DC48C7D39}" dt="2024-07-04T10:57:25.656" v="1995" actId="113"/>
          <ac:spMkLst>
            <pc:docMk/>
            <pc:sldMk cId="3151910190" sldId="268"/>
            <ac:spMk id="11" creationId="{EB7E502C-8413-99BA-29DB-3218CA75A44D}"/>
          </ac:spMkLst>
        </pc:spChg>
        <pc:spChg chg="mod">
          <ac:chgData name="Antonio Barbalace" userId="b15d27cf-900d-47a4-a7b8-cddad74ee68b" providerId="ADAL" clId="{2734CA6E-A624-4859-BBE9-994DC48C7D39}" dt="2024-07-04T10:57:28.065" v="1996" actId="113"/>
          <ac:spMkLst>
            <pc:docMk/>
            <pc:sldMk cId="3151910190" sldId="268"/>
            <ac:spMk id="14" creationId="{A26640C2-D11C-DC01-4CED-6AC4DF7431AC}"/>
          </ac:spMkLst>
        </pc:spChg>
        <pc:spChg chg="mod">
          <ac:chgData name="Antonio Barbalace" userId="b15d27cf-900d-47a4-a7b8-cddad74ee68b" providerId="ADAL" clId="{2734CA6E-A624-4859-BBE9-994DC48C7D39}" dt="2024-07-04T10:57:30.146" v="1997" actId="113"/>
          <ac:spMkLst>
            <pc:docMk/>
            <pc:sldMk cId="3151910190" sldId="268"/>
            <ac:spMk id="17" creationId="{A8FA0E7E-6FDD-77E9-A8BF-8C87B152338C}"/>
          </ac:spMkLst>
        </pc:spChg>
        <pc:picChg chg="mod">
          <ac:chgData name="Antonio Barbalace" userId="b15d27cf-900d-47a4-a7b8-cddad74ee68b" providerId="ADAL" clId="{2734CA6E-A624-4859-BBE9-994DC48C7D39}" dt="2024-07-04T10:19:48.100" v="1730" actId="1076"/>
          <ac:picMkLst>
            <pc:docMk/>
            <pc:sldMk cId="3151910190" sldId="268"/>
            <ac:picMk id="28" creationId="{A082B0BB-2512-2247-0000-15A74A73C868}"/>
          </ac:picMkLst>
        </pc:picChg>
        <pc:picChg chg="mod">
          <ac:chgData name="Antonio Barbalace" userId="b15d27cf-900d-47a4-a7b8-cddad74ee68b" providerId="ADAL" clId="{2734CA6E-A624-4859-BBE9-994DC48C7D39}" dt="2024-07-04T10:19:53.557" v="1731" actId="1076"/>
          <ac:picMkLst>
            <pc:docMk/>
            <pc:sldMk cId="3151910190" sldId="268"/>
            <ac:picMk id="30" creationId="{4F8CE4CC-ACEA-638C-662F-5CAB10271117}"/>
          </ac:picMkLst>
        </pc:picChg>
        <pc:picChg chg="mod">
          <ac:chgData name="Antonio Barbalace" userId="b15d27cf-900d-47a4-a7b8-cddad74ee68b" providerId="ADAL" clId="{2734CA6E-A624-4859-BBE9-994DC48C7D39}" dt="2024-07-04T10:19:28.660" v="1726" actId="1076"/>
          <ac:picMkLst>
            <pc:docMk/>
            <pc:sldMk cId="3151910190" sldId="268"/>
            <ac:picMk id="32" creationId="{5772EF17-701A-5CDD-0033-EA2FA3A5E2EA}"/>
          </ac:picMkLst>
        </pc:picChg>
      </pc:sldChg>
      <pc:sldChg chg="addSp modSp mod">
        <pc:chgData name="Antonio Barbalace" userId="b15d27cf-900d-47a4-a7b8-cddad74ee68b" providerId="ADAL" clId="{2734CA6E-A624-4859-BBE9-994DC48C7D39}" dt="2024-07-04T10:20:47.201" v="1739" actId="1076"/>
        <pc:sldMkLst>
          <pc:docMk/>
          <pc:sldMk cId="2190330477" sldId="269"/>
        </pc:sldMkLst>
        <pc:spChg chg="add mod">
          <ac:chgData name="Antonio Barbalace" userId="b15d27cf-900d-47a4-a7b8-cddad74ee68b" providerId="ADAL" clId="{2734CA6E-A624-4859-BBE9-994DC48C7D39}" dt="2024-07-04T10:01:31.167" v="1516" actId="20577"/>
          <ac:spMkLst>
            <pc:docMk/>
            <pc:sldMk cId="2190330477" sldId="269"/>
            <ac:spMk id="3" creationId="{8653F20E-A657-137B-EC5C-C2CD280C9BC6}"/>
          </ac:spMkLst>
        </pc:spChg>
        <pc:spChg chg="mod">
          <ac:chgData name="Antonio Barbalace" userId="b15d27cf-900d-47a4-a7b8-cddad74ee68b" providerId="ADAL" clId="{2734CA6E-A624-4859-BBE9-994DC48C7D39}" dt="2024-07-04T10:20:47.201" v="1739" actId="1076"/>
          <ac:spMkLst>
            <pc:docMk/>
            <pc:sldMk cId="2190330477" sldId="269"/>
            <ac:spMk id="5" creationId="{14B08735-AC03-9A70-46B9-8F2D0A1D1E17}"/>
          </ac:spMkLst>
        </pc:spChg>
        <pc:spChg chg="mod">
          <ac:chgData name="Antonio Barbalace" userId="b15d27cf-900d-47a4-a7b8-cddad74ee68b" providerId="ADAL" clId="{2734CA6E-A624-4859-BBE9-994DC48C7D39}" dt="2024-07-04T09:49:37.739" v="1393" actId="14100"/>
          <ac:spMkLst>
            <pc:docMk/>
            <pc:sldMk cId="2190330477" sldId="269"/>
            <ac:spMk id="6" creationId="{6011FC77-7750-CE81-3DB5-FC7AEBE7CF95}"/>
          </ac:spMkLst>
        </pc:spChg>
        <pc:spChg chg="mod">
          <ac:chgData name="Antonio Barbalace" userId="b15d27cf-900d-47a4-a7b8-cddad74ee68b" providerId="ADAL" clId="{2734CA6E-A624-4859-BBE9-994DC48C7D39}" dt="2024-07-04T10:20:35.434" v="1735" actId="1076"/>
          <ac:spMkLst>
            <pc:docMk/>
            <pc:sldMk cId="2190330477" sldId="269"/>
            <ac:spMk id="9" creationId="{B3B6D34C-BA48-4C14-CB15-9137534C4257}"/>
          </ac:spMkLst>
        </pc:spChg>
        <pc:picChg chg="mod">
          <ac:chgData name="Antonio Barbalace" userId="b15d27cf-900d-47a4-a7b8-cddad74ee68b" providerId="ADAL" clId="{2734CA6E-A624-4859-BBE9-994DC48C7D39}" dt="2024-07-04T10:20:47.197" v="1738" actId="1076"/>
          <ac:picMkLst>
            <pc:docMk/>
            <pc:sldMk cId="2190330477" sldId="269"/>
            <ac:picMk id="4" creationId="{AC81541F-F457-D8B2-2C48-B7F924ABAF6B}"/>
          </ac:picMkLst>
        </pc:picChg>
      </pc:sldChg>
      <pc:sldChg chg="modSp mod modAnim modNotesTx">
        <pc:chgData name="Antonio Barbalace" userId="b15d27cf-900d-47a4-a7b8-cddad74ee68b" providerId="ADAL" clId="{2734CA6E-A624-4859-BBE9-994DC48C7D39}" dt="2024-07-04T10:22:22.470" v="1762" actId="13926"/>
        <pc:sldMkLst>
          <pc:docMk/>
          <pc:sldMk cId="1132997575" sldId="270"/>
        </pc:sldMkLst>
        <pc:spChg chg="mod">
          <ac:chgData name="Antonio Barbalace" userId="b15d27cf-900d-47a4-a7b8-cddad74ee68b" providerId="ADAL" clId="{2734CA6E-A624-4859-BBE9-994DC48C7D39}" dt="2024-07-04T10:22:22.470" v="1762" actId="13926"/>
          <ac:spMkLst>
            <pc:docMk/>
            <pc:sldMk cId="1132997575" sldId="270"/>
            <ac:spMk id="5" creationId="{01159882-3E3C-5740-18DA-682497D980F7}"/>
          </ac:spMkLst>
        </pc:spChg>
        <pc:spChg chg="mod">
          <ac:chgData name="Antonio Barbalace" userId="b15d27cf-900d-47a4-a7b8-cddad74ee68b" providerId="ADAL" clId="{2734CA6E-A624-4859-BBE9-994DC48C7D39}" dt="2024-07-04T10:22:01.802" v="1760" actId="20577"/>
          <ac:spMkLst>
            <pc:docMk/>
            <pc:sldMk cId="1132997575" sldId="270"/>
            <ac:spMk id="11" creationId="{217FDC40-6E50-711B-8D32-92F2416A7920}"/>
          </ac:spMkLst>
        </pc:spChg>
      </pc:sldChg>
      <pc:sldChg chg="modSp mod">
        <pc:chgData name="Antonio Barbalace" userId="b15d27cf-900d-47a4-a7b8-cddad74ee68b" providerId="ADAL" clId="{2734CA6E-A624-4859-BBE9-994DC48C7D39}" dt="2024-07-04T10:03:44.211" v="1528" actId="1076"/>
        <pc:sldMkLst>
          <pc:docMk/>
          <pc:sldMk cId="473795626" sldId="271"/>
        </pc:sldMkLst>
        <pc:spChg chg="mod">
          <ac:chgData name="Antonio Barbalace" userId="b15d27cf-900d-47a4-a7b8-cddad74ee68b" providerId="ADAL" clId="{2734CA6E-A624-4859-BBE9-994DC48C7D39}" dt="2024-07-04T10:02:06.219" v="1517" actId="20577"/>
          <ac:spMkLst>
            <pc:docMk/>
            <pc:sldMk cId="473795626" sldId="271"/>
            <ac:spMk id="2" creationId="{D6507D8E-850B-E089-C33B-483909FD33B0}"/>
          </ac:spMkLst>
        </pc:spChg>
        <pc:spChg chg="mod">
          <ac:chgData name="Antonio Barbalace" userId="b15d27cf-900d-47a4-a7b8-cddad74ee68b" providerId="ADAL" clId="{2734CA6E-A624-4859-BBE9-994DC48C7D39}" dt="2024-07-04T10:03:44.211" v="1528" actId="1076"/>
          <ac:spMkLst>
            <pc:docMk/>
            <pc:sldMk cId="473795626" sldId="271"/>
            <ac:spMk id="5" creationId="{4B1A1627-D70E-87B0-2BBE-A0C9B6C2BE50}"/>
          </ac:spMkLst>
        </pc:spChg>
        <pc:spChg chg="mod">
          <ac:chgData name="Antonio Barbalace" userId="b15d27cf-900d-47a4-a7b8-cddad74ee68b" providerId="ADAL" clId="{2734CA6E-A624-4859-BBE9-994DC48C7D39}" dt="2024-07-04T10:03:17.386" v="1527" actId="20577"/>
          <ac:spMkLst>
            <pc:docMk/>
            <pc:sldMk cId="473795626" sldId="271"/>
            <ac:spMk id="8" creationId="{E6B24838-2845-CAD6-8525-A8BD55D1575B}"/>
          </ac:spMkLst>
        </pc:spChg>
      </pc:sldChg>
      <pc:sldChg chg="modSp mod">
        <pc:chgData name="Antonio Barbalace" userId="b15d27cf-900d-47a4-a7b8-cddad74ee68b" providerId="ADAL" clId="{2734CA6E-A624-4859-BBE9-994DC48C7D39}" dt="2024-07-04T10:25:26.568" v="1893" actId="20577"/>
        <pc:sldMkLst>
          <pc:docMk/>
          <pc:sldMk cId="2947764546" sldId="272"/>
        </pc:sldMkLst>
        <pc:spChg chg="mod">
          <ac:chgData name="Antonio Barbalace" userId="b15d27cf-900d-47a4-a7b8-cddad74ee68b" providerId="ADAL" clId="{2734CA6E-A624-4859-BBE9-994DC48C7D39}" dt="2024-07-04T10:12:47.326" v="1605" actId="20577"/>
          <ac:spMkLst>
            <pc:docMk/>
            <pc:sldMk cId="2947764546" sldId="272"/>
            <ac:spMk id="2" creationId="{D6507D8E-850B-E089-C33B-483909FD33B0}"/>
          </ac:spMkLst>
        </pc:spChg>
        <pc:spChg chg="mod">
          <ac:chgData name="Antonio Barbalace" userId="b15d27cf-900d-47a4-a7b8-cddad74ee68b" providerId="ADAL" clId="{2734CA6E-A624-4859-BBE9-994DC48C7D39}" dt="2024-07-04T10:25:26.568" v="1893" actId="20577"/>
          <ac:spMkLst>
            <pc:docMk/>
            <pc:sldMk cId="2947764546" sldId="272"/>
            <ac:spMk id="4" creationId="{611173D4-9132-A4A0-8197-464699004F6E}"/>
          </ac:spMkLst>
        </pc:spChg>
      </pc:sldChg>
      <pc:sldChg chg="modSp mod modAnim">
        <pc:chgData name="Antonio Barbalace" userId="b15d27cf-900d-47a4-a7b8-cddad74ee68b" providerId="ADAL" clId="{2734CA6E-A624-4859-BBE9-994DC48C7D39}" dt="2024-07-04T10:58:02.956" v="1998"/>
        <pc:sldMkLst>
          <pc:docMk/>
          <pc:sldMk cId="3543405652" sldId="273"/>
        </pc:sldMkLst>
        <pc:spChg chg="mod">
          <ac:chgData name="Antonio Barbalace" userId="b15d27cf-900d-47a4-a7b8-cddad74ee68b" providerId="ADAL" clId="{2734CA6E-A624-4859-BBE9-994DC48C7D39}" dt="2024-07-04T10:22:33.780" v="1763" actId="6549"/>
          <ac:spMkLst>
            <pc:docMk/>
            <pc:sldMk cId="3543405652" sldId="273"/>
            <ac:spMk id="4" creationId="{CC88E844-86C5-A8E9-EB3F-5F2B436C5E1A}"/>
          </ac:spMkLst>
        </pc:spChg>
        <pc:spChg chg="mod">
          <ac:chgData name="Antonio Barbalace" userId="b15d27cf-900d-47a4-a7b8-cddad74ee68b" providerId="ADAL" clId="{2734CA6E-A624-4859-BBE9-994DC48C7D39}" dt="2024-07-04T10:22:56.960" v="1764" actId="6549"/>
          <ac:spMkLst>
            <pc:docMk/>
            <pc:sldMk cId="3543405652" sldId="273"/>
            <ac:spMk id="5" creationId="{17BF176C-1CFF-6B1E-A679-9ECA9E1F20D4}"/>
          </ac:spMkLst>
        </pc:spChg>
      </pc:sldChg>
      <pc:sldChg chg="addSp modSp mod ord">
        <pc:chgData name="Antonio Barbalace" userId="b15d27cf-900d-47a4-a7b8-cddad74ee68b" providerId="ADAL" clId="{2734CA6E-A624-4859-BBE9-994DC48C7D39}" dt="2024-07-04T10:05:29.136" v="1552"/>
        <pc:sldMkLst>
          <pc:docMk/>
          <pc:sldMk cId="135154545" sldId="274"/>
        </pc:sldMkLst>
        <pc:spChg chg="mod">
          <ac:chgData name="Antonio Barbalace" userId="b15d27cf-900d-47a4-a7b8-cddad74ee68b" providerId="ADAL" clId="{2734CA6E-A624-4859-BBE9-994DC48C7D39}" dt="2024-07-04T09:06:33.341" v="551" actId="1076"/>
          <ac:spMkLst>
            <pc:docMk/>
            <pc:sldMk cId="135154545" sldId="274"/>
            <ac:spMk id="2" creationId="{F9623393-C9A8-3656-5CBD-53C8A6222761}"/>
          </ac:spMkLst>
        </pc:spChg>
        <pc:spChg chg="add mod">
          <ac:chgData name="Antonio Barbalace" userId="b15d27cf-900d-47a4-a7b8-cddad74ee68b" providerId="ADAL" clId="{2734CA6E-A624-4859-BBE9-994DC48C7D39}" dt="2024-07-04T09:06:51.853" v="563" actId="20577"/>
          <ac:spMkLst>
            <pc:docMk/>
            <pc:sldMk cId="135154545" sldId="274"/>
            <ac:spMk id="5" creationId="{5A944E90-C573-1A61-FE68-466D8BB8D245}"/>
          </ac:spMkLst>
        </pc:spChg>
      </pc:sldChg>
      <pc:sldChg chg="addSp delSp modSp mod modAnim modNotesTx">
        <pc:chgData name="Antonio Barbalace" userId="b15d27cf-900d-47a4-a7b8-cddad74ee68b" providerId="ADAL" clId="{2734CA6E-A624-4859-BBE9-994DC48C7D39}" dt="2024-07-04T10:34:14.228" v="1976" actId="20577"/>
        <pc:sldMkLst>
          <pc:docMk/>
          <pc:sldMk cId="1078673526" sldId="275"/>
        </pc:sldMkLst>
        <pc:spChg chg="mod">
          <ac:chgData name="Antonio Barbalace" userId="b15d27cf-900d-47a4-a7b8-cddad74ee68b" providerId="ADAL" clId="{2734CA6E-A624-4859-BBE9-994DC48C7D39}" dt="2024-07-04T10:34:14.228" v="1976" actId="20577"/>
          <ac:spMkLst>
            <pc:docMk/>
            <pc:sldMk cId="1078673526" sldId="275"/>
            <ac:spMk id="6" creationId="{902A7B92-0C33-0E60-3128-88752F92FDDF}"/>
          </ac:spMkLst>
        </pc:spChg>
        <pc:spChg chg="mod">
          <ac:chgData name="Antonio Barbalace" userId="b15d27cf-900d-47a4-a7b8-cddad74ee68b" providerId="ADAL" clId="{2734CA6E-A624-4859-BBE9-994DC48C7D39}" dt="2024-07-04T08:46:18.003" v="104" actId="20577"/>
          <ac:spMkLst>
            <pc:docMk/>
            <pc:sldMk cId="1078673526" sldId="275"/>
            <ac:spMk id="9" creationId="{1282FDFD-34F6-31B1-CEE3-5F3CE870C77A}"/>
          </ac:spMkLst>
        </pc:spChg>
        <pc:spChg chg="mod">
          <ac:chgData name="Antonio Barbalace" userId="b15d27cf-900d-47a4-a7b8-cddad74ee68b" providerId="ADAL" clId="{2734CA6E-A624-4859-BBE9-994DC48C7D39}" dt="2024-07-04T08:46:35.528" v="105" actId="13926"/>
          <ac:spMkLst>
            <pc:docMk/>
            <pc:sldMk cId="1078673526" sldId="275"/>
            <ac:spMk id="11" creationId="{18958796-1C3E-DA61-F44E-C02F33C49DB7}"/>
          </ac:spMkLst>
        </pc:spChg>
        <pc:spChg chg="add del">
          <ac:chgData name="Antonio Barbalace" userId="b15d27cf-900d-47a4-a7b8-cddad74ee68b" providerId="ADAL" clId="{2734CA6E-A624-4859-BBE9-994DC48C7D39}" dt="2024-07-04T08:47:10.172" v="107" actId="478"/>
          <ac:spMkLst>
            <pc:docMk/>
            <pc:sldMk cId="1078673526" sldId="275"/>
            <ac:spMk id="14" creationId="{BB976AF0-0C56-F506-3AD4-E2C11DDD7344}"/>
          </ac:spMkLst>
        </pc:spChg>
        <pc:spChg chg="add mod">
          <ac:chgData name="Antonio Barbalace" userId="b15d27cf-900d-47a4-a7b8-cddad74ee68b" providerId="ADAL" clId="{2734CA6E-A624-4859-BBE9-994DC48C7D39}" dt="2024-07-04T08:50:54.276" v="322" actId="20577"/>
          <ac:spMkLst>
            <pc:docMk/>
            <pc:sldMk cId="1078673526" sldId="275"/>
            <ac:spMk id="15" creationId="{37516BC9-CAB3-A33A-3F46-8975DD113D5F}"/>
          </ac:spMkLst>
        </pc:spChg>
      </pc:sldChg>
      <pc:sldChg chg="addSp delSp modSp new mod modClrScheme chgLayout">
        <pc:chgData name="Antonio Barbalace" userId="b15d27cf-900d-47a4-a7b8-cddad74ee68b" providerId="ADAL" clId="{2734CA6E-A624-4859-BBE9-994DC48C7D39}" dt="2024-07-04T09:03:28.340" v="542" actId="20577"/>
        <pc:sldMkLst>
          <pc:docMk/>
          <pc:sldMk cId="953154607" sldId="276"/>
        </pc:sldMkLst>
        <pc:spChg chg="del mod ord">
          <ac:chgData name="Antonio Barbalace" userId="b15d27cf-900d-47a4-a7b8-cddad74ee68b" providerId="ADAL" clId="{2734CA6E-A624-4859-BBE9-994DC48C7D39}" dt="2024-07-04T09:03:23.131" v="529" actId="700"/>
          <ac:spMkLst>
            <pc:docMk/>
            <pc:sldMk cId="953154607" sldId="276"/>
            <ac:spMk id="2" creationId="{2FAC3832-0711-5F16-5617-E55E2A33689B}"/>
          </ac:spMkLst>
        </pc:spChg>
        <pc:spChg chg="del mod ord">
          <ac:chgData name="Antonio Barbalace" userId="b15d27cf-900d-47a4-a7b8-cddad74ee68b" providerId="ADAL" clId="{2734CA6E-A624-4859-BBE9-994DC48C7D39}" dt="2024-07-04T09:03:23.131" v="529" actId="700"/>
          <ac:spMkLst>
            <pc:docMk/>
            <pc:sldMk cId="953154607" sldId="276"/>
            <ac:spMk id="3" creationId="{498E8ED6-AFDB-D976-D629-7ABBCD2E80F4}"/>
          </ac:spMkLst>
        </pc:spChg>
        <pc:spChg chg="mod ord">
          <ac:chgData name="Antonio Barbalace" userId="b15d27cf-900d-47a4-a7b8-cddad74ee68b" providerId="ADAL" clId="{2734CA6E-A624-4859-BBE9-994DC48C7D39}" dt="2024-07-04T09:03:23.131" v="529" actId="700"/>
          <ac:spMkLst>
            <pc:docMk/>
            <pc:sldMk cId="953154607" sldId="276"/>
            <ac:spMk id="4" creationId="{C34FBDDF-1745-7F2A-49C9-77E72AD9DA8B}"/>
          </ac:spMkLst>
        </pc:spChg>
        <pc:spChg chg="add mod ord">
          <ac:chgData name="Antonio Barbalace" userId="b15d27cf-900d-47a4-a7b8-cddad74ee68b" providerId="ADAL" clId="{2734CA6E-A624-4859-BBE9-994DC48C7D39}" dt="2024-07-04T09:03:28.340" v="542" actId="20577"/>
          <ac:spMkLst>
            <pc:docMk/>
            <pc:sldMk cId="953154607" sldId="276"/>
            <ac:spMk id="5" creationId="{1E38CB1B-2C9B-CFA7-FE3A-0B4690A74BF6}"/>
          </ac:spMkLst>
        </pc:spChg>
        <pc:spChg chg="add mod ord">
          <ac:chgData name="Antonio Barbalace" userId="b15d27cf-900d-47a4-a7b8-cddad74ee68b" providerId="ADAL" clId="{2734CA6E-A624-4859-BBE9-994DC48C7D39}" dt="2024-07-04T09:03:23.131" v="529" actId="700"/>
          <ac:spMkLst>
            <pc:docMk/>
            <pc:sldMk cId="953154607" sldId="276"/>
            <ac:spMk id="6" creationId="{42B768A9-B89C-C6F4-1088-91C7ADFFEE40}"/>
          </ac:spMkLst>
        </pc:spChg>
      </pc:sldChg>
      <pc:sldChg chg="addSp delSp modSp new mod delAnim modAnim modNotesTx">
        <pc:chgData name="Antonio Barbalace" userId="b15d27cf-900d-47a4-a7b8-cddad74ee68b" providerId="ADAL" clId="{2734CA6E-A624-4859-BBE9-994DC48C7D39}" dt="2024-07-04T10:40:42.047" v="1993"/>
        <pc:sldMkLst>
          <pc:docMk/>
          <pc:sldMk cId="1603335504" sldId="277"/>
        </pc:sldMkLst>
        <pc:spChg chg="mod">
          <ac:chgData name="Antonio Barbalace" userId="b15d27cf-900d-47a4-a7b8-cddad74ee68b" providerId="ADAL" clId="{2734CA6E-A624-4859-BBE9-994DC48C7D39}" dt="2024-07-04T09:16:31.160" v="732" actId="6549"/>
          <ac:spMkLst>
            <pc:docMk/>
            <pc:sldMk cId="1603335504" sldId="277"/>
            <ac:spMk id="2" creationId="{92DD8CEC-5DA8-82FD-0125-FBF94B4C6868}"/>
          </ac:spMkLst>
        </pc:spChg>
        <pc:spChg chg="mod">
          <ac:chgData name="Antonio Barbalace" userId="b15d27cf-900d-47a4-a7b8-cddad74ee68b" providerId="ADAL" clId="{2734CA6E-A624-4859-BBE9-994DC48C7D39}" dt="2024-07-04T10:24:17.905" v="1879" actId="20577"/>
          <ac:spMkLst>
            <pc:docMk/>
            <pc:sldMk cId="1603335504" sldId="277"/>
            <ac:spMk id="3" creationId="{12D5DE6B-86BD-8FEF-5AD4-D60B7805C770}"/>
          </ac:spMkLst>
        </pc:spChg>
        <pc:spChg chg="add del mod">
          <ac:chgData name="Antonio Barbalace" userId="b15d27cf-900d-47a4-a7b8-cddad74ee68b" providerId="ADAL" clId="{2734CA6E-A624-4859-BBE9-994DC48C7D39}" dt="2024-07-04T09:15:51.555" v="691" actId="478"/>
          <ac:spMkLst>
            <pc:docMk/>
            <pc:sldMk cId="1603335504" sldId="277"/>
            <ac:spMk id="5" creationId="{84020183-1DFD-7E05-2043-75A368EB2F20}"/>
          </ac:spMkLst>
        </pc:spChg>
        <pc:spChg chg="add mod">
          <ac:chgData name="Antonio Barbalace" userId="b15d27cf-900d-47a4-a7b8-cddad74ee68b" providerId="ADAL" clId="{2734CA6E-A624-4859-BBE9-994DC48C7D39}" dt="2024-07-04T09:19:53.064" v="787" actId="1076"/>
          <ac:spMkLst>
            <pc:docMk/>
            <pc:sldMk cId="1603335504" sldId="277"/>
            <ac:spMk id="6" creationId="{FB4EE1CD-2EDF-8B0C-DEEA-291838DC3C23}"/>
          </ac:spMkLst>
        </pc:spChg>
        <pc:spChg chg="add mod">
          <ac:chgData name="Antonio Barbalace" userId="b15d27cf-900d-47a4-a7b8-cddad74ee68b" providerId="ADAL" clId="{2734CA6E-A624-4859-BBE9-994DC48C7D39}" dt="2024-07-04T09:21:12.515" v="798" actId="20577"/>
          <ac:spMkLst>
            <pc:docMk/>
            <pc:sldMk cId="1603335504" sldId="277"/>
            <ac:spMk id="7" creationId="{80E32AED-3126-59AD-A379-0664C801A763}"/>
          </ac:spMkLst>
        </pc:spChg>
        <pc:spChg chg="add mod">
          <ac:chgData name="Antonio Barbalace" userId="b15d27cf-900d-47a4-a7b8-cddad74ee68b" providerId="ADAL" clId="{2734CA6E-A624-4859-BBE9-994DC48C7D39}" dt="2024-07-04T10:40:19.942" v="1990" actId="1035"/>
          <ac:spMkLst>
            <pc:docMk/>
            <pc:sldMk cId="1603335504" sldId="277"/>
            <ac:spMk id="8" creationId="{02F7860F-7951-EB68-5D17-B87D59C8FABD}"/>
          </ac:spMkLst>
        </pc:spChg>
      </pc:sldChg>
      <pc:sldChg chg="addSp delSp modSp new mod modClrScheme chgLayout">
        <pc:chgData name="Antonio Barbalace" userId="b15d27cf-900d-47a4-a7b8-cddad74ee68b" providerId="ADAL" clId="{2734CA6E-A624-4859-BBE9-994DC48C7D39}" dt="2024-07-04T09:29:11.797" v="1099" actId="13926"/>
        <pc:sldMkLst>
          <pc:docMk/>
          <pc:sldMk cId="2681033816" sldId="278"/>
        </pc:sldMkLst>
        <pc:spChg chg="del mod ord">
          <ac:chgData name="Antonio Barbalace" userId="b15d27cf-900d-47a4-a7b8-cddad74ee68b" providerId="ADAL" clId="{2734CA6E-A624-4859-BBE9-994DC48C7D39}" dt="2024-07-04T09:27:26.438" v="1019" actId="700"/>
          <ac:spMkLst>
            <pc:docMk/>
            <pc:sldMk cId="2681033816" sldId="278"/>
            <ac:spMk id="2" creationId="{37874B6B-D43D-BC0C-F21A-DD7C91D4856D}"/>
          </ac:spMkLst>
        </pc:spChg>
        <pc:spChg chg="del mod ord">
          <ac:chgData name="Antonio Barbalace" userId="b15d27cf-900d-47a4-a7b8-cddad74ee68b" providerId="ADAL" clId="{2734CA6E-A624-4859-BBE9-994DC48C7D39}" dt="2024-07-04T09:27:26.438" v="1019" actId="700"/>
          <ac:spMkLst>
            <pc:docMk/>
            <pc:sldMk cId="2681033816" sldId="278"/>
            <ac:spMk id="3" creationId="{B222DCB1-840B-573D-C4C9-61D99B1F36A5}"/>
          </ac:spMkLst>
        </pc:spChg>
        <pc:spChg chg="mod ord">
          <ac:chgData name="Antonio Barbalace" userId="b15d27cf-900d-47a4-a7b8-cddad74ee68b" providerId="ADAL" clId="{2734CA6E-A624-4859-BBE9-994DC48C7D39}" dt="2024-07-04T09:27:26.438" v="1019" actId="700"/>
          <ac:spMkLst>
            <pc:docMk/>
            <pc:sldMk cId="2681033816" sldId="278"/>
            <ac:spMk id="4" creationId="{65CB951C-387C-7181-9A11-7933AA17D983}"/>
          </ac:spMkLst>
        </pc:spChg>
        <pc:spChg chg="add mod ord">
          <ac:chgData name="Antonio Barbalace" userId="b15d27cf-900d-47a4-a7b8-cddad74ee68b" providerId="ADAL" clId="{2734CA6E-A624-4859-BBE9-994DC48C7D39}" dt="2024-07-04T09:29:11.797" v="1099" actId="13926"/>
          <ac:spMkLst>
            <pc:docMk/>
            <pc:sldMk cId="2681033816" sldId="278"/>
            <ac:spMk id="5" creationId="{EC2F3500-BF9C-E561-A88E-07E4AB0321A7}"/>
          </ac:spMkLst>
        </pc:spChg>
        <pc:spChg chg="add mod ord">
          <ac:chgData name="Antonio Barbalace" userId="b15d27cf-900d-47a4-a7b8-cddad74ee68b" providerId="ADAL" clId="{2734CA6E-A624-4859-BBE9-994DC48C7D39}" dt="2024-07-04T09:27:26.438" v="1019" actId="700"/>
          <ac:spMkLst>
            <pc:docMk/>
            <pc:sldMk cId="2681033816" sldId="278"/>
            <ac:spMk id="6" creationId="{99409BF7-4719-221B-BC34-1128EA5FCE4D}"/>
          </ac:spMkLst>
        </pc:spChg>
      </pc:sldChg>
      <pc:sldChg chg="modSp add del mod">
        <pc:chgData name="Antonio Barbalace" userId="b15d27cf-900d-47a4-a7b8-cddad74ee68b" providerId="ADAL" clId="{2734CA6E-A624-4859-BBE9-994DC48C7D39}" dt="2024-07-04T09:23:36.426" v="839" actId="47"/>
        <pc:sldMkLst>
          <pc:docMk/>
          <pc:sldMk cId="3931025378" sldId="278"/>
        </pc:sldMkLst>
        <pc:spChg chg="mod">
          <ac:chgData name="Antonio Barbalace" userId="b15d27cf-900d-47a4-a7b8-cddad74ee68b" providerId="ADAL" clId="{2734CA6E-A624-4859-BBE9-994DC48C7D39}" dt="2024-07-04T09:22:29.267" v="821" actId="207"/>
          <ac:spMkLst>
            <pc:docMk/>
            <pc:sldMk cId="3931025378" sldId="278"/>
            <ac:spMk id="3" creationId="{12D5DE6B-86BD-8FEF-5AD4-D60B7805C770}"/>
          </ac:spMkLst>
        </pc:spChg>
      </pc:sldChg>
      <pc:sldChg chg="addSp modSp add mod ord modAnim">
        <pc:chgData name="Antonio Barbalace" userId="b15d27cf-900d-47a4-a7b8-cddad74ee68b" providerId="ADAL" clId="{2734CA6E-A624-4859-BBE9-994DC48C7D39}" dt="2024-07-04T10:58:37.219" v="2002"/>
        <pc:sldMkLst>
          <pc:docMk/>
          <pc:sldMk cId="985263234" sldId="279"/>
        </pc:sldMkLst>
        <pc:spChg chg="add mod">
          <ac:chgData name="Antonio Barbalace" userId="b15d27cf-900d-47a4-a7b8-cddad74ee68b" providerId="ADAL" clId="{2734CA6E-A624-4859-BBE9-994DC48C7D39}" dt="2024-07-04T10:29:26.423" v="1932" actId="1076"/>
          <ac:spMkLst>
            <pc:docMk/>
            <pc:sldMk cId="985263234" sldId="279"/>
            <ac:spMk id="2" creationId="{12B5332D-9E62-8DB2-5D0C-583155C9AFC0}"/>
          </ac:spMkLst>
        </pc:spChg>
        <pc:spChg chg="add mod">
          <ac:chgData name="Antonio Barbalace" userId="b15d27cf-900d-47a4-a7b8-cddad74ee68b" providerId="ADAL" clId="{2734CA6E-A624-4859-BBE9-994DC48C7D39}" dt="2024-07-04T10:28:23.571" v="1898" actId="1076"/>
          <ac:spMkLst>
            <pc:docMk/>
            <pc:sldMk cId="985263234" sldId="279"/>
            <ac:spMk id="3" creationId="{9B810978-0A68-8C48-22DE-30A8D57159B2}"/>
          </ac:spMkLst>
        </pc:spChg>
        <pc:spChg chg="mod">
          <ac:chgData name="Antonio Barbalace" userId="b15d27cf-900d-47a4-a7b8-cddad74ee68b" providerId="ADAL" clId="{2734CA6E-A624-4859-BBE9-994DC48C7D39}" dt="2024-07-04T10:23:09.349" v="1765" actId="6549"/>
          <ac:spMkLst>
            <pc:docMk/>
            <pc:sldMk cId="985263234" sldId="279"/>
            <ac:spMk id="4" creationId="{14450F79-2E50-0503-325E-C6082FD42E1C}"/>
          </ac:spMkLst>
        </pc:spChg>
        <pc:spChg chg="mod">
          <ac:chgData name="Antonio Barbalace" userId="b15d27cf-900d-47a4-a7b8-cddad74ee68b" providerId="ADAL" clId="{2734CA6E-A624-4859-BBE9-994DC48C7D39}" dt="2024-07-04T10:30:35.011" v="1963" actId="5793"/>
          <ac:spMkLst>
            <pc:docMk/>
            <pc:sldMk cId="985263234" sldId="279"/>
            <ac:spMk id="5" creationId="{9723EC9E-1F14-7501-1624-4335E8C5EF4E}"/>
          </ac:spMkLst>
        </pc:spChg>
        <pc:picChg chg="add mod">
          <ac:chgData name="Antonio Barbalace" userId="b15d27cf-900d-47a4-a7b8-cddad74ee68b" providerId="ADAL" clId="{2734CA6E-A624-4859-BBE9-994DC48C7D39}" dt="2024-07-04T10:28:39.398" v="1901" actId="14100"/>
          <ac:picMkLst>
            <pc:docMk/>
            <pc:sldMk cId="985263234" sldId="279"/>
            <ac:picMk id="6" creationId="{75E0F785-E037-54F5-C824-E5A3463D2A39}"/>
          </ac:picMkLst>
        </pc:picChg>
      </pc:sldChg>
      <pc:sldChg chg="modSp add del mod">
        <pc:chgData name="Antonio Barbalace" userId="b15d27cf-900d-47a4-a7b8-cddad74ee68b" providerId="ADAL" clId="{2734CA6E-A624-4859-BBE9-994DC48C7D39}" dt="2024-07-04T09:23:39.303" v="840" actId="47"/>
        <pc:sldMkLst>
          <pc:docMk/>
          <pc:sldMk cId="1273512628" sldId="279"/>
        </pc:sldMkLst>
        <pc:spChg chg="mod">
          <ac:chgData name="Antonio Barbalace" userId="b15d27cf-900d-47a4-a7b8-cddad74ee68b" providerId="ADAL" clId="{2734CA6E-A624-4859-BBE9-994DC48C7D39}" dt="2024-07-04T09:22:55.980" v="824" actId="207"/>
          <ac:spMkLst>
            <pc:docMk/>
            <pc:sldMk cId="1273512628" sldId="279"/>
            <ac:spMk id="3" creationId="{12D5DE6B-86BD-8FEF-5AD4-D60B7805C770}"/>
          </ac:spMkLst>
        </pc:spChg>
      </pc:sldChg>
      <pc:sldChg chg="delSp modSp add mod ord">
        <pc:chgData name="Antonio Barbalace" userId="b15d27cf-900d-47a4-a7b8-cddad74ee68b" providerId="ADAL" clId="{2734CA6E-A624-4859-BBE9-994DC48C7D39}" dt="2024-07-04T09:58:26.306" v="1439"/>
        <pc:sldMkLst>
          <pc:docMk/>
          <pc:sldMk cId="2421693308" sldId="280"/>
        </pc:sldMkLst>
        <pc:spChg chg="mod">
          <ac:chgData name="Antonio Barbalace" userId="b15d27cf-900d-47a4-a7b8-cddad74ee68b" providerId="ADAL" clId="{2734CA6E-A624-4859-BBE9-994DC48C7D39}" dt="2024-07-04T09:58:07.326" v="1435" actId="1076"/>
          <ac:spMkLst>
            <pc:docMk/>
            <pc:sldMk cId="2421693308" sldId="280"/>
            <ac:spMk id="6" creationId="{3C78C903-C4F3-345E-7317-75912B347FB0}"/>
          </ac:spMkLst>
        </pc:spChg>
        <pc:spChg chg="mod">
          <ac:chgData name="Antonio Barbalace" userId="b15d27cf-900d-47a4-a7b8-cddad74ee68b" providerId="ADAL" clId="{2734CA6E-A624-4859-BBE9-994DC48C7D39}" dt="2024-07-04T09:58:17.200" v="1436" actId="1076"/>
          <ac:spMkLst>
            <pc:docMk/>
            <pc:sldMk cId="2421693308" sldId="280"/>
            <ac:spMk id="7" creationId="{D790A61B-7496-F3C3-F941-74CB84E4B06A}"/>
          </ac:spMkLst>
        </pc:spChg>
        <pc:spChg chg="mod">
          <ac:chgData name="Antonio Barbalace" userId="b15d27cf-900d-47a4-a7b8-cddad74ee68b" providerId="ADAL" clId="{2734CA6E-A624-4859-BBE9-994DC48C7D39}" dt="2024-07-04T09:58:17.200" v="1436" actId="1076"/>
          <ac:spMkLst>
            <pc:docMk/>
            <pc:sldMk cId="2421693308" sldId="280"/>
            <ac:spMk id="8" creationId="{0C7069A0-272E-D541-F3B3-64A476AA2C9A}"/>
          </ac:spMkLst>
        </pc:spChg>
        <pc:spChg chg="mod">
          <ac:chgData name="Antonio Barbalace" userId="b15d27cf-900d-47a4-a7b8-cddad74ee68b" providerId="ADAL" clId="{2734CA6E-A624-4859-BBE9-994DC48C7D39}" dt="2024-07-04T09:58:17.200" v="1436" actId="1076"/>
          <ac:spMkLst>
            <pc:docMk/>
            <pc:sldMk cId="2421693308" sldId="280"/>
            <ac:spMk id="9" creationId="{65E50784-4557-E209-5B70-1D21185CEA4A}"/>
          </ac:spMkLst>
        </pc:spChg>
        <pc:spChg chg="mod">
          <ac:chgData name="Antonio Barbalace" userId="b15d27cf-900d-47a4-a7b8-cddad74ee68b" providerId="ADAL" clId="{2734CA6E-A624-4859-BBE9-994DC48C7D39}" dt="2024-07-04T09:58:17.200" v="1436" actId="1076"/>
          <ac:spMkLst>
            <pc:docMk/>
            <pc:sldMk cId="2421693308" sldId="280"/>
            <ac:spMk id="10" creationId="{5B53A590-9BFC-898B-C720-DFA9A9D3FC8F}"/>
          </ac:spMkLst>
        </pc:spChg>
        <pc:spChg chg="mod">
          <ac:chgData name="Antonio Barbalace" userId="b15d27cf-900d-47a4-a7b8-cddad74ee68b" providerId="ADAL" clId="{2734CA6E-A624-4859-BBE9-994DC48C7D39}" dt="2024-07-04T09:58:17.200" v="1436" actId="1076"/>
          <ac:spMkLst>
            <pc:docMk/>
            <pc:sldMk cId="2421693308" sldId="280"/>
            <ac:spMk id="11" creationId="{07F1A494-3B21-F79C-3452-95015640D8E3}"/>
          </ac:spMkLst>
        </pc:spChg>
        <pc:spChg chg="mod">
          <ac:chgData name="Antonio Barbalace" userId="b15d27cf-900d-47a4-a7b8-cddad74ee68b" providerId="ADAL" clId="{2734CA6E-A624-4859-BBE9-994DC48C7D39}" dt="2024-07-04T09:58:17.200" v="1436" actId="1076"/>
          <ac:spMkLst>
            <pc:docMk/>
            <pc:sldMk cId="2421693308" sldId="280"/>
            <ac:spMk id="14" creationId="{2F6D13F1-27AD-96B7-DB6F-F6E70608153A}"/>
          </ac:spMkLst>
        </pc:spChg>
        <pc:spChg chg="mod">
          <ac:chgData name="Antonio Barbalace" userId="b15d27cf-900d-47a4-a7b8-cddad74ee68b" providerId="ADAL" clId="{2734CA6E-A624-4859-BBE9-994DC48C7D39}" dt="2024-07-04T09:58:07.326" v="1435" actId="1076"/>
          <ac:spMkLst>
            <pc:docMk/>
            <pc:sldMk cId="2421693308" sldId="280"/>
            <ac:spMk id="15" creationId="{2801B2AA-0AA6-ACF2-B7EC-5B2731E4AF9C}"/>
          </ac:spMkLst>
        </pc:spChg>
        <pc:spChg chg="del">
          <ac:chgData name="Antonio Barbalace" userId="b15d27cf-900d-47a4-a7b8-cddad74ee68b" providerId="ADAL" clId="{2734CA6E-A624-4859-BBE9-994DC48C7D39}" dt="2024-07-04T09:57:57.766" v="1434" actId="478"/>
          <ac:spMkLst>
            <pc:docMk/>
            <pc:sldMk cId="2421693308" sldId="280"/>
            <ac:spMk id="32" creationId="{D6C003A5-176E-9A60-1603-66F1ADBF0DD7}"/>
          </ac:spMkLst>
        </pc:spChg>
        <pc:picChg chg="mod">
          <ac:chgData name="Antonio Barbalace" userId="b15d27cf-900d-47a4-a7b8-cddad74ee68b" providerId="ADAL" clId="{2734CA6E-A624-4859-BBE9-994DC48C7D39}" dt="2024-07-04T09:58:20.067" v="1437" actId="1076"/>
          <ac:picMkLst>
            <pc:docMk/>
            <pc:sldMk cId="2421693308" sldId="280"/>
            <ac:picMk id="4" creationId="{528D0FFE-3902-5878-274F-92C183785E5E}"/>
          </ac:picMkLst>
        </pc:picChg>
        <pc:picChg chg="mod">
          <ac:chgData name="Antonio Barbalace" userId="b15d27cf-900d-47a4-a7b8-cddad74ee68b" providerId="ADAL" clId="{2734CA6E-A624-4859-BBE9-994DC48C7D39}" dt="2024-07-04T09:58:07.326" v="1435" actId="1076"/>
          <ac:picMkLst>
            <pc:docMk/>
            <pc:sldMk cId="2421693308" sldId="280"/>
            <ac:picMk id="30" creationId="{8681DA9C-A79B-AF8D-3A9D-1F4BB34BA2B6}"/>
          </ac:picMkLst>
        </pc:picChg>
        <pc:cxnChg chg="mod">
          <ac:chgData name="Antonio Barbalace" userId="b15d27cf-900d-47a4-a7b8-cddad74ee68b" providerId="ADAL" clId="{2734CA6E-A624-4859-BBE9-994DC48C7D39}" dt="2024-07-04T09:58:17.200" v="1436" actId="1076"/>
          <ac:cxnSpMkLst>
            <pc:docMk/>
            <pc:sldMk cId="2421693308" sldId="280"/>
            <ac:cxnSpMk id="12" creationId="{768D7DE7-EA82-0478-D0E9-6E56F569D957}"/>
          </ac:cxnSpMkLst>
        </pc:cxnChg>
        <pc:cxnChg chg="mod">
          <ac:chgData name="Antonio Barbalace" userId="b15d27cf-900d-47a4-a7b8-cddad74ee68b" providerId="ADAL" clId="{2734CA6E-A624-4859-BBE9-994DC48C7D39}" dt="2024-07-04T09:58:17.200" v="1436" actId="1076"/>
          <ac:cxnSpMkLst>
            <pc:docMk/>
            <pc:sldMk cId="2421693308" sldId="280"/>
            <ac:cxnSpMk id="13" creationId="{83A00010-39AF-7D36-2044-A05170ED3777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2273-38C3-9B48-8764-666D98CF6D6E}" type="datetimeFigureOut">
              <a:rPr lang="en-US" smtClean="0"/>
              <a:t>3/23/25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160939-0B1E-EA49-B8A7-AD8E3D8F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5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276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62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how gate execution time scales with the number of threads on a multi‐NUMA system for high‐index qubits. They highlight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memory bandwidth constraints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(evidenced by comparisons to the STREAM Triad test) and the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impact of cross‐NUMA data accesses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 for gates acting on qubits that reindex large contiguous blocks of the state vector.</a:t>
            </a:r>
            <a:endParaRPr lang="en-GB" dirty="0"/>
          </a:p>
          <a:p>
            <a:endParaRPr lang="en-GB" dirty="0"/>
          </a:p>
          <a:p>
            <a:br>
              <a:rPr lang="en-GB" dirty="0"/>
            </a:br>
            <a:r>
              <a:rPr lang="en-GB" dirty="0"/>
              <a:t>In an n-qubit system, each qubit is </a:t>
            </a:r>
            <a:r>
              <a:rPr lang="en-GB" dirty="0" err="1"/>
              <a:t>labeled</a:t>
            </a:r>
            <a:r>
              <a:rPr lang="en-GB" dirty="0"/>
              <a:t> from 0 (least significant) to n−1 (most significant).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Low‐Index Target (e.g., qubit 0):</a:t>
            </a:r>
            <a:r>
              <a:rPr lang="en-GB" dirty="0"/>
              <a:t> Toggles or permutes amplitudes in small, interleaved blocks.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High‐Index Target (e.g., qubit 34):</a:t>
            </a:r>
            <a:r>
              <a:rPr lang="en-GB" dirty="0"/>
              <a:t> Rearranges large contiguous chunks of the amplitude array, often leading to more extensive memory traffic.</a:t>
            </a:r>
          </a:p>
          <a:p>
            <a:endParaRPr lang="en-GB" b="1" dirty="0"/>
          </a:p>
          <a:p>
            <a:r>
              <a:rPr lang="en-GB" b="1" dirty="0"/>
              <a:t>Performance Impact:</a:t>
            </a:r>
            <a:br>
              <a:rPr lang="en-GB" dirty="0"/>
            </a:br>
            <a:r>
              <a:rPr lang="en-GB" dirty="0"/>
              <a:t>Because the “target” determines how amplitudes are accessed in memory, gates acting on higher‐index qubits can incur more cache misses and cross‐NUMA accesses, slowing down execution on large, multi‐NUMA systems.</a:t>
            </a:r>
          </a:p>
          <a:p>
            <a:endParaRPr lang="en-GB" b="1" dirty="0"/>
          </a:p>
          <a:p>
            <a:r>
              <a:rPr lang="en-GB" b="1" dirty="0"/>
              <a:t>Why It Matters:</a:t>
            </a:r>
            <a:br>
              <a:rPr lang="en-GB" dirty="0"/>
            </a:br>
            <a:r>
              <a:rPr lang="en-GB" dirty="0"/>
              <a:t>These plots show that </a:t>
            </a:r>
            <a:r>
              <a:rPr lang="en-GB" b="1" dirty="0"/>
              <a:t>which qubit you operate on</a:t>
            </a:r>
            <a:r>
              <a:rPr lang="en-GB" dirty="0"/>
              <a:t> can significantly affect runtime when simulating large quantum states. By examining different targets, we see how memory‐access patterns shape parallel efficiency and overall performance.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066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25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we do calculation for a qubit we consider both the real and imaginary part at the same time, hence, accessing together matters ( see later on locality)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24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35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speaking about quantum classical simulation</a:t>
            </a:r>
          </a:p>
          <a:p>
            <a:r>
              <a:rPr lang="en-US" dirty="0"/>
              <a:t>…</a:t>
            </a:r>
          </a:p>
          <a:p>
            <a:r>
              <a:rPr lang="en-US" dirty="0"/>
              <a:t>What is our vision AND what is our immediate goal – that is the topic of this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38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07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 months on the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553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07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35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677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61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160939-0B1E-EA49-B8A7-AD8E3D8F47F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434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E5A6-D8F2-9040-991C-8203A2752130}" type="datetime1">
              <a:rPr lang="en-GB" smtClean="0"/>
              <a:t>23/03/2025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16137-8F76-9C43-8C86-DDDED0CB229A}" type="datetime1">
              <a:rPr lang="en-GB" smtClean="0"/>
              <a:t>23/03/2025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0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6B5BE-EC50-FE4C-9300-92CC0332E055}" type="datetime1">
              <a:rPr lang="en-GB" smtClean="0"/>
              <a:t>23/03/2025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792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B9102-5323-D342-87AE-8D616BCEB86E}" type="datetime1">
              <a:rPr lang="en-GB" smtClean="0"/>
              <a:t>23/03/2025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09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413B5-EBCE-1848-BB76-A998E9725AE4}" type="datetime1">
              <a:rPr lang="en-GB" smtClean="0"/>
              <a:t>23/03/2025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25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3EE9-16B7-254F-98E4-907D482A5C01}" type="datetime1">
              <a:rPr lang="en-GB" smtClean="0"/>
              <a:t>23/03/2025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3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C83E5-3110-7A46-9381-C8A02335F384}" type="datetime1">
              <a:rPr lang="en-GB" smtClean="0"/>
              <a:t>23/03/2025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11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A3627-EBA2-0046-B2A6-B505FABB1E81}" type="datetime1">
              <a:rPr lang="en-GB" smtClean="0"/>
              <a:t>23/03/2025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25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375E-0AF5-D44B-A10E-72572F808519}" type="datetime1">
              <a:rPr lang="en-GB" smtClean="0"/>
              <a:t>23/03/2025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8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4F514-6FFC-9B4B-B09F-82ECB6F89C74}" type="datetime1">
              <a:rPr lang="en-GB" smtClean="0"/>
              <a:t>23/03/2025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5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E309-7DFA-2044-AE90-DA7F7AEC39DD}" type="datetime1">
              <a:rPr lang="en-GB" smtClean="0"/>
              <a:t>23/03/2025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2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542144-0FA5-624C-953A-F57965903D6D}" type="datetime1">
              <a:rPr lang="en-GB" smtClean="0"/>
              <a:t>23/03/2025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A8E4B4-62DE-124B-AF0B-AA9524B713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2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912.10877" TargetMode="External"/><Relationship Id="rId2" Type="http://schemas.openxmlformats.org/officeDocument/2006/relationships/hyperlink" Target="https://github.com/yardstiq/quantum-benchmarks/tree/master/ques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12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hyperlink" Target="https://github.com/systems-nuts" TargetMode="External"/><Relationship Id="rId5" Type="http://schemas.openxmlformats.org/officeDocument/2006/relationships/image" Target="../media/image8.png"/><Relationship Id="rId10" Type="http://schemas.openxmlformats.org/officeDocument/2006/relationships/image" Target="../media/image13.jpg"/><Relationship Id="rId4" Type="http://schemas.openxmlformats.org/officeDocument/2006/relationships/image" Target="../media/image7.png"/><Relationship Id="rId9" Type="http://schemas.openxmlformats.org/officeDocument/2006/relationships/image" Target="../media/image1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abarbala@ed.ac.uk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hyperlink" Target="https://arxiv.org/pdf/1912.1087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yardstiq/quantum-benchmarks/tree/master/quest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912.10877" TargetMode="External"/><Relationship Id="rId2" Type="http://schemas.openxmlformats.org/officeDocument/2006/relationships/hyperlink" Target="https://github.com/yardstiq/quantum-benchmarks/tree/master/ques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7">
            <a:extLst>
              <a:ext uri="{FF2B5EF4-FFF2-40B4-BE49-F238E27FC236}">
                <a16:creationId xmlns:a16="http://schemas.microsoft.com/office/drawing/2014/main" id="{D2954C13-E2ED-F16E-873F-1EA4AC17A83F}"/>
              </a:ext>
            </a:extLst>
          </p:cNvPr>
          <p:cNvSpPr txBox="1"/>
          <p:nvPr/>
        </p:nvSpPr>
        <p:spPr>
          <a:xfrm>
            <a:off x="1142998" y="3429000"/>
            <a:ext cx="6858000" cy="15636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sz="1900" b="1" kern="1200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Ali Rezaei, Dr. </a:t>
            </a:r>
            <a:r>
              <a:rPr lang="en-US" sz="1900" b="1" kern="1200" spc="-1" dirty="0" err="1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rer</a:t>
            </a:r>
            <a:r>
              <a:rPr lang="en-US" sz="1900" b="1" kern="1200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900" b="1" spc="-1" dirty="0"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900" b="1" kern="1200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at.</a:t>
            </a:r>
          </a:p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kern="1200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Institute for Computing Systems Architecture, School of Informatics </a:t>
            </a:r>
          </a:p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kern="1200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University of Edinburgh</a:t>
            </a:r>
          </a:p>
          <a:p>
            <a:pPr algn="ctr" defTabSz="914400">
              <a:lnSpc>
                <a:spcPct val="90000"/>
              </a:lnSpc>
              <a:spcBef>
                <a:spcPts val="1000"/>
              </a:spcBef>
            </a:pPr>
            <a:r>
              <a:rPr lang="en-US" kern="1200" spc="-1" dirty="0">
                <a:solidFill>
                  <a:schemeClr val="tx1"/>
                </a:solidFill>
                <a:uFill>
                  <a:solidFill>
                    <a:srgbClr val="FFFFFF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March 24, 2025</a:t>
            </a:r>
          </a:p>
        </p:txBody>
      </p:sp>
      <p:sp>
        <p:nvSpPr>
          <p:cNvPr id="5" name="TextShape 7">
            <a:extLst>
              <a:ext uri="{FF2B5EF4-FFF2-40B4-BE49-F238E27FC236}">
                <a16:creationId xmlns:a16="http://schemas.microsoft.com/office/drawing/2014/main" id="{9AC5195E-02B3-EC25-3EE1-1AF741CBDE11}"/>
              </a:ext>
            </a:extLst>
          </p:cNvPr>
          <p:cNvSpPr txBox="1"/>
          <p:nvPr/>
        </p:nvSpPr>
        <p:spPr>
          <a:xfrm>
            <a:off x="600374" y="2220294"/>
            <a:ext cx="7943249" cy="1033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 anchor="ctr"/>
          <a:lstStyle/>
          <a:p>
            <a:pPr algn="ctr">
              <a:spcAft>
                <a:spcPts val="600"/>
              </a:spcAft>
            </a:pPr>
            <a:r>
              <a:rPr lang="en-GB" sz="2500" b="1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Towards Scalable Quantum Simulation on Heterogenous </a:t>
            </a:r>
            <a:r>
              <a:rPr lang="en-GB" sz="2500" b="1" dirty="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C</a:t>
            </a:r>
            <a:r>
              <a:rPr lang="en-GB" sz="2500" b="1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omputing </a:t>
            </a:r>
            <a:r>
              <a:rPr lang="en-GB" sz="2500" b="1" dirty="0">
                <a:solidFill>
                  <a:srgbClr val="000000"/>
                </a:solidFill>
                <a:highlight>
                  <a:srgbClr val="FFFFFF"/>
                </a:highlight>
                <a:latin typeface="Arial" panose="020B0604020202020204" pitchFamily="34" charset="0"/>
              </a:rPr>
              <a:t>C</a:t>
            </a:r>
            <a:r>
              <a:rPr lang="en-GB" sz="2500" b="1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lusters</a:t>
            </a:r>
            <a:r>
              <a:rPr lang="en-GB" sz="25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 </a:t>
            </a:r>
            <a:endParaRPr lang="en-US" sz="2500" b="1" spc="-1" dirty="0">
              <a:solidFill>
                <a:schemeClr val="tx1">
                  <a:lumMod val="95000"/>
                  <a:lumOff val="5000"/>
                </a:schemeClr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" name="Picture 5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1BD28F1C-3249-B311-D982-6A398E49D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6124" y="64447"/>
            <a:ext cx="3767908" cy="735724"/>
          </a:xfrm>
          <a:prstGeom prst="rect">
            <a:avLst/>
          </a:prstGeom>
        </p:spPr>
      </p:pic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EC5D3DCE-4619-73EA-CBDA-E62E3B617F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2221" y="396584"/>
            <a:ext cx="3199173" cy="755584"/>
          </a:xfrm>
          <a:prstGeom prst="rect">
            <a:avLst/>
          </a:prstGeom>
        </p:spPr>
      </p:pic>
      <p:pic>
        <p:nvPicPr>
          <p:cNvPr id="8" name="Picture 7" descr="A lion in a box&#10;&#10;Description automatically generated">
            <a:extLst>
              <a:ext uri="{FF2B5EF4-FFF2-40B4-BE49-F238E27FC236}">
                <a16:creationId xmlns:a16="http://schemas.microsoft.com/office/drawing/2014/main" id="{1D68D481-B6E0-DD01-AAB8-4FC0FEC71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5764" y="5096448"/>
            <a:ext cx="1492468" cy="1492468"/>
          </a:xfrm>
          <a:prstGeom prst="rect">
            <a:avLst/>
          </a:prstGeom>
        </p:spPr>
      </p:pic>
      <p:pic>
        <p:nvPicPr>
          <p:cNvPr id="9" name="Picture 8" descr="A close-up of a logo&#10;&#10;Description automatically generated">
            <a:extLst>
              <a:ext uri="{FF2B5EF4-FFF2-40B4-BE49-F238E27FC236}">
                <a16:creationId xmlns:a16="http://schemas.microsoft.com/office/drawing/2014/main" id="{E9865F0E-9EA6-670E-901E-7F056D68A3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26" y="666697"/>
            <a:ext cx="1734914" cy="115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98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1159882-3E3C-5740-18DA-682497D980F7}"/>
              </a:ext>
            </a:extLst>
          </p:cNvPr>
          <p:cNvSpPr txBox="1"/>
          <p:nvPr/>
        </p:nvSpPr>
        <p:spPr>
          <a:xfrm>
            <a:off x="-2" y="62669"/>
            <a:ext cx="6457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NUMA</a:t>
            </a:r>
            <a:endParaRPr lang="en-US" sz="2000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E95F25-9565-2237-F547-B05F8159C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499" y="1043988"/>
            <a:ext cx="4082869" cy="1962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78C903-C4F3-345E-7317-75912B347FB0}"/>
              </a:ext>
            </a:extLst>
          </p:cNvPr>
          <p:cNvSpPr txBox="1"/>
          <p:nvPr/>
        </p:nvSpPr>
        <p:spPr>
          <a:xfrm>
            <a:off x="4319278" y="3494970"/>
            <a:ext cx="4367667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3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Intel MLC: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3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Latency: </a:t>
            </a:r>
          </a:p>
          <a:p>
            <a:pPr algn="l"/>
            <a:r>
              <a:rPr lang="en-GB" sz="1300" b="1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3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Local:</a:t>
            </a:r>
            <a:r>
              <a:rPr lang="en-GB" sz="13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3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en-GB" sz="13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100 ns, </a:t>
            </a:r>
            <a:r>
              <a:rPr lang="en-GB" sz="13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Remote:</a:t>
            </a:r>
            <a:r>
              <a:rPr lang="en-GB" sz="13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~ 150 ns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3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Bandwidth: </a:t>
            </a:r>
          </a:p>
          <a:p>
            <a:pPr algn="l"/>
            <a:r>
              <a:rPr lang="en-GB" sz="1300" b="1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3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Local:</a:t>
            </a:r>
            <a:r>
              <a:rPr lang="en-GB" sz="13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~89 GB/s </a:t>
            </a:r>
            <a:r>
              <a:rPr lang="en-GB" sz="13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lang="en-GB" sz="13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96 GB/s, </a:t>
            </a:r>
            <a:r>
              <a:rPr lang="en-GB" sz="13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Remote:</a:t>
            </a:r>
            <a:r>
              <a:rPr lang="en-GB" sz="13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~ 34.5 GB/s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01B2AA-0AA6-ACF2-B7EC-5B2731E4AF9C}"/>
              </a:ext>
            </a:extLst>
          </p:cNvPr>
          <p:cNvSpPr txBox="1"/>
          <p:nvPr/>
        </p:nvSpPr>
        <p:spPr>
          <a:xfrm>
            <a:off x="4337722" y="4862230"/>
            <a:ext cx="40891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4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 node has lower latency when accessing its own </a:t>
            </a:r>
            <a:r>
              <a:rPr lang="en-GB" sz="14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14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emory </a:t>
            </a:r>
            <a:r>
              <a:rPr lang="en-GB" sz="14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GB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faster memory operations</a:t>
            </a:r>
            <a:endParaRPr lang="en-GB" sz="1400" b="0" i="0" u="none" strike="noStrike" dirty="0"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4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 node has a higher bandwidth when dealing with its own memory </a:t>
            </a:r>
            <a:r>
              <a:rPr lang="en-GB" sz="14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GB" sz="1400" b="0" i="0" u="none" strike="noStrike" dirty="0"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faster data transfer rates</a:t>
            </a:r>
            <a:endParaRPr lang="en-US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CC5420A-3194-AE38-11DA-9ACB2D01B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064805-899D-7428-25C2-12EDC1C2F559}"/>
              </a:ext>
            </a:extLst>
          </p:cNvPr>
          <p:cNvSpPr txBox="1"/>
          <p:nvPr/>
        </p:nvSpPr>
        <p:spPr>
          <a:xfrm>
            <a:off x="60170" y="776492"/>
            <a:ext cx="30138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Laptop/Mobile/Embedded CPU: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0F458B-A713-30BD-9164-9ABCB260AB4E}"/>
              </a:ext>
            </a:extLst>
          </p:cNvPr>
          <p:cNvSpPr txBox="1"/>
          <p:nvPr/>
        </p:nvSpPr>
        <p:spPr>
          <a:xfrm>
            <a:off x="203499" y="2969650"/>
            <a:ext cx="339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Uniform</a:t>
            </a:r>
            <a:r>
              <a:rPr lang="en-US" dirty="0"/>
              <a:t> memory access latency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8B883B0-371D-A3A8-5E80-92E1FDBDC4C6}"/>
              </a:ext>
            </a:extLst>
          </p:cNvPr>
          <p:cNvGrpSpPr/>
          <p:nvPr/>
        </p:nvGrpSpPr>
        <p:grpSpPr>
          <a:xfrm>
            <a:off x="4319278" y="776492"/>
            <a:ext cx="4632421" cy="2562490"/>
            <a:chOff x="4319278" y="776492"/>
            <a:chExt cx="4632421" cy="256249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D20E7F4-A08D-106A-2332-67D1A2CAAF7D}"/>
                </a:ext>
              </a:extLst>
            </p:cNvPr>
            <p:cNvSpPr txBox="1"/>
            <p:nvPr/>
          </p:nvSpPr>
          <p:spPr>
            <a:xfrm>
              <a:off x="4319278" y="776492"/>
              <a:ext cx="19391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Workstation/Server: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CF3DED-D282-47CF-A8BF-683EFD63E06E}"/>
                </a:ext>
              </a:extLst>
            </p:cNvPr>
            <p:cNvSpPr txBox="1"/>
            <p:nvPr/>
          </p:nvSpPr>
          <p:spPr>
            <a:xfrm>
              <a:off x="4337722" y="2969650"/>
              <a:ext cx="3865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highlight>
                    <a:srgbClr val="FFFF00"/>
                  </a:highlight>
                </a:rPr>
                <a:t>Non-uniform</a:t>
              </a:r>
              <a:r>
                <a:rPr lang="en-US" dirty="0"/>
                <a:t> memory access latency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25D4C79-7472-E991-AAAF-CDDCED85CD1B}"/>
                </a:ext>
              </a:extLst>
            </p:cNvPr>
            <p:cNvGrpSpPr/>
            <p:nvPr/>
          </p:nvGrpSpPr>
          <p:grpSpPr>
            <a:xfrm>
              <a:off x="4348341" y="1030643"/>
              <a:ext cx="4603358" cy="1795298"/>
              <a:chOff x="3821008" y="2853577"/>
              <a:chExt cx="4603358" cy="1795298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2C61DD4F-94FA-EFAF-E6F0-A1DF06E447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46744"/>
              <a:stretch/>
            </p:blipFill>
            <p:spPr>
              <a:xfrm>
                <a:off x="3821008" y="2853577"/>
                <a:ext cx="4603358" cy="848529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66ABC428-9A6D-D342-4802-01719D6726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86580" b="2036"/>
              <a:stretch/>
            </p:blipFill>
            <p:spPr>
              <a:xfrm>
                <a:off x="3821008" y="3698060"/>
                <a:ext cx="4603358" cy="181373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00DE7E8B-58C8-A163-DA69-A52EF471BC8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44707" b="15170"/>
              <a:stretch/>
            </p:blipFill>
            <p:spPr>
              <a:xfrm>
                <a:off x="3821008" y="4009604"/>
                <a:ext cx="4603358" cy="639271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D8087171-EF11-F3B5-DB31-01D6802EAC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44707" b="46615"/>
              <a:stretch/>
            </p:blipFill>
            <p:spPr>
              <a:xfrm>
                <a:off x="3821008" y="3871341"/>
                <a:ext cx="4603358" cy="138263"/>
              </a:xfrm>
              <a:prstGeom prst="rect">
                <a:avLst/>
              </a:prstGeom>
            </p:spPr>
          </p:pic>
        </p:grp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8681DA9C-A79B-AF8D-3A9D-1F4BB34BA2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412" y="3834651"/>
            <a:ext cx="3938471" cy="21672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422B9F-99CA-BD98-3882-C8C84A98F383}"/>
              </a:ext>
            </a:extLst>
          </p:cNvPr>
          <p:cNvSpPr txBox="1"/>
          <p:nvPr/>
        </p:nvSpPr>
        <p:spPr>
          <a:xfrm>
            <a:off x="1664993" y="6276506"/>
            <a:ext cx="5308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Rewrite source code to enforce data locality</a:t>
            </a:r>
          </a:p>
        </p:txBody>
      </p:sp>
    </p:spTree>
    <p:extLst>
      <p:ext uri="{BB962C8B-B14F-4D97-AF65-F5344CB8AC3E}">
        <p14:creationId xmlns:p14="http://schemas.microsoft.com/office/powerpoint/2010/main" val="110447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D19B3-9445-1094-AD6A-80C26425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900DD9-8058-5E2B-86E9-F183D387D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479464"/>
            <a:ext cx="5428876" cy="62420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E09DB9-B280-0870-374A-663DF3C77C1C}"/>
              </a:ext>
            </a:extLst>
          </p:cNvPr>
          <p:cNvSpPr txBox="1"/>
          <p:nvPr/>
        </p:nvSpPr>
        <p:spPr>
          <a:xfrm>
            <a:off x="-2" y="62669"/>
            <a:ext cx="6457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NUMA-aware allocation</a:t>
            </a:r>
            <a:endParaRPr lang="en-US" sz="2000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8281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C9A49-8785-CC76-53C5-0741E4387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3DA16E-1BF7-9638-707A-1C9B266C1D7A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optimization flow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7BC146-2D3D-B3DF-A9C7-9B692E599275}"/>
              </a:ext>
            </a:extLst>
          </p:cNvPr>
          <p:cNvSpPr txBox="1"/>
          <p:nvPr/>
        </p:nvSpPr>
        <p:spPr>
          <a:xfrm>
            <a:off x="99831" y="783051"/>
            <a:ext cx="24846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Default (Parallel </a:t>
            </a:r>
            <a:r>
              <a:rPr lang="en-GB" sz="1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PauliY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Gate)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ACE6A5-6A38-0655-EBC0-5F29B68178AE}"/>
              </a:ext>
            </a:extLst>
          </p:cNvPr>
          <p:cNvSpPr txBox="1"/>
          <p:nvPr/>
        </p:nvSpPr>
        <p:spPr>
          <a:xfrm>
            <a:off x="187324" y="1090828"/>
            <a:ext cx="4073526" cy="21236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Divide state vector [blocks based on target qubit</a:t>
            </a:r>
            <a:r>
              <a:rPr lang="en-GB" sz="1200" b="0" i="0" u="none" strike="noStrike" dirty="0">
                <a:effectLst/>
                <a:latin typeface="-apple-system"/>
              </a:rPr>
              <a:t>]</a:t>
            </a:r>
            <a:endParaRPr lang="en-GB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Parallelize using OpenMP</a:t>
            </a:r>
          </a:p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 each task: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ndices for upper and lower states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Pauli-Y operation:</a:t>
            </a:r>
          </a:p>
          <a:p>
            <a:pPr marL="1143000" lvl="2" indent="-228600"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Swap real and imaginary parts</a:t>
            </a:r>
          </a:p>
          <a:p>
            <a:pPr marL="1143000" lvl="2" indent="-228600"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Negate appropriate components</a:t>
            </a:r>
          </a:p>
          <a:p>
            <a:pPr marL="1143000" lvl="2" indent="-228600"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Apply conjugation factor </a:t>
            </a:r>
          </a:p>
          <a:p>
            <a:pPr marL="1143000" lvl="2" indent="-228600" algn="l">
              <a:buFont typeface="+mj-lt"/>
              <a:buAutoNum type="arabicPeriod"/>
            </a:pPr>
            <a:r>
              <a:rPr lang="en-GB" sz="12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Direct manipulation of continuous array </a:t>
            </a:r>
            <a:endParaRPr lang="en-GB" sz="1200" b="0" i="0" u="none" strike="noStrike" dirty="0">
              <a:effectLst/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Process amplitudes sequentially within each thread (shared memory access)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12C8C8-5C51-96F3-0162-ED016B36900D}"/>
              </a:ext>
            </a:extLst>
          </p:cNvPr>
          <p:cNvSpPr txBox="1"/>
          <p:nvPr/>
        </p:nvSpPr>
        <p:spPr>
          <a:xfrm>
            <a:off x="4508500" y="783051"/>
            <a:ext cx="3175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Optimised (NUMA-aware </a:t>
            </a:r>
            <a:r>
              <a:rPr lang="en-GB" sz="14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PauliY</a:t>
            </a:r>
            <a:r>
              <a:rPr lang="en-GB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Gate)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7E024A-F7AB-4700-843D-AF66DF82B918}"/>
              </a:ext>
            </a:extLst>
          </p:cNvPr>
          <p:cNvSpPr txBox="1"/>
          <p:nvPr/>
        </p:nvSpPr>
        <p:spPr>
          <a:xfrm>
            <a:off x="4599169" y="1090828"/>
            <a:ext cx="4216400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txBody>
          <a:bodyPr wrap="square"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NUMA-aware threading [</a:t>
            </a:r>
            <a:r>
              <a:rPr lang="en-GB" sz="1200" b="0" i="0" u="none" strike="noStrike" dirty="0" err="1">
                <a:effectLst/>
                <a:latin typeface="-apple-system"/>
              </a:rPr>
              <a:t>numa_run_on_node</a:t>
            </a:r>
            <a:r>
              <a:rPr lang="en-GB" sz="1200" b="0" i="0" u="none" strike="noStrike" dirty="0">
                <a:effectLst/>
                <a:latin typeface="-apple-system"/>
              </a:rPr>
              <a:t>(id)</a:t>
            </a: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Locality-sensitive scheduling: custom distribution</a:t>
            </a:r>
            <a:endParaRPr lang="en-GB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AVX-512 vectorization: </a:t>
            </a:r>
            <a:r>
              <a:rPr lang="en-GB" sz="1200" b="0" i="0" u="none" strike="noStrike" dirty="0">
                <a:effectLst/>
                <a:latin typeface="-apple-system"/>
              </a:rPr>
              <a:t>__m512d for 512-bit vector [8 DP Ops]</a:t>
            </a:r>
            <a:endParaRPr lang="en-GB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Process state vector in larger chunks – outer loop for blocks, inner loop for X-amplitude chunks [X at a time]</a:t>
            </a:r>
          </a:p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Key optimizations: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Prefetching: improved cache utilization [</a:t>
            </a:r>
            <a:r>
              <a:rPr lang="en-GB" sz="1200" b="0" i="0" u="none" strike="noStrike" dirty="0">
                <a:effectLst/>
                <a:latin typeface="-apple-system"/>
              </a:rPr>
              <a:t>_</a:t>
            </a:r>
            <a:r>
              <a:rPr lang="en-GB" sz="1200" b="0" i="0" u="none" strike="noStrike" dirty="0" err="1">
                <a:effectLst/>
                <a:latin typeface="-apple-system"/>
              </a:rPr>
              <a:t>mm_prefetch</a:t>
            </a:r>
            <a:r>
              <a:rPr lang="en-GB" sz="1200" b="0" i="0" u="none" strike="noStrike" dirty="0">
                <a:effectLst/>
                <a:latin typeface="-apple-system"/>
              </a:rPr>
              <a:t>() for L1 cache, X elements ahead</a:t>
            </a: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SIMD instructions: parallel computations [</a:t>
            </a:r>
            <a:r>
              <a:rPr lang="en-GB" sz="1200" b="0" i="0" u="none" strike="noStrike" dirty="0">
                <a:effectLst/>
                <a:latin typeface="-apple-system"/>
              </a:rPr>
              <a:t>_mm512_load_pd(), _mm512_store_pd()]</a:t>
            </a:r>
            <a:endParaRPr lang="en-GB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Mask-based conditional processing: </a:t>
            </a:r>
            <a:r>
              <a:rPr lang="en-GB" sz="1200" dirty="0">
                <a:latin typeface="-apple-system"/>
              </a:rPr>
              <a:t>non-zero amplitudes </a:t>
            </a: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en-GB" sz="1200" b="0" i="0" u="none" strike="noStrike" dirty="0">
                <a:effectLst/>
                <a:latin typeface="-apple-system"/>
              </a:rPr>
              <a:t>_mmask8 check</a:t>
            </a: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742950" lvl="1" indent="-285750">
              <a:buFont typeface="+mj-lt"/>
              <a:buAutoNum type="arabicPeriod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FMA: </a:t>
            </a:r>
            <a:r>
              <a:rPr lang="en-GB" sz="1200" b="0" i="0" u="none" strike="noStrike" dirty="0">
                <a:effectLst/>
                <a:latin typeface="-apple-system"/>
              </a:rPr>
              <a:t>efficient a*</a:t>
            </a:r>
            <a:r>
              <a:rPr lang="en-GB" sz="1200" b="0" i="0" u="none" strike="noStrike" dirty="0" err="1">
                <a:effectLst/>
                <a:latin typeface="-apple-system"/>
              </a:rPr>
              <a:t>b+c</a:t>
            </a:r>
            <a:r>
              <a:rPr lang="en-GB" sz="1200" dirty="0">
                <a:latin typeface="-apple-system"/>
              </a:rPr>
              <a:t> Ops [_mm512_fmadd_pd()]</a:t>
            </a:r>
            <a:endParaRPr lang="en-GB" sz="1200" b="0" i="0" u="none" strike="noStrike" dirty="0">
              <a:effectLst/>
              <a:latin typeface="-apple-system"/>
            </a:endParaRPr>
          </a:p>
          <a:p>
            <a:pPr marL="742950" lvl="1" indent="-285750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-apple-system"/>
              </a:rPr>
              <a:t>Permutations:</a:t>
            </a:r>
            <a:r>
              <a:rPr lang="en-GB" sz="1200" dirty="0">
                <a:latin typeface="-apple-system"/>
              </a:rPr>
              <a:t> </a:t>
            </a:r>
            <a:r>
              <a:rPr lang="en-GB" sz="1200" b="0" i="0" u="none" strike="noStrike" dirty="0">
                <a:effectLst/>
                <a:latin typeface="-apple-system"/>
              </a:rPr>
              <a:t>separate real and </a:t>
            </a:r>
            <a:r>
              <a:rPr lang="en-GB" sz="1200" dirty="0">
                <a:latin typeface="-apple-system"/>
              </a:rPr>
              <a:t>imaginary parts [_mm512_permute_pd()]</a:t>
            </a:r>
            <a:endParaRPr lang="en-GB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buFont typeface="+mj-lt"/>
              <a:buAutoNum type="arabicPeriod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Scalar fallback &amp; </a:t>
            </a:r>
            <a:r>
              <a:rPr lang="en-GB" sz="1200" b="0" i="0" u="none" strike="noStrike" dirty="0">
                <a:effectLst/>
                <a:latin typeface="-apple-system"/>
              </a:rPr>
              <a:t>#pragma </a:t>
            </a:r>
            <a:r>
              <a:rPr lang="en-GB" sz="1200" b="0" i="0" u="none" strike="noStrike" dirty="0" err="1">
                <a:effectLst/>
                <a:latin typeface="-apple-system"/>
              </a:rPr>
              <a:t>omp</a:t>
            </a:r>
            <a:r>
              <a:rPr lang="en-GB" sz="1200" b="0" i="0" u="none" strike="noStrike" dirty="0">
                <a:effectLst/>
                <a:latin typeface="-apple-system"/>
              </a:rPr>
              <a:t> </a:t>
            </a:r>
            <a:r>
              <a:rPr lang="en-GB" sz="1200" b="0" i="0" u="none" strike="noStrike" dirty="0" err="1">
                <a:effectLst/>
                <a:latin typeface="-apple-system"/>
              </a:rPr>
              <a:t>simd</a:t>
            </a:r>
            <a:r>
              <a:rPr lang="en-GB" sz="1200" b="0" i="0" u="none" strike="noStrike" dirty="0">
                <a:effectLst/>
                <a:latin typeface="-apple-system"/>
              </a:rPr>
              <a:t> for</a:t>
            </a: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remaining amplitudes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C4353D-0070-BF21-7B36-7ADEED22D381}"/>
              </a:ext>
            </a:extLst>
          </p:cNvPr>
          <p:cNvSpPr txBox="1"/>
          <p:nvPr/>
        </p:nvSpPr>
        <p:spPr>
          <a:xfrm>
            <a:off x="187324" y="4745963"/>
            <a:ext cx="6746876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NUMA binding: better memory access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Manual scheduling: improving spatial and temporal locality</a:t>
            </a:r>
            <a:endParaRPr lang="en-GB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AVX-512: processing 8 DP values simultaneously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FMA: combining multiplication and addition</a:t>
            </a:r>
            <a:endParaRPr lang="en-GB" sz="1200" b="0" i="0" u="none" strike="noStrike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Prefetching: reducing cache misses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Conditional execution: avoiding unnecessary computations on zero amplitudes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Chunk processing: improving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cache-utilization &amp; </a:t>
            </a:r>
            <a:r>
              <a:rPr lang="en-GB" sz="12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instruction-level parallelism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12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CPU features (AVX512, FMA) | memory optimization (NUMA, prefetching) | parallel programming</a:t>
            </a:r>
            <a:endParaRPr lang="en-GB" sz="1200" b="0" i="0" u="none" strike="noStrike" dirty="0">
              <a:effectLst/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8758EA-235A-9D4C-38F9-A79421362B47}"/>
              </a:ext>
            </a:extLst>
          </p:cNvPr>
          <p:cNvSpPr txBox="1"/>
          <p:nvPr/>
        </p:nvSpPr>
        <p:spPr>
          <a:xfrm>
            <a:off x="99831" y="4222743"/>
            <a:ext cx="343076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0" u="none" strike="noStrike" dirty="0">
                <a:effectLst/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New DS + NUMA-aware allocation</a:t>
            </a:r>
            <a:r>
              <a:rPr lang="en-GB" sz="14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1400" b="1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dvanced features:</a:t>
            </a:r>
          </a:p>
        </p:txBody>
      </p:sp>
    </p:spTree>
    <p:extLst>
      <p:ext uri="{BB962C8B-B14F-4D97-AF65-F5344CB8AC3E}">
        <p14:creationId xmlns:p14="http://schemas.microsoft.com/office/powerpoint/2010/main" val="171496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  <p:bldP spid="8" grpId="0"/>
      <p:bldP spid="9" grpId="0" animBg="1"/>
      <p:bldP spid="11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507D8E-850B-E089-C33B-483909FD33B0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NUMA-aware </a:t>
            </a:r>
            <a:r>
              <a:rPr lang="en-US" sz="2000" b="1" spc="-1" dirty="0">
                <a:highlight>
                  <a:srgbClr val="FFFF00"/>
                </a:highlight>
                <a:uFill>
                  <a:solidFill>
                    <a:srgbClr val="FFFFFF"/>
                  </a:solidFill>
                </a:uFill>
                <a:latin typeface="Arial"/>
              </a:rPr>
              <a:t>“Locality-sensitive” Scheduling </a:t>
            </a:r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(Hadamard)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7E502C-8413-99BA-29DB-3218CA75A44D}"/>
              </a:ext>
            </a:extLst>
          </p:cNvPr>
          <p:cNvSpPr txBox="1"/>
          <p:nvPr/>
        </p:nvSpPr>
        <p:spPr>
          <a:xfrm>
            <a:off x="4640081" y="1394681"/>
            <a:ext cx="3943350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Default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 least optimized memory allocation with very high remote DRAM accesses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6640C2-D11C-DC01-4CED-6AC4DF7431AC}"/>
              </a:ext>
            </a:extLst>
          </p:cNvPr>
          <p:cNvSpPr txBox="1"/>
          <p:nvPr/>
        </p:nvSpPr>
        <p:spPr>
          <a:xfrm>
            <a:off x="311373" y="3279917"/>
            <a:ext cx="4011429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NUMA-aware </a:t>
            </a:r>
            <a:r>
              <a:rPr lang="en-GB" sz="15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alloc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Performs better than Default </a:t>
            </a:r>
            <a:r>
              <a:rPr lang="en-GB" sz="1400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QuEST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I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ndicating the need for optimized NUMA-aware scheduling.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FA0E7E-6FDD-77E9-A8BF-8C87B152338C}"/>
              </a:ext>
            </a:extLst>
          </p:cNvPr>
          <p:cNvSpPr txBox="1"/>
          <p:nvPr/>
        </p:nvSpPr>
        <p:spPr>
          <a:xfrm>
            <a:off x="4640081" y="4799695"/>
            <a:ext cx="4011430" cy="18312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NUMA-aware </a:t>
            </a:r>
            <a:r>
              <a:rPr lang="en-GB" sz="15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alloc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&amp; scheduler: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Clearly shows better performance in terms of local memory access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Local DRAM Accesses: lower latency and higher bandwidth </a:t>
            </a:r>
            <a:r>
              <a:rPr lang="en-GB" sz="1400" dirty="0">
                <a:solidFill>
                  <a:srgbClr val="000000"/>
                </a:solidFill>
                <a:latin typeface="-webkit-standard"/>
                <a:sym typeface="Wingdings" pitchFamily="2" charset="2"/>
              </a:rPr>
              <a:t> </a:t>
            </a:r>
            <a:r>
              <a:rPr lang="en-GB" sz="1400" dirty="0">
                <a:solidFill>
                  <a:srgbClr val="000000"/>
                </a:solidFill>
                <a:latin typeface="-webkit-standard"/>
              </a:rPr>
              <a:t>faster 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Remote DRAM Accesses: data must travel across interconnect between NUMA nodes </a:t>
            </a:r>
            <a:r>
              <a:rPr lang="en-GB" sz="1400" dirty="0">
                <a:solidFill>
                  <a:srgbClr val="000000"/>
                </a:solidFill>
                <a:latin typeface="-webkit-standard"/>
                <a:sym typeface="Wingdings" pitchFamily="2" charset="2"/>
              </a:rPr>
              <a:t> additional latency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CAD02D-F8F1-C5BC-EA0F-A66283D87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DE3BEF-F35B-B7B8-6B52-8A6C1ECF7769}"/>
              </a:ext>
            </a:extLst>
          </p:cNvPr>
          <p:cNvSpPr txBox="1"/>
          <p:nvPr/>
        </p:nvSpPr>
        <p:spPr>
          <a:xfrm>
            <a:off x="-2" y="419223"/>
            <a:ext cx="737542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Intel PCM-NUMA: local and remote memory accesses in millions ops</a:t>
            </a:r>
          </a:p>
        </p:txBody>
      </p:sp>
      <p:pic>
        <p:nvPicPr>
          <p:cNvPr id="28" name="Picture 27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A082B0BB-2512-2247-0000-15A74A73C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13" y="841457"/>
            <a:ext cx="4004807" cy="2160000"/>
          </a:xfrm>
          <a:prstGeom prst="rect">
            <a:avLst/>
          </a:prstGeom>
        </p:spPr>
      </p:pic>
      <p:pic>
        <p:nvPicPr>
          <p:cNvPr id="30" name="Picture 29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4F8CE4CC-ACEA-638C-662F-5CAB102711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6590" y="2684665"/>
            <a:ext cx="4004807" cy="2160000"/>
          </a:xfrm>
          <a:prstGeom prst="rect">
            <a:avLst/>
          </a:prstGeom>
        </p:spPr>
      </p:pic>
      <p:pic>
        <p:nvPicPr>
          <p:cNvPr id="32" name="Picture 31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5772EF17-701A-5CDD-0033-EA2FA3A5E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813" y="4635331"/>
            <a:ext cx="4004807" cy="216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C48C85-BA58-8EA1-BA30-F377C2C0BC2D}"/>
              </a:ext>
            </a:extLst>
          </p:cNvPr>
          <p:cNvSpPr txBox="1"/>
          <p:nvPr/>
        </p:nvSpPr>
        <p:spPr>
          <a:xfrm>
            <a:off x="7064254" y="379546"/>
            <a:ext cx="20675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Validation</a:t>
            </a:r>
            <a:endParaRPr lang="en-US" sz="2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B99986-F616-DE72-EDBA-15275691FD05}"/>
              </a:ext>
            </a:extLst>
          </p:cNvPr>
          <p:cNvSpPr/>
          <p:nvPr/>
        </p:nvSpPr>
        <p:spPr>
          <a:xfrm>
            <a:off x="1894114" y="1641808"/>
            <a:ext cx="72999" cy="69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289ADB-BBE6-323A-9DEB-8710026E391B}"/>
              </a:ext>
            </a:extLst>
          </p:cNvPr>
          <p:cNvSpPr txBox="1"/>
          <p:nvPr/>
        </p:nvSpPr>
        <p:spPr>
          <a:xfrm>
            <a:off x="1890272" y="1576348"/>
            <a:ext cx="680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0F5200-BBB6-CC2B-935D-81FAA836E06B}"/>
              </a:ext>
            </a:extLst>
          </p:cNvPr>
          <p:cNvSpPr/>
          <p:nvPr/>
        </p:nvSpPr>
        <p:spPr>
          <a:xfrm>
            <a:off x="1892834" y="1763472"/>
            <a:ext cx="72999" cy="69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9FCEB0-2DD0-F8CD-293F-84927C2EDC50}"/>
              </a:ext>
            </a:extLst>
          </p:cNvPr>
          <p:cNvSpPr txBox="1"/>
          <p:nvPr/>
        </p:nvSpPr>
        <p:spPr>
          <a:xfrm>
            <a:off x="1888992" y="1698012"/>
            <a:ext cx="680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3E677E-F7E8-2B5D-7E54-C06290F81602}"/>
              </a:ext>
            </a:extLst>
          </p:cNvPr>
          <p:cNvSpPr/>
          <p:nvPr/>
        </p:nvSpPr>
        <p:spPr>
          <a:xfrm>
            <a:off x="5366017" y="2887002"/>
            <a:ext cx="72999" cy="69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7D2F9C-4DF8-4073-F50A-7DC59D81CD7E}"/>
              </a:ext>
            </a:extLst>
          </p:cNvPr>
          <p:cNvSpPr txBox="1"/>
          <p:nvPr/>
        </p:nvSpPr>
        <p:spPr>
          <a:xfrm>
            <a:off x="5362175" y="2821542"/>
            <a:ext cx="680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A20D92-7A30-33DC-FB33-1369B08D98A2}"/>
              </a:ext>
            </a:extLst>
          </p:cNvPr>
          <p:cNvSpPr/>
          <p:nvPr/>
        </p:nvSpPr>
        <p:spPr>
          <a:xfrm>
            <a:off x="5364737" y="3008666"/>
            <a:ext cx="72999" cy="69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5D9F95-727C-22A1-50D7-DAD26D4F19C5}"/>
              </a:ext>
            </a:extLst>
          </p:cNvPr>
          <p:cNvSpPr txBox="1"/>
          <p:nvPr/>
        </p:nvSpPr>
        <p:spPr>
          <a:xfrm>
            <a:off x="5360895" y="2943206"/>
            <a:ext cx="680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0CC37A-9ACE-714E-BF96-4B69790BE1F2}"/>
              </a:ext>
            </a:extLst>
          </p:cNvPr>
          <p:cNvSpPr/>
          <p:nvPr/>
        </p:nvSpPr>
        <p:spPr>
          <a:xfrm>
            <a:off x="2749603" y="4832548"/>
            <a:ext cx="72999" cy="69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1484E0-2F5B-B2A3-68F7-331A9CBD5E7F}"/>
              </a:ext>
            </a:extLst>
          </p:cNvPr>
          <p:cNvSpPr txBox="1"/>
          <p:nvPr/>
        </p:nvSpPr>
        <p:spPr>
          <a:xfrm>
            <a:off x="2745761" y="4767088"/>
            <a:ext cx="680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C99B66-3BC5-DEAD-7C7D-816031DFAF90}"/>
              </a:ext>
            </a:extLst>
          </p:cNvPr>
          <p:cNvSpPr/>
          <p:nvPr/>
        </p:nvSpPr>
        <p:spPr>
          <a:xfrm>
            <a:off x="2748323" y="4954212"/>
            <a:ext cx="72999" cy="69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4F2DFF-3432-06E3-E8FD-9F959BB86C1F}"/>
              </a:ext>
            </a:extLst>
          </p:cNvPr>
          <p:cNvSpPr txBox="1"/>
          <p:nvPr/>
        </p:nvSpPr>
        <p:spPr>
          <a:xfrm>
            <a:off x="2744481" y="4888752"/>
            <a:ext cx="6808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19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7" grpId="0"/>
      <p:bldP spid="6" grpId="0" animBg="1"/>
      <p:bldP spid="7" grpId="0"/>
      <p:bldP spid="13" grpId="0" animBg="1"/>
      <p:bldP spid="15" grpId="0"/>
      <p:bldP spid="16" grpId="0" animBg="1"/>
      <p:bldP spid="18" grpId="0"/>
      <p:bldP spid="19" grpId="0" animBg="1"/>
      <p:bldP spid="20" grpId="0"/>
      <p:bldP spid="21" grpId="0" animBg="1"/>
      <p:bldP spid="21" grpId="1" animBg="1"/>
      <p:bldP spid="22" grpId="0"/>
      <p:bldP spid="23" grpId="0" animBg="1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00761-A915-E2DD-6A01-AF862CCF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4FD974-F435-DDE1-AAE6-14F5A643C4A1}"/>
              </a:ext>
            </a:extLst>
          </p:cNvPr>
          <p:cNvSpPr txBox="1"/>
          <p:nvPr/>
        </p:nvSpPr>
        <p:spPr>
          <a:xfrm>
            <a:off x="-2" y="62669"/>
            <a:ext cx="23218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benchmark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355684-5F34-0307-2A03-4055BF400E6C}"/>
              </a:ext>
            </a:extLst>
          </p:cNvPr>
          <p:cNvSpPr txBox="1"/>
          <p:nvPr/>
        </p:nvSpPr>
        <p:spPr>
          <a:xfrm>
            <a:off x="10214" y="6510517"/>
            <a:ext cx="6693229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https://github.com/yardstiq/quantum-benchmarks/tree/master/quest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 |  </a:t>
            </a: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Yao.jl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3"/>
              </a:rPr>
              <a:t>repo</a:t>
            </a:r>
            <a:endParaRPr lang="en-US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2ABA4CB0-E60E-3D82-10DC-6A67B0B9E6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084" y="645511"/>
            <a:ext cx="3952186" cy="2951712"/>
          </a:xfrm>
          <a:prstGeom prst="rect">
            <a:avLst/>
          </a:prstGeom>
        </p:spPr>
      </p:pic>
      <p:pic>
        <p:nvPicPr>
          <p:cNvPr id="12" name="Picture 11" descr="A computer screen shot of a program code&#10;&#10;AI-generated content may be incorrect.">
            <a:extLst>
              <a:ext uri="{FF2B5EF4-FFF2-40B4-BE49-F238E27FC236}">
                <a16:creationId xmlns:a16="http://schemas.microsoft.com/office/drawing/2014/main" id="{F27D027D-2791-2822-AC4A-73D288B96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716" y="3669680"/>
            <a:ext cx="6130922" cy="268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308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0E9C8-E098-530A-50FC-9D284CCC3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7A6695-88F2-3DE8-19D3-921567097BA9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results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958241-6814-15BB-DE34-185A679B0C90}"/>
              </a:ext>
            </a:extLst>
          </p:cNvPr>
          <p:cNvSpPr txBox="1"/>
          <p:nvPr/>
        </p:nvSpPr>
        <p:spPr>
          <a:xfrm>
            <a:off x="6952638" y="0"/>
            <a:ext cx="2156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Hadamard</a:t>
            </a:r>
            <a:endParaRPr lang="en-US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2C273C-E8D5-F32E-96EB-F51C44321D85}"/>
              </a:ext>
            </a:extLst>
          </p:cNvPr>
          <p:cNvSpPr txBox="1"/>
          <p:nvPr/>
        </p:nvSpPr>
        <p:spPr>
          <a:xfrm>
            <a:off x="151391" y="457149"/>
            <a:ext cx="70012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Hadamard gate is applied to the last qubit of the register [from size 23 to 35 qubits]</a:t>
            </a:r>
          </a:p>
        </p:txBody>
      </p:sp>
      <p:pic>
        <p:nvPicPr>
          <p:cNvPr id="9" name="Picture 8" descr="A graph of numbers and a number of qubits&#10;&#10;AI-generated content may be incorrect.">
            <a:extLst>
              <a:ext uri="{FF2B5EF4-FFF2-40B4-BE49-F238E27FC236}">
                <a16:creationId xmlns:a16="http://schemas.microsoft.com/office/drawing/2014/main" id="{D30608CC-D867-7D4B-D7D2-F7273F32F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6229"/>
            <a:ext cx="5220000" cy="3132000"/>
          </a:xfrm>
          <a:prstGeom prst="rect">
            <a:avLst/>
          </a:prstGeom>
        </p:spPr>
      </p:pic>
      <p:pic>
        <p:nvPicPr>
          <p:cNvPr id="11" name="Picture 10" descr="A graph of a number of qubits&#10;&#10;AI-generated content may be incorrect.">
            <a:extLst>
              <a:ext uri="{FF2B5EF4-FFF2-40B4-BE49-F238E27FC236}">
                <a16:creationId xmlns:a16="http://schemas.microsoft.com/office/drawing/2014/main" id="{C861F377-04C2-E317-EEC9-5A5CD63F7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708" y="1159406"/>
            <a:ext cx="3960000" cy="2376000"/>
          </a:xfrm>
          <a:prstGeom prst="rect">
            <a:avLst/>
          </a:prstGeom>
        </p:spPr>
      </p:pic>
      <p:pic>
        <p:nvPicPr>
          <p:cNvPr id="13" name="Picture 12" descr="A graph of numbers and numbers&#10;&#10;AI-generated content may be incorrect.">
            <a:extLst>
              <a:ext uri="{FF2B5EF4-FFF2-40B4-BE49-F238E27FC236}">
                <a16:creationId xmlns:a16="http://schemas.microsoft.com/office/drawing/2014/main" id="{27431981-2658-3017-2F87-2AC011EFA2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7708" y="3754173"/>
            <a:ext cx="3960000" cy="23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30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F3B6FA-1DE4-45E3-5738-7E8757C75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B06246-62E0-2257-BA63-4F144F59E96E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access pattern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" name="Picture 2" descr="A group of colorful lines&#10;&#10;AI-generated content may be incorrect.">
            <a:extLst>
              <a:ext uri="{FF2B5EF4-FFF2-40B4-BE49-F238E27FC236}">
                <a16:creationId xmlns:a16="http://schemas.microsoft.com/office/drawing/2014/main" id="{B68F8222-6A20-FD1E-E114-041C4F7A39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0" y="546539"/>
            <a:ext cx="5482910" cy="3024000"/>
          </a:xfrm>
          <a:prstGeom prst="rect">
            <a:avLst/>
          </a:prstGeom>
        </p:spPr>
      </p:pic>
      <p:pic>
        <p:nvPicPr>
          <p:cNvPr id="7" name="Picture 6" descr="A screenshot of a diagram&#10;&#10;AI-generated content may be incorrect.">
            <a:extLst>
              <a:ext uri="{FF2B5EF4-FFF2-40B4-BE49-F238E27FC236}">
                <a16:creationId xmlns:a16="http://schemas.microsoft.com/office/drawing/2014/main" id="{41DE0087-B9E5-C0B5-47D9-CEEAE8A78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86" y="3704732"/>
            <a:ext cx="4543598" cy="3024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3066E9-28EF-DCBC-3161-2241F04F845C}"/>
              </a:ext>
            </a:extLst>
          </p:cNvPr>
          <p:cNvSpPr txBox="1"/>
          <p:nvPr/>
        </p:nvSpPr>
        <p:spPr>
          <a:xfrm>
            <a:off x="5534840" y="1632735"/>
            <a:ext cx="344099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P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ermutes every amp in the SV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More regular/contiguous access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Full advantage of SIMD and better cache usage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76F0D0-1F4E-85A6-67D9-D8F8ADA1C090}"/>
              </a:ext>
            </a:extLst>
          </p:cNvPr>
          <p:cNvSpPr txBox="1"/>
          <p:nvPr/>
        </p:nvSpPr>
        <p:spPr>
          <a:xfrm>
            <a:off x="5534840" y="4372351"/>
            <a:ext cx="3440994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Toggles only half at a time (control bit is 1); solid vs. dashed lines (no-op)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Split between active and inactive amps </a:t>
            </a:r>
            <a:r>
              <a:rPr lang="en-GB" sz="1400" dirty="0">
                <a:solidFill>
                  <a:srgbClr val="000000"/>
                </a:solidFill>
                <a:latin typeface="-webkit-standard"/>
                <a:sym typeface="Wingdings" pitchFamily="2" charset="2"/>
              </a:rPr>
              <a:t> e</a:t>
            </a:r>
            <a:r>
              <a:rPr lang="en-GB" sz="1400" dirty="0">
                <a:solidFill>
                  <a:srgbClr val="000000"/>
                </a:solidFill>
                <a:latin typeface="-webkit-standard"/>
              </a:rPr>
              <a:t>xtra branching &amp; index-checking overhead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Less effective SIMD and cache locality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</p:spTree>
    <p:extLst>
      <p:ext uri="{BB962C8B-B14F-4D97-AF65-F5344CB8AC3E}">
        <p14:creationId xmlns:p14="http://schemas.microsoft.com/office/powerpoint/2010/main" val="67662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04607B-3A4E-961D-06C2-28B01EEB90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2E3DA7-9391-3AF3-1C8F-9B53A6A82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1FF794-E18F-FB64-6566-2872EF32E0E3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results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" name="Picture 2" descr="A graph of a number of qubits&#10;&#10;AI-generated content may be incorrect.">
            <a:extLst>
              <a:ext uri="{FF2B5EF4-FFF2-40B4-BE49-F238E27FC236}">
                <a16:creationId xmlns:a16="http://schemas.microsoft.com/office/drawing/2014/main" id="{F5C28B03-D4D8-9E72-D39F-01DF9A141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7158"/>
            <a:ext cx="5039471" cy="30236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19430A-54DF-C5CB-810B-182AA3923FD7}"/>
              </a:ext>
            </a:extLst>
          </p:cNvPr>
          <p:cNvSpPr txBox="1"/>
          <p:nvPr/>
        </p:nvSpPr>
        <p:spPr>
          <a:xfrm>
            <a:off x="5021623" y="1622870"/>
            <a:ext cx="384910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SIMD: 3x for H, 2.9x for Y, 2.5x for CNOT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How they access and reorder amps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Memory-access pattern doesn’t change drastically with system size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-webkit-standar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0000"/>
                </a:solidFill>
                <a:latin typeface="-webkit-standard"/>
              </a:rPr>
              <a:t>Single-qubit: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Relatively uniform (contiguous) pattern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Full advantage of SIMD and better cache usage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latin typeface="-webkit-standar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i="0" u="none" strike="noStrike" dirty="0">
                <a:solidFill>
                  <a:srgbClr val="000000"/>
                </a:solidFill>
                <a:effectLst/>
                <a:latin typeface="-webkit-standard"/>
              </a:rPr>
              <a:t>Two-qubit: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More complex index-reordering (mapping)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Conditionally toggles target amps based on a control qubit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-webkit-standard"/>
              </a:rPr>
              <a:t>Less effective SIMD and cache locality</a:t>
            </a:r>
            <a:endParaRPr lang="en-GB" sz="1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</p:txBody>
      </p:sp>
    </p:spTree>
    <p:extLst>
      <p:ext uri="{BB962C8B-B14F-4D97-AF65-F5344CB8AC3E}">
        <p14:creationId xmlns:p14="http://schemas.microsoft.com/office/powerpoint/2010/main" val="30636293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74C3E0-7C70-46DB-A68D-83EBEE6FD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4E9DFF-E9EC-CFDD-DA05-F942FAA32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2C9DE6-CC37-0796-DB09-1AB80D9B3B66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results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2281F-0813-9F3A-8F3E-D8007D20CE41}"/>
              </a:ext>
            </a:extLst>
          </p:cNvPr>
          <p:cNvSpPr txBox="1"/>
          <p:nvPr/>
        </p:nvSpPr>
        <p:spPr>
          <a:xfrm>
            <a:off x="8056634" y="-29664"/>
            <a:ext cx="917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QFT</a:t>
            </a:r>
            <a:endParaRPr lang="en-US" sz="2800" b="1" dirty="0"/>
          </a:p>
        </p:txBody>
      </p:sp>
      <p:pic>
        <p:nvPicPr>
          <p:cNvPr id="2" name="Picture 1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958B5478-13FB-29A3-9C7F-9BCB69A86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299" y="1796794"/>
            <a:ext cx="3817678" cy="1542016"/>
          </a:xfrm>
          <a:prstGeom prst="rect">
            <a:avLst/>
          </a:prstGeom>
        </p:spPr>
      </p:pic>
      <p:pic>
        <p:nvPicPr>
          <p:cNvPr id="8" name="Picture 7" descr="A diagram of a graph&#10;&#10;AI-generated content may be incorrect.">
            <a:extLst>
              <a:ext uri="{FF2B5EF4-FFF2-40B4-BE49-F238E27FC236}">
                <a16:creationId xmlns:a16="http://schemas.microsoft.com/office/drawing/2014/main" id="{DE905903-7967-02CF-CF8F-887603FDB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3426" y="3880240"/>
            <a:ext cx="3533214" cy="1426539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21657B3-F427-B3B5-8C55-2ED341F5B70E}"/>
              </a:ext>
            </a:extLst>
          </p:cNvPr>
          <p:cNvSpPr/>
          <p:nvPr/>
        </p:nvSpPr>
        <p:spPr>
          <a:xfrm>
            <a:off x="502022" y="1032926"/>
            <a:ext cx="4069977" cy="111860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EA9A89A-564A-E9B4-2BF6-6742EA251825}"/>
              </a:ext>
            </a:extLst>
          </p:cNvPr>
          <p:cNvSpPr/>
          <p:nvPr/>
        </p:nvSpPr>
        <p:spPr>
          <a:xfrm>
            <a:off x="502023" y="2336194"/>
            <a:ext cx="4069976" cy="111860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CB0D4A7-3778-476C-0EBB-FAFF32419B85}"/>
              </a:ext>
            </a:extLst>
          </p:cNvPr>
          <p:cNvSpPr/>
          <p:nvPr/>
        </p:nvSpPr>
        <p:spPr>
          <a:xfrm>
            <a:off x="502023" y="3639462"/>
            <a:ext cx="4069976" cy="111860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5665142D-56A5-A122-AD79-2C1C5BEA46D3}"/>
              </a:ext>
            </a:extLst>
          </p:cNvPr>
          <p:cNvSpPr/>
          <p:nvPr/>
        </p:nvSpPr>
        <p:spPr>
          <a:xfrm>
            <a:off x="502023" y="4995185"/>
            <a:ext cx="4069976" cy="111860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81F2C1-31ED-10A5-F228-9912B1E0E268}"/>
              </a:ext>
            </a:extLst>
          </p:cNvPr>
          <p:cNvSpPr txBox="1"/>
          <p:nvPr/>
        </p:nvSpPr>
        <p:spPr>
          <a:xfrm>
            <a:off x="502023" y="1007142"/>
            <a:ext cx="290456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Yao/</a:t>
            </a:r>
            <a:r>
              <a:rPr lang="en-GB" sz="15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Qiskit</a:t>
            </a: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QFT (Recursive):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83B2C4-692C-4511-8FC9-3BEE64EA2582}"/>
              </a:ext>
            </a:extLst>
          </p:cNvPr>
          <p:cNvSpPr txBox="1"/>
          <p:nvPr/>
        </p:nvSpPr>
        <p:spPr>
          <a:xfrm>
            <a:off x="502023" y="2319872"/>
            <a:ext cx="290456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Standard Iterative: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D149BA-41FF-4AE1-9BCF-77B10B4A0F49}"/>
              </a:ext>
            </a:extLst>
          </p:cNvPr>
          <p:cNvSpPr txBox="1"/>
          <p:nvPr/>
        </p:nvSpPr>
        <p:spPr>
          <a:xfrm>
            <a:off x="502022" y="3613266"/>
            <a:ext cx="290456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QuEST</a:t>
            </a: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Built-in: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F11D90-73B0-803B-DB0D-801D7B261FB7}"/>
              </a:ext>
            </a:extLst>
          </p:cNvPr>
          <p:cNvSpPr txBox="1"/>
          <p:nvPr/>
        </p:nvSpPr>
        <p:spPr>
          <a:xfrm>
            <a:off x="502022" y="4947693"/>
            <a:ext cx="290456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Cache-blocked:</a:t>
            </a:r>
            <a:endParaRPr lang="en-US" sz="1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66569D-619C-2196-6031-9D408A12D496}"/>
              </a:ext>
            </a:extLst>
          </p:cNvPr>
          <p:cNvSpPr txBox="1"/>
          <p:nvPr/>
        </p:nvSpPr>
        <p:spPr>
          <a:xfrm>
            <a:off x="502022" y="5218609"/>
            <a:ext cx="414169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Transformation 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two partial QFTs (first on an upper block, then on the remaining qubits after a swap).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Improves cache locality &amp; reduces cache misses.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D7ACB8-35F7-7794-63CA-82AD3D891198}"/>
              </a:ext>
            </a:extLst>
          </p:cNvPr>
          <p:cNvSpPr txBox="1"/>
          <p:nvPr/>
        </p:nvSpPr>
        <p:spPr>
          <a:xfrm>
            <a:off x="502022" y="4020714"/>
            <a:ext cx="406997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Highly optimized for general use, though less flexible for custom modifications.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77E332-6F59-B417-B623-F489131488AF}"/>
              </a:ext>
            </a:extLst>
          </p:cNvPr>
          <p:cNvSpPr txBox="1"/>
          <p:nvPr/>
        </p:nvSpPr>
        <p:spPr>
          <a:xfrm>
            <a:off x="502022" y="2573219"/>
            <a:ext cx="414169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Reverses the qubit order and performs rotations via nested loops.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Eliminates recursive overhead; performance hinges on loop efficiency and memory access.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AC2773-68FB-4A60-3BE3-4FC35BF6F777}"/>
              </a:ext>
            </a:extLst>
          </p:cNvPr>
          <p:cNvSpPr txBox="1"/>
          <p:nvPr/>
        </p:nvSpPr>
        <p:spPr>
          <a:xfrm>
            <a:off x="530204" y="1406904"/>
            <a:ext cx="3898361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Closely mirrors the mathematical definition but may incur overhead due to recursive function calls.</a:t>
            </a:r>
          </a:p>
        </p:txBody>
      </p:sp>
    </p:spTree>
    <p:extLst>
      <p:ext uri="{BB962C8B-B14F-4D97-AF65-F5344CB8AC3E}">
        <p14:creationId xmlns:p14="http://schemas.microsoft.com/office/powerpoint/2010/main" val="3602877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1F6721-2D62-3CC3-4F95-876776DE7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D0839-E817-9116-D65C-D3321C50B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37A29B-6B9D-C61E-68D4-8A8EE14F81A2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results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393754-7B17-3C73-9E50-8D569683EDE6}"/>
              </a:ext>
            </a:extLst>
          </p:cNvPr>
          <p:cNvSpPr txBox="1"/>
          <p:nvPr/>
        </p:nvSpPr>
        <p:spPr>
          <a:xfrm>
            <a:off x="8056634" y="-29664"/>
            <a:ext cx="917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QFT</a:t>
            </a:r>
            <a:endParaRPr lang="en-US" sz="2800" b="1" dirty="0"/>
          </a:p>
        </p:txBody>
      </p:sp>
      <p:pic>
        <p:nvPicPr>
          <p:cNvPr id="3" name="Picture 2" descr="A graph with different colored bars&#10;&#10;AI-generated content may be incorrect.">
            <a:extLst>
              <a:ext uri="{FF2B5EF4-FFF2-40B4-BE49-F238E27FC236}">
                <a16:creationId xmlns:a16="http://schemas.microsoft.com/office/drawing/2014/main" id="{234D83FA-312B-ED3A-E759-C6E9BB871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4000"/>
            <a:ext cx="5481001" cy="3132000"/>
          </a:xfrm>
          <a:prstGeom prst="rect">
            <a:avLst/>
          </a:prstGeom>
        </p:spPr>
      </p:pic>
      <p:pic>
        <p:nvPicPr>
          <p:cNvPr id="10" name="Picture 9" descr="A graph of numbers and a number of qubits&#10;&#10;AI-generated content may be incorrect.">
            <a:extLst>
              <a:ext uri="{FF2B5EF4-FFF2-40B4-BE49-F238E27FC236}">
                <a16:creationId xmlns:a16="http://schemas.microsoft.com/office/drawing/2014/main" id="{B8288F30-CB6E-1174-CB41-FF9DE154C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" y="3663331"/>
            <a:ext cx="5481000" cy="313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31FCD5-B653-DB7A-51B3-0512098FCD6D}"/>
              </a:ext>
            </a:extLst>
          </p:cNvPr>
          <p:cNvSpPr txBox="1"/>
          <p:nvPr/>
        </p:nvSpPr>
        <p:spPr>
          <a:xfrm>
            <a:off x="5469005" y="1305920"/>
            <a:ext cx="365511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versions are mathematically equivalent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Differences in coding style, memory accesses, and control structures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distinct performance outcomes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low-level optimizations are important!</a:t>
            </a:r>
            <a:endParaRPr lang="en-US" sz="15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59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FA59C3-72B5-52A5-8C8F-46B147C19C3A}"/>
              </a:ext>
            </a:extLst>
          </p:cNvPr>
          <p:cNvSpPr txBox="1"/>
          <p:nvPr/>
        </p:nvSpPr>
        <p:spPr>
          <a:xfrm>
            <a:off x="0" y="62669"/>
            <a:ext cx="28525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</a:t>
            </a:r>
            <a:r>
              <a:rPr lang="en-US" sz="2000" b="1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whoarewe</a:t>
            </a:r>
            <a:endParaRPr lang="en-US" sz="2000" b="1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" name="Picture 4" descr="A person wearing glasses and smiling&#10;&#10;Description automatically generated with low confidence">
            <a:extLst>
              <a:ext uri="{FF2B5EF4-FFF2-40B4-BE49-F238E27FC236}">
                <a16:creationId xmlns:a16="http://schemas.microsoft.com/office/drawing/2014/main" id="{B4974A81-4BB0-0149-10FE-9D30515A7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111" y="5223093"/>
            <a:ext cx="836701" cy="836701"/>
          </a:xfrm>
          <a:prstGeom prst="rect">
            <a:avLst/>
          </a:prstGeom>
        </p:spPr>
      </p:pic>
      <p:pic>
        <p:nvPicPr>
          <p:cNvPr id="6" name="Picture 4" descr="Mahesh Marina">
            <a:extLst>
              <a:ext uri="{FF2B5EF4-FFF2-40B4-BE49-F238E27FC236}">
                <a16:creationId xmlns:a16="http://schemas.microsoft.com/office/drawing/2014/main" id="{78889DD2-0F3D-D5BD-853E-111C93473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654" y="5225105"/>
            <a:ext cx="836701" cy="83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erson in a red shirt&#10;&#10;Description automatically generated with medium confidence">
            <a:extLst>
              <a:ext uri="{FF2B5EF4-FFF2-40B4-BE49-F238E27FC236}">
                <a16:creationId xmlns:a16="http://schemas.microsoft.com/office/drawing/2014/main" id="{A5174419-EB95-AA6F-BB07-9693C882A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989" y="5218061"/>
            <a:ext cx="843745" cy="843745"/>
          </a:xfrm>
          <a:prstGeom prst="rect">
            <a:avLst/>
          </a:prstGeom>
        </p:spPr>
      </p:pic>
      <p:pic>
        <p:nvPicPr>
          <p:cNvPr id="8" name="Picture 7" descr="A person wearing a plaid shirt&#10;&#10;Description automatically generated with low confidence">
            <a:extLst>
              <a:ext uri="{FF2B5EF4-FFF2-40B4-BE49-F238E27FC236}">
                <a16:creationId xmlns:a16="http://schemas.microsoft.com/office/drawing/2014/main" id="{715159B3-2E4D-94DF-B386-30F996DE0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3938" y="5218061"/>
            <a:ext cx="836702" cy="836702"/>
          </a:xfrm>
          <a:prstGeom prst="rect">
            <a:avLst/>
          </a:prstGeom>
        </p:spPr>
      </p:pic>
      <p:pic>
        <p:nvPicPr>
          <p:cNvPr id="9" name="Picture 8" descr="A person wearing glasses and a black shirt&#10;&#10;Description automatically generated with low confidence">
            <a:extLst>
              <a:ext uri="{FF2B5EF4-FFF2-40B4-BE49-F238E27FC236}">
                <a16:creationId xmlns:a16="http://schemas.microsoft.com/office/drawing/2014/main" id="{0837F18C-FCFE-1E77-CD52-4E3115FA04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6373" y="5218061"/>
            <a:ext cx="843958" cy="857354"/>
          </a:xfrm>
          <a:prstGeom prst="rect">
            <a:avLst/>
          </a:prstGeom>
        </p:spPr>
      </p:pic>
      <p:pic>
        <p:nvPicPr>
          <p:cNvPr id="10" name="Picture 9" descr="A person wearing glasses and a tie&#10;&#10;Description automatically generated">
            <a:extLst>
              <a:ext uri="{FF2B5EF4-FFF2-40B4-BE49-F238E27FC236}">
                <a16:creationId xmlns:a16="http://schemas.microsoft.com/office/drawing/2014/main" id="{70912FE0-CECF-68F5-0479-9F534EE7AF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2357" y="1657753"/>
            <a:ext cx="1759387" cy="17593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422E1CA-0F38-A04D-A333-BBD44937FB0A}"/>
              </a:ext>
            </a:extLst>
          </p:cNvPr>
          <p:cNvSpPr txBox="1"/>
          <p:nvPr/>
        </p:nvSpPr>
        <p:spPr>
          <a:xfrm>
            <a:off x="1674684" y="6075415"/>
            <a:ext cx="744593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Luo Mai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9679D9-58BB-D06B-B21D-40195EBBB2D7}"/>
              </a:ext>
            </a:extLst>
          </p:cNvPr>
          <p:cNvSpPr txBox="1"/>
          <p:nvPr/>
        </p:nvSpPr>
        <p:spPr>
          <a:xfrm>
            <a:off x="2612360" y="6075415"/>
            <a:ext cx="1283616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Mahesh Marina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BE02B0-832C-7533-FEF2-A635EC56A708}"/>
              </a:ext>
            </a:extLst>
          </p:cNvPr>
          <p:cNvSpPr txBox="1"/>
          <p:nvPr/>
        </p:nvSpPr>
        <p:spPr>
          <a:xfrm>
            <a:off x="3923546" y="6096487"/>
            <a:ext cx="1283616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Mike O’Boyle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1688CE-B3D6-5AB9-449C-266351678A5D}"/>
              </a:ext>
            </a:extLst>
          </p:cNvPr>
          <p:cNvSpPr txBox="1"/>
          <p:nvPr/>
        </p:nvSpPr>
        <p:spPr>
          <a:xfrm>
            <a:off x="5074745" y="6103630"/>
            <a:ext cx="1283616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Amir </a:t>
            </a:r>
            <a:r>
              <a:rPr lang="en-GB" sz="1300" dirty="0" err="1">
                <a:latin typeface="Arial" panose="020B0604020202020204" pitchFamily="34" charset="0"/>
                <a:cs typeface="Arial" panose="020B0604020202020204" pitchFamily="34" charset="0"/>
              </a:rPr>
              <a:t>Shaikhha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6968D5-7DF8-87D7-1834-9ED15201B2CB}"/>
              </a:ext>
            </a:extLst>
          </p:cNvPr>
          <p:cNvSpPr txBox="1"/>
          <p:nvPr/>
        </p:nvSpPr>
        <p:spPr>
          <a:xfrm>
            <a:off x="6385932" y="6119191"/>
            <a:ext cx="1283616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300" dirty="0">
                <a:latin typeface="Arial" panose="020B0604020202020204" pitchFamily="34" charset="0"/>
                <a:cs typeface="Arial" panose="020B0604020202020204" pitchFamily="34" charset="0"/>
              </a:rPr>
              <a:t>Raul Sanchez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AA8506-5F9B-D7EA-52FE-37040292F677}"/>
              </a:ext>
            </a:extLst>
          </p:cNvPr>
          <p:cNvSpPr txBox="1"/>
          <p:nvPr/>
        </p:nvSpPr>
        <p:spPr>
          <a:xfrm>
            <a:off x="3526999" y="3410837"/>
            <a:ext cx="1663196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Antonio Barbalace (PI)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BFEE2B-3AE2-B054-30B5-97745E277F8C}"/>
              </a:ext>
            </a:extLst>
          </p:cNvPr>
          <p:cNvSpPr txBox="1"/>
          <p:nvPr/>
        </p:nvSpPr>
        <p:spPr>
          <a:xfrm>
            <a:off x="3063428" y="3670267"/>
            <a:ext cx="285253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Senior Lecturer in Operating Systems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ICSA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34F67C-A938-7A91-C847-48339E35021B}"/>
              </a:ext>
            </a:extLst>
          </p:cNvPr>
          <p:cNvSpPr txBox="1"/>
          <p:nvPr/>
        </p:nvSpPr>
        <p:spPr>
          <a:xfrm>
            <a:off x="6040909" y="3414570"/>
            <a:ext cx="1219353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Oliver Brown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0B38C9-C82F-CD9E-5358-FF7FE20D263B}"/>
              </a:ext>
            </a:extLst>
          </p:cNvPr>
          <p:cNvSpPr txBox="1"/>
          <p:nvPr/>
        </p:nvSpPr>
        <p:spPr>
          <a:xfrm>
            <a:off x="5654518" y="3683970"/>
            <a:ext cx="1970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Chancellor’s Fellow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EPCC</a:t>
            </a:r>
          </a:p>
        </p:txBody>
      </p:sp>
      <p:pic>
        <p:nvPicPr>
          <p:cNvPr id="20" name="Picture 19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F87D29C8-3062-FBC6-9327-EF03F0AA7A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4528" y="1657753"/>
            <a:ext cx="1759387" cy="1759387"/>
          </a:xfrm>
          <a:prstGeom prst="rect">
            <a:avLst/>
          </a:prstGeom>
        </p:spPr>
      </p:pic>
      <p:pic>
        <p:nvPicPr>
          <p:cNvPr id="21" name="Picture 20" descr="A black and white logo&#10;&#10;Description automatically generated">
            <a:extLst>
              <a:ext uri="{FF2B5EF4-FFF2-40B4-BE49-F238E27FC236}">
                <a16:creationId xmlns:a16="http://schemas.microsoft.com/office/drawing/2014/main" id="{32769210-CFAE-508B-D013-67E9ECF0FA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1777" y="147447"/>
            <a:ext cx="1485063" cy="1158349"/>
          </a:xfrm>
          <a:prstGeom prst="rect">
            <a:avLst/>
          </a:prstGeom>
        </p:spPr>
      </p:pic>
      <p:pic>
        <p:nvPicPr>
          <p:cNvPr id="22" name="Picture 21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0D2FA772-B5CE-3742-0441-9FAAD92F99A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86699" y="1669613"/>
            <a:ext cx="1759387" cy="175938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4DB8DD3-2C0F-8C7C-2188-996545F77E8F}"/>
              </a:ext>
            </a:extLst>
          </p:cNvPr>
          <p:cNvSpPr txBox="1"/>
          <p:nvPr/>
        </p:nvSpPr>
        <p:spPr>
          <a:xfrm>
            <a:off x="1767612" y="3421891"/>
            <a:ext cx="1219353" cy="311355"/>
          </a:xfrm>
          <a:prstGeom prst="rect">
            <a:avLst/>
          </a:prstGeom>
          <a:noFill/>
        </p:spPr>
        <p:txBody>
          <a:bodyPr wrap="none" lIns="0" rtlCol="0">
            <a:noAutofit/>
          </a:bodyPr>
          <a:lstStyle/>
          <a:p>
            <a:pPr algn="l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Ali Rezaei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F5DCCA-F76C-0889-C1D7-75E9CC693CCD}"/>
              </a:ext>
            </a:extLst>
          </p:cNvPr>
          <p:cNvSpPr txBox="1"/>
          <p:nvPr/>
        </p:nvSpPr>
        <p:spPr>
          <a:xfrm>
            <a:off x="1307651" y="3691291"/>
            <a:ext cx="19708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Research Associate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ICSA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88CB4B-8EE8-B1C9-982D-595BCD48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1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85173F4-9951-6F5F-1614-C44D3179888B}"/>
              </a:ext>
            </a:extLst>
          </p:cNvPr>
          <p:cNvGrpSpPr/>
          <p:nvPr/>
        </p:nvGrpSpPr>
        <p:grpSpPr>
          <a:xfrm>
            <a:off x="47999" y="601682"/>
            <a:ext cx="5609062" cy="732976"/>
            <a:chOff x="7550683" y="6014437"/>
            <a:chExt cx="5609062" cy="73297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60FAD63-A7FD-9738-36BF-145FE591724A}"/>
                </a:ext>
              </a:extLst>
            </p:cNvPr>
            <p:cNvSpPr txBox="1"/>
            <p:nvPr/>
          </p:nvSpPr>
          <p:spPr>
            <a:xfrm>
              <a:off x="7947848" y="6383769"/>
              <a:ext cx="5211897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hlinkClick r:id="rId11"/>
                </a:rPr>
                <a:t>https://github.com/systems-nuts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6" name="Picture 25" descr="Icon&#10;&#10;Description automatically generated">
              <a:extLst>
                <a:ext uri="{FF2B5EF4-FFF2-40B4-BE49-F238E27FC236}">
                  <a16:creationId xmlns:a16="http://schemas.microsoft.com/office/drawing/2014/main" id="{0808C14C-25B1-DAF4-4154-8B1EBBEF9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0683" y="6350252"/>
              <a:ext cx="397161" cy="397161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6EF43B1-7C95-74FA-EF12-B54B69592152}"/>
                </a:ext>
              </a:extLst>
            </p:cNvPr>
            <p:cNvSpPr txBox="1"/>
            <p:nvPr/>
          </p:nvSpPr>
          <p:spPr>
            <a:xfrm>
              <a:off x="7947844" y="6014437"/>
              <a:ext cx="326095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Systems Nuts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75000"/>
                    </a:srgb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Research Group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07754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450F79-2E50-0503-325E-C6082FD42E1C}"/>
              </a:ext>
            </a:extLst>
          </p:cNvPr>
          <p:cNvSpPr txBox="1"/>
          <p:nvPr/>
        </p:nvSpPr>
        <p:spPr>
          <a:xfrm>
            <a:off x="-2" y="62669"/>
            <a:ext cx="62484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summary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6D55381-DC13-857F-2F2C-E00087011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4DA8E4B4-62DE-124B-AF0B-AA9524B7131E}" type="slidenum">
              <a:rPr lang="en-US" smtClean="0"/>
              <a:t>19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8F4A38-74ED-AE80-6F3A-25F8F30F9A31}"/>
              </a:ext>
            </a:extLst>
          </p:cNvPr>
          <p:cNvSpPr txBox="1"/>
          <p:nvPr/>
        </p:nvSpPr>
        <p:spPr>
          <a:xfrm>
            <a:off x="329826" y="1166842"/>
            <a:ext cx="818552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Low-level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performance tuning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locality aware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Speedup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on a dual-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CPU_socket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machine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Hadamard/</a:t>
            </a:r>
            <a:r>
              <a:rPr lang="en-GB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PauliY</a:t>
            </a:r>
            <a:r>
              <a:rPr lang="en-GB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/CNOT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2.5-3x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execution time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Built-in </a:t>
            </a:r>
            <a:r>
              <a:rPr lang="en-GB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QFT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1.25x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execution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Applies to different CPU/platform models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What about GPU?</a:t>
            </a:r>
          </a:p>
          <a:p>
            <a:pPr marL="3943350" lvl="8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Lesson learned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Locality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matters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CPU is memory bandwidth limited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Compress floats in memory, gate fusion (data re-use), …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… high-core count CPUs are not needed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SIMD/vectorization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improvements </a:t>
            </a:r>
            <a:r>
              <a:rPr lang="en-GB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GB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gate and qubit </a:t>
            </a:r>
            <a:r>
              <a:rPr lang="en-GB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dependent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Consider a hybrid/dynamic approach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Switching compiler/runtime </a:t>
            </a:r>
          </a:p>
        </p:txBody>
      </p:sp>
    </p:spTree>
    <p:extLst>
      <p:ext uri="{BB962C8B-B14F-4D97-AF65-F5344CB8AC3E}">
        <p14:creationId xmlns:p14="http://schemas.microsoft.com/office/powerpoint/2010/main" val="319019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24CD24-FC06-9068-F364-236F501CB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8BA5F19-D5E1-4ECC-BEC2-DF7AEDFD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B4D578A-F2C4-4EA9-A811-B48E66D636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940492"/>
            <a:ext cx="9144000" cy="1924333"/>
          </a:xfrm>
          <a:custGeom>
            <a:avLst/>
            <a:gdLst>
              <a:gd name="connsiteX0" fmla="*/ 6189199 w 12192000"/>
              <a:gd name="connsiteY0" fmla="*/ 588 h 1924333"/>
              <a:gd name="connsiteX1" fmla="*/ 6207079 w 12192000"/>
              <a:gd name="connsiteY1" fmla="*/ 2850 h 1924333"/>
              <a:gd name="connsiteX2" fmla="*/ 6285610 w 12192000"/>
              <a:gd name="connsiteY2" fmla="*/ 18131 h 1924333"/>
              <a:gd name="connsiteX3" fmla="*/ 6378008 w 12192000"/>
              <a:gd name="connsiteY3" fmla="*/ 24625 h 1924333"/>
              <a:gd name="connsiteX4" fmla="*/ 6466340 w 12192000"/>
              <a:gd name="connsiteY4" fmla="*/ 21366 h 1924333"/>
              <a:gd name="connsiteX5" fmla="*/ 6553334 w 12192000"/>
              <a:gd name="connsiteY5" fmla="*/ 35307 h 1924333"/>
              <a:gd name="connsiteX6" fmla="*/ 6626068 w 12192000"/>
              <a:gd name="connsiteY6" fmla="*/ 58045 h 1924333"/>
              <a:gd name="connsiteX7" fmla="*/ 6692303 w 12192000"/>
              <a:gd name="connsiteY7" fmla="*/ 91487 h 1924333"/>
              <a:gd name="connsiteX8" fmla="*/ 6733670 w 12192000"/>
              <a:gd name="connsiteY8" fmla="*/ 118130 h 1924333"/>
              <a:gd name="connsiteX9" fmla="*/ 6798016 w 12192000"/>
              <a:gd name="connsiteY9" fmla="*/ 112271 h 1924333"/>
              <a:gd name="connsiteX10" fmla="*/ 6801081 w 12192000"/>
              <a:gd name="connsiteY10" fmla="*/ 114963 h 1924333"/>
              <a:gd name="connsiteX11" fmla="*/ 6819351 w 12192000"/>
              <a:gd name="connsiteY11" fmla="*/ 128825 h 1924333"/>
              <a:gd name="connsiteX12" fmla="*/ 6852732 w 12192000"/>
              <a:gd name="connsiteY12" fmla="*/ 123321 h 1924333"/>
              <a:gd name="connsiteX13" fmla="*/ 6865247 w 12192000"/>
              <a:gd name="connsiteY13" fmla="*/ 128836 h 1924333"/>
              <a:gd name="connsiteX14" fmla="*/ 6905517 w 12192000"/>
              <a:gd name="connsiteY14" fmla="*/ 129265 h 1924333"/>
              <a:gd name="connsiteX15" fmla="*/ 6950286 w 12192000"/>
              <a:gd name="connsiteY15" fmla="*/ 150104 h 1924333"/>
              <a:gd name="connsiteX16" fmla="*/ 7003442 w 12192000"/>
              <a:gd name="connsiteY16" fmla="*/ 136136 h 1924333"/>
              <a:gd name="connsiteX17" fmla="*/ 7160047 w 12192000"/>
              <a:gd name="connsiteY17" fmla="*/ 166721 h 1924333"/>
              <a:gd name="connsiteX18" fmla="*/ 7325604 w 12192000"/>
              <a:gd name="connsiteY18" fmla="*/ 215867 h 1924333"/>
              <a:gd name="connsiteX19" fmla="*/ 7540522 w 12192000"/>
              <a:gd name="connsiteY19" fmla="*/ 239374 h 1924333"/>
              <a:gd name="connsiteX20" fmla="*/ 7612071 w 12192000"/>
              <a:gd name="connsiteY20" fmla="*/ 229553 h 1924333"/>
              <a:gd name="connsiteX21" fmla="*/ 7651995 w 12192000"/>
              <a:gd name="connsiteY21" fmla="*/ 244567 h 1924333"/>
              <a:gd name="connsiteX22" fmla="*/ 7725761 w 12192000"/>
              <a:gd name="connsiteY22" fmla="*/ 258638 h 1924333"/>
              <a:gd name="connsiteX23" fmla="*/ 7823038 w 12192000"/>
              <a:gd name="connsiteY23" fmla="*/ 287078 h 1924333"/>
              <a:gd name="connsiteX24" fmla="*/ 7866405 w 12192000"/>
              <a:gd name="connsiteY24" fmla="*/ 287288 h 1924333"/>
              <a:gd name="connsiteX25" fmla="*/ 7875021 w 12192000"/>
              <a:gd name="connsiteY25" fmla="*/ 288224 h 1924333"/>
              <a:gd name="connsiteX26" fmla="*/ 7875146 w 12192000"/>
              <a:gd name="connsiteY26" fmla="*/ 288614 h 1924333"/>
              <a:gd name="connsiteX27" fmla="*/ 7907443 w 12192000"/>
              <a:gd name="connsiteY27" fmla="*/ 291752 h 1924333"/>
              <a:gd name="connsiteX28" fmla="*/ 7912892 w 12192000"/>
              <a:gd name="connsiteY28" fmla="*/ 294833 h 1924333"/>
              <a:gd name="connsiteX29" fmla="*/ 7946345 w 12192000"/>
              <a:gd name="connsiteY29" fmla="*/ 319359 h 1924333"/>
              <a:gd name="connsiteX30" fmla="*/ 8021238 w 12192000"/>
              <a:gd name="connsiteY30" fmla="*/ 315159 h 1924333"/>
              <a:gd name="connsiteX31" fmla="*/ 8094697 w 12192000"/>
              <a:gd name="connsiteY31" fmla="*/ 351819 h 1924333"/>
              <a:gd name="connsiteX32" fmla="*/ 8155208 w 12192000"/>
              <a:gd name="connsiteY32" fmla="*/ 371168 h 1924333"/>
              <a:gd name="connsiteX33" fmla="*/ 8248472 w 12192000"/>
              <a:gd name="connsiteY33" fmla="*/ 400489 h 1924333"/>
              <a:gd name="connsiteX34" fmla="*/ 8300068 w 12192000"/>
              <a:gd name="connsiteY34" fmla="*/ 405531 h 1924333"/>
              <a:gd name="connsiteX35" fmla="*/ 8356293 w 12192000"/>
              <a:gd name="connsiteY35" fmla="*/ 403328 h 1924333"/>
              <a:gd name="connsiteX36" fmla="*/ 8475838 w 12192000"/>
              <a:gd name="connsiteY36" fmla="*/ 435524 h 1924333"/>
              <a:gd name="connsiteX37" fmla="*/ 8575216 w 12192000"/>
              <a:gd name="connsiteY37" fmla="*/ 450198 h 1924333"/>
              <a:gd name="connsiteX38" fmla="*/ 8588650 w 12192000"/>
              <a:gd name="connsiteY38" fmla="*/ 447070 h 1924333"/>
              <a:gd name="connsiteX39" fmla="*/ 8612184 w 12192000"/>
              <a:gd name="connsiteY39" fmla="*/ 439577 h 1924333"/>
              <a:gd name="connsiteX40" fmla="*/ 8630713 w 12192000"/>
              <a:gd name="connsiteY40" fmla="*/ 433015 h 1924333"/>
              <a:gd name="connsiteX41" fmla="*/ 8704240 w 12192000"/>
              <a:gd name="connsiteY41" fmla="*/ 422865 h 1924333"/>
              <a:gd name="connsiteX42" fmla="*/ 8829513 w 12192000"/>
              <a:gd name="connsiteY42" fmla="*/ 429389 h 1924333"/>
              <a:gd name="connsiteX43" fmla="*/ 9083651 w 12192000"/>
              <a:gd name="connsiteY43" fmla="*/ 390744 h 1924333"/>
              <a:gd name="connsiteX44" fmla="*/ 9371402 w 12192000"/>
              <a:gd name="connsiteY44" fmla="*/ 371809 h 1924333"/>
              <a:gd name="connsiteX45" fmla="*/ 9429586 w 12192000"/>
              <a:gd name="connsiteY45" fmla="*/ 369213 h 1924333"/>
              <a:gd name="connsiteX46" fmla="*/ 9489757 w 12192000"/>
              <a:gd name="connsiteY46" fmla="*/ 377814 h 1924333"/>
              <a:gd name="connsiteX47" fmla="*/ 9516954 w 12192000"/>
              <a:gd name="connsiteY47" fmla="*/ 376991 h 1924333"/>
              <a:gd name="connsiteX48" fmla="*/ 9645588 w 12192000"/>
              <a:gd name="connsiteY48" fmla="*/ 363590 h 1924333"/>
              <a:gd name="connsiteX49" fmla="*/ 9722896 w 12192000"/>
              <a:gd name="connsiteY49" fmla="*/ 360983 h 1924333"/>
              <a:gd name="connsiteX50" fmla="*/ 9752803 w 12192000"/>
              <a:gd name="connsiteY50" fmla="*/ 368492 h 1924333"/>
              <a:gd name="connsiteX51" fmla="*/ 9890305 w 12192000"/>
              <a:gd name="connsiteY51" fmla="*/ 380736 h 1924333"/>
              <a:gd name="connsiteX52" fmla="*/ 9939767 w 12192000"/>
              <a:gd name="connsiteY52" fmla="*/ 377776 h 1924333"/>
              <a:gd name="connsiteX53" fmla="*/ 9944355 w 12192000"/>
              <a:gd name="connsiteY53" fmla="*/ 377352 h 1924333"/>
              <a:gd name="connsiteX54" fmla="*/ 9953719 w 12192000"/>
              <a:gd name="connsiteY54" fmla="*/ 375642 h 1924333"/>
              <a:gd name="connsiteX55" fmla="*/ 9955809 w 12192000"/>
              <a:gd name="connsiteY55" fmla="*/ 376294 h 1924333"/>
              <a:gd name="connsiteX56" fmla="*/ 10032710 w 12192000"/>
              <a:gd name="connsiteY56" fmla="*/ 394940 h 1924333"/>
              <a:gd name="connsiteX57" fmla="*/ 10049925 w 12192000"/>
              <a:gd name="connsiteY57" fmla="*/ 404971 h 1924333"/>
              <a:gd name="connsiteX58" fmla="*/ 10112671 w 12192000"/>
              <a:gd name="connsiteY58" fmla="*/ 414549 h 1924333"/>
              <a:gd name="connsiteX59" fmla="*/ 10170853 w 12192000"/>
              <a:gd name="connsiteY59" fmla="*/ 435168 h 1924333"/>
              <a:gd name="connsiteX60" fmla="*/ 10290184 w 12192000"/>
              <a:gd name="connsiteY60" fmla="*/ 448123 h 1924333"/>
              <a:gd name="connsiteX61" fmla="*/ 10320158 w 12192000"/>
              <a:gd name="connsiteY61" fmla="*/ 458352 h 1924333"/>
              <a:gd name="connsiteX62" fmla="*/ 10321815 w 12192000"/>
              <a:gd name="connsiteY62" fmla="*/ 463087 h 1924333"/>
              <a:gd name="connsiteX63" fmla="*/ 10373742 w 12192000"/>
              <a:gd name="connsiteY63" fmla="*/ 464538 h 1924333"/>
              <a:gd name="connsiteX64" fmla="*/ 10428532 w 12192000"/>
              <a:gd name="connsiteY64" fmla="*/ 492504 h 1924333"/>
              <a:gd name="connsiteX65" fmla="*/ 10466490 w 12192000"/>
              <a:gd name="connsiteY65" fmla="*/ 517759 h 1924333"/>
              <a:gd name="connsiteX66" fmla="*/ 10466675 w 12192000"/>
              <a:gd name="connsiteY66" fmla="*/ 522076 h 1924333"/>
              <a:gd name="connsiteX67" fmla="*/ 10470309 w 12192000"/>
              <a:gd name="connsiteY67" fmla="*/ 522792 h 1924333"/>
              <a:gd name="connsiteX68" fmla="*/ 10474138 w 12192000"/>
              <a:gd name="connsiteY68" fmla="*/ 519761 h 1924333"/>
              <a:gd name="connsiteX69" fmla="*/ 10501100 w 12192000"/>
              <a:gd name="connsiteY69" fmla="*/ 528263 h 1924333"/>
              <a:gd name="connsiteX70" fmla="*/ 10502395 w 12192000"/>
              <a:gd name="connsiteY70" fmla="*/ 536393 h 1924333"/>
              <a:gd name="connsiteX71" fmla="*/ 10689496 w 12192000"/>
              <a:gd name="connsiteY71" fmla="*/ 560233 h 1924333"/>
              <a:gd name="connsiteX72" fmla="*/ 10788736 w 12192000"/>
              <a:gd name="connsiteY72" fmla="*/ 613188 h 1924333"/>
              <a:gd name="connsiteX73" fmla="*/ 10819747 w 12192000"/>
              <a:gd name="connsiteY73" fmla="*/ 621351 h 1924333"/>
              <a:gd name="connsiteX74" fmla="*/ 10864632 w 12192000"/>
              <a:gd name="connsiteY74" fmla="*/ 644858 h 1924333"/>
              <a:gd name="connsiteX75" fmla="*/ 10929407 w 12192000"/>
              <a:gd name="connsiteY75" fmla="*/ 652945 h 1924333"/>
              <a:gd name="connsiteX76" fmla="*/ 10979412 w 12192000"/>
              <a:gd name="connsiteY76" fmla="*/ 654217 h 1924333"/>
              <a:gd name="connsiteX77" fmla="*/ 11006959 w 12192000"/>
              <a:gd name="connsiteY77" fmla="*/ 657017 h 1924333"/>
              <a:gd name="connsiteX78" fmla="*/ 11077038 w 12192000"/>
              <a:gd name="connsiteY78" fmla="*/ 668487 h 1924333"/>
              <a:gd name="connsiteX79" fmla="*/ 11157850 w 12192000"/>
              <a:gd name="connsiteY79" fmla="*/ 693164 h 1924333"/>
              <a:gd name="connsiteX80" fmla="*/ 11175276 w 12192000"/>
              <a:gd name="connsiteY80" fmla="*/ 697243 h 1924333"/>
              <a:gd name="connsiteX81" fmla="*/ 11191131 w 12192000"/>
              <a:gd name="connsiteY81" fmla="*/ 696085 h 1924333"/>
              <a:gd name="connsiteX82" fmla="*/ 11195573 w 12192000"/>
              <a:gd name="connsiteY82" fmla="*/ 691751 h 1924333"/>
              <a:gd name="connsiteX83" fmla="*/ 11205299 w 12192000"/>
              <a:gd name="connsiteY83" fmla="*/ 693247 h 1924333"/>
              <a:gd name="connsiteX84" fmla="*/ 11223770 w 12192000"/>
              <a:gd name="connsiteY84" fmla="*/ 690335 h 1924333"/>
              <a:gd name="connsiteX85" fmla="*/ 11292119 w 12192000"/>
              <a:gd name="connsiteY85" fmla="*/ 713311 h 1924333"/>
              <a:gd name="connsiteX86" fmla="*/ 11435379 w 12192000"/>
              <a:gd name="connsiteY86" fmla="*/ 758519 h 1924333"/>
              <a:gd name="connsiteX87" fmla="*/ 11604406 w 12192000"/>
              <a:gd name="connsiteY87" fmla="*/ 810476 h 1924333"/>
              <a:gd name="connsiteX88" fmla="*/ 11652155 w 12192000"/>
              <a:gd name="connsiteY88" fmla="*/ 825109 h 1924333"/>
              <a:gd name="connsiteX89" fmla="*/ 11654192 w 12192000"/>
              <a:gd name="connsiteY89" fmla="*/ 827301 h 1924333"/>
              <a:gd name="connsiteX90" fmla="*/ 11676599 w 12192000"/>
              <a:gd name="connsiteY90" fmla="*/ 846628 h 1924333"/>
              <a:gd name="connsiteX91" fmla="*/ 11775168 w 12192000"/>
              <a:gd name="connsiteY91" fmla="*/ 890664 h 1924333"/>
              <a:gd name="connsiteX92" fmla="*/ 11826341 w 12192000"/>
              <a:gd name="connsiteY92" fmla="*/ 877558 h 1924333"/>
              <a:gd name="connsiteX93" fmla="*/ 11879068 w 12192000"/>
              <a:gd name="connsiteY93" fmla="*/ 874038 h 1924333"/>
              <a:gd name="connsiteX94" fmla="*/ 11889563 w 12192000"/>
              <a:gd name="connsiteY94" fmla="*/ 878619 h 1924333"/>
              <a:gd name="connsiteX95" fmla="*/ 12016613 w 12192000"/>
              <a:gd name="connsiteY95" fmla="*/ 886111 h 1924333"/>
              <a:gd name="connsiteX96" fmla="*/ 12108292 w 12192000"/>
              <a:gd name="connsiteY96" fmla="*/ 868500 h 1924333"/>
              <a:gd name="connsiteX97" fmla="*/ 12182910 w 12192000"/>
              <a:gd name="connsiteY97" fmla="*/ 882003 h 1924333"/>
              <a:gd name="connsiteX98" fmla="*/ 12192000 w 12192000"/>
              <a:gd name="connsiteY98" fmla="*/ 884778 h 1924333"/>
              <a:gd name="connsiteX99" fmla="*/ 12192000 w 12192000"/>
              <a:gd name="connsiteY99" fmla="*/ 1610315 h 1924333"/>
              <a:gd name="connsiteX100" fmla="*/ 12191998 w 12192000"/>
              <a:gd name="connsiteY100" fmla="*/ 1610315 h 1924333"/>
              <a:gd name="connsiteX101" fmla="*/ 12191998 w 12192000"/>
              <a:gd name="connsiteY101" fmla="*/ 1924333 h 1924333"/>
              <a:gd name="connsiteX102" fmla="*/ 0 w 12192000"/>
              <a:gd name="connsiteY102" fmla="*/ 1924333 h 1924333"/>
              <a:gd name="connsiteX103" fmla="*/ 0 w 12192000"/>
              <a:gd name="connsiteY103" fmla="*/ 505159 h 1924333"/>
              <a:gd name="connsiteX104" fmla="*/ 5722 w 12192000"/>
              <a:gd name="connsiteY104" fmla="*/ 508889 h 1924333"/>
              <a:gd name="connsiteX105" fmla="*/ 38476 w 12192000"/>
              <a:gd name="connsiteY105" fmla="*/ 524137 h 1924333"/>
              <a:gd name="connsiteX106" fmla="*/ 192883 w 12192000"/>
              <a:gd name="connsiteY106" fmla="*/ 545272 h 1924333"/>
              <a:gd name="connsiteX107" fmla="*/ 343710 w 12192000"/>
              <a:gd name="connsiteY107" fmla="*/ 565029 h 1924333"/>
              <a:gd name="connsiteX108" fmla="*/ 471066 w 12192000"/>
              <a:gd name="connsiteY108" fmla="*/ 549837 h 1924333"/>
              <a:gd name="connsiteX109" fmla="*/ 617333 w 12192000"/>
              <a:gd name="connsiteY109" fmla="*/ 526428 h 1924333"/>
              <a:gd name="connsiteX110" fmla="*/ 725203 w 12192000"/>
              <a:gd name="connsiteY110" fmla="*/ 523793 h 1924333"/>
              <a:gd name="connsiteX111" fmla="*/ 788494 w 12192000"/>
              <a:gd name="connsiteY111" fmla="*/ 505799 h 1924333"/>
              <a:gd name="connsiteX112" fmla="*/ 885977 w 12192000"/>
              <a:gd name="connsiteY112" fmla="*/ 526585 h 1924333"/>
              <a:gd name="connsiteX113" fmla="*/ 932142 w 12192000"/>
              <a:gd name="connsiteY113" fmla="*/ 528005 h 1924333"/>
              <a:gd name="connsiteX114" fmla="*/ 1090404 w 12192000"/>
              <a:gd name="connsiteY114" fmla="*/ 498299 h 1924333"/>
              <a:gd name="connsiteX115" fmla="*/ 1188628 w 12192000"/>
              <a:gd name="connsiteY115" fmla="*/ 483151 h 1924333"/>
              <a:gd name="connsiteX116" fmla="*/ 1316247 w 12192000"/>
              <a:gd name="connsiteY116" fmla="*/ 425979 h 1924333"/>
              <a:gd name="connsiteX117" fmla="*/ 1357712 w 12192000"/>
              <a:gd name="connsiteY117" fmla="*/ 416549 h 1924333"/>
              <a:gd name="connsiteX118" fmla="*/ 1425921 w 12192000"/>
              <a:gd name="connsiteY118" fmla="*/ 413953 h 1924333"/>
              <a:gd name="connsiteX119" fmla="*/ 1503817 w 12192000"/>
              <a:gd name="connsiteY119" fmla="*/ 380457 h 1924333"/>
              <a:gd name="connsiteX120" fmla="*/ 1639196 w 12192000"/>
              <a:gd name="connsiteY120" fmla="*/ 372785 h 1924333"/>
              <a:gd name="connsiteX121" fmla="*/ 1705606 w 12192000"/>
              <a:gd name="connsiteY121" fmla="*/ 359023 h 1924333"/>
              <a:gd name="connsiteX122" fmla="*/ 1813011 w 12192000"/>
              <a:gd name="connsiteY122" fmla="*/ 331023 h 1924333"/>
              <a:gd name="connsiteX123" fmla="*/ 1831380 w 12192000"/>
              <a:gd name="connsiteY123" fmla="*/ 341307 h 1924333"/>
              <a:gd name="connsiteX124" fmla="*/ 1858612 w 12192000"/>
              <a:gd name="connsiteY124" fmla="*/ 326777 h 1924333"/>
              <a:gd name="connsiteX125" fmla="*/ 1880661 w 12192000"/>
              <a:gd name="connsiteY125" fmla="*/ 335987 h 1924333"/>
              <a:gd name="connsiteX126" fmla="*/ 1941495 w 12192000"/>
              <a:gd name="connsiteY126" fmla="*/ 310792 h 1924333"/>
              <a:gd name="connsiteX127" fmla="*/ 1995402 w 12192000"/>
              <a:gd name="connsiteY127" fmla="*/ 305480 h 1924333"/>
              <a:gd name="connsiteX128" fmla="*/ 2223864 w 12192000"/>
              <a:gd name="connsiteY128" fmla="*/ 266118 h 1924333"/>
              <a:gd name="connsiteX129" fmla="*/ 2418043 w 12192000"/>
              <a:gd name="connsiteY129" fmla="*/ 215314 h 1924333"/>
              <a:gd name="connsiteX130" fmla="*/ 2558461 w 12192000"/>
              <a:gd name="connsiteY130" fmla="*/ 168193 h 1924333"/>
              <a:gd name="connsiteX131" fmla="*/ 2595535 w 12192000"/>
              <a:gd name="connsiteY131" fmla="*/ 158548 h 1924333"/>
              <a:gd name="connsiteX132" fmla="*/ 2626942 w 12192000"/>
              <a:gd name="connsiteY132" fmla="*/ 130400 h 1924333"/>
              <a:gd name="connsiteX133" fmla="*/ 2632225 w 12192000"/>
              <a:gd name="connsiteY133" fmla="*/ 130446 h 1924333"/>
              <a:gd name="connsiteX134" fmla="*/ 2696856 w 12192000"/>
              <a:gd name="connsiteY134" fmla="*/ 128498 h 1924333"/>
              <a:gd name="connsiteX135" fmla="*/ 2759767 w 12192000"/>
              <a:gd name="connsiteY135" fmla="*/ 127784 h 1924333"/>
              <a:gd name="connsiteX136" fmla="*/ 2792685 w 12192000"/>
              <a:gd name="connsiteY136" fmla="*/ 115710 h 1924333"/>
              <a:gd name="connsiteX137" fmla="*/ 2799767 w 12192000"/>
              <a:gd name="connsiteY137" fmla="*/ 113754 h 1924333"/>
              <a:gd name="connsiteX138" fmla="*/ 2829799 w 12192000"/>
              <a:gd name="connsiteY138" fmla="*/ 120042 h 1924333"/>
              <a:gd name="connsiteX139" fmla="*/ 2890704 w 12192000"/>
              <a:gd name="connsiteY139" fmla="*/ 121493 h 1924333"/>
              <a:gd name="connsiteX140" fmla="*/ 3042646 w 12192000"/>
              <a:gd name="connsiteY140" fmla="*/ 112273 h 1924333"/>
              <a:gd name="connsiteX141" fmla="*/ 3146630 w 12192000"/>
              <a:gd name="connsiteY141" fmla="*/ 100898 h 1924333"/>
              <a:gd name="connsiteX142" fmla="*/ 3233163 w 12192000"/>
              <a:gd name="connsiteY142" fmla="*/ 120200 h 1924333"/>
              <a:gd name="connsiteX143" fmla="*/ 3372699 w 12192000"/>
              <a:gd name="connsiteY143" fmla="*/ 129394 h 1924333"/>
              <a:gd name="connsiteX144" fmla="*/ 3394352 w 12192000"/>
              <a:gd name="connsiteY144" fmla="*/ 131671 h 1924333"/>
              <a:gd name="connsiteX145" fmla="*/ 3448218 w 12192000"/>
              <a:gd name="connsiteY145" fmla="*/ 118229 h 1924333"/>
              <a:gd name="connsiteX146" fmla="*/ 3505047 w 12192000"/>
              <a:gd name="connsiteY146" fmla="*/ 115412 h 1924333"/>
              <a:gd name="connsiteX147" fmla="*/ 3521767 w 12192000"/>
              <a:gd name="connsiteY147" fmla="*/ 111071 h 1924333"/>
              <a:gd name="connsiteX148" fmla="*/ 3585137 w 12192000"/>
              <a:gd name="connsiteY148" fmla="*/ 114371 h 1924333"/>
              <a:gd name="connsiteX149" fmla="*/ 3690293 w 12192000"/>
              <a:gd name="connsiteY149" fmla="*/ 98301 h 1924333"/>
              <a:gd name="connsiteX150" fmla="*/ 3867818 w 12192000"/>
              <a:gd name="connsiteY150" fmla="*/ 88985 h 1924333"/>
              <a:gd name="connsiteX151" fmla="*/ 4091337 w 12192000"/>
              <a:gd name="connsiteY151" fmla="*/ 70813 h 1924333"/>
              <a:gd name="connsiteX152" fmla="*/ 4246332 w 12192000"/>
              <a:gd name="connsiteY152" fmla="*/ 41697 h 1924333"/>
              <a:gd name="connsiteX153" fmla="*/ 4266975 w 12192000"/>
              <a:gd name="connsiteY153" fmla="*/ 46592 h 1924333"/>
              <a:gd name="connsiteX154" fmla="*/ 4270566 w 12192000"/>
              <a:gd name="connsiteY154" fmla="*/ 47620 h 1924333"/>
              <a:gd name="connsiteX155" fmla="*/ 4288964 w 12192000"/>
              <a:gd name="connsiteY155" fmla="*/ 52766 h 1924333"/>
              <a:gd name="connsiteX156" fmla="*/ 4365137 w 12192000"/>
              <a:gd name="connsiteY156" fmla="*/ 51783 h 1924333"/>
              <a:gd name="connsiteX157" fmla="*/ 4430546 w 12192000"/>
              <a:gd name="connsiteY157" fmla="*/ 44555 h 1924333"/>
              <a:gd name="connsiteX158" fmla="*/ 4444136 w 12192000"/>
              <a:gd name="connsiteY158" fmla="*/ 39567 h 1924333"/>
              <a:gd name="connsiteX159" fmla="*/ 4534039 w 12192000"/>
              <a:gd name="connsiteY159" fmla="*/ 31604 h 1924333"/>
              <a:gd name="connsiteX160" fmla="*/ 4560448 w 12192000"/>
              <a:gd name="connsiteY160" fmla="*/ 25231 h 1924333"/>
              <a:gd name="connsiteX161" fmla="*/ 4568006 w 12192000"/>
              <a:gd name="connsiteY161" fmla="*/ 25970 h 1924333"/>
              <a:gd name="connsiteX162" fmla="*/ 4595497 w 12192000"/>
              <a:gd name="connsiteY162" fmla="*/ 22958 h 1924333"/>
              <a:gd name="connsiteX163" fmla="*/ 4608623 w 12192000"/>
              <a:gd name="connsiteY163" fmla="*/ 18108 h 1924333"/>
              <a:gd name="connsiteX164" fmla="*/ 4623942 w 12192000"/>
              <a:gd name="connsiteY164" fmla="*/ 22251 h 1924333"/>
              <a:gd name="connsiteX165" fmla="*/ 4664336 w 12192000"/>
              <a:gd name="connsiteY165" fmla="*/ 23306 h 1924333"/>
              <a:gd name="connsiteX166" fmla="*/ 4677385 w 12192000"/>
              <a:gd name="connsiteY166" fmla="*/ 18246 h 1924333"/>
              <a:gd name="connsiteX167" fmla="*/ 4698143 w 12192000"/>
              <a:gd name="connsiteY167" fmla="*/ 18036 h 1924333"/>
              <a:gd name="connsiteX168" fmla="*/ 4750609 w 12192000"/>
              <a:gd name="connsiteY168" fmla="*/ 23611 h 1924333"/>
              <a:gd name="connsiteX169" fmla="*/ 4784658 w 12192000"/>
              <a:gd name="connsiteY169" fmla="*/ 25057 h 1924333"/>
              <a:gd name="connsiteX170" fmla="*/ 4847558 w 12192000"/>
              <a:gd name="connsiteY170" fmla="*/ 38726 h 1924333"/>
              <a:gd name="connsiteX171" fmla="*/ 4909134 w 12192000"/>
              <a:gd name="connsiteY171" fmla="*/ 50659 h 1924333"/>
              <a:gd name="connsiteX172" fmla="*/ 5099219 w 12192000"/>
              <a:gd name="connsiteY172" fmla="*/ 55050 h 1924333"/>
              <a:gd name="connsiteX173" fmla="*/ 5184992 w 12192000"/>
              <a:gd name="connsiteY173" fmla="*/ 67596 h 1924333"/>
              <a:gd name="connsiteX174" fmla="*/ 5229637 w 12192000"/>
              <a:gd name="connsiteY174" fmla="*/ 67789 h 1924333"/>
              <a:gd name="connsiteX175" fmla="*/ 5389346 w 12192000"/>
              <a:gd name="connsiteY175" fmla="*/ 80211 h 1924333"/>
              <a:gd name="connsiteX176" fmla="*/ 5494414 w 12192000"/>
              <a:gd name="connsiteY176" fmla="*/ 75926 h 1924333"/>
              <a:gd name="connsiteX177" fmla="*/ 5528443 w 12192000"/>
              <a:gd name="connsiteY177" fmla="*/ 77206 h 1924333"/>
              <a:gd name="connsiteX178" fmla="*/ 5684939 w 12192000"/>
              <a:gd name="connsiteY178" fmla="*/ 50269 h 1924333"/>
              <a:gd name="connsiteX179" fmla="*/ 5765146 w 12192000"/>
              <a:gd name="connsiteY179" fmla="*/ 50414 h 1924333"/>
              <a:gd name="connsiteX180" fmla="*/ 5848655 w 12192000"/>
              <a:gd name="connsiteY180" fmla="*/ 35257 h 1924333"/>
              <a:gd name="connsiteX181" fmla="*/ 5930656 w 12192000"/>
              <a:gd name="connsiteY181" fmla="*/ 30131 h 1924333"/>
              <a:gd name="connsiteX182" fmla="*/ 6124150 w 12192000"/>
              <a:gd name="connsiteY182" fmla="*/ 31679 h 1924333"/>
              <a:gd name="connsiteX183" fmla="*/ 6189199 w 12192000"/>
              <a:gd name="connsiteY183" fmla="*/ 588 h 1924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2192000" h="1924333">
                <a:moveTo>
                  <a:pt x="6189199" y="588"/>
                </a:moveTo>
                <a:cubicBezTo>
                  <a:pt x="6196356" y="-574"/>
                  <a:pt x="6202609" y="-108"/>
                  <a:pt x="6207079" y="2850"/>
                </a:cubicBezTo>
                <a:cubicBezTo>
                  <a:pt x="6222026" y="2749"/>
                  <a:pt x="6273489" y="3767"/>
                  <a:pt x="6285610" y="18131"/>
                </a:cubicBezTo>
                <a:cubicBezTo>
                  <a:pt x="6307255" y="18685"/>
                  <a:pt x="6357141" y="23793"/>
                  <a:pt x="6378008" y="24625"/>
                </a:cubicBezTo>
                <a:cubicBezTo>
                  <a:pt x="6409946" y="30645"/>
                  <a:pt x="6438307" y="10375"/>
                  <a:pt x="6466340" y="21366"/>
                </a:cubicBezTo>
                <a:cubicBezTo>
                  <a:pt x="6488276" y="31229"/>
                  <a:pt x="6529854" y="28110"/>
                  <a:pt x="6553334" y="35307"/>
                </a:cubicBezTo>
                <a:cubicBezTo>
                  <a:pt x="6561737" y="48059"/>
                  <a:pt x="6609188" y="62087"/>
                  <a:pt x="6626068" y="58045"/>
                </a:cubicBezTo>
                <a:cubicBezTo>
                  <a:pt x="6660952" y="66570"/>
                  <a:pt x="6666277" y="84716"/>
                  <a:pt x="6692303" y="91487"/>
                </a:cubicBezTo>
                <a:lnTo>
                  <a:pt x="6733670" y="118130"/>
                </a:lnTo>
                <a:lnTo>
                  <a:pt x="6798016" y="112271"/>
                </a:lnTo>
                <a:lnTo>
                  <a:pt x="6801081" y="114963"/>
                </a:lnTo>
                <a:cubicBezTo>
                  <a:pt x="6806919" y="120140"/>
                  <a:pt x="6812832" y="125016"/>
                  <a:pt x="6819351" y="128825"/>
                </a:cubicBezTo>
                <a:cubicBezTo>
                  <a:pt x="6825742" y="109997"/>
                  <a:pt x="6840132" y="116541"/>
                  <a:pt x="6852732" y="123321"/>
                </a:cubicBezTo>
                <a:lnTo>
                  <a:pt x="6865247" y="128836"/>
                </a:lnTo>
                <a:lnTo>
                  <a:pt x="6905517" y="129265"/>
                </a:lnTo>
                <a:cubicBezTo>
                  <a:pt x="6934052" y="140042"/>
                  <a:pt x="6939773" y="141556"/>
                  <a:pt x="6950286" y="150104"/>
                </a:cubicBezTo>
                <a:lnTo>
                  <a:pt x="7003442" y="136136"/>
                </a:lnTo>
                <a:lnTo>
                  <a:pt x="7160047" y="166721"/>
                </a:lnTo>
                <a:cubicBezTo>
                  <a:pt x="7207281" y="179911"/>
                  <a:pt x="7280644" y="210197"/>
                  <a:pt x="7325604" y="215867"/>
                </a:cubicBezTo>
                <a:cubicBezTo>
                  <a:pt x="7460113" y="233904"/>
                  <a:pt x="7393081" y="242880"/>
                  <a:pt x="7540522" y="239374"/>
                </a:cubicBezTo>
                <a:cubicBezTo>
                  <a:pt x="7545714" y="234872"/>
                  <a:pt x="7605972" y="231727"/>
                  <a:pt x="7612071" y="229553"/>
                </a:cubicBezTo>
                <a:lnTo>
                  <a:pt x="7651995" y="244567"/>
                </a:lnTo>
                <a:lnTo>
                  <a:pt x="7725761" y="258638"/>
                </a:lnTo>
                <a:lnTo>
                  <a:pt x="7823038" y="287078"/>
                </a:lnTo>
                <a:cubicBezTo>
                  <a:pt x="7837080" y="286482"/>
                  <a:pt x="7851647" y="286498"/>
                  <a:pt x="7866405" y="287288"/>
                </a:cubicBezTo>
                <a:lnTo>
                  <a:pt x="7875021" y="288224"/>
                </a:lnTo>
                <a:cubicBezTo>
                  <a:pt x="7875062" y="288354"/>
                  <a:pt x="7875105" y="288483"/>
                  <a:pt x="7875146" y="288614"/>
                </a:cubicBezTo>
                <a:cubicBezTo>
                  <a:pt x="7880550" y="289202"/>
                  <a:pt x="7901153" y="290716"/>
                  <a:pt x="7907443" y="291752"/>
                </a:cubicBezTo>
                <a:lnTo>
                  <a:pt x="7912892" y="294833"/>
                </a:lnTo>
                <a:lnTo>
                  <a:pt x="7946345" y="319359"/>
                </a:lnTo>
                <a:cubicBezTo>
                  <a:pt x="7958657" y="312776"/>
                  <a:pt x="7996513" y="309749"/>
                  <a:pt x="8021238" y="315159"/>
                </a:cubicBezTo>
                <a:cubicBezTo>
                  <a:pt x="8045964" y="320570"/>
                  <a:pt x="8058169" y="340462"/>
                  <a:pt x="8094697" y="351819"/>
                </a:cubicBezTo>
                <a:cubicBezTo>
                  <a:pt x="8129587" y="361154"/>
                  <a:pt x="8116181" y="360544"/>
                  <a:pt x="8155208" y="371168"/>
                </a:cubicBezTo>
                <a:cubicBezTo>
                  <a:pt x="8196217" y="383300"/>
                  <a:pt x="8205468" y="391801"/>
                  <a:pt x="8248472" y="400489"/>
                </a:cubicBezTo>
                <a:cubicBezTo>
                  <a:pt x="8283932" y="419791"/>
                  <a:pt x="8278617" y="392031"/>
                  <a:pt x="8300068" y="405531"/>
                </a:cubicBezTo>
                <a:lnTo>
                  <a:pt x="8356293" y="403328"/>
                </a:lnTo>
                <a:cubicBezTo>
                  <a:pt x="8377247" y="404463"/>
                  <a:pt x="8438442" y="433194"/>
                  <a:pt x="8475838" y="435524"/>
                </a:cubicBezTo>
                <a:cubicBezTo>
                  <a:pt x="8510241" y="438037"/>
                  <a:pt x="8545511" y="449840"/>
                  <a:pt x="8575216" y="450198"/>
                </a:cubicBezTo>
                <a:lnTo>
                  <a:pt x="8588650" y="447070"/>
                </a:lnTo>
                <a:lnTo>
                  <a:pt x="8612184" y="439577"/>
                </a:lnTo>
                <a:lnTo>
                  <a:pt x="8630713" y="433015"/>
                </a:lnTo>
                <a:cubicBezTo>
                  <a:pt x="8635870" y="429519"/>
                  <a:pt x="8700685" y="428411"/>
                  <a:pt x="8704240" y="422865"/>
                </a:cubicBezTo>
                <a:cubicBezTo>
                  <a:pt x="8761777" y="429549"/>
                  <a:pt x="8768302" y="427178"/>
                  <a:pt x="8829513" y="429389"/>
                </a:cubicBezTo>
                <a:cubicBezTo>
                  <a:pt x="8922895" y="444672"/>
                  <a:pt x="8924579" y="401507"/>
                  <a:pt x="9083651" y="390744"/>
                </a:cubicBezTo>
                <a:cubicBezTo>
                  <a:pt x="9138403" y="388032"/>
                  <a:pt x="9315003" y="378647"/>
                  <a:pt x="9371402" y="371809"/>
                </a:cubicBezTo>
                <a:cubicBezTo>
                  <a:pt x="9358632" y="337502"/>
                  <a:pt x="9402842" y="379364"/>
                  <a:pt x="9429586" y="369213"/>
                </a:cubicBezTo>
                <a:cubicBezTo>
                  <a:pt x="9449312" y="370213"/>
                  <a:pt x="9473938" y="373270"/>
                  <a:pt x="9489757" y="377814"/>
                </a:cubicBezTo>
                <a:cubicBezTo>
                  <a:pt x="9498164" y="379256"/>
                  <a:pt x="9507139" y="379272"/>
                  <a:pt x="9516954" y="376991"/>
                </a:cubicBezTo>
                <a:cubicBezTo>
                  <a:pt x="9548430" y="354766"/>
                  <a:pt x="9591874" y="370315"/>
                  <a:pt x="9645588" y="363590"/>
                </a:cubicBezTo>
                <a:cubicBezTo>
                  <a:pt x="9660487" y="368814"/>
                  <a:pt x="9710817" y="350550"/>
                  <a:pt x="9722896" y="360983"/>
                </a:cubicBezTo>
                <a:cubicBezTo>
                  <a:pt x="9733918" y="362239"/>
                  <a:pt x="9745201" y="356679"/>
                  <a:pt x="9752803" y="368492"/>
                </a:cubicBezTo>
                <a:cubicBezTo>
                  <a:pt x="9793268" y="374490"/>
                  <a:pt x="9843313" y="380978"/>
                  <a:pt x="9890305" y="380736"/>
                </a:cubicBezTo>
                <a:cubicBezTo>
                  <a:pt x="9912701" y="380083"/>
                  <a:pt x="9926523" y="379037"/>
                  <a:pt x="9939767" y="377776"/>
                </a:cubicBezTo>
                <a:lnTo>
                  <a:pt x="9944355" y="377352"/>
                </a:lnTo>
                <a:lnTo>
                  <a:pt x="9953719" y="375642"/>
                </a:lnTo>
                <a:lnTo>
                  <a:pt x="9955809" y="376294"/>
                </a:lnTo>
                <a:lnTo>
                  <a:pt x="10032710" y="394940"/>
                </a:lnTo>
                <a:lnTo>
                  <a:pt x="10049925" y="404971"/>
                </a:lnTo>
                <a:lnTo>
                  <a:pt x="10112671" y="414549"/>
                </a:lnTo>
                <a:cubicBezTo>
                  <a:pt x="10169643" y="412125"/>
                  <a:pt x="10132220" y="425358"/>
                  <a:pt x="10170853" y="435168"/>
                </a:cubicBezTo>
                <a:cubicBezTo>
                  <a:pt x="10206088" y="442020"/>
                  <a:pt x="10240809" y="454081"/>
                  <a:pt x="10290184" y="448123"/>
                </a:cubicBezTo>
                <a:cubicBezTo>
                  <a:pt x="10301813" y="444919"/>
                  <a:pt x="10315233" y="449499"/>
                  <a:pt x="10320158" y="458352"/>
                </a:cubicBezTo>
                <a:cubicBezTo>
                  <a:pt x="10321006" y="459876"/>
                  <a:pt x="10321565" y="461470"/>
                  <a:pt x="10321815" y="463087"/>
                </a:cubicBezTo>
                <a:cubicBezTo>
                  <a:pt x="10354058" y="457158"/>
                  <a:pt x="10355176" y="470634"/>
                  <a:pt x="10373742" y="464538"/>
                </a:cubicBezTo>
                <a:cubicBezTo>
                  <a:pt x="10403060" y="475292"/>
                  <a:pt x="10411841" y="497597"/>
                  <a:pt x="10428532" y="492504"/>
                </a:cubicBezTo>
                <a:cubicBezTo>
                  <a:pt x="10440561" y="500742"/>
                  <a:pt x="10446267" y="521930"/>
                  <a:pt x="10466490" y="517759"/>
                </a:cubicBezTo>
                <a:cubicBezTo>
                  <a:pt x="10464622" y="519986"/>
                  <a:pt x="10465013" y="521261"/>
                  <a:pt x="10466675" y="522076"/>
                </a:cubicBezTo>
                <a:lnTo>
                  <a:pt x="10470309" y="522792"/>
                </a:lnTo>
                <a:lnTo>
                  <a:pt x="10474138" y="519761"/>
                </a:lnTo>
                <a:cubicBezTo>
                  <a:pt x="10488888" y="509612"/>
                  <a:pt x="10484914" y="524734"/>
                  <a:pt x="10501100" y="528263"/>
                </a:cubicBezTo>
                <a:cubicBezTo>
                  <a:pt x="10508412" y="530705"/>
                  <a:pt x="10505426" y="533743"/>
                  <a:pt x="10502395" y="536393"/>
                </a:cubicBezTo>
                <a:lnTo>
                  <a:pt x="10689496" y="560233"/>
                </a:lnTo>
                <a:cubicBezTo>
                  <a:pt x="10721441" y="573640"/>
                  <a:pt x="10757547" y="582937"/>
                  <a:pt x="10788736" y="613188"/>
                </a:cubicBezTo>
                <a:cubicBezTo>
                  <a:pt x="10794510" y="621641"/>
                  <a:pt x="10807098" y="616073"/>
                  <a:pt x="10819747" y="621351"/>
                </a:cubicBezTo>
                <a:cubicBezTo>
                  <a:pt x="10832398" y="626630"/>
                  <a:pt x="10846356" y="639592"/>
                  <a:pt x="10864632" y="644858"/>
                </a:cubicBezTo>
                <a:cubicBezTo>
                  <a:pt x="10895617" y="652290"/>
                  <a:pt x="10921550" y="640451"/>
                  <a:pt x="10929407" y="652945"/>
                </a:cubicBezTo>
                <a:cubicBezTo>
                  <a:pt x="10945460" y="653176"/>
                  <a:pt x="10968148" y="640553"/>
                  <a:pt x="10979412" y="654217"/>
                </a:cubicBezTo>
                <a:cubicBezTo>
                  <a:pt x="10981679" y="643737"/>
                  <a:pt x="10997287" y="663414"/>
                  <a:pt x="11006959" y="657017"/>
                </a:cubicBezTo>
                <a:cubicBezTo>
                  <a:pt x="11023230" y="659396"/>
                  <a:pt x="11051890" y="662462"/>
                  <a:pt x="11077038" y="668487"/>
                </a:cubicBezTo>
                <a:cubicBezTo>
                  <a:pt x="11097000" y="690299"/>
                  <a:pt x="11141286" y="676399"/>
                  <a:pt x="11157850" y="693164"/>
                </a:cubicBezTo>
                <a:cubicBezTo>
                  <a:pt x="11163800" y="695757"/>
                  <a:pt x="11169599" y="696942"/>
                  <a:pt x="11175276" y="697243"/>
                </a:cubicBezTo>
                <a:lnTo>
                  <a:pt x="11191131" y="696085"/>
                </a:lnTo>
                <a:lnTo>
                  <a:pt x="11195573" y="691751"/>
                </a:lnTo>
                <a:lnTo>
                  <a:pt x="11205299" y="693247"/>
                </a:lnTo>
                <a:lnTo>
                  <a:pt x="11223770" y="690335"/>
                </a:lnTo>
                <a:cubicBezTo>
                  <a:pt x="11237778" y="693777"/>
                  <a:pt x="11256852" y="701947"/>
                  <a:pt x="11292119" y="713311"/>
                </a:cubicBezTo>
                <a:cubicBezTo>
                  <a:pt x="11334878" y="733451"/>
                  <a:pt x="11401662" y="729175"/>
                  <a:pt x="11435379" y="758519"/>
                </a:cubicBezTo>
                <a:lnTo>
                  <a:pt x="11604406" y="810476"/>
                </a:lnTo>
                <a:lnTo>
                  <a:pt x="11652155" y="825109"/>
                </a:lnTo>
                <a:lnTo>
                  <a:pt x="11654192" y="827301"/>
                </a:lnTo>
                <a:cubicBezTo>
                  <a:pt x="11661650" y="834729"/>
                  <a:pt x="11669215" y="841480"/>
                  <a:pt x="11676599" y="846628"/>
                </a:cubicBezTo>
                <a:cubicBezTo>
                  <a:pt x="11688258" y="861760"/>
                  <a:pt x="11752266" y="896888"/>
                  <a:pt x="11775168" y="890664"/>
                </a:cubicBezTo>
                <a:cubicBezTo>
                  <a:pt x="11790977" y="883819"/>
                  <a:pt x="11808364" y="879901"/>
                  <a:pt x="11826341" y="877558"/>
                </a:cubicBezTo>
                <a:lnTo>
                  <a:pt x="11879068" y="874038"/>
                </a:lnTo>
                <a:lnTo>
                  <a:pt x="11889563" y="878619"/>
                </a:lnTo>
                <a:lnTo>
                  <a:pt x="12016613" y="886111"/>
                </a:lnTo>
                <a:lnTo>
                  <a:pt x="12108292" y="868500"/>
                </a:lnTo>
                <a:cubicBezTo>
                  <a:pt x="12129725" y="867311"/>
                  <a:pt x="12157891" y="874537"/>
                  <a:pt x="12182910" y="882003"/>
                </a:cubicBezTo>
                <a:lnTo>
                  <a:pt x="12192000" y="884778"/>
                </a:lnTo>
                <a:lnTo>
                  <a:pt x="12192000" y="1610315"/>
                </a:lnTo>
                <a:lnTo>
                  <a:pt x="12191998" y="1610315"/>
                </a:lnTo>
                <a:lnTo>
                  <a:pt x="12191998" y="1924333"/>
                </a:lnTo>
                <a:lnTo>
                  <a:pt x="0" y="1924333"/>
                </a:lnTo>
                <a:lnTo>
                  <a:pt x="0" y="505159"/>
                </a:lnTo>
                <a:lnTo>
                  <a:pt x="5722" y="508889"/>
                </a:lnTo>
                <a:cubicBezTo>
                  <a:pt x="21614" y="518548"/>
                  <a:pt x="33814" y="524781"/>
                  <a:pt x="38476" y="524137"/>
                </a:cubicBezTo>
                <a:cubicBezTo>
                  <a:pt x="99229" y="544180"/>
                  <a:pt x="142010" y="538457"/>
                  <a:pt x="192883" y="545272"/>
                </a:cubicBezTo>
                <a:cubicBezTo>
                  <a:pt x="277629" y="525210"/>
                  <a:pt x="293434" y="558443"/>
                  <a:pt x="343710" y="565029"/>
                </a:cubicBezTo>
                <a:cubicBezTo>
                  <a:pt x="383094" y="555729"/>
                  <a:pt x="425462" y="556271"/>
                  <a:pt x="471066" y="549837"/>
                </a:cubicBezTo>
                <a:cubicBezTo>
                  <a:pt x="513583" y="544428"/>
                  <a:pt x="569194" y="531004"/>
                  <a:pt x="617333" y="526428"/>
                </a:cubicBezTo>
                <a:cubicBezTo>
                  <a:pt x="660031" y="520760"/>
                  <a:pt x="696675" y="523882"/>
                  <a:pt x="725203" y="523793"/>
                </a:cubicBezTo>
                <a:cubicBezTo>
                  <a:pt x="736650" y="521695"/>
                  <a:pt x="780513" y="502146"/>
                  <a:pt x="788494" y="505799"/>
                </a:cubicBezTo>
                <a:lnTo>
                  <a:pt x="885977" y="526585"/>
                </a:lnTo>
                <a:cubicBezTo>
                  <a:pt x="906140" y="522837"/>
                  <a:pt x="917203" y="532232"/>
                  <a:pt x="932142" y="528005"/>
                </a:cubicBezTo>
                <a:cubicBezTo>
                  <a:pt x="963701" y="524128"/>
                  <a:pt x="1061555" y="499582"/>
                  <a:pt x="1090404" y="498299"/>
                </a:cubicBezTo>
                <a:cubicBezTo>
                  <a:pt x="1132840" y="494057"/>
                  <a:pt x="1148476" y="496041"/>
                  <a:pt x="1188628" y="483151"/>
                </a:cubicBezTo>
                <a:cubicBezTo>
                  <a:pt x="1230397" y="468408"/>
                  <a:pt x="1278711" y="457638"/>
                  <a:pt x="1316247" y="425979"/>
                </a:cubicBezTo>
                <a:cubicBezTo>
                  <a:pt x="1322662" y="417251"/>
                  <a:pt x="1339433" y="418553"/>
                  <a:pt x="1357712" y="416549"/>
                </a:cubicBezTo>
                <a:cubicBezTo>
                  <a:pt x="1375991" y="414544"/>
                  <a:pt x="1423507" y="412949"/>
                  <a:pt x="1425921" y="413953"/>
                </a:cubicBezTo>
                <a:cubicBezTo>
                  <a:pt x="1450272" y="407937"/>
                  <a:pt x="1458223" y="388156"/>
                  <a:pt x="1503817" y="380457"/>
                </a:cubicBezTo>
                <a:cubicBezTo>
                  <a:pt x="1541095" y="377398"/>
                  <a:pt x="1605565" y="376357"/>
                  <a:pt x="1639196" y="372785"/>
                </a:cubicBezTo>
                <a:cubicBezTo>
                  <a:pt x="1653280" y="376736"/>
                  <a:pt x="1695289" y="365766"/>
                  <a:pt x="1705606" y="359023"/>
                </a:cubicBezTo>
                <a:cubicBezTo>
                  <a:pt x="1729169" y="336295"/>
                  <a:pt x="1793207" y="348537"/>
                  <a:pt x="1813011" y="331023"/>
                </a:cubicBezTo>
                <a:cubicBezTo>
                  <a:pt x="1820772" y="328179"/>
                  <a:pt x="1823566" y="341833"/>
                  <a:pt x="1831380" y="341307"/>
                </a:cubicBezTo>
                <a:lnTo>
                  <a:pt x="1858612" y="326777"/>
                </a:lnTo>
                <a:lnTo>
                  <a:pt x="1880661" y="335987"/>
                </a:lnTo>
                <a:lnTo>
                  <a:pt x="1941495" y="310792"/>
                </a:lnTo>
                <a:cubicBezTo>
                  <a:pt x="1978970" y="307223"/>
                  <a:pt x="1947391" y="291714"/>
                  <a:pt x="1995402" y="305480"/>
                </a:cubicBezTo>
                <a:cubicBezTo>
                  <a:pt x="2042464" y="298034"/>
                  <a:pt x="2153424" y="281146"/>
                  <a:pt x="2223864" y="266118"/>
                </a:cubicBezTo>
                <a:cubicBezTo>
                  <a:pt x="2261296" y="256300"/>
                  <a:pt x="2360518" y="238323"/>
                  <a:pt x="2418043" y="215314"/>
                </a:cubicBezTo>
                <a:cubicBezTo>
                  <a:pt x="2472088" y="206823"/>
                  <a:pt x="2499422" y="162612"/>
                  <a:pt x="2558461" y="168193"/>
                </a:cubicBezTo>
                <a:cubicBezTo>
                  <a:pt x="2559660" y="164506"/>
                  <a:pt x="2592244" y="161337"/>
                  <a:pt x="2595535" y="158548"/>
                </a:cubicBezTo>
                <a:lnTo>
                  <a:pt x="2626942" y="130400"/>
                </a:lnTo>
                <a:lnTo>
                  <a:pt x="2632225" y="130446"/>
                </a:lnTo>
                <a:lnTo>
                  <a:pt x="2696856" y="128498"/>
                </a:lnTo>
                <a:lnTo>
                  <a:pt x="2759767" y="127784"/>
                </a:lnTo>
                <a:cubicBezTo>
                  <a:pt x="2770024" y="123546"/>
                  <a:pt x="2781047" y="119463"/>
                  <a:pt x="2792685" y="115710"/>
                </a:cubicBezTo>
                <a:lnTo>
                  <a:pt x="2799767" y="113754"/>
                </a:lnTo>
                <a:lnTo>
                  <a:pt x="2829799" y="120042"/>
                </a:lnTo>
                <a:lnTo>
                  <a:pt x="2890704" y="121493"/>
                </a:lnTo>
                <a:cubicBezTo>
                  <a:pt x="2935390" y="121035"/>
                  <a:pt x="2990780" y="113193"/>
                  <a:pt x="3042646" y="112273"/>
                </a:cubicBezTo>
                <a:cubicBezTo>
                  <a:pt x="3077119" y="111474"/>
                  <a:pt x="3124089" y="100414"/>
                  <a:pt x="3146630" y="100898"/>
                </a:cubicBezTo>
                <a:cubicBezTo>
                  <a:pt x="3169381" y="117699"/>
                  <a:pt x="3224695" y="125864"/>
                  <a:pt x="3233163" y="120200"/>
                </a:cubicBezTo>
                <a:lnTo>
                  <a:pt x="3372699" y="129394"/>
                </a:lnTo>
                <a:cubicBezTo>
                  <a:pt x="3389020" y="126586"/>
                  <a:pt x="3397563" y="116804"/>
                  <a:pt x="3394352" y="131671"/>
                </a:cubicBezTo>
                <a:cubicBezTo>
                  <a:pt x="3406102" y="131485"/>
                  <a:pt x="3429770" y="120938"/>
                  <a:pt x="3448218" y="118229"/>
                </a:cubicBezTo>
                <a:lnTo>
                  <a:pt x="3505047" y="115412"/>
                </a:lnTo>
                <a:lnTo>
                  <a:pt x="3521767" y="111071"/>
                </a:lnTo>
                <a:cubicBezTo>
                  <a:pt x="3526335" y="108877"/>
                  <a:pt x="3582156" y="117732"/>
                  <a:pt x="3585137" y="114371"/>
                </a:cubicBezTo>
                <a:cubicBezTo>
                  <a:pt x="3638265" y="102098"/>
                  <a:pt x="3633789" y="98565"/>
                  <a:pt x="3690293" y="98301"/>
                </a:cubicBezTo>
                <a:cubicBezTo>
                  <a:pt x="3782197" y="112746"/>
                  <a:pt x="3826738" y="92943"/>
                  <a:pt x="3867818" y="88985"/>
                </a:cubicBezTo>
                <a:cubicBezTo>
                  <a:pt x="3943777" y="81477"/>
                  <a:pt x="3990501" y="75194"/>
                  <a:pt x="4091337" y="70813"/>
                </a:cubicBezTo>
                <a:cubicBezTo>
                  <a:pt x="4154422" y="62932"/>
                  <a:pt x="4217060" y="45734"/>
                  <a:pt x="4246332" y="41697"/>
                </a:cubicBezTo>
                <a:cubicBezTo>
                  <a:pt x="4253308" y="42804"/>
                  <a:pt x="4260125" y="44606"/>
                  <a:pt x="4266975" y="46592"/>
                </a:cubicBezTo>
                <a:lnTo>
                  <a:pt x="4270566" y="47620"/>
                </a:lnTo>
                <a:lnTo>
                  <a:pt x="4288964" y="52766"/>
                </a:lnTo>
                <a:lnTo>
                  <a:pt x="4365137" y="51783"/>
                </a:lnTo>
                <a:lnTo>
                  <a:pt x="4430546" y="44555"/>
                </a:lnTo>
                <a:lnTo>
                  <a:pt x="4444136" y="39567"/>
                </a:lnTo>
                <a:lnTo>
                  <a:pt x="4534039" y="31604"/>
                </a:lnTo>
                <a:lnTo>
                  <a:pt x="4560448" y="25231"/>
                </a:lnTo>
                <a:lnTo>
                  <a:pt x="4568006" y="25970"/>
                </a:lnTo>
                <a:cubicBezTo>
                  <a:pt x="4580278" y="23866"/>
                  <a:pt x="4594878" y="14904"/>
                  <a:pt x="4595497" y="22958"/>
                </a:cubicBezTo>
                <a:lnTo>
                  <a:pt x="4608623" y="18108"/>
                </a:lnTo>
                <a:lnTo>
                  <a:pt x="4623942" y="22251"/>
                </a:lnTo>
                <a:cubicBezTo>
                  <a:pt x="4633227" y="23117"/>
                  <a:pt x="4655429" y="23973"/>
                  <a:pt x="4664336" y="23306"/>
                </a:cubicBezTo>
                <a:lnTo>
                  <a:pt x="4677385" y="18246"/>
                </a:lnTo>
                <a:lnTo>
                  <a:pt x="4698143" y="18036"/>
                </a:lnTo>
                <a:cubicBezTo>
                  <a:pt x="4710347" y="18931"/>
                  <a:pt x="4736189" y="22441"/>
                  <a:pt x="4750609" y="23611"/>
                </a:cubicBezTo>
                <a:cubicBezTo>
                  <a:pt x="4764270" y="27424"/>
                  <a:pt x="4774858" y="29782"/>
                  <a:pt x="4784658" y="25057"/>
                </a:cubicBezTo>
                <a:cubicBezTo>
                  <a:pt x="4804708" y="29613"/>
                  <a:pt x="4822811" y="48263"/>
                  <a:pt x="4847558" y="38726"/>
                </a:cubicBezTo>
                <a:cubicBezTo>
                  <a:pt x="4868304" y="42993"/>
                  <a:pt x="4867190" y="47939"/>
                  <a:pt x="4909134" y="50659"/>
                </a:cubicBezTo>
                <a:cubicBezTo>
                  <a:pt x="4945026" y="52455"/>
                  <a:pt x="5063406" y="54096"/>
                  <a:pt x="5099219" y="55050"/>
                </a:cubicBezTo>
                <a:cubicBezTo>
                  <a:pt x="5145195" y="57873"/>
                  <a:pt x="5163254" y="65473"/>
                  <a:pt x="5184992" y="67596"/>
                </a:cubicBezTo>
                <a:cubicBezTo>
                  <a:pt x="5206728" y="69720"/>
                  <a:pt x="5195578" y="65687"/>
                  <a:pt x="5229637" y="67789"/>
                </a:cubicBezTo>
                <a:cubicBezTo>
                  <a:pt x="5263695" y="69892"/>
                  <a:pt x="5345217" y="78854"/>
                  <a:pt x="5389346" y="80211"/>
                </a:cubicBezTo>
                <a:cubicBezTo>
                  <a:pt x="5425889" y="83191"/>
                  <a:pt x="5461943" y="84751"/>
                  <a:pt x="5494414" y="75926"/>
                </a:cubicBezTo>
                <a:lnTo>
                  <a:pt x="5528443" y="77206"/>
                </a:lnTo>
                <a:cubicBezTo>
                  <a:pt x="5582723" y="71370"/>
                  <a:pt x="5638917" y="68385"/>
                  <a:pt x="5684939" y="50269"/>
                </a:cubicBezTo>
                <a:cubicBezTo>
                  <a:pt x="5724389" y="45804"/>
                  <a:pt x="5737860" y="52916"/>
                  <a:pt x="5765146" y="50414"/>
                </a:cubicBezTo>
                <a:cubicBezTo>
                  <a:pt x="5792695" y="43060"/>
                  <a:pt x="5827352" y="38097"/>
                  <a:pt x="5848655" y="35257"/>
                </a:cubicBezTo>
                <a:lnTo>
                  <a:pt x="5930656" y="30131"/>
                </a:lnTo>
                <a:lnTo>
                  <a:pt x="6124150" y="31679"/>
                </a:lnTo>
                <a:cubicBezTo>
                  <a:pt x="6138131" y="22216"/>
                  <a:pt x="6167730" y="4075"/>
                  <a:pt x="6189199" y="588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8076D0CA-2700-D67B-AD4B-F7737B191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03" y="504754"/>
            <a:ext cx="2381680" cy="4515034"/>
          </a:xfrm>
          <a:prstGeom prst="rect">
            <a:avLst/>
          </a:prstGeom>
        </p:spPr>
      </p:pic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ED6A04C-F655-B5BB-24B4-8E4768767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0691" y="1452316"/>
            <a:ext cx="5515601" cy="26199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958A4-F746-B974-2284-F302BAF8F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4DA8E4B4-62DE-124B-AF0B-AA9524B7131E}" type="slidenum">
              <a:rPr kumimoji="0" lang="en-US" sz="900" b="0" i="0" u="none" strike="noStrike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</a:rPr>
              <a:pPr marR="0" lvl="0" indent="0" defTabSz="91440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599369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4450F79-2E50-0503-325E-C6082FD42E1C}"/>
              </a:ext>
            </a:extLst>
          </p:cNvPr>
          <p:cNvSpPr txBox="1"/>
          <p:nvPr/>
        </p:nvSpPr>
        <p:spPr>
          <a:xfrm>
            <a:off x="-2" y="62669"/>
            <a:ext cx="62484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</a:t>
            </a:r>
            <a:r>
              <a:rPr lang="en-US" sz="2000" b="1" spc="-1" dirty="0">
                <a:highlight>
                  <a:srgbClr val="FFFF00"/>
                </a:highlight>
                <a:uFill>
                  <a:solidFill>
                    <a:srgbClr val="FFFFFF"/>
                  </a:solidFill>
                </a:uFill>
                <a:latin typeface="Arial"/>
              </a:rPr>
              <a:t>near</a:t>
            </a:r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 future steps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E494F7-CBC6-BE72-5736-30CEB051F51A}"/>
              </a:ext>
            </a:extLst>
          </p:cNvPr>
          <p:cNvSpPr txBox="1"/>
          <p:nvPr/>
        </p:nvSpPr>
        <p:spPr>
          <a:xfrm>
            <a:off x="195075" y="797510"/>
            <a:ext cx="9602068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Target: 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maximize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execution performance 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(on single node)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Continue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current work</a:t>
            </a:r>
            <a:endParaRPr lang="en-GB" sz="16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Locality-aware execution and perf tuning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Supporting other 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architectures </a:t>
            </a:r>
            <a:r>
              <a:rPr lang="en-GB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 multi-NUMA [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Quad-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CPU_socket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and Octa-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CPU_socket</a:t>
            </a:r>
            <a:r>
              <a:rPr lang="en-GB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Perf tuning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Automatic code generation (SIMD, AVX, etc.)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Automatic prefetch instructions placement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Transfer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we learned 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the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Locality-aware execution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a locality-aware version of OpenMP (OMP, which is a standard)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Perf tuning and locality-aware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 integration in mainline 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</a:t>
            </a: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Extend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we learned 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accelerators (GPU and ?)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Single and multiple GPUs on single node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Analytical model of data transfers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NVIDIA </a:t>
            </a:r>
            <a:r>
              <a:rPr lang="en-GB" sz="1600" b="1" dirty="0" err="1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NVLink</a:t>
            </a: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and UVM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Extend our findings from NUMA CPUs to NUMA GPUs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Single and multiple FPGAs on single node (new)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Extend our findings from NUMA CPUs to NUMA FPGAs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99AAA12-CD38-4421-68C5-D568CC7CE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4DA8E4B4-62DE-124B-AF0B-AA9524B7131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399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F16C80-C1F9-782F-DF93-0407439D5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5BB5A7-E48A-6080-49E5-134E24312CA5}"/>
              </a:ext>
            </a:extLst>
          </p:cNvPr>
          <p:cNvSpPr txBox="1"/>
          <p:nvPr/>
        </p:nvSpPr>
        <p:spPr>
          <a:xfrm>
            <a:off x="-2" y="62669"/>
            <a:ext cx="62484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future research </a:t>
            </a:r>
            <a:r>
              <a:rPr lang="en-US" sz="2000" b="1" spc="-1" dirty="0">
                <a:highlight>
                  <a:srgbClr val="FFFF00"/>
                </a:highlight>
                <a:uFill>
                  <a:solidFill>
                    <a:srgbClr val="FFFFFF"/>
                  </a:solidFill>
                </a:uFill>
                <a:latin typeface="Arial"/>
              </a:rPr>
              <a:t>next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D3FE6F-7DDC-EB6A-F755-80E0CD141EEE}"/>
              </a:ext>
            </a:extLst>
          </p:cNvPr>
          <p:cNvSpPr txBox="1"/>
          <p:nvPr/>
        </p:nvSpPr>
        <p:spPr>
          <a:xfrm>
            <a:off x="163325" y="750667"/>
            <a:ext cx="8663176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Target: 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maximize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qubit count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42 qubits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a single node (double precision)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Exploit new hardware, develop new runtime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storage/peripheral-interconnect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64TB = 16x 4TB PCIe 5.0 SSDs (</a:t>
            </a:r>
            <a:r>
              <a:rPr lang="en-GB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NVMe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cost ~13kGBP (vs DRAM cost ~250kGBP)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Tiered memory RAM/PMEM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CXL extended memory (PCIe-connected), matches traditional RAM cost (128GB/1,500GBP)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HW/SW memory compression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In-CPU accelerated, implemented in major OSes</a:t>
            </a: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52 qubits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cluster (with 1024 nodes)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Exploit multiple machines linked with state-of-the-art interconnect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MPI/RDMA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MPI/RDMA and multi-GPUs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Integrate fast storage/peripheral, tiered memory, compression with MPI/RDMA 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with multi-GPU </a:t>
            </a: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CXL shared memory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Disregard MPI/RDMA, rack-level or cluster-level (cc) shared memory (no explicit data transfers)</a:t>
            </a: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00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&gt;52 qubits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Rethink the algorithm (new hardware and software cannot help further)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Circuit knitting/cutting</a:t>
            </a:r>
          </a:p>
        </p:txBody>
      </p:sp>
    </p:spTree>
    <p:extLst>
      <p:ext uri="{BB962C8B-B14F-4D97-AF65-F5344CB8AC3E}">
        <p14:creationId xmlns:p14="http://schemas.microsoft.com/office/powerpoint/2010/main" val="200113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3" y="1914812"/>
            <a:ext cx="6858000" cy="3028377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14" y="1924949"/>
            <a:ext cx="6857999" cy="302837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63195" y="4092815"/>
            <a:ext cx="2501979" cy="302838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376302" y="969718"/>
            <a:ext cx="292526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914820" y="1904672"/>
            <a:ext cx="6858003" cy="302837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11">
            <a:extLst>
              <a:ext uri="{FF2B5EF4-FFF2-40B4-BE49-F238E27FC236}">
                <a16:creationId xmlns:a16="http://schemas.microsoft.com/office/drawing/2014/main" id="{E36200C5-FE3A-22D2-F7F3-291042FFBE61}"/>
              </a:ext>
            </a:extLst>
          </p:cNvPr>
          <p:cNvSpPr txBox="1"/>
          <p:nvPr/>
        </p:nvSpPr>
        <p:spPr>
          <a:xfrm>
            <a:off x="350041" y="586855"/>
            <a:ext cx="2401025" cy="33874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500" kern="1200">
                <a:ln>
                  <a:solidFill>
                    <a:srgbClr val="FF0000"/>
                  </a:solidFill>
                </a:ln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Thanks! Questions?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B1F771-D2DE-1861-4686-90A6EAF8E1AE}"/>
              </a:ext>
            </a:extLst>
          </p:cNvPr>
          <p:cNvSpPr txBox="1"/>
          <p:nvPr/>
        </p:nvSpPr>
        <p:spPr>
          <a:xfrm>
            <a:off x="3204880" y="909617"/>
            <a:ext cx="3221763" cy="5546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arezaei@ed.ac.uk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abarbala@ed.ac.uk</a:t>
            </a:r>
            <a:endParaRPr lang="en-US" sz="2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tx2">
                    <a:lumMod val="50000"/>
                    <a:lumOff val="50000"/>
                  </a:schemeClr>
                </a:solidFill>
              </a:rPr>
              <a:t>o.brown@epcc.ed.ac.uk</a:t>
            </a:r>
            <a:endParaRPr lang="en-US" sz="2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1DFE65BE-3C8A-7CB8-526B-68CDCE5B0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658" y="2275055"/>
            <a:ext cx="2490400" cy="24904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186BDD-5C00-110F-766D-E4DA6EA0E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8240" y="6455664"/>
            <a:ext cx="336042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4DA8E4B4-62DE-124B-AF0B-AA9524B7131E}" type="slidenum"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pPr defTabSz="914400">
                <a:spcAft>
                  <a:spcPts val="600"/>
                </a:spcAft>
              </a:pPr>
              <a:t>23</a:t>
            </a:fld>
            <a:endParaRPr lang="en-US" sz="10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902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22F32-CADF-65F5-C792-8DDA2B820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BF50BF5-4256-E605-15DE-E8F324B05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02631"/>
            <a:ext cx="9144000" cy="2852737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19068224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14BF79-CFE5-E4FE-4F81-BC58503FC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 descr="A graph of different sizes and colors&#10;&#10;AI-generated content may be incorrect.">
            <a:extLst>
              <a:ext uri="{FF2B5EF4-FFF2-40B4-BE49-F238E27FC236}">
                <a16:creationId xmlns:a16="http://schemas.microsoft.com/office/drawing/2014/main" id="{F2CB2F2D-0092-26E8-2315-7EC0933ED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512720"/>
            <a:ext cx="7772400" cy="424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919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6D963-5D5B-6351-4EBD-F87FC90F1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DF54E3-48A3-F0F7-99B2-8A84348E92AC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results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9462E0-5354-12A9-94D3-BCFFA28841D8}"/>
              </a:ext>
            </a:extLst>
          </p:cNvPr>
          <p:cNvSpPr txBox="1"/>
          <p:nvPr/>
        </p:nvSpPr>
        <p:spPr>
          <a:xfrm>
            <a:off x="7836318" y="-29664"/>
            <a:ext cx="1358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/>
              <a:t>PauliY</a:t>
            </a:r>
            <a:endParaRPr lang="en-US" sz="28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CFDED7-F216-53D3-7340-AF3F04061998}"/>
              </a:ext>
            </a:extLst>
          </p:cNvPr>
          <p:cNvSpPr txBox="1"/>
          <p:nvPr/>
        </p:nvSpPr>
        <p:spPr>
          <a:xfrm>
            <a:off x="4850559" y="1414970"/>
            <a:ext cx="3709825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Optimisations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mm512_load_pd/mm512_store_pd (vs </a:t>
            </a:r>
            <a:r>
              <a:rPr lang="en-GB" sz="95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loadu</a:t>
            </a:r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95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storeu</a:t>
            </a:r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| 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_mm512_shuffle_pd (vs permute) | prefetch before (vs after) load | _MM_HINT_T0 (vs T1 &amp; NTA), … | </a:t>
            </a:r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FMA | manual, guided, static scheduling, …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sz="95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A: Fused Multiply-Add (FMA) + loop unrolling by a factor of 4 + bitwise Ops + #pragma 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omp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simd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+ stream vs store + prefetch distance = 128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endParaRPr lang="en-GB" sz="95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B: </a:t>
            </a:r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on-zero checks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endParaRPr lang="en-GB" sz="95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C: loop unrolling by a factor of 8 + guided OpenMP scheduling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49ED00-3DAD-151B-33F7-F9F80B93F437}"/>
              </a:ext>
            </a:extLst>
          </p:cNvPr>
          <p:cNvSpPr txBox="1"/>
          <p:nvPr/>
        </p:nvSpPr>
        <p:spPr>
          <a:xfrm>
            <a:off x="151391" y="457149"/>
            <a:ext cx="69056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Y gate is applied to the last qubit of the register [from size 4 to 34 qubits]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1DD300A-06EA-BED7-C29B-B05F7C736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91" y="1166470"/>
            <a:ext cx="425416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374EC3AA-9BFF-CC91-C55D-1AB1AEF71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9" y="3834729"/>
            <a:ext cx="4313554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>
            <a:extLst>
              <a:ext uri="{FF2B5EF4-FFF2-40B4-BE49-F238E27FC236}">
                <a16:creationId xmlns:a16="http://schemas.microsoft.com/office/drawing/2014/main" id="{CAE25764-5632-4676-9285-B010B1A3B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718" y="3834729"/>
            <a:ext cx="431101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F12A2BD-B545-C023-77F4-AA40ECEAEFF9}"/>
              </a:ext>
            </a:extLst>
          </p:cNvPr>
          <p:cNvSpPr txBox="1"/>
          <p:nvPr/>
        </p:nvSpPr>
        <p:spPr>
          <a:xfrm>
            <a:off x="151391" y="752264"/>
            <a:ext cx="46991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x50: repetition of 50 times</a:t>
            </a:r>
            <a:endParaRPr lang="en-GB" sz="14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439768D-DFEE-7110-1B42-9ADD0B286248}"/>
              </a:ext>
            </a:extLst>
          </p:cNvPr>
          <p:cNvSpPr txBox="1"/>
          <p:nvPr/>
        </p:nvSpPr>
        <p:spPr>
          <a:xfrm>
            <a:off x="10214" y="6510517"/>
            <a:ext cx="6693229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https://github.com/yardstiq/quantum-benchmarks/tree/master/quest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 |  </a:t>
            </a: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Yao.jl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7"/>
              </a:rPr>
              <a:t>repo</a:t>
            </a:r>
            <a:endParaRPr lang="en-US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071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E6D963-5D5B-6351-4EBD-F87FC90F1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27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DF54E3-48A3-F0F7-99B2-8A84348E92AC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results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9462E0-5354-12A9-94D3-BCFFA28841D8}"/>
              </a:ext>
            </a:extLst>
          </p:cNvPr>
          <p:cNvSpPr txBox="1"/>
          <p:nvPr/>
        </p:nvSpPr>
        <p:spPr>
          <a:xfrm>
            <a:off x="6987448" y="-29664"/>
            <a:ext cx="2156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Hadamard</a:t>
            </a:r>
            <a:endParaRPr lang="en-US" sz="28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4CD663-C79D-DC11-4FEF-FF090AEBA377}"/>
              </a:ext>
            </a:extLst>
          </p:cNvPr>
          <p:cNvSpPr txBox="1"/>
          <p:nvPr/>
        </p:nvSpPr>
        <p:spPr>
          <a:xfrm>
            <a:off x="10214" y="6510517"/>
            <a:ext cx="6693229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https://github.com/yardstiq/quantum-benchmarks/tree/master/quest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 |  </a:t>
            </a: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Yao.jl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hlinkClick r:id="rId3"/>
              </a:rPr>
              <a:t>repo</a:t>
            </a:r>
            <a:endParaRPr lang="en-US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F7876C70-EA46-72B6-CDD1-E1FFC8C3B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16" y="1175814"/>
            <a:ext cx="425167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8014A8D7-2A64-899E-D6F5-766AD04F7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9" y="3837030"/>
            <a:ext cx="434134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20D97117-1B93-2BA0-FE08-271D99E88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667" y="3863640"/>
            <a:ext cx="431101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27ACD3E-8A5B-A75B-7F45-09ADD2FADDAC}"/>
              </a:ext>
            </a:extLst>
          </p:cNvPr>
          <p:cNvSpPr txBox="1"/>
          <p:nvPr/>
        </p:nvSpPr>
        <p:spPr>
          <a:xfrm>
            <a:off x="151391" y="457149"/>
            <a:ext cx="69056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H gate is applied to the last qubit of the register [from size 4 to 34 qubits]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111880-3C5C-E780-B640-189CBC39E210}"/>
              </a:ext>
            </a:extLst>
          </p:cNvPr>
          <p:cNvSpPr txBox="1"/>
          <p:nvPr/>
        </p:nvSpPr>
        <p:spPr>
          <a:xfrm>
            <a:off x="151391" y="752264"/>
            <a:ext cx="46991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x50: repetition of 50 times</a:t>
            </a:r>
            <a:endParaRPr lang="en-GB" sz="1400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CE2615B-001F-B816-8810-9D93DE469B87}"/>
              </a:ext>
            </a:extLst>
          </p:cNvPr>
          <p:cNvSpPr txBox="1"/>
          <p:nvPr/>
        </p:nvSpPr>
        <p:spPr>
          <a:xfrm>
            <a:off x="4850559" y="1388156"/>
            <a:ext cx="3996126" cy="18543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Optimisations</a:t>
            </a:r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mm512_load_pd/mm512_store_pd (vs </a:t>
            </a:r>
            <a:r>
              <a:rPr lang="en-GB" sz="95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loadu</a:t>
            </a:r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95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storeu</a:t>
            </a:r>
            <a:r>
              <a:rPr lang="en-GB" sz="9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| _mm512_shuffle_pd (vs permute) | prefetch before (vs after) load | _MM_HINT_T0 (vs T1 &amp; NTA), … | FMA | manual, guided, static scheduling, …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sz="95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1 - march=native &amp; flags like -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ffast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-math, -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funroll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-loops, …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2 - march=native only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3 - march=native &amp; -mavx512f &amp; flags like -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ffast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-math, -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funroll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-loops, …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4 - march=native &amp; -mavx512f only</a:t>
            </a: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5 - FMA Ops + loop Unrolling by a factor of X + Bitwise Ops + #pragma 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omp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5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simd</a:t>
            </a:r>
            <a:r>
              <a:rPr lang="en-GB" sz="95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remaining elements</a:t>
            </a:r>
            <a:endParaRPr lang="en-US" sz="9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06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92828-2544-2A8E-8EAA-A65B7DC9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23C253-A04C-D36E-31C1-06114B01230B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results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D0D1C8-5F8A-AD3F-A835-0F14A2BDD4EE}"/>
              </a:ext>
            </a:extLst>
          </p:cNvPr>
          <p:cNvSpPr txBox="1"/>
          <p:nvPr/>
        </p:nvSpPr>
        <p:spPr>
          <a:xfrm>
            <a:off x="6785085" y="-29664"/>
            <a:ext cx="23589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Built-in QFT</a:t>
            </a:r>
            <a:endParaRPr lang="en-US" sz="2800" b="1" dirty="0"/>
          </a:p>
        </p:txBody>
      </p:sp>
      <p:pic>
        <p:nvPicPr>
          <p:cNvPr id="2" name="Picture 1" descr="A diagram of a mathematical equation&#10;&#10;Description automatically generated">
            <a:extLst>
              <a:ext uri="{FF2B5EF4-FFF2-40B4-BE49-F238E27FC236}">
                <a16:creationId xmlns:a16="http://schemas.microsoft.com/office/drawing/2014/main" id="{CF1C6C5E-C23C-CB53-18CB-633AC3A3F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14" y="1336823"/>
            <a:ext cx="3817678" cy="1542016"/>
          </a:xfrm>
          <a:prstGeom prst="rect">
            <a:avLst/>
          </a:prstGeom>
        </p:spPr>
      </p:pic>
      <p:pic>
        <p:nvPicPr>
          <p:cNvPr id="9" name="Picture 8" descr="A graph of numbers and a number of people&#10;&#10;Description automatically generated">
            <a:extLst>
              <a:ext uri="{FF2B5EF4-FFF2-40B4-BE49-F238E27FC236}">
                <a16:creationId xmlns:a16="http://schemas.microsoft.com/office/drawing/2014/main" id="{27CC5005-AE3D-F0EF-E2F1-A73C92C8B0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14" y="3661476"/>
            <a:ext cx="5216748" cy="306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D7DDC0-180D-2F31-2D2A-EE8BAE75928A}"/>
              </a:ext>
            </a:extLst>
          </p:cNvPr>
          <p:cNvSpPr txBox="1"/>
          <p:nvPr/>
        </p:nvSpPr>
        <p:spPr>
          <a:xfrm>
            <a:off x="3980985" y="3851051"/>
            <a:ext cx="11752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 </a:t>
            </a:r>
            <a:r>
              <a:rPr lang="en-GB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Blue</a:t>
            </a:r>
            <a:endParaRPr lang="en-US" sz="1600" dirty="0">
              <a:solidFill>
                <a:schemeClr val="tx2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 descr="A graph of numbers and a number of qubits&#10;&#10;Description automatically generated">
            <a:extLst>
              <a:ext uri="{FF2B5EF4-FFF2-40B4-BE49-F238E27FC236}">
                <a16:creationId xmlns:a16="http://schemas.microsoft.com/office/drawing/2014/main" id="{CF2DE2BD-66E0-ACE4-336D-0BAD4DEEA3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550" y="601476"/>
            <a:ext cx="5198314" cy="306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F97965-5C6B-5AED-346C-5DBA5B68C137}"/>
              </a:ext>
            </a:extLst>
          </p:cNvPr>
          <p:cNvSpPr txBox="1"/>
          <p:nvPr/>
        </p:nvSpPr>
        <p:spPr>
          <a:xfrm>
            <a:off x="5377497" y="3787991"/>
            <a:ext cx="372538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  <a:latin typeface="-webkit-standard"/>
              </a:rPr>
              <a:t>Significant performance improvement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Changes between 17%-100+% (1.18-2x faster)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Last qubit doesn’t scale well – better prefetching?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Remaining bottlenecks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Standard and cache-blocked </a:t>
            </a:r>
            <a:endParaRPr lang="en-GB" sz="1200" b="1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endParaRPr lang="en-GB" sz="1200" b="1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-webkit-standard"/>
              </a:rPr>
              <a:t>Note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Built-in QFT: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Hadamard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Fully optimised – needs improvement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Controlled Phase Function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Partially optimised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Swapping Qubits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00000"/>
                </a:solidFill>
                <a:latin typeface="-webkit-standard"/>
              </a:rPr>
              <a:t>Partially optimised</a:t>
            </a:r>
          </a:p>
        </p:txBody>
      </p:sp>
    </p:spTree>
    <p:extLst>
      <p:ext uri="{BB962C8B-B14F-4D97-AF65-F5344CB8AC3E}">
        <p14:creationId xmlns:p14="http://schemas.microsoft.com/office/powerpoint/2010/main" val="191817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DD81ABF-A73E-0011-8739-D5BD7999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>
            <a:normAutofit fontScale="90000"/>
          </a:bodyPr>
          <a:lstStyle/>
          <a:p>
            <a:r>
              <a:rPr lang="en-GB" sz="6000" b="1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Scalable Quantum Simulation </a:t>
            </a:r>
            <a:br>
              <a:rPr lang="en-GB" sz="6000" b="1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</a:br>
            <a:br>
              <a:rPr lang="en-GB" sz="6000" b="1" i="0" u="none" strike="noStrike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2A7B92-0C33-0E60-3128-88752F92F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255490" cy="878610"/>
          </a:xfrm>
        </p:spPr>
        <p:txBody>
          <a:bodyPr>
            <a:normAutofit/>
          </a:bodyPr>
          <a:lstStyle/>
          <a:p>
            <a:r>
              <a:rPr lang="en-US" dirty="0"/>
              <a:t>… before Cluster, Single node</a:t>
            </a:r>
          </a:p>
          <a:p>
            <a:r>
              <a:rPr lang="en-US" dirty="0"/>
              <a:t>… before Heterogeneous PU, Homogeneous PU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13CCF-C3ED-6BE7-71DF-76D27AF6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5F711D-6A96-8C8B-B3E3-0993E1FC35D8}"/>
              </a:ext>
            </a:extLst>
          </p:cNvPr>
          <p:cNvSpPr txBox="1"/>
          <p:nvPr/>
        </p:nvSpPr>
        <p:spPr>
          <a:xfrm>
            <a:off x="0" y="62669"/>
            <a:ext cx="28525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goal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18958796-1C3E-DA61-F44E-C02F33C49DB7}"/>
              </a:ext>
            </a:extLst>
          </p:cNvPr>
          <p:cNvSpPr txBox="1">
            <a:spLocks/>
          </p:cNvSpPr>
          <p:nvPr/>
        </p:nvSpPr>
        <p:spPr>
          <a:xfrm>
            <a:off x="623888" y="1438401"/>
            <a:ext cx="7886700" cy="3119480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Scalable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 Quantum Simulation </a:t>
            </a:r>
            <a:b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on Heterogenous Computing Clusters  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FFFBA7-0C3A-3D0A-7FB8-700CFE3341FE}"/>
              </a:ext>
            </a:extLst>
          </p:cNvPr>
          <p:cNvSpPr txBox="1"/>
          <p:nvPr/>
        </p:nvSpPr>
        <p:spPr>
          <a:xfrm>
            <a:off x="623888" y="5472669"/>
            <a:ext cx="84121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Bottom-up </a:t>
            </a:r>
            <a:r>
              <a:rPr lang="en-US" sz="2400" dirty="0"/>
              <a:t>approach</a:t>
            </a:r>
            <a:r>
              <a:rPr lang="en-US" sz="2400" b="1" dirty="0"/>
              <a:t> = </a:t>
            </a:r>
          </a:p>
          <a:p>
            <a:r>
              <a:rPr lang="en-US" sz="2400" b="1" dirty="0">
                <a:highlight>
                  <a:srgbClr val="FFFF00"/>
                </a:highlight>
              </a:rPr>
              <a:t>low-level </a:t>
            </a:r>
            <a:r>
              <a:rPr lang="en-US" sz="2400" dirty="0">
                <a:highlight>
                  <a:srgbClr val="FFFF00"/>
                </a:highlight>
              </a:rPr>
              <a:t>performance tuning, </a:t>
            </a:r>
            <a:r>
              <a:rPr lang="en-US" sz="2400" b="1" dirty="0">
                <a:highlight>
                  <a:srgbClr val="FFFF00"/>
                </a:highlight>
              </a:rPr>
              <a:t>locality-aware </a:t>
            </a:r>
            <a:r>
              <a:rPr lang="en-US" sz="2400" dirty="0">
                <a:highlight>
                  <a:srgbClr val="FFFF00"/>
                </a:highlight>
              </a:rPr>
              <a:t>computation</a:t>
            </a: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37516BC9-CAB3-A33A-3F46-8975DD113D5F}"/>
              </a:ext>
            </a:extLst>
          </p:cNvPr>
          <p:cNvSpPr/>
          <p:nvPr/>
        </p:nvSpPr>
        <p:spPr>
          <a:xfrm>
            <a:off x="6291472" y="86317"/>
            <a:ext cx="2794131" cy="1789380"/>
          </a:xfrm>
          <a:prstGeom prst="cloud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b="1" dirty="0"/>
              <a:t>Maximize </a:t>
            </a:r>
          </a:p>
          <a:p>
            <a:pPr algn="ctr"/>
            <a:r>
              <a:rPr lang="en-US" dirty="0"/>
              <a:t>Single node, Homogeneous PU &gt; </a:t>
            </a:r>
            <a:r>
              <a:rPr lang="en-US" b="1" dirty="0"/>
              <a:t>Qubits</a:t>
            </a:r>
            <a:r>
              <a:rPr lang="en-US" dirty="0"/>
              <a:t> # &lt; </a:t>
            </a:r>
          </a:p>
          <a:p>
            <a:pPr algn="ctr"/>
            <a:r>
              <a:rPr lang="en-US" dirty="0"/>
              <a:t>&gt; </a:t>
            </a:r>
            <a:r>
              <a:rPr lang="en-US" b="1" dirty="0"/>
              <a:t>Performance </a:t>
            </a:r>
            <a:r>
              <a:rPr lang="en-US" dirty="0"/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1078673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1159882-3E3C-5740-18DA-682497D980F7}"/>
              </a:ext>
            </a:extLst>
          </p:cNvPr>
          <p:cNvSpPr txBox="1"/>
          <p:nvPr/>
        </p:nvSpPr>
        <p:spPr>
          <a:xfrm>
            <a:off x="-1" y="62669"/>
            <a:ext cx="486783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B1: Struct of Array vs Array of Struct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9660182-64BA-0AF5-24E5-5DF11A24DFFE}"/>
              </a:ext>
            </a:extLst>
          </p:cNvPr>
          <p:cNvSpPr/>
          <p:nvPr/>
        </p:nvSpPr>
        <p:spPr>
          <a:xfrm>
            <a:off x="157287" y="857500"/>
            <a:ext cx="4867835" cy="400110"/>
          </a:xfrm>
          <a:prstGeom prst="roundRect">
            <a:avLst/>
          </a:prstGeom>
          <a:solidFill>
            <a:schemeClr val="tx2">
              <a:lumMod val="50000"/>
              <a:lumOff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C8E6331-BE91-FC88-7195-E169A76B05F1}"/>
              </a:ext>
            </a:extLst>
          </p:cNvPr>
          <p:cNvSpPr/>
          <p:nvPr/>
        </p:nvSpPr>
        <p:spPr>
          <a:xfrm>
            <a:off x="116283" y="2606802"/>
            <a:ext cx="6353304" cy="22815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9804320-20F9-1FAB-DB12-D2BDFDE4B395}"/>
              </a:ext>
            </a:extLst>
          </p:cNvPr>
          <p:cNvSpPr txBox="1"/>
          <p:nvPr/>
        </p:nvSpPr>
        <p:spPr>
          <a:xfrm>
            <a:off x="157286" y="896289"/>
            <a:ext cx="50512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dirty="0" err="1">
                <a:latin typeface="Calibri" panose="020F0502020204030204" pitchFamily="34" charset="0"/>
                <a:cs typeface="Calibri" panose="020F0502020204030204" pitchFamily="34" charset="0"/>
              </a:rPr>
              <a:t>QuEST</a:t>
            </a: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: Two separate vectors each </a:t>
            </a:r>
            <a:r>
              <a:rPr lang="en-GB" sz="15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sized to hold </a:t>
            </a: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5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5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elements</a:t>
            </a:r>
          </a:p>
        </p:txBody>
      </p:sp>
      <p:pic>
        <p:nvPicPr>
          <p:cNvPr id="42" name="Picture 41" descr="A close-up of a sign&#10;&#10;Description automatically generated">
            <a:extLst>
              <a:ext uri="{FF2B5EF4-FFF2-40B4-BE49-F238E27FC236}">
                <a16:creationId xmlns:a16="http://schemas.microsoft.com/office/drawing/2014/main" id="{C2F87623-1DD1-7C91-1244-2CB6420AB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827" y="1671818"/>
            <a:ext cx="1397881" cy="540173"/>
          </a:xfrm>
          <a:prstGeom prst="rect">
            <a:avLst/>
          </a:prstGeom>
        </p:spPr>
      </p:pic>
      <p:pic>
        <p:nvPicPr>
          <p:cNvPr id="43" name="Picture 42" descr="A red and yellow rectangular sign&#10;&#10;Description automatically generated">
            <a:extLst>
              <a:ext uri="{FF2B5EF4-FFF2-40B4-BE49-F238E27FC236}">
                <a16:creationId xmlns:a16="http://schemas.microsoft.com/office/drawing/2014/main" id="{4355554C-8432-6C9C-0147-EAE846DDD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915" y="1450991"/>
            <a:ext cx="1076762" cy="991392"/>
          </a:xfrm>
          <a:prstGeom prst="rect">
            <a:avLst/>
          </a:prstGeom>
        </p:spPr>
      </p:pic>
      <p:sp>
        <p:nvSpPr>
          <p:cNvPr id="44" name="Right Arrow 43">
            <a:extLst>
              <a:ext uri="{FF2B5EF4-FFF2-40B4-BE49-F238E27FC236}">
                <a16:creationId xmlns:a16="http://schemas.microsoft.com/office/drawing/2014/main" id="{82642AB2-C859-FCB1-79FE-A450741730A9}"/>
              </a:ext>
            </a:extLst>
          </p:cNvPr>
          <p:cNvSpPr/>
          <p:nvPr/>
        </p:nvSpPr>
        <p:spPr>
          <a:xfrm>
            <a:off x="2265508" y="1769835"/>
            <a:ext cx="742448" cy="35324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Google Shape;71;p14">
            <a:extLst>
              <a:ext uri="{FF2B5EF4-FFF2-40B4-BE49-F238E27FC236}">
                <a16:creationId xmlns:a16="http://schemas.microsoft.com/office/drawing/2014/main" id="{5F2678E8-6F51-327E-28EC-52D6EA3D65D2}"/>
              </a:ext>
            </a:extLst>
          </p:cNvPr>
          <p:cNvSpPr txBox="1"/>
          <p:nvPr/>
        </p:nvSpPr>
        <p:spPr>
          <a:xfrm>
            <a:off x="180081" y="4946724"/>
            <a:ext cx="5486675" cy="1679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Pros:</a:t>
            </a:r>
          </a:p>
          <a:p>
            <a:pPr marL="342900" lvl="2" indent="-34290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Enhanced memory locality 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better cache utilization</a:t>
            </a:r>
            <a:endParaRPr lang="en" sz="1500" dirty="0">
              <a:solidFill>
                <a:schemeClr val="dk1"/>
              </a:solidFill>
              <a:highlight>
                <a:srgbClr val="FFFFFF"/>
              </a:highlight>
              <a:latin typeface="Calibri" panose="020F0502020204030204" pitchFamily="34" charset="0"/>
              <a:ea typeface="Roboto Medium"/>
              <a:cs typeface="Calibri" panose="020F0502020204030204" pitchFamily="34" charset="0"/>
              <a:sym typeface="Roboto Medium"/>
            </a:endParaRPr>
          </a:p>
          <a:p>
            <a:pPr marL="342900" lvl="2" indent="-34290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Vectorized operations </a:t>
            </a:r>
            <a:r>
              <a:rPr lang="en-GB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GB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taking advantage of SIMD optimization</a:t>
            </a:r>
            <a:endParaRPr lang="en" sz="1500" dirty="0">
              <a:solidFill>
                <a:schemeClr val="dk1"/>
              </a:solidFill>
              <a:highlight>
                <a:srgbClr val="FFFFFF"/>
              </a:highlight>
              <a:latin typeface="Calibri" panose="020F0502020204030204" pitchFamily="34" charset="0"/>
              <a:ea typeface="Roboto Medium"/>
              <a:cs typeface="Calibri" panose="020F0502020204030204" pitchFamily="34" charset="0"/>
              <a:sym typeface="Roboto Medium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Compiler compatibility 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better optimized machine code</a:t>
            </a: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Compatibility with Math libraries and interoperability</a:t>
            </a:r>
          </a:p>
          <a:p>
            <a:pPr marL="342900" lvl="2" indent="-34290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Native language support</a:t>
            </a:r>
            <a:endParaRPr lang="en-GB" sz="1500" dirty="0">
              <a:solidFill>
                <a:schemeClr val="dk1"/>
              </a:solidFill>
              <a:highlight>
                <a:srgbClr val="FFFFFF"/>
              </a:highlight>
              <a:latin typeface="Calibri" panose="020F0502020204030204" pitchFamily="34" charset="0"/>
              <a:ea typeface="Roboto Medium"/>
              <a:cs typeface="Calibri" panose="020F0502020204030204" pitchFamily="34" charset="0"/>
              <a:sym typeface="Roboto Medium"/>
            </a:endParaRPr>
          </a:p>
          <a:p>
            <a:pPr marL="342900" lvl="2" indent="-34290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Reduced overhead, code simplification, …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91F4FC5-783A-7E61-DDD9-7615B3B2C903}"/>
              </a:ext>
            </a:extLst>
          </p:cNvPr>
          <p:cNvSpPr txBox="1"/>
          <p:nvPr/>
        </p:nvSpPr>
        <p:spPr>
          <a:xfrm>
            <a:off x="157286" y="2903908"/>
            <a:ext cx="618242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A Vector of length 2</a:t>
            </a:r>
            <a:r>
              <a:rPr lang="en-GB" sz="15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 with complex elements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150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std::vector&lt;std::complex&lt;double&gt;&gt;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50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each element is a std::complex&lt;double&gt; object</a:t>
            </a: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An interleaved Real and </a:t>
            </a:r>
            <a:r>
              <a:rPr lang="en-GB" sz="1500" b="1" dirty="0" err="1">
                <a:latin typeface="Calibri" panose="020F0502020204030204" pitchFamily="34" charset="0"/>
                <a:cs typeface="Calibri" panose="020F0502020204030204" pitchFamily="34" charset="0"/>
              </a:rPr>
              <a:t>Imag</a:t>
            </a:r>
            <a:r>
              <a:rPr lang="en-GB" sz="1500" b="1" dirty="0">
                <a:latin typeface="Calibri" panose="020F0502020204030204" pitchFamily="34" charset="0"/>
                <a:cs typeface="Calibri" panose="020F0502020204030204" pitchFamily="34" charset="0"/>
              </a:rPr>
              <a:t> vector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150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std::vector&lt;double&gt;</a:t>
            </a:r>
            <a:endParaRPr lang="en-GB" sz="1500" dirty="0">
              <a:solidFill>
                <a:srgbClr val="0D0D0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2</a:t>
            </a:r>
            <a:r>
              <a:rPr lang="en-GB" sz="1500" baseline="300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qubits </a:t>
            </a: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length of vector is 2 x 2</a:t>
            </a:r>
            <a:r>
              <a:rPr lang="en-GB" sz="1500" baseline="300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</a:t>
            </a:r>
            <a:endParaRPr lang="en-GB" sz="15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D0D0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5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ach pair represents the Real and </a:t>
            </a:r>
            <a:r>
              <a:rPr lang="en-GB" sz="1500" b="0" i="0" u="none" strike="noStrike" dirty="0" err="1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Imag</a:t>
            </a:r>
            <a:r>
              <a:rPr lang="en-GB" sz="1500" b="0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parts of a complex amplitude</a:t>
            </a:r>
          </a:p>
        </p:txBody>
      </p:sp>
      <p:sp>
        <p:nvSpPr>
          <p:cNvPr id="47" name="Google Shape;71;p14">
            <a:extLst>
              <a:ext uri="{FF2B5EF4-FFF2-40B4-BE49-F238E27FC236}">
                <a16:creationId xmlns:a16="http://schemas.microsoft.com/office/drawing/2014/main" id="{AD9241CF-8B50-E50D-79A9-FEC36718CD39}"/>
              </a:ext>
            </a:extLst>
          </p:cNvPr>
          <p:cNvSpPr txBox="1"/>
          <p:nvPr/>
        </p:nvSpPr>
        <p:spPr>
          <a:xfrm>
            <a:off x="5010737" y="738442"/>
            <a:ext cx="3329516" cy="655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2" indent="-34290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What if they are very far?</a:t>
            </a:r>
          </a:p>
          <a:p>
            <a:pPr marL="342900" lvl="2" indent="-34290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What about using third party libs?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F0EA6DFA-A8D3-C62E-30D6-D45B438065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7441" y="1464792"/>
            <a:ext cx="2296108" cy="1579829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872C8365-064B-CDBF-5A52-BA05070FB7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3159" y="3906669"/>
            <a:ext cx="2420760" cy="136363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F0CD5E5-94EA-9385-38DE-C1EAD01B32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52460" y="5319388"/>
            <a:ext cx="2602158" cy="1363631"/>
          </a:xfrm>
          <a:prstGeom prst="rect">
            <a:avLst/>
          </a:prstGeom>
        </p:spPr>
      </p:pic>
      <p:sp>
        <p:nvSpPr>
          <p:cNvPr id="51" name="Right Arrow 50">
            <a:extLst>
              <a:ext uri="{FF2B5EF4-FFF2-40B4-BE49-F238E27FC236}">
                <a16:creationId xmlns:a16="http://schemas.microsoft.com/office/drawing/2014/main" id="{4480A1FD-F296-0688-B156-E3895E994D51}"/>
              </a:ext>
            </a:extLst>
          </p:cNvPr>
          <p:cNvSpPr/>
          <p:nvPr/>
        </p:nvSpPr>
        <p:spPr>
          <a:xfrm rot="5400000">
            <a:off x="7352509" y="3309736"/>
            <a:ext cx="742448" cy="35324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6EED932-8B1F-4E64-E91F-4620962A66E3}"/>
              </a:ext>
            </a:extLst>
          </p:cNvPr>
          <p:cNvSpPr txBox="1"/>
          <p:nvPr/>
        </p:nvSpPr>
        <p:spPr>
          <a:xfrm>
            <a:off x="325375" y="2608655"/>
            <a:ext cx="14406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How:</a:t>
            </a:r>
            <a:endParaRPr lang="en-US" sz="1600" b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E10ED-CF44-0111-674C-0EEC90450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8742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1159882-3E3C-5740-18DA-682497D980F7}"/>
              </a:ext>
            </a:extLst>
          </p:cNvPr>
          <p:cNvSpPr txBox="1"/>
          <p:nvPr/>
        </p:nvSpPr>
        <p:spPr>
          <a:xfrm>
            <a:off x="-2" y="62669"/>
            <a:ext cx="62484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B2: NUMA-aware </a:t>
            </a:r>
            <a:r>
              <a:rPr lang="en-US" sz="2000" b="1" spc="-1" dirty="0">
                <a:highlight>
                  <a:srgbClr val="FFFF00"/>
                </a:highlight>
                <a:uFill>
                  <a:solidFill>
                    <a:srgbClr val="FFFFFF"/>
                  </a:solidFill>
                </a:uFill>
                <a:latin typeface="Arial"/>
              </a:rPr>
              <a:t>Data Allocation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AF2B21C-36AD-FB0F-F5E9-0C9C28558C67}"/>
              </a:ext>
            </a:extLst>
          </p:cNvPr>
          <p:cNvSpPr/>
          <p:nvPr/>
        </p:nvSpPr>
        <p:spPr>
          <a:xfrm>
            <a:off x="251012" y="923365"/>
            <a:ext cx="3648635" cy="295835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71;p14">
            <a:extLst>
              <a:ext uri="{FF2B5EF4-FFF2-40B4-BE49-F238E27FC236}">
                <a16:creationId xmlns:a16="http://schemas.microsoft.com/office/drawing/2014/main" id="{835CBE13-E78F-369B-4DEB-779726096C12}"/>
              </a:ext>
            </a:extLst>
          </p:cNvPr>
          <p:cNvSpPr txBox="1"/>
          <p:nvPr/>
        </p:nvSpPr>
        <p:spPr>
          <a:xfrm>
            <a:off x="451817" y="923364"/>
            <a:ext cx="3322326" cy="2241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2" algn="just"/>
            <a:r>
              <a:rPr lang="en" sz="1500" b="1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Default ‘malloc’: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Determine number of amplitudes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Compute the total array size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Allocate memory using malloc 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for “</a:t>
            </a:r>
            <a:r>
              <a:rPr lang="en" sz="1500" dirty="0" err="1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stateVec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”</a:t>
            </a:r>
            <a:endParaRPr lang="en" sz="1500" dirty="0">
              <a:solidFill>
                <a:schemeClr val="dk1"/>
              </a:solidFill>
              <a:highlight>
                <a:srgbClr val="FFFFFF"/>
              </a:highlight>
              <a:latin typeface="Calibri" panose="020F0502020204030204" pitchFamily="34" charset="0"/>
              <a:ea typeface="Roboto Medium"/>
              <a:cs typeface="Calibri" panose="020F0502020204030204" pitchFamily="34" charset="0"/>
              <a:sym typeface="Roboto Medium"/>
            </a:endParaRP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If multiple ranks (processors) 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 additional memory for “</a:t>
            </a:r>
            <a:r>
              <a:rPr lang="en" sz="1500" dirty="0" err="1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pairStateVec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”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Set </a:t>
            </a:r>
            <a:r>
              <a:rPr lang="en" sz="1500" dirty="0" err="1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Qureg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properties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D70DA3-CD9F-FCF1-4F5E-9A79861FD217}"/>
              </a:ext>
            </a:extLst>
          </p:cNvPr>
          <p:cNvSpPr txBox="1"/>
          <p:nvPr/>
        </p:nvSpPr>
        <p:spPr>
          <a:xfrm>
            <a:off x="414166" y="3324151"/>
            <a:ext cx="332232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llocates memory from the heap </a:t>
            </a:r>
          </a:p>
          <a:p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but does not optimize for NUMA nodes</a:t>
            </a:r>
            <a:endParaRPr lang="en-US" sz="15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01E8CE1-E0E8-49C2-DC27-6F1E74BB1665}"/>
              </a:ext>
            </a:extLst>
          </p:cNvPr>
          <p:cNvSpPr/>
          <p:nvPr/>
        </p:nvSpPr>
        <p:spPr>
          <a:xfrm>
            <a:off x="4338918" y="923364"/>
            <a:ext cx="4554070" cy="42940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Google Shape;71;p14">
            <a:extLst>
              <a:ext uri="{FF2B5EF4-FFF2-40B4-BE49-F238E27FC236}">
                <a16:creationId xmlns:a16="http://schemas.microsoft.com/office/drawing/2014/main" id="{E6B456E1-01FE-0062-D011-C8EBC5879117}"/>
              </a:ext>
            </a:extLst>
          </p:cNvPr>
          <p:cNvSpPr txBox="1"/>
          <p:nvPr/>
        </p:nvSpPr>
        <p:spPr>
          <a:xfrm>
            <a:off x="4572000" y="1014841"/>
            <a:ext cx="4240306" cy="3861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2" algn="just"/>
            <a:r>
              <a:rPr lang="en" sz="1500" b="1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NUMA-aware ‘</a:t>
            </a:r>
            <a:r>
              <a:rPr lang="en" sz="1500" b="1" dirty="0" err="1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mmap</a:t>
            </a:r>
            <a:r>
              <a:rPr lang="en" sz="1500" b="1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’ &amp; ‘</a:t>
            </a:r>
            <a:r>
              <a:rPr lang="en" sz="1500" b="1" dirty="0" err="1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mbind</a:t>
            </a:r>
            <a:r>
              <a:rPr lang="en" sz="1500" b="1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’: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Determine number of amplitudes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Determine page size [4096 bytes]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Calculate total array and align to page size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Check NUMA node sizes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Ensure alignment to 64 bytes for AVX-512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Choose allocation strategy based on node capacity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array size &lt;= node size?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Yes 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allocate and bind to one node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No 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split equally across two nodes – allocate and bind first half to node 0 and second half to node 1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Set </a:t>
            </a:r>
            <a:r>
              <a:rPr lang="en" sz="1500" dirty="0" err="1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Qureg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properties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954948-F631-873B-7F14-EEE3FBE7420A}"/>
              </a:ext>
            </a:extLst>
          </p:cNvPr>
          <p:cNvSpPr txBox="1"/>
          <p:nvPr/>
        </p:nvSpPr>
        <p:spPr>
          <a:xfrm>
            <a:off x="4741209" y="4587261"/>
            <a:ext cx="390188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Ensures memory is localized to NUMA nodes for optimal access</a:t>
            </a:r>
          </a:p>
        </p:txBody>
      </p:sp>
      <p:pic>
        <p:nvPicPr>
          <p:cNvPr id="13" name="Picture 12" descr="A screen shot of a computer&#10;&#10;Description automatically generated">
            <a:extLst>
              <a:ext uri="{FF2B5EF4-FFF2-40B4-BE49-F238E27FC236}">
                <a16:creationId xmlns:a16="http://schemas.microsoft.com/office/drawing/2014/main" id="{91933DEB-D1A3-5F8B-39CC-88470620D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831" y="5308936"/>
            <a:ext cx="3612586" cy="1094723"/>
          </a:xfrm>
          <a:prstGeom prst="rect">
            <a:avLst/>
          </a:prstGeom>
        </p:spPr>
      </p:pic>
      <p:pic>
        <p:nvPicPr>
          <p:cNvPr id="14" name="Picture 1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863F0FDC-5472-1111-AF75-5CBBB20EB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159" y="5308936"/>
            <a:ext cx="3590147" cy="109472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DE0961-E48C-63CB-AE23-C06A0B1FA273}"/>
              </a:ext>
            </a:extLst>
          </p:cNvPr>
          <p:cNvSpPr txBox="1"/>
          <p:nvPr/>
        </p:nvSpPr>
        <p:spPr>
          <a:xfrm>
            <a:off x="3265124" y="6403659"/>
            <a:ext cx="8183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Roboto Medium"/>
              </a:rPr>
              <a:t>34 qubits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FD4DF4-8B11-131C-822C-B931FA289EA5}"/>
              </a:ext>
            </a:extLst>
          </p:cNvPr>
          <p:cNvSpPr txBox="1"/>
          <p:nvPr/>
        </p:nvSpPr>
        <p:spPr>
          <a:xfrm>
            <a:off x="6927361" y="6403659"/>
            <a:ext cx="8183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  <a:sym typeface="Roboto Medium"/>
              </a:rPr>
              <a:t>35 qubits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BCD23B-E041-81DA-5722-AF3301A08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30</a:t>
            </a:fld>
            <a:endParaRPr lang="en-US"/>
          </a:p>
        </p:txBody>
      </p:sp>
      <p:sp>
        <p:nvSpPr>
          <p:cNvPr id="3" name="Cloud 2">
            <a:extLst>
              <a:ext uri="{FF2B5EF4-FFF2-40B4-BE49-F238E27FC236}">
                <a16:creationId xmlns:a16="http://schemas.microsoft.com/office/drawing/2014/main" id="{6B757FDF-6765-2EA7-A66A-6DDE158DDE36}"/>
              </a:ext>
            </a:extLst>
          </p:cNvPr>
          <p:cNvSpPr/>
          <p:nvPr/>
        </p:nvSpPr>
        <p:spPr>
          <a:xfrm>
            <a:off x="742275" y="3769134"/>
            <a:ext cx="2609553" cy="1372125"/>
          </a:xfrm>
          <a:prstGeom prst="cloud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OS and Runtime control </a:t>
            </a:r>
            <a:r>
              <a:rPr lang="en-US" b="1" dirty="0"/>
              <a:t>where the data is allocated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150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5C5772F-12DF-86B3-9A2F-B17750123426}"/>
              </a:ext>
            </a:extLst>
          </p:cNvPr>
          <p:cNvSpPr/>
          <p:nvPr/>
        </p:nvSpPr>
        <p:spPr>
          <a:xfrm>
            <a:off x="251012" y="923364"/>
            <a:ext cx="3863788" cy="2505635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Google Shape;71;p14">
            <a:extLst>
              <a:ext uri="{FF2B5EF4-FFF2-40B4-BE49-F238E27FC236}">
                <a16:creationId xmlns:a16="http://schemas.microsoft.com/office/drawing/2014/main" id="{1956AFC3-5B60-5F2B-1BAD-0F1177259BAB}"/>
              </a:ext>
            </a:extLst>
          </p:cNvPr>
          <p:cNvSpPr txBox="1"/>
          <p:nvPr/>
        </p:nvSpPr>
        <p:spPr>
          <a:xfrm>
            <a:off x="326309" y="923364"/>
            <a:ext cx="3788491" cy="2241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2" algn="just"/>
            <a:r>
              <a:rPr lang="en" sz="1500" b="1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Default Hadamard: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Setup: 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prepare variables [block sizes/tasks]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Parallel execution: 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OpenMP to run tasks in parallel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H transformation: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Loop through each task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Calculate indices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Fetch Real/</a:t>
            </a:r>
            <a:r>
              <a:rPr lang="en" sz="1500" dirty="0" err="1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Imag</a:t>
            </a: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parts of SV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Update SV elements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E8AC42D-7905-A663-BA6B-9FBB403BD750}"/>
              </a:ext>
            </a:extLst>
          </p:cNvPr>
          <p:cNvSpPr/>
          <p:nvPr/>
        </p:nvSpPr>
        <p:spPr>
          <a:xfrm>
            <a:off x="4338917" y="923363"/>
            <a:ext cx="4634753" cy="481569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Google Shape;71;p14">
            <a:extLst>
              <a:ext uri="{FF2B5EF4-FFF2-40B4-BE49-F238E27FC236}">
                <a16:creationId xmlns:a16="http://schemas.microsoft.com/office/drawing/2014/main" id="{77B55A92-8579-2440-DBC1-F4BFE541E210}"/>
              </a:ext>
            </a:extLst>
          </p:cNvPr>
          <p:cNvSpPr txBox="1"/>
          <p:nvPr/>
        </p:nvSpPr>
        <p:spPr>
          <a:xfrm>
            <a:off x="4509248" y="1023806"/>
            <a:ext cx="4308443" cy="3861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2" algn="just"/>
            <a:r>
              <a:rPr lang="en" sz="1500" b="1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NUMA-aware scheduler [optimal load-balance]: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Setup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Parallel execution: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OpenMP to run tasks in parallel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Get number of threads and thread ID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Divide threads between NUMA nodes based on thread ID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Bind threads to their respective nodes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Task distribution [round-robin fashion: evenly among threads]: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Calculate chunk size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Determine the start/end of task range for each thread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Ensure </a:t>
            </a:r>
            <a:r>
              <a:rPr lang="en" sz="1500" dirty="0" err="1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end_task</a:t>
            </a: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&lt;= </a:t>
            </a:r>
            <a:r>
              <a:rPr lang="en" sz="1500" dirty="0" err="1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numTasks</a:t>
            </a:r>
            <a:endParaRPr lang="en" sz="1500" dirty="0">
              <a:solidFill>
                <a:schemeClr val="dk1"/>
              </a:solidFill>
              <a:latin typeface="Calibri" panose="020F0502020204030204" pitchFamily="34" charset="0"/>
              <a:ea typeface="Roboto Medium"/>
              <a:cs typeface="Calibri" panose="020F0502020204030204" pitchFamily="34" charset="0"/>
              <a:sym typeface="Roboto Medium"/>
            </a:endParaRP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H transformation:</a:t>
            </a:r>
          </a:p>
          <a:p>
            <a:pPr marL="742950" lvl="3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if </a:t>
            </a:r>
            <a:r>
              <a:rPr lang="en" sz="1500" dirty="0" err="1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start_task</a:t>
            </a: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&lt; </a:t>
            </a:r>
            <a:r>
              <a:rPr lang="en" sz="1500" dirty="0" err="1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numTasks</a:t>
            </a:r>
            <a:endParaRPr lang="en" sz="1500" dirty="0">
              <a:solidFill>
                <a:schemeClr val="dk1"/>
              </a:solidFill>
              <a:latin typeface="Calibri" panose="020F0502020204030204" pitchFamily="34" charset="0"/>
              <a:ea typeface="Roboto Medium"/>
              <a:cs typeface="Calibri" panose="020F0502020204030204" pitchFamily="34" charset="0"/>
              <a:sym typeface="Roboto Medium"/>
            </a:endParaRPr>
          </a:p>
          <a:p>
            <a:pPr marL="1200150" lvl="4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Iterate from </a:t>
            </a:r>
            <a:r>
              <a:rPr lang="en" sz="1500" dirty="0" err="1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start_task</a:t>
            </a:r>
            <a:r>
              <a:rPr lang="en" sz="1500" dirty="0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 to </a:t>
            </a:r>
            <a:r>
              <a:rPr lang="en" sz="1500" dirty="0" err="1">
                <a:solidFill>
                  <a:schemeClr val="dk1"/>
                </a:solidFill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end_task</a:t>
            </a:r>
            <a:endParaRPr lang="en" sz="1500" dirty="0">
              <a:solidFill>
                <a:schemeClr val="dk1"/>
              </a:solidFill>
              <a:latin typeface="Calibri" panose="020F0502020204030204" pitchFamily="34" charset="0"/>
              <a:ea typeface="Roboto Medium"/>
              <a:cs typeface="Calibri" panose="020F0502020204030204" pitchFamily="34" charset="0"/>
              <a:sym typeface="Roboto Medium"/>
            </a:endParaRPr>
          </a:p>
          <a:p>
            <a:pPr marL="1200150" lvl="4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the rest ….</a:t>
            </a:r>
          </a:p>
          <a:p>
            <a:pPr marL="285750" lvl="2" indent="-285750" algn="just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Calibri" panose="020F0502020204030204" pitchFamily="34" charset="0"/>
                <a:ea typeface="Roboto Medium"/>
                <a:cs typeface="Calibri" panose="020F0502020204030204" pitchFamily="34" charset="0"/>
                <a:sym typeface="Roboto Medium"/>
              </a:rPr>
              <a:t>Reset memory policy to default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511FAE-1677-7996-9B97-956D9C4C15B5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B3: NUMA-aware </a:t>
            </a:r>
            <a:r>
              <a:rPr lang="en-US" sz="2000" b="1" spc="-1" dirty="0">
                <a:highlight>
                  <a:srgbClr val="FFFF00"/>
                </a:highlight>
                <a:uFill>
                  <a:solidFill>
                    <a:srgbClr val="FFFFFF"/>
                  </a:solidFill>
                </a:uFill>
                <a:latin typeface="Arial"/>
              </a:rPr>
              <a:t>“Locality-sensitive” Scheduling</a:t>
            </a:r>
            <a:endParaRPr lang="en-US" sz="2000" b="1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5A2E1-D309-C2D6-DB5B-AA725CE3F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31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9A0829-3EAD-92DF-0EC1-7177F3007224}"/>
              </a:ext>
            </a:extLst>
          </p:cNvPr>
          <p:cNvSpPr txBox="1"/>
          <p:nvPr/>
        </p:nvSpPr>
        <p:spPr>
          <a:xfrm>
            <a:off x="6987448" y="-29664"/>
            <a:ext cx="21565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Hadamard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187093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011FC77-7750-CE81-3DB5-FC7AEBE7CF95}"/>
              </a:ext>
            </a:extLst>
          </p:cNvPr>
          <p:cNvSpPr txBox="1"/>
          <p:nvPr/>
        </p:nvSpPr>
        <p:spPr>
          <a:xfrm>
            <a:off x="-2" y="62669"/>
            <a:ext cx="91440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B4: NUMA-aware </a:t>
            </a:r>
            <a:r>
              <a:rPr lang="en-US" sz="2000" b="1" spc="-1" dirty="0">
                <a:highlight>
                  <a:srgbClr val="FFFF00"/>
                </a:highlight>
                <a:uFill>
                  <a:solidFill>
                    <a:srgbClr val="FFFFFF"/>
                  </a:solidFill>
                </a:uFill>
                <a:latin typeface="Arial"/>
              </a:rPr>
              <a:t>“Locality-sensitive” Scheduling </a:t>
            </a:r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(Hadamard)</a:t>
            </a:r>
            <a:endParaRPr lang="en-US" sz="2000" b="1" spc="-1" dirty="0">
              <a:highlight>
                <a:srgbClr val="FFFF00"/>
              </a:highlight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A81562-2507-5AFF-7C2C-92053BB5A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32</a:t>
            </a:fld>
            <a:endParaRPr lang="en-US"/>
          </a:p>
        </p:txBody>
      </p:sp>
      <p:pic>
        <p:nvPicPr>
          <p:cNvPr id="4" name="Picture 3" descr="A white and blue lined paper&#10;&#10;Description automatically generated">
            <a:extLst>
              <a:ext uri="{FF2B5EF4-FFF2-40B4-BE49-F238E27FC236}">
                <a16:creationId xmlns:a16="http://schemas.microsoft.com/office/drawing/2014/main" id="{AC81541F-F457-D8B2-2C48-B7F924ABA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8184"/>
            <a:ext cx="4252297" cy="28312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B08735-AC03-9A70-46B9-8F2D0A1D1E17}"/>
              </a:ext>
            </a:extLst>
          </p:cNvPr>
          <p:cNvSpPr txBox="1"/>
          <p:nvPr/>
        </p:nvSpPr>
        <p:spPr>
          <a:xfrm>
            <a:off x="596877" y="3742174"/>
            <a:ext cx="3564798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Hadamard stress test: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Qureg</a:t>
            </a: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35 qubits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50 gates are applied to each qubit index sequentially</a:t>
            </a: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Execution time: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Starts exactly before the 1</a:t>
            </a:r>
            <a:r>
              <a:rPr lang="en-GB" sz="1500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gate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Stops exactly after the last one</a:t>
            </a:r>
          </a:p>
        </p:txBody>
      </p:sp>
      <p:pic>
        <p:nvPicPr>
          <p:cNvPr id="8" name="Picture 7" descr="A graph with orange and blue lines&#10;&#10;Description automatically generated">
            <a:extLst>
              <a:ext uri="{FF2B5EF4-FFF2-40B4-BE49-F238E27FC236}">
                <a16:creationId xmlns:a16="http://schemas.microsoft.com/office/drawing/2014/main" id="{7A4DA705-3A57-0176-0D74-98E4B2A709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9959" y="1331254"/>
            <a:ext cx="4495981" cy="32650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B6D34C-BA48-4C14-CB15-9137534C4257}"/>
              </a:ext>
            </a:extLst>
          </p:cNvPr>
          <p:cNvSpPr txBox="1"/>
          <p:nvPr/>
        </p:nvSpPr>
        <p:spPr>
          <a:xfrm>
            <a:off x="4572000" y="4596254"/>
            <a:ext cx="4060723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b="0" i="0" u="none" strike="noStrike" dirty="0">
              <a:solidFill>
                <a:srgbClr val="000000"/>
              </a:solidFill>
              <a:effectLst/>
              <a:latin typeface="-webkit-standard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Significant spike for the last qubit </a:t>
            </a: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cross NUMA communication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Approx. speedup: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Index 20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: 1.7x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Last index: </a:t>
            </a:r>
            <a:r>
              <a:rPr lang="en-GB" sz="15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1.3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x</a:t>
            </a:r>
            <a:endParaRPr lang="en-GB" sz="15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53F20E-A657-137B-EC5C-C2CD280C9BC6}"/>
              </a:ext>
            </a:extLst>
          </p:cNvPr>
          <p:cNvSpPr txBox="1"/>
          <p:nvPr/>
        </p:nvSpPr>
        <p:spPr>
          <a:xfrm>
            <a:off x="7064254" y="379546"/>
            <a:ext cx="1601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Results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903304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507D8E-850B-E089-C33B-483909FD33B0}"/>
              </a:ext>
            </a:extLst>
          </p:cNvPr>
          <p:cNvSpPr txBox="1"/>
          <p:nvPr/>
        </p:nvSpPr>
        <p:spPr>
          <a:xfrm>
            <a:off x="-2" y="62669"/>
            <a:ext cx="77186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B8: OpenMP Environment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E73CA1-4801-4E9E-F706-07614D5C2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33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1173D4-9132-A4A0-8197-464699004F6E}"/>
              </a:ext>
            </a:extLst>
          </p:cNvPr>
          <p:cNvSpPr txBox="1"/>
          <p:nvPr/>
        </p:nvSpPr>
        <p:spPr>
          <a:xfrm>
            <a:off x="514473" y="1028396"/>
            <a:ext cx="7204139" cy="533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Keeping threads and their data close – </a:t>
            </a:r>
            <a:r>
              <a:rPr lang="en-US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maximum locality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SMT: disabled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One thread per (physical) core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OMP_PLACES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sockets, cores, threads, custom strand IDs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cores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mapping the OpenMP software threads to physical cores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Depends on the OpenMP runtime library understanding labelling of cores/threads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Architecture dependent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OMP_PROC_BIND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true, false, master, close, spread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true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static mapping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OMP_NUM_THREADS: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52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all physical cores of both nodes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GOMP_CPU_AFFINITY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0-51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GCC specific – another safeguard</a:t>
            </a:r>
          </a:p>
          <a:p>
            <a:pPr lvl="1"/>
            <a:endParaRPr lang="en-US" sz="1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>
                <a:latin typeface="Calibri" panose="020F0502020204030204" pitchFamily="34" charset="0"/>
                <a:cs typeface="Calibri" panose="020F0502020204030204" pitchFamily="34" charset="0"/>
              </a:rPr>
              <a:t>NUMA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: binding the process and memory to both nodes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numactl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  –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cpunodebind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=0,1  –</a:t>
            </a:r>
            <a:r>
              <a:rPr lang="en-US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membind</a:t>
            </a:r>
            <a:r>
              <a:rPr lang="en-US" sz="1700" dirty="0">
                <a:latin typeface="Calibri" panose="020F0502020204030204" pitchFamily="34" charset="0"/>
                <a:cs typeface="Calibri" panose="020F0502020204030204" pitchFamily="34" charset="0"/>
              </a:rPr>
              <a:t>=0,1</a:t>
            </a:r>
          </a:p>
        </p:txBody>
      </p:sp>
    </p:spTree>
    <p:extLst>
      <p:ext uri="{BB962C8B-B14F-4D97-AF65-F5344CB8AC3E}">
        <p14:creationId xmlns:p14="http://schemas.microsoft.com/office/powerpoint/2010/main" val="2947764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7087E12-9A3C-5296-A2D8-3600B7DD5161}"/>
              </a:ext>
            </a:extLst>
          </p:cNvPr>
          <p:cNvGrpSpPr/>
          <p:nvPr/>
        </p:nvGrpSpPr>
        <p:grpSpPr>
          <a:xfrm>
            <a:off x="2259181" y="161072"/>
            <a:ext cx="9199867" cy="6190592"/>
            <a:chOff x="2259181" y="161072"/>
            <a:chExt cx="9199867" cy="619059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7E706B6-C7CD-04FD-E088-90C906C9083E}"/>
                </a:ext>
              </a:extLst>
            </p:cNvPr>
            <p:cNvSpPr txBox="1"/>
            <p:nvPr/>
          </p:nvSpPr>
          <p:spPr>
            <a:xfrm>
              <a:off x="3785033" y="161072"/>
              <a:ext cx="767401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spc="-1" dirty="0">
                  <a:uFill>
                    <a:solidFill>
                      <a:srgbClr val="FFFFFF"/>
                    </a:solidFill>
                  </a:uFill>
                  <a:latin typeface="Arial"/>
                </a:rPr>
                <a:t>Quantum Simulators vs Features</a:t>
              </a:r>
            </a:p>
          </p:txBody>
        </p:sp>
        <p:pic>
          <p:nvPicPr>
            <p:cNvPr id="5" name="Picture 4" descr="A table with text on it&#10;&#10;Description automatically generated">
              <a:extLst>
                <a:ext uri="{FF2B5EF4-FFF2-40B4-BE49-F238E27FC236}">
                  <a16:creationId xmlns:a16="http://schemas.microsoft.com/office/drawing/2014/main" id="{9197902F-6644-53D6-C535-055234C2F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9181" y="462779"/>
              <a:ext cx="6434061" cy="5888885"/>
            </a:xfrm>
            <a:prstGeom prst="rect">
              <a:avLst/>
            </a:prstGeom>
          </p:spPr>
        </p:pic>
        <p:pic>
          <p:nvPicPr>
            <p:cNvPr id="6" name="Picture 5" descr="A yellow and orange text&#10;&#10;Description automatically generated">
              <a:extLst>
                <a:ext uri="{FF2B5EF4-FFF2-40B4-BE49-F238E27FC236}">
                  <a16:creationId xmlns:a16="http://schemas.microsoft.com/office/drawing/2014/main" id="{078BA6AC-5304-ABC3-5D81-70D56042B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5924" y="554274"/>
              <a:ext cx="974036" cy="258115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73ADC6-F463-4559-30A0-93EAC5615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3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2DCC9E1-D7CE-7AFE-9A48-9A7764012DF7}"/>
              </a:ext>
            </a:extLst>
          </p:cNvPr>
          <p:cNvGrpSpPr/>
          <p:nvPr/>
        </p:nvGrpSpPr>
        <p:grpSpPr>
          <a:xfrm>
            <a:off x="2259181" y="5570621"/>
            <a:ext cx="6725003" cy="1189008"/>
            <a:chOff x="2259181" y="5570621"/>
            <a:chExt cx="6725003" cy="1189008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81B57EA3-C80F-A0B0-92D4-EF2A672FC79B}"/>
                </a:ext>
              </a:extLst>
            </p:cNvPr>
            <p:cNvSpPr/>
            <p:nvPr/>
          </p:nvSpPr>
          <p:spPr>
            <a:xfrm>
              <a:off x="2259181" y="5570621"/>
              <a:ext cx="6725003" cy="84308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2D3C69E-2CBE-CA32-69AD-7B6834AEAD89}"/>
                </a:ext>
              </a:extLst>
            </p:cNvPr>
            <p:cNvSpPr txBox="1"/>
            <p:nvPr/>
          </p:nvSpPr>
          <p:spPr>
            <a:xfrm>
              <a:off x="4304334" y="6451852"/>
              <a:ext cx="286050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i="0" u="none" strike="noStrike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Some missing features/optimizations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7FD3CC4-8774-BCEF-E9F2-08B9C5CB72A3}"/>
              </a:ext>
            </a:extLst>
          </p:cNvPr>
          <p:cNvSpPr txBox="1"/>
          <p:nvPr/>
        </p:nvSpPr>
        <p:spPr>
          <a:xfrm>
            <a:off x="0" y="62669"/>
            <a:ext cx="28525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</a:t>
            </a:r>
            <a:r>
              <a:rPr lang="en-US" sz="2000" b="1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weuse</a:t>
            </a:r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000" b="1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QuEST</a:t>
            </a:r>
            <a:endParaRPr lang="en-US" sz="2000" b="1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63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D835AEE-C035-3AEF-A251-01B4D133400F}"/>
              </a:ext>
            </a:extLst>
          </p:cNvPr>
          <p:cNvSpPr txBox="1"/>
          <p:nvPr/>
        </p:nvSpPr>
        <p:spPr>
          <a:xfrm>
            <a:off x="0" y="698524"/>
            <a:ext cx="914399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Why </a:t>
            </a:r>
            <a:r>
              <a:rPr lang="en-US" sz="5400" b="1" spc="-1" dirty="0">
                <a:highlight>
                  <a:srgbClr val="FFFF00"/>
                </a:highlight>
                <a:uFill>
                  <a:solidFill>
                    <a:srgbClr val="FFFFFF"/>
                  </a:solidFill>
                </a:uFill>
                <a:latin typeface="Arial"/>
              </a:rPr>
              <a:t>open-source</a:t>
            </a:r>
            <a:r>
              <a:rPr lang="en-US" sz="54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 matters? 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55171153-EB62-619D-1D88-8489830F5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56" y="2268870"/>
            <a:ext cx="4232520" cy="1536127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p:pic>
        <p:nvPicPr>
          <p:cNvPr id="6" name="Picture 5" descr="A close-up of a computer simulator&#10;&#10;Description automatically generated">
            <a:extLst>
              <a:ext uri="{FF2B5EF4-FFF2-40B4-BE49-F238E27FC236}">
                <a16:creationId xmlns:a16="http://schemas.microsoft.com/office/drawing/2014/main" id="{AF202F0E-709A-CBAF-6DA0-648D591AD7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456" y="3862892"/>
            <a:ext cx="4232520" cy="2139515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832973-01AE-AD31-E40C-0EA0EBD22D93}"/>
              </a:ext>
            </a:extLst>
          </p:cNvPr>
          <p:cNvSpPr txBox="1"/>
          <p:nvPr/>
        </p:nvSpPr>
        <p:spPr>
          <a:xfrm>
            <a:off x="555793" y="6245660"/>
            <a:ext cx="7841579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70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How to </a:t>
            </a:r>
            <a:r>
              <a:rPr lang="en-GB" sz="17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validate the results </a:t>
            </a:r>
            <a:r>
              <a:rPr lang="en-GB" sz="170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without access to sources?</a:t>
            </a:r>
            <a:endParaRPr lang="en-US" sz="1700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0FE81E-D9EE-B05F-CA29-0133EC460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CC8236-93A2-AED2-AB04-888AC354A096}"/>
              </a:ext>
            </a:extLst>
          </p:cNvPr>
          <p:cNvSpPr txBox="1"/>
          <p:nvPr/>
        </p:nvSpPr>
        <p:spPr>
          <a:xfrm>
            <a:off x="5339173" y="2343418"/>
            <a:ext cx="31761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Manual SIMD, bitwise operation, loop unroll, data prefetching, thread affinity, quantum tracking, memory access optimization, 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QFT of 30 qubits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 speedup: 8.6x 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D4E374-C7B6-3FE9-622A-FE622ED5C61A}"/>
              </a:ext>
            </a:extLst>
          </p:cNvPr>
          <p:cNvSpPr txBox="1"/>
          <p:nvPr/>
        </p:nvSpPr>
        <p:spPr>
          <a:xfrm>
            <a:off x="5339173" y="4193985"/>
            <a:ext cx="317617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AVX2 instruction sets, FMA, bit operation, new data structure, store byte alignment, data software prefetch,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QFT of 30 qubits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 speedup: 2.2x </a:t>
            </a:r>
            <a:endParaRPr lang="en-GB" sz="14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A45D88-394B-A79C-F49D-2193B1EFEABD}"/>
              </a:ext>
            </a:extLst>
          </p:cNvPr>
          <p:cNvSpPr txBox="1"/>
          <p:nvPr/>
        </p:nvSpPr>
        <p:spPr>
          <a:xfrm>
            <a:off x="555793" y="1864034"/>
            <a:ext cx="752559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Previous works </a:t>
            </a:r>
            <a:r>
              <a:rPr lang="en-GB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GB" sz="15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</a:t>
            </a:r>
            <a:r>
              <a:rPr lang="en-GB" sz="15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addressing some of the optimizations in previous slide exist: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64689C-4C7E-6E7F-C9BC-DD57A503A240}"/>
              </a:ext>
            </a:extLst>
          </p:cNvPr>
          <p:cNvSpPr txBox="1"/>
          <p:nvPr/>
        </p:nvSpPr>
        <p:spPr>
          <a:xfrm>
            <a:off x="0" y="62669"/>
            <a:ext cx="28525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</a:t>
            </a:r>
            <a:r>
              <a:rPr lang="en-US" sz="2000" b="1" spc="-1" dirty="0" err="1">
                <a:uFill>
                  <a:solidFill>
                    <a:srgbClr val="FFFFFF"/>
                  </a:solidFill>
                </a:uFill>
                <a:latin typeface="Arial"/>
              </a:rPr>
              <a:t>weare</a:t>
            </a:r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 open-source</a:t>
            </a:r>
          </a:p>
        </p:txBody>
      </p:sp>
    </p:spTree>
    <p:extLst>
      <p:ext uri="{BB962C8B-B14F-4D97-AF65-F5344CB8AC3E}">
        <p14:creationId xmlns:p14="http://schemas.microsoft.com/office/powerpoint/2010/main" val="3948468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B980D6-7008-4151-11B8-A14C4578F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4E3F62-EE38-1E94-7808-A7F53DB2F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5" y="1755135"/>
            <a:ext cx="8515350" cy="2852737"/>
          </a:xfrm>
        </p:spPr>
        <p:txBody>
          <a:bodyPr/>
          <a:lstStyle/>
          <a:p>
            <a:pPr algn="ctr"/>
            <a:r>
              <a:rPr lang="en-US" dirty="0"/>
              <a:t>Why </a:t>
            </a:r>
            <a:r>
              <a:rPr lang="en-US" dirty="0">
                <a:highlight>
                  <a:srgbClr val="FFFF00"/>
                </a:highlight>
              </a:rPr>
              <a:t>low-level performance tuning </a:t>
            </a:r>
            <a:r>
              <a:rPr lang="en-US" dirty="0"/>
              <a:t>matters?</a:t>
            </a:r>
          </a:p>
        </p:txBody>
      </p:sp>
    </p:spTree>
    <p:extLst>
      <p:ext uri="{BB962C8B-B14F-4D97-AF65-F5344CB8AC3E}">
        <p14:creationId xmlns:p14="http://schemas.microsoft.com/office/powerpoint/2010/main" val="2438532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D43AF-30DC-9451-46A7-552D951B6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A close-up of a sign&#10;&#10;Description automatically generated">
            <a:extLst>
              <a:ext uri="{FF2B5EF4-FFF2-40B4-BE49-F238E27FC236}">
                <a16:creationId xmlns:a16="http://schemas.microsoft.com/office/drawing/2014/main" id="{B2D6B80B-3F91-443B-5AA5-BE9496E338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2737" y="3337542"/>
            <a:ext cx="1397881" cy="540173"/>
          </a:xfrm>
          <a:prstGeom prst="rect">
            <a:avLst/>
          </a:prstGeom>
        </p:spPr>
      </p:pic>
      <p:pic>
        <p:nvPicPr>
          <p:cNvPr id="6" name="Picture 5" descr="A red and yellow rectangular sign&#10;&#10;Description automatically generated">
            <a:extLst>
              <a:ext uri="{FF2B5EF4-FFF2-40B4-BE49-F238E27FC236}">
                <a16:creationId xmlns:a16="http://schemas.microsoft.com/office/drawing/2014/main" id="{5AF97A00-A110-4672-78BB-D1BB037F6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82" y="3382019"/>
            <a:ext cx="1076762" cy="991392"/>
          </a:xfrm>
          <a:prstGeom prst="rect">
            <a:avLst/>
          </a:prstGeom>
        </p:spPr>
      </p:pic>
      <p:sp>
        <p:nvSpPr>
          <p:cNvPr id="7" name="Right Arrow 43">
            <a:extLst>
              <a:ext uri="{FF2B5EF4-FFF2-40B4-BE49-F238E27FC236}">
                <a16:creationId xmlns:a16="http://schemas.microsoft.com/office/drawing/2014/main" id="{0F70E8EF-7F6C-8F3B-C3D7-F5E3A43834CA}"/>
              </a:ext>
            </a:extLst>
          </p:cNvPr>
          <p:cNvSpPr/>
          <p:nvPr/>
        </p:nvSpPr>
        <p:spPr>
          <a:xfrm>
            <a:off x="2308278" y="3527882"/>
            <a:ext cx="742448" cy="349833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Google Shape;71;p14">
            <a:extLst>
              <a:ext uri="{FF2B5EF4-FFF2-40B4-BE49-F238E27FC236}">
                <a16:creationId xmlns:a16="http://schemas.microsoft.com/office/drawing/2014/main" id="{D7896C15-C0E8-C065-A8FA-77083E32EC14}"/>
              </a:ext>
            </a:extLst>
          </p:cNvPr>
          <p:cNvSpPr txBox="1"/>
          <p:nvPr/>
        </p:nvSpPr>
        <p:spPr>
          <a:xfrm>
            <a:off x="6009249" y="3118791"/>
            <a:ext cx="3134751" cy="5218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Pros: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Enhanced memory locality</a:t>
            </a:r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Wingdings" pitchFamily="2" charset="2"/>
              </a:rPr>
              <a:t>Better cache utilization</a:t>
            </a:r>
            <a:endParaRPr lang="en" sz="1500" dirty="0">
              <a:solidFill>
                <a:schemeClr val="dk1"/>
              </a:solidFill>
              <a:highlight>
                <a:srgbClr val="FFFFFF"/>
              </a:highlight>
              <a:latin typeface="Arial" panose="020B0604020202020204" pitchFamily="34" charset="0"/>
              <a:ea typeface="Roboto Medium"/>
              <a:cs typeface="Arial" panose="020B0604020202020204" pitchFamily="34" charset="0"/>
              <a:sym typeface="Roboto Medium"/>
            </a:endParaRP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Vectorized operations</a:t>
            </a:r>
          </a:p>
          <a:p>
            <a:pPr marL="800100" lvl="3" indent="-3429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Exploiting SIMD optimization</a:t>
            </a:r>
            <a:endParaRPr lang="en" sz="1500" dirty="0">
              <a:solidFill>
                <a:schemeClr val="dk1"/>
              </a:solidFill>
              <a:highlight>
                <a:srgbClr val="FFFFFF"/>
              </a:highlight>
              <a:latin typeface="Arial" panose="020B0604020202020204" pitchFamily="34" charset="0"/>
              <a:ea typeface="Roboto Medium"/>
              <a:cs typeface="Arial" panose="020B0604020202020204" pitchFamily="34" charset="0"/>
              <a:sym typeface="Roboto Medium"/>
            </a:endParaRPr>
          </a:p>
          <a:p>
            <a:pPr marL="342900" lvl="0" indent="-34290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Compiler compatibility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Better optimized machine code</a:t>
            </a:r>
          </a:p>
          <a:p>
            <a:pPr marL="342900" lvl="0" indent="-34290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Compatibility with existent Math libraries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Enhances interoperability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dk1"/>
                </a:solidFill>
                <a:highlight>
                  <a:srgbClr val="FFFFFF"/>
                </a:highlight>
                <a:latin typeface="Arial" panose="020B0604020202020204" pitchFamily="34" charset="0"/>
                <a:ea typeface="Roboto Medium"/>
                <a:cs typeface="Arial" panose="020B0604020202020204" pitchFamily="34" charset="0"/>
                <a:sym typeface="Roboto Medium"/>
              </a:rPr>
              <a:t>Reduced overhead, simple code, 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B571E7-670E-94C0-AE1D-C53FBFAFDF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181" y="4459831"/>
            <a:ext cx="2296108" cy="15798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1288F0-84F2-296B-B877-3CACCD0BB2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7790" y="3970500"/>
            <a:ext cx="2420760" cy="13636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EB70B9-1198-B71E-5A5D-116E333756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7091" y="5357845"/>
            <a:ext cx="2602158" cy="136363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73619E-3A11-0EC8-4668-088C91F16F2A}"/>
              </a:ext>
            </a:extLst>
          </p:cNvPr>
          <p:cNvSpPr txBox="1"/>
          <p:nvPr/>
        </p:nvSpPr>
        <p:spPr>
          <a:xfrm>
            <a:off x="-1" y="7457"/>
            <a:ext cx="64579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US" sz="2000" b="1" spc="-1" dirty="0">
                <a:solidFill>
                  <a:prstClr val="black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$ performance tuning</a:t>
            </a:r>
            <a:endParaRPr lang="en-US" sz="2000" spc="-1" dirty="0">
              <a:solidFill>
                <a:prstClr val="black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3C7EF4-ECC1-4B98-4C80-C1EBF28C3FC7}"/>
              </a:ext>
            </a:extLst>
          </p:cNvPr>
          <p:cNvSpPr txBox="1"/>
          <p:nvPr/>
        </p:nvSpPr>
        <p:spPr>
          <a:xfrm>
            <a:off x="121073" y="688695"/>
            <a:ext cx="700143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Compiler optimizations </a:t>
            </a:r>
            <a:r>
              <a:rPr lang="en-GB" sz="2000" dirty="0"/>
              <a:t>are </a:t>
            </a:r>
            <a:r>
              <a:rPr lang="en-GB" sz="2000" dirty="0">
                <a:highlight>
                  <a:srgbClr val="FFFF00"/>
                </a:highlight>
              </a:rPr>
              <a:t>not exploited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sz="2000" dirty="0"/>
              <a:t>missing bitwise optimization, loop unrolling , etc.</a:t>
            </a:r>
          </a:p>
          <a:p>
            <a:pPr marL="285750" lvl="2" indent="-285750">
              <a:buFont typeface="Arial" panose="020B0604020202020204" pitchFamily="34" charset="0"/>
              <a:buChar char="•"/>
            </a:pPr>
            <a:r>
              <a:rPr lang="en-GB" sz="2000" b="1" dirty="0"/>
              <a:t>SIMD/vectorization </a:t>
            </a:r>
            <a:r>
              <a:rPr lang="en-GB" sz="2000" dirty="0"/>
              <a:t>in modern CPU are </a:t>
            </a:r>
            <a:r>
              <a:rPr lang="en-GB" sz="2000" dirty="0">
                <a:highlight>
                  <a:srgbClr val="FFFF00"/>
                </a:highlight>
              </a:rPr>
              <a:t>not exploited</a:t>
            </a:r>
          </a:p>
          <a:p>
            <a:pPr marL="742950" lvl="3" indent="-285750">
              <a:buFont typeface="Arial" panose="020B0604020202020204" pitchFamily="34" charset="0"/>
              <a:buChar char="•"/>
            </a:pPr>
            <a:r>
              <a:rPr lang="en-GB" sz="2000" dirty="0"/>
              <a:t>only a fraction of the code uses AVX!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18DF1A-3042-0C00-3B96-615EE8F8FF13}"/>
              </a:ext>
            </a:extLst>
          </p:cNvPr>
          <p:cNvSpPr txBox="1"/>
          <p:nvPr/>
        </p:nvSpPr>
        <p:spPr>
          <a:xfrm>
            <a:off x="360522" y="3072458"/>
            <a:ext cx="937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Array of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BDA67F-3B12-0235-ED8C-359B8443C52E}"/>
              </a:ext>
            </a:extLst>
          </p:cNvPr>
          <p:cNvSpPr txBox="1"/>
          <p:nvPr/>
        </p:nvSpPr>
        <p:spPr>
          <a:xfrm>
            <a:off x="360522" y="3688266"/>
            <a:ext cx="937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Array of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47E715-40DB-B452-068D-13AD6D806B81}"/>
              </a:ext>
            </a:extLst>
          </p:cNvPr>
          <p:cNvSpPr txBox="1"/>
          <p:nvPr/>
        </p:nvSpPr>
        <p:spPr>
          <a:xfrm>
            <a:off x="3840975" y="3068859"/>
            <a:ext cx="937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Array of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EBE718-814A-74AC-BCB0-CBDD131992E1}"/>
              </a:ext>
            </a:extLst>
          </p:cNvPr>
          <p:cNvSpPr/>
          <p:nvPr/>
        </p:nvSpPr>
        <p:spPr>
          <a:xfrm>
            <a:off x="244612" y="2326514"/>
            <a:ext cx="5612230" cy="413797"/>
          </a:xfrm>
          <a:prstGeom prst="roundRect">
            <a:avLst/>
          </a:prstGeom>
          <a:solidFill>
            <a:schemeClr val="tx2">
              <a:lumMod val="50000"/>
              <a:lumOff val="50000"/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0CD072-8141-541B-3EDD-142755A9AAAE}"/>
              </a:ext>
            </a:extLst>
          </p:cNvPr>
          <p:cNvSpPr txBox="1"/>
          <p:nvPr/>
        </p:nvSpPr>
        <p:spPr>
          <a:xfrm>
            <a:off x="244611" y="2344954"/>
            <a:ext cx="56122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b="1" dirty="0" err="1">
                <a:latin typeface="Calibri" panose="020F0502020204030204" pitchFamily="34" charset="0"/>
                <a:cs typeface="Calibri" panose="020F0502020204030204" pitchFamily="34" charset="0"/>
              </a:rPr>
              <a:t>QuEST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: Two separate vectors each </a:t>
            </a:r>
            <a:r>
              <a:rPr lang="en-GB" sz="17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sized to hold 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7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700" b="1" i="0" u="none" strike="noStrike" dirty="0">
                <a:solidFill>
                  <a:srgbClr val="0D0D0D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elements</a:t>
            </a:r>
          </a:p>
        </p:txBody>
      </p:sp>
    </p:spTree>
    <p:extLst>
      <p:ext uri="{BB962C8B-B14F-4D97-AF65-F5344CB8AC3E}">
        <p14:creationId xmlns:p14="http://schemas.microsoft.com/office/powerpoint/2010/main" val="127588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3" grpId="0"/>
      <p:bldP spid="14" grpId="0"/>
      <p:bldP spid="15" grpId="0"/>
      <p:bldP spid="16" grpId="0"/>
      <p:bldP spid="17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12587-4092-9437-FC7B-157BA783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7</a:t>
            </a:fld>
            <a:endParaRPr lang="en-US"/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FB4EE1CD-2EDF-8B0C-DEEA-291838DC3C23}"/>
              </a:ext>
            </a:extLst>
          </p:cNvPr>
          <p:cNvSpPr/>
          <p:nvPr/>
        </p:nvSpPr>
        <p:spPr>
          <a:xfrm>
            <a:off x="1399181" y="41009"/>
            <a:ext cx="6345637" cy="4063788"/>
          </a:xfrm>
          <a:prstGeom prst="cloud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4000" b="1" dirty="0"/>
              <a:t>Maximize</a:t>
            </a:r>
          </a:p>
          <a:p>
            <a:pPr algn="ctr"/>
            <a:r>
              <a:rPr lang="en-US" sz="4000" dirty="0"/>
              <a:t>Single node,</a:t>
            </a:r>
          </a:p>
          <a:p>
            <a:pPr algn="ctr"/>
            <a:r>
              <a:rPr lang="en-US" sz="4000" dirty="0"/>
              <a:t>Homogeneous PU </a:t>
            </a:r>
          </a:p>
          <a:p>
            <a:pPr algn="ctr"/>
            <a:r>
              <a:rPr lang="en-US" sz="4000" dirty="0"/>
              <a:t>&gt; </a:t>
            </a:r>
            <a:r>
              <a:rPr lang="en-US" sz="4000" b="1" dirty="0"/>
              <a:t>Qubits</a:t>
            </a:r>
            <a:r>
              <a:rPr lang="en-US" sz="4000" dirty="0"/>
              <a:t> # &lt;</a:t>
            </a:r>
          </a:p>
          <a:p>
            <a:pPr algn="ctr"/>
            <a:r>
              <a:rPr lang="en-US" sz="4000" dirty="0"/>
              <a:t>&gt; </a:t>
            </a:r>
            <a:r>
              <a:rPr lang="en-US" sz="4000" b="1" dirty="0"/>
              <a:t>Performance </a:t>
            </a:r>
            <a:r>
              <a:rPr lang="en-US" sz="4000" dirty="0"/>
              <a:t>&lt;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E32AED-3126-59AD-A379-0664C801A763}"/>
              </a:ext>
            </a:extLst>
          </p:cNvPr>
          <p:cNvSpPr txBox="1"/>
          <p:nvPr/>
        </p:nvSpPr>
        <p:spPr>
          <a:xfrm>
            <a:off x="0" y="62669"/>
            <a:ext cx="28525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spc="-1" dirty="0">
                <a:uFill>
                  <a:solidFill>
                    <a:srgbClr val="FFFFFF"/>
                  </a:solidFill>
                </a:uFill>
                <a:latin typeface="Arial"/>
              </a:rPr>
              <a:t>$ agenda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2F7860F-7951-EB68-5D17-B87D59C8FABD}"/>
              </a:ext>
            </a:extLst>
          </p:cNvPr>
          <p:cNvSpPr/>
          <p:nvPr/>
        </p:nvSpPr>
        <p:spPr>
          <a:xfrm>
            <a:off x="2042160" y="2809964"/>
            <a:ext cx="4888992" cy="774192"/>
          </a:xfrm>
          <a:custGeom>
            <a:avLst/>
            <a:gdLst>
              <a:gd name="connsiteX0" fmla="*/ 0 w 4888992"/>
              <a:gd name="connsiteY0" fmla="*/ 387096 h 774192"/>
              <a:gd name="connsiteX1" fmla="*/ 2444496 w 4888992"/>
              <a:gd name="connsiteY1" fmla="*/ 0 h 774192"/>
              <a:gd name="connsiteX2" fmla="*/ 4888992 w 4888992"/>
              <a:gd name="connsiteY2" fmla="*/ 387096 h 774192"/>
              <a:gd name="connsiteX3" fmla="*/ 2444496 w 4888992"/>
              <a:gd name="connsiteY3" fmla="*/ 774192 h 774192"/>
              <a:gd name="connsiteX4" fmla="*/ 0 w 4888992"/>
              <a:gd name="connsiteY4" fmla="*/ 387096 h 774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8992" h="774192" extrusionOk="0">
                <a:moveTo>
                  <a:pt x="0" y="387096"/>
                </a:moveTo>
                <a:cubicBezTo>
                  <a:pt x="137555" y="-29150"/>
                  <a:pt x="1140433" y="72094"/>
                  <a:pt x="2444496" y="0"/>
                </a:cubicBezTo>
                <a:cubicBezTo>
                  <a:pt x="3791192" y="-9358"/>
                  <a:pt x="4929094" y="197296"/>
                  <a:pt x="4888992" y="387096"/>
                </a:cubicBezTo>
                <a:cubicBezTo>
                  <a:pt x="4876273" y="462094"/>
                  <a:pt x="3662932" y="833476"/>
                  <a:pt x="2444496" y="774192"/>
                </a:cubicBezTo>
                <a:cubicBezTo>
                  <a:pt x="1089410" y="750070"/>
                  <a:pt x="3039" y="605265"/>
                  <a:pt x="0" y="387096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617256088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BAA4C2-E943-4747-88DE-1A892E6BE81F}"/>
              </a:ext>
            </a:extLst>
          </p:cNvPr>
          <p:cNvSpPr txBox="1"/>
          <p:nvPr/>
        </p:nvSpPr>
        <p:spPr>
          <a:xfrm>
            <a:off x="549597" y="4126457"/>
            <a:ext cx="4605866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>
                    <a:lumMod val="75000"/>
                  </a:schemeClr>
                </a:solidFill>
              </a:rPr>
              <a:t>Intro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bg2">
                    <a:lumMod val="75000"/>
                  </a:schemeClr>
                </a:solidFill>
              </a:rPr>
              <a:t>Core-data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NUMA-aware allocation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Locality-aware computation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Optimizations 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Validation: </a:t>
            </a:r>
            <a:r>
              <a:rPr lang="en-US" sz="1500" dirty="0" err="1"/>
              <a:t>omp</a:t>
            </a:r>
            <a:r>
              <a:rPr lang="en-US" sz="1500" dirty="0"/>
              <a:t>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Benchmarks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Single and two-qubit gates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/>
              <a:t>QFT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Future steps</a:t>
            </a:r>
          </a:p>
        </p:txBody>
      </p:sp>
    </p:spTree>
    <p:extLst>
      <p:ext uri="{BB962C8B-B14F-4D97-AF65-F5344CB8AC3E}">
        <p14:creationId xmlns:p14="http://schemas.microsoft.com/office/powerpoint/2010/main" val="160333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C2F3500-BF9C-E561-A88E-07E4AB032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09739"/>
            <a:ext cx="9144000" cy="2852737"/>
          </a:xfrm>
        </p:spPr>
        <p:txBody>
          <a:bodyPr/>
          <a:lstStyle/>
          <a:p>
            <a:pPr algn="ctr"/>
            <a:r>
              <a:rPr lang="en-US" dirty="0"/>
              <a:t>Why </a:t>
            </a:r>
            <a:r>
              <a:rPr lang="en-US" dirty="0">
                <a:highlight>
                  <a:srgbClr val="FFFF00"/>
                </a:highlight>
              </a:rPr>
              <a:t>data locality-aware computing</a:t>
            </a:r>
            <a:r>
              <a:rPr lang="en-US" dirty="0"/>
              <a:t> matters?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CB951C-387C-7181-9A11-7933AA17D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E4B4-62DE-124B-AF0B-AA9524B713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33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5314</TotalTime>
  <Words>2973</Words>
  <Application>Microsoft Macintosh PowerPoint</Application>
  <PresentationFormat>On-screen Show (4:3)</PresentationFormat>
  <Paragraphs>467</Paragraphs>
  <Slides>34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-apple-system</vt:lpstr>
      <vt:lpstr>-webkit-standard</vt:lpstr>
      <vt:lpstr>Aptos</vt:lpstr>
      <vt:lpstr>Aptos Display</vt:lpstr>
      <vt:lpstr>Arial</vt:lpstr>
      <vt:lpstr>Calibri</vt:lpstr>
      <vt:lpstr>Verdana</vt:lpstr>
      <vt:lpstr>Office Theme</vt:lpstr>
      <vt:lpstr>PowerPoint Presentation</vt:lpstr>
      <vt:lpstr>PowerPoint Presentation</vt:lpstr>
      <vt:lpstr>Scalable Quantum Simulation   </vt:lpstr>
      <vt:lpstr>PowerPoint Presentation</vt:lpstr>
      <vt:lpstr>PowerPoint Presentation</vt:lpstr>
      <vt:lpstr>Why low-level performance tuning matters?</vt:lpstr>
      <vt:lpstr>PowerPoint Presentation</vt:lpstr>
      <vt:lpstr>PowerPoint Presentation</vt:lpstr>
      <vt:lpstr>Why data locality-aware computing matters?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Ali Rezaei</dc:creator>
  <cp:lastModifiedBy>Ali Rezaei</cp:lastModifiedBy>
  <cp:revision>91</cp:revision>
  <dcterms:created xsi:type="dcterms:W3CDTF">2024-07-03T06:00:07Z</dcterms:created>
  <dcterms:modified xsi:type="dcterms:W3CDTF">2025-03-24T09:02:34Z</dcterms:modified>
</cp:coreProperties>
</file>