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5649" r:id="rId1"/>
    <p:sldMasterId id="2147485701" r:id="rId2"/>
  </p:sldMasterIdLst>
  <p:notesMasterIdLst>
    <p:notesMasterId r:id="rId64"/>
  </p:notesMasterIdLst>
  <p:handoutMasterIdLst>
    <p:handoutMasterId r:id="rId65"/>
  </p:handoutMasterIdLst>
  <p:sldIdLst>
    <p:sldId id="931" r:id="rId3"/>
    <p:sldId id="4647" r:id="rId4"/>
    <p:sldId id="932" r:id="rId5"/>
    <p:sldId id="4667" r:id="rId6"/>
    <p:sldId id="4665" r:id="rId7"/>
    <p:sldId id="4666" r:id="rId8"/>
    <p:sldId id="4649" r:id="rId9"/>
    <p:sldId id="960" r:id="rId10"/>
    <p:sldId id="961" r:id="rId11"/>
    <p:sldId id="4668" r:id="rId12"/>
    <p:sldId id="4669" r:id="rId13"/>
    <p:sldId id="954" r:id="rId14"/>
    <p:sldId id="4660" r:id="rId15"/>
    <p:sldId id="4652" r:id="rId16"/>
    <p:sldId id="4651" r:id="rId17"/>
    <p:sldId id="4670" r:id="rId18"/>
    <p:sldId id="4671" r:id="rId19"/>
    <p:sldId id="4692" r:id="rId20"/>
    <p:sldId id="4693" r:id="rId21"/>
    <p:sldId id="4672" r:id="rId22"/>
    <p:sldId id="4674" r:id="rId23"/>
    <p:sldId id="4675" r:id="rId24"/>
    <p:sldId id="4699" r:id="rId25"/>
    <p:sldId id="4696" r:id="rId26"/>
    <p:sldId id="4698" r:id="rId27"/>
    <p:sldId id="4676" r:id="rId28"/>
    <p:sldId id="4664" r:id="rId29"/>
    <p:sldId id="4627" r:id="rId30"/>
    <p:sldId id="4681" r:id="rId31"/>
    <p:sldId id="4678" r:id="rId32"/>
    <p:sldId id="4677" r:id="rId33"/>
    <p:sldId id="4679" r:id="rId34"/>
    <p:sldId id="4682" r:id="rId35"/>
    <p:sldId id="4683" r:id="rId36"/>
    <p:sldId id="969" r:id="rId37"/>
    <p:sldId id="4680" r:id="rId38"/>
    <p:sldId id="4695" r:id="rId39"/>
    <p:sldId id="4694" r:id="rId40"/>
    <p:sldId id="4684" r:id="rId41"/>
    <p:sldId id="4685" r:id="rId42"/>
    <p:sldId id="4686" r:id="rId43"/>
    <p:sldId id="4688" r:id="rId44"/>
    <p:sldId id="4689" r:id="rId45"/>
    <p:sldId id="4690" r:id="rId46"/>
    <p:sldId id="4691" r:id="rId47"/>
    <p:sldId id="4645" r:id="rId48"/>
    <p:sldId id="4661" r:id="rId49"/>
    <p:sldId id="4687" r:id="rId50"/>
    <p:sldId id="4654" r:id="rId51"/>
    <p:sldId id="259" r:id="rId52"/>
    <p:sldId id="260" r:id="rId53"/>
    <p:sldId id="946" r:id="rId54"/>
    <p:sldId id="962" r:id="rId55"/>
    <p:sldId id="963" r:id="rId56"/>
    <p:sldId id="4633" r:id="rId57"/>
    <p:sldId id="950" r:id="rId58"/>
    <p:sldId id="951" r:id="rId59"/>
    <p:sldId id="964" r:id="rId60"/>
    <p:sldId id="4624" r:id="rId61"/>
    <p:sldId id="4630" r:id="rId62"/>
    <p:sldId id="4632" r:id="rId63"/>
  </p:sldIdLst>
  <p:sldSz cx="9144000" cy="5143500" type="screen16x9"/>
  <p:notesSz cx="6858000" cy="9144000"/>
  <p:defaultTextStyle>
    <a:defPPr>
      <a:defRPr lang="en-US"/>
    </a:defPPr>
    <a:lvl1pPr algn="l" rtl="0" eaLnBrk="0" fontAlgn="base" hangingPunct="0">
      <a:spcBef>
        <a:spcPct val="0"/>
      </a:spcBef>
      <a:spcAft>
        <a:spcPct val="0"/>
      </a:spcAft>
      <a:defRPr sz="3200" kern="1200">
        <a:solidFill>
          <a:schemeClr val="tx1"/>
        </a:solidFill>
        <a:latin typeface="Helvetica" charset="0"/>
        <a:ea typeface="ＭＳ Ｐゴシック" charset="0"/>
        <a:cs typeface="ＭＳ Ｐゴシック" charset="0"/>
      </a:defRPr>
    </a:lvl1pPr>
    <a:lvl2pPr marL="457140" algn="l" rtl="0" eaLnBrk="0" fontAlgn="base" hangingPunct="0">
      <a:spcBef>
        <a:spcPct val="0"/>
      </a:spcBef>
      <a:spcAft>
        <a:spcPct val="0"/>
      </a:spcAft>
      <a:defRPr sz="3200" kern="1200">
        <a:solidFill>
          <a:schemeClr val="tx1"/>
        </a:solidFill>
        <a:latin typeface="Helvetica" charset="0"/>
        <a:ea typeface="ＭＳ Ｐゴシック" charset="0"/>
        <a:cs typeface="ＭＳ Ｐゴシック" charset="0"/>
      </a:defRPr>
    </a:lvl2pPr>
    <a:lvl3pPr marL="914280" algn="l" rtl="0" eaLnBrk="0" fontAlgn="base" hangingPunct="0">
      <a:spcBef>
        <a:spcPct val="0"/>
      </a:spcBef>
      <a:spcAft>
        <a:spcPct val="0"/>
      </a:spcAft>
      <a:defRPr sz="3200" kern="1200">
        <a:solidFill>
          <a:schemeClr val="tx1"/>
        </a:solidFill>
        <a:latin typeface="Helvetica" charset="0"/>
        <a:ea typeface="ＭＳ Ｐゴシック" charset="0"/>
        <a:cs typeface="ＭＳ Ｐゴシック" charset="0"/>
      </a:defRPr>
    </a:lvl3pPr>
    <a:lvl4pPr marL="1371420" algn="l" rtl="0" eaLnBrk="0" fontAlgn="base" hangingPunct="0">
      <a:spcBef>
        <a:spcPct val="0"/>
      </a:spcBef>
      <a:spcAft>
        <a:spcPct val="0"/>
      </a:spcAft>
      <a:defRPr sz="3200" kern="1200">
        <a:solidFill>
          <a:schemeClr val="tx1"/>
        </a:solidFill>
        <a:latin typeface="Helvetica" charset="0"/>
        <a:ea typeface="ＭＳ Ｐゴシック" charset="0"/>
        <a:cs typeface="ＭＳ Ｐゴシック" charset="0"/>
      </a:defRPr>
    </a:lvl4pPr>
    <a:lvl5pPr marL="1828560" algn="l" rtl="0" eaLnBrk="0" fontAlgn="base" hangingPunct="0">
      <a:spcBef>
        <a:spcPct val="0"/>
      </a:spcBef>
      <a:spcAft>
        <a:spcPct val="0"/>
      </a:spcAft>
      <a:defRPr sz="3200" kern="1200">
        <a:solidFill>
          <a:schemeClr val="tx1"/>
        </a:solidFill>
        <a:latin typeface="Helvetica" charset="0"/>
        <a:ea typeface="ＭＳ Ｐゴシック" charset="0"/>
        <a:cs typeface="ＭＳ Ｐゴシック" charset="0"/>
      </a:defRPr>
    </a:lvl5pPr>
    <a:lvl6pPr marL="2285700" algn="l" defTabSz="457140" rtl="0" eaLnBrk="1" latinLnBrk="0" hangingPunct="1">
      <a:defRPr sz="3200" kern="1200">
        <a:solidFill>
          <a:schemeClr val="tx1"/>
        </a:solidFill>
        <a:latin typeface="Helvetica" charset="0"/>
        <a:ea typeface="ＭＳ Ｐゴシック" charset="0"/>
        <a:cs typeface="ＭＳ Ｐゴシック" charset="0"/>
      </a:defRPr>
    </a:lvl6pPr>
    <a:lvl7pPr marL="2742841" algn="l" defTabSz="457140" rtl="0" eaLnBrk="1" latinLnBrk="0" hangingPunct="1">
      <a:defRPr sz="3200" kern="1200">
        <a:solidFill>
          <a:schemeClr val="tx1"/>
        </a:solidFill>
        <a:latin typeface="Helvetica" charset="0"/>
        <a:ea typeface="ＭＳ Ｐゴシック" charset="0"/>
        <a:cs typeface="ＭＳ Ｐゴシック" charset="0"/>
      </a:defRPr>
    </a:lvl7pPr>
    <a:lvl8pPr marL="3199980" algn="l" defTabSz="457140" rtl="0" eaLnBrk="1" latinLnBrk="0" hangingPunct="1">
      <a:defRPr sz="3200" kern="1200">
        <a:solidFill>
          <a:schemeClr val="tx1"/>
        </a:solidFill>
        <a:latin typeface="Helvetica" charset="0"/>
        <a:ea typeface="ＭＳ Ｐゴシック" charset="0"/>
        <a:cs typeface="ＭＳ Ｐゴシック" charset="0"/>
      </a:defRPr>
    </a:lvl8pPr>
    <a:lvl9pPr marL="3657120" algn="l" defTabSz="457140" rtl="0" eaLnBrk="1" latinLnBrk="0" hangingPunct="1">
      <a:defRPr sz="3200" kern="1200">
        <a:solidFill>
          <a:schemeClr val="tx1"/>
        </a:solidFill>
        <a:latin typeface="Helvetica"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FFCC"/>
    <a:srgbClr val="660033"/>
    <a:srgbClr val="FFFFFF"/>
    <a:srgbClr val="FFCC99"/>
    <a:srgbClr val="FFCCFF"/>
    <a:srgbClr val="003366"/>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893"/>
    <p:restoredTop sz="93731"/>
  </p:normalViewPr>
  <p:slideViewPr>
    <p:cSldViewPr>
      <p:cViewPr>
        <p:scale>
          <a:sx n="153" d="100"/>
          <a:sy n="153" d="100"/>
        </p:scale>
        <p:origin x="1096" y="1264"/>
      </p:cViewPr>
      <p:guideLst>
        <p:guide orient="horz" pos="1620"/>
        <p:guide pos="2880"/>
      </p:guideLst>
    </p:cSldViewPr>
  </p:slideViewPr>
  <p:outlineViewPr>
    <p:cViewPr>
      <p:scale>
        <a:sx n="100" d="100"/>
        <a:sy n="100" d="100"/>
      </p:scale>
      <p:origin x="0" y="0"/>
    </p:cViewPr>
  </p:outlineViewPr>
  <p:notesTextViewPr>
    <p:cViewPr>
      <p:scale>
        <a:sx n="100" d="100"/>
        <a:sy n="100" d="100"/>
      </p:scale>
      <p:origin x="0" y="0"/>
    </p:cViewPr>
  </p:notesTextViewPr>
  <p:sorterViewPr>
    <p:cViewPr>
      <p:scale>
        <a:sx n="1" d="1"/>
        <a:sy n="1" d="1"/>
      </p:scale>
      <p:origin x="0" y="9728"/>
    </p:cViewPr>
  </p:sorterViewPr>
  <p:notesViewPr>
    <p:cSldViewPr>
      <p:cViewPr varScale="1">
        <p:scale>
          <a:sx n="61" d="100"/>
          <a:sy n="61" d="100"/>
        </p:scale>
        <p:origin x="-1662"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Times" charset="0"/>
              </a:defRPr>
            </a:lvl1pPr>
          </a:lstStyle>
          <a:p>
            <a:pPr>
              <a:defRPr/>
            </a:pPr>
            <a:endParaRPr lang="en-US"/>
          </a:p>
        </p:txBody>
      </p:sp>
      <p:sp>
        <p:nvSpPr>
          <p:cNvPr id="81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Times" charset="0"/>
              </a:defRPr>
            </a:lvl1pPr>
          </a:lstStyle>
          <a:p>
            <a:pPr>
              <a:defRPr/>
            </a:pPr>
            <a:endParaRPr lang="en-US"/>
          </a:p>
        </p:txBody>
      </p:sp>
      <p:sp>
        <p:nvSpPr>
          <p:cNvPr id="81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Times" charset="0"/>
              </a:defRPr>
            </a:lvl1pPr>
          </a:lstStyle>
          <a:p>
            <a:pPr>
              <a:defRPr/>
            </a:pPr>
            <a:endParaRPr lang="en-US"/>
          </a:p>
        </p:txBody>
      </p:sp>
      <p:sp>
        <p:nvSpPr>
          <p:cNvPr id="81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Times" charset="0"/>
              </a:defRPr>
            </a:lvl1pPr>
          </a:lstStyle>
          <a:p>
            <a:pPr>
              <a:defRPr/>
            </a:pPr>
            <a:fld id="{65185BF1-B5A8-D04A-A202-B7C229FEA02D}" type="slidenum">
              <a:rPr lang="en-US"/>
              <a:pPr>
                <a:defRPr/>
              </a:pPr>
              <a:t>‹#›</a:t>
            </a:fld>
            <a:endParaRPr lang="en-US"/>
          </a:p>
        </p:txBody>
      </p:sp>
    </p:spTree>
    <p:extLst>
      <p:ext uri="{BB962C8B-B14F-4D97-AF65-F5344CB8AC3E}">
        <p14:creationId xmlns:p14="http://schemas.microsoft.com/office/powerpoint/2010/main" val="170318019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Times" charset="0"/>
              </a:defRPr>
            </a:lvl1pPr>
          </a:lstStyle>
          <a:p>
            <a:pPr>
              <a:defRPr/>
            </a:pPr>
            <a:endParaRPr lang="en-US"/>
          </a:p>
        </p:txBody>
      </p:sp>
      <p:sp>
        <p:nvSpPr>
          <p:cNvPr id="614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Times" charset="0"/>
              </a:defRPr>
            </a:lvl1pPr>
          </a:lstStyle>
          <a:p>
            <a:pPr>
              <a:defRPr/>
            </a:pPr>
            <a:endParaRPr lang="en-US"/>
          </a:p>
        </p:txBody>
      </p:sp>
      <p:sp>
        <p:nvSpPr>
          <p:cNvPr id="67588" name="Rectangle 4"/>
          <p:cNvSpPr>
            <a:spLocks noGrp="1" noRot="1" noChangeAspect="1" noChangeArrowheads="1" noTextEdit="1"/>
          </p:cNvSpPr>
          <p:nvPr>
            <p:ph type="sldImg" idx="2"/>
          </p:nvPr>
        </p:nvSpPr>
        <p:spPr bwMode="auto">
          <a:xfrm>
            <a:off x="382588" y="685800"/>
            <a:ext cx="6096000" cy="3429000"/>
          </a:xfrm>
          <a:prstGeom prst="rect">
            <a:avLst/>
          </a:prstGeom>
          <a:noFill/>
          <a:ln w="9525">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Lst>
        </p:spPr>
      </p:sp>
      <p:sp>
        <p:nvSpPr>
          <p:cNvPr id="614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Times" charset="0"/>
              </a:defRPr>
            </a:lvl1pPr>
          </a:lstStyle>
          <a:p>
            <a:pPr>
              <a:defRPr/>
            </a:pPr>
            <a:endParaRPr lang="en-US"/>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Times" charset="0"/>
              </a:defRPr>
            </a:lvl1pPr>
          </a:lstStyle>
          <a:p>
            <a:pPr>
              <a:defRPr/>
            </a:pPr>
            <a:fld id="{0AFFC9E6-33DA-B64B-BAAA-8202857416E2}" type="slidenum">
              <a:rPr lang="en-US"/>
              <a:pPr>
                <a:defRPr/>
              </a:pPr>
              <a:t>‹#›</a:t>
            </a:fld>
            <a:endParaRPr lang="en-US"/>
          </a:p>
        </p:txBody>
      </p:sp>
    </p:spTree>
    <p:extLst>
      <p:ext uri="{BB962C8B-B14F-4D97-AF65-F5344CB8AC3E}">
        <p14:creationId xmlns:p14="http://schemas.microsoft.com/office/powerpoint/2010/main" val="160010705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pitchFamily="18" charset="0"/>
        <a:ea typeface="ＭＳ Ｐゴシック" charset="0"/>
        <a:cs typeface="ＭＳ Ｐゴシック" charset="0"/>
      </a:defRPr>
    </a:lvl1pPr>
    <a:lvl2pPr marL="457140" algn="l" rtl="0" eaLnBrk="0" fontAlgn="base" hangingPunct="0">
      <a:spcBef>
        <a:spcPct val="30000"/>
      </a:spcBef>
      <a:spcAft>
        <a:spcPct val="0"/>
      </a:spcAft>
      <a:defRPr sz="1200" kern="1200">
        <a:solidFill>
          <a:schemeClr val="tx1"/>
        </a:solidFill>
        <a:latin typeface="Times" pitchFamily="18" charset="0"/>
        <a:ea typeface="ＭＳ Ｐゴシック" charset="0"/>
        <a:cs typeface="+mn-cs"/>
      </a:defRPr>
    </a:lvl2pPr>
    <a:lvl3pPr marL="914280" algn="l" rtl="0" eaLnBrk="0" fontAlgn="base" hangingPunct="0">
      <a:spcBef>
        <a:spcPct val="30000"/>
      </a:spcBef>
      <a:spcAft>
        <a:spcPct val="0"/>
      </a:spcAft>
      <a:defRPr sz="1200" kern="1200">
        <a:solidFill>
          <a:schemeClr val="tx1"/>
        </a:solidFill>
        <a:latin typeface="Times" pitchFamily="18" charset="0"/>
        <a:ea typeface="ＭＳ Ｐゴシック" charset="0"/>
        <a:cs typeface="+mn-cs"/>
      </a:defRPr>
    </a:lvl3pPr>
    <a:lvl4pPr marL="1371420" algn="l" rtl="0" eaLnBrk="0" fontAlgn="base" hangingPunct="0">
      <a:spcBef>
        <a:spcPct val="30000"/>
      </a:spcBef>
      <a:spcAft>
        <a:spcPct val="0"/>
      </a:spcAft>
      <a:defRPr sz="1200" kern="1200">
        <a:solidFill>
          <a:schemeClr val="tx1"/>
        </a:solidFill>
        <a:latin typeface="Times" pitchFamily="18" charset="0"/>
        <a:ea typeface="ＭＳ Ｐゴシック" charset="0"/>
        <a:cs typeface="+mn-cs"/>
      </a:defRPr>
    </a:lvl4pPr>
    <a:lvl5pPr marL="1828560" algn="l" rtl="0" eaLnBrk="0" fontAlgn="base" hangingPunct="0">
      <a:spcBef>
        <a:spcPct val="30000"/>
      </a:spcBef>
      <a:spcAft>
        <a:spcPct val="0"/>
      </a:spcAft>
      <a:defRPr sz="1200" kern="1200">
        <a:solidFill>
          <a:schemeClr val="tx1"/>
        </a:solidFill>
        <a:latin typeface="Times" pitchFamily="18" charset="0"/>
        <a:ea typeface="ＭＳ Ｐゴシック" charset="0"/>
        <a:cs typeface="+mn-cs"/>
      </a:defRPr>
    </a:lvl5pPr>
    <a:lvl6pPr marL="2285700" algn="l" defTabSz="914280" rtl="0" eaLnBrk="1" latinLnBrk="0" hangingPunct="1">
      <a:defRPr sz="1200" kern="1200">
        <a:solidFill>
          <a:schemeClr val="tx1"/>
        </a:solidFill>
        <a:latin typeface="+mn-lt"/>
        <a:ea typeface="+mn-ea"/>
        <a:cs typeface="+mn-cs"/>
      </a:defRPr>
    </a:lvl6pPr>
    <a:lvl7pPr marL="2742841" algn="l" defTabSz="914280" rtl="0" eaLnBrk="1" latinLnBrk="0" hangingPunct="1">
      <a:defRPr sz="1200" kern="1200">
        <a:solidFill>
          <a:schemeClr val="tx1"/>
        </a:solidFill>
        <a:latin typeface="+mn-lt"/>
        <a:ea typeface="+mn-ea"/>
        <a:cs typeface="+mn-cs"/>
      </a:defRPr>
    </a:lvl7pPr>
    <a:lvl8pPr marL="3199980" algn="l" defTabSz="914280" rtl="0" eaLnBrk="1" latinLnBrk="0" hangingPunct="1">
      <a:defRPr sz="1200" kern="1200">
        <a:solidFill>
          <a:schemeClr val="tx1"/>
        </a:solidFill>
        <a:latin typeface="+mn-lt"/>
        <a:ea typeface="+mn-ea"/>
        <a:cs typeface="+mn-cs"/>
      </a:defRPr>
    </a:lvl8pPr>
    <a:lvl9pPr marL="3657120" algn="l" defTabSz="91428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B62F74-7D08-5848-A651-96DF10017B68}" type="slidenum">
              <a:rPr lang="en-GB">
                <a:solidFill>
                  <a:prstClr val="black"/>
                </a:solidFill>
              </a:rPr>
              <a:pPr/>
              <a:t>1</a:t>
            </a:fld>
            <a:endParaRPr lang="en-GB">
              <a:solidFill>
                <a:prstClr val="black"/>
              </a:solidFill>
            </a:endParaRPr>
          </a:p>
        </p:txBody>
      </p:sp>
      <p:sp>
        <p:nvSpPr>
          <p:cNvPr id="801794" name="Rectangle 2"/>
          <p:cNvSpPr>
            <a:spLocks noGrp="1" noRot="1" noChangeAspect="1" noChangeArrowheads="1" noTextEdit="1"/>
          </p:cNvSpPr>
          <p:nvPr>
            <p:ph type="sldImg"/>
          </p:nvPr>
        </p:nvSpPr>
        <p:spPr>
          <a:xfrm>
            <a:off x="381000" y="685800"/>
            <a:ext cx="6096000" cy="3429000"/>
          </a:xfrm>
          <a:ln/>
        </p:spPr>
      </p:sp>
      <p:sp>
        <p:nvSpPr>
          <p:cNvPr id="8017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19982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0AFFC9E6-33DA-B64B-BAAA-8202857416E2}" type="slidenum">
              <a:rPr lang="en-US" smtClean="0"/>
              <a:pPr>
                <a:defRPr/>
              </a:pPr>
              <a:t>5</a:t>
            </a:fld>
            <a:endParaRPr lang="en-US"/>
          </a:p>
        </p:txBody>
      </p:sp>
    </p:spTree>
    <p:extLst>
      <p:ext uri="{BB962C8B-B14F-4D97-AF65-F5344CB8AC3E}">
        <p14:creationId xmlns:p14="http://schemas.microsoft.com/office/powerpoint/2010/main" val="143003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0AFFC9E6-33DA-B64B-BAAA-8202857416E2}" type="slidenum">
              <a:rPr lang="en-US" smtClean="0"/>
              <a:pPr>
                <a:defRPr/>
              </a:pPr>
              <a:t>11</a:t>
            </a:fld>
            <a:endParaRPr lang="en-US"/>
          </a:p>
        </p:txBody>
      </p:sp>
    </p:spTree>
    <p:extLst>
      <p:ext uri="{BB962C8B-B14F-4D97-AF65-F5344CB8AC3E}">
        <p14:creationId xmlns:p14="http://schemas.microsoft.com/office/powerpoint/2010/main" val="40017374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2b88266754a_0_327:notes"/>
          <p:cNvSpPr txBox="1">
            <a:spLocks noGrp="1"/>
          </p:cNvSpPr>
          <p:nvPr>
            <p:ph type="body" idx="1"/>
          </p:nvPr>
        </p:nvSpPr>
        <p:spPr>
          <a:xfrm>
            <a:off x="777225" y="4777725"/>
            <a:ext cx="6217800" cy="452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9" name="Google Shape;189;g2b88266754a_0_327:notes"/>
          <p:cNvSpPr>
            <a:spLocks noGrp="1" noRot="1" noChangeAspect="1"/>
          </p:cNvSpPr>
          <p:nvPr>
            <p:ph type="sldImg" idx="2"/>
          </p:nvPr>
        </p:nvSpPr>
        <p:spPr>
          <a:xfrm>
            <a:off x="533400" y="754063"/>
            <a:ext cx="6705600" cy="3771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180" name="Rectangle 12"/>
          <p:cNvSpPr>
            <a:spLocks noGrp="1" noChangeArrowheads="1"/>
          </p:cNvSpPr>
          <p:nvPr>
            <p:ph type="ctrTitle" sz="quarter"/>
          </p:nvPr>
        </p:nvSpPr>
        <p:spPr>
          <a:xfrm>
            <a:off x="710783" y="277416"/>
            <a:ext cx="7722577" cy="1037034"/>
          </a:xfrm>
          <a:effectLst>
            <a:outerShdw dist="17961" dir="2700000" algn="ctr" rotWithShape="0">
              <a:srgbClr val="95ACD9">
                <a:alpha val="50000"/>
              </a:srgbClr>
            </a:outerShdw>
          </a:effectLst>
        </p:spPr>
        <p:txBody>
          <a:bodyPr/>
          <a:lstStyle>
            <a:lvl1pPr>
              <a:defRPr sz="2216"/>
            </a:lvl1pPr>
          </a:lstStyle>
          <a:p>
            <a:r>
              <a:rPr lang="en-US" alt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457200" y="1200155"/>
            <a:ext cx="8229600" cy="3394472"/>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V. Brigljević, I. Puljak</a:t>
            </a:r>
          </a:p>
        </p:txBody>
      </p:sp>
      <p:sp>
        <p:nvSpPr>
          <p:cNvPr id="5" name="Rectangle 6"/>
          <p:cNvSpPr>
            <a:spLocks noGrp="1" noChangeArrowheads="1"/>
          </p:cNvSpPr>
          <p:nvPr>
            <p:ph type="sldNum" sz="quarter" idx="11"/>
          </p:nvPr>
        </p:nvSpPr>
        <p:spPr>
          <a:ln/>
        </p:spPr>
        <p:txBody>
          <a:bodyPr/>
          <a:lstStyle>
            <a:lvl1pPr>
              <a:defRPr/>
            </a:lvl1pPr>
          </a:lstStyle>
          <a:p>
            <a:pPr>
              <a:defRPr/>
            </a:pPr>
            <a:fld id="{CABF5466-91EC-EC48-9701-5F753FCC72A6}"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9920" y="114979"/>
            <a:ext cx="2074985" cy="448032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22031" y="114979"/>
            <a:ext cx="6087208" cy="4480322"/>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V. Brigljević, I. Puljak</a:t>
            </a:r>
          </a:p>
        </p:txBody>
      </p:sp>
      <p:sp>
        <p:nvSpPr>
          <p:cNvPr id="5" name="Rectangle 6"/>
          <p:cNvSpPr>
            <a:spLocks noGrp="1" noChangeArrowheads="1"/>
          </p:cNvSpPr>
          <p:nvPr>
            <p:ph type="sldNum" sz="quarter" idx="11"/>
          </p:nvPr>
        </p:nvSpPr>
        <p:spPr>
          <a:ln/>
        </p:spPr>
        <p:txBody>
          <a:bodyPr/>
          <a:lstStyle>
            <a:lvl1pPr>
              <a:defRPr/>
            </a:lvl1pPr>
          </a:lstStyle>
          <a:p>
            <a:pPr>
              <a:defRPr/>
            </a:pPr>
            <a:fld id="{FD4BC9F6-E330-CF46-8D2C-718C06D165B2}"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501"/>
            <a:ext cx="7772400" cy="1102519"/>
          </a:xfrm>
        </p:spPr>
        <p:txBody>
          <a:body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316523" indent="0" algn="ctr">
              <a:buNone/>
              <a:defRPr/>
            </a:lvl2pPr>
            <a:lvl3pPr marL="633047" indent="0" algn="ctr">
              <a:buNone/>
              <a:defRPr/>
            </a:lvl3pPr>
            <a:lvl4pPr marL="949569" indent="0" algn="ctr">
              <a:buNone/>
              <a:defRPr/>
            </a:lvl4pPr>
            <a:lvl5pPr marL="1266092" indent="0" algn="ctr">
              <a:buNone/>
              <a:defRPr/>
            </a:lvl5pPr>
            <a:lvl6pPr marL="1582616" indent="0" algn="ctr">
              <a:buNone/>
              <a:defRPr/>
            </a:lvl6pPr>
            <a:lvl7pPr marL="1899139" indent="0" algn="ctr">
              <a:buNone/>
              <a:defRPr/>
            </a:lvl7pPr>
            <a:lvl8pPr marL="2215661" indent="0" algn="ctr">
              <a:buNone/>
              <a:defRPr/>
            </a:lvl8pPr>
            <a:lvl9pPr marL="2532185" indent="0" algn="ctr">
              <a:buNone/>
              <a:defRPr/>
            </a:lvl9pPr>
          </a:lstStyle>
          <a:p>
            <a:r>
              <a:rPr lang="en-GB"/>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Content" type="obj">
  <p:cSld name="Title, Content">
    <p:spTree>
      <p:nvGrpSpPr>
        <p:cNvPr id="1" name="Shape 103"/>
        <p:cNvGrpSpPr/>
        <p:nvPr/>
      </p:nvGrpSpPr>
      <p:grpSpPr>
        <a:xfrm>
          <a:off x="0" y="0"/>
          <a:ext cx="0" cy="0"/>
          <a:chOff x="0" y="0"/>
          <a:chExt cx="0" cy="0"/>
        </a:xfrm>
      </p:grpSpPr>
      <p:sp>
        <p:nvSpPr>
          <p:cNvPr id="104" name="Google Shape;104;p15"/>
          <p:cNvSpPr txBox="1">
            <a:spLocks noGrp="1"/>
          </p:cNvSpPr>
          <p:nvPr>
            <p:ph type="title"/>
          </p:nvPr>
        </p:nvSpPr>
        <p:spPr>
          <a:xfrm>
            <a:off x="86024" y="0"/>
            <a:ext cx="8968667" cy="580344"/>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5" name="Google Shape;105;p15"/>
          <p:cNvSpPr txBox="1">
            <a:spLocks noGrp="1"/>
          </p:cNvSpPr>
          <p:nvPr>
            <p:ph type="body" idx="1"/>
          </p:nvPr>
        </p:nvSpPr>
        <p:spPr>
          <a:xfrm>
            <a:off x="86019" y="616619"/>
            <a:ext cx="8971714" cy="2983117"/>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06" name="Google Shape;106;p15"/>
          <p:cNvSpPr txBox="1">
            <a:spLocks noGrp="1"/>
          </p:cNvSpPr>
          <p:nvPr>
            <p:ph type="ftr" idx="11"/>
          </p:nvPr>
        </p:nvSpPr>
        <p:spPr>
          <a:xfrm>
            <a:off x="2425804" y="4997473"/>
            <a:ext cx="4300950" cy="145181"/>
          </a:xfrm>
          <a:prstGeom prst="rect">
            <a:avLst/>
          </a:prstGeom>
          <a:noFill/>
          <a:ln>
            <a:noFill/>
          </a:ln>
        </p:spPr>
        <p:txBody>
          <a:bodyPr spcFirstLastPara="1" wrap="square" lIns="0" tIns="0" rIns="0" bIns="0" anchor="t" anchorCtr="0">
            <a:noAutofit/>
          </a:bodyPr>
          <a:lstStyle>
            <a:lvl1pPr lvl="0" algn="ctr">
              <a:spcBef>
                <a:spcPts val="0"/>
              </a:spcBef>
              <a:spcAft>
                <a:spcPts val="0"/>
              </a:spcAft>
              <a:buClr>
                <a:srgbClr val="808080"/>
              </a:buClr>
              <a:buSzPts val="1800"/>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7" name="Google Shape;107;p15"/>
          <p:cNvSpPr txBox="1">
            <a:spLocks noGrp="1"/>
          </p:cNvSpPr>
          <p:nvPr>
            <p:ph type="sldNum" idx="12"/>
          </p:nvPr>
        </p:nvSpPr>
        <p:spPr>
          <a:xfrm>
            <a:off x="6967540" y="4998327"/>
            <a:ext cx="2133204" cy="145086"/>
          </a:xfrm>
          <a:prstGeom prst="rect">
            <a:avLst/>
          </a:prstGeom>
          <a:noFill/>
          <a:ln>
            <a:noFill/>
          </a:ln>
        </p:spPr>
        <p:txBody>
          <a:bodyPr spcFirstLastPara="1" wrap="square" lIns="0" tIns="0" rIns="0" bIns="0" anchor="t" anchorCtr="0">
            <a:noAutofit/>
          </a:bodyPr>
          <a:lstStyle>
            <a:lvl1pPr marL="0" lvl="0" indent="0" algn="r">
              <a:spcBef>
                <a:spcPts val="0"/>
              </a:spcBef>
              <a:buSzPts val="1200"/>
              <a:buFont typeface="Ubuntu"/>
              <a:buNone/>
              <a:defRPr sz="847" b="0" strike="noStrike">
                <a:latin typeface="Ubuntu"/>
                <a:ea typeface="Ubuntu"/>
                <a:cs typeface="Ubuntu"/>
                <a:sym typeface="Ubuntu"/>
              </a:defRPr>
            </a:lvl1pPr>
            <a:lvl2pPr marL="0" lvl="1" indent="0" algn="r">
              <a:spcBef>
                <a:spcPts val="0"/>
              </a:spcBef>
              <a:buSzPts val="1200"/>
              <a:buFont typeface="Ubuntu"/>
              <a:buNone/>
              <a:defRPr sz="847" b="0" strike="noStrike">
                <a:latin typeface="Ubuntu"/>
                <a:ea typeface="Ubuntu"/>
                <a:cs typeface="Ubuntu"/>
                <a:sym typeface="Ubuntu"/>
              </a:defRPr>
            </a:lvl2pPr>
            <a:lvl3pPr marL="0" lvl="2" indent="0" algn="r">
              <a:spcBef>
                <a:spcPts val="0"/>
              </a:spcBef>
              <a:buSzPts val="1200"/>
              <a:buFont typeface="Ubuntu"/>
              <a:buNone/>
              <a:defRPr sz="847" b="0" strike="noStrike">
                <a:latin typeface="Ubuntu"/>
                <a:ea typeface="Ubuntu"/>
                <a:cs typeface="Ubuntu"/>
                <a:sym typeface="Ubuntu"/>
              </a:defRPr>
            </a:lvl3pPr>
            <a:lvl4pPr marL="0" lvl="3" indent="0" algn="r">
              <a:spcBef>
                <a:spcPts val="0"/>
              </a:spcBef>
              <a:buSzPts val="1200"/>
              <a:buFont typeface="Ubuntu"/>
              <a:buNone/>
              <a:defRPr sz="847" b="0" strike="noStrike">
                <a:latin typeface="Ubuntu"/>
                <a:ea typeface="Ubuntu"/>
                <a:cs typeface="Ubuntu"/>
                <a:sym typeface="Ubuntu"/>
              </a:defRPr>
            </a:lvl4pPr>
            <a:lvl5pPr marL="0" lvl="4" indent="0" algn="r">
              <a:spcBef>
                <a:spcPts val="0"/>
              </a:spcBef>
              <a:buSzPts val="1200"/>
              <a:buFont typeface="Ubuntu"/>
              <a:buNone/>
              <a:defRPr sz="847" b="0" strike="noStrike">
                <a:latin typeface="Ubuntu"/>
                <a:ea typeface="Ubuntu"/>
                <a:cs typeface="Ubuntu"/>
                <a:sym typeface="Ubuntu"/>
              </a:defRPr>
            </a:lvl5pPr>
            <a:lvl6pPr marL="0" lvl="5" indent="0" algn="r">
              <a:spcBef>
                <a:spcPts val="0"/>
              </a:spcBef>
              <a:buSzPts val="1200"/>
              <a:buFont typeface="Ubuntu"/>
              <a:buNone/>
              <a:defRPr sz="847" b="0" strike="noStrike">
                <a:latin typeface="Ubuntu"/>
                <a:ea typeface="Ubuntu"/>
                <a:cs typeface="Ubuntu"/>
                <a:sym typeface="Ubuntu"/>
              </a:defRPr>
            </a:lvl6pPr>
            <a:lvl7pPr marL="0" lvl="6" indent="0" algn="r">
              <a:spcBef>
                <a:spcPts val="0"/>
              </a:spcBef>
              <a:buSzPts val="1200"/>
              <a:buFont typeface="Ubuntu"/>
              <a:buNone/>
              <a:defRPr sz="847" b="0" strike="noStrike">
                <a:latin typeface="Ubuntu"/>
                <a:ea typeface="Ubuntu"/>
                <a:cs typeface="Ubuntu"/>
                <a:sym typeface="Ubuntu"/>
              </a:defRPr>
            </a:lvl7pPr>
            <a:lvl8pPr marL="0" lvl="7" indent="0" algn="r">
              <a:spcBef>
                <a:spcPts val="0"/>
              </a:spcBef>
              <a:buSzPts val="1200"/>
              <a:buFont typeface="Ubuntu"/>
              <a:buNone/>
              <a:defRPr sz="847" b="0" strike="noStrike">
                <a:latin typeface="Ubuntu"/>
                <a:ea typeface="Ubuntu"/>
                <a:cs typeface="Ubuntu"/>
                <a:sym typeface="Ubuntu"/>
              </a:defRPr>
            </a:lvl8pPr>
            <a:lvl9pPr marL="0" lvl="8" indent="0" algn="r">
              <a:spcBef>
                <a:spcPts val="0"/>
              </a:spcBef>
              <a:buSzPts val="1200"/>
              <a:buFont typeface="Ubuntu"/>
              <a:buNone/>
              <a:defRPr sz="847" b="0" strike="noStrike">
                <a:latin typeface="Ubuntu"/>
                <a:ea typeface="Ubuntu"/>
                <a:cs typeface="Ubuntu"/>
                <a:sym typeface="Ubuntu"/>
              </a:defRPr>
            </a:lvl9pPr>
          </a:lstStyle>
          <a:p>
            <a:pPr>
              <a:spcAft>
                <a:spcPts val="0"/>
              </a:spcAft>
            </a:pPr>
            <a:fld id="{00000000-1234-1234-1234-123412341234}" type="slidenum">
              <a:rPr lang="en-US" smtClean="0"/>
              <a:pPr>
                <a:spcAft>
                  <a:spcPts val="0"/>
                </a:spcAft>
              </a:pPr>
              <a:t>‹#›</a:t>
            </a:fld>
            <a:endParaRPr lang="en-US"/>
          </a:p>
        </p:txBody>
      </p:sp>
      <p:sp>
        <p:nvSpPr>
          <p:cNvPr id="108" name="Google Shape;108;p15"/>
          <p:cNvSpPr txBox="1">
            <a:spLocks noGrp="1"/>
          </p:cNvSpPr>
          <p:nvPr>
            <p:ph type="dt" idx="10"/>
          </p:nvPr>
        </p:nvSpPr>
        <p:spPr>
          <a:xfrm>
            <a:off x="43009" y="4998330"/>
            <a:ext cx="2133260" cy="145181"/>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28131697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Slide" type="blank">
  <p:cSld name="Blank Slide">
    <p:spTree>
      <p:nvGrpSpPr>
        <p:cNvPr id="1" name="Shape 109"/>
        <p:cNvGrpSpPr/>
        <p:nvPr/>
      </p:nvGrpSpPr>
      <p:grpSpPr>
        <a:xfrm>
          <a:off x="0" y="0"/>
          <a:ext cx="0" cy="0"/>
          <a:chOff x="0" y="0"/>
          <a:chExt cx="0" cy="0"/>
        </a:xfrm>
      </p:grpSpPr>
      <p:sp>
        <p:nvSpPr>
          <p:cNvPr id="110" name="Google Shape;110;p16"/>
          <p:cNvSpPr txBox="1">
            <a:spLocks noGrp="1"/>
          </p:cNvSpPr>
          <p:nvPr>
            <p:ph type="ftr" idx="11"/>
          </p:nvPr>
        </p:nvSpPr>
        <p:spPr>
          <a:xfrm>
            <a:off x="2425804" y="4997470"/>
            <a:ext cx="4300950" cy="145086"/>
          </a:xfrm>
          <a:prstGeom prst="rect">
            <a:avLst/>
          </a:prstGeom>
          <a:noFill/>
          <a:ln>
            <a:noFill/>
          </a:ln>
        </p:spPr>
        <p:txBody>
          <a:bodyPr spcFirstLastPara="1" wrap="square" lIns="0" tIns="0" rIns="0" bIns="0" anchor="t" anchorCtr="0">
            <a:noAutofit/>
          </a:bodyPr>
          <a:lstStyle>
            <a:lvl1pPr lvl="0" algn="ctr">
              <a:spcBef>
                <a:spcPts val="0"/>
              </a:spcBef>
              <a:spcAft>
                <a:spcPts val="0"/>
              </a:spcAft>
              <a:buClr>
                <a:srgbClr val="808080"/>
              </a:buClr>
              <a:buSzPts val="1800"/>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1" name="Google Shape;111;p16"/>
          <p:cNvSpPr txBox="1">
            <a:spLocks noGrp="1"/>
          </p:cNvSpPr>
          <p:nvPr>
            <p:ph type="sldNum" idx="12"/>
          </p:nvPr>
        </p:nvSpPr>
        <p:spPr>
          <a:xfrm>
            <a:off x="6967540" y="4998327"/>
            <a:ext cx="2133204" cy="145086"/>
          </a:xfrm>
          <a:prstGeom prst="rect">
            <a:avLst/>
          </a:prstGeom>
          <a:noFill/>
          <a:ln>
            <a:noFill/>
          </a:ln>
        </p:spPr>
        <p:txBody>
          <a:bodyPr spcFirstLastPara="1" wrap="square" lIns="0" tIns="0" rIns="0" bIns="0" anchor="t" anchorCtr="0">
            <a:noAutofit/>
          </a:bodyPr>
          <a:lstStyle>
            <a:lvl1pPr marL="0" lvl="0" indent="0" algn="r">
              <a:spcBef>
                <a:spcPts val="0"/>
              </a:spcBef>
              <a:buSzPts val="1200"/>
              <a:buFont typeface="Ubuntu"/>
              <a:buNone/>
              <a:defRPr sz="847" b="0" strike="noStrike">
                <a:latin typeface="Ubuntu"/>
                <a:ea typeface="Ubuntu"/>
                <a:cs typeface="Ubuntu"/>
                <a:sym typeface="Ubuntu"/>
              </a:defRPr>
            </a:lvl1pPr>
            <a:lvl2pPr marL="0" lvl="1" indent="0" algn="r">
              <a:spcBef>
                <a:spcPts val="0"/>
              </a:spcBef>
              <a:buSzPts val="1200"/>
              <a:buFont typeface="Ubuntu"/>
              <a:buNone/>
              <a:defRPr sz="847" b="0" strike="noStrike">
                <a:latin typeface="Ubuntu"/>
                <a:ea typeface="Ubuntu"/>
                <a:cs typeface="Ubuntu"/>
                <a:sym typeface="Ubuntu"/>
              </a:defRPr>
            </a:lvl2pPr>
            <a:lvl3pPr marL="0" lvl="2" indent="0" algn="r">
              <a:spcBef>
                <a:spcPts val="0"/>
              </a:spcBef>
              <a:buSzPts val="1200"/>
              <a:buFont typeface="Ubuntu"/>
              <a:buNone/>
              <a:defRPr sz="847" b="0" strike="noStrike">
                <a:latin typeface="Ubuntu"/>
                <a:ea typeface="Ubuntu"/>
                <a:cs typeface="Ubuntu"/>
                <a:sym typeface="Ubuntu"/>
              </a:defRPr>
            </a:lvl3pPr>
            <a:lvl4pPr marL="0" lvl="3" indent="0" algn="r">
              <a:spcBef>
                <a:spcPts val="0"/>
              </a:spcBef>
              <a:buSzPts val="1200"/>
              <a:buFont typeface="Ubuntu"/>
              <a:buNone/>
              <a:defRPr sz="847" b="0" strike="noStrike">
                <a:latin typeface="Ubuntu"/>
                <a:ea typeface="Ubuntu"/>
                <a:cs typeface="Ubuntu"/>
                <a:sym typeface="Ubuntu"/>
              </a:defRPr>
            </a:lvl4pPr>
            <a:lvl5pPr marL="0" lvl="4" indent="0" algn="r">
              <a:spcBef>
                <a:spcPts val="0"/>
              </a:spcBef>
              <a:buSzPts val="1200"/>
              <a:buFont typeface="Ubuntu"/>
              <a:buNone/>
              <a:defRPr sz="847" b="0" strike="noStrike">
                <a:latin typeface="Ubuntu"/>
                <a:ea typeface="Ubuntu"/>
                <a:cs typeface="Ubuntu"/>
                <a:sym typeface="Ubuntu"/>
              </a:defRPr>
            </a:lvl5pPr>
            <a:lvl6pPr marL="0" lvl="5" indent="0" algn="r">
              <a:spcBef>
                <a:spcPts val="0"/>
              </a:spcBef>
              <a:buSzPts val="1200"/>
              <a:buFont typeface="Ubuntu"/>
              <a:buNone/>
              <a:defRPr sz="847" b="0" strike="noStrike">
                <a:latin typeface="Ubuntu"/>
                <a:ea typeface="Ubuntu"/>
                <a:cs typeface="Ubuntu"/>
                <a:sym typeface="Ubuntu"/>
              </a:defRPr>
            </a:lvl6pPr>
            <a:lvl7pPr marL="0" lvl="6" indent="0" algn="r">
              <a:spcBef>
                <a:spcPts val="0"/>
              </a:spcBef>
              <a:buSzPts val="1200"/>
              <a:buFont typeface="Ubuntu"/>
              <a:buNone/>
              <a:defRPr sz="847" b="0" strike="noStrike">
                <a:latin typeface="Ubuntu"/>
                <a:ea typeface="Ubuntu"/>
                <a:cs typeface="Ubuntu"/>
                <a:sym typeface="Ubuntu"/>
              </a:defRPr>
            </a:lvl7pPr>
            <a:lvl8pPr marL="0" lvl="7" indent="0" algn="r">
              <a:spcBef>
                <a:spcPts val="0"/>
              </a:spcBef>
              <a:buSzPts val="1200"/>
              <a:buFont typeface="Ubuntu"/>
              <a:buNone/>
              <a:defRPr sz="847" b="0" strike="noStrike">
                <a:latin typeface="Ubuntu"/>
                <a:ea typeface="Ubuntu"/>
                <a:cs typeface="Ubuntu"/>
                <a:sym typeface="Ubuntu"/>
              </a:defRPr>
            </a:lvl8pPr>
            <a:lvl9pPr marL="0" lvl="8" indent="0" algn="r">
              <a:spcBef>
                <a:spcPts val="0"/>
              </a:spcBef>
              <a:buSzPts val="1200"/>
              <a:buFont typeface="Ubuntu"/>
              <a:buNone/>
              <a:defRPr sz="847" b="0" strike="noStrike">
                <a:latin typeface="Ubuntu"/>
                <a:ea typeface="Ubuntu"/>
                <a:cs typeface="Ubuntu"/>
                <a:sym typeface="Ubuntu"/>
              </a:defRPr>
            </a:lvl9pPr>
          </a:lstStyle>
          <a:p>
            <a:pPr>
              <a:spcAft>
                <a:spcPts val="0"/>
              </a:spcAft>
            </a:pPr>
            <a:fld id="{00000000-1234-1234-1234-123412341234}" type="slidenum">
              <a:rPr lang="en-US" smtClean="0"/>
              <a:pPr>
                <a:spcAft>
                  <a:spcPts val="0"/>
                </a:spcAft>
              </a:pPr>
              <a:t>‹#›</a:t>
            </a:fld>
            <a:endParaRPr lang="en-US"/>
          </a:p>
        </p:txBody>
      </p:sp>
      <p:sp>
        <p:nvSpPr>
          <p:cNvPr id="112" name="Google Shape;112;p16"/>
          <p:cNvSpPr txBox="1">
            <a:spLocks noGrp="1"/>
          </p:cNvSpPr>
          <p:nvPr>
            <p:ph type="dt" idx="10"/>
          </p:nvPr>
        </p:nvSpPr>
        <p:spPr>
          <a:xfrm>
            <a:off x="43009" y="4998327"/>
            <a:ext cx="2133204" cy="145086"/>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15229782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type="tx">
  <p:cSld name="Title Slide">
    <p:spTree>
      <p:nvGrpSpPr>
        <p:cNvPr id="1" name="Shape 113"/>
        <p:cNvGrpSpPr/>
        <p:nvPr/>
      </p:nvGrpSpPr>
      <p:grpSpPr>
        <a:xfrm>
          <a:off x="0" y="0"/>
          <a:ext cx="0" cy="0"/>
          <a:chOff x="0" y="0"/>
          <a:chExt cx="0" cy="0"/>
        </a:xfrm>
      </p:grpSpPr>
      <p:sp>
        <p:nvSpPr>
          <p:cNvPr id="114" name="Google Shape;114;p17"/>
          <p:cNvSpPr txBox="1">
            <a:spLocks noGrp="1"/>
          </p:cNvSpPr>
          <p:nvPr>
            <p:ph type="title"/>
          </p:nvPr>
        </p:nvSpPr>
        <p:spPr>
          <a:xfrm>
            <a:off x="86024" y="0"/>
            <a:ext cx="8968667" cy="580344"/>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5" name="Google Shape;115;p17"/>
          <p:cNvSpPr txBox="1">
            <a:spLocks noGrp="1"/>
          </p:cNvSpPr>
          <p:nvPr>
            <p:ph type="subTitle" idx="1"/>
          </p:nvPr>
        </p:nvSpPr>
        <p:spPr>
          <a:xfrm>
            <a:off x="86019" y="616619"/>
            <a:ext cx="8971714" cy="2983117"/>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6" name="Google Shape;116;p17"/>
          <p:cNvSpPr txBox="1">
            <a:spLocks noGrp="1"/>
          </p:cNvSpPr>
          <p:nvPr>
            <p:ph type="ftr" idx="11"/>
          </p:nvPr>
        </p:nvSpPr>
        <p:spPr>
          <a:xfrm>
            <a:off x="2425804" y="4997470"/>
            <a:ext cx="4300950" cy="145086"/>
          </a:xfrm>
          <a:prstGeom prst="rect">
            <a:avLst/>
          </a:prstGeom>
          <a:noFill/>
          <a:ln>
            <a:noFill/>
          </a:ln>
        </p:spPr>
        <p:txBody>
          <a:bodyPr spcFirstLastPara="1" wrap="square" lIns="0" tIns="0" rIns="0" bIns="0" anchor="t" anchorCtr="0">
            <a:noAutofit/>
          </a:bodyPr>
          <a:lstStyle>
            <a:lvl1pPr lvl="0" algn="ctr">
              <a:spcBef>
                <a:spcPts val="0"/>
              </a:spcBef>
              <a:spcAft>
                <a:spcPts val="0"/>
              </a:spcAft>
              <a:buClr>
                <a:srgbClr val="808080"/>
              </a:buClr>
              <a:buSzPts val="1800"/>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7" name="Google Shape;117;p17"/>
          <p:cNvSpPr txBox="1">
            <a:spLocks noGrp="1"/>
          </p:cNvSpPr>
          <p:nvPr>
            <p:ph type="sldNum" idx="12"/>
          </p:nvPr>
        </p:nvSpPr>
        <p:spPr>
          <a:xfrm>
            <a:off x="6967540" y="4998327"/>
            <a:ext cx="2133204" cy="145086"/>
          </a:xfrm>
          <a:prstGeom prst="rect">
            <a:avLst/>
          </a:prstGeom>
          <a:noFill/>
          <a:ln>
            <a:noFill/>
          </a:ln>
        </p:spPr>
        <p:txBody>
          <a:bodyPr spcFirstLastPara="1" wrap="square" lIns="0" tIns="0" rIns="0" bIns="0" anchor="t" anchorCtr="0">
            <a:noAutofit/>
          </a:bodyPr>
          <a:lstStyle>
            <a:lvl1pPr marL="0" lvl="0" indent="0" algn="r">
              <a:spcBef>
                <a:spcPts val="0"/>
              </a:spcBef>
              <a:buSzPts val="1200"/>
              <a:buFont typeface="Ubuntu"/>
              <a:buNone/>
              <a:defRPr sz="847" b="0" strike="noStrike">
                <a:latin typeface="Ubuntu"/>
                <a:ea typeface="Ubuntu"/>
                <a:cs typeface="Ubuntu"/>
                <a:sym typeface="Ubuntu"/>
              </a:defRPr>
            </a:lvl1pPr>
            <a:lvl2pPr marL="0" lvl="1" indent="0" algn="r">
              <a:spcBef>
                <a:spcPts val="0"/>
              </a:spcBef>
              <a:buSzPts val="1200"/>
              <a:buFont typeface="Ubuntu"/>
              <a:buNone/>
              <a:defRPr sz="847" b="0" strike="noStrike">
                <a:latin typeface="Ubuntu"/>
                <a:ea typeface="Ubuntu"/>
                <a:cs typeface="Ubuntu"/>
                <a:sym typeface="Ubuntu"/>
              </a:defRPr>
            </a:lvl2pPr>
            <a:lvl3pPr marL="0" lvl="2" indent="0" algn="r">
              <a:spcBef>
                <a:spcPts val="0"/>
              </a:spcBef>
              <a:buSzPts val="1200"/>
              <a:buFont typeface="Ubuntu"/>
              <a:buNone/>
              <a:defRPr sz="847" b="0" strike="noStrike">
                <a:latin typeface="Ubuntu"/>
                <a:ea typeface="Ubuntu"/>
                <a:cs typeface="Ubuntu"/>
                <a:sym typeface="Ubuntu"/>
              </a:defRPr>
            </a:lvl3pPr>
            <a:lvl4pPr marL="0" lvl="3" indent="0" algn="r">
              <a:spcBef>
                <a:spcPts val="0"/>
              </a:spcBef>
              <a:buSzPts val="1200"/>
              <a:buFont typeface="Ubuntu"/>
              <a:buNone/>
              <a:defRPr sz="847" b="0" strike="noStrike">
                <a:latin typeface="Ubuntu"/>
                <a:ea typeface="Ubuntu"/>
                <a:cs typeface="Ubuntu"/>
                <a:sym typeface="Ubuntu"/>
              </a:defRPr>
            </a:lvl4pPr>
            <a:lvl5pPr marL="0" lvl="4" indent="0" algn="r">
              <a:spcBef>
                <a:spcPts val="0"/>
              </a:spcBef>
              <a:buSzPts val="1200"/>
              <a:buFont typeface="Ubuntu"/>
              <a:buNone/>
              <a:defRPr sz="847" b="0" strike="noStrike">
                <a:latin typeface="Ubuntu"/>
                <a:ea typeface="Ubuntu"/>
                <a:cs typeface="Ubuntu"/>
                <a:sym typeface="Ubuntu"/>
              </a:defRPr>
            </a:lvl5pPr>
            <a:lvl6pPr marL="0" lvl="5" indent="0" algn="r">
              <a:spcBef>
                <a:spcPts val="0"/>
              </a:spcBef>
              <a:buSzPts val="1200"/>
              <a:buFont typeface="Ubuntu"/>
              <a:buNone/>
              <a:defRPr sz="847" b="0" strike="noStrike">
                <a:latin typeface="Ubuntu"/>
                <a:ea typeface="Ubuntu"/>
                <a:cs typeface="Ubuntu"/>
                <a:sym typeface="Ubuntu"/>
              </a:defRPr>
            </a:lvl6pPr>
            <a:lvl7pPr marL="0" lvl="6" indent="0" algn="r">
              <a:spcBef>
                <a:spcPts val="0"/>
              </a:spcBef>
              <a:buSzPts val="1200"/>
              <a:buFont typeface="Ubuntu"/>
              <a:buNone/>
              <a:defRPr sz="847" b="0" strike="noStrike">
                <a:latin typeface="Ubuntu"/>
                <a:ea typeface="Ubuntu"/>
                <a:cs typeface="Ubuntu"/>
                <a:sym typeface="Ubuntu"/>
              </a:defRPr>
            </a:lvl7pPr>
            <a:lvl8pPr marL="0" lvl="7" indent="0" algn="r">
              <a:spcBef>
                <a:spcPts val="0"/>
              </a:spcBef>
              <a:buSzPts val="1200"/>
              <a:buFont typeface="Ubuntu"/>
              <a:buNone/>
              <a:defRPr sz="847" b="0" strike="noStrike">
                <a:latin typeface="Ubuntu"/>
                <a:ea typeface="Ubuntu"/>
                <a:cs typeface="Ubuntu"/>
                <a:sym typeface="Ubuntu"/>
              </a:defRPr>
            </a:lvl8pPr>
            <a:lvl9pPr marL="0" lvl="8" indent="0" algn="r">
              <a:spcBef>
                <a:spcPts val="0"/>
              </a:spcBef>
              <a:buSzPts val="1200"/>
              <a:buFont typeface="Ubuntu"/>
              <a:buNone/>
              <a:defRPr sz="847" b="0" strike="noStrike">
                <a:latin typeface="Ubuntu"/>
                <a:ea typeface="Ubuntu"/>
                <a:cs typeface="Ubuntu"/>
                <a:sym typeface="Ubuntu"/>
              </a:defRPr>
            </a:lvl9pPr>
          </a:lstStyle>
          <a:p>
            <a:pPr>
              <a:spcAft>
                <a:spcPts val="0"/>
              </a:spcAft>
            </a:pPr>
            <a:fld id="{00000000-1234-1234-1234-123412341234}" type="slidenum">
              <a:rPr lang="en-US" smtClean="0"/>
              <a:pPr>
                <a:spcAft>
                  <a:spcPts val="0"/>
                </a:spcAft>
              </a:pPr>
              <a:t>‹#›</a:t>
            </a:fld>
            <a:endParaRPr lang="en-US"/>
          </a:p>
        </p:txBody>
      </p:sp>
      <p:sp>
        <p:nvSpPr>
          <p:cNvPr id="118" name="Google Shape;118;p17"/>
          <p:cNvSpPr txBox="1">
            <a:spLocks noGrp="1"/>
          </p:cNvSpPr>
          <p:nvPr>
            <p:ph type="dt" idx="10"/>
          </p:nvPr>
        </p:nvSpPr>
        <p:spPr>
          <a:xfrm>
            <a:off x="43009" y="4998327"/>
            <a:ext cx="2133204" cy="145086"/>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31546316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2 Content" type="twoObj">
  <p:cSld name="Title, 2 Content">
    <p:spTree>
      <p:nvGrpSpPr>
        <p:cNvPr id="1" name="Shape 119"/>
        <p:cNvGrpSpPr/>
        <p:nvPr/>
      </p:nvGrpSpPr>
      <p:grpSpPr>
        <a:xfrm>
          <a:off x="0" y="0"/>
          <a:ext cx="0" cy="0"/>
          <a:chOff x="0" y="0"/>
          <a:chExt cx="0" cy="0"/>
        </a:xfrm>
      </p:grpSpPr>
      <p:sp>
        <p:nvSpPr>
          <p:cNvPr id="120" name="Google Shape;120;p18"/>
          <p:cNvSpPr txBox="1">
            <a:spLocks noGrp="1"/>
          </p:cNvSpPr>
          <p:nvPr>
            <p:ph type="title"/>
          </p:nvPr>
        </p:nvSpPr>
        <p:spPr>
          <a:xfrm>
            <a:off x="86024" y="0"/>
            <a:ext cx="8968667" cy="580344"/>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18"/>
          <p:cNvSpPr txBox="1">
            <a:spLocks noGrp="1"/>
          </p:cNvSpPr>
          <p:nvPr>
            <p:ph type="body" idx="1"/>
          </p:nvPr>
        </p:nvSpPr>
        <p:spPr>
          <a:xfrm>
            <a:off x="86019" y="616619"/>
            <a:ext cx="4378164" cy="2983117"/>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22" name="Google Shape;122;p18"/>
          <p:cNvSpPr txBox="1">
            <a:spLocks noGrp="1"/>
          </p:cNvSpPr>
          <p:nvPr>
            <p:ph type="body" idx="2"/>
          </p:nvPr>
        </p:nvSpPr>
        <p:spPr>
          <a:xfrm>
            <a:off x="4683295" y="616619"/>
            <a:ext cx="4378164" cy="2983117"/>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23" name="Google Shape;123;p18"/>
          <p:cNvSpPr txBox="1">
            <a:spLocks noGrp="1"/>
          </p:cNvSpPr>
          <p:nvPr>
            <p:ph type="ftr" idx="11"/>
          </p:nvPr>
        </p:nvSpPr>
        <p:spPr>
          <a:xfrm>
            <a:off x="2425804" y="4997470"/>
            <a:ext cx="4300950" cy="145086"/>
          </a:xfrm>
          <a:prstGeom prst="rect">
            <a:avLst/>
          </a:prstGeom>
          <a:noFill/>
          <a:ln>
            <a:noFill/>
          </a:ln>
        </p:spPr>
        <p:txBody>
          <a:bodyPr spcFirstLastPara="1" wrap="square" lIns="0" tIns="0" rIns="0" bIns="0" anchor="t" anchorCtr="0">
            <a:noAutofit/>
          </a:bodyPr>
          <a:lstStyle>
            <a:lvl1pPr lvl="0" algn="ctr">
              <a:spcBef>
                <a:spcPts val="0"/>
              </a:spcBef>
              <a:spcAft>
                <a:spcPts val="0"/>
              </a:spcAft>
              <a:buClr>
                <a:srgbClr val="808080"/>
              </a:buClr>
              <a:buSzPts val="1800"/>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4" name="Google Shape;124;p18"/>
          <p:cNvSpPr txBox="1">
            <a:spLocks noGrp="1"/>
          </p:cNvSpPr>
          <p:nvPr>
            <p:ph type="sldNum" idx="12"/>
          </p:nvPr>
        </p:nvSpPr>
        <p:spPr>
          <a:xfrm>
            <a:off x="6967540" y="4998327"/>
            <a:ext cx="2133204" cy="145086"/>
          </a:xfrm>
          <a:prstGeom prst="rect">
            <a:avLst/>
          </a:prstGeom>
          <a:noFill/>
          <a:ln>
            <a:noFill/>
          </a:ln>
        </p:spPr>
        <p:txBody>
          <a:bodyPr spcFirstLastPara="1" wrap="square" lIns="0" tIns="0" rIns="0" bIns="0" anchor="t" anchorCtr="0">
            <a:noAutofit/>
          </a:bodyPr>
          <a:lstStyle>
            <a:lvl1pPr marL="0" lvl="0" indent="0" algn="r">
              <a:spcBef>
                <a:spcPts val="0"/>
              </a:spcBef>
              <a:buSzPts val="1200"/>
              <a:buFont typeface="Ubuntu"/>
              <a:buNone/>
              <a:defRPr sz="847" b="0" strike="noStrike">
                <a:latin typeface="Ubuntu"/>
                <a:ea typeface="Ubuntu"/>
                <a:cs typeface="Ubuntu"/>
                <a:sym typeface="Ubuntu"/>
              </a:defRPr>
            </a:lvl1pPr>
            <a:lvl2pPr marL="0" lvl="1" indent="0" algn="r">
              <a:spcBef>
                <a:spcPts val="0"/>
              </a:spcBef>
              <a:buSzPts val="1200"/>
              <a:buFont typeface="Ubuntu"/>
              <a:buNone/>
              <a:defRPr sz="847" b="0" strike="noStrike">
                <a:latin typeface="Ubuntu"/>
                <a:ea typeface="Ubuntu"/>
                <a:cs typeface="Ubuntu"/>
                <a:sym typeface="Ubuntu"/>
              </a:defRPr>
            </a:lvl2pPr>
            <a:lvl3pPr marL="0" lvl="2" indent="0" algn="r">
              <a:spcBef>
                <a:spcPts val="0"/>
              </a:spcBef>
              <a:buSzPts val="1200"/>
              <a:buFont typeface="Ubuntu"/>
              <a:buNone/>
              <a:defRPr sz="847" b="0" strike="noStrike">
                <a:latin typeface="Ubuntu"/>
                <a:ea typeface="Ubuntu"/>
                <a:cs typeface="Ubuntu"/>
                <a:sym typeface="Ubuntu"/>
              </a:defRPr>
            </a:lvl3pPr>
            <a:lvl4pPr marL="0" lvl="3" indent="0" algn="r">
              <a:spcBef>
                <a:spcPts val="0"/>
              </a:spcBef>
              <a:buSzPts val="1200"/>
              <a:buFont typeface="Ubuntu"/>
              <a:buNone/>
              <a:defRPr sz="847" b="0" strike="noStrike">
                <a:latin typeface="Ubuntu"/>
                <a:ea typeface="Ubuntu"/>
                <a:cs typeface="Ubuntu"/>
                <a:sym typeface="Ubuntu"/>
              </a:defRPr>
            </a:lvl4pPr>
            <a:lvl5pPr marL="0" lvl="4" indent="0" algn="r">
              <a:spcBef>
                <a:spcPts val="0"/>
              </a:spcBef>
              <a:buSzPts val="1200"/>
              <a:buFont typeface="Ubuntu"/>
              <a:buNone/>
              <a:defRPr sz="847" b="0" strike="noStrike">
                <a:latin typeface="Ubuntu"/>
                <a:ea typeface="Ubuntu"/>
                <a:cs typeface="Ubuntu"/>
                <a:sym typeface="Ubuntu"/>
              </a:defRPr>
            </a:lvl5pPr>
            <a:lvl6pPr marL="0" lvl="5" indent="0" algn="r">
              <a:spcBef>
                <a:spcPts val="0"/>
              </a:spcBef>
              <a:buSzPts val="1200"/>
              <a:buFont typeface="Ubuntu"/>
              <a:buNone/>
              <a:defRPr sz="847" b="0" strike="noStrike">
                <a:latin typeface="Ubuntu"/>
                <a:ea typeface="Ubuntu"/>
                <a:cs typeface="Ubuntu"/>
                <a:sym typeface="Ubuntu"/>
              </a:defRPr>
            </a:lvl6pPr>
            <a:lvl7pPr marL="0" lvl="6" indent="0" algn="r">
              <a:spcBef>
                <a:spcPts val="0"/>
              </a:spcBef>
              <a:buSzPts val="1200"/>
              <a:buFont typeface="Ubuntu"/>
              <a:buNone/>
              <a:defRPr sz="847" b="0" strike="noStrike">
                <a:latin typeface="Ubuntu"/>
                <a:ea typeface="Ubuntu"/>
                <a:cs typeface="Ubuntu"/>
                <a:sym typeface="Ubuntu"/>
              </a:defRPr>
            </a:lvl7pPr>
            <a:lvl8pPr marL="0" lvl="7" indent="0" algn="r">
              <a:spcBef>
                <a:spcPts val="0"/>
              </a:spcBef>
              <a:buSzPts val="1200"/>
              <a:buFont typeface="Ubuntu"/>
              <a:buNone/>
              <a:defRPr sz="847" b="0" strike="noStrike">
                <a:latin typeface="Ubuntu"/>
                <a:ea typeface="Ubuntu"/>
                <a:cs typeface="Ubuntu"/>
                <a:sym typeface="Ubuntu"/>
              </a:defRPr>
            </a:lvl8pPr>
            <a:lvl9pPr marL="0" lvl="8" indent="0" algn="r">
              <a:spcBef>
                <a:spcPts val="0"/>
              </a:spcBef>
              <a:buSzPts val="1200"/>
              <a:buFont typeface="Ubuntu"/>
              <a:buNone/>
              <a:defRPr sz="847" b="0" strike="noStrike">
                <a:latin typeface="Ubuntu"/>
                <a:ea typeface="Ubuntu"/>
                <a:cs typeface="Ubuntu"/>
                <a:sym typeface="Ubuntu"/>
              </a:defRPr>
            </a:lvl9pPr>
          </a:lstStyle>
          <a:p>
            <a:pPr>
              <a:spcAft>
                <a:spcPts val="0"/>
              </a:spcAft>
            </a:pPr>
            <a:fld id="{00000000-1234-1234-1234-123412341234}" type="slidenum">
              <a:rPr lang="en-US" smtClean="0"/>
              <a:pPr>
                <a:spcAft>
                  <a:spcPts val="0"/>
                </a:spcAft>
              </a:pPr>
              <a:t>‹#›</a:t>
            </a:fld>
            <a:endParaRPr lang="en-US"/>
          </a:p>
        </p:txBody>
      </p:sp>
      <p:sp>
        <p:nvSpPr>
          <p:cNvPr id="125" name="Google Shape;125;p18"/>
          <p:cNvSpPr txBox="1">
            <a:spLocks noGrp="1"/>
          </p:cNvSpPr>
          <p:nvPr>
            <p:ph type="dt" idx="10"/>
          </p:nvPr>
        </p:nvSpPr>
        <p:spPr>
          <a:xfrm>
            <a:off x="43009" y="4998327"/>
            <a:ext cx="2133204" cy="145086"/>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30713911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126"/>
        <p:cNvGrpSpPr/>
        <p:nvPr/>
      </p:nvGrpSpPr>
      <p:grpSpPr>
        <a:xfrm>
          <a:off x="0" y="0"/>
          <a:ext cx="0" cy="0"/>
          <a:chOff x="0" y="0"/>
          <a:chExt cx="0" cy="0"/>
        </a:xfrm>
      </p:grpSpPr>
      <p:sp>
        <p:nvSpPr>
          <p:cNvPr id="127" name="Google Shape;127;p19"/>
          <p:cNvSpPr txBox="1">
            <a:spLocks noGrp="1"/>
          </p:cNvSpPr>
          <p:nvPr>
            <p:ph type="title"/>
          </p:nvPr>
        </p:nvSpPr>
        <p:spPr>
          <a:xfrm>
            <a:off x="86024" y="0"/>
            <a:ext cx="8968667" cy="580344"/>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8" name="Google Shape;128;p19"/>
          <p:cNvSpPr txBox="1">
            <a:spLocks noGrp="1"/>
          </p:cNvSpPr>
          <p:nvPr>
            <p:ph type="ftr" idx="11"/>
          </p:nvPr>
        </p:nvSpPr>
        <p:spPr>
          <a:xfrm>
            <a:off x="2425804" y="4997470"/>
            <a:ext cx="4300950" cy="145086"/>
          </a:xfrm>
          <a:prstGeom prst="rect">
            <a:avLst/>
          </a:prstGeom>
          <a:noFill/>
          <a:ln>
            <a:noFill/>
          </a:ln>
        </p:spPr>
        <p:txBody>
          <a:bodyPr spcFirstLastPara="1" wrap="square" lIns="0" tIns="0" rIns="0" bIns="0" anchor="t" anchorCtr="0">
            <a:noAutofit/>
          </a:bodyPr>
          <a:lstStyle>
            <a:lvl1pPr lvl="0" algn="ctr">
              <a:spcBef>
                <a:spcPts val="0"/>
              </a:spcBef>
              <a:spcAft>
                <a:spcPts val="0"/>
              </a:spcAft>
              <a:buClr>
                <a:srgbClr val="808080"/>
              </a:buClr>
              <a:buSzPts val="1800"/>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9" name="Google Shape;129;p19"/>
          <p:cNvSpPr txBox="1">
            <a:spLocks noGrp="1"/>
          </p:cNvSpPr>
          <p:nvPr>
            <p:ph type="sldNum" idx="12"/>
          </p:nvPr>
        </p:nvSpPr>
        <p:spPr>
          <a:xfrm>
            <a:off x="6967540" y="4998327"/>
            <a:ext cx="2133204" cy="145086"/>
          </a:xfrm>
          <a:prstGeom prst="rect">
            <a:avLst/>
          </a:prstGeom>
          <a:noFill/>
          <a:ln>
            <a:noFill/>
          </a:ln>
        </p:spPr>
        <p:txBody>
          <a:bodyPr spcFirstLastPara="1" wrap="square" lIns="0" tIns="0" rIns="0" bIns="0" anchor="t" anchorCtr="0">
            <a:noAutofit/>
          </a:bodyPr>
          <a:lstStyle>
            <a:lvl1pPr marL="0" lvl="0" indent="0" algn="r">
              <a:spcBef>
                <a:spcPts val="0"/>
              </a:spcBef>
              <a:buSzPts val="1200"/>
              <a:buFont typeface="Ubuntu"/>
              <a:buNone/>
              <a:defRPr sz="847" b="0" strike="noStrike">
                <a:latin typeface="Ubuntu"/>
                <a:ea typeface="Ubuntu"/>
                <a:cs typeface="Ubuntu"/>
                <a:sym typeface="Ubuntu"/>
              </a:defRPr>
            </a:lvl1pPr>
            <a:lvl2pPr marL="0" lvl="1" indent="0" algn="r">
              <a:spcBef>
                <a:spcPts val="0"/>
              </a:spcBef>
              <a:buSzPts val="1200"/>
              <a:buFont typeface="Ubuntu"/>
              <a:buNone/>
              <a:defRPr sz="847" b="0" strike="noStrike">
                <a:latin typeface="Ubuntu"/>
                <a:ea typeface="Ubuntu"/>
                <a:cs typeface="Ubuntu"/>
                <a:sym typeface="Ubuntu"/>
              </a:defRPr>
            </a:lvl2pPr>
            <a:lvl3pPr marL="0" lvl="2" indent="0" algn="r">
              <a:spcBef>
                <a:spcPts val="0"/>
              </a:spcBef>
              <a:buSzPts val="1200"/>
              <a:buFont typeface="Ubuntu"/>
              <a:buNone/>
              <a:defRPr sz="847" b="0" strike="noStrike">
                <a:latin typeface="Ubuntu"/>
                <a:ea typeface="Ubuntu"/>
                <a:cs typeface="Ubuntu"/>
                <a:sym typeface="Ubuntu"/>
              </a:defRPr>
            </a:lvl3pPr>
            <a:lvl4pPr marL="0" lvl="3" indent="0" algn="r">
              <a:spcBef>
                <a:spcPts val="0"/>
              </a:spcBef>
              <a:buSzPts val="1200"/>
              <a:buFont typeface="Ubuntu"/>
              <a:buNone/>
              <a:defRPr sz="847" b="0" strike="noStrike">
                <a:latin typeface="Ubuntu"/>
                <a:ea typeface="Ubuntu"/>
                <a:cs typeface="Ubuntu"/>
                <a:sym typeface="Ubuntu"/>
              </a:defRPr>
            </a:lvl4pPr>
            <a:lvl5pPr marL="0" lvl="4" indent="0" algn="r">
              <a:spcBef>
                <a:spcPts val="0"/>
              </a:spcBef>
              <a:buSzPts val="1200"/>
              <a:buFont typeface="Ubuntu"/>
              <a:buNone/>
              <a:defRPr sz="847" b="0" strike="noStrike">
                <a:latin typeface="Ubuntu"/>
                <a:ea typeface="Ubuntu"/>
                <a:cs typeface="Ubuntu"/>
                <a:sym typeface="Ubuntu"/>
              </a:defRPr>
            </a:lvl5pPr>
            <a:lvl6pPr marL="0" lvl="5" indent="0" algn="r">
              <a:spcBef>
                <a:spcPts val="0"/>
              </a:spcBef>
              <a:buSzPts val="1200"/>
              <a:buFont typeface="Ubuntu"/>
              <a:buNone/>
              <a:defRPr sz="847" b="0" strike="noStrike">
                <a:latin typeface="Ubuntu"/>
                <a:ea typeface="Ubuntu"/>
                <a:cs typeface="Ubuntu"/>
                <a:sym typeface="Ubuntu"/>
              </a:defRPr>
            </a:lvl6pPr>
            <a:lvl7pPr marL="0" lvl="6" indent="0" algn="r">
              <a:spcBef>
                <a:spcPts val="0"/>
              </a:spcBef>
              <a:buSzPts val="1200"/>
              <a:buFont typeface="Ubuntu"/>
              <a:buNone/>
              <a:defRPr sz="847" b="0" strike="noStrike">
                <a:latin typeface="Ubuntu"/>
                <a:ea typeface="Ubuntu"/>
                <a:cs typeface="Ubuntu"/>
                <a:sym typeface="Ubuntu"/>
              </a:defRPr>
            </a:lvl7pPr>
            <a:lvl8pPr marL="0" lvl="7" indent="0" algn="r">
              <a:spcBef>
                <a:spcPts val="0"/>
              </a:spcBef>
              <a:buSzPts val="1200"/>
              <a:buFont typeface="Ubuntu"/>
              <a:buNone/>
              <a:defRPr sz="847" b="0" strike="noStrike">
                <a:latin typeface="Ubuntu"/>
                <a:ea typeface="Ubuntu"/>
                <a:cs typeface="Ubuntu"/>
                <a:sym typeface="Ubuntu"/>
              </a:defRPr>
            </a:lvl8pPr>
            <a:lvl9pPr marL="0" lvl="8" indent="0" algn="r">
              <a:spcBef>
                <a:spcPts val="0"/>
              </a:spcBef>
              <a:buSzPts val="1200"/>
              <a:buFont typeface="Ubuntu"/>
              <a:buNone/>
              <a:defRPr sz="847" b="0" strike="noStrike">
                <a:latin typeface="Ubuntu"/>
                <a:ea typeface="Ubuntu"/>
                <a:cs typeface="Ubuntu"/>
                <a:sym typeface="Ubuntu"/>
              </a:defRPr>
            </a:lvl9pPr>
          </a:lstStyle>
          <a:p>
            <a:pPr>
              <a:spcAft>
                <a:spcPts val="0"/>
              </a:spcAft>
            </a:pPr>
            <a:fld id="{00000000-1234-1234-1234-123412341234}" type="slidenum">
              <a:rPr lang="en-US" smtClean="0"/>
              <a:pPr>
                <a:spcAft>
                  <a:spcPts val="0"/>
                </a:spcAft>
              </a:pPr>
              <a:t>‹#›</a:t>
            </a:fld>
            <a:endParaRPr lang="en-US"/>
          </a:p>
        </p:txBody>
      </p:sp>
      <p:sp>
        <p:nvSpPr>
          <p:cNvPr id="130" name="Google Shape;130;p19"/>
          <p:cNvSpPr txBox="1">
            <a:spLocks noGrp="1"/>
          </p:cNvSpPr>
          <p:nvPr>
            <p:ph type="dt" idx="10"/>
          </p:nvPr>
        </p:nvSpPr>
        <p:spPr>
          <a:xfrm>
            <a:off x="43009" y="4998327"/>
            <a:ext cx="2133204" cy="145086"/>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42446476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entered Text" type="objOnly">
  <p:cSld name="Centered Text">
    <p:spTree>
      <p:nvGrpSpPr>
        <p:cNvPr id="1" name="Shape 131"/>
        <p:cNvGrpSpPr/>
        <p:nvPr/>
      </p:nvGrpSpPr>
      <p:grpSpPr>
        <a:xfrm>
          <a:off x="0" y="0"/>
          <a:ext cx="0" cy="0"/>
          <a:chOff x="0" y="0"/>
          <a:chExt cx="0" cy="0"/>
        </a:xfrm>
      </p:grpSpPr>
      <p:sp>
        <p:nvSpPr>
          <p:cNvPr id="132" name="Google Shape;132;p20"/>
          <p:cNvSpPr txBox="1">
            <a:spLocks noGrp="1"/>
          </p:cNvSpPr>
          <p:nvPr>
            <p:ph type="subTitle" idx="1"/>
          </p:nvPr>
        </p:nvSpPr>
        <p:spPr>
          <a:xfrm>
            <a:off x="86024" y="2"/>
            <a:ext cx="8968667" cy="2691231"/>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20"/>
          <p:cNvSpPr txBox="1">
            <a:spLocks noGrp="1"/>
          </p:cNvSpPr>
          <p:nvPr>
            <p:ph type="ftr" idx="11"/>
          </p:nvPr>
        </p:nvSpPr>
        <p:spPr>
          <a:xfrm>
            <a:off x="2425804" y="4997470"/>
            <a:ext cx="4300950" cy="145086"/>
          </a:xfrm>
          <a:prstGeom prst="rect">
            <a:avLst/>
          </a:prstGeom>
          <a:noFill/>
          <a:ln>
            <a:noFill/>
          </a:ln>
        </p:spPr>
        <p:txBody>
          <a:bodyPr spcFirstLastPara="1" wrap="square" lIns="0" tIns="0" rIns="0" bIns="0" anchor="t" anchorCtr="0">
            <a:noAutofit/>
          </a:bodyPr>
          <a:lstStyle>
            <a:lvl1pPr lvl="0" algn="ctr">
              <a:spcBef>
                <a:spcPts val="0"/>
              </a:spcBef>
              <a:spcAft>
                <a:spcPts val="0"/>
              </a:spcAft>
              <a:buClr>
                <a:srgbClr val="808080"/>
              </a:buClr>
              <a:buSzPts val="1800"/>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4" name="Google Shape;134;p20"/>
          <p:cNvSpPr txBox="1">
            <a:spLocks noGrp="1"/>
          </p:cNvSpPr>
          <p:nvPr>
            <p:ph type="sldNum" idx="12"/>
          </p:nvPr>
        </p:nvSpPr>
        <p:spPr>
          <a:xfrm>
            <a:off x="6967540" y="4998327"/>
            <a:ext cx="2133204" cy="145086"/>
          </a:xfrm>
          <a:prstGeom prst="rect">
            <a:avLst/>
          </a:prstGeom>
          <a:noFill/>
          <a:ln>
            <a:noFill/>
          </a:ln>
        </p:spPr>
        <p:txBody>
          <a:bodyPr spcFirstLastPara="1" wrap="square" lIns="0" tIns="0" rIns="0" bIns="0" anchor="t" anchorCtr="0">
            <a:noAutofit/>
          </a:bodyPr>
          <a:lstStyle>
            <a:lvl1pPr marL="0" lvl="0" indent="0" algn="r">
              <a:spcBef>
                <a:spcPts val="0"/>
              </a:spcBef>
              <a:buSzPts val="1200"/>
              <a:buFont typeface="Ubuntu"/>
              <a:buNone/>
              <a:defRPr sz="847" b="0" strike="noStrike">
                <a:latin typeface="Ubuntu"/>
                <a:ea typeface="Ubuntu"/>
                <a:cs typeface="Ubuntu"/>
                <a:sym typeface="Ubuntu"/>
              </a:defRPr>
            </a:lvl1pPr>
            <a:lvl2pPr marL="0" lvl="1" indent="0" algn="r">
              <a:spcBef>
                <a:spcPts val="0"/>
              </a:spcBef>
              <a:buSzPts val="1200"/>
              <a:buFont typeface="Ubuntu"/>
              <a:buNone/>
              <a:defRPr sz="847" b="0" strike="noStrike">
                <a:latin typeface="Ubuntu"/>
                <a:ea typeface="Ubuntu"/>
                <a:cs typeface="Ubuntu"/>
                <a:sym typeface="Ubuntu"/>
              </a:defRPr>
            </a:lvl2pPr>
            <a:lvl3pPr marL="0" lvl="2" indent="0" algn="r">
              <a:spcBef>
                <a:spcPts val="0"/>
              </a:spcBef>
              <a:buSzPts val="1200"/>
              <a:buFont typeface="Ubuntu"/>
              <a:buNone/>
              <a:defRPr sz="847" b="0" strike="noStrike">
                <a:latin typeface="Ubuntu"/>
                <a:ea typeface="Ubuntu"/>
                <a:cs typeface="Ubuntu"/>
                <a:sym typeface="Ubuntu"/>
              </a:defRPr>
            </a:lvl3pPr>
            <a:lvl4pPr marL="0" lvl="3" indent="0" algn="r">
              <a:spcBef>
                <a:spcPts val="0"/>
              </a:spcBef>
              <a:buSzPts val="1200"/>
              <a:buFont typeface="Ubuntu"/>
              <a:buNone/>
              <a:defRPr sz="847" b="0" strike="noStrike">
                <a:latin typeface="Ubuntu"/>
                <a:ea typeface="Ubuntu"/>
                <a:cs typeface="Ubuntu"/>
                <a:sym typeface="Ubuntu"/>
              </a:defRPr>
            </a:lvl4pPr>
            <a:lvl5pPr marL="0" lvl="4" indent="0" algn="r">
              <a:spcBef>
                <a:spcPts val="0"/>
              </a:spcBef>
              <a:buSzPts val="1200"/>
              <a:buFont typeface="Ubuntu"/>
              <a:buNone/>
              <a:defRPr sz="847" b="0" strike="noStrike">
                <a:latin typeface="Ubuntu"/>
                <a:ea typeface="Ubuntu"/>
                <a:cs typeface="Ubuntu"/>
                <a:sym typeface="Ubuntu"/>
              </a:defRPr>
            </a:lvl5pPr>
            <a:lvl6pPr marL="0" lvl="5" indent="0" algn="r">
              <a:spcBef>
                <a:spcPts val="0"/>
              </a:spcBef>
              <a:buSzPts val="1200"/>
              <a:buFont typeface="Ubuntu"/>
              <a:buNone/>
              <a:defRPr sz="847" b="0" strike="noStrike">
                <a:latin typeface="Ubuntu"/>
                <a:ea typeface="Ubuntu"/>
                <a:cs typeface="Ubuntu"/>
                <a:sym typeface="Ubuntu"/>
              </a:defRPr>
            </a:lvl6pPr>
            <a:lvl7pPr marL="0" lvl="6" indent="0" algn="r">
              <a:spcBef>
                <a:spcPts val="0"/>
              </a:spcBef>
              <a:buSzPts val="1200"/>
              <a:buFont typeface="Ubuntu"/>
              <a:buNone/>
              <a:defRPr sz="847" b="0" strike="noStrike">
                <a:latin typeface="Ubuntu"/>
                <a:ea typeface="Ubuntu"/>
                <a:cs typeface="Ubuntu"/>
                <a:sym typeface="Ubuntu"/>
              </a:defRPr>
            </a:lvl7pPr>
            <a:lvl8pPr marL="0" lvl="7" indent="0" algn="r">
              <a:spcBef>
                <a:spcPts val="0"/>
              </a:spcBef>
              <a:buSzPts val="1200"/>
              <a:buFont typeface="Ubuntu"/>
              <a:buNone/>
              <a:defRPr sz="847" b="0" strike="noStrike">
                <a:latin typeface="Ubuntu"/>
                <a:ea typeface="Ubuntu"/>
                <a:cs typeface="Ubuntu"/>
                <a:sym typeface="Ubuntu"/>
              </a:defRPr>
            </a:lvl8pPr>
            <a:lvl9pPr marL="0" lvl="8" indent="0" algn="r">
              <a:spcBef>
                <a:spcPts val="0"/>
              </a:spcBef>
              <a:buSzPts val="1200"/>
              <a:buFont typeface="Ubuntu"/>
              <a:buNone/>
              <a:defRPr sz="847" b="0" strike="noStrike">
                <a:latin typeface="Ubuntu"/>
                <a:ea typeface="Ubuntu"/>
                <a:cs typeface="Ubuntu"/>
                <a:sym typeface="Ubuntu"/>
              </a:defRPr>
            </a:lvl9pPr>
          </a:lstStyle>
          <a:p>
            <a:pPr>
              <a:spcAft>
                <a:spcPts val="0"/>
              </a:spcAft>
            </a:pPr>
            <a:fld id="{00000000-1234-1234-1234-123412341234}" type="slidenum">
              <a:rPr lang="en-US" smtClean="0"/>
              <a:pPr>
                <a:spcAft>
                  <a:spcPts val="0"/>
                </a:spcAft>
              </a:pPr>
              <a:t>‹#›</a:t>
            </a:fld>
            <a:endParaRPr lang="en-US"/>
          </a:p>
        </p:txBody>
      </p:sp>
      <p:sp>
        <p:nvSpPr>
          <p:cNvPr id="135" name="Google Shape;135;p20"/>
          <p:cNvSpPr txBox="1">
            <a:spLocks noGrp="1"/>
          </p:cNvSpPr>
          <p:nvPr>
            <p:ph type="dt" idx="10"/>
          </p:nvPr>
        </p:nvSpPr>
        <p:spPr>
          <a:xfrm>
            <a:off x="43009" y="4998327"/>
            <a:ext cx="2133204" cy="145086"/>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20200324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2 Content and Content" type="twoObjAndObj">
  <p:cSld name="Title, 2 Content and Content">
    <p:spTree>
      <p:nvGrpSpPr>
        <p:cNvPr id="1" name="Shape 136"/>
        <p:cNvGrpSpPr/>
        <p:nvPr/>
      </p:nvGrpSpPr>
      <p:grpSpPr>
        <a:xfrm>
          <a:off x="0" y="0"/>
          <a:ext cx="0" cy="0"/>
          <a:chOff x="0" y="0"/>
          <a:chExt cx="0" cy="0"/>
        </a:xfrm>
      </p:grpSpPr>
      <p:sp>
        <p:nvSpPr>
          <p:cNvPr id="137" name="Google Shape;137;p21"/>
          <p:cNvSpPr txBox="1">
            <a:spLocks noGrp="1"/>
          </p:cNvSpPr>
          <p:nvPr>
            <p:ph type="title"/>
          </p:nvPr>
        </p:nvSpPr>
        <p:spPr>
          <a:xfrm>
            <a:off x="86024" y="0"/>
            <a:ext cx="8968667" cy="580344"/>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8" name="Google Shape;138;p21"/>
          <p:cNvSpPr txBox="1">
            <a:spLocks noGrp="1"/>
          </p:cNvSpPr>
          <p:nvPr>
            <p:ph type="body" idx="1"/>
          </p:nvPr>
        </p:nvSpPr>
        <p:spPr>
          <a:xfrm>
            <a:off x="86019" y="616619"/>
            <a:ext cx="4378164"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39" name="Google Shape;139;p21"/>
          <p:cNvSpPr txBox="1">
            <a:spLocks noGrp="1"/>
          </p:cNvSpPr>
          <p:nvPr>
            <p:ph type="body" idx="2"/>
          </p:nvPr>
        </p:nvSpPr>
        <p:spPr>
          <a:xfrm>
            <a:off x="4683295" y="616619"/>
            <a:ext cx="4378164" cy="2983117"/>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40" name="Google Shape;140;p21"/>
          <p:cNvSpPr txBox="1">
            <a:spLocks noGrp="1"/>
          </p:cNvSpPr>
          <p:nvPr>
            <p:ph type="body" idx="3"/>
          </p:nvPr>
        </p:nvSpPr>
        <p:spPr>
          <a:xfrm>
            <a:off x="86019" y="2174864"/>
            <a:ext cx="4378164"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41" name="Google Shape;141;p21"/>
          <p:cNvSpPr txBox="1">
            <a:spLocks noGrp="1"/>
          </p:cNvSpPr>
          <p:nvPr>
            <p:ph type="ftr" idx="11"/>
          </p:nvPr>
        </p:nvSpPr>
        <p:spPr>
          <a:xfrm>
            <a:off x="2425804" y="4997470"/>
            <a:ext cx="4300950" cy="145086"/>
          </a:xfrm>
          <a:prstGeom prst="rect">
            <a:avLst/>
          </a:prstGeom>
          <a:noFill/>
          <a:ln>
            <a:noFill/>
          </a:ln>
        </p:spPr>
        <p:txBody>
          <a:bodyPr spcFirstLastPara="1" wrap="square" lIns="0" tIns="0" rIns="0" bIns="0" anchor="t" anchorCtr="0">
            <a:noAutofit/>
          </a:bodyPr>
          <a:lstStyle>
            <a:lvl1pPr lvl="0" algn="ctr">
              <a:spcBef>
                <a:spcPts val="0"/>
              </a:spcBef>
              <a:spcAft>
                <a:spcPts val="0"/>
              </a:spcAft>
              <a:buClr>
                <a:srgbClr val="808080"/>
              </a:buClr>
              <a:buSzPts val="1800"/>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2" name="Google Shape;142;p21"/>
          <p:cNvSpPr txBox="1">
            <a:spLocks noGrp="1"/>
          </p:cNvSpPr>
          <p:nvPr>
            <p:ph type="sldNum" idx="12"/>
          </p:nvPr>
        </p:nvSpPr>
        <p:spPr>
          <a:xfrm>
            <a:off x="6967540" y="4998327"/>
            <a:ext cx="2133204" cy="145086"/>
          </a:xfrm>
          <a:prstGeom prst="rect">
            <a:avLst/>
          </a:prstGeom>
          <a:noFill/>
          <a:ln>
            <a:noFill/>
          </a:ln>
        </p:spPr>
        <p:txBody>
          <a:bodyPr spcFirstLastPara="1" wrap="square" lIns="0" tIns="0" rIns="0" bIns="0" anchor="t" anchorCtr="0">
            <a:noAutofit/>
          </a:bodyPr>
          <a:lstStyle>
            <a:lvl1pPr marL="0" lvl="0" indent="0" algn="r">
              <a:spcBef>
                <a:spcPts val="0"/>
              </a:spcBef>
              <a:buSzPts val="1200"/>
              <a:buFont typeface="Ubuntu"/>
              <a:buNone/>
              <a:defRPr sz="847" b="0" strike="noStrike">
                <a:latin typeface="Ubuntu"/>
                <a:ea typeface="Ubuntu"/>
                <a:cs typeface="Ubuntu"/>
                <a:sym typeface="Ubuntu"/>
              </a:defRPr>
            </a:lvl1pPr>
            <a:lvl2pPr marL="0" lvl="1" indent="0" algn="r">
              <a:spcBef>
                <a:spcPts val="0"/>
              </a:spcBef>
              <a:buSzPts val="1200"/>
              <a:buFont typeface="Ubuntu"/>
              <a:buNone/>
              <a:defRPr sz="847" b="0" strike="noStrike">
                <a:latin typeface="Ubuntu"/>
                <a:ea typeface="Ubuntu"/>
                <a:cs typeface="Ubuntu"/>
                <a:sym typeface="Ubuntu"/>
              </a:defRPr>
            </a:lvl2pPr>
            <a:lvl3pPr marL="0" lvl="2" indent="0" algn="r">
              <a:spcBef>
                <a:spcPts val="0"/>
              </a:spcBef>
              <a:buSzPts val="1200"/>
              <a:buFont typeface="Ubuntu"/>
              <a:buNone/>
              <a:defRPr sz="847" b="0" strike="noStrike">
                <a:latin typeface="Ubuntu"/>
                <a:ea typeface="Ubuntu"/>
                <a:cs typeface="Ubuntu"/>
                <a:sym typeface="Ubuntu"/>
              </a:defRPr>
            </a:lvl3pPr>
            <a:lvl4pPr marL="0" lvl="3" indent="0" algn="r">
              <a:spcBef>
                <a:spcPts val="0"/>
              </a:spcBef>
              <a:buSzPts val="1200"/>
              <a:buFont typeface="Ubuntu"/>
              <a:buNone/>
              <a:defRPr sz="847" b="0" strike="noStrike">
                <a:latin typeface="Ubuntu"/>
                <a:ea typeface="Ubuntu"/>
                <a:cs typeface="Ubuntu"/>
                <a:sym typeface="Ubuntu"/>
              </a:defRPr>
            </a:lvl4pPr>
            <a:lvl5pPr marL="0" lvl="4" indent="0" algn="r">
              <a:spcBef>
                <a:spcPts val="0"/>
              </a:spcBef>
              <a:buSzPts val="1200"/>
              <a:buFont typeface="Ubuntu"/>
              <a:buNone/>
              <a:defRPr sz="847" b="0" strike="noStrike">
                <a:latin typeface="Ubuntu"/>
                <a:ea typeface="Ubuntu"/>
                <a:cs typeface="Ubuntu"/>
                <a:sym typeface="Ubuntu"/>
              </a:defRPr>
            </a:lvl5pPr>
            <a:lvl6pPr marL="0" lvl="5" indent="0" algn="r">
              <a:spcBef>
                <a:spcPts val="0"/>
              </a:spcBef>
              <a:buSzPts val="1200"/>
              <a:buFont typeface="Ubuntu"/>
              <a:buNone/>
              <a:defRPr sz="847" b="0" strike="noStrike">
                <a:latin typeface="Ubuntu"/>
                <a:ea typeface="Ubuntu"/>
                <a:cs typeface="Ubuntu"/>
                <a:sym typeface="Ubuntu"/>
              </a:defRPr>
            </a:lvl6pPr>
            <a:lvl7pPr marL="0" lvl="6" indent="0" algn="r">
              <a:spcBef>
                <a:spcPts val="0"/>
              </a:spcBef>
              <a:buSzPts val="1200"/>
              <a:buFont typeface="Ubuntu"/>
              <a:buNone/>
              <a:defRPr sz="847" b="0" strike="noStrike">
                <a:latin typeface="Ubuntu"/>
                <a:ea typeface="Ubuntu"/>
                <a:cs typeface="Ubuntu"/>
                <a:sym typeface="Ubuntu"/>
              </a:defRPr>
            </a:lvl7pPr>
            <a:lvl8pPr marL="0" lvl="7" indent="0" algn="r">
              <a:spcBef>
                <a:spcPts val="0"/>
              </a:spcBef>
              <a:buSzPts val="1200"/>
              <a:buFont typeface="Ubuntu"/>
              <a:buNone/>
              <a:defRPr sz="847" b="0" strike="noStrike">
                <a:latin typeface="Ubuntu"/>
                <a:ea typeface="Ubuntu"/>
                <a:cs typeface="Ubuntu"/>
                <a:sym typeface="Ubuntu"/>
              </a:defRPr>
            </a:lvl8pPr>
            <a:lvl9pPr marL="0" lvl="8" indent="0" algn="r">
              <a:spcBef>
                <a:spcPts val="0"/>
              </a:spcBef>
              <a:buSzPts val="1200"/>
              <a:buFont typeface="Ubuntu"/>
              <a:buNone/>
              <a:defRPr sz="847" b="0" strike="noStrike">
                <a:latin typeface="Ubuntu"/>
                <a:ea typeface="Ubuntu"/>
                <a:cs typeface="Ubuntu"/>
                <a:sym typeface="Ubuntu"/>
              </a:defRPr>
            </a:lvl9pPr>
          </a:lstStyle>
          <a:p>
            <a:pPr>
              <a:spcAft>
                <a:spcPts val="0"/>
              </a:spcAft>
            </a:pPr>
            <a:fld id="{00000000-1234-1234-1234-123412341234}" type="slidenum">
              <a:rPr lang="en-US" smtClean="0"/>
              <a:pPr>
                <a:spcAft>
                  <a:spcPts val="0"/>
                </a:spcAft>
              </a:pPr>
              <a:t>‹#›</a:t>
            </a:fld>
            <a:endParaRPr lang="en-US"/>
          </a:p>
        </p:txBody>
      </p:sp>
      <p:sp>
        <p:nvSpPr>
          <p:cNvPr id="143" name="Google Shape;143;p21"/>
          <p:cNvSpPr txBox="1">
            <a:spLocks noGrp="1"/>
          </p:cNvSpPr>
          <p:nvPr>
            <p:ph type="dt" idx="10"/>
          </p:nvPr>
        </p:nvSpPr>
        <p:spPr>
          <a:xfrm>
            <a:off x="43009" y="4998327"/>
            <a:ext cx="2133204" cy="145086"/>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3742144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9147" y="114302"/>
            <a:ext cx="7437532" cy="647413"/>
          </a:xfrm>
        </p:spPr>
        <p:txBody>
          <a:bodyPr/>
          <a:lstStyle/>
          <a:p>
            <a:r>
              <a:rPr lang="en-US"/>
              <a:t>Click to edit Master title style</a:t>
            </a:r>
          </a:p>
        </p:txBody>
      </p:sp>
      <p:sp>
        <p:nvSpPr>
          <p:cNvPr id="3" name="Content Placeholder 2"/>
          <p:cNvSpPr>
            <a:spLocks noGrp="1"/>
          </p:cNvSpPr>
          <p:nvPr>
            <p:ph idx="1"/>
          </p:nvPr>
        </p:nvSpPr>
        <p:spPr>
          <a:xfrm>
            <a:off x="457200" y="1200155"/>
            <a:ext cx="8229600" cy="339447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1"/>
          </p:nvPr>
        </p:nvSpPr>
        <p:spPr>
          <a:xfrm>
            <a:off x="7092280" y="4876007"/>
            <a:ext cx="1918769" cy="153196"/>
          </a:xfrm>
          <a:ln/>
        </p:spPr>
        <p:txBody>
          <a:bodyPr/>
          <a:lstStyle>
            <a:lvl1pPr>
              <a:defRPr/>
            </a:lvl1pPr>
          </a:lstStyle>
          <a:p>
            <a:pPr>
              <a:defRPr/>
            </a:pPr>
            <a:fld id="{D88E279A-ED44-5449-85C8-E36720473AD4}" type="slidenum">
              <a:rPr lang="en-US">
                <a:solidFill>
                  <a:srgbClr val="000000"/>
                </a:solidFill>
              </a:rPr>
              <a:pPr>
                <a:defRPr/>
              </a:pPr>
              <a:t>‹#›</a:t>
            </a:fld>
            <a:endParaRPr lang="en-US" dirty="0">
              <a:solidFill>
                <a:srgbClr val="000000"/>
              </a:solidFill>
            </a:endParaRPr>
          </a:p>
        </p:txBody>
      </p:sp>
      <p:pic>
        <p:nvPicPr>
          <p:cNvPr id="8" name="Picture 9">
            <a:extLst>
              <a:ext uri="{FF2B5EF4-FFF2-40B4-BE49-F238E27FC236}">
                <a16:creationId xmlns:a16="http://schemas.microsoft.com/office/drawing/2014/main" id="{748B8D76-05D2-6693-D0E4-C3EC771D388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504" y="113641"/>
            <a:ext cx="648072" cy="6480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8" descr="475px-Coat_of_arms_of_Croatia">
            <a:extLst>
              <a:ext uri="{FF2B5EF4-FFF2-40B4-BE49-F238E27FC236}">
                <a16:creationId xmlns:a16="http://schemas.microsoft.com/office/drawing/2014/main" id="{4C89D96D-FD6C-6D8E-EECD-29EFAA52C92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600747" y="109958"/>
            <a:ext cx="513656" cy="647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Content and 2 Content" type="objAndTwoObj">
  <p:cSld name="Title Content and 2 Content">
    <p:spTree>
      <p:nvGrpSpPr>
        <p:cNvPr id="1" name="Shape 144"/>
        <p:cNvGrpSpPr/>
        <p:nvPr/>
      </p:nvGrpSpPr>
      <p:grpSpPr>
        <a:xfrm>
          <a:off x="0" y="0"/>
          <a:ext cx="0" cy="0"/>
          <a:chOff x="0" y="0"/>
          <a:chExt cx="0" cy="0"/>
        </a:xfrm>
      </p:grpSpPr>
      <p:sp>
        <p:nvSpPr>
          <p:cNvPr id="145" name="Google Shape;145;p22"/>
          <p:cNvSpPr txBox="1">
            <a:spLocks noGrp="1"/>
          </p:cNvSpPr>
          <p:nvPr>
            <p:ph type="title"/>
          </p:nvPr>
        </p:nvSpPr>
        <p:spPr>
          <a:xfrm>
            <a:off x="86024" y="0"/>
            <a:ext cx="8968667" cy="580344"/>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6" name="Google Shape;146;p22"/>
          <p:cNvSpPr txBox="1">
            <a:spLocks noGrp="1"/>
          </p:cNvSpPr>
          <p:nvPr>
            <p:ph type="body" idx="1"/>
          </p:nvPr>
        </p:nvSpPr>
        <p:spPr>
          <a:xfrm>
            <a:off x="86019" y="616619"/>
            <a:ext cx="4378164" cy="2983117"/>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47" name="Google Shape;147;p22"/>
          <p:cNvSpPr txBox="1">
            <a:spLocks noGrp="1"/>
          </p:cNvSpPr>
          <p:nvPr>
            <p:ph type="body" idx="2"/>
          </p:nvPr>
        </p:nvSpPr>
        <p:spPr>
          <a:xfrm>
            <a:off x="4683295" y="616619"/>
            <a:ext cx="4378164"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48" name="Google Shape;148;p22"/>
          <p:cNvSpPr txBox="1">
            <a:spLocks noGrp="1"/>
          </p:cNvSpPr>
          <p:nvPr>
            <p:ph type="body" idx="3"/>
          </p:nvPr>
        </p:nvSpPr>
        <p:spPr>
          <a:xfrm>
            <a:off x="4683295" y="2174864"/>
            <a:ext cx="4378164"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49" name="Google Shape;149;p22"/>
          <p:cNvSpPr txBox="1">
            <a:spLocks noGrp="1"/>
          </p:cNvSpPr>
          <p:nvPr>
            <p:ph type="ftr" idx="11"/>
          </p:nvPr>
        </p:nvSpPr>
        <p:spPr>
          <a:xfrm>
            <a:off x="2425804" y="4997470"/>
            <a:ext cx="4300950" cy="145086"/>
          </a:xfrm>
          <a:prstGeom prst="rect">
            <a:avLst/>
          </a:prstGeom>
          <a:noFill/>
          <a:ln>
            <a:noFill/>
          </a:ln>
        </p:spPr>
        <p:txBody>
          <a:bodyPr spcFirstLastPara="1" wrap="square" lIns="0" tIns="0" rIns="0" bIns="0" anchor="t" anchorCtr="0">
            <a:noAutofit/>
          </a:bodyPr>
          <a:lstStyle>
            <a:lvl1pPr lvl="0" algn="ctr">
              <a:spcBef>
                <a:spcPts val="0"/>
              </a:spcBef>
              <a:spcAft>
                <a:spcPts val="0"/>
              </a:spcAft>
              <a:buClr>
                <a:srgbClr val="808080"/>
              </a:buClr>
              <a:buSzPts val="1800"/>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0" name="Google Shape;150;p22"/>
          <p:cNvSpPr txBox="1">
            <a:spLocks noGrp="1"/>
          </p:cNvSpPr>
          <p:nvPr>
            <p:ph type="sldNum" idx="12"/>
          </p:nvPr>
        </p:nvSpPr>
        <p:spPr>
          <a:xfrm>
            <a:off x="6967540" y="4998327"/>
            <a:ext cx="2133204" cy="145086"/>
          </a:xfrm>
          <a:prstGeom prst="rect">
            <a:avLst/>
          </a:prstGeom>
          <a:noFill/>
          <a:ln>
            <a:noFill/>
          </a:ln>
        </p:spPr>
        <p:txBody>
          <a:bodyPr spcFirstLastPara="1" wrap="square" lIns="0" tIns="0" rIns="0" bIns="0" anchor="t" anchorCtr="0">
            <a:noAutofit/>
          </a:bodyPr>
          <a:lstStyle>
            <a:lvl1pPr marL="0" lvl="0" indent="0" algn="r">
              <a:spcBef>
                <a:spcPts val="0"/>
              </a:spcBef>
              <a:buSzPts val="1200"/>
              <a:buFont typeface="Ubuntu"/>
              <a:buNone/>
              <a:defRPr sz="847" b="0" strike="noStrike">
                <a:latin typeface="Ubuntu"/>
                <a:ea typeface="Ubuntu"/>
                <a:cs typeface="Ubuntu"/>
                <a:sym typeface="Ubuntu"/>
              </a:defRPr>
            </a:lvl1pPr>
            <a:lvl2pPr marL="0" lvl="1" indent="0" algn="r">
              <a:spcBef>
                <a:spcPts val="0"/>
              </a:spcBef>
              <a:buSzPts val="1200"/>
              <a:buFont typeface="Ubuntu"/>
              <a:buNone/>
              <a:defRPr sz="847" b="0" strike="noStrike">
                <a:latin typeface="Ubuntu"/>
                <a:ea typeface="Ubuntu"/>
                <a:cs typeface="Ubuntu"/>
                <a:sym typeface="Ubuntu"/>
              </a:defRPr>
            </a:lvl2pPr>
            <a:lvl3pPr marL="0" lvl="2" indent="0" algn="r">
              <a:spcBef>
                <a:spcPts val="0"/>
              </a:spcBef>
              <a:buSzPts val="1200"/>
              <a:buFont typeface="Ubuntu"/>
              <a:buNone/>
              <a:defRPr sz="847" b="0" strike="noStrike">
                <a:latin typeface="Ubuntu"/>
                <a:ea typeface="Ubuntu"/>
                <a:cs typeface="Ubuntu"/>
                <a:sym typeface="Ubuntu"/>
              </a:defRPr>
            </a:lvl3pPr>
            <a:lvl4pPr marL="0" lvl="3" indent="0" algn="r">
              <a:spcBef>
                <a:spcPts val="0"/>
              </a:spcBef>
              <a:buSzPts val="1200"/>
              <a:buFont typeface="Ubuntu"/>
              <a:buNone/>
              <a:defRPr sz="847" b="0" strike="noStrike">
                <a:latin typeface="Ubuntu"/>
                <a:ea typeface="Ubuntu"/>
                <a:cs typeface="Ubuntu"/>
                <a:sym typeface="Ubuntu"/>
              </a:defRPr>
            </a:lvl4pPr>
            <a:lvl5pPr marL="0" lvl="4" indent="0" algn="r">
              <a:spcBef>
                <a:spcPts val="0"/>
              </a:spcBef>
              <a:buSzPts val="1200"/>
              <a:buFont typeface="Ubuntu"/>
              <a:buNone/>
              <a:defRPr sz="847" b="0" strike="noStrike">
                <a:latin typeface="Ubuntu"/>
                <a:ea typeface="Ubuntu"/>
                <a:cs typeface="Ubuntu"/>
                <a:sym typeface="Ubuntu"/>
              </a:defRPr>
            </a:lvl5pPr>
            <a:lvl6pPr marL="0" lvl="5" indent="0" algn="r">
              <a:spcBef>
                <a:spcPts val="0"/>
              </a:spcBef>
              <a:buSzPts val="1200"/>
              <a:buFont typeface="Ubuntu"/>
              <a:buNone/>
              <a:defRPr sz="847" b="0" strike="noStrike">
                <a:latin typeface="Ubuntu"/>
                <a:ea typeface="Ubuntu"/>
                <a:cs typeface="Ubuntu"/>
                <a:sym typeface="Ubuntu"/>
              </a:defRPr>
            </a:lvl6pPr>
            <a:lvl7pPr marL="0" lvl="6" indent="0" algn="r">
              <a:spcBef>
                <a:spcPts val="0"/>
              </a:spcBef>
              <a:buSzPts val="1200"/>
              <a:buFont typeface="Ubuntu"/>
              <a:buNone/>
              <a:defRPr sz="847" b="0" strike="noStrike">
                <a:latin typeface="Ubuntu"/>
                <a:ea typeface="Ubuntu"/>
                <a:cs typeface="Ubuntu"/>
                <a:sym typeface="Ubuntu"/>
              </a:defRPr>
            </a:lvl7pPr>
            <a:lvl8pPr marL="0" lvl="7" indent="0" algn="r">
              <a:spcBef>
                <a:spcPts val="0"/>
              </a:spcBef>
              <a:buSzPts val="1200"/>
              <a:buFont typeface="Ubuntu"/>
              <a:buNone/>
              <a:defRPr sz="847" b="0" strike="noStrike">
                <a:latin typeface="Ubuntu"/>
                <a:ea typeface="Ubuntu"/>
                <a:cs typeface="Ubuntu"/>
                <a:sym typeface="Ubuntu"/>
              </a:defRPr>
            </a:lvl8pPr>
            <a:lvl9pPr marL="0" lvl="8" indent="0" algn="r">
              <a:spcBef>
                <a:spcPts val="0"/>
              </a:spcBef>
              <a:buSzPts val="1200"/>
              <a:buFont typeface="Ubuntu"/>
              <a:buNone/>
              <a:defRPr sz="847" b="0" strike="noStrike">
                <a:latin typeface="Ubuntu"/>
                <a:ea typeface="Ubuntu"/>
                <a:cs typeface="Ubuntu"/>
                <a:sym typeface="Ubuntu"/>
              </a:defRPr>
            </a:lvl9pPr>
          </a:lstStyle>
          <a:p>
            <a:pPr>
              <a:spcAft>
                <a:spcPts val="0"/>
              </a:spcAft>
            </a:pPr>
            <a:fld id="{00000000-1234-1234-1234-123412341234}" type="slidenum">
              <a:rPr lang="en-US" smtClean="0"/>
              <a:pPr>
                <a:spcAft>
                  <a:spcPts val="0"/>
                </a:spcAft>
              </a:pPr>
              <a:t>‹#›</a:t>
            </a:fld>
            <a:endParaRPr lang="en-US"/>
          </a:p>
        </p:txBody>
      </p:sp>
      <p:sp>
        <p:nvSpPr>
          <p:cNvPr id="151" name="Google Shape;151;p22"/>
          <p:cNvSpPr txBox="1">
            <a:spLocks noGrp="1"/>
          </p:cNvSpPr>
          <p:nvPr>
            <p:ph type="dt" idx="10"/>
          </p:nvPr>
        </p:nvSpPr>
        <p:spPr>
          <a:xfrm>
            <a:off x="43009" y="4998327"/>
            <a:ext cx="2133204" cy="145086"/>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30137476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2 Content over Content" type="twoObjOverTx">
  <p:cSld name="Title, 2 Content over Content">
    <p:spTree>
      <p:nvGrpSpPr>
        <p:cNvPr id="1" name="Shape 152"/>
        <p:cNvGrpSpPr/>
        <p:nvPr/>
      </p:nvGrpSpPr>
      <p:grpSpPr>
        <a:xfrm>
          <a:off x="0" y="0"/>
          <a:ext cx="0" cy="0"/>
          <a:chOff x="0" y="0"/>
          <a:chExt cx="0" cy="0"/>
        </a:xfrm>
      </p:grpSpPr>
      <p:sp>
        <p:nvSpPr>
          <p:cNvPr id="153" name="Google Shape;153;p23"/>
          <p:cNvSpPr txBox="1">
            <a:spLocks noGrp="1"/>
          </p:cNvSpPr>
          <p:nvPr>
            <p:ph type="title"/>
          </p:nvPr>
        </p:nvSpPr>
        <p:spPr>
          <a:xfrm>
            <a:off x="86024" y="0"/>
            <a:ext cx="8968667" cy="580344"/>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4" name="Google Shape;154;p23"/>
          <p:cNvSpPr txBox="1">
            <a:spLocks noGrp="1"/>
          </p:cNvSpPr>
          <p:nvPr>
            <p:ph type="body" idx="1"/>
          </p:nvPr>
        </p:nvSpPr>
        <p:spPr>
          <a:xfrm>
            <a:off x="86019" y="616619"/>
            <a:ext cx="4378164"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55" name="Google Shape;155;p23"/>
          <p:cNvSpPr txBox="1">
            <a:spLocks noGrp="1"/>
          </p:cNvSpPr>
          <p:nvPr>
            <p:ph type="body" idx="2"/>
          </p:nvPr>
        </p:nvSpPr>
        <p:spPr>
          <a:xfrm>
            <a:off x="4683295" y="616619"/>
            <a:ext cx="4378164"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56" name="Google Shape;156;p23"/>
          <p:cNvSpPr txBox="1">
            <a:spLocks noGrp="1"/>
          </p:cNvSpPr>
          <p:nvPr>
            <p:ph type="body" idx="3"/>
          </p:nvPr>
        </p:nvSpPr>
        <p:spPr>
          <a:xfrm>
            <a:off x="86019" y="2174864"/>
            <a:ext cx="8971714"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57" name="Google Shape;157;p23"/>
          <p:cNvSpPr txBox="1">
            <a:spLocks noGrp="1"/>
          </p:cNvSpPr>
          <p:nvPr>
            <p:ph type="ftr" idx="11"/>
          </p:nvPr>
        </p:nvSpPr>
        <p:spPr>
          <a:xfrm>
            <a:off x="2425804" y="4997470"/>
            <a:ext cx="4300950" cy="145086"/>
          </a:xfrm>
          <a:prstGeom prst="rect">
            <a:avLst/>
          </a:prstGeom>
          <a:noFill/>
          <a:ln>
            <a:noFill/>
          </a:ln>
        </p:spPr>
        <p:txBody>
          <a:bodyPr spcFirstLastPara="1" wrap="square" lIns="0" tIns="0" rIns="0" bIns="0" anchor="t" anchorCtr="0">
            <a:noAutofit/>
          </a:bodyPr>
          <a:lstStyle>
            <a:lvl1pPr lvl="0" algn="ctr">
              <a:spcBef>
                <a:spcPts val="0"/>
              </a:spcBef>
              <a:spcAft>
                <a:spcPts val="0"/>
              </a:spcAft>
              <a:buClr>
                <a:srgbClr val="808080"/>
              </a:buClr>
              <a:buSzPts val="1800"/>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8" name="Google Shape;158;p23"/>
          <p:cNvSpPr txBox="1">
            <a:spLocks noGrp="1"/>
          </p:cNvSpPr>
          <p:nvPr>
            <p:ph type="sldNum" idx="12"/>
          </p:nvPr>
        </p:nvSpPr>
        <p:spPr>
          <a:xfrm>
            <a:off x="6967540" y="4998327"/>
            <a:ext cx="2133204" cy="145086"/>
          </a:xfrm>
          <a:prstGeom prst="rect">
            <a:avLst/>
          </a:prstGeom>
          <a:noFill/>
          <a:ln>
            <a:noFill/>
          </a:ln>
        </p:spPr>
        <p:txBody>
          <a:bodyPr spcFirstLastPara="1" wrap="square" lIns="0" tIns="0" rIns="0" bIns="0" anchor="t" anchorCtr="0">
            <a:noAutofit/>
          </a:bodyPr>
          <a:lstStyle>
            <a:lvl1pPr marL="0" lvl="0" indent="0" algn="r">
              <a:spcBef>
                <a:spcPts val="0"/>
              </a:spcBef>
              <a:buSzPts val="1200"/>
              <a:buFont typeface="Ubuntu"/>
              <a:buNone/>
              <a:defRPr sz="847" b="0" strike="noStrike">
                <a:latin typeface="Ubuntu"/>
                <a:ea typeface="Ubuntu"/>
                <a:cs typeface="Ubuntu"/>
                <a:sym typeface="Ubuntu"/>
              </a:defRPr>
            </a:lvl1pPr>
            <a:lvl2pPr marL="0" lvl="1" indent="0" algn="r">
              <a:spcBef>
                <a:spcPts val="0"/>
              </a:spcBef>
              <a:buSzPts val="1200"/>
              <a:buFont typeface="Ubuntu"/>
              <a:buNone/>
              <a:defRPr sz="847" b="0" strike="noStrike">
                <a:latin typeface="Ubuntu"/>
                <a:ea typeface="Ubuntu"/>
                <a:cs typeface="Ubuntu"/>
                <a:sym typeface="Ubuntu"/>
              </a:defRPr>
            </a:lvl2pPr>
            <a:lvl3pPr marL="0" lvl="2" indent="0" algn="r">
              <a:spcBef>
                <a:spcPts val="0"/>
              </a:spcBef>
              <a:buSzPts val="1200"/>
              <a:buFont typeface="Ubuntu"/>
              <a:buNone/>
              <a:defRPr sz="847" b="0" strike="noStrike">
                <a:latin typeface="Ubuntu"/>
                <a:ea typeface="Ubuntu"/>
                <a:cs typeface="Ubuntu"/>
                <a:sym typeface="Ubuntu"/>
              </a:defRPr>
            </a:lvl3pPr>
            <a:lvl4pPr marL="0" lvl="3" indent="0" algn="r">
              <a:spcBef>
                <a:spcPts val="0"/>
              </a:spcBef>
              <a:buSzPts val="1200"/>
              <a:buFont typeface="Ubuntu"/>
              <a:buNone/>
              <a:defRPr sz="847" b="0" strike="noStrike">
                <a:latin typeface="Ubuntu"/>
                <a:ea typeface="Ubuntu"/>
                <a:cs typeface="Ubuntu"/>
                <a:sym typeface="Ubuntu"/>
              </a:defRPr>
            </a:lvl4pPr>
            <a:lvl5pPr marL="0" lvl="4" indent="0" algn="r">
              <a:spcBef>
                <a:spcPts val="0"/>
              </a:spcBef>
              <a:buSzPts val="1200"/>
              <a:buFont typeface="Ubuntu"/>
              <a:buNone/>
              <a:defRPr sz="847" b="0" strike="noStrike">
                <a:latin typeface="Ubuntu"/>
                <a:ea typeface="Ubuntu"/>
                <a:cs typeface="Ubuntu"/>
                <a:sym typeface="Ubuntu"/>
              </a:defRPr>
            </a:lvl5pPr>
            <a:lvl6pPr marL="0" lvl="5" indent="0" algn="r">
              <a:spcBef>
                <a:spcPts val="0"/>
              </a:spcBef>
              <a:buSzPts val="1200"/>
              <a:buFont typeface="Ubuntu"/>
              <a:buNone/>
              <a:defRPr sz="847" b="0" strike="noStrike">
                <a:latin typeface="Ubuntu"/>
                <a:ea typeface="Ubuntu"/>
                <a:cs typeface="Ubuntu"/>
                <a:sym typeface="Ubuntu"/>
              </a:defRPr>
            </a:lvl6pPr>
            <a:lvl7pPr marL="0" lvl="6" indent="0" algn="r">
              <a:spcBef>
                <a:spcPts val="0"/>
              </a:spcBef>
              <a:buSzPts val="1200"/>
              <a:buFont typeface="Ubuntu"/>
              <a:buNone/>
              <a:defRPr sz="847" b="0" strike="noStrike">
                <a:latin typeface="Ubuntu"/>
                <a:ea typeface="Ubuntu"/>
                <a:cs typeface="Ubuntu"/>
                <a:sym typeface="Ubuntu"/>
              </a:defRPr>
            </a:lvl7pPr>
            <a:lvl8pPr marL="0" lvl="7" indent="0" algn="r">
              <a:spcBef>
                <a:spcPts val="0"/>
              </a:spcBef>
              <a:buSzPts val="1200"/>
              <a:buFont typeface="Ubuntu"/>
              <a:buNone/>
              <a:defRPr sz="847" b="0" strike="noStrike">
                <a:latin typeface="Ubuntu"/>
                <a:ea typeface="Ubuntu"/>
                <a:cs typeface="Ubuntu"/>
                <a:sym typeface="Ubuntu"/>
              </a:defRPr>
            </a:lvl8pPr>
            <a:lvl9pPr marL="0" lvl="8" indent="0" algn="r">
              <a:spcBef>
                <a:spcPts val="0"/>
              </a:spcBef>
              <a:buSzPts val="1200"/>
              <a:buFont typeface="Ubuntu"/>
              <a:buNone/>
              <a:defRPr sz="847" b="0" strike="noStrike">
                <a:latin typeface="Ubuntu"/>
                <a:ea typeface="Ubuntu"/>
                <a:cs typeface="Ubuntu"/>
                <a:sym typeface="Ubuntu"/>
              </a:defRPr>
            </a:lvl9pPr>
          </a:lstStyle>
          <a:p>
            <a:pPr>
              <a:spcAft>
                <a:spcPts val="0"/>
              </a:spcAft>
            </a:pPr>
            <a:fld id="{00000000-1234-1234-1234-123412341234}" type="slidenum">
              <a:rPr lang="en-US" smtClean="0"/>
              <a:pPr>
                <a:spcAft>
                  <a:spcPts val="0"/>
                </a:spcAft>
              </a:pPr>
              <a:t>‹#›</a:t>
            </a:fld>
            <a:endParaRPr lang="en-US"/>
          </a:p>
        </p:txBody>
      </p:sp>
      <p:sp>
        <p:nvSpPr>
          <p:cNvPr id="159" name="Google Shape;159;p23"/>
          <p:cNvSpPr txBox="1">
            <a:spLocks noGrp="1"/>
          </p:cNvSpPr>
          <p:nvPr>
            <p:ph type="dt" idx="10"/>
          </p:nvPr>
        </p:nvSpPr>
        <p:spPr>
          <a:xfrm>
            <a:off x="43009" y="4998327"/>
            <a:ext cx="2133204" cy="145086"/>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42347418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Content over Content" type="objOverTx">
  <p:cSld name="Title, Content over Content">
    <p:spTree>
      <p:nvGrpSpPr>
        <p:cNvPr id="1" name="Shape 160"/>
        <p:cNvGrpSpPr/>
        <p:nvPr/>
      </p:nvGrpSpPr>
      <p:grpSpPr>
        <a:xfrm>
          <a:off x="0" y="0"/>
          <a:ext cx="0" cy="0"/>
          <a:chOff x="0" y="0"/>
          <a:chExt cx="0" cy="0"/>
        </a:xfrm>
      </p:grpSpPr>
      <p:sp>
        <p:nvSpPr>
          <p:cNvPr id="161" name="Google Shape;161;p24"/>
          <p:cNvSpPr txBox="1">
            <a:spLocks noGrp="1"/>
          </p:cNvSpPr>
          <p:nvPr>
            <p:ph type="title"/>
          </p:nvPr>
        </p:nvSpPr>
        <p:spPr>
          <a:xfrm>
            <a:off x="86024" y="0"/>
            <a:ext cx="8968667" cy="580344"/>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2" name="Google Shape;162;p24"/>
          <p:cNvSpPr txBox="1">
            <a:spLocks noGrp="1"/>
          </p:cNvSpPr>
          <p:nvPr>
            <p:ph type="body" idx="1"/>
          </p:nvPr>
        </p:nvSpPr>
        <p:spPr>
          <a:xfrm>
            <a:off x="86019" y="616619"/>
            <a:ext cx="8971714"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63" name="Google Shape;163;p24"/>
          <p:cNvSpPr txBox="1">
            <a:spLocks noGrp="1"/>
          </p:cNvSpPr>
          <p:nvPr>
            <p:ph type="body" idx="2"/>
          </p:nvPr>
        </p:nvSpPr>
        <p:spPr>
          <a:xfrm>
            <a:off x="86019" y="2174864"/>
            <a:ext cx="8971714"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64" name="Google Shape;164;p24"/>
          <p:cNvSpPr txBox="1">
            <a:spLocks noGrp="1"/>
          </p:cNvSpPr>
          <p:nvPr>
            <p:ph type="ftr" idx="11"/>
          </p:nvPr>
        </p:nvSpPr>
        <p:spPr>
          <a:xfrm>
            <a:off x="2425804" y="4997470"/>
            <a:ext cx="4300950" cy="145086"/>
          </a:xfrm>
          <a:prstGeom prst="rect">
            <a:avLst/>
          </a:prstGeom>
          <a:noFill/>
          <a:ln>
            <a:noFill/>
          </a:ln>
        </p:spPr>
        <p:txBody>
          <a:bodyPr spcFirstLastPara="1" wrap="square" lIns="0" tIns="0" rIns="0" bIns="0" anchor="t" anchorCtr="0">
            <a:noAutofit/>
          </a:bodyPr>
          <a:lstStyle>
            <a:lvl1pPr lvl="0" algn="ctr">
              <a:spcBef>
                <a:spcPts val="0"/>
              </a:spcBef>
              <a:spcAft>
                <a:spcPts val="0"/>
              </a:spcAft>
              <a:buClr>
                <a:srgbClr val="808080"/>
              </a:buClr>
              <a:buSzPts val="1800"/>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5" name="Google Shape;165;p24"/>
          <p:cNvSpPr txBox="1">
            <a:spLocks noGrp="1"/>
          </p:cNvSpPr>
          <p:nvPr>
            <p:ph type="sldNum" idx="12"/>
          </p:nvPr>
        </p:nvSpPr>
        <p:spPr>
          <a:xfrm>
            <a:off x="6967540" y="4998327"/>
            <a:ext cx="2133204" cy="145086"/>
          </a:xfrm>
          <a:prstGeom prst="rect">
            <a:avLst/>
          </a:prstGeom>
          <a:noFill/>
          <a:ln>
            <a:noFill/>
          </a:ln>
        </p:spPr>
        <p:txBody>
          <a:bodyPr spcFirstLastPara="1" wrap="square" lIns="0" tIns="0" rIns="0" bIns="0" anchor="t" anchorCtr="0">
            <a:noAutofit/>
          </a:bodyPr>
          <a:lstStyle>
            <a:lvl1pPr marL="0" lvl="0" indent="0" algn="r">
              <a:spcBef>
                <a:spcPts val="0"/>
              </a:spcBef>
              <a:buSzPts val="1200"/>
              <a:buFont typeface="Ubuntu"/>
              <a:buNone/>
              <a:defRPr sz="847" b="0" strike="noStrike">
                <a:latin typeface="Ubuntu"/>
                <a:ea typeface="Ubuntu"/>
                <a:cs typeface="Ubuntu"/>
                <a:sym typeface="Ubuntu"/>
              </a:defRPr>
            </a:lvl1pPr>
            <a:lvl2pPr marL="0" lvl="1" indent="0" algn="r">
              <a:spcBef>
                <a:spcPts val="0"/>
              </a:spcBef>
              <a:buSzPts val="1200"/>
              <a:buFont typeface="Ubuntu"/>
              <a:buNone/>
              <a:defRPr sz="847" b="0" strike="noStrike">
                <a:latin typeface="Ubuntu"/>
                <a:ea typeface="Ubuntu"/>
                <a:cs typeface="Ubuntu"/>
                <a:sym typeface="Ubuntu"/>
              </a:defRPr>
            </a:lvl2pPr>
            <a:lvl3pPr marL="0" lvl="2" indent="0" algn="r">
              <a:spcBef>
                <a:spcPts val="0"/>
              </a:spcBef>
              <a:buSzPts val="1200"/>
              <a:buFont typeface="Ubuntu"/>
              <a:buNone/>
              <a:defRPr sz="847" b="0" strike="noStrike">
                <a:latin typeface="Ubuntu"/>
                <a:ea typeface="Ubuntu"/>
                <a:cs typeface="Ubuntu"/>
                <a:sym typeface="Ubuntu"/>
              </a:defRPr>
            </a:lvl3pPr>
            <a:lvl4pPr marL="0" lvl="3" indent="0" algn="r">
              <a:spcBef>
                <a:spcPts val="0"/>
              </a:spcBef>
              <a:buSzPts val="1200"/>
              <a:buFont typeface="Ubuntu"/>
              <a:buNone/>
              <a:defRPr sz="847" b="0" strike="noStrike">
                <a:latin typeface="Ubuntu"/>
                <a:ea typeface="Ubuntu"/>
                <a:cs typeface="Ubuntu"/>
                <a:sym typeface="Ubuntu"/>
              </a:defRPr>
            </a:lvl4pPr>
            <a:lvl5pPr marL="0" lvl="4" indent="0" algn="r">
              <a:spcBef>
                <a:spcPts val="0"/>
              </a:spcBef>
              <a:buSzPts val="1200"/>
              <a:buFont typeface="Ubuntu"/>
              <a:buNone/>
              <a:defRPr sz="847" b="0" strike="noStrike">
                <a:latin typeface="Ubuntu"/>
                <a:ea typeface="Ubuntu"/>
                <a:cs typeface="Ubuntu"/>
                <a:sym typeface="Ubuntu"/>
              </a:defRPr>
            </a:lvl5pPr>
            <a:lvl6pPr marL="0" lvl="5" indent="0" algn="r">
              <a:spcBef>
                <a:spcPts val="0"/>
              </a:spcBef>
              <a:buSzPts val="1200"/>
              <a:buFont typeface="Ubuntu"/>
              <a:buNone/>
              <a:defRPr sz="847" b="0" strike="noStrike">
                <a:latin typeface="Ubuntu"/>
                <a:ea typeface="Ubuntu"/>
                <a:cs typeface="Ubuntu"/>
                <a:sym typeface="Ubuntu"/>
              </a:defRPr>
            </a:lvl6pPr>
            <a:lvl7pPr marL="0" lvl="6" indent="0" algn="r">
              <a:spcBef>
                <a:spcPts val="0"/>
              </a:spcBef>
              <a:buSzPts val="1200"/>
              <a:buFont typeface="Ubuntu"/>
              <a:buNone/>
              <a:defRPr sz="847" b="0" strike="noStrike">
                <a:latin typeface="Ubuntu"/>
                <a:ea typeface="Ubuntu"/>
                <a:cs typeface="Ubuntu"/>
                <a:sym typeface="Ubuntu"/>
              </a:defRPr>
            </a:lvl7pPr>
            <a:lvl8pPr marL="0" lvl="7" indent="0" algn="r">
              <a:spcBef>
                <a:spcPts val="0"/>
              </a:spcBef>
              <a:buSzPts val="1200"/>
              <a:buFont typeface="Ubuntu"/>
              <a:buNone/>
              <a:defRPr sz="847" b="0" strike="noStrike">
                <a:latin typeface="Ubuntu"/>
                <a:ea typeface="Ubuntu"/>
                <a:cs typeface="Ubuntu"/>
                <a:sym typeface="Ubuntu"/>
              </a:defRPr>
            </a:lvl8pPr>
            <a:lvl9pPr marL="0" lvl="8" indent="0" algn="r">
              <a:spcBef>
                <a:spcPts val="0"/>
              </a:spcBef>
              <a:buSzPts val="1200"/>
              <a:buFont typeface="Ubuntu"/>
              <a:buNone/>
              <a:defRPr sz="847" b="0" strike="noStrike">
                <a:latin typeface="Ubuntu"/>
                <a:ea typeface="Ubuntu"/>
                <a:cs typeface="Ubuntu"/>
                <a:sym typeface="Ubuntu"/>
              </a:defRPr>
            </a:lvl9pPr>
          </a:lstStyle>
          <a:p>
            <a:pPr>
              <a:spcAft>
                <a:spcPts val="0"/>
              </a:spcAft>
            </a:pPr>
            <a:fld id="{00000000-1234-1234-1234-123412341234}" type="slidenum">
              <a:rPr lang="en-US" smtClean="0"/>
              <a:pPr>
                <a:spcAft>
                  <a:spcPts val="0"/>
                </a:spcAft>
              </a:pPr>
              <a:t>‹#›</a:t>
            </a:fld>
            <a:endParaRPr lang="en-US"/>
          </a:p>
        </p:txBody>
      </p:sp>
      <p:sp>
        <p:nvSpPr>
          <p:cNvPr id="166" name="Google Shape;166;p24"/>
          <p:cNvSpPr txBox="1">
            <a:spLocks noGrp="1"/>
          </p:cNvSpPr>
          <p:nvPr>
            <p:ph type="dt" idx="10"/>
          </p:nvPr>
        </p:nvSpPr>
        <p:spPr>
          <a:xfrm>
            <a:off x="43009" y="4998327"/>
            <a:ext cx="2133204" cy="145086"/>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21957926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4 Content" type="fourObj">
  <p:cSld name="Title, 4 Content">
    <p:spTree>
      <p:nvGrpSpPr>
        <p:cNvPr id="1" name="Shape 167"/>
        <p:cNvGrpSpPr/>
        <p:nvPr/>
      </p:nvGrpSpPr>
      <p:grpSpPr>
        <a:xfrm>
          <a:off x="0" y="0"/>
          <a:ext cx="0" cy="0"/>
          <a:chOff x="0" y="0"/>
          <a:chExt cx="0" cy="0"/>
        </a:xfrm>
      </p:grpSpPr>
      <p:sp>
        <p:nvSpPr>
          <p:cNvPr id="168" name="Google Shape;168;p25"/>
          <p:cNvSpPr txBox="1">
            <a:spLocks noGrp="1"/>
          </p:cNvSpPr>
          <p:nvPr>
            <p:ph type="title"/>
          </p:nvPr>
        </p:nvSpPr>
        <p:spPr>
          <a:xfrm>
            <a:off x="86024" y="0"/>
            <a:ext cx="8968667" cy="580344"/>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9" name="Google Shape;169;p25"/>
          <p:cNvSpPr txBox="1">
            <a:spLocks noGrp="1"/>
          </p:cNvSpPr>
          <p:nvPr>
            <p:ph type="body" idx="1"/>
          </p:nvPr>
        </p:nvSpPr>
        <p:spPr>
          <a:xfrm>
            <a:off x="86019" y="616619"/>
            <a:ext cx="4378164"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70" name="Google Shape;170;p25"/>
          <p:cNvSpPr txBox="1">
            <a:spLocks noGrp="1"/>
          </p:cNvSpPr>
          <p:nvPr>
            <p:ph type="body" idx="2"/>
          </p:nvPr>
        </p:nvSpPr>
        <p:spPr>
          <a:xfrm>
            <a:off x="4683295" y="616619"/>
            <a:ext cx="4378164"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71" name="Google Shape;171;p25"/>
          <p:cNvSpPr txBox="1">
            <a:spLocks noGrp="1"/>
          </p:cNvSpPr>
          <p:nvPr>
            <p:ph type="body" idx="3"/>
          </p:nvPr>
        </p:nvSpPr>
        <p:spPr>
          <a:xfrm>
            <a:off x="86019" y="2174864"/>
            <a:ext cx="4378164"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72" name="Google Shape;172;p25"/>
          <p:cNvSpPr txBox="1">
            <a:spLocks noGrp="1"/>
          </p:cNvSpPr>
          <p:nvPr>
            <p:ph type="body" idx="4"/>
          </p:nvPr>
        </p:nvSpPr>
        <p:spPr>
          <a:xfrm>
            <a:off x="4683295" y="2174864"/>
            <a:ext cx="4378164"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73" name="Google Shape;173;p25"/>
          <p:cNvSpPr txBox="1">
            <a:spLocks noGrp="1"/>
          </p:cNvSpPr>
          <p:nvPr>
            <p:ph type="ftr" idx="11"/>
          </p:nvPr>
        </p:nvSpPr>
        <p:spPr>
          <a:xfrm>
            <a:off x="2425804" y="4997470"/>
            <a:ext cx="4300950" cy="145086"/>
          </a:xfrm>
          <a:prstGeom prst="rect">
            <a:avLst/>
          </a:prstGeom>
          <a:noFill/>
          <a:ln>
            <a:noFill/>
          </a:ln>
        </p:spPr>
        <p:txBody>
          <a:bodyPr spcFirstLastPara="1" wrap="square" lIns="0" tIns="0" rIns="0" bIns="0" anchor="t" anchorCtr="0">
            <a:noAutofit/>
          </a:bodyPr>
          <a:lstStyle>
            <a:lvl1pPr lvl="0" algn="ctr">
              <a:spcBef>
                <a:spcPts val="0"/>
              </a:spcBef>
              <a:spcAft>
                <a:spcPts val="0"/>
              </a:spcAft>
              <a:buClr>
                <a:srgbClr val="808080"/>
              </a:buClr>
              <a:buSzPts val="1800"/>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4" name="Google Shape;174;p25"/>
          <p:cNvSpPr txBox="1">
            <a:spLocks noGrp="1"/>
          </p:cNvSpPr>
          <p:nvPr>
            <p:ph type="sldNum" idx="12"/>
          </p:nvPr>
        </p:nvSpPr>
        <p:spPr>
          <a:xfrm>
            <a:off x="6967540" y="4998327"/>
            <a:ext cx="2133204" cy="145086"/>
          </a:xfrm>
          <a:prstGeom prst="rect">
            <a:avLst/>
          </a:prstGeom>
          <a:noFill/>
          <a:ln>
            <a:noFill/>
          </a:ln>
        </p:spPr>
        <p:txBody>
          <a:bodyPr spcFirstLastPara="1" wrap="square" lIns="0" tIns="0" rIns="0" bIns="0" anchor="t" anchorCtr="0">
            <a:noAutofit/>
          </a:bodyPr>
          <a:lstStyle>
            <a:lvl1pPr marL="0" lvl="0" indent="0" algn="r">
              <a:spcBef>
                <a:spcPts val="0"/>
              </a:spcBef>
              <a:buSzPts val="1200"/>
              <a:buFont typeface="Ubuntu"/>
              <a:buNone/>
              <a:defRPr sz="847" b="0" strike="noStrike">
                <a:latin typeface="Ubuntu"/>
                <a:ea typeface="Ubuntu"/>
                <a:cs typeface="Ubuntu"/>
                <a:sym typeface="Ubuntu"/>
              </a:defRPr>
            </a:lvl1pPr>
            <a:lvl2pPr marL="0" lvl="1" indent="0" algn="r">
              <a:spcBef>
                <a:spcPts val="0"/>
              </a:spcBef>
              <a:buSzPts val="1200"/>
              <a:buFont typeface="Ubuntu"/>
              <a:buNone/>
              <a:defRPr sz="847" b="0" strike="noStrike">
                <a:latin typeface="Ubuntu"/>
                <a:ea typeface="Ubuntu"/>
                <a:cs typeface="Ubuntu"/>
                <a:sym typeface="Ubuntu"/>
              </a:defRPr>
            </a:lvl2pPr>
            <a:lvl3pPr marL="0" lvl="2" indent="0" algn="r">
              <a:spcBef>
                <a:spcPts val="0"/>
              </a:spcBef>
              <a:buSzPts val="1200"/>
              <a:buFont typeface="Ubuntu"/>
              <a:buNone/>
              <a:defRPr sz="847" b="0" strike="noStrike">
                <a:latin typeface="Ubuntu"/>
                <a:ea typeface="Ubuntu"/>
                <a:cs typeface="Ubuntu"/>
                <a:sym typeface="Ubuntu"/>
              </a:defRPr>
            </a:lvl3pPr>
            <a:lvl4pPr marL="0" lvl="3" indent="0" algn="r">
              <a:spcBef>
                <a:spcPts val="0"/>
              </a:spcBef>
              <a:buSzPts val="1200"/>
              <a:buFont typeface="Ubuntu"/>
              <a:buNone/>
              <a:defRPr sz="847" b="0" strike="noStrike">
                <a:latin typeface="Ubuntu"/>
                <a:ea typeface="Ubuntu"/>
                <a:cs typeface="Ubuntu"/>
                <a:sym typeface="Ubuntu"/>
              </a:defRPr>
            </a:lvl4pPr>
            <a:lvl5pPr marL="0" lvl="4" indent="0" algn="r">
              <a:spcBef>
                <a:spcPts val="0"/>
              </a:spcBef>
              <a:buSzPts val="1200"/>
              <a:buFont typeface="Ubuntu"/>
              <a:buNone/>
              <a:defRPr sz="847" b="0" strike="noStrike">
                <a:latin typeface="Ubuntu"/>
                <a:ea typeface="Ubuntu"/>
                <a:cs typeface="Ubuntu"/>
                <a:sym typeface="Ubuntu"/>
              </a:defRPr>
            </a:lvl5pPr>
            <a:lvl6pPr marL="0" lvl="5" indent="0" algn="r">
              <a:spcBef>
                <a:spcPts val="0"/>
              </a:spcBef>
              <a:buSzPts val="1200"/>
              <a:buFont typeface="Ubuntu"/>
              <a:buNone/>
              <a:defRPr sz="847" b="0" strike="noStrike">
                <a:latin typeface="Ubuntu"/>
                <a:ea typeface="Ubuntu"/>
                <a:cs typeface="Ubuntu"/>
                <a:sym typeface="Ubuntu"/>
              </a:defRPr>
            </a:lvl6pPr>
            <a:lvl7pPr marL="0" lvl="6" indent="0" algn="r">
              <a:spcBef>
                <a:spcPts val="0"/>
              </a:spcBef>
              <a:buSzPts val="1200"/>
              <a:buFont typeface="Ubuntu"/>
              <a:buNone/>
              <a:defRPr sz="847" b="0" strike="noStrike">
                <a:latin typeface="Ubuntu"/>
                <a:ea typeface="Ubuntu"/>
                <a:cs typeface="Ubuntu"/>
                <a:sym typeface="Ubuntu"/>
              </a:defRPr>
            </a:lvl7pPr>
            <a:lvl8pPr marL="0" lvl="7" indent="0" algn="r">
              <a:spcBef>
                <a:spcPts val="0"/>
              </a:spcBef>
              <a:buSzPts val="1200"/>
              <a:buFont typeface="Ubuntu"/>
              <a:buNone/>
              <a:defRPr sz="847" b="0" strike="noStrike">
                <a:latin typeface="Ubuntu"/>
                <a:ea typeface="Ubuntu"/>
                <a:cs typeface="Ubuntu"/>
                <a:sym typeface="Ubuntu"/>
              </a:defRPr>
            </a:lvl8pPr>
            <a:lvl9pPr marL="0" lvl="8" indent="0" algn="r">
              <a:spcBef>
                <a:spcPts val="0"/>
              </a:spcBef>
              <a:buSzPts val="1200"/>
              <a:buFont typeface="Ubuntu"/>
              <a:buNone/>
              <a:defRPr sz="847" b="0" strike="noStrike">
                <a:latin typeface="Ubuntu"/>
                <a:ea typeface="Ubuntu"/>
                <a:cs typeface="Ubuntu"/>
                <a:sym typeface="Ubuntu"/>
              </a:defRPr>
            </a:lvl9pPr>
          </a:lstStyle>
          <a:p>
            <a:pPr>
              <a:spcAft>
                <a:spcPts val="0"/>
              </a:spcAft>
            </a:pPr>
            <a:fld id="{00000000-1234-1234-1234-123412341234}" type="slidenum">
              <a:rPr lang="en-US" smtClean="0"/>
              <a:pPr>
                <a:spcAft>
                  <a:spcPts val="0"/>
                </a:spcAft>
              </a:pPr>
              <a:t>‹#›</a:t>
            </a:fld>
            <a:endParaRPr lang="en-US"/>
          </a:p>
        </p:txBody>
      </p:sp>
      <p:sp>
        <p:nvSpPr>
          <p:cNvPr id="175" name="Google Shape;175;p25"/>
          <p:cNvSpPr txBox="1">
            <a:spLocks noGrp="1"/>
          </p:cNvSpPr>
          <p:nvPr>
            <p:ph type="dt" idx="10"/>
          </p:nvPr>
        </p:nvSpPr>
        <p:spPr>
          <a:xfrm>
            <a:off x="43009" y="4998327"/>
            <a:ext cx="2133204" cy="145086"/>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36218193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6 Content">
  <p:cSld name="Title, 6 Content">
    <p:spTree>
      <p:nvGrpSpPr>
        <p:cNvPr id="1" name="Shape 176"/>
        <p:cNvGrpSpPr/>
        <p:nvPr/>
      </p:nvGrpSpPr>
      <p:grpSpPr>
        <a:xfrm>
          <a:off x="0" y="0"/>
          <a:ext cx="0" cy="0"/>
          <a:chOff x="0" y="0"/>
          <a:chExt cx="0" cy="0"/>
        </a:xfrm>
      </p:grpSpPr>
      <p:sp>
        <p:nvSpPr>
          <p:cNvPr id="177" name="Google Shape;177;p26"/>
          <p:cNvSpPr txBox="1">
            <a:spLocks noGrp="1"/>
          </p:cNvSpPr>
          <p:nvPr>
            <p:ph type="title"/>
          </p:nvPr>
        </p:nvSpPr>
        <p:spPr>
          <a:xfrm>
            <a:off x="86024" y="0"/>
            <a:ext cx="8968667" cy="580344"/>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8" name="Google Shape;178;p26"/>
          <p:cNvSpPr txBox="1">
            <a:spLocks noGrp="1"/>
          </p:cNvSpPr>
          <p:nvPr>
            <p:ph type="body" idx="1"/>
          </p:nvPr>
        </p:nvSpPr>
        <p:spPr>
          <a:xfrm>
            <a:off x="86024" y="616619"/>
            <a:ext cx="2888749"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79" name="Google Shape;179;p26"/>
          <p:cNvSpPr txBox="1">
            <a:spLocks noGrp="1"/>
          </p:cNvSpPr>
          <p:nvPr>
            <p:ph type="body" idx="2"/>
          </p:nvPr>
        </p:nvSpPr>
        <p:spPr>
          <a:xfrm>
            <a:off x="3119718" y="616619"/>
            <a:ext cx="2888749"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80" name="Google Shape;180;p26"/>
          <p:cNvSpPr txBox="1">
            <a:spLocks noGrp="1"/>
          </p:cNvSpPr>
          <p:nvPr>
            <p:ph type="body" idx="3"/>
          </p:nvPr>
        </p:nvSpPr>
        <p:spPr>
          <a:xfrm>
            <a:off x="6153073" y="616619"/>
            <a:ext cx="2888749"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81" name="Google Shape;181;p26"/>
          <p:cNvSpPr txBox="1">
            <a:spLocks noGrp="1"/>
          </p:cNvSpPr>
          <p:nvPr>
            <p:ph type="body" idx="4"/>
          </p:nvPr>
        </p:nvSpPr>
        <p:spPr>
          <a:xfrm>
            <a:off x="86024" y="2174864"/>
            <a:ext cx="2888749"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82" name="Google Shape;182;p26"/>
          <p:cNvSpPr txBox="1">
            <a:spLocks noGrp="1"/>
          </p:cNvSpPr>
          <p:nvPr>
            <p:ph type="body" idx="5"/>
          </p:nvPr>
        </p:nvSpPr>
        <p:spPr>
          <a:xfrm>
            <a:off x="3119718" y="2174864"/>
            <a:ext cx="2888749"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83" name="Google Shape;183;p26"/>
          <p:cNvSpPr txBox="1">
            <a:spLocks noGrp="1"/>
          </p:cNvSpPr>
          <p:nvPr>
            <p:ph type="body" idx="6"/>
          </p:nvPr>
        </p:nvSpPr>
        <p:spPr>
          <a:xfrm>
            <a:off x="6153073" y="2174864"/>
            <a:ext cx="2888749" cy="1422871"/>
          </a:xfrm>
          <a:prstGeom prst="rect">
            <a:avLst/>
          </a:prstGeom>
          <a:noFill/>
          <a:ln>
            <a:noFill/>
          </a:ln>
        </p:spPr>
        <p:txBody>
          <a:bodyPr spcFirstLastPara="1" wrap="square" lIns="0" tIns="0" rIns="0" bIns="0" anchor="t" anchorCtr="0">
            <a:noAutofit/>
          </a:bodyPr>
          <a:lstStyle>
            <a:lvl1pPr marL="322569" lvl="0" indent="-161284" algn="l">
              <a:spcBef>
                <a:spcPts val="0"/>
              </a:spcBef>
              <a:spcAft>
                <a:spcPts val="0"/>
              </a:spcAft>
              <a:buSzPts val="1400"/>
              <a:buNone/>
              <a:defRPr/>
            </a:lvl1pPr>
            <a:lvl2pPr marL="645138" lvl="1" indent="-161284" algn="l">
              <a:spcBef>
                <a:spcPts val="0"/>
              </a:spcBef>
              <a:spcAft>
                <a:spcPts val="0"/>
              </a:spcAft>
              <a:buSzPts val="1400"/>
              <a:buNone/>
              <a:defRPr/>
            </a:lvl2pPr>
            <a:lvl3pPr marL="967706" lvl="2" indent="-161284" algn="l">
              <a:spcBef>
                <a:spcPts val="0"/>
              </a:spcBef>
              <a:spcAft>
                <a:spcPts val="0"/>
              </a:spcAft>
              <a:buSzPts val="1400"/>
              <a:buNone/>
              <a:defRPr/>
            </a:lvl3pPr>
            <a:lvl4pPr marL="1290275" lvl="3" indent="-161284" algn="l">
              <a:spcBef>
                <a:spcPts val="0"/>
              </a:spcBef>
              <a:spcAft>
                <a:spcPts val="0"/>
              </a:spcAft>
              <a:buSzPts val="1400"/>
              <a:buNone/>
              <a:defRPr/>
            </a:lvl4pPr>
            <a:lvl5pPr marL="1612844" lvl="4" indent="-161284" algn="l">
              <a:spcBef>
                <a:spcPts val="0"/>
              </a:spcBef>
              <a:spcAft>
                <a:spcPts val="0"/>
              </a:spcAft>
              <a:buSzPts val="1400"/>
              <a:buNone/>
              <a:defRPr/>
            </a:lvl5pPr>
            <a:lvl6pPr marL="1935413" lvl="5" indent="-161284" algn="l">
              <a:spcBef>
                <a:spcPts val="0"/>
              </a:spcBef>
              <a:spcAft>
                <a:spcPts val="0"/>
              </a:spcAft>
              <a:buSzPts val="1400"/>
              <a:buNone/>
              <a:defRPr/>
            </a:lvl6pPr>
            <a:lvl7pPr marL="2257981" lvl="6" indent="-161284" algn="l">
              <a:spcBef>
                <a:spcPts val="0"/>
              </a:spcBef>
              <a:spcAft>
                <a:spcPts val="0"/>
              </a:spcAft>
              <a:buSzPts val="1400"/>
              <a:buNone/>
              <a:defRPr/>
            </a:lvl7pPr>
            <a:lvl8pPr marL="2580550" lvl="7" indent="-161284" algn="l">
              <a:spcBef>
                <a:spcPts val="0"/>
              </a:spcBef>
              <a:spcAft>
                <a:spcPts val="0"/>
              </a:spcAft>
              <a:buSzPts val="1400"/>
              <a:buNone/>
              <a:defRPr/>
            </a:lvl8pPr>
            <a:lvl9pPr marL="2903119" lvl="8" indent="-161284" algn="l">
              <a:spcBef>
                <a:spcPts val="0"/>
              </a:spcBef>
              <a:spcAft>
                <a:spcPts val="0"/>
              </a:spcAft>
              <a:buSzPts val="1400"/>
              <a:buNone/>
              <a:defRPr/>
            </a:lvl9pPr>
          </a:lstStyle>
          <a:p>
            <a:endParaRPr/>
          </a:p>
        </p:txBody>
      </p:sp>
      <p:sp>
        <p:nvSpPr>
          <p:cNvPr id="184" name="Google Shape;184;p26"/>
          <p:cNvSpPr txBox="1">
            <a:spLocks noGrp="1"/>
          </p:cNvSpPr>
          <p:nvPr>
            <p:ph type="ftr" idx="11"/>
          </p:nvPr>
        </p:nvSpPr>
        <p:spPr>
          <a:xfrm>
            <a:off x="2425804" y="4997470"/>
            <a:ext cx="4300950" cy="145086"/>
          </a:xfrm>
          <a:prstGeom prst="rect">
            <a:avLst/>
          </a:prstGeom>
          <a:noFill/>
          <a:ln>
            <a:noFill/>
          </a:ln>
        </p:spPr>
        <p:txBody>
          <a:bodyPr spcFirstLastPara="1" wrap="square" lIns="0" tIns="0" rIns="0" bIns="0" anchor="t" anchorCtr="0">
            <a:noAutofit/>
          </a:bodyPr>
          <a:lstStyle>
            <a:lvl1pPr lvl="0" algn="ctr">
              <a:spcBef>
                <a:spcPts val="0"/>
              </a:spcBef>
              <a:spcAft>
                <a:spcPts val="0"/>
              </a:spcAft>
              <a:buClr>
                <a:srgbClr val="808080"/>
              </a:buClr>
              <a:buSzPts val="1800"/>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5" name="Google Shape;185;p26"/>
          <p:cNvSpPr txBox="1">
            <a:spLocks noGrp="1"/>
          </p:cNvSpPr>
          <p:nvPr>
            <p:ph type="sldNum" idx="12"/>
          </p:nvPr>
        </p:nvSpPr>
        <p:spPr>
          <a:xfrm>
            <a:off x="6967540" y="4998327"/>
            <a:ext cx="2133204" cy="145086"/>
          </a:xfrm>
          <a:prstGeom prst="rect">
            <a:avLst/>
          </a:prstGeom>
          <a:noFill/>
          <a:ln>
            <a:noFill/>
          </a:ln>
        </p:spPr>
        <p:txBody>
          <a:bodyPr spcFirstLastPara="1" wrap="square" lIns="0" tIns="0" rIns="0" bIns="0" anchor="t" anchorCtr="0">
            <a:noAutofit/>
          </a:bodyPr>
          <a:lstStyle>
            <a:lvl1pPr marL="0" lvl="0" indent="0" algn="r">
              <a:spcBef>
                <a:spcPts val="0"/>
              </a:spcBef>
              <a:buSzPts val="1200"/>
              <a:buFont typeface="Ubuntu"/>
              <a:buNone/>
              <a:defRPr sz="847" b="0" strike="noStrike">
                <a:latin typeface="Ubuntu"/>
                <a:ea typeface="Ubuntu"/>
                <a:cs typeface="Ubuntu"/>
                <a:sym typeface="Ubuntu"/>
              </a:defRPr>
            </a:lvl1pPr>
            <a:lvl2pPr marL="0" lvl="1" indent="0" algn="r">
              <a:spcBef>
                <a:spcPts val="0"/>
              </a:spcBef>
              <a:buSzPts val="1200"/>
              <a:buFont typeface="Ubuntu"/>
              <a:buNone/>
              <a:defRPr sz="847" b="0" strike="noStrike">
                <a:latin typeface="Ubuntu"/>
                <a:ea typeface="Ubuntu"/>
                <a:cs typeface="Ubuntu"/>
                <a:sym typeface="Ubuntu"/>
              </a:defRPr>
            </a:lvl2pPr>
            <a:lvl3pPr marL="0" lvl="2" indent="0" algn="r">
              <a:spcBef>
                <a:spcPts val="0"/>
              </a:spcBef>
              <a:buSzPts val="1200"/>
              <a:buFont typeface="Ubuntu"/>
              <a:buNone/>
              <a:defRPr sz="847" b="0" strike="noStrike">
                <a:latin typeface="Ubuntu"/>
                <a:ea typeface="Ubuntu"/>
                <a:cs typeface="Ubuntu"/>
                <a:sym typeface="Ubuntu"/>
              </a:defRPr>
            </a:lvl3pPr>
            <a:lvl4pPr marL="0" lvl="3" indent="0" algn="r">
              <a:spcBef>
                <a:spcPts val="0"/>
              </a:spcBef>
              <a:buSzPts val="1200"/>
              <a:buFont typeface="Ubuntu"/>
              <a:buNone/>
              <a:defRPr sz="847" b="0" strike="noStrike">
                <a:latin typeface="Ubuntu"/>
                <a:ea typeface="Ubuntu"/>
                <a:cs typeface="Ubuntu"/>
                <a:sym typeface="Ubuntu"/>
              </a:defRPr>
            </a:lvl4pPr>
            <a:lvl5pPr marL="0" lvl="4" indent="0" algn="r">
              <a:spcBef>
                <a:spcPts val="0"/>
              </a:spcBef>
              <a:buSzPts val="1200"/>
              <a:buFont typeface="Ubuntu"/>
              <a:buNone/>
              <a:defRPr sz="847" b="0" strike="noStrike">
                <a:latin typeface="Ubuntu"/>
                <a:ea typeface="Ubuntu"/>
                <a:cs typeface="Ubuntu"/>
                <a:sym typeface="Ubuntu"/>
              </a:defRPr>
            </a:lvl5pPr>
            <a:lvl6pPr marL="0" lvl="5" indent="0" algn="r">
              <a:spcBef>
                <a:spcPts val="0"/>
              </a:spcBef>
              <a:buSzPts val="1200"/>
              <a:buFont typeface="Ubuntu"/>
              <a:buNone/>
              <a:defRPr sz="847" b="0" strike="noStrike">
                <a:latin typeface="Ubuntu"/>
                <a:ea typeface="Ubuntu"/>
                <a:cs typeface="Ubuntu"/>
                <a:sym typeface="Ubuntu"/>
              </a:defRPr>
            </a:lvl6pPr>
            <a:lvl7pPr marL="0" lvl="6" indent="0" algn="r">
              <a:spcBef>
                <a:spcPts val="0"/>
              </a:spcBef>
              <a:buSzPts val="1200"/>
              <a:buFont typeface="Ubuntu"/>
              <a:buNone/>
              <a:defRPr sz="847" b="0" strike="noStrike">
                <a:latin typeface="Ubuntu"/>
                <a:ea typeface="Ubuntu"/>
                <a:cs typeface="Ubuntu"/>
                <a:sym typeface="Ubuntu"/>
              </a:defRPr>
            </a:lvl7pPr>
            <a:lvl8pPr marL="0" lvl="7" indent="0" algn="r">
              <a:spcBef>
                <a:spcPts val="0"/>
              </a:spcBef>
              <a:buSzPts val="1200"/>
              <a:buFont typeface="Ubuntu"/>
              <a:buNone/>
              <a:defRPr sz="847" b="0" strike="noStrike">
                <a:latin typeface="Ubuntu"/>
                <a:ea typeface="Ubuntu"/>
                <a:cs typeface="Ubuntu"/>
                <a:sym typeface="Ubuntu"/>
              </a:defRPr>
            </a:lvl8pPr>
            <a:lvl9pPr marL="0" lvl="8" indent="0" algn="r">
              <a:spcBef>
                <a:spcPts val="0"/>
              </a:spcBef>
              <a:buSzPts val="1200"/>
              <a:buFont typeface="Ubuntu"/>
              <a:buNone/>
              <a:defRPr sz="847" b="0" strike="noStrike">
                <a:latin typeface="Ubuntu"/>
                <a:ea typeface="Ubuntu"/>
                <a:cs typeface="Ubuntu"/>
                <a:sym typeface="Ubuntu"/>
              </a:defRPr>
            </a:lvl9pPr>
          </a:lstStyle>
          <a:p>
            <a:pPr>
              <a:spcAft>
                <a:spcPts val="0"/>
              </a:spcAft>
            </a:pPr>
            <a:fld id="{00000000-1234-1234-1234-123412341234}" type="slidenum">
              <a:rPr lang="en-US" smtClean="0"/>
              <a:pPr>
                <a:spcAft>
                  <a:spcPts val="0"/>
                </a:spcAft>
              </a:pPr>
              <a:t>‹#›</a:t>
            </a:fld>
            <a:endParaRPr lang="en-US"/>
          </a:p>
        </p:txBody>
      </p:sp>
      <p:sp>
        <p:nvSpPr>
          <p:cNvPr id="186" name="Google Shape;186;p26"/>
          <p:cNvSpPr txBox="1">
            <a:spLocks noGrp="1"/>
          </p:cNvSpPr>
          <p:nvPr>
            <p:ph type="dt" idx="10"/>
          </p:nvPr>
        </p:nvSpPr>
        <p:spPr>
          <a:xfrm>
            <a:off x="43009" y="4998327"/>
            <a:ext cx="2133204" cy="145086"/>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484993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3305854"/>
            <a:ext cx="7772400" cy="1021556"/>
          </a:xfrm>
        </p:spPr>
        <p:txBody>
          <a:bodyPr anchor="t"/>
          <a:lstStyle>
            <a:lvl1pPr algn="l">
              <a:defRPr sz="2769" b="1" cap="all"/>
            </a:lvl1pPr>
          </a:lstStyle>
          <a:p>
            <a:r>
              <a:rPr lang="en-US"/>
              <a:t>Click to edit Master title style</a:t>
            </a:r>
          </a:p>
        </p:txBody>
      </p:sp>
      <p:sp>
        <p:nvSpPr>
          <p:cNvPr id="3" name="Text Placeholder 2"/>
          <p:cNvSpPr>
            <a:spLocks noGrp="1"/>
          </p:cNvSpPr>
          <p:nvPr>
            <p:ph type="body" idx="1"/>
          </p:nvPr>
        </p:nvSpPr>
        <p:spPr>
          <a:xfrm>
            <a:off x="722435" y="2180035"/>
            <a:ext cx="7772400" cy="1125140"/>
          </a:xfrm>
          <a:prstGeom prst="rect">
            <a:avLst/>
          </a:prstGeom>
        </p:spPr>
        <p:txBody>
          <a:bodyPr anchor="b"/>
          <a:lstStyle>
            <a:lvl1pPr marL="0" indent="0">
              <a:buNone/>
              <a:defRPr sz="1385"/>
            </a:lvl1pPr>
            <a:lvl2pPr marL="316523" indent="0">
              <a:buNone/>
              <a:defRPr sz="1247"/>
            </a:lvl2pPr>
            <a:lvl3pPr marL="633047" indent="0">
              <a:buNone/>
              <a:defRPr sz="1108"/>
            </a:lvl3pPr>
            <a:lvl4pPr marL="949569" indent="0">
              <a:buNone/>
              <a:defRPr sz="969"/>
            </a:lvl4pPr>
            <a:lvl5pPr marL="1266092" indent="0">
              <a:buNone/>
              <a:defRPr sz="969"/>
            </a:lvl5pPr>
            <a:lvl6pPr marL="1582616" indent="0">
              <a:buNone/>
              <a:defRPr sz="969"/>
            </a:lvl6pPr>
            <a:lvl7pPr marL="1899139" indent="0">
              <a:buNone/>
              <a:defRPr sz="969"/>
            </a:lvl7pPr>
            <a:lvl8pPr marL="2215661" indent="0">
              <a:buNone/>
              <a:defRPr sz="969"/>
            </a:lvl8pPr>
            <a:lvl9pPr marL="2532185" indent="0">
              <a:buNone/>
              <a:defRPr sz="969"/>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V. Brigljević, I. Puljak</a:t>
            </a:r>
          </a:p>
        </p:txBody>
      </p:sp>
      <p:sp>
        <p:nvSpPr>
          <p:cNvPr id="5" name="Rectangle 6"/>
          <p:cNvSpPr>
            <a:spLocks noGrp="1" noChangeArrowheads="1"/>
          </p:cNvSpPr>
          <p:nvPr>
            <p:ph type="sldNum" sz="quarter" idx="11"/>
          </p:nvPr>
        </p:nvSpPr>
        <p:spPr>
          <a:ln/>
        </p:spPr>
        <p:txBody>
          <a:bodyPr/>
          <a:lstStyle>
            <a:lvl1pPr>
              <a:defRPr/>
            </a:lvl1pPr>
          </a:lstStyle>
          <a:p>
            <a:pPr>
              <a:defRPr/>
            </a:pPr>
            <a:fld id="{13C2F373-84CC-844A-AD3D-6DAC78FDE6F8}"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3" y="1200155"/>
            <a:ext cx="4044462" cy="3394472"/>
          </a:xfrm>
          <a:prstGeom prst="rect">
            <a:avLst/>
          </a:prstGeom>
        </p:spPr>
        <p:txBody>
          <a:bodyPr/>
          <a:lstStyle>
            <a:lvl1pPr>
              <a:defRPr sz="1939"/>
            </a:lvl1pPr>
            <a:lvl2pPr>
              <a:defRPr sz="1661"/>
            </a:lvl2pPr>
            <a:lvl3pPr>
              <a:defRPr sz="1385"/>
            </a:lvl3pPr>
            <a:lvl4pPr>
              <a:defRPr sz="1247"/>
            </a:lvl4pPr>
            <a:lvl5pPr>
              <a:defRPr sz="1247"/>
            </a:lvl5pPr>
            <a:lvl6pPr>
              <a:defRPr sz="1247"/>
            </a:lvl6pPr>
            <a:lvl7pPr>
              <a:defRPr sz="1247"/>
            </a:lvl7pPr>
            <a:lvl8pPr>
              <a:defRPr sz="1247"/>
            </a:lvl8pPr>
            <a:lvl9pPr>
              <a:defRPr sz="124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2338" y="1200155"/>
            <a:ext cx="4044462" cy="3394472"/>
          </a:xfrm>
          <a:prstGeom prst="rect">
            <a:avLst/>
          </a:prstGeom>
        </p:spPr>
        <p:txBody>
          <a:bodyPr/>
          <a:lstStyle>
            <a:lvl1pPr>
              <a:defRPr sz="1939"/>
            </a:lvl1pPr>
            <a:lvl2pPr>
              <a:defRPr sz="1661"/>
            </a:lvl2pPr>
            <a:lvl3pPr>
              <a:defRPr sz="1385"/>
            </a:lvl3pPr>
            <a:lvl4pPr>
              <a:defRPr sz="1247"/>
            </a:lvl4pPr>
            <a:lvl5pPr>
              <a:defRPr sz="1247"/>
            </a:lvl5pPr>
            <a:lvl6pPr>
              <a:defRPr sz="1247"/>
            </a:lvl6pPr>
            <a:lvl7pPr>
              <a:defRPr sz="1247"/>
            </a:lvl7pPr>
            <a:lvl8pPr>
              <a:defRPr sz="1247"/>
            </a:lvl8pPr>
            <a:lvl9pPr>
              <a:defRPr sz="124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V. Brigljević, I. Puljak</a:t>
            </a:r>
          </a:p>
        </p:txBody>
      </p:sp>
      <p:sp>
        <p:nvSpPr>
          <p:cNvPr id="6" name="Rectangle 6"/>
          <p:cNvSpPr>
            <a:spLocks noGrp="1" noChangeArrowheads="1"/>
          </p:cNvSpPr>
          <p:nvPr>
            <p:ph type="sldNum" sz="quarter" idx="11"/>
          </p:nvPr>
        </p:nvSpPr>
        <p:spPr>
          <a:ln/>
        </p:spPr>
        <p:txBody>
          <a:bodyPr/>
          <a:lstStyle>
            <a:lvl1pPr>
              <a:defRPr/>
            </a:lvl1pPr>
          </a:lstStyle>
          <a:p>
            <a:pPr>
              <a:defRPr/>
            </a:pPr>
            <a:fld id="{C5094A0F-B4FE-1145-9A10-82B4FE88D96D}"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066" cy="479822"/>
          </a:xfrm>
          <a:prstGeom prst="rect">
            <a:avLst/>
          </a:prstGeom>
        </p:spPr>
        <p:txBody>
          <a:bodyPr anchor="b"/>
          <a:lstStyle>
            <a:lvl1pPr marL="0" indent="0">
              <a:buNone/>
              <a:defRPr sz="1661" b="1"/>
            </a:lvl1pPr>
            <a:lvl2pPr marL="316523" indent="0">
              <a:buNone/>
              <a:defRPr sz="1385" b="1"/>
            </a:lvl2pPr>
            <a:lvl3pPr marL="633047" indent="0">
              <a:buNone/>
              <a:defRPr sz="1247" b="1"/>
            </a:lvl3pPr>
            <a:lvl4pPr marL="949569" indent="0">
              <a:buNone/>
              <a:defRPr sz="1108" b="1"/>
            </a:lvl4pPr>
            <a:lvl5pPr marL="1266092" indent="0">
              <a:buNone/>
              <a:defRPr sz="1108" b="1"/>
            </a:lvl5pPr>
            <a:lvl6pPr marL="1582616" indent="0">
              <a:buNone/>
              <a:defRPr sz="1108" b="1"/>
            </a:lvl6pPr>
            <a:lvl7pPr marL="1899139" indent="0">
              <a:buNone/>
              <a:defRPr sz="1108" b="1"/>
            </a:lvl7pPr>
            <a:lvl8pPr marL="2215661" indent="0">
              <a:buNone/>
              <a:defRPr sz="1108" b="1"/>
            </a:lvl8pPr>
            <a:lvl9pPr marL="2532185" indent="0">
              <a:buNone/>
              <a:defRPr sz="1108" b="1"/>
            </a:lvl9pPr>
          </a:lstStyle>
          <a:p>
            <a:pPr lvl="0"/>
            <a:r>
              <a:rPr lang="en-US"/>
              <a:t>Click to edit Master text styles</a:t>
            </a:r>
          </a:p>
        </p:txBody>
      </p:sp>
      <p:sp>
        <p:nvSpPr>
          <p:cNvPr id="4" name="Content Placeholder 3"/>
          <p:cNvSpPr>
            <a:spLocks noGrp="1"/>
          </p:cNvSpPr>
          <p:nvPr>
            <p:ph sz="half" idx="2"/>
          </p:nvPr>
        </p:nvSpPr>
        <p:spPr>
          <a:xfrm>
            <a:off x="457200" y="1631156"/>
            <a:ext cx="4040066" cy="2963466"/>
          </a:xfrm>
          <a:prstGeom prst="rect">
            <a:avLst/>
          </a:prstGeom>
        </p:spPr>
        <p:txBody>
          <a:bodyPr/>
          <a:lstStyle>
            <a:lvl1pPr>
              <a:defRPr sz="1661"/>
            </a:lvl1pPr>
            <a:lvl2pPr>
              <a:defRPr sz="1385"/>
            </a:lvl2pPr>
            <a:lvl3pPr>
              <a:defRPr sz="1247"/>
            </a:lvl3pPr>
            <a:lvl4pPr>
              <a:defRPr sz="1108"/>
            </a:lvl4pPr>
            <a:lvl5pPr>
              <a:defRPr sz="1108"/>
            </a:lvl5pPr>
            <a:lvl6pPr>
              <a:defRPr sz="1108"/>
            </a:lvl6pPr>
            <a:lvl7pPr>
              <a:defRPr sz="1108"/>
            </a:lvl7pPr>
            <a:lvl8pPr>
              <a:defRPr sz="1108"/>
            </a:lvl8pPr>
            <a:lvl9pPr>
              <a:defRPr sz="110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306" y="1151335"/>
            <a:ext cx="4041531" cy="479822"/>
          </a:xfrm>
          <a:prstGeom prst="rect">
            <a:avLst/>
          </a:prstGeom>
        </p:spPr>
        <p:txBody>
          <a:bodyPr anchor="b"/>
          <a:lstStyle>
            <a:lvl1pPr marL="0" indent="0">
              <a:buNone/>
              <a:defRPr sz="1661" b="1"/>
            </a:lvl1pPr>
            <a:lvl2pPr marL="316523" indent="0">
              <a:buNone/>
              <a:defRPr sz="1385" b="1"/>
            </a:lvl2pPr>
            <a:lvl3pPr marL="633047" indent="0">
              <a:buNone/>
              <a:defRPr sz="1247" b="1"/>
            </a:lvl3pPr>
            <a:lvl4pPr marL="949569" indent="0">
              <a:buNone/>
              <a:defRPr sz="1108" b="1"/>
            </a:lvl4pPr>
            <a:lvl5pPr marL="1266092" indent="0">
              <a:buNone/>
              <a:defRPr sz="1108" b="1"/>
            </a:lvl5pPr>
            <a:lvl6pPr marL="1582616" indent="0">
              <a:buNone/>
              <a:defRPr sz="1108" b="1"/>
            </a:lvl6pPr>
            <a:lvl7pPr marL="1899139" indent="0">
              <a:buNone/>
              <a:defRPr sz="1108" b="1"/>
            </a:lvl7pPr>
            <a:lvl8pPr marL="2215661" indent="0">
              <a:buNone/>
              <a:defRPr sz="1108" b="1"/>
            </a:lvl8pPr>
            <a:lvl9pPr marL="2532185" indent="0">
              <a:buNone/>
              <a:defRPr sz="1108" b="1"/>
            </a:lvl9pPr>
          </a:lstStyle>
          <a:p>
            <a:pPr lvl="0"/>
            <a:r>
              <a:rPr lang="en-US"/>
              <a:t>Click to edit Master text styles</a:t>
            </a:r>
          </a:p>
        </p:txBody>
      </p:sp>
      <p:sp>
        <p:nvSpPr>
          <p:cNvPr id="6" name="Content Placeholder 5"/>
          <p:cNvSpPr>
            <a:spLocks noGrp="1"/>
          </p:cNvSpPr>
          <p:nvPr>
            <p:ph sz="quarter" idx="4"/>
          </p:nvPr>
        </p:nvSpPr>
        <p:spPr>
          <a:xfrm>
            <a:off x="4645306" y="1631156"/>
            <a:ext cx="4041531" cy="2963466"/>
          </a:xfrm>
          <a:prstGeom prst="rect">
            <a:avLst/>
          </a:prstGeom>
        </p:spPr>
        <p:txBody>
          <a:bodyPr/>
          <a:lstStyle>
            <a:lvl1pPr>
              <a:defRPr sz="1661"/>
            </a:lvl1pPr>
            <a:lvl2pPr>
              <a:defRPr sz="1385"/>
            </a:lvl2pPr>
            <a:lvl3pPr>
              <a:defRPr sz="1247"/>
            </a:lvl3pPr>
            <a:lvl4pPr>
              <a:defRPr sz="1108"/>
            </a:lvl4pPr>
            <a:lvl5pPr>
              <a:defRPr sz="1108"/>
            </a:lvl5pPr>
            <a:lvl6pPr>
              <a:defRPr sz="1108"/>
            </a:lvl6pPr>
            <a:lvl7pPr>
              <a:defRPr sz="1108"/>
            </a:lvl7pPr>
            <a:lvl8pPr>
              <a:defRPr sz="1108"/>
            </a:lvl8pPr>
            <a:lvl9pPr>
              <a:defRPr sz="110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V. Brigljević, I. Puljak</a:t>
            </a:r>
          </a:p>
        </p:txBody>
      </p:sp>
      <p:sp>
        <p:nvSpPr>
          <p:cNvPr id="8" name="Rectangle 6"/>
          <p:cNvSpPr>
            <a:spLocks noGrp="1" noChangeArrowheads="1"/>
          </p:cNvSpPr>
          <p:nvPr>
            <p:ph type="sldNum" sz="quarter" idx="11"/>
          </p:nvPr>
        </p:nvSpPr>
        <p:spPr>
          <a:ln/>
        </p:spPr>
        <p:txBody>
          <a:bodyPr/>
          <a:lstStyle>
            <a:lvl1pPr>
              <a:defRPr/>
            </a:lvl1pPr>
          </a:lstStyle>
          <a:p>
            <a:pPr>
              <a:defRPr/>
            </a:pPr>
            <a:fld id="{537F22C1-7051-FD49-A893-0461A811272A}"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V. Brigljević, I. Puljak</a:t>
            </a:r>
          </a:p>
        </p:txBody>
      </p:sp>
      <p:sp>
        <p:nvSpPr>
          <p:cNvPr id="4" name="Rectangle 6"/>
          <p:cNvSpPr>
            <a:spLocks noGrp="1" noChangeArrowheads="1"/>
          </p:cNvSpPr>
          <p:nvPr>
            <p:ph type="sldNum" sz="quarter" idx="11"/>
          </p:nvPr>
        </p:nvSpPr>
        <p:spPr>
          <a:ln/>
        </p:spPr>
        <p:txBody>
          <a:bodyPr/>
          <a:lstStyle>
            <a:lvl1pPr>
              <a:defRPr/>
            </a:lvl1pPr>
          </a:lstStyle>
          <a:p>
            <a:pPr>
              <a:defRPr/>
            </a:pPr>
            <a:fld id="{E78ECF6E-FF44-974A-A72C-B5B9A8885C0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V. Brigljević, I. Puljak</a:t>
            </a:r>
          </a:p>
        </p:txBody>
      </p:sp>
      <p:sp>
        <p:nvSpPr>
          <p:cNvPr id="3" name="Rectangle 6"/>
          <p:cNvSpPr>
            <a:spLocks noGrp="1" noChangeArrowheads="1"/>
          </p:cNvSpPr>
          <p:nvPr>
            <p:ph type="sldNum" sz="quarter" idx="11"/>
          </p:nvPr>
        </p:nvSpPr>
        <p:spPr>
          <a:ln/>
        </p:spPr>
        <p:txBody>
          <a:bodyPr/>
          <a:lstStyle>
            <a:lvl1pPr>
              <a:defRPr/>
            </a:lvl1pPr>
          </a:lstStyle>
          <a:p>
            <a:pPr>
              <a:defRPr/>
            </a:pPr>
            <a:fld id="{437168DF-63F3-4A4D-974B-8B338A737515}"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2" y="204787"/>
            <a:ext cx="3008435" cy="871538"/>
          </a:xfrm>
        </p:spPr>
        <p:txBody>
          <a:bodyPr anchor="b"/>
          <a:lstStyle>
            <a:lvl1pPr algn="l">
              <a:defRPr sz="1385" b="1"/>
            </a:lvl1pPr>
          </a:lstStyle>
          <a:p>
            <a:r>
              <a:rPr lang="en-US"/>
              <a:t>Click to edit Master title style</a:t>
            </a:r>
          </a:p>
        </p:txBody>
      </p:sp>
      <p:sp>
        <p:nvSpPr>
          <p:cNvPr id="3" name="Content Placeholder 2"/>
          <p:cNvSpPr>
            <a:spLocks noGrp="1"/>
          </p:cNvSpPr>
          <p:nvPr>
            <p:ph idx="1"/>
          </p:nvPr>
        </p:nvSpPr>
        <p:spPr>
          <a:xfrm>
            <a:off x="3575538" y="205469"/>
            <a:ext cx="5111262" cy="4389835"/>
          </a:xfrm>
          <a:prstGeom prst="rect">
            <a:avLst/>
          </a:prstGeom>
        </p:spPr>
        <p:txBody>
          <a:bodyPr/>
          <a:lstStyle>
            <a:lvl1pPr>
              <a:defRPr sz="2216"/>
            </a:lvl1pPr>
            <a:lvl2pPr>
              <a:defRPr sz="1939"/>
            </a:lvl2pPr>
            <a:lvl3pPr>
              <a:defRPr sz="1661"/>
            </a:lvl3pPr>
            <a:lvl4pPr>
              <a:defRPr sz="1385"/>
            </a:lvl4pPr>
            <a:lvl5pPr>
              <a:defRPr sz="1385"/>
            </a:lvl5pPr>
            <a:lvl6pPr>
              <a:defRPr sz="1385"/>
            </a:lvl6pPr>
            <a:lvl7pPr>
              <a:defRPr sz="1385"/>
            </a:lvl7pPr>
            <a:lvl8pPr>
              <a:defRPr sz="1385"/>
            </a:lvl8pPr>
            <a:lvl9pPr>
              <a:defRPr sz="138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2" y="1076328"/>
            <a:ext cx="3008435" cy="3518297"/>
          </a:xfrm>
          <a:prstGeom prst="rect">
            <a:avLst/>
          </a:prstGeom>
        </p:spPr>
        <p:txBody>
          <a:bodyPr/>
          <a:lstStyle>
            <a:lvl1pPr marL="0" indent="0">
              <a:buNone/>
              <a:defRPr sz="969"/>
            </a:lvl1pPr>
            <a:lvl2pPr marL="316523" indent="0">
              <a:buNone/>
              <a:defRPr sz="831"/>
            </a:lvl2pPr>
            <a:lvl3pPr marL="633047" indent="0">
              <a:buNone/>
              <a:defRPr sz="692"/>
            </a:lvl3pPr>
            <a:lvl4pPr marL="949569" indent="0">
              <a:buNone/>
              <a:defRPr sz="623"/>
            </a:lvl4pPr>
            <a:lvl5pPr marL="1266092" indent="0">
              <a:buNone/>
              <a:defRPr sz="623"/>
            </a:lvl5pPr>
            <a:lvl6pPr marL="1582616" indent="0">
              <a:buNone/>
              <a:defRPr sz="623"/>
            </a:lvl6pPr>
            <a:lvl7pPr marL="1899139" indent="0">
              <a:buNone/>
              <a:defRPr sz="623"/>
            </a:lvl7pPr>
            <a:lvl8pPr marL="2215661" indent="0">
              <a:buNone/>
              <a:defRPr sz="623"/>
            </a:lvl8pPr>
            <a:lvl9pPr marL="2532185" indent="0">
              <a:buNone/>
              <a:defRPr sz="623"/>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V. Brigljević, I. Puljak</a:t>
            </a:r>
          </a:p>
        </p:txBody>
      </p:sp>
      <p:sp>
        <p:nvSpPr>
          <p:cNvPr id="6" name="Rectangle 6"/>
          <p:cNvSpPr>
            <a:spLocks noGrp="1" noChangeArrowheads="1"/>
          </p:cNvSpPr>
          <p:nvPr>
            <p:ph type="sldNum" sz="quarter" idx="11"/>
          </p:nvPr>
        </p:nvSpPr>
        <p:spPr>
          <a:ln/>
        </p:spPr>
        <p:txBody>
          <a:bodyPr/>
          <a:lstStyle>
            <a:lvl1pPr>
              <a:defRPr/>
            </a:lvl1pPr>
          </a:lstStyle>
          <a:p>
            <a:pPr>
              <a:defRPr/>
            </a:pPr>
            <a:fld id="{7971EE3F-BA65-AC44-A799-008A75A78F06}"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3600451"/>
            <a:ext cx="5486400" cy="425054"/>
          </a:xfrm>
        </p:spPr>
        <p:txBody>
          <a:bodyPr anchor="b"/>
          <a:lstStyle>
            <a:lvl1pPr algn="l">
              <a:defRPr sz="1385" b="1"/>
            </a:lvl1pPr>
          </a:lstStyle>
          <a:p>
            <a:r>
              <a:rPr lang="en-US"/>
              <a:t>Click to edit Master title style</a:t>
            </a:r>
          </a:p>
        </p:txBody>
      </p:sp>
      <p:sp>
        <p:nvSpPr>
          <p:cNvPr id="3" name="Picture Placeholder 2"/>
          <p:cNvSpPr>
            <a:spLocks noGrp="1"/>
          </p:cNvSpPr>
          <p:nvPr>
            <p:ph type="pic" idx="1"/>
          </p:nvPr>
        </p:nvSpPr>
        <p:spPr>
          <a:xfrm>
            <a:off x="1792166" y="459581"/>
            <a:ext cx="5486400" cy="3086100"/>
          </a:xfrm>
          <a:prstGeom prst="rect">
            <a:avLst/>
          </a:prstGeom>
        </p:spPr>
        <p:txBody>
          <a:bodyPr/>
          <a:lstStyle>
            <a:lvl1pPr marL="0" indent="0">
              <a:buNone/>
              <a:defRPr sz="2216"/>
            </a:lvl1pPr>
            <a:lvl2pPr marL="316523" indent="0">
              <a:buNone/>
              <a:defRPr sz="1939"/>
            </a:lvl2pPr>
            <a:lvl3pPr marL="633047" indent="0">
              <a:buNone/>
              <a:defRPr sz="1661"/>
            </a:lvl3pPr>
            <a:lvl4pPr marL="949569" indent="0">
              <a:buNone/>
              <a:defRPr sz="1385"/>
            </a:lvl4pPr>
            <a:lvl5pPr marL="1266092" indent="0">
              <a:buNone/>
              <a:defRPr sz="1385"/>
            </a:lvl5pPr>
            <a:lvl6pPr marL="1582616" indent="0">
              <a:buNone/>
              <a:defRPr sz="1385"/>
            </a:lvl6pPr>
            <a:lvl7pPr marL="1899139" indent="0">
              <a:buNone/>
              <a:defRPr sz="1385"/>
            </a:lvl7pPr>
            <a:lvl8pPr marL="2215661" indent="0">
              <a:buNone/>
              <a:defRPr sz="1385"/>
            </a:lvl8pPr>
            <a:lvl9pPr marL="2532185" indent="0">
              <a:buNone/>
              <a:defRPr sz="1385"/>
            </a:lvl9pPr>
          </a:lstStyle>
          <a:p>
            <a:pPr lvl="0"/>
            <a:endParaRPr lang="en-US" noProof="0"/>
          </a:p>
        </p:txBody>
      </p:sp>
      <p:sp>
        <p:nvSpPr>
          <p:cNvPr id="4" name="Text Placeholder 3"/>
          <p:cNvSpPr>
            <a:spLocks noGrp="1"/>
          </p:cNvSpPr>
          <p:nvPr>
            <p:ph type="body" sz="half" idx="2"/>
          </p:nvPr>
        </p:nvSpPr>
        <p:spPr>
          <a:xfrm>
            <a:off x="1792166" y="4025505"/>
            <a:ext cx="5486400" cy="603647"/>
          </a:xfrm>
          <a:prstGeom prst="rect">
            <a:avLst/>
          </a:prstGeom>
        </p:spPr>
        <p:txBody>
          <a:bodyPr/>
          <a:lstStyle>
            <a:lvl1pPr marL="0" indent="0">
              <a:buNone/>
              <a:defRPr sz="969"/>
            </a:lvl1pPr>
            <a:lvl2pPr marL="316523" indent="0">
              <a:buNone/>
              <a:defRPr sz="831"/>
            </a:lvl2pPr>
            <a:lvl3pPr marL="633047" indent="0">
              <a:buNone/>
              <a:defRPr sz="692"/>
            </a:lvl3pPr>
            <a:lvl4pPr marL="949569" indent="0">
              <a:buNone/>
              <a:defRPr sz="623"/>
            </a:lvl4pPr>
            <a:lvl5pPr marL="1266092" indent="0">
              <a:buNone/>
              <a:defRPr sz="623"/>
            </a:lvl5pPr>
            <a:lvl6pPr marL="1582616" indent="0">
              <a:buNone/>
              <a:defRPr sz="623"/>
            </a:lvl6pPr>
            <a:lvl7pPr marL="1899139" indent="0">
              <a:buNone/>
              <a:defRPr sz="623"/>
            </a:lvl7pPr>
            <a:lvl8pPr marL="2215661" indent="0">
              <a:buNone/>
              <a:defRPr sz="623"/>
            </a:lvl8pPr>
            <a:lvl9pPr marL="2532185" indent="0">
              <a:buNone/>
              <a:defRPr sz="623"/>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V. Brigljević, I. Puljak</a:t>
            </a:r>
          </a:p>
        </p:txBody>
      </p:sp>
      <p:sp>
        <p:nvSpPr>
          <p:cNvPr id="6" name="Rectangle 6"/>
          <p:cNvSpPr>
            <a:spLocks noGrp="1" noChangeArrowheads="1"/>
          </p:cNvSpPr>
          <p:nvPr>
            <p:ph type="sldNum" sz="quarter" idx="11"/>
          </p:nvPr>
        </p:nvSpPr>
        <p:spPr>
          <a:ln/>
        </p:spPr>
        <p:txBody>
          <a:bodyPr/>
          <a:lstStyle>
            <a:lvl1pPr>
              <a:defRPr/>
            </a:lvl1pPr>
          </a:lstStyle>
          <a:p>
            <a:pPr>
              <a:defRPr/>
            </a:pPr>
            <a:fld id="{12074DCF-72E0-BF41-97B7-C1343A4EE449}" type="slidenum">
              <a:rPr lang="en-US">
                <a:solidFill>
                  <a:srgbClr val="000000"/>
                </a:solidFill>
              </a:rPr>
              <a:pPr>
                <a:defRPr/>
              </a:pPr>
              <a:t>‹#›</a:t>
            </a:fld>
            <a:endParaRPr lang="en-US">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auto">
          <a:xfrm>
            <a:off x="8792" y="4907758"/>
            <a:ext cx="2897066" cy="100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554" smtClean="0"/>
            </a:lvl1pPr>
          </a:lstStyle>
          <a:p>
            <a:pPr>
              <a:defRPr/>
            </a:pPr>
            <a:r>
              <a:rPr lang="en-US">
                <a:solidFill>
                  <a:srgbClr val="000000"/>
                </a:solidFill>
              </a:rPr>
              <a:t>V. Brigljević, I. Puljak</a:t>
            </a:r>
          </a:p>
        </p:txBody>
      </p:sp>
      <p:sp>
        <p:nvSpPr>
          <p:cNvPr id="1030" name="Rectangle 6"/>
          <p:cNvSpPr>
            <a:spLocks noGrp="1" noChangeArrowheads="1"/>
          </p:cNvSpPr>
          <p:nvPr>
            <p:ph type="sldNum" sz="quarter" idx="4"/>
          </p:nvPr>
        </p:nvSpPr>
        <p:spPr bwMode="auto">
          <a:xfrm>
            <a:off x="7107514" y="4929189"/>
            <a:ext cx="1903535" cy="100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554" smtClean="0"/>
            </a:lvl1pPr>
          </a:lstStyle>
          <a:p>
            <a:pPr>
              <a:defRPr/>
            </a:pPr>
            <a:fld id="{9C4F9FDA-CA09-0348-A04C-C2BFF534EAF4}" type="slidenum">
              <a:rPr lang="en-US">
                <a:solidFill>
                  <a:srgbClr val="000000"/>
                </a:solidFill>
              </a:rPr>
              <a:pPr>
                <a:defRPr/>
              </a:pPr>
              <a:t>‹#›</a:t>
            </a:fld>
            <a:endParaRPr lang="en-US">
              <a:solidFill>
                <a:srgbClr val="000000"/>
              </a:solidFill>
            </a:endParaRPr>
          </a:p>
        </p:txBody>
      </p:sp>
      <p:sp>
        <p:nvSpPr>
          <p:cNvPr id="1028" name="Rectangle 15"/>
          <p:cNvSpPr>
            <a:spLocks noGrp="1" noChangeArrowheads="1"/>
          </p:cNvSpPr>
          <p:nvPr>
            <p:ph type="title"/>
          </p:nvPr>
        </p:nvSpPr>
        <p:spPr bwMode="auto">
          <a:xfrm>
            <a:off x="422185" y="114300"/>
            <a:ext cx="8302869" cy="342900"/>
          </a:xfrm>
          <a:prstGeom prst="rect">
            <a:avLst/>
          </a:prstGeom>
          <a:noFill/>
          <a:ln>
            <a:noFill/>
          </a:ln>
          <a:effectLst>
            <a:outerShdw dist="17961" dir="2700000" algn="ctr" rotWithShape="0">
              <a:srgbClr val="AEC3DA"/>
            </a:outerShdw>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Tree>
    <p:extLst>
      <p:ext uri="{BB962C8B-B14F-4D97-AF65-F5344CB8AC3E}">
        <p14:creationId xmlns:p14="http://schemas.microsoft.com/office/powerpoint/2010/main" val="1566983792"/>
      </p:ext>
    </p:extLst>
  </p:cSld>
  <p:clrMap bg1="lt1" tx1="dk1" bg2="lt2" tx2="dk2" accent1="accent1" accent2="accent2" accent3="accent3" accent4="accent4" accent5="accent5" accent6="accent6" hlink="hlink" folHlink="folHlink"/>
  <p:sldLayoutIdLst>
    <p:sldLayoutId id="2147485650" r:id="rId1"/>
    <p:sldLayoutId id="2147485651" r:id="rId2"/>
    <p:sldLayoutId id="2147485652" r:id="rId3"/>
    <p:sldLayoutId id="2147485653" r:id="rId4"/>
    <p:sldLayoutId id="2147485654" r:id="rId5"/>
    <p:sldLayoutId id="2147485655" r:id="rId6"/>
    <p:sldLayoutId id="2147485656" r:id="rId7"/>
    <p:sldLayoutId id="2147485657" r:id="rId8"/>
    <p:sldLayoutId id="2147485658" r:id="rId9"/>
    <p:sldLayoutId id="2147485659" r:id="rId10"/>
    <p:sldLayoutId id="2147485660" r:id="rId11"/>
    <p:sldLayoutId id="2147485661" r:id="rId12"/>
  </p:sldLayoutIdLst>
  <p:hf hdr="0" dt="0"/>
  <p:txStyles>
    <p:titleStyle>
      <a:lvl1pPr algn="ctr" rtl="0" eaLnBrk="0" fontAlgn="base" hangingPunct="0">
        <a:spcBef>
          <a:spcPct val="0"/>
        </a:spcBef>
        <a:spcAft>
          <a:spcPct val="0"/>
        </a:spcAft>
        <a:defRPr sz="1939" b="1">
          <a:solidFill>
            <a:srgbClr val="00547E"/>
          </a:solidFill>
          <a:latin typeface="+mj-lt"/>
          <a:ea typeface="ＭＳ Ｐゴシック" charset="0"/>
          <a:cs typeface="ＭＳ Ｐゴシック" charset="0"/>
        </a:defRPr>
      </a:lvl1pPr>
      <a:lvl2pPr algn="ctr" rtl="0" eaLnBrk="0" fontAlgn="base" hangingPunct="0">
        <a:spcBef>
          <a:spcPct val="0"/>
        </a:spcBef>
        <a:spcAft>
          <a:spcPct val="0"/>
        </a:spcAft>
        <a:defRPr sz="1939" b="1">
          <a:solidFill>
            <a:srgbClr val="00547E"/>
          </a:solidFill>
          <a:latin typeface="Helvetica" pitchFamily="34" charset="0"/>
          <a:ea typeface="ＭＳ Ｐゴシック" charset="0"/>
          <a:cs typeface="ＭＳ Ｐゴシック" charset="0"/>
        </a:defRPr>
      </a:lvl2pPr>
      <a:lvl3pPr algn="ctr" rtl="0" eaLnBrk="0" fontAlgn="base" hangingPunct="0">
        <a:spcBef>
          <a:spcPct val="0"/>
        </a:spcBef>
        <a:spcAft>
          <a:spcPct val="0"/>
        </a:spcAft>
        <a:defRPr sz="1939" b="1">
          <a:solidFill>
            <a:srgbClr val="00547E"/>
          </a:solidFill>
          <a:latin typeface="Helvetica" pitchFamily="34" charset="0"/>
          <a:ea typeface="ＭＳ Ｐゴシック" charset="0"/>
          <a:cs typeface="ＭＳ Ｐゴシック" charset="0"/>
        </a:defRPr>
      </a:lvl3pPr>
      <a:lvl4pPr algn="ctr" rtl="0" eaLnBrk="0" fontAlgn="base" hangingPunct="0">
        <a:spcBef>
          <a:spcPct val="0"/>
        </a:spcBef>
        <a:spcAft>
          <a:spcPct val="0"/>
        </a:spcAft>
        <a:defRPr sz="1939" b="1">
          <a:solidFill>
            <a:srgbClr val="00547E"/>
          </a:solidFill>
          <a:latin typeface="Helvetica" pitchFamily="34" charset="0"/>
          <a:ea typeface="ＭＳ Ｐゴシック" charset="0"/>
          <a:cs typeface="ＭＳ Ｐゴシック" charset="0"/>
        </a:defRPr>
      </a:lvl4pPr>
      <a:lvl5pPr algn="ctr" rtl="0" eaLnBrk="0" fontAlgn="base" hangingPunct="0">
        <a:spcBef>
          <a:spcPct val="0"/>
        </a:spcBef>
        <a:spcAft>
          <a:spcPct val="0"/>
        </a:spcAft>
        <a:defRPr sz="1939" b="1">
          <a:solidFill>
            <a:srgbClr val="00547E"/>
          </a:solidFill>
          <a:latin typeface="Helvetica" pitchFamily="34" charset="0"/>
          <a:ea typeface="ＭＳ Ｐゴシック" charset="0"/>
          <a:cs typeface="ＭＳ Ｐゴシック" charset="0"/>
        </a:defRPr>
      </a:lvl5pPr>
      <a:lvl6pPr marL="316523" algn="ctr" rtl="0" eaLnBrk="0" fontAlgn="base" hangingPunct="0">
        <a:spcBef>
          <a:spcPct val="0"/>
        </a:spcBef>
        <a:spcAft>
          <a:spcPct val="0"/>
        </a:spcAft>
        <a:defRPr sz="1939" b="1">
          <a:solidFill>
            <a:srgbClr val="00547E"/>
          </a:solidFill>
          <a:latin typeface="Helvetica" pitchFamily="34" charset="0"/>
        </a:defRPr>
      </a:lvl6pPr>
      <a:lvl7pPr marL="633047" algn="ctr" rtl="0" eaLnBrk="0" fontAlgn="base" hangingPunct="0">
        <a:spcBef>
          <a:spcPct val="0"/>
        </a:spcBef>
        <a:spcAft>
          <a:spcPct val="0"/>
        </a:spcAft>
        <a:defRPr sz="1939" b="1">
          <a:solidFill>
            <a:srgbClr val="00547E"/>
          </a:solidFill>
          <a:latin typeface="Helvetica" pitchFamily="34" charset="0"/>
        </a:defRPr>
      </a:lvl7pPr>
      <a:lvl8pPr marL="949569" algn="ctr" rtl="0" eaLnBrk="0" fontAlgn="base" hangingPunct="0">
        <a:spcBef>
          <a:spcPct val="0"/>
        </a:spcBef>
        <a:spcAft>
          <a:spcPct val="0"/>
        </a:spcAft>
        <a:defRPr sz="1939" b="1">
          <a:solidFill>
            <a:srgbClr val="00547E"/>
          </a:solidFill>
          <a:latin typeface="Helvetica" pitchFamily="34" charset="0"/>
        </a:defRPr>
      </a:lvl8pPr>
      <a:lvl9pPr marL="1266092" algn="ctr" rtl="0" eaLnBrk="0" fontAlgn="base" hangingPunct="0">
        <a:spcBef>
          <a:spcPct val="0"/>
        </a:spcBef>
        <a:spcAft>
          <a:spcPct val="0"/>
        </a:spcAft>
        <a:defRPr sz="1939" b="1">
          <a:solidFill>
            <a:srgbClr val="00547E"/>
          </a:solidFill>
          <a:latin typeface="Helvetica" pitchFamily="34" charset="0"/>
        </a:defRPr>
      </a:lvl9pPr>
    </p:titleStyle>
    <p:bodyStyle>
      <a:lvl1pPr marL="237392" indent="-237392" algn="l" rtl="0" eaLnBrk="0" fontAlgn="base" hangingPunct="0">
        <a:spcBef>
          <a:spcPct val="20000"/>
        </a:spcBef>
        <a:spcAft>
          <a:spcPct val="0"/>
        </a:spcAft>
        <a:buChar char="•"/>
        <a:defRPr>
          <a:solidFill>
            <a:schemeClr val="tx1"/>
          </a:solidFill>
          <a:latin typeface="+mn-lt"/>
          <a:ea typeface="ＭＳ Ｐゴシック" charset="0"/>
          <a:cs typeface="ＭＳ Ｐゴシック" charset="0"/>
        </a:defRPr>
      </a:lvl1pPr>
      <a:lvl2pPr marL="514350" indent="-197827" algn="l" rtl="0" eaLnBrk="0" fontAlgn="base" hangingPunct="0">
        <a:spcBef>
          <a:spcPct val="20000"/>
        </a:spcBef>
        <a:spcAft>
          <a:spcPct val="0"/>
        </a:spcAft>
        <a:buChar char="–"/>
        <a:defRPr>
          <a:solidFill>
            <a:schemeClr val="tx1"/>
          </a:solidFill>
          <a:latin typeface="+mn-lt"/>
          <a:ea typeface="ＭＳ Ｐゴシック" charset="0"/>
        </a:defRPr>
      </a:lvl2pPr>
      <a:lvl3pPr marL="791307" indent="-158262" algn="l" rtl="0" eaLnBrk="0" fontAlgn="base" hangingPunct="0">
        <a:spcBef>
          <a:spcPct val="20000"/>
        </a:spcBef>
        <a:spcAft>
          <a:spcPct val="0"/>
        </a:spcAft>
        <a:buChar char="•"/>
        <a:defRPr>
          <a:solidFill>
            <a:schemeClr val="tx1"/>
          </a:solidFill>
          <a:latin typeface="+mn-lt"/>
          <a:ea typeface="ＭＳ Ｐゴシック" charset="0"/>
        </a:defRPr>
      </a:lvl3pPr>
      <a:lvl4pPr marL="1107831" indent="-158262" algn="l" rtl="0" eaLnBrk="0" fontAlgn="base" hangingPunct="0">
        <a:spcBef>
          <a:spcPct val="20000"/>
        </a:spcBef>
        <a:spcAft>
          <a:spcPct val="0"/>
        </a:spcAft>
        <a:buChar char="–"/>
        <a:defRPr>
          <a:solidFill>
            <a:schemeClr val="tx1"/>
          </a:solidFill>
          <a:latin typeface="+mn-lt"/>
          <a:ea typeface="ＭＳ Ｐゴシック" charset="0"/>
        </a:defRPr>
      </a:lvl4pPr>
      <a:lvl5pPr marL="1424354" indent="-158262" algn="l" rtl="0" eaLnBrk="0" fontAlgn="base" hangingPunct="0">
        <a:spcBef>
          <a:spcPct val="20000"/>
        </a:spcBef>
        <a:spcAft>
          <a:spcPct val="0"/>
        </a:spcAft>
        <a:buChar char="»"/>
        <a:defRPr>
          <a:solidFill>
            <a:schemeClr val="tx1"/>
          </a:solidFill>
          <a:latin typeface="+mn-lt"/>
          <a:ea typeface="ＭＳ Ｐゴシック" charset="0"/>
        </a:defRPr>
      </a:lvl5pPr>
      <a:lvl6pPr marL="1740877" indent="-158262" algn="l" rtl="0" eaLnBrk="0" fontAlgn="base" hangingPunct="0">
        <a:spcBef>
          <a:spcPct val="20000"/>
        </a:spcBef>
        <a:spcAft>
          <a:spcPct val="0"/>
        </a:spcAft>
        <a:buChar char="»"/>
        <a:defRPr>
          <a:solidFill>
            <a:schemeClr val="tx1"/>
          </a:solidFill>
          <a:latin typeface="+mn-lt"/>
        </a:defRPr>
      </a:lvl6pPr>
      <a:lvl7pPr marL="2057401" indent="-158262" algn="l" rtl="0" eaLnBrk="0" fontAlgn="base" hangingPunct="0">
        <a:spcBef>
          <a:spcPct val="20000"/>
        </a:spcBef>
        <a:spcAft>
          <a:spcPct val="0"/>
        </a:spcAft>
        <a:buChar char="»"/>
        <a:defRPr>
          <a:solidFill>
            <a:schemeClr val="tx1"/>
          </a:solidFill>
          <a:latin typeface="+mn-lt"/>
        </a:defRPr>
      </a:lvl7pPr>
      <a:lvl8pPr marL="2373924" indent="-158262" algn="l" rtl="0" eaLnBrk="0" fontAlgn="base" hangingPunct="0">
        <a:spcBef>
          <a:spcPct val="20000"/>
        </a:spcBef>
        <a:spcAft>
          <a:spcPct val="0"/>
        </a:spcAft>
        <a:buChar char="»"/>
        <a:defRPr>
          <a:solidFill>
            <a:schemeClr val="tx1"/>
          </a:solidFill>
          <a:latin typeface="+mn-lt"/>
        </a:defRPr>
      </a:lvl8pPr>
      <a:lvl9pPr marL="2690446" indent="-158262" algn="l" rtl="0" eaLnBrk="0" fontAlgn="base" hangingPunct="0">
        <a:spcBef>
          <a:spcPct val="20000"/>
        </a:spcBef>
        <a:spcAft>
          <a:spcPct val="0"/>
        </a:spcAft>
        <a:buChar char="»"/>
        <a:defRPr>
          <a:solidFill>
            <a:schemeClr val="tx1"/>
          </a:solidFill>
          <a:latin typeface="+mn-lt"/>
        </a:defRPr>
      </a:lvl9pPr>
    </p:bodyStyle>
    <p:otherStyle>
      <a:defPPr>
        <a:defRPr lang="en-US"/>
      </a:defPPr>
      <a:lvl1pPr marL="0" algn="l" defTabSz="633047" rtl="0" eaLnBrk="1" latinLnBrk="0" hangingPunct="1">
        <a:defRPr sz="1247" kern="1200">
          <a:solidFill>
            <a:schemeClr val="tx1"/>
          </a:solidFill>
          <a:latin typeface="+mn-lt"/>
          <a:ea typeface="+mn-ea"/>
          <a:cs typeface="+mn-cs"/>
        </a:defRPr>
      </a:lvl1pPr>
      <a:lvl2pPr marL="316523" algn="l" defTabSz="633047" rtl="0" eaLnBrk="1" latinLnBrk="0" hangingPunct="1">
        <a:defRPr sz="1247" kern="1200">
          <a:solidFill>
            <a:schemeClr val="tx1"/>
          </a:solidFill>
          <a:latin typeface="+mn-lt"/>
          <a:ea typeface="+mn-ea"/>
          <a:cs typeface="+mn-cs"/>
        </a:defRPr>
      </a:lvl2pPr>
      <a:lvl3pPr marL="633047" algn="l" defTabSz="633047" rtl="0" eaLnBrk="1" latinLnBrk="0" hangingPunct="1">
        <a:defRPr sz="1247" kern="1200">
          <a:solidFill>
            <a:schemeClr val="tx1"/>
          </a:solidFill>
          <a:latin typeface="+mn-lt"/>
          <a:ea typeface="+mn-ea"/>
          <a:cs typeface="+mn-cs"/>
        </a:defRPr>
      </a:lvl3pPr>
      <a:lvl4pPr marL="949569" algn="l" defTabSz="633047" rtl="0" eaLnBrk="1" latinLnBrk="0" hangingPunct="1">
        <a:defRPr sz="1247" kern="1200">
          <a:solidFill>
            <a:schemeClr val="tx1"/>
          </a:solidFill>
          <a:latin typeface="+mn-lt"/>
          <a:ea typeface="+mn-ea"/>
          <a:cs typeface="+mn-cs"/>
        </a:defRPr>
      </a:lvl4pPr>
      <a:lvl5pPr marL="1266092" algn="l" defTabSz="633047" rtl="0" eaLnBrk="1" latinLnBrk="0" hangingPunct="1">
        <a:defRPr sz="1247" kern="1200">
          <a:solidFill>
            <a:schemeClr val="tx1"/>
          </a:solidFill>
          <a:latin typeface="+mn-lt"/>
          <a:ea typeface="+mn-ea"/>
          <a:cs typeface="+mn-cs"/>
        </a:defRPr>
      </a:lvl5pPr>
      <a:lvl6pPr marL="1582616" algn="l" defTabSz="633047" rtl="0" eaLnBrk="1" latinLnBrk="0" hangingPunct="1">
        <a:defRPr sz="1247" kern="1200">
          <a:solidFill>
            <a:schemeClr val="tx1"/>
          </a:solidFill>
          <a:latin typeface="+mn-lt"/>
          <a:ea typeface="+mn-ea"/>
          <a:cs typeface="+mn-cs"/>
        </a:defRPr>
      </a:lvl6pPr>
      <a:lvl7pPr marL="1899139" algn="l" defTabSz="633047" rtl="0" eaLnBrk="1" latinLnBrk="0" hangingPunct="1">
        <a:defRPr sz="1247" kern="1200">
          <a:solidFill>
            <a:schemeClr val="tx1"/>
          </a:solidFill>
          <a:latin typeface="+mn-lt"/>
          <a:ea typeface="+mn-ea"/>
          <a:cs typeface="+mn-cs"/>
        </a:defRPr>
      </a:lvl7pPr>
      <a:lvl8pPr marL="2215661" algn="l" defTabSz="633047" rtl="0" eaLnBrk="1" latinLnBrk="0" hangingPunct="1">
        <a:defRPr sz="1247" kern="1200">
          <a:solidFill>
            <a:schemeClr val="tx1"/>
          </a:solidFill>
          <a:latin typeface="+mn-lt"/>
          <a:ea typeface="+mn-ea"/>
          <a:cs typeface="+mn-cs"/>
        </a:defRPr>
      </a:lvl8pPr>
      <a:lvl9pPr marL="2532185" algn="l" defTabSz="633047" rtl="0" eaLnBrk="1" latinLnBrk="0" hangingPunct="1">
        <a:defRPr sz="124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Shape 95"/>
        <p:cNvGrpSpPr/>
        <p:nvPr/>
      </p:nvGrpSpPr>
      <p:grpSpPr>
        <a:xfrm>
          <a:off x="0" y="0"/>
          <a:ext cx="0" cy="0"/>
          <a:chOff x="0" y="0"/>
          <a:chExt cx="0" cy="0"/>
        </a:xfrm>
      </p:grpSpPr>
      <p:sp>
        <p:nvSpPr>
          <p:cNvPr id="96" name="Google Shape;96;p14"/>
          <p:cNvSpPr txBox="1">
            <a:spLocks noGrp="1"/>
          </p:cNvSpPr>
          <p:nvPr>
            <p:ph type="title"/>
          </p:nvPr>
        </p:nvSpPr>
        <p:spPr>
          <a:xfrm>
            <a:off x="86024" y="0"/>
            <a:ext cx="8968667" cy="580344"/>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400"/>
              <a:buNone/>
              <a:defRPr sz="1800" b="0" i="0" u="none" strike="noStrike" cap="none"/>
            </a:lvl1pPr>
            <a:lvl2pPr marR="0" lvl="1" algn="l" rtl="0">
              <a:spcBef>
                <a:spcPts val="0"/>
              </a:spcBef>
              <a:spcAft>
                <a:spcPts val="0"/>
              </a:spcAft>
              <a:buSzPts val="1400"/>
              <a:buNone/>
              <a:defRPr sz="1800" b="0" i="0" u="none" strike="noStrike" cap="none"/>
            </a:lvl2pPr>
            <a:lvl3pPr marR="0" lvl="2" algn="l" rtl="0">
              <a:spcBef>
                <a:spcPts val="0"/>
              </a:spcBef>
              <a:spcAft>
                <a:spcPts val="0"/>
              </a:spcAft>
              <a:buSzPts val="1400"/>
              <a:buNone/>
              <a:defRPr sz="1800" b="0" i="0" u="none" strike="noStrike" cap="none"/>
            </a:lvl3pPr>
            <a:lvl4pPr marR="0" lvl="3" algn="l" rtl="0">
              <a:spcBef>
                <a:spcPts val="0"/>
              </a:spcBef>
              <a:spcAft>
                <a:spcPts val="0"/>
              </a:spcAft>
              <a:buSzPts val="1400"/>
              <a:buNone/>
              <a:defRPr sz="1800" b="0" i="0" u="none" strike="noStrike" cap="none"/>
            </a:lvl4pPr>
            <a:lvl5pPr marR="0" lvl="4" algn="l" rtl="0">
              <a:spcBef>
                <a:spcPts val="0"/>
              </a:spcBef>
              <a:spcAft>
                <a:spcPts val="0"/>
              </a:spcAft>
              <a:buSzPts val="1400"/>
              <a:buNone/>
              <a:defRPr sz="1800" b="0" i="0" u="none" strike="noStrike" cap="none"/>
            </a:lvl5pPr>
            <a:lvl6pPr marR="0" lvl="5" algn="l" rtl="0">
              <a:spcBef>
                <a:spcPts val="0"/>
              </a:spcBef>
              <a:spcAft>
                <a:spcPts val="0"/>
              </a:spcAft>
              <a:buSzPts val="1400"/>
              <a:buNone/>
              <a:defRPr sz="1800" b="0" i="0" u="none" strike="noStrike" cap="none"/>
            </a:lvl6pPr>
            <a:lvl7pPr marR="0" lvl="6" algn="l" rtl="0">
              <a:spcBef>
                <a:spcPts val="0"/>
              </a:spcBef>
              <a:spcAft>
                <a:spcPts val="0"/>
              </a:spcAft>
              <a:buSzPts val="1400"/>
              <a:buNone/>
              <a:defRPr sz="1800" b="0" i="0" u="none" strike="noStrike" cap="none"/>
            </a:lvl7pPr>
            <a:lvl8pPr marR="0" lvl="7" algn="l" rtl="0">
              <a:spcBef>
                <a:spcPts val="0"/>
              </a:spcBef>
              <a:spcAft>
                <a:spcPts val="0"/>
              </a:spcAft>
              <a:buSzPts val="1400"/>
              <a:buNone/>
              <a:defRPr sz="1800" b="0" i="0" u="none" strike="noStrike" cap="none"/>
            </a:lvl8pPr>
            <a:lvl9pPr marR="0" lvl="8" algn="l" rtl="0">
              <a:spcBef>
                <a:spcPts val="0"/>
              </a:spcBef>
              <a:spcAft>
                <a:spcPts val="0"/>
              </a:spcAft>
              <a:buSzPts val="1400"/>
              <a:buNone/>
              <a:defRPr sz="1800" b="0" i="0" u="none" strike="noStrike" cap="none"/>
            </a:lvl9pPr>
          </a:lstStyle>
          <a:p>
            <a:endParaRPr/>
          </a:p>
        </p:txBody>
      </p:sp>
      <p:sp>
        <p:nvSpPr>
          <p:cNvPr id="97" name="Google Shape;97;p14"/>
          <p:cNvSpPr txBox="1">
            <a:spLocks noGrp="1"/>
          </p:cNvSpPr>
          <p:nvPr>
            <p:ph type="body" idx="1"/>
          </p:nvPr>
        </p:nvSpPr>
        <p:spPr>
          <a:xfrm>
            <a:off x="86019" y="616619"/>
            <a:ext cx="8971714" cy="2983117"/>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
        <p:nvSpPr>
          <p:cNvPr id="98" name="Google Shape;98;p14"/>
          <p:cNvSpPr txBox="1">
            <a:spLocks noGrp="1"/>
          </p:cNvSpPr>
          <p:nvPr>
            <p:ph type="sldNum" idx="12"/>
          </p:nvPr>
        </p:nvSpPr>
        <p:spPr>
          <a:xfrm>
            <a:off x="6967540" y="4998327"/>
            <a:ext cx="2133204" cy="145086"/>
          </a:xfrm>
          <a:prstGeom prst="rect">
            <a:avLst/>
          </a:prstGeom>
          <a:noFill/>
          <a:ln>
            <a:noFill/>
          </a:ln>
        </p:spPr>
        <p:txBody>
          <a:bodyPr spcFirstLastPara="1" wrap="square" lIns="0" tIns="0" rIns="0" bIns="0" anchor="t" anchorCtr="0">
            <a:noAutofit/>
          </a:bodyPr>
          <a:lstStyle>
            <a:lvl1pPr marL="0" marR="0" lvl="0" indent="0" algn="r" rtl="0">
              <a:spcBef>
                <a:spcPts val="0"/>
              </a:spcBef>
              <a:buSzPts val="1200"/>
              <a:buFont typeface="Ubuntu"/>
              <a:buNone/>
              <a:defRPr sz="847" b="0" strike="noStrike">
                <a:latin typeface="Ubuntu"/>
                <a:ea typeface="Ubuntu"/>
                <a:cs typeface="Ubuntu"/>
                <a:sym typeface="Ubuntu"/>
              </a:defRPr>
            </a:lvl1pPr>
            <a:lvl2pPr marL="0" marR="0" lvl="1" indent="0" algn="r" rtl="0">
              <a:spcBef>
                <a:spcPts val="0"/>
              </a:spcBef>
              <a:buSzPts val="1200"/>
              <a:buFont typeface="Ubuntu"/>
              <a:buNone/>
              <a:defRPr sz="847" b="0" strike="noStrike">
                <a:latin typeface="Ubuntu"/>
                <a:ea typeface="Ubuntu"/>
                <a:cs typeface="Ubuntu"/>
                <a:sym typeface="Ubuntu"/>
              </a:defRPr>
            </a:lvl2pPr>
            <a:lvl3pPr marL="0" marR="0" lvl="2" indent="0" algn="r" rtl="0">
              <a:spcBef>
                <a:spcPts val="0"/>
              </a:spcBef>
              <a:buSzPts val="1200"/>
              <a:buFont typeface="Ubuntu"/>
              <a:buNone/>
              <a:defRPr sz="847" b="0" strike="noStrike">
                <a:latin typeface="Ubuntu"/>
                <a:ea typeface="Ubuntu"/>
                <a:cs typeface="Ubuntu"/>
                <a:sym typeface="Ubuntu"/>
              </a:defRPr>
            </a:lvl3pPr>
            <a:lvl4pPr marL="0" marR="0" lvl="3" indent="0" algn="r" rtl="0">
              <a:spcBef>
                <a:spcPts val="0"/>
              </a:spcBef>
              <a:buSzPts val="1200"/>
              <a:buFont typeface="Ubuntu"/>
              <a:buNone/>
              <a:defRPr sz="847" b="0" strike="noStrike">
                <a:latin typeface="Ubuntu"/>
                <a:ea typeface="Ubuntu"/>
                <a:cs typeface="Ubuntu"/>
                <a:sym typeface="Ubuntu"/>
              </a:defRPr>
            </a:lvl4pPr>
            <a:lvl5pPr marL="0" marR="0" lvl="4" indent="0" algn="r" rtl="0">
              <a:spcBef>
                <a:spcPts val="0"/>
              </a:spcBef>
              <a:buSzPts val="1200"/>
              <a:buFont typeface="Ubuntu"/>
              <a:buNone/>
              <a:defRPr sz="847" b="0" strike="noStrike">
                <a:latin typeface="Ubuntu"/>
                <a:ea typeface="Ubuntu"/>
                <a:cs typeface="Ubuntu"/>
                <a:sym typeface="Ubuntu"/>
              </a:defRPr>
            </a:lvl5pPr>
            <a:lvl6pPr marL="0" marR="0" lvl="5" indent="0" algn="r" rtl="0">
              <a:spcBef>
                <a:spcPts val="0"/>
              </a:spcBef>
              <a:buSzPts val="1200"/>
              <a:buFont typeface="Ubuntu"/>
              <a:buNone/>
              <a:defRPr sz="847" b="0" strike="noStrike">
                <a:latin typeface="Ubuntu"/>
                <a:ea typeface="Ubuntu"/>
                <a:cs typeface="Ubuntu"/>
                <a:sym typeface="Ubuntu"/>
              </a:defRPr>
            </a:lvl6pPr>
            <a:lvl7pPr marL="0" marR="0" lvl="6" indent="0" algn="r" rtl="0">
              <a:spcBef>
                <a:spcPts val="0"/>
              </a:spcBef>
              <a:buSzPts val="1200"/>
              <a:buFont typeface="Ubuntu"/>
              <a:buNone/>
              <a:defRPr sz="847" b="0" strike="noStrike">
                <a:latin typeface="Ubuntu"/>
                <a:ea typeface="Ubuntu"/>
                <a:cs typeface="Ubuntu"/>
                <a:sym typeface="Ubuntu"/>
              </a:defRPr>
            </a:lvl7pPr>
            <a:lvl8pPr marL="0" marR="0" lvl="7" indent="0" algn="r" rtl="0">
              <a:spcBef>
                <a:spcPts val="0"/>
              </a:spcBef>
              <a:buSzPts val="1200"/>
              <a:buFont typeface="Ubuntu"/>
              <a:buNone/>
              <a:defRPr sz="847" b="0" strike="noStrike">
                <a:latin typeface="Ubuntu"/>
                <a:ea typeface="Ubuntu"/>
                <a:cs typeface="Ubuntu"/>
                <a:sym typeface="Ubuntu"/>
              </a:defRPr>
            </a:lvl8pPr>
            <a:lvl9pPr marL="0" marR="0" lvl="8" indent="0" algn="r" rtl="0">
              <a:spcBef>
                <a:spcPts val="0"/>
              </a:spcBef>
              <a:buSzPts val="1200"/>
              <a:buFont typeface="Ubuntu"/>
              <a:buNone/>
              <a:defRPr sz="847" b="0" strike="noStrike">
                <a:latin typeface="Ubuntu"/>
                <a:ea typeface="Ubuntu"/>
                <a:cs typeface="Ubuntu"/>
                <a:sym typeface="Ubuntu"/>
              </a:defRPr>
            </a:lvl9pPr>
          </a:lstStyle>
          <a:p>
            <a:pPr>
              <a:spcAft>
                <a:spcPts val="0"/>
              </a:spcAft>
            </a:pPr>
            <a:fld id="{00000000-1234-1234-1234-123412341234}" type="slidenum">
              <a:rPr lang="en-US" smtClean="0"/>
              <a:pPr>
                <a:spcAft>
                  <a:spcPts val="0"/>
                </a:spcAft>
              </a:pPr>
              <a:t>‹#›</a:t>
            </a:fld>
            <a:endParaRPr lang="en-US">
              <a:latin typeface="Ubuntu Light"/>
              <a:ea typeface="Ubuntu Light"/>
              <a:cs typeface="Ubuntu Light"/>
              <a:sym typeface="Ubuntu Light"/>
            </a:endParaRPr>
          </a:p>
        </p:txBody>
      </p:sp>
      <p:cxnSp>
        <p:nvCxnSpPr>
          <p:cNvPr id="99" name="Google Shape;99;p14"/>
          <p:cNvCxnSpPr/>
          <p:nvPr/>
        </p:nvCxnSpPr>
        <p:spPr>
          <a:xfrm>
            <a:off x="5" y="4960628"/>
            <a:ext cx="9143753" cy="0"/>
          </a:xfrm>
          <a:prstGeom prst="straightConnector1">
            <a:avLst/>
          </a:prstGeom>
          <a:noFill/>
          <a:ln w="18350" cap="flat" cmpd="sng">
            <a:solidFill>
              <a:srgbClr val="000000"/>
            </a:solidFill>
            <a:prstDash val="solid"/>
            <a:round/>
            <a:headEnd type="none" w="sm" len="sm"/>
            <a:tailEnd type="none" w="sm" len="sm"/>
          </a:ln>
        </p:spPr>
      </p:cxnSp>
      <p:cxnSp>
        <p:nvCxnSpPr>
          <p:cNvPr id="100" name="Google Shape;100;p14"/>
          <p:cNvCxnSpPr/>
          <p:nvPr/>
        </p:nvCxnSpPr>
        <p:spPr>
          <a:xfrm>
            <a:off x="5" y="580344"/>
            <a:ext cx="9143753" cy="0"/>
          </a:xfrm>
          <a:prstGeom prst="straightConnector1">
            <a:avLst/>
          </a:prstGeom>
          <a:noFill/>
          <a:ln w="18350" cap="flat" cmpd="sng">
            <a:solidFill>
              <a:srgbClr val="000000"/>
            </a:solidFill>
            <a:prstDash val="solid"/>
            <a:round/>
            <a:headEnd type="none" w="sm" len="sm"/>
            <a:tailEnd type="none" w="sm" len="sm"/>
          </a:ln>
        </p:spPr>
      </p:cxnSp>
      <p:sp>
        <p:nvSpPr>
          <p:cNvPr id="101" name="Google Shape;101;p14"/>
          <p:cNvSpPr txBox="1"/>
          <p:nvPr/>
        </p:nvSpPr>
        <p:spPr>
          <a:xfrm>
            <a:off x="2425804" y="4997473"/>
            <a:ext cx="4300950" cy="145181"/>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Clr>
                <a:srgbClr val="808080"/>
              </a:buClr>
              <a:buSzPts val="1200"/>
              <a:buFont typeface="Ubuntu"/>
              <a:buNone/>
            </a:pPr>
            <a:r>
              <a:rPr lang="en-US" sz="847">
                <a:solidFill>
                  <a:srgbClr val="808080"/>
                </a:solidFill>
                <a:latin typeface="Ubuntu"/>
                <a:ea typeface="Ubuntu"/>
                <a:cs typeface="Ubuntu"/>
                <a:sym typeface="Ubuntu"/>
              </a:rPr>
              <a:t>CROHEP</a:t>
            </a:r>
            <a:r>
              <a:rPr lang="en-US" sz="847" b="0" strike="noStrike">
                <a:solidFill>
                  <a:srgbClr val="808080"/>
                </a:solidFill>
                <a:latin typeface="Ubuntu"/>
                <a:ea typeface="Ubuntu"/>
                <a:cs typeface="Ubuntu"/>
                <a:sym typeface="Ubuntu"/>
              </a:rPr>
              <a:t> Meeting</a:t>
            </a:r>
            <a:endParaRPr sz="2258"/>
          </a:p>
        </p:txBody>
      </p:sp>
      <p:sp>
        <p:nvSpPr>
          <p:cNvPr id="102" name="Google Shape;102;p14"/>
          <p:cNvSpPr txBox="1"/>
          <p:nvPr/>
        </p:nvSpPr>
        <p:spPr>
          <a:xfrm>
            <a:off x="43009" y="4998330"/>
            <a:ext cx="2133260" cy="145181"/>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sz="847">
                <a:solidFill>
                  <a:srgbClr val="808080"/>
                </a:solidFill>
                <a:latin typeface="Ubuntu"/>
                <a:ea typeface="Ubuntu"/>
                <a:cs typeface="Ubuntu"/>
                <a:sym typeface="Ubuntu"/>
              </a:rPr>
              <a:t>Feb. 21, 2024</a:t>
            </a:r>
            <a:endParaRPr sz="847">
              <a:solidFill>
                <a:srgbClr val="808080"/>
              </a:solidFill>
              <a:latin typeface="Ubuntu"/>
              <a:ea typeface="Ubuntu"/>
              <a:cs typeface="Ubuntu"/>
              <a:sym typeface="Ubuntu"/>
            </a:endParaRPr>
          </a:p>
        </p:txBody>
      </p:sp>
    </p:spTree>
    <p:extLst>
      <p:ext uri="{BB962C8B-B14F-4D97-AF65-F5344CB8AC3E}">
        <p14:creationId xmlns:p14="http://schemas.microsoft.com/office/powerpoint/2010/main" val="592972824"/>
      </p:ext>
    </p:extLst>
  </p:cSld>
  <p:clrMap bg1="lt1" tx1="dk1" bg2="dk2" tx2="lt2" accent1="accent1" accent2="accent2" accent3="accent3" accent4="accent4" accent5="accent5" accent6="accent6" hlink="hlink" folHlink="folHlink"/>
  <p:sldLayoutIdLst>
    <p:sldLayoutId id="2147485702" r:id="rId1"/>
    <p:sldLayoutId id="2147485703" r:id="rId2"/>
    <p:sldLayoutId id="2147485704" r:id="rId3"/>
    <p:sldLayoutId id="2147485705" r:id="rId4"/>
    <p:sldLayoutId id="2147485706" r:id="rId5"/>
    <p:sldLayoutId id="2147485707" r:id="rId6"/>
    <p:sldLayoutId id="2147485708" r:id="rId7"/>
    <p:sldLayoutId id="2147485709" r:id="rId8"/>
    <p:sldLayoutId id="2147485710" r:id="rId9"/>
    <p:sldLayoutId id="2147485711" r:id="rId10"/>
    <p:sldLayoutId id="2147485712" r:id="rId11"/>
    <p:sldLayoutId id="2147485713"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988"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g"/><Relationship Id="rId7" Type="http://schemas.openxmlformats.org/officeDocument/2006/relationships/image" Target="../media/image24.jpg"/><Relationship Id="rId2" Type="http://schemas.openxmlformats.org/officeDocument/2006/relationships/image" Target="../media/image19.jpg"/><Relationship Id="rId1" Type="http://schemas.openxmlformats.org/officeDocument/2006/relationships/slideLayout" Target="../slideLayouts/slideLayout2.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2.xml"/><Relationship Id="rId4" Type="http://schemas.openxmlformats.org/officeDocument/2006/relationships/image" Target="../media/image42.emf"/></Relationships>
</file>

<file path=ppt/slides/_rels/slide44.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jpeg"/></Relationships>
</file>

<file path=ppt/slides/_rels/slide4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48.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indico.cern.ch/event/846579/contributions/3663780/attachments/1958693/3254536/20191119-CERN_Membership.pdf" TargetMode="External"/><Relationship Id="rId2" Type="http://schemas.openxmlformats.org/officeDocument/2006/relationships/hyperlink" Target="https://careers.cern/" TargetMode="Externa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0.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0770" name="Rectangle 2"/>
          <p:cNvSpPr>
            <a:spLocks noGrp="1" noChangeArrowheads="1"/>
          </p:cNvSpPr>
          <p:nvPr>
            <p:ph type="ctrTitle"/>
          </p:nvPr>
        </p:nvSpPr>
        <p:spPr>
          <a:xfrm>
            <a:off x="1132073" y="987574"/>
            <a:ext cx="6580424" cy="1694957"/>
          </a:xfrm>
          <a:effectLst>
            <a:outerShdw blurRad="63500" dist="38099" dir="2700000" algn="ctr" rotWithShape="0">
              <a:schemeClr val="bg2">
                <a:alpha val="74998"/>
              </a:schemeClr>
            </a:outerShdw>
          </a:effectLst>
        </p:spPr>
        <p:txBody>
          <a:bodyPr/>
          <a:lstStyle/>
          <a:p>
            <a:r>
              <a:rPr lang="en-US" sz="4154" dirty="0">
                <a:latin typeface="Verdana"/>
                <a:cs typeface="Verdana"/>
              </a:rPr>
              <a:t>News from CERN</a:t>
            </a:r>
          </a:p>
        </p:txBody>
      </p:sp>
      <p:sp>
        <p:nvSpPr>
          <p:cNvPr id="6" name="Rectangle 2053"/>
          <p:cNvSpPr>
            <a:spLocks noGrp="1" noChangeArrowheads="1"/>
          </p:cNvSpPr>
          <p:nvPr>
            <p:ph type="subTitle" idx="4294967295"/>
          </p:nvPr>
        </p:nvSpPr>
        <p:spPr bwMode="auto">
          <a:xfrm>
            <a:off x="1555845" y="3768194"/>
            <a:ext cx="5932610" cy="620143"/>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indent="0" algn="r">
              <a:lnSpc>
                <a:spcPct val="90000"/>
              </a:lnSpc>
              <a:buNone/>
            </a:pPr>
            <a:r>
              <a:rPr lang="hr-HR" sz="1661" dirty="0">
                <a:solidFill>
                  <a:srgbClr val="660033"/>
                </a:solidFill>
                <a:latin typeface="Tahoma" charset="0"/>
                <a:cs typeface="Tahoma" charset="0"/>
              </a:rPr>
              <a:t>CROHEP </a:t>
            </a:r>
            <a:r>
              <a:rPr lang="hr-HR" sz="1661" dirty="0" err="1">
                <a:solidFill>
                  <a:srgbClr val="660033"/>
                </a:solidFill>
                <a:latin typeface="Tahoma" charset="0"/>
                <a:cs typeface="Tahoma" charset="0"/>
              </a:rPr>
              <a:t>Meeting</a:t>
            </a:r>
            <a:r>
              <a:rPr lang="hr-HR" sz="1661" dirty="0">
                <a:solidFill>
                  <a:srgbClr val="660033"/>
                </a:solidFill>
                <a:latin typeface="Tahoma" charset="0"/>
                <a:cs typeface="Tahoma" charset="0"/>
              </a:rPr>
              <a:t>, </a:t>
            </a:r>
            <a:r>
              <a:rPr lang="hr-HR" sz="1661" dirty="0" err="1">
                <a:solidFill>
                  <a:srgbClr val="660033"/>
                </a:solidFill>
                <a:latin typeface="Tahoma" charset="0"/>
                <a:cs typeface="Tahoma" charset="0"/>
              </a:rPr>
              <a:t>February</a:t>
            </a:r>
            <a:r>
              <a:rPr lang="hr-HR" sz="1661" dirty="0">
                <a:solidFill>
                  <a:srgbClr val="660033"/>
                </a:solidFill>
                <a:latin typeface="Tahoma" charset="0"/>
                <a:cs typeface="Tahoma" charset="0"/>
              </a:rPr>
              <a:t> 18, 2025, PMF Zagreb</a:t>
            </a:r>
          </a:p>
          <a:p>
            <a:pPr marL="0" indent="0" algn="r">
              <a:lnSpc>
                <a:spcPct val="90000"/>
              </a:lnSpc>
              <a:buNone/>
            </a:pPr>
            <a:r>
              <a:rPr lang="ta-IN" sz="1661" i="1" dirty="0" err="1">
                <a:solidFill>
                  <a:srgbClr val="003366"/>
                </a:solidFill>
                <a:latin typeface="Tahoma" charset="0"/>
                <a:cs typeface="Tahoma" charset="0"/>
              </a:rPr>
              <a:t>Vuko</a:t>
            </a:r>
            <a:r>
              <a:rPr lang="ta-IN" sz="1661" i="1" dirty="0">
                <a:solidFill>
                  <a:srgbClr val="003366"/>
                </a:solidFill>
                <a:latin typeface="Tahoma" charset="0"/>
                <a:cs typeface="Tahoma" charset="0"/>
              </a:rPr>
              <a:t> </a:t>
            </a:r>
            <a:r>
              <a:rPr lang="ta-IN" sz="1661" i="1" dirty="0" err="1">
                <a:solidFill>
                  <a:srgbClr val="003366"/>
                </a:solidFill>
                <a:latin typeface="Tahoma" charset="0"/>
                <a:cs typeface="Tahoma" charset="0"/>
              </a:rPr>
              <a:t>Brigljević</a:t>
            </a:r>
            <a:r>
              <a:rPr lang="ta-IN" sz="1661" i="1" dirty="0">
                <a:solidFill>
                  <a:srgbClr val="003366"/>
                </a:solidFill>
                <a:latin typeface="Tahoma" charset="0"/>
                <a:cs typeface="Tahoma" charset="0"/>
              </a:rPr>
              <a:t>, </a:t>
            </a:r>
            <a:r>
              <a:rPr lang="ta-IN" sz="1661" i="1" dirty="0" err="1">
                <a:solidFill>
                  <a:srgbClr val="003366"/>
                </a:solidFill>
                <a:latin typeface="Tahoma" charset="0"/>
                <a:cs typeface="Tahoma" charset="0"/>
              </a:rPr>
              <a:t>Institut</a:t>
            </a:r>
            <a:r>
              <a:rPr lang="ta-IN" sz="1661" i="1" dirty="0">
                <a:solidFill>
                  <a:srgbClr val="003366"/>
                </a:solidFill>
                <a:latin typeface="Tahoma" charset="0"/>
                <a:cs typeface="Tahoma" charset="0"/>
              </a:rPr>
              <a:t> </a:t>
            </a:r>
            <a:r>
              <a:rPr lang="ta-IN" sz="1661" i="1" dirty="0" err="1">
                <a:solidFill>
                  <a:srgbClr val="003366"/>
                </a:solidFill>
                <a:latin typeface="Tahoma" charset="0"/>
                <a:cs typeface="Tahoma" charset="0"/>
              </a:rPr>
              <a:t>Ruđer</a:t>
            </a:r>
            <a:r>
              <a:rPr lang="ta-IN" sz="1661" i="1" dirty="0">
                <a:solidFill>
                  <a:srgbClr val="003366"/>
                </a:solidFill>
                <a:latin typeface="Tahoma" charset="0"/>
                <a:cs typeface="Tahoma" charset="0"/>
              </a:rPr>
              <a:t> </a:t>
            </a:r>
            <a:r>
              <a:rPr lang="ta-IN" sz="1661" i="1" dirty="0" err="1">
                <a:solidFill>
                  <a:srgbClr val="003366"/>
                </a:solidFill>
                <a:latin typeface="Tahoma" charset="0"/>
                <a:cs typeface="Tahoma" charset="0"/>
              </a:rPr>
              <a:t>Bošković</a:t>
            </a:r>
            <a:r>
              <a:rPr lang="ta-IN" sz="1661" i="1" dirty="0">
                <a:solidFill>
                  <a:srgbClr val="003366"/>
                </a:solidFill>
                <a:latin typeface="Tahoma" charset="0"/>
                <a:cs typeface="Tahoma" charset="0"/>
              </a:rPr>
              <a:t>, </a:t>
            </a:r>
            <a:r>
              <a:rPr lang="ta-IN" sz="1661" i="1" dirty="0" err="1">
                <a:solidFill>
                  <a:srgbClr val="003366"/>
                </a:solidFill>
                <a:latin typeface="Tahoma" charset="0"/>
                <a:cs typeface="Tahoma" charset="0"/>
              </a:rPr>
              <a:t>Zagreb</a:t>
            </a:r>
            <a:endParaRPr lang="ta-IN" sz="1661" i="1" dirty="0">
              <a:solidFill>
                <a:srgbClr val="003366"/>
              </a:solidFill>
              <a:latin typeface="Tahoma" charset="0"/>
              <a:cs typeface="Tahoma" charset="0"/>
            </a:endParaRPr>
          </a:p>
          <a:p>
            <a:pPr marL="0" indent="0" algn="r">
              <a:lnSpc>
                <a:spcPct val="90000"/>
              </a:lnSpc>
              <a:buNone/>
            </a:pPr>
            <a:endParaRPr lang="hr-HR" sz="1661" dirty="0">
              <a:solidFill>
                <a:srgbClr val="003366"/>
              </a:solidFill>
              <a:latin typeface="Tahoma" charset="0"/>
              <a:cs typeface="Tahoma" charset="0"/>
            </a:endParaRPr>
          </a:p>
        </p:txBody>
      </p:sp>
      <p:pic>
        <p:nvPicPr>
          <p:cNvPr id="7" name="Picture 8" descr="475px-Coat_of_arms_of_Croat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615" y="1508262"/>
            <a:ext cx="672387" cy="8474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701567" y="1524868"/>
            <a:ext cx="830873" cy="8308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046289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Notes on employment (2)</a:t>
            </a:r>
          </a:p>
        </p:txBody>
      </p:sp>
      <p:sp>
        <p:nvSpPr>
          <p:cNvPr id="3" name="Content Placeholder 2"/>
          <p:cNvSpPr>
            <a:spLocks noGrp="1"/>
          </p:cNvSpPr>
          <p:nvPr>
            <p:ph idx="1"/>
          </p:nvPr>
        </p:nvSpPr>
        <p:spPr>
          <a:xfrm>
            <a:off x="323528" y="843558"/>
            <a:ext cx="8496944" cy="3888431"/>
          </a:xfrm>
        </p:spPr>
        <p:txBody>
          <a:bodyPr/>
          <a:lstStyle/>
          <a:p>
            <a:r>
              <a:rPr lang="en-GB" sz="1600" dirty="0"/>
              <a:t>For all these positions, Croatian applicants enter the quota for Member and Associate member state (MS) nationals</a:t>
            </a:r>
          </a:p>
          <a:p>
            <a:pPr marL="342900" lvl="1" indent="0">
              <a:buNone/>
            </a:pPr>
            <a:endParaRPr lang="en-GB" sz="1600" dirty="0"/>
          </a:p>
          <a:p>
            <a:r>
              <a:rPr lang="en-GB" sz="1600" dirty="0"/>
              <a:t>Note: this right corresponds to the nationality of the candidate, not to the country the candidate is working in:</a:t>
            </a:r>
          </a:p>
          <a:p>
            <a:pPr lvl="1"/>
            <a:r>
              <a:rPr lang="en-GB" sz="1600" dirty="0"/>
              <a:t>A national from a NMS country working in Croatia applies as NMS candidate</a:t>
            </a:r>
          </a:p>
          <a:p>
            <a:pPr lvl="1"/>
            <a:r>
              <a:rPr lang="en-GB" sz="1600" dirty="0"/>
              <a:t>A Croatian national working abroad now applies as MS candidate</a:t>
            </a:r>
          </a:p>
          <a:p>
            <a:endParaRPr lang="en-GB" sz="1600" dirty="0"/>
          </a:p>
          <a:p>
            <a:r>
              <a:rPr lang="en-GB" sz="1600" dirty="0"/>
              <a:t>Only fixed-term positions to Associate Member State nationals</a:t>
            </a:r>
          </a:p>
          <a:p>
            <a:pPr marL="0" indent="0">
              <a:buNone/>
            </a:pPr>
            <a:endParaRPr lang="en-GB" sz="1600" dirty="0"/>
          </a:p>
          <a:p>
            <a:r>
              <a:rPr lang="en-GB" sz="1600" dirty="0"/>
              <a:t>Where does the selection of Croatian applicants happen: at CERN</a:t>
            </a:r>
          </a:p>
          <a:p>
            <a:pPr lvl="1"/>
            <a:r>
              <a:rPr lang="en-GB" sz="1600" dirty="0"/>
              <a:t>No one in Croatia intervenes in the selection procedure (exception: Council delegate for research fellows / GRAD )</a:t>
            </a:r>
          </a:p>
          <a:p>
            <a:pPr lvl="1"/>
            <a:r>
              <a:rPr lang="en-GB" sz="1600" dirty="0"/>
              <a:t>MZOM / Croatian community not given information about Croatian applicants (GDPR)</a:t>
            </a:r>
          </a:p>
        </p:txBody>
      </p:sp>
      <p:sp>
        <p:nvSpPr>
          <p:cNvPr id="4" name="Slide Number Placeholder 3"/>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10</a:t>
            </a:fld>
            <a:endParaRPr lang="en-US">
              <a:solidFill>
                <a:srgbClr val="000000"/>
              </a:solidFill>
            </a:endParaRPr>
          </a:p>
        </p:txBody>
      </p:sp>
    </p:spTree>
    <p:extLst>
      <p:ext uri="{BB962C8B-B14F-4D97-AF65-F5344CB8AC3E}">
        <p14:creationId xmlns:p14="http://schemas.microsoft.com/office/powerpoint/2010/main" val="2584510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Opportunities for Croatian companies</a:t>
            </a:r>
          </a:p>
        </p:txBody>
      </p:sp>
      <p:sp>
        <p:nvSpPr>
          <p:cNvPr id="3" name="Content Placeholder 2"/>
          <p:cNvSpPr>
            <a:spLocks noGrp="1"/>
          </p:cNvSpPr>
          <p:nvPr>
            <p:ph idx="1"/>
          </p:nvPr>
        </p:nvSpPr>
        <p:spPr>
          <a:xfrm>
            <a:off x="3995936" y="932662"/>
            <a:ext cx="4690864" cy="3661965"/>
          </a:xfrm>
        </p:spPr>
        <p:txBody>
          <a:bodyPr/>
          <a:lstStyle/>
          <a:p>
            <a:r>
              <a:rPr lang="en-GB" sz="1500" dirty="0"/>
              <a:t>CERN awards industrial contracts in total worth of ~ 300 MCHF / year</a:t>
            </a:r>
          </a:p>
          <a:p>
            <a:r>
              <a:rPr lang="en-GB" sz="1500" dirty="0"/>
              <a:t>Since 2019 any Croatian company is free to apply to all CERN tenders</a:t>
            </a:r>
          </a:p>
          <a:p>
            <a:r>
              <a:rPr lang="en-GB" sz="1500" dirty="0"/>
              <a:t>Very broad spectrum of services and abilities, from very high-tech to common needs of any large organization and industrial facility</a:t>
            </a:r>
          </a:p>
          <a:p>
            <a:r>
              <a:rPr lang="en-GB" sz="1500" dirty="0"/>
              <a:t>Important role: Industry Liaison Officer (ILO):</a:t>
            </a:r>
          </a:p>
          <a:p>
            <a:pPr lvl="1"/>
            <a:r>
              <a:rPr lang="en-GB" sz="1500" dirty="0"/>
              <a:t>Facilitates contact companies-CERN, especially to make companies aware of opportunities </a:t>
            </a:r>
          </a:p>
          <a:p>
            <a:pPr lvl="1"/>
            <a:r>
              <a:rPr lang="en-GB" sz="1500" dirty="0"/>
              <a:t>No ILO named currently (former ILO, </a:t>
            </a:r>
            <a:r>
              <a:rPr lang="en-GB" sz="1500" dirty="0" err="1"/>
              <a:t>dr.</a:t>
            </a:r>
            <a:r>
              <a:rPr lang="en-GB" sz="1500" dirty="0"/>
              <a:t> sc. </a:t>
            </a:r>
            <a:r>
              <a:rPr lang="en-GB" sz="1500" dirty="0" err="1"/>
              <a:t>Siniša</a:t>
            </a:r>
            <a:r>
              <a:rPr lang="en-GB" sz="1500" dirty="0"/>
              <a:t> </a:t>
            </a:r>
            <a:r>
              <a:rPr lang="en-GB" sz="1500" dirty="0" err="1"/>
              <a:t>Marijan</a:t>
            </a:r>
            <a:r>
              <a:rPr lang="en-GB" sz="1500" dirty="0"/>
              <a:t> from </a:t>
            </a:r>
            <a:r>
              <a:rPr lang="en-GB" sz="1500" dirty="0" err="1"/>
              <a:t>Končar</a:t>
            </a:r>
            <a:r>
              <a:rPr lang="en-GB" sz="1500" dirty="0"/>
              <a:t> Institute, went into retirement in 2024)</a:t>
            </a:r>
          </a:p>
        </p:txBody>
      </p:sp>
      <p:sp>
        <p:nvSpPr>
          <p:cNvPr id="4" name="Slide Number Placeholder 3"/>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11</a:t>
            </a:fld>
            <a:endParaRPr lang="en-US">
              <a:solidFill>
                <a:srgbClr val="000000"/>
              </a:solidFill>
            </a:endParaRPr>
          </a:p>
        </p:txBody>
      </p:sp>
      <p:pic>
        <p:nvPicPr>
          <p:cNvPr id="5" name="Picture 4">
            <a:extLst>
              <a:ext uri="{FF2B5EF4-FFF2-40B4-BE49-F238E27FC236}">
                <a16:creationId xmlns:a16="http://schemas.microsoft.com/office/drawing/2014/main" id="{8C12BAED-A71E-81B2-482E-004EC15BC0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2" y="1195262"/>
            <a:ext cx="3896190" cy="3943345"/>
          </a:xfrm>
          <a:prstGeom prst="rect">
            <a:avLst/>
          </a:prstGeom>
        </p:spPr>
      </p:pic>
    </p:spTree>
    <p:extLst>
      <p:ext uri="{BB962C8B-B14F-4D97-AF65-F5344CB8AC3E}">
        <p14:creationId xmlns:p14="http://schemas.microsoft.com/office/powerpoint/2010/main" val="25840063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BEEB1-7824-92D3-C010-7768522BA53A}"/>
              </a:ext>
            </a:extLst>
          </p:cNvPr>
          <p:cNvSpPr>
            <a:spLocks noGrp="1"/>
          </p:cNvSpPr>
          <p:nvPr>
            <p:ph type="title"/>
          </p:nvPr>
        </p:nvSpPr>
        <p:spPr/>
        <p:txBody>
          <a:bodyPr/>
          <a:lstStyle/>
          <a:p>
            <a:r>
              <a:rPr lang="en-GB" sz="2000" dirty="0" err="1"/>
              <a:t>Kako</a:t>
            </a:r>
            <a:r>
              <a:rPr lang="en-GB" sz="2000" dirty="0"/>
              <a:t> je </a:t>
            </a:r>
            <a:r>
              <a:rPr lang="en-GB" sz="2000" dirty="0" err="1"/>
              <a:t>hrvatsko</a:t>
            </a:r>
            <a:r>
              <a:rPr lang="en-GB" sz="2000" dirty="0"/>
              <a:t> </a:t>
            </a:r>
            <a:r>
              <a:rPr lang="en-GB" sz="2000" dirty="0" err="1"/>
              <a:t>gospodarstvo</a:t>
            </a:r>
            <a:r>
              <a:rPr lang="en-GB" sz="2000" dirty="0"/>
              <a:t> </a:t>
            </a:r>
            <a:r>
              <a:rPr lang="en-GB" sz="2000" dirty="0" err="1"/>
              <a:t>iskoristilo</a:t>
            </a:r>
            <a:r>
              <a:rPr lang="en-GB" sz="2000" dirty="0"/>
              <a:t> </a:t>
            </a:r>
            <a:r>
              <a:rPr lang="en-GB" sz="2000" dirty="0" err="1"/>
              <a:t>mogućnosti</a:t>
            </a:r>
            <a:br>
              <a:rPr lang="en-GB" sz="2000" dirty="0"/>
            </a:br>
            <a:r>
              <a:rPr lang="en-GB" sz="2000" dirty="0"/>
              <a:t> 2019-2023</a:t>
            </a:r>
          </a:p>
        </p:txBody>
      </p:sp>
      <p:sp>
        <p:nvSpPr>
          <p:cNvPr id="4" name="Slide Number Placeholder 3">
            <a:extLst>
              <a:ext uri="{FF2B5EF4-FFF2-40B4-BE49-F238E27FC236}">
                <a16:creationId xmlns:a16="http://schemas.microsoft.com/office/drawing/2014/main" id="{994D47D4-F533-2151-E667-5A53EF8342CD}"/>
              </a:ext>
            </a:extLst>
          </p:cNvPr>
          <p:cNvSpPr>
            <a:spLocks noGrp="1"/>
          </p:cNvSpPr>
          <p:nvPr>
            <p:ph type="sldNum" sz="quarter" idx="11"/>
          </p:nvPr>
        </p:nvSpPr>
        <p:spPr>
          <a:xfrm>
            <a:off x="7107514" y="4929189"/>
            <a:ext cx="1903535" cy="100013"/>
          </a:xfrm>
        </p:spPr>
        <p:txBody>
          <a:bodyPr/>
          <a:lstStyle/>
          <a:p>
            <a:pPr>
              <a:defRPr/>
            </a:pPr>
            <a:fld id="{D88E279A-ED44-5449-85C8-E36720473AD4}" type="slidenum">
              <a:rPr lang="en-US" smtClean="0">
                <a:solidFill>
                  <a:srgbClr val="000000"/>
                </a:solidFill>
              </a:rPr>
              <a:pPr>
                <a:defRPr/>
              </a:pPr>
              <a:t>12</a:t>
            </a:fld>
            <a:endParaRPr lang="en-US">
              <a:solidFill>
                <a:srgbClr val="000000"/>
              </a:solidFill>
            </a:endParaRPr>
          </a:p>
        </p:txBody>
      </p:sp>
      <p:sp>
        <p:nvSpPr>
          <p:cNvPr id="12" name="TextBox 11">
            <a:extLst>
              <a:ext uri="{FF2B5EF4-FFF2-40B4-BE49-F238E27FC236}">
                <a16:creationId xmlns:a16="http://schemas.microsoft.com/office/drawing/2014/main" id="{161549B8-CA7C-145C-328A-D3C9E82B08D8}"/>
              </a:ext>
            </a:extLst>
          </p:cNvPr>
          <p:cNvSpPr txBox="1"/>
          <p:nvPr/>
        </p:nvSpPr>
        <p:spPr>
          <a:xfrm>
            <a:off x="3937859" y="1236743"/>
            <a:ext cx="4801699" cy="359715"/>
          </a:xfrm>
          <a:prstGeom prst="rect">
            <a:avLst/>
          </a:prstGeom>
          <a:solidFill>
            <a:srgbClr val="F5F5F5"/>
          </a:solidFill>
        </p:spPr>
        <p:txBody>
          <a:bodyPr wrap="none" lIns="107156" tIns="71438" rIns="107156" bIns="71438" rtlCol="0">
            <a:spAutoFit/>
          </a:bodyPr>
          <a:lstStyle/>
          <a:p>
            <a:pPr marL="0" marR="0" lvl="0" indent="0" algn="l" fontAlgn="base"/>
            <a:r>
              <a:rPr sz="1400" b="0" i="0" u="none" strike="noStrike" dirty="0">
                <a:solidFill>
                  <a:srgbClr val="333333"/>
                </a:solidFill>
                <a:latin typeface="Calibri"/>
              </a:rPr>
              <a:t>Expenditure by (</a:t>
            </a:r>
            <a:r>
              <a:rPr sz="1400" b="0" i="0" u="none" strike="noStrike" dirty="0" err="1">
                <a:solidFill>
                  <a:srgbClr val="333333"/>
                </a:solidFill>
                <a:latin typeface="Calibri"/>
              </a:rPr>
              <a:t>Activity|Procurement</a:t>
            </a:r>
            <a:r>
              <a:rPr sz="1400" b="0" i="0" u="none" strike="noStrike" dirty="0">
                <a:solidFill>
                  <a:srgbClr val="333333"/>
                </a:solidFill>
                <a:latin typeface="Calibri"/>
              </a:rPr>
              <a:t>) Code (</a:t>
            </a:r>
            <a:r>
              <a:rPr sz="1400" b="0" i="0" u="none" strike="noStrike" dirty="0" err="1">
                <a:solidFill>
                  <a:srgbClr val="333333"/>
                </a:solidFill>
                <a:latin typeface="Calibri"/>
              </a:rPr>
              <a:t>kCHF</a:t>
            </a:r>
            <a:r>
              <a:rPr sz="1400" b="0" i="0" u="none" strike="noStrike" dirty="0">
                <a:solidFill>
                  <a:srgbClr val="333333"/>
                </a:solidFill>
                <a:latin typeface="Calibri"/>
              </a:rPr>
              <a:t>)</a:t>
            </a:r>
            <a:r>
              <a:rPr lang="en-US" sz="1400" b="0" i="0" u="none" strike="noStrike" dirty="0">
                <a:solidFill>
                  <a:srgbClr val="333333"/>
                </a:solidFill>
                <a:latin typeface="Calibri"/>
              </a:rPr>
              <a:t> for Croatia</a:t>
            </a:r>
            <a:endParaRPr sz="1400" b="0" i="0" u="none" strike="noStrike" dirty="0">
              <a:solidFill>
                <a:srgbClr val="333333"/>
              </a:solidFill>
              <a:latin typeface="Calibri"/>
            </a:endParaRPr>
          </a:p>
        </p:txBody>
      </p:sp>
      <p:graphicFrame>
        <p:nvGraphicFramePr>
          <p:cNvPr id="13" name="Table 57">
            <a:extLst>
              <a:ext uri="{FF2B5EF4-FFF2-40B4-BE49-F238E27FC236}">
                <a16:creationId xmlns:a16="http://schemas.microsoft.com/office/drawing/2014/main" id="{50C1CC98-2FB7-43A4-D554-1CB14C7BEF76}"/>
              </a:ext>
            </a:extLst>
          </p:cNvPr>
          <p:cNvGraphicFramePr>
            <a:graphicFrameLocks noGrp="1"/>
          </p:cNvGraphicFramePr>
          <p:nvPr>
            <p:extLst>
              <p:ext uri="{D42A27DB-BD31-4B8C-83A1-F6EECF244321}">
                <p14:modId xmlns:p14="http://schemas.microsoft.com/office/powerpoint/2010/main" val="3540821747"/>
              </p:ext>
            </p:extLst>
          </p:nvPr>
        </p:nvGraphicFramePr>
        <p:xfrm>
          <a:off x="570467" y="1245414"/>
          <a:ext cx="3161440" cy="3391398"/>
        </p:xfrm>
        <a:graphic>
          <a:graphicData uri="http://schemas.openxmlformats.org/drawingml/2006/table">
            <a:tbl>
              <a:tblPr firstRow="1" bandRow="1">
                <a:tableStyleId>{5C22544A-7EE6-4342-B048-85BDC9FD1C3A}</a:tableStyleId>
              </a:tblPr>
              <a:tblGrid>
                <a:gridCol w="1080120">
                  <a:extLst>
                    <a:ext uri="{9D8B030D-6E8A-4147-A177-3AD203B41FA5}">
                      <a16:colId xmlns:a16="http://schemas.microsoft.com/office/drawing/2014/main" val="2229696605"/>
                    </a:ext>
                  </a:extLst>
                </a:gridCol>
                <a:gridCol w="2081320">
                  <a:extLst>
                    <a:ext uri="{9D8B030D-6E8A-4147-A177-3AD203B41FA5}">
                      <a16:colId xmlns:a16="http://schemas.microsoft.com/office/drawing/2014/main" val="3318921717"/>
                    </a:ext>
                  </a:extLst>
                </a:gridCol>
              </a:tblGrid>
              <a:tr h="468713">
                <a:tc>
                  <a:txBody>
                    <a:bodyPr/>
                    <a:lstStyle/>
                    <a:p>
                      <a:r>
                        <a:rPr lang="en-GB" sz="1600" dirty="0"/>
                        <a:t>Year</a:t>
                      </a:r>
                    </a:p>
                  </a:txBody>
                  <a:tcPr/>
                </a:tc>
                <a:tc>
                  <a:txBody>
                    <a:bodyPr/>
                    <a:lstStyle/>
                    <a:p>
                      <a:pPr algn="ctr"/>
                      <a:r>
                        <a:rPr lang="en-GB" sz="1600" dirty="0"/>
                        <a:t>Procurement (</a:t>
                      </a:r>
                      <a:r>
                        <a:rPr lang="en-GB" sz="1600" dirty="0" err="1"/>
                        <a:t>kCHF</a:t>
                      </a:r>
                      <a:r>
                        <a:rPr lang="en-GB" sz="1600" dirty="0"/>
                        <a:t>)</a:t>
                      </a:r>
                    </a:p>
                  </a:txBody>
                  <a:tcPr/>
                </a:tc>
                <a:extLst>
                  <a:ext uri="{0D108BD9-81ED-4DB2-BD59-A6C34878D82A}">
                    <a16:rowId xmlns:a16="http://schemas.microsoft.com/office/drawing/2014/main" val="361253445"/>
                  </a:ext>
                </a:extLst>
              </a:tr>
              <a:tr h="468713">
                <a:tc>
                  <a:txBody>
                    <a:bodyPr/>
                    <a:lstStyle/>
                    <a:p>
                      <a:r>
                        <a:rPr lang="en-GB" sz="1600" dirty="0"/>
                        <a:t>2019</a:t>
                      </a:r>
                    </a:p>
                  </a:txBody>
                  <a:tcPr/>
                </a:tc>
                <a:tc>
                  <a:txBody>
                    <a:bodyPr/>
                    <a:lstStyle/>
                    <a:p>
                      <a:pPr algn="ctr"/>
                      <a:r>
                        <a:rPr lang="en-GB" sz="1600" dirty="0"/>
                        <a:t>9</a:t>
                      </a:r>
                    </a:p>
                  </a:txBody>
                  <a:tcPr/>
                </a:tc>
                <a:extLst>
                  <a:ext uri="{0D108BD9-81ED-4DB2-BD59-A6C34878D82A}">
                    <a16:rowId xmlns:a16="http://schemas.microsoft.com/office/drawing/2014/main" val="1767299564"/>
                  </a:ext>
                </a:extLst>
              </a:tr>
              <a:tr h="468713">
                <a:tc>
                  <a:txBody>
                    <a:bodyPr/>
                    <a:lstStyle/>
                    <a:p>
                      <a:r>
                        <a:rPr lang="en-GB" sz="1600" dirty="0"/>
                        <a:t>2020</a:t>
                      </a:r>
                    </a:p>
                  </a:txBody>
                  <a:tcPr/>
                </a:tc>
                <a:tc>
                  <a:txBody>
                    <a:bodyPr/>
                    <a:lstStyle/>
                    <a:p>
                      <a:pPr algn="ctr"/>
                      <a:r>
                        <a:rPr lang="en-GB" sz="1600" dirty="0"/>
                        <a:t>148</a:t>
                      </a:r>
                    </a:p>
                  </a:txBody>
                  <a:tcPr/>
                </a:tc>
                <a:extLst>
                  <a:ext uri="{0D108BD9-81ED-4DB2-BD59-A6C34878D82A}">
                    <a16:rowId xmlns:a16="http://schemas.microsoft.com/office/drawing/2014/main" val="2309741808"/>
                  </a:ext>
                </a:extLst>
              </a:tr>
              <a:tr h="468713">
                <a:tc>
                  <a:txBody>
                    <a:bodyPr/>
                    <a:lstStyle/>
                    <a:p>
                      <a:r>
                        <a:rPr lang="en-GB" sz="1600" dirty="0"/>
                        <a:t>2021</a:t>
                      </a:r>
                    </a:p>
                  </a:txBody>
                  <a:tcPr/>
                </a:tc>
                <a:tc>
                  <a:txBody>
                    <a:bodyPr/>
                    <a:lstStyle/>
                    <a:p>
                      <a:pPr algn="ctr"/>
                      <a:r>
                        <a:rPr lang="en-GB" sz="1600" dirty="0"/>
                        <a:t>182</a:t>
                      </a:r>
                    </a:p>
                  </a:txBody>
                  <a:tcPr/>
                </a:tc>
                <a:extLst>
                  <a:ext uri="{0D108BD9-81ED-4DB2-BD59-A6C34878D82A}">
                    <a16:rowId xmlns:a16="http://schemas.microsoft.com/office/drawing/2014/main" val="532416314"/>
                  </a:ext>
                </a:extLst>
              </a:tr>
              <a:tr h="468713">
                <a:tc>
                  <a:txBody>
                    <a:bodyPr/>
                    <a:lstStyle/>
                    <a:p>
                      <a:r>
                        <a:rPr lang="en-GB" sz="1600" dirty="0"/>
                        <a:t>2022</a:t>
                      </a:r>
                    </a:p>
                  </a:txBody>
                  <a:tcPr/>
                </a:tc>
                <a:tc>
                  <a:txBody>
                    <a:bodyPr/>
                    <a:lstStyle/>
                    <a:p>
                      <a:pPr algn="ctr"/>
                      <a:r>
                        <a:rPr lang="en-GB" sz="1600" dirty="0"/>
                        <a:t>225</a:t>
                      </a:r>
                    </a:p>
                  </a:txBody>
                  <a:tcPr/>
                </a:tc>
                <a:extLst>
                  <a:ext uri="{0D108BD9-81ED-4DB2-BD59-A6C34878D82A}">
                    <a16:rowId xmlns:a16="http://schemas.microsoft.com/office/drawing/2014/main" val="3654760615"/>
                  </a:ext>
                </a:extLst>
              </a:tr>
              <a:tr h="468713">
                <a:tc>
                  <a:txBody>
                    <a:bodyPr/>
                    <a:lstStyle/>
                    <a:p>
                      <a:r>
                        <a:rPr lang="en-GB" sz="1600" dirty="0"/>
                        <a:t>2023</a:t>
                      </a:r>
                    </a:p>
                  </a:txBody>
                  <a:tcPr/>
                </a:tc>
                <a:tc>
                  <a:txBody>
                    <a:bodyPr/>
                    <a:lstStyle/>
                    <a:p>
                      <a:pPr algn="ctr"/>
                      <a:r>
                        <a:rPr lang="en-GB" sz="1600" dirty="0"/>
                        <a:t>312</a:t>
                      </a:r>
                    </a:p>
                  </a:txBody>
                  <a:tcPr/>
                </a:tc>
                <a:extLst>
                  <a:ext uri="{0D108BD9-81ED-4DB2-BD59-A6C34878D82A}">
                    <a16:rowId xmlns:a16="http://schemas.microsoft.com/office/drawing/2014/main" val="246169712"/>
                  </a:ext>
                </a:extLst>
              </a:tr>
              <a:tr h="468713">
                <a:tc>
                  <a:txBody>
                    <a:bodyPr/>
                    <a:lstStyle/>
                    <a:p>
                      <a:r>
                        <a:rPr lang="en-GB" sz="1600" dirty="0">
                          <a:solidFill>
                            <a:schemeClr val="accent2"/>
                          </a:solidFill>
                        </a:rPr>
                        <a:t>2024*</a:t>
                      </a:r>
                    </a:p>
                  </a:txBody>
                  <a:tcPr/>
                </a:tc>
                <a:tc>
                  <a:txBody>
                    <a:bodyPr/>
                    <a:lstStyle/>
                    <a:p>
                      <a:pPr algn="ctr"/>
                      <a:r>
                        <a:rPr lang="en-GB" sz="1600" dirty="0">
                          <a:solidFill>
                            <a:srgbClr val="0070C0"/>
                          </a:solidFill>
                        </a:rPr>
                        <a:t>310</a:t>
                      </a:r>
                    </a:p>
                  </a:txBody>
                  <a:tcPr/>
                </a:tc>
                <a:extLst>
                  <a:ext uri="{0D108BD9-81ED-4DB2-BD59-A6C34878D82A}">
                    <a16:rowId xmlns:a16="http://schemas.microsoft.com/office/drawing/2014/main" val="2985187220"/>
                  </a:ext>
                </a:extLst>
              </a:tr>
            </a:tbl>
          </a:graphicData>
        </a:graphic>
      </p:graphicFrame>
      <p:sp>
        <p:nvSpPr>
          <p:cNvPr id="14" name="TextBox 13">
            <a:extLst>
              <a:ext uri="{FF2B5EF4-FFF2-40B4-BE49-F238E27FC236}">
                <a16:creationId xmlns:a16="http://schemas.microsoft.com/office/drawing/2014/main" id="{2FA86B27-D1F8-4BD3-AE6D-0093A09CB08D}"/>
              </a:ext>
            </a:extLst>
          </p:cNvPr>
          <p:cNvSpPr txBox="1"/>
          <p:nvPr/>
        </p:nvSpPr>
        <p:spPr>
          <a:xfrm>
            <a:off x="467544" y="4681779"/>
            <a:ext cx="3578224" cy="307777"/>
          </a:xfrm>
          <a:prstGeom prst="rect">
            <a:avLst/>
          </a:prstGeom>
          <a:noFill/>
        </p:spPr>
        <p:txBody>
          <a:bodyPr wrap="none" rtlCol="0">
            <a:spAutoFit/>
          </a:bodyPr>
          <a:lstStyle/>
          <a:p>
            <a:r>
              <a:rPr lang="en-GB" sz="1400" i="1" dirty="0">
                <a:solidFill>
                  <a:schemeClr val="accent2"/>
                </a:solidFill>
              </a:rPr>
              <a:t>* Provisional figure based on commitments</a:t>
            </a:r>
          </a:p>
        </p:txBody>
      </p:sp>
      <p:pic>
        <p:nvPicPr>
          <p:cNvPr id="15" name="pie_supplies_by_code">
            <a:extLst>
              <a:ext uri="{FF2B5EF4-FFF2-40B4-BE49-F238E27FC236}">
                <a16:creationId xmlns:a16="http://schemas.microsoft.com/office/drawing/2014/main" id="{F1CD73B1-30CA-6362-BCD0-69DE9FA4F173}"/>
              </a:ext>
            </a:extLst>
          </p:cNvPr>
          <p:cNvPicPr>
            <a:picLocks noChangeAspect="1"/>
          </p:cNvPicPr>
          <p:nvPr/>
        </p:nvPicPr>
        <p:blipFill>
          <a:blip r:embed="rId2"/>
          <a:stretch>
            <a:fillRect/>
          </a:stretch>
        </p:blipFill>
        <p:spPr>
          <a:xfrm>
            <a:off x="3784939" y="1847126"/>
            <a:ext cx="5107541" cy="3102784"/>
          </a:xfrm>
          <a:prstGeom prst="rect">
            <a:avLst/>
          </a:prstGeom>
        </p:spPr>
      </p:pic>
    </p:spTree>
    <p:extLst>
      <p:ext uri="{BB962C8B-B14F-4D97-AF65-F5344CB8AC3E}">
        <p14:creationId xmlns:p14="http://schemas.microsoft.com/office/powerpoint/2010/main" val="3748056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52D0C-1BAE-7328-208A-DEE477C5242A}"/>
              </a:ext>
            </a:extLst>
          </p:cNvPr>
          <p:cNvSpPr>
            <a:spLocks noGrp="1"/>
          </p:cNvSpPr>
          <p:nvPr>
            <p:ph type="title"/>
          </p:nvPr>
        </p:nvSpPr>
        <p:spPr>
          <a:xfrm>
            <a:off x="683568" y="114302"/>
            <a:ext cx="7803111" cy="647413"/>
          </a:xfrm>
        </p:spPr>
        <p:txBody>
          <a:bodyPr/>
          <a:lstStyle/>
          <a:p>
            <a:r>
              <a:rPr lang="en-GB" sz="2800" dirty="0"/>
              <a:t>What are Croatian providers doing @ CERN</a:t>
            </a:r>
          </a:p>
        </p:txBody>
      </p:sp>
      <p:sp>
        <p:nvSpPr>
          <p:cNvPr id="3" name="Content Placeholder 2">
            <a:extLst>
              <a:ext uri="{FF2B5EF4-FFF2-40B4-BE49-F238E27FC236}">
                <a16:creationId xmlns:a16="http://schemas.microsoft.com/office/drawing/2014/main" id="{526F7B51-7F2E-2206-54A2-03E450CC0ADD}"/>
              </a:ext>
            </a:extLst>
          </p:cNvPr>
          <p:cNvSpPr>
            <a:spLocks noGrp="1"/>
          </p:cNvSpPr>
          <p:nvPr>
            <p:ph idx="1"/>
          </p:nvPr>
        </p:nvSpPr>
        <p:spPr>
          <a:xfrm>
            <a:off x="251519" y="874514"/>
            <a:ext cx="4499739" cy="3929484"/>
          </a:xfrm>
        </p:spPr>
        <p:txBody>
          <a:bodyPr/>
          <a:lstStyle/>
          <a:p>
            <a:r>
              <a:rPr lang="en-GB" dirty="0"/>
              <a:t>Manufacturing of parts for detectors and magnets</a:t>
            </a:r>
          </a:p>
          <a:p>
            <a:r>
              <a:rPr lang="en-GB" dirty="0"/>
              <a:t>Irradiation of materials to test radiation hardness (RBI Co60 Source)</a:t>
            </a:r>
          </a:p>
          <a:p>
            <a:r>
              <a:rPr lang="en-GB" dirty="0"/>
              <a:t>Equipment for workshops</a:t>
            </a:r>
          </a:p>
          <a:p>
            <a:r>
              <a:rPr lang="en-GB" dirty="0"/>
              <a:t>Prototype design for silicon sensors (MAPS @ FER, group of Prof. </a:t>
            </a:r>
            <a:r>
              <a:rPr lang="en-GB" dirty="0" err="1"/>
              <a:t>Suligoj</a:t>
            </a:r>
            <a:r>
              <a:rPr lang="en-GB" dirty="0"/>
              <a:t>)</a:t>
            </a:r>
          </a:p>
          <a:p>
            <a:r>
              <a:rPr lang="en-GB" dirty="0"/>
              <a:t>Maintenance of tubes (</a:t>
            </a:r>
            <a:r>
              <a:rPr lang="en-GB" dirty="0" err="1"/>
              <a:t>coolings</a:t>
            </a:r>
            <a:r>
              <a:rPr lang="en-GB" dirty="0"/>
              <a:t>, ventilation)</a:t>
            </a:r>
          </a:p>
          <a:p>
            <a:r>
              <a:rPr lang="en-GB" dirty="0"/>
              <a:t>Etc. etc.</a:t>
            </a:r>
          </a:p>
          <a:p>
            <a:pPr marL="0" indent="0" algn="ctr">
              <a:buNone/>
            </a:pPr>
            <a:r>
              <a:rPr lang="en-GB" i="1" dirty="0">
                <a:solidFill>
                  <a:srgbClr val="FF0000"/>
                </a:solidFill>
              </a:rPr>
              <a:t>Some of these collaborations were triggered by local HEP research groups</a:t>
            </a:r>
          </a:p>
        </p:txBody>
      </p:sp>
      <p:sp>
        <p:nvSpPr>
          <p:cNvPr id="4" name="Slide Number Placeholder 3">
            <a:extLst>
              <a:ext uri="{FF2B5EF4-FFF2-40B4-BE49-F238E27FC236}">
                <a16:creationId xmlns:a16="http://schemas.microsoft.com/office/drawing/2014/main" id="{C5AC675D-94DA-A240-8F2A-DACC8CA5AEF9}"/>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13</a:t>
            </a:fld>
            <a:endParaRPr lang="en-US" dirty="0">
              <a:solidFill>
                <a:srgbClr val="000000"/>
              </a:solidFill>
            </a:endParaRPr>
          </a:p>
        </p:txBody>
      </p:sp>
      <p:pic>
        <p:nvPicPr>
          <p:cNvPr id="5" name="Picture 4" descr="20150319_155118.jpg">
            <a:extLst>
              <a:ext uri="{FF2B5EF4-FFF2-40B4-BE49-F238E27FC236}">
                <a16:creationId xmlns:a16="http://schemas.microsoft.com/office/drawing/2014/main" id="{7DDE86F2-B9F7-A84B-B0B9-74A0B8201C9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52120" y="2640473"/>
            <a:ext cx="3045296" cy="2283972"/>
          </a:xfrm>
          <a:prstGeom prst="rect">
            <a:avLst/>
          </a:prstGeom>
        </p:spPr>
      </p:pic>
      <p:pic>
        <p:nvPicPr>
          <p:cNvPr id="7" name="Picture 6">
            <a:extLst>
              <a:ext uri="{FF2B5EF4-FFF2-40B4-BE49-F238E27FC236}">
                <a16:creationId xmlns:a16="http://schemas.microsoft.com/office/drawing/2014/main" id="{D9A62A1F-E8CE-A85B-B65B-948C188A44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1259" y="656731"/>
            <a:ext cx="2602630" cy="1951973"/>
          </a:xfrm>
          <a:prstGeom prst="rect">
            <a:avLst/>
          </a:prstGeom>
        </p:spPr>
      </p:pic>
    </p:spTree>
    <p:extLst>
      <p:ext uri="{BB962C8B-B14F-4D97-AF65-F5344CB8AC3E}">
        <p14:creationId xmlns:p14="http://schemas.microsoft.com/office/powerpoint/2010/main" val="24378556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0E95BB6-6771-909E-78DC-5F39191C99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015314"/>
            <a:ext cx="6192688" cy="3875179"/>
          </a:xfrm>
          <a:prstGeom prst="rect">
            <a:avLst/>
          </a:prstGeom>
        </p:spPr>
      </p:pic>
      <p:sp>
        <p:nvSpPr>
          <p:cNvPr id="2" name="Title 1">
            <a:extLst>
              <a:ext uri="{FF2B5EF4-FFF2-40B4-BE49-F238E27FC236}">
                <a16:creationId xmlns:a16="http://schemas.microsoft.com/office/drawing/2014/main" id="{39983A2F-2474-1B65-0795-B5D83F71A461}"/>
              </a:ext>
            </a:extLst>
          </p:cNvPr>
          <p:cNvSpPr>
            <a:spLocks noGrp="1"/>
          </p:cNvSpPr>
          <p:nvPr>
            <p:ph type="title"/>
          </p:nvPr>
        </p:nvSpPr>
        <p:spPr/>
        <p:txBody>
          <a:bodyPr/>
          <a:lstStyle/>
          <a:p>
            <a:r>
              <a:rPr lang="en-GB" sz="2400" dirty="0"/>
              <a:t>Total Return: Contracts + Employment</a:t>
            </a:r>
            <a:endParaRPr lang="hr-HR" sz="2400" dirty="0"/>
          </a:p>
        </p:txBody>
      </p:sp>
      <p:sp>
        <p:nvSpPr>
          <p:cNvPr id="4" name="Slide Number Placeholder 3">
            <a:extLst>
              <a:ext uri="{FF2B5EF4-FFF2-40B4-BE49-F238E27FC236}">
                <a16:creationId xmlns:a16="http://schemas.microsoft.com/office/drawing/2014/main" id="{CEB9350C-2729-FAA7-6CEC-05D10288836B}"/>
              </a:ext>
            </a:extLst>
          </p:cNvPr>
          <p:cNvSpPr>
            <a:spLocks noGrp="1"/>
          </p:cNvSpPr>
          <p:nvPr>
            <p:ph type="sldNum" sz="quarter" idx="11"/>
          </p:nvPr>
        </p:nvSpPr>
        <p:spPr/>
        <p:txBody>
          <a:bodyPr/>
          <a:lstStyle/>
          <a:p>
            <a:pPr>
              <a:defRPr/>
            </a:pPr>
            <a:fld id="{D88E279A-ED44-5449-85C8-E36720473AD4}" type="slidenum">
              <a:rPr lang="hr-HR" smtClean="0">
                <a:solidFill>
                  <a:srgbClr val="000000"/>
                </a:solidFill>
              </a:rPr>
              <a:pPr>
                <a:defRPr/>
              </a:pPr>
              <a:t>14</a:t>
            </a:fld>
            <a:endParaRPr lang="hr-HR">
              <a:solidFill>
                <a:srgbClr val="000000"/>
              </a:solidFill>
            </a:endParaRPr>
          </a:p>
        </p:txBody>
      </p:sp>
      <p:cxnSp>
        <p:nvCxnSpPr>
          <p:cNvPr id="10" name="Straight Connector 9">
            <a:extLst>
              <a:ext uri="{FF2B5EF4-FFF2-40B4-BE49-F238E27FC236}">
                <a16:creationId xmlns:a16="http://schemas.microsoft.com/office/drawing/2014/main" id="{66F4FA2C-F5D0-5402-FB76-C3BB6A41CCB3}"/>
              </a:ext>
            </a:extLst>
          </p:cNvPr>
          <p:cNvCxnSpPr>
            <a:cxnSpLocks/>
          </p:cNvCxnSpPr>
          <p:nvPr/>
        </p:nvCxnSpPr>
        <p:spPr bwMode="auto">
          <a:xfrm>
            <a:off x="899592" y="3723878"/>
            <a:ext cx="570525" cy="0"/>
          </a:xfrm>
          <a:prstGeom prst="line">
            <a:avLst/>
          </a:prstGeom>
          <a:solidFill>
            <a:schemeClr val="accent1"/>
          </a:solidFill>
          <a:ln w="38100" cap="flat" cmpd="sng" algn="ctr">
            <a:solidFill>
              <a:srgbClr val="FF0000"/>
            </a:solidFill>
            <a:prstDash val="solid"/>
            <a:round/>
            <a:headEnd type="none" w="med" len="med"/>
            <a:tailEnd type="none" w="med" len="med"/>
          </a:ln>
          <a:effectLst/>
        </p:spPr>
      </p:cxnSp>
      <p:cxnSp>
        <p:nvCxnSpPr>
          <p:cNvPr id="11" name="Straight Connector 10">
            <a:extLst>
              <a:ext uri="{FF2B5EF4-FFF2-40B4-BE49-F238E27FC236}">
                <a16:creationId xmlns:a16="http://schemas.microsoft.com/office/drawing/2014/main" id="{8A7C93EA-85EE-F57F-1304-98167A3BAA06}"/>
              </a:ext>
            </a:extLst>
          </p:cNvPr>
          <p:cNvCxnSpPr>
            <a:cxnSpLocks/>
          </p:cNvCxnSpPr>
          <p:nvPr/>
        </p:nvCxnSpPr>
        <p:spPr bwMode="auto">
          <a:xfrm>
            <a:off x="1619672" y="2211710"/>
            <a:ext cx="4896544" cy="0"/>
          </a:xfrm>
          <a:prstGeom prst="line">
            <a:avLst/>
          </a:prstGeom>
          <a:solidFill>
            <a:schemeClr val="accent1"/>
          </a:solidFill>
          <a:ln w="38100" cap="flat" cmpd="sng" algn="ctr">
            <a:solidFill>
              <a:srgbClr val="FF0000"/>
            </a:solidFill>
            <a:prstDash val="solid"/>
            <a:round/>
            <a:headEnd type="none" w="med" len="med"/>
            <a:tailEnd type="none" w="med" len="med"/>
          </a:ln>
          <a:effectLst/>
        </p:spPr>
      </p:cxnSp>
      <p:sp>
        <p:nvSpPr>
          <p:cNvPr id="16" name="Content Placeholder 2">
            <a:extLst>
              <a:ext uri="{FF2B5EF4-FFF2-40B4-BE49-F238E27FC236}">
                <a16:creationId xmlns:a16="http://schemas.microsoft.com/office/drawing/2014/main" id="{4B5503BC-37EB-F617-BBA4-3D2A5CE4DE53}"/>
              </a:ext>
            </a:extLst>
          </p:cNvPr>
          <p:cNvSpPr>
            <a:spLocks noGrp="1"/>
          </p:cNvSpPr>
          <p:nvPr>
            <p:ph idx="1"/>
          </p:nvPr>
        </p:nvSpPr>
        <p:spPr>
          <a:xfrm>
            <a:off x="6660232" y="1200155"/>
            <a:ext cx="2160240" cy="2955771"/>
          </a:xfrm>
        </p:spPr>
        <p:txBody>
          <a:bodyPr/>
          <a:lstStyle/>
          <a:p>
            <a:r>
              <a:rPr lang="hr-HR" sz="1600" dirty="0"/>
              <a:t>For AMS </a:t>
            </a:r>
            <a:r>
              <a:rPr lang="hr-HR" sz="1600" dirty="0" err="1"/>
              <a:t>return</a:t>
            </a:r>
            <a:r>
              <a:rPr lang="hr-HR" sz="1600" dirty="0"/>
              <a:t> </a:t>
            </a:r>
            <a:r>
              <a:rPr lang="hr-HR" sz="1600" dirty="0" err="1"/>
              <a:t>should</a:t>
            </a:r>
            <a:r>
              <a:rPr lang="hr-HR" sz="1600" dirty="0"/>
              <a:t> </a:t>
            </a:r>
            <a:r>
              <a:rPr lang="hr-HR" sz="1600" dirty="0" err="1"/>
              <a:t>not</a:t>
            </a:r>
            <a:r>
              <a:rPr lang="hr-HR" sz="1600" dirty="0"/>
              <a:t> </a:t>
            </a:r>
            <a:r>
              <a:rPr lang="hr-HR" sz="1600" dirty="0" err="1"/>
              <a:t>be</a:t>
            </a:r>
            <a:r>
              <a:rPr lang="hr-HR" sz="1600" dirty="0"/>
              <a:t> </a:t>
            </a:r>
            <a:r>
              <a:rPr lang="hr-HR" sz="1600" dirty="0" err="1"/>
              <a:t>larger</a:t>
            </a:r>
            <a:r>
              <a:rPr lang="hr-HR" sz="1600" dirty="0"/>
              <a:t> </a:t>
            </a:r>
            <a:r>
              <a:rPr lang="hr-HR" sz="1600" dirty="0" err="1"/>
              <a:t>than</a:t>
            </a:r>
            <a:r>
              <a:rPr lang="hr-HR" sz="1600" dirty="0"/>
              <a:t> </a:t>
            </a:r>
            <a:r>
              <a:rPr lang="hr-HR" sz="1600" dirty="0" err="1"/>
              <a:t>fee</a:t>
            </a:r>
            <a:endParaRPr lang="hr-HR" sz="1600" dirty="0"/>
          </a:p>
          <a:p>
            <a:endParaRPr lang="hr-HR" sz="1600" dirty="0"/>
          </a:p>
          <a:p>
            <a:r>
              <a:rPr lang="hr-HR" sz="1600" dirty="0" err="1"/>
              <a:t>Personnel</a:t>
            </a:r>
            <a:r>
              <a:rPr lang="hr-HR" sz="1600" dirty="0"/>
              <a:t> </a:t>
            </a:r>
            <a:r>
              <a:rPr lang="hr-HR" sz="1600" dirty="0" err="1"/>
              <a:t>is</a:t>
            </a:r>
            <a:r>
              <a:rPr lang="hr-HR" sz="1600" dirty="0"/>
              <a:t> ~70%</a:t>
            </a:r>
          </a:p>
          <a:p>
            <a:endParaRPr lang="hr-HR" sz="1600" dirty="0"/>
          </a:p>
          <a:p>
            <a:r>
              <a:rPr lang="hr-HR" sz="1600" dirty="0" err="1"/>
              <a:t>Since</a:t>
            </a:r>
            <a:r>
              <a:rPr lang="hr-HR" sz="1600" dirty="0"/>
              <a:t> 2022. Croatia </a:t>
            </a:r>
            <a:r>
              <a:rPr lang="hr-HR" sz="1600" dirty="0" err="1"/>
              <a:t>is</a:t>
            </a:r>
            <a:r>
              <a:rPr lang="hr-HR" sz="1600" dirty="0"/>
              <a:t> </a:t>
            </a:r>
            <a:r>
              <a:rPr lang="hr-HR" sz="1600" dirty="0" err="1"/>
              <a:t>using</a:t>
            </a:r>
            <a:r>
              <a:rPr lang="hr-HR" sz="1600" dirty="0"/>
              <a:t> </a:t>
            </a:r>
            <a:r>
              <a:rPr lang="hr-HR" sz="1600" dirty="0" err="1"/>
              <a:t>fully</a:t>
            </a:r>
            <a:r>
              <a:rPr lang="hr-HR" sz="1600" dirty="0"/>
              <a:t> </a:t>
            </a:r>
            <a:r>
              <a:rPr lang="hr-HR" sz="1600" dirty="0" err="1"/>
              <a:t>the</a:t>
            </a:r>
            <a:r>
              <a:rPr lang="hr-HR" sz="1600" dirty="0"/>
              <a:t> </a:t>
            </a:r>
            <a:r>
              <a:rPr lang="hr-HR" sz="1600" dirty="0" err="1"/>
              <a:t>potential</a:t>
            </a:r>
            <a:r>
              <a:rPr lang="hr-HR" sz="1600" dirty="0"/>
              <a:t> </a:t>
            </a:r>
            <a:r>
              <a:rPr lang="hr-HR" sz="1600" dirty="0" err="1"/>
              <a:t>of</a:t>
            </a:r>
            <a:r>
              <a:rPr lang="hr-HR" sz="1600" dirty="0"/>
              <a:t> AMS</a:t>
            </a:r>
          </a:p>
          <a:p>
            <a:endParaRPr lang="hr-HR" sz="1600" dirty="0"/>
          </a:p>
          <a:p>
            <a:r>
              <a:rPr lang="hr-HR" sz="1600" dirty="0" err="1"/>
              <a:t>With</a:t>
            </a:r>
            <a:r>
              <a:rPr lang="hr-HR" sz="1600" dirty="0"/>
              <a:t> </a:t>
            </a:r>
            <a:r>
              <a:rPr lang="hr-HR" sz="1600" dirty="0" err="1"/>
              <a:t>very</a:t>
            </a:r>
            <a:r>
              <a:rPr lang="hr-HR" sz="1600" dirty="0"/>
              <a:t> </a:t>
            </a:r>
            <a:r>
              <a:rPr lang="hr-HR" sz="1600" dirty="0" err="1"/>
              <a:t>limited</a:t>
            </a:r>
            <a:r>
              <a:rPr lang="hr-HR" sz="1600" dirty="0"/>
              <a:t> to no </a:t>
            </a:r>
            <a:r>
              <a:rPr lang="hr-HR" sz="1600" dirty="0" err="1"/>
              <a:t>promotion</a:t>
            </a:r>
            <a:endParaRPr lang="hr-HR" sz="1600" dirty="0"/>
          </a:p>
        </p:txBody>
      </p:sp>
      <p:sp>
        <p:nvSpPr>
          <p:cNvPr id="17" name="TextBox 16">
            <a:extLst>
              <a:ext uri="{FF2B5EF4-FFF2-40B4-BE49-F238E27FC236}">
                <a16:creationId xmlns:a16="http://schemas.microsoft.com/office/drawing/2014/main" id="{B3887617-459D-2EC0-609D-271A1493309F}"/>
              </a:ext>
            </a:extLst>
          </p:cNvPr>
          <p:cNvSpPr txBox="1"/>
          <p:nvPr/>
        </p:nvSpPr>
        <p:spPr>
          <a:xfrm>
            <a:off x="683568" y="1842378"/>
            <a:ext cx="2800767" cy="369332"/>
          </a:xfrm>
          <a:prstGeom prst="rect">
            <a:avLst/>
          </a:prstGeom>
          <a:noFill/>
        </p:spPr>
        <p:txBody>
          <a:bodyPr wrap="none" rtlCol="0">
            <a:spAutoFit/>
          </a:bodyPr>
          <a:lstStyle/>
          <a:p>
            <a:r>
              <a:rPr lang="hr-HR" sz="1800" dirty="0">
                <a:solidFill>
                  <a:srgbClr val="FF0000"/>
                </a:solidFill>
              </a:rPr>
              <a:t>HR </a:t>
            </a:r>
            <a:r>
              <a:rPr lang="hr-HR" sz="1800" dirty="0" err="1">
                <a:solidFill>
                  <a:srgbClr val="FF0000"/>
                </a:solidFill>
              </a:rPr>
              <a:t>member</a:t>
            </a:r>
            <a:r>
              <a:rPr lang="hr-HR" sz="1800" dirty="0">
                <a:solidFill>
                  <a:srgbClr val="FF0000"/>
                </a:solidFill>
              </a:rPr>
              <a:t> </a:t>
            </a:r>
            <a:r>
              <a:rPr lang="hr-HR" sz="1800" dirty="0" err="1">
                <a:solidFill>
                  <a:srgbClr val="FF0000"/>
                </a:solidFill>
              </a:rPr>
              <a:t>fee</a:t>
            </a:r>
            <a:r>
              <a:rPr lang="hr-HR" sz="1800" dirty="0">
                <a:solidFill>
                  <a:srgbClr val="FF0000"/>
                </a:solidFill>
              </a:rPr>
              <a:t>: 1 MCHF</a:t>
            </a:r>
          </a:p>
        </p:txBody>
      </p:sp>
      <p:sp>
        <p:nvSpPr>
          <p:cNvPr id="7" name="TextBox 6">
            <a:extLst>
              <a:ext uri="{FF2B5EF4-FFF2-40B4-BE49-F238E27FC236}">
                <a16:creationId xmlns:a16="http://schemas.microsoft.com/office/drawing/2014/main" id="{B6BA42EF-B0CB-2C73-C7EA-6A54DBCC6B15}"/>
              </a:ext>
            </a:extLst>
          </p:cNvPr>
          <p:cNvSpPr txBox="1"/>
          <p:nvPr/>
        </p:nvSpPr>
        <p:spPr>
          <a:xfrm>
            <a:off x="4395123" y="4599008"/>
            <a:ext cx="2121093" cy="276999"/>
          </a:xfrm>
          <a:prstGeom prst="rect">
            <a:avLst/>
          </a:prstGeom>
          <a:noFill/>
        </p:spPr>
        <p:txBody>
          <a:bodyPr wrap="none" rtlCol="0">
            <a:spAutoFit/>
          </a:bodyPr>
          <a:lstStyle/>
          <a:p>
            <a:r>
              <a:rPr lang="en-GB" sz="1200" dirty="0">
                <a:solidFill>
                  <a:srgbClr val="0070C0"/>
                </a:solidFill>
              </a:rPr>
              <a:t>*) not final numbers for 2024</a:t>
            </a:r>
          </a:p>
        </p:txBody>
      </p:sp>
    </p:spTree>
    <p:extLst>
      <p:ext uri="{BB962C8B-B14F-4D97-AF65-F5344CB8AC3E}">
        <p14:creationId xmlns:p14="http://schemas.microsoft.com/office/powerpoint/2010/main" val="31694070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8BD1F-7AB2-6DCD-A63A-BAEE3179153C}"/>
              </a:ext>
            </a:extLst>
          </p:cNvPr>
          <p:cNvSpPr>
            <a:spLocks noGrp="1"/>
          </p:cNvSpPr>
          <p:nvPr>
            <p:ph type="title"/>
          </p:nvPr>
        </p:nvSpPr>
        <p:spPr/>
        <p:txBody>
          <a:bodyPr/>
          <a:lstStyle/>
          <a:p>
            <a:r>
              <a:rPr lang="en-GB" sz="2000" dirty="0"/>
              <a:t>Total Return: Contracts + Employment</a:t>
            </a:r>
            <a:endParaRPr lang="en-GB" dirty="0"/>
          </a:p>
        </p:txBody>
      </p:sp>
      <p:sp>
        <p:nvSpPr>
          <p:cNvPr id="4" name="Slide Number Placeholder 3">
            <a:extLst>
              <a:ext uri="{FF2B5EF4-FFF2-40B4-BE49-F238E27FC236}">
                <a16:creationId xmlns:a16="http://schemas.microsoft.com/office/drawing/2014/main" id="{4C400A42-D650-24F9-699C-F26DA3AE54AB}"/>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15</a:t>
            </a:fld>
            <a:endParaRPr lang="en-US" dirty="0">
              <a:solidFill>
                <a:srgbClr val="000000"/>
              </a:solidFill>
            </a:endParaRPr>
          </a:p>
        </p:txBody>
      </p:sp>
      <p:graphicFrame>
        <p:nvGraphicFramePr>
          <p:cNvPr id="5" name="Table 57">
            <a:extLst>
              <a:ext uri="{FF2B5EF4-FFF2-40B4-BE49-F238E27FC236}">
                <a16:creationId xmlns:a16="http://schemas.microsoft.com/office/drawing/2014/main" id="{4E2D8A33-FEB4-931F-639C-823259A27BBD}"/>
              </a:ext>
            </a:extLst>
          </p:cNvPr>
          <p:cNvGraphicFramePr>
            <a:graphicFrameLocks noGrp="1"/>
          </p:cNvGraphicFramePr>
          <p:nvPr>
            <p:extLst>
              <p:ext uri="{D42A27DB-BD31-4B8C-83A1-F6EECF244321}">
                <p14:modId xmlns:p14="http://schemas.microsoft.com/office/powerpoint/2010/main" val="1393200494"/>
              </p:ext>
            </p:extLst>
          </p:nvPr>
        </p:nvGraphicFramePr>
        <p:xfrm>
          <a:off x="1424608" y="1146741"/>
          <a:ext cx="7056784" cy="3330438"/>
        </p:xfrm>
        <a:graphic>
          <a:graphicData uri="http://schemas.openxmlformats.org/drawingml/2006/table">
            <a:tbl>
              <a:tblPr firstRow="1" bandRow="1">
                <a:tableStyleId>{5C22544A-7EE6-4342-B048-85BDC9FD1C3A}</a:tableStyleId>
              </a:tblPr>
              <a:tblGrid>
                <a:gridCol w="810404">
                  <a:extLst>
                    <a:ext uri="{9D8B030D-6E8A-4147-A177-3AD203B41FA5}">
                      <a16:colId xmlns:a16="http://schemas.microsoft.com/office/drawing/2014/main" val="2229696605"/>
                    </a:ext>
                  </a:extLst>
                </a:gridCol>
                <a:gridCol w="1561595">
                  <a:extLst>
                    <a:ext uri="{9D8B030D-6E8A-4147-A177-3AD203B41FA5}">
                      <a16:colId xmlns:a16="http://schemas.microsoft.com/office/drawing/2014/main" val="2301971348"/>
                    </a:ext>
                  </a:extLst>
                </a:gridCol>
                <a:gridCol w="1561595">
                  <a:extLst>
                    <a:ext uri="{9D8B030D-6E8A-4147-A177-3AD203B41FA5}">
                      <a16:colId xmlns:a16="http://schemas.microsoft.com/office/drawing/2014/main" val="3318921717"/>
                    </a:ext>
                  </a:extLst>
                </a:gridCol>
                <a:gridCol w="1561595">
                  <a:extLst>
                    <a:ext uri="{9D8B030D-6E8A-4147-A177-3AD203B41FA5}">
                      <a16:colId xmlns:a16="http://schemas.microsoft.com/office/drawing/2014/main" val="2654447778"/>
                    </a:ext>
                  </a:extLst>
                </a:gridCol>
                <a:gridCol w="1561595">
                  <a:extLst>
                    <a:ext uri="{9D8B030D-6E8A-4147-A177-3AD203B41FA5}">
                      <a16:colId xmlns:a16="http://schemas.microsoft.com/office/drawing/2014/main" val="3138247430"/>
                    </a:ext>
                  </a:extLst>
                </a:gridCol>
              </a:tblGrid>
              <a:tr h="468713">
                <a:tc>
                  <a:txBody>
                    <a:bodyPr/>
                    <a:lstStyle/>
                    <a:p>
                      <a:r>
                        <a:rPr lang="en-GB" sz="1400" dirty="0"/>
                        <a:t>Year</a:t>
                      </a:r>
                    </a:p>
                  </a:txBody>
                  <a:tcPr/>
                </a:tc>
                <a:tc>
                  <a:txBody>
                    <a:bodyPr/>
                    <a:lstStyle/>
                    <a:p>
                      <a:pPr algn="ctr"/>
                      <a:r>
                        <a:rPr lang="en-GB" sz="1400" dirty="0"/>
                        <a:t>Country contribution</a:t>
                      </a:r>
                    </a:p>
                  </a:txBody>
                  <a:tcPr/>
                </a:tc>
                <a:tc>
                  <a:txBody>
                    <a:bodyPr/>
                    <a:lstStyle/>
                    <a:p>
                      <a:pPr algn="ctr"/>
                      <a:r>
                        <a:rPr lang="en-GB" sz="1400" dirty="0"/>
                        <a:t>Procurement</a:t>
                      </a:r>
                    </a:p>
                  </a:txBody>
                  <a:tcPr/>
                </a:tc>
                <a:tc>
                  <a:txBody>
                    <a:bodyPr/>
                    <a:lstStyle/>
                    <a:p>
                      <a:pPr algn="ctr"/>
                      <a:r>
                        <a:rPr lang="en-GB" sz="1400" dirty="0"/>
                        <a:t>Personnel</a:t>
                      </a:r>
                    </a:p>
                  </a:txBody>
                  <a:tcPr/>
                </a:tc>
                <a:tc>
                  <a:txBody>
                    <a:bodyPr/>
                    <a:lstStyle/>
                    <a:p>
                      <a:pPr algn="ctr"/>
                      <a:r>
                        <a:rPr lang="en-GB" sz="1400" dirty="0"/>
                        <a:t>remaining</a:t>
                      </a:r>
                    </a:p>
                  </a:txBody>
                  <a:tcPr/>
                </a:tc>
                <a:extLst>
                  <a:ext uri="{0D108BD9-81ED-4DB2-BD59-A6C34878D82A}">
                    <a16:rowId xmlns:a16="http://schemas.microsoft.com/office/drawing/2014/main" val="361253445"/>
                  </a:ext>
                </a:extLst>
              </a:tr>
              <a:tr h="468713">
                <a:tc>
                  <a:txBody>
                    <a:bodyPr/>
                    <a:lstStyle/>
                    <a:p>
                      <a:r>
                        <a:rPr lang="en-GB" sz="1400" dirty="0"/>
                        <a:t>2019</a:t>
                      </a:r>
                    </a:p>
                  </a:txBody>
                  <a:tcPr/>
                </a:tc>
                <a:tc>
                  <a:txBody>
                    <a:bodyPr/>
                    <a:lstStyle/>
                    <a:p>
                      <a:pPr algn="ctr"/>
                      <a:r>
                        <a:rPr lang="en-GB" sz="1400" dirty="0"/>
                        <a:t>250</a:t>
                      </a:r>
                    </a:p>
                  </a:txBody>
                  <a:tcPr/>
                </a:tc>
                <a:tc>
                  <a:txBody>
                    <a:bodyPr/>
                    <a:lstStyle/>
                    <a:p>
                      <a:pPr algn="ctr"/>
                      <a:r>
                        <a:rPr lang="en-GB" sz="1400" dirty="0"/>
                        <a:t>9</a:t>
                      </a:r>
                    </a:p>
                  </a:txBody>
                  <a:tcPr/>
                </a:tc>
                <a:tc>
                  <a:txBody>
                    <a:bodyPr/>
                    <a:lstStyle/>
                    <a:p>
                      <a:pPr algn="ctr"/>
                      <a:r>
                        <a:rPr lang="en-GB" sz="1400" dirty="0"/>
                        <a:t>83</a:t>
                      </a:r>
                    </a:p>
                  </a:txBody>
                  <a:tcPr/>
                </a:tc>
                <a:tc>
                  <a:txBody>
                    <a:bodyPr/>
                    <a:lstStyle/>
                    <a:p>
                      <a:pPr algn="ctr"/>
                      <a:r>
                        <a:rPr lang="en-GB" sz="1400" dirty="0"/>
                        <a:t>158</a:t>
                      </a:r>
                    </a:p>
                  </a:txBody>
                  <a:tcPr/>
                </a:tc>
                <a:extLst>
                  <a:ext uri="{0D108BD9-81ED-4DB2-BD59-A6C34878D82A}">
                    <a16:rowId xmlns:a16="http://schemas.microsoft.com/office/drawing/2014/main" val="1767299564"/>
                  </a:ext>
                </a:extLst>
              </a:tr>
              <a:tr h="468713">
                <a:tc>
                  <a:txBody>
                    <a:bodyPr/>
                    <a:lstStyle/>
                    <a:p>
                      <a:r>
                        <a:rPr lang="en-GB" sz="1400" dirty="0"/>
                        <a:t>2020</a:t>
                      </a:r>
                    </a:p>
                  </a:txBody>
                  <a:tcPr/>
                </a:tc>
                <a:tc>
                  <a:txBody>
                    <a:bodyPr/>
                    <a:lstStyle/>
                    <a:p>
                      <a:pPr algn="ctr"/>
                      <a:r>
                        <a:rPr lang="en-GB" sz="1400" dirty="0"/>
                        <a:t>1000</a:t>
                      </a:r>
                    </a:p>
                  </a:txBody>
                  <a:tcPr/>
                </a:tc>
                <a:tc>
                  <a:txBody>
                    <a:bodyPr/>
                    <a:lstStyle/>
                    <a:p>
                      <a:pPr algn="ctr"/>
                      <a:r>
                        <a:rPr lang="en-GB" sz="1400" dirty="0"/>
                        <a:t>148</a:t>
                      </a:r>
                    </a:p>
                  </a:txBody>
                  <a:tcPr/>
                </a:tc>
                <a:tc>
                  <a:txBody>
                    <a:bodyPr/>
                    <a:lstStyle/>
                    <a:p>
                      <a:pPr algn="ctr"/>
                      <a:r>
                        <a:rPr lang="en-GB" sz="1400" dirty="0"/>
                        <a:t>462</a:t>
                      </a:r>
                    </a:p>
                  </a:txBody>
                  <a:tcPr/>
                </a:tc>
                <a:tc>
                  <a:txBody>
                    <a:bodyPr/>
                    <a:lstStyle/>
                    <a:p>
                      <a:pPr algn="ctr"/>
                      <a:r>
                        <a:rPr lang="en-GB" sz="1400" dirty="0"/>
                        <a:t>390</a:t>
                      </a:r>
                    </a:p>
                  </a:txBody>
                  <a:tcPr/>
                </a:tc>
                <a:extLst>
                  <a:ext uri="{0D108BD9-81ED-4DB2-BD59-A6C34878D82A}">
                    <a16:rowId xmlns:a16="http://schemas.microsoft.com/office/drawing/2014/main" val="2309741808"/>
                  </a:ext>
                </a:extLst>
              </a:tr>
              <a:tr h="468713">
                <a:tc>
                  <a:txBody>
                    <a:bodyPr/>
                    <a:lstStyle/>
                    <a:p>
                      <a:r>
                        <a:rPr lang="en-GB" sz="1400" dirty="0"/>
                        <a:t>2021</a:t>
                      </a:r>
                    </a:p>
                  </a:txBody>
                  <a:tcPr/>
                </a:tc>
                <a:tc>
                  <a:txBody>
                    <a:bodyPr/>
                    <a:lstStyle/>
                    <a:p>
                      <a:pPr algn="ctr"/>
                      <a:r>
                        <a:rPr lang="en-GB" sz="1400" dirty="0"/>
                        <a:t>1000</a:t>
                      </a:r>
                    </a:p>
                  </a:txBody>
                  <a:tcPr/>
                </a:tc>
                <a:tc>
                  <a:txBody>
                    <a:bodyPr/>
                    <a:lstStyle/>
                    <a:p>
                      <a:pPr algn="ctr"/>
                      <a:r>
                        <a:rPr lang="en-GB" sz="1400" dirty="0"/>
                        <a:t>182</a:t>
                      </a:r>
                    </a:p>
                  </a:txBody>
                  <a:tcPr/>
                </a:tc>
                <a:tc>
                  <a:txBody>
                    <a:bodyPr/>
                    <a:lstStyle/>
                    <a:p>
                      <a:pPr algn="ctr"/>
                      <a:r>
                        <a:rPr lang="en-GB" sz="1400" dirty="0"/>
                        <a:t>502</a:t>
                      </a:r>
                    </a:p>
                  </a:txBody>
                  <a:tcPr/>
                </a:tc>
                <a:tc>
                  <a:txBody>
                    <a:bodyPr/>
                    <a:lstStyle/>
                    <a:p>
                      <a:pPr algn="ctr"/>
                      <a:r>
                        <a:rPr lang="en-GB" sz="1400" dirty="0"/>
                        <a:t>316</a:t>
                      </a:r>
                    </a:p>
                  </a:txBody>
                  <a:tcPr/>
                </a:tc>
                <a:extLst>
                  <a:ext uri="{0D108BD9-81ED-4DB2-BD59-A6C34878D82A}">
                    <a16:rowId xmlns:a16="http://schemas.microsoft.com/office/drawing/2014/main" val="532416314"/>
                  </a:ext>
                </a:extLst>
              </a:tr>
              <a:tr h="468713">
                <a:tc>
                  <a:txBody>
                    <a:bodyPr/>
                    <a:lstStyle/>
                    <a:p>
                      <a:r>
                        <a:rPr lang="en-GB" sz="1400" dirty="0"/>
                        <a:t>2022</a:t>
                      </a:r>
                    </a:p>
                  </a:txBody>
                  <a:tcPr/>
                </a:tc>
                <a:tc>
                  <a:txBody>
                    <a:bodyPr/>
                    <a:lstStyle/>
                    <a:p>
                      <a:pPr algn="ctr"/>
                      <a:r>
                        <a:rPr lang="en-GB" sz="1400" dirty="0"/>
                        <a:t>1000</a:t>
                      </a:r>
                    </a:p>
                  </a:txBody>
                  <a:tcPr/>
                </a:tc>
                <a:tc>
                  <a:txBody>
                    <a:bodyPr/>
                    <a:lstStyle/>
                    <a:p>
                      <a:pPr algn="ctr"/>
                      <a:r>
                        <a:rPr lang="en-GB" sz="1400" dirty="0"/>
                        <a:t>225</a:t>
                      </a:r>
                    </a:p>
                  </a:txBody>
                  <a:tcPr/>
                </a:tc>
                <a:tc>
                  <a:txBody>
                    <a:bodyPr/>
                    <a:lstStyle/>
                    <a:p>
                      <a:pPr algn="ctr"/>
                      <a:r>
                        <a:rPr lang="en-GB" sz="1400" dirty="0"/>
                        <a:t>864</a:t>
                      </a:r>
                    </a:p>
                  </a:txBody>
                  <a:tcPr/>
                </a:tc>
                <a:tc>
                  <a:txBody>
                    <a:bodyPr/>
                    <a:lstStyle/>
                    <a:p>
                      <a:pPr algn="ctr"/>
                      <a:r>
                        <a:rPr lang="en-GB" sz="1400" dirty="0">
                          <a:solidFill>
                            <a:srgbClr val="FF0000"/>
                          </a:solidFill>
                        </a:rPr>
                        <a:t>-89</a:t>
                      </a:r>
                    </a:p>
                  </a:txBody>
                  <a:tcPr/>
                </a:tc>
                <a:extLst>
                  <a:ext uri="{0D108BD9-81ED-4DB2-BD59-A6C34878D82A}">
                    <a16:rowId xmlns:a16="http://schemas.microsoft.com/office/drawing/2014/main" val="3654760615"/>
                  </a:ext>
                </a:extLst>
              </a:tr>
              <a:tr h="468713">
                <a:tc>
                  <a:txBody>
                    <a:bodyPr/>
                    <a:lstStyle/>
                    <a:p>
                      <a:r>
                        <a:rPr lang="en-GB" sz="1400" dirty="0"/>
                        <a:t>2023</a:t>
                      </a:r>
                    </a:p>
                  </a:txBody>
                  <a:tcPr/>
                </a:tc>
                <a:tc>
                  <a:txBody>
                    <a:bodyPr/>
                    <a:lstStyle/>
                    <a:p>
                      <a:pPr algn="ctr"/>
                      <a:r>
                        <a:rPr lang="en-GB" sz="1400" dirty="0"/>
                        <a:t>1000</a:t>
                      </a:r>
                    </a:p>
                  </a:txBody>
                  <a:tcPr/>
                </a:tc>
                <a:tc>
                  <a:txBody>
                    <a:bodyPr/>
                    <a:lstStyle/>
                    <a:p>
                      <a:pPr algn="ctr"/>
                      <a:r>
                        <a:rPr lang="en-GB" sz="1400" dirty="0"/>
                        <a:t>312</a:t>
                      </a:r>
                    </a:p>
                  </a:txBody>
                  <a:tcPr/>
                </a:tc>
                <a:tc>
                  <a:txBody>
                    <a:bodyPr/>
                    <a:lstStyle/>
                    <a:p>
                      <a:pPr algn="ctr"/>
                      <a:r>
                        <a:rPr lang="en-GB" sz="1400" dirty="0"/>
                        <a:t>940</a:t>
                      </a:r>
                    </a:p>
                  </a:txBody>
                  <a:tcPr/>
                </a:tc>
                <a:tc>
                  <a:txBody>
                    <a:bodyPr/>
                    <a:lstStyle/>
                    <a:p>
                      <a:pPr algn="ctr"/>
                      <a:r>
                        <a:rPr lang="en-GB" sz="1400" dirty="0">
                          <a:solidFill>
                            <a:srgbClr val="FF0000"/>
                          </a:solidFill>
                        </a:rPr>
                        <a:t>-252</a:t>
                      </a:r>
                    </a:p>
                  </a:txBody>
                  <a:tcPr/>
                </a:tc>
                <a:extLst>
                  <a:ext uri="{0D108BD9-81ED-4DB2-BD59-A6C34878D82A}">
                    <a16:rowId xmlns:a16="http://schemas.microsoft.com/office/drawing/2014/main" val="520521259"/>
                  </a:ext>
                </a:extLst>
              </a:tr>
              <a:tr h="468713">
                <a:tc>
                  <a:txBody>
                    <a:bodyPr/>
                    <a:lstStyle/>
                    <a:p>
                      <a:r>
                        <a:rPr lang="en-GB" sz="1400" dirty="0">
                          <a:solidFill>
                            <a:schemeClr val="accent2"/>
                          </a:solidFill>
                        </a:rPr>
                        <a:t>2024*</a:t>
                      </a:r>
                    </a:p>
                  </a:txBody>
                  <a:tcPr/>
                </a:tc>
                <a:tc>
                  <a:txBody>
                    <a:bodyPr/>
                    <a:lstStyle/>
                    <a:p>
                      <a:pPr algn="ctr"/>
                      <a:r>
                        <a:rPr lang="en-GB" sz="1400" dirty="0"/>
                        <a:t>1000</a:t>
                      </a:r>
                    </a:p>
                  </a:txBody>
                  <a:tcPr/>
                </a:tc>
                <a:tc>
                  <a:txBody>
                    <a:bodyPr/>
                    <a:lstStyle/>
                    <a:p>
                      <a:pPr algn="ctr"/>
                      <a:r>
                        <a:rPr lang="en-GB" sz="1400" dirty="0"/>
                        <a:t>310</a:t>
                      </a:r>
                    </a:p>
                  </a:txBody>
                  <a:tcPr/>
                </a:tc>
                <a:tc>
                  <a:txBody>
                    <a:bodyPr/>
                    <a:lstStyle/>
                    <a:p>
                      <a:pPr algn="ctr"/>
                      <a:r>
                        <a:rPr lang="en-GB" sz="1400" dirty="0"/>
                        <a:t>688</a:t>
                      </a:r>
                    </a:p>
                  </a:txBody>
                  <a:tcPr/>
                </a:tc>
                <a:tc>
                  <a:txBody>
                    <a:bodyPr/>
                    <a:lstStyle/>
                    <a:p>
                      <a:pPr algn="ctr"/>
                      <a:r>
                        <a:rPr lang="en-GB" sz="1400" dirty="0">
                          <a:solidFill>
                            <a:schemeClr val="tx1"/>
                          </a:solidFill>
                        </a:rPr>
                        <a:t>3</a:t>
                      </a:r>
                    </a:p>
                  </a:txBody>
                  <a:tcPr/>
                </a:tc>
                <a:extLst>
                  <a:ext uri="{0D108BD9-81ED-4DB2-BD59-A6C34878D82A}">
                    <a16:rowId xmlns:a16="http://schemas.microsoft.com/office/drawing/2014/main" val="2985187220"/>
                  </a:ext>
                </a:extLst>
              </a:tr>
            </a:tbl>
          </a:graphicData>
        </a:graphic>
      </p:graphicFrame>
      <p:sp>
        <p:nvSpPr>
          <p:cNvPr id="6" name="TextBox 5">
            <a:extLst>
              <a:ext uri="{FF2B5EF4-FFF2-40B4-BE49-F238E27FC236}">
                <a16:creationId xmlns:a16="http://schemas.microsoft.com/office/drawing/2014/main" id="{C9C44D81-0F20-3A88-14E3-C8D3BBCAC9D1}"/>
              </a:ext>
            </a:extLst>
          </p:cNvPr>
          <p:cNvSpPr txBox="1"/>
          <p:nvPr/>
        </p:nvSpPr>
        <p:spPr>
          <a:xfrm>
            <a:off x="1691680" y="4518475"/>
            <a:ext cx="3578224" cy="307777"/>
          </a:xfrm>
          <a:prstGeom prst="rect">
            <a:avLst/>
          </a:prstGeom>
          <a:noFill/>
        </p:spPr>
        <p:txBody>
          <a:bodyPr wrap="none" rtlCol="0">
            <a:spAutoFit/>
          </a:bodyPr>
          <a:lstStyle/>
          <a:p>
            <a:r>
              <a:rPr lang="en-GB" sz="1400" i="1" dirty="0">
                <a:solidFill>
                  <a:schemeClr val="accent2"/>
                </a:solidFill>
              </a:rPr>
              <a:t>* Provisional figure based on commitments</a:t>
            </a:r>
          </a:p>
        </p:txBody>
      </p:sp>
    </p:spTree>
    <p:extLst>
      <p:ext uri="{BB962C8B-B14F-4D97-AF65-F5344CB8AC3E}">
        <p14:creationId xmlns:p14="http://schemas.microsoft.com/office/powerpoint/2010/main" val="3850338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11C1F-B07A-D9F7-95F4-87A841F2643C}"/>
              </a:ext>
            </a:extLst>
          </p:cNvPr>
          <p:cNvSpPr>
            <a:spLocks noGrp="1"/>
          </p:cNvSpPr>
          <p:nvPr>
            <p:ph type="title"/>
          </p:nvPr>
        </p:nvSpPr>
        <p:spPr/>
        <p:txBody>
          <a:bodyPr/>
          <a:lstStyle/>
          <a:p>
            <a:r>
              <a:rPr lang="en-GB" sz="2400" dirty="0"/>
              <a:t>CERN Technical Mission Visit, February 5-8, 2025</a:t>
            </a:r>
          </a:p>
        </p:txBody>
      </p:sp>
      <p:sp>
        <p:nvSpPr>
          <p:cNvPr id="3" name="Content Placeholder 2">
            <a:extLst>
              <a:ext uri="{FF2B5EF4-FFF2-40B4-BE49-F238E27FC236}">
                <a16:creationId xmlns:a16="http://schemas.microsoft.com/office/drawing/2014/main" id="{8D1A4840-E6D7-EF06-A72E-C3E4A8639F5A}"/>
              </a:ext>
            </a:extLst>
          </p:cNvPr>
          <p:cNvSpPr>
            <a:spLocks noGrp="1"/>
          </p:cNvSpPr>
          <p:nvPr>
            <p:ph idx="1"/>
          </p:nvPr>
        </p:nvSpPr>
        <p:spPr/>
        <p:txBody>
          <a:bodyPr/>
          <a:lstStyle/>
          <a:p>
            <a:r>
              <a:rPr lang="en-GB" sz="1400" dirty="0"/>
              <a:t>After 5 years of membership, CERN sends a task force to visit new countries to review the state and see what can be improved and listen to feedback</a:t>
            </a:r>
          </a:p>
          <a:p>
            <a:pPr lvl="1"/>
            <a:r>
              <a:rPr lang="en-GB" sz="1400" dirty="0"/>
              <a:t>Check if the country still fulfils conditions for membership</a:t>
            </a:r>
          </a:p>
          <a:p>
            <a:pPr lvl="1"/>
            <a:r>
              <a:rPr lang="en-GB" sz="1400" dirty="0"/>
              <a:t>Benevolent: not an inspection but desire to help local community</a:t>
            </a:r>
          </a:p>
          <a:p>
            <a:pPr lvl="1"/>
            <a:endParaRPr lang="en-GB" sz="1400" dirty="0"/>
          </a:p>
          <a:p>
            <a:r>
              <a:rPr lang="en-GB" sz="1400" dirty="0"/>
              <a:t>CERN Mission aimed at talking to:</a:t>
            </a:r>
          </a:p>
          <a:p>
            <a:pPr lvl="1"/>
            <a:r>
              <a:rPr lang="en-GB" sz="1400" dirty="0"/>
              <a:t>Research community (theory, experiment, instrumentation)</a:t>
            </a:r>
          </a:p>
          <a:p>
            <a:pPr lvl="1"/>
            <a:r>
              <a:rPr lang="en-GB" sz="1400" dirty="0"/>
              <a:t>Industry</a:t>
            </a:r>
          </a:p>
          <a:p>
            <a:pPr lvl="1"/>
            <a:r>
              <a:rPr lang="en-GB" sz="1400" dirty="0"/>
              <a:t>Government (Ministry)</a:t>
            </a:r>
          </a:p>
          <a:p>
            <a:pPr lvl="1"/>
            <a:endParaRPr lang="en-GB" sz="1400" dirty="0"/>
          </a:p>
          <a:p>
            <a:r>
              <a:rPr lang="en-GB" sz="1400" dirty="0"/>
              <a:t>As precondition CERN required Croatia to update the report on the state of things (economy, science, HEP) submitted with the membership application</a:t>
            </a:r>
          </a:p>
          <a:p>
            <a:pPr lvl="1"/>
            <a:r>
              <a:rPr lang="en-GB" sz="1400" dirty="0"/>
              <a:t>A very useful exercise!</a:t>
            </a:r>
          </a:p>
          <a:p>
            <a:endParaRPr lang="en-GB" dirty="0"/>
          </a:p>
        </p:txBody>
      </p:sp>
      <p:sp>
        <p:nvSpPr>
          <p:cNvPr id="4" name="Slide Number Placeholder 3">
            <a:extLst>
              <a:ext uri="{FF2B5EF4-FFF2-40B4-BE49-F238E27FC236}">
                <a16:creationId xmlns:a16="http://schemas.microsoft.com/office/drawing/2014/main" id="{EF42E53F-47A3-8047-C07C-7D8CC67EF182}"/>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16</a:t>
            </a:fld>
            <a:endParaRPr lang="en-US" dirty="0">
              <a:solidFill>
                <a:srgbClr val="000000"/>
              </a:solidFill>
            </a:endParaRPr>
          </a:p>
        </p:txBody>
      </p:sp>
    </p:spTree>
    <p:extLst>
      <p:ext uri="{BB962C8B-B14F-4D97-AF65-F5344CB8AC3E}">
        <p14:creationId xmlns:p14="http://schemas.microsoft.com/office/powerpoint/2010/main" val="13366779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BF36E-35C5-39EE-F207-151B0B80F1CC}"/>
              </a:ext>
            </a:extLst>
          </p:cNvPr>
          <p:cNvSpPr>
            <a:spLocks noGrp="1"/>
          </p:cNvSpPr>
          <p:nvPr>
            <p:ph type="title"/>
          </p:nvPr>
        </p:nvSpPr>
        <p:spPr>
          <a:xfrm>
            <a:off x="51715" y="1348273"/>
            <a:ext cx="1567955" cy="647413"/>
          </a:xfrm>
        </p:spPr>
        <p:txBody>
          <a:bodyPr/>
          <a:lstStyle/>
          <a:p>
            <a:r>
              <a:rPr lang="en-GB" sz="3600" dirty="0"/>
              <a:t>The </a:t>
            </a:r>
            <a:br>
              <a:rPr lang="en-GB" sz="3600" dirty="0"/>
            </a:br>
            <a:r>
              <a:rPr lang="en-GB" sz="3600" dirty="0"/>
              <a:t>report</a:t>
            </a:r>
          </a:p>
        </p:txBody>
      </p:sp>
      <p:sp>
        <p:nvSpPr>
          <p:cNvPr id="4" name="Slide Number Placeholder 3">
            <a:extLst>
              <a:ext uri="{FF2B5EF4-FFF2-40B4-BE49-F238E27FC236}">
                <a16:creationId xmlns:a16="http://schemas.microsoft.com/office/drawing/2014/main" id="{0DFDE64E-9558-54F5-F4AC-26CCD7158FE3}"/>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17</a:t>
            </a:fld>
            <a:endParaRPr lang="en-US" dirty="0">
              <a:solidFill>
                <a:srgbClr val="000000"/>
              </a:solidFill>
            </a:endParaRPr>
          </a:p>
        </p:txBody>
      </p:sp>
      <p:pic>
        <p:nvPicPr>
          <p:cNvPr id="6" name="Picture 5">
            <a:extLst>
              <a:ext uri="{FF2B5EF4-FFF2-40B4-BE49-F238E27FC236}">
                <a16:creationId xmlns:a16="http://schemas.microsoft.com/office/drawing/2014/main" id="{680911A1-341A-7214-57BB-9272912317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8280" y="298260"/>
            <a:ext cx="2013640" cy="2849554"/>
          </a:xfrm>
          <a:prstGeom prst="rect">
            <a:avLst/>
          </a:prstGeom>
          <a:ln w="22225">
            <a:solidFill>
              <a:schemeClr val="tx1"/>
            </a:solidFill>
          </a:ln>
        </p:spPr>
      </p:pic>
      <p:pic>
        <p:nvPicPr>
          <p:cNvPr id="7" name="Picture 6">
            <a:extLst>
              <a:ext uri="{FF2B5EF4-FFF2-40B4-BE49-F238E27FC236}">
                <a16:creationId xmlns:a16="http://schemas.microsoft.com/office/drawing/2014/main" id="{F55CA719-5CB9-A5C2-4B7D-16DDBD2242CD}"/>
              </a:ext>
            </a:extLst>
          </p:cNvPr>
          <p:cNvPicPr>
            <a:picLocks noChangeAspect="1"/>
          </p:cNvPicPr>
          <p:nvPr/>
        </p:nvPicPr>
        <p:blipFill rotWithShape="1">
          <a:blip r:embed="rId3"/>
          <a:srcRect l="9492" t="6579" r="15269" b="15789"/>
          <a:stretch/>
        </p:blipFill>
        <p:spPr>
          <a:xfrm>
            <a:off x="5262726" y="122910"/>
            <a:ext cx="3269713" cy="4774174"/>
          </a:xfrm>
          <a:prstGeom prst="rect">
            <a:avLst/>
          </a:prstGeom>
        </p:spPr>
      </p:pic>
      <p:sp>
        <p:nvSpPr>
          <p:cNvPr id="8" name="Rounded Rectangle 7">
            <a:extLst>
              <a:ext uri="{FF2B5EF4-FFF2-40B4-BE49-F238E27FC236}">
                <a16:creationId xmlns:a16="http://schemas.microsoft.com/office/drawing/2014/main" id="{A51B2FAF-A992-8AAA-343C-3505DED56A7B}"/>
              </a:ext>
            </a:extLst>
          </p:cNvPr>
          <p:cNvSpPr/>
          <p:nvPr/>
        </p:nvSpPr>
        <p:spPr bwMode="auto">
          <a:xfrm>
            <a:off x="4283967" y="339502"/>
            <a:ext cx="4248473" cy="1656184"/>
          </a:xfrm>
          <a:prstGeom prst="roundRect">
            <a:avLst/>
          </a:prstGeom>
          <a:solidFill>
            <a:srgbClr val="FF0000">
              <a:alpha val="22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GB" sz="1400" dirty="0">
              <a:solidFill>
                <a:srgbClr val="FF0000"/>
              </a:solidFill>
              <a:latin typeface="Helvetica" pitchFamily="34" charset="0"/>
            </a:endParaRPr>
          </a:p>
          <a:p>
            <a:pPr marL="0" marR="0" indent="0" defTabSz="914400" rtl="0" eaLnBrk="0" fontAlgn="base" latinLnBrk="0" hangingPunct="0">
              <a:lnSpc>
                <a:spcPct val="100000"/>
              </a:lnSpc>
              <a:spcBef>
                <a:spcPct val="0"/>
              </a:spcBef>
              <a:spcAft>
                <a:spcPct val="0"/>
              </a:spcAft>
              <a:buClrTx/>
              <a:buSzTx/>
              <a:buFontTx/>
              <a:buNone/>
              <a:tabLst/>
            </a:pPr>
            <a:endParaRPr lang="en-GB" sz="1400" dirty="0">
              <a:solidFill>
                <a:srgbClr val="FF0000"/>
              </a:solidFill>
              <a:latin typeface="Helvetica" pitchFamily="34" charset="0"/>
            </a:endParaRPr>
          </a:p>
          <a:p>
            <a:pPr marL="0" marR="0" indent="0" defTabSz="914400" rtl="0" eaLnBrk="0" fontAlgn="base" latinLnBrk="0" hangingPunct="0">
              <a:lnSpc>
                <a:spcPct val="100000"/>
              </a:lnSpc>
              <a:spcBef>
                <a:spcPct val="0"/>
              </a:spcBef>
              <a:spcAft>
                <a:spcPct val="0"/>
              </a:spcAft>
              <a:buClrTx/>
              <a:buSzTx/>
              <a:buFontTx/>
              <a:buNone/>
              <a:tabLst/>
            </a:pPr>
            <a:r>
              <a:rPr lang="en-GB" sz="1400" dirty="0">
                <a:solidFill>
                  <a:srgbClr val="FF0000"/>
                </a:solidFill>
                <a:latin typeface="Helvetica" pitchFamily="34" charset="0"/>
              </a:rPr>
              <a:t>w</a:t>
            </a:r>
            <a:r>
              <a:rPr kumimoji="0" lang="en-GB" sz="1400" b="0" i="0" u="none" strike="noStrike" cap="none" normalizeH="0" baseline="0" dirty="0">
                <a:ln>
                  <a:noFill/>
                </a:ln>
                <a:solidFill>
                  <a:srgbClr val="FF0000"/>
                </a:solidFill>
                <a:effectLst/>
                <a:latin typeface="Helvetica" pitchFamily="34" charset="0"/>
              </a:rPr>
              <a:t>ritten</a:t>
            </a:r>
          </a:p>
          <a:p>
            <a:pPr marL="0" marR="0" indent="0" defTabSz="914400" rtl="0" eaLnBrk="0" fontAlgn="base" latinLnBrk="0" hangingPunct="0">
              <a:lnSpc>
                <a:spcPct val="100000"/>
              </a:lnSpc>
              <a:spcBef>
                <a:spcPct val="0"/>
              </a:spcBef>
              <a:spcAft>
                <a:spcPct val="0"/>
              </a:spcAft>
              <a:buClrTx/>
              <a:buSzTx/>
              <a:buFontTx/>
              <a:buNone/>
              <a:tabLst/>
            </a:pPr>
            <a:r>
              <a:rPr lang="en-GB" sz="1400" dirty="0">
                <a:solidFill>
                  <a:srgbClr val="FF0000"/>
                </a:solidFill>
                <a:latin typeface="Helvetica" pitchFamily="34" charset="0"/>
              </a:rPr>
              <a:t>By MZOM</a:t>
            </a:r>
            <a:endParaRPr kumimoji="0" lang="en-GB" sz="1400" b="0" i="0" u="none" strike="noStrike" cap="none" normalizeH="0" baseline="0" dirty="0">
              <a:ln>
                <a:noFill/>
              </a:ln>
              <a:solidFill>
                <a:srgbClr val="FF0000"/>
              </a:solidFill>
              <a:effectLst/>
              <a:latin typeface="Helvetica" pitchFamily="34" charset="0"/>
            </a:endParaRPr>
          </a:p>
        </p:txBody>
      </p:sp>
      <p:sp>
        <p:nvSpPr>
          <p:cNvPr id="9" name="Rounded Rectangle 8">
            <a:extLst>
              <a:ext uri="{FF2B5EF4-FFF2-40B4-BE49-F238E27FC236}">
                <a16:creationId xmlns:a16="http://schemas.microsoft.com/office/drawing/2014/main" id="{55D368B4-3A24-97A0-5DE9-C8A20615FC49}"/>
              </a:ext>
            </a:extLst>
          </p:cNvPr>
          <p:cNvSpPr/>
          <p:nvPr/>
        </p:nvSpPr>
        <p:spPr bwMode="auto">
          <a:xfrm>
            <a:off x="4283967" y="1995686"/>
            <a:ext cx="4248473" cy="2901398"/>
          </a:xfrm>
          <a:prstGeom prst="roundRect">
            <a:avLst/>
          </a:prstGeom>
          <a:solidFill>
            <a:schemeClr val="accent2">
              <a:alpha val="22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lang="en-GB" sz="1400" dirty="0">
              <a:solidFill>
                <a:schemeClr val="accent2"/>
              </a:solidFill>
              <a:latin typeface="Helvetica" pitchFamily="34" charset="0"/>
            </a:endParaRPr>
          </a:p>
          <a:p>
            <a:pPr marL="0" marR="0" indent="0" defTabSz="914400" rtl="0" eaLnBrk="0" fontAlgn="base" latinLnBrk="0" hangingPunct="0">
              <a:lnSpc>
                <a:spcPct val="100000"/>
              </a:lnSpc>
              <a:spcBef>
                <a:spcPct val="0"/>
              </a:spcBef>
              <a:spcAft>
                <a:spcPct val="0"/>
              </a:spcAft>
              <a:buClrTx/>
              <a:buSzTx/>
              <a:buFontTx/>
              <a:buNone/>
              <a:tabLst/>
            </a:pPr>
            <a:endParaRPr lang="en-GB" sz="1400" dirty="0">
              <a:solidFill>
                <a:schemeClr val="accent2"/>
              </a:solidFill>
              <a:latin typeface="Helvetica" pitchFamily="34" charset="0"/>
            </a:endParaRPr>
          </a:p>
          <a:p>
            <a:pPr marL="0" marR="0" indent="0" defTabSz="914400" rtl="0" eaLnBrk="0" fontAlgn="base" latinLnBrk="0" hangingPunct="0">
              <a:lnSpc>
                <a:spcPct val="100000"/>
              </a:lnSpc>
              <a:spcBef>
                <a:spcPct val="0"/>
              </a:spcBef>
              <a:spcAft>
                <a:spcPct val="0"/>
              </a:spcAft>
              <a:buClrTx/>
              <a:buSzTx/>
              <a:buFontTx/>
              <a:buNone/>
              <a:tabLst/>
            </a:pPr>
            <a:endParaRPr lang="en-GB" sz="1400" dirty="0">
              <a:solidFill>
                <a:schemeClr val="accent2"/>
              </a:solidFill>
              <a:latin typeface="Helvetica" pitchFamily="34" charset="0"/>
            </a:endParaRPr>
          </a:p>
          <a:p>
            <a:pPr marL="0" marR="0" indent="0" defTabSz="914400" rtl="0" eaLnBrk="0" fontAlgn="base" latinLnBrk="0" hangingPunct="0">
              <a:lnSpc>
                <a:spcPct val="100000"/>
              </a:lnSpc>
              <a:spcBef>
                <a:spcPct val="0"/>
              </a:spcBef>
              <a:spcAft>
                <a:spcPct val="0"/>
              </a:spcAft>
              <a:buClrTx/>
              <a:buSzTx/>
              <a:buFontTx/>
              <a:buNone/>
              <a:tabLst/>
            </a:pPr>
            <a:r>
              <a:rPr lang="en-GB" sz="1400" dirty="0">
                <a:solidFill>
                  <a:schemeClr val="accent2"/>
                </a:solidFill>
                <a:latin typeface="Helvetica" pitchFamily="34" charset="0"/>
              </a:rPr>
              <a:t>W</a:t>
            </a:r>
            <a:r>
              <a:rPr kumimoji="0" lang="en-GB" sz="1400" b="0" i="0" u="none" strike="noStrike" cap="none" normalizeH="0" baseline="0" dirty="0">
                <a:ln>
                  <a:noFill/>
                </a:ln>
                <a:solidFill>
                  <a:schemeClr val="accent2"/>
                </a:solidFill>
                <a:effectLst/>
                <a:latin typeface="Helvetica" pitchFamily="34" charset="0"/>
              </a:rPr>
              <a:t>ritten by</a:t>
            </a:r>
          </a:p>
          <a:p>
            <a:pPr marL="0" marR="0" indent="0" defTabSz="914400" rtl="0" eaLnBrk="0" fontAlgn="base" latinLnBrk="0" hangingPunct="0">
              <a:lnSpc>
                <a:spcPct val="100000"/>
              </a:lnSpc>
              <a:spcBef>
                <a:spcPct val="0"/>
              </a:spcBef>
              <a:spcAft>
                <a:spcPct val="0"/>
              </a:spcAft>
              <a:buClrTx/>
              <a:buSzTx/>
              <a:buFontTx/>
              <a:buNone/>
              <a:tabLst/>
            </a:pPr>
            <a:r>
              <a:rPr lang="en-GB" sz="1400" dirty="0">
                <a:solidFill>
                  <a:schemeClr val="accent2"/>
                </a:solidFill>
                <a:latin typeface="Helvetica" pitchFamily="34" charset="0"/>
              </a:rPr>
              <a:t>research</a:t>
            </a:r>
          </a:p>
          <a:p>
            <a:pPr marL="0" marR="0" indent="0"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a:ln>
                  <a:noFill/>
                </a:ln>
                <a:solidFill>
                  <a:schemeClr val="accent2"/>
                </a:solidFill>
                <a:effectLst/>
                <a:latin typeface="Helvetica" pitchFamily="34" charset="0"/>
              </a:rPr>
              <a:t>community</a:t>
            </a:r>
          </a:p>
        </p:txBody>
      </p:sp>
      <p:sp>
        <p:nvSpPr>
          <p:cNvPr id="10" name="TextBox 9">
            <a:extLst>
              <a:ext uri="{FF2B5EF4-FFF2-40B4-BE49-F238E27FC236}">
                <a16:creationId xmlns:a16="http://schemas.microsoft.com/office/drawing/2014/main" id="{1120F833-4077-8F61-3272-4ED8AF101C5A}"/>
              </a:ext>
            </a:extLst>
          </p:cNvPr>
          <p:cNvSpPr txBox="1"/>
          <p:nvPr/>
        </p:nvSpPr>
        <p:spPr>
          <a:xfrm>
            <a:off x="95656" y="3202979"/>
            <a:ext cx="4188310" cy="1600438"/>
          </a:xfrm>
          <a:prstGeom prst="rect">
            <a:avLst/>
          </a:prstGeom>
          <a:noFill/>
        </p:spPr>
        <p:txBody>
          <a:bodyPr wrap="square" rtlCol="0">
            <a:spAutoFit/>
          </a:bodyPr>
          <a:lstStyle/>
          <a:p>
            <a:r>
              <a:rPr lang="en-GB" sz="1400" dirty="0"/>
              <a:t>Thanks to </a:t>
            </a:r>
          </a:p>
          <a:p>
            <a:pPr marL="285750" indent="-285750">
              <a:buFont typeface="Arial" panose="020B0604020202020204" pitchFamily="34" charset="0"/>
              <a:buChar char="•"/>
            </a:pPr>
            <a:r>
              <a:rPr lang="en-GB" sz="1400" dirty="0"/>
              <a:t>all research groups for providing text and data!</a:t>
            </a:r>
          </a:p>
          <a:p>
            <a:pPr marL="285750" indent="-285750">
              <a:buFont typeface="Arial" panose="020B0604020202020204" pitchFamily="34" charset="0"/>
              <a:buChar char="•"/>
            </a:pPr>
            <a:r>
              <a:rPr lang="en-GB" sz="1400" dirty="0"/>
              <a:t>M. </a:t>
            </a:r>
            <a:r>
              <a:rPr lang="en-GB" sz="1400" dirty="0" err="1"/>
              <a:t>Planinić</a:t>
            </a:r>
            <a:r>
              <a:rPr lang="en-GB" sz="1400" dirty="0"/>
              <a:t> and </a:t>
            </a:r>
            <a:r>
              <a:rPr lang="en-GB" sz="1400" dirty="0" err="1"/>
              <a:t>D.Lelas</a:t>
            </a:r>
            <a:r>
              <a:rPr lang="en-GB" sz="1400" dirty="0"/>
              <a:t> for contributing to general sections!</a:t>
            </a:r>
          </a:p>
          <a:p>
            <a:pPr marL="285750" indent="-285750">
              <a:buFont typeface="Arial" panose="020B0604020202020204" pitchFamily="34" charset="0"/>
              <a:buChar char="•"/>
            </a:pPr>
            <a:r>
              <a:rPr lang="en-GB" sz="1400" dirty="0"/>
              <a:t>Especially to Doris </a:t>
            </a:r>
            <a:r>
              <a:rPr lang="en-GB" sz="1400" dirty="0" err="1"/>
              <a:t>Jozić</a:t>
            </a:r>
            <a:r>
              <a:rPr lang="en-GB" sz="1400" dirty="0"/>
              <a:t> from MZOM for helping in writing and reviewing the full document!</a:t>
            </a:r>
          </a:p>
        </p:txBody>
      </p:sp>
    </p:spTree>
    <p:extLst>
      <p:ext uri="{BB962C8B-B14F-4D97-AF65-F5344CB8AC3E}">
        <p14:creationId xmlns:p14="http://schemas.microsoft.com/office/powerpoint/2010/main" val="35595948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F59A4-260F-D6D0-D15C-B4E51C0DEAE0}"/>
              </a:ext>
            </a:extLst>
          </p:cNvPr>
          <p:cNvSpPr>
            <a:spLocks noGrp="1"/>
          </p:cNvSpPr>
          <p:nvPr>
            <p:ph type="title"/>
          </p:nvPr>
        </p:nvSpPr>
        <p:spPr/>
        <p:txBody>
          <a:bodyPr/>
          <a:lstStyle/>
          <a:p>
            <a:r>
              <a:rPr lang="en-GB" dirty="0"/>
              <a:t>Some interesting figures from the report </a:t>
            </a:r>
            <a:br>
              <a:rPr lang="en-GB" dirty="0"/>
            </a:br>
            <a:r>
              <a:rPr lang="en-GB" dirty="0"/>
              <a:t>(thanks to your input!)</a:t>
            </a:r>
          </a:p>
        </p:txBody>
      </p:sp>
      <p:sp>
        <p:nvSpPr>
          <p:cNvPr id="4" name="Slide Number Placeholder 3">
            <a:extLst>
              <a:ext uri="{FF2B5EF4-FFF2-40B4-BE49-F238E27FC236}">
                <a16:creationId xmlns:a16="http://schemas.microsoft.com/office/drawing/2014/main" id="{C87DBCE1-4CBA-BA4B-460B-F8184BD61608}"/>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18</a:t>
            </a:fld>
            <a:endParaRPr lang="en-US" dirty="0">
              <a:solidFill>
                <a:srgbClr val="000000"/>
              </a:solidFill>
            </a:endParaRPr>
          </a:p>
        </p:txBody>
      </p:sp>
      <p:pic>
        <p:nvPicPr>
          <p:cNvPr id="5" name="Picture 4">
            <a:extLst>
              <a:ext uri="{FF2B5EF4-FFF2-40B4-BE49-F238E27FC236}">
                <a16:creationId xmlns:a16="http://schemas.microsoft.com/office/drawing/2014/main" id="{DFA1EA27-DE43-256F-B9B8-49B83CAD90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441" y="1510746"/>
            <a:ext cx="3428488" cy="3120885"/>
          </a:xfrm>
          <a:prstGeom prst="rect">
            <a:avLst/>
          </a:prstGeom>
        </p:spPr>
      </p:pic>
      <p:sp>
        <p:nvSpPr>
          <p:cNvPr id="6" name="TextBox 5">
            <a:extLst>
              <a:ext uri="{FF2B5EF4-FFF2-40B4-BE49-F238E27FC236}">
                <a16:creationId xmlns:a16="http://schemas.microsoft.com/office/drawing/2014/main" id="{D0105569-7CEC-8731-AADE-D5E4F1F7B935}"/>
              </a:ext>
            </a:extLst>
          </p:cNvPr>
          <p:cNvSpPr txBox="1"/>
          <p:nvPr/>
        </p:nvSpPr>
        <p:spPr>
          <a:xfrm>
            <a:off x="410229" y="923300"/>
            <a:ext cx="3585189" cy="646331"/>
          </a:xfrm>
          <a:prstGeom prst="rect">
            <a:avLst/>
          </a:prstGeom>
          <a:noFill/>
        </p:spPr>
        <p:txBody>
          <a:bodyPr wrap="square" rtlCol="0">
            <a:spAutoFit/>
          </a:bodyPr>
          <a:lstStyle/>
          <a:p>
            <a:pPr algn="ctr"/>
            <a:r>
              <a:rPr lang="en-GB" sz="1800" dirty="0">
                <a:solidFill>
                  <a:srgbClr val="0070C0"/>
                </a:solidFill>
              </a:rPr>
              <a:t>Total number of grants and value </a:t>
            </a:r>
          </a:p>
          <a:p>
            <a:pPr algn="ctr"/>
            <a:r>
              <a:rPr lang="en-GB" sz="1800" dirty="0">
                <a:solidFill>
                  <a:srgbClr val="0070C0"/>
                </a:solidFill>
              </a:rPr>
              <a:t>2014-2024</a:t>
            </a:r>
          </a:p>
        </p:txBody>
      </p:sp>
      <p:sp>
        <p:nvSpPr>
          <p:cNvPr id="7" name="TextBox 6">
            <a:extLst>
              <a:ext uri="{FF2B5EF4-FFF2-40B4-BE49-F238E27FC236}">
                <a16:creationId xmlns:a16="http://schemas.microsoft.com/office/drawing/2014/main" id="{FDEF0A1E-38D6-589B-E39D-060B2E41D5E2}"/>
              </a:ext>
            </a:extLst>
          </p:cNvPr>
          <p:cNvSpPr txBox="1"/>
          <p:nvPr/>
        </p:nvSpPr>
        <p:spPr>
          <a:xfrm>
            <a:off x="4767913" y="969895"/>
            <a:ext cx="3132814" cy="646331"/>
          </a:xfrm>
          <a:prstGeom prst="rect">
            <a:avLst/>
          </a:prstGeom>
          <a:noFill/>
        </p:spPr>
        <p:txBody>
          <a:bodyPr wrap="square" rtlCol="0">
            <a:spAutoFit/>
          </a:bodyPr>
          <a:lstStyle/>
          <a:p>
            <a:pPr algn="ctr"/>
            <a:r>
              <a:rPr lang="en-GB" sz="1800" dirty="0">
                <a:solidFill>
                  <a:srgbClr val="0070C0"/>
                </a:solidFill>
              </a:rPr>
              <a:t>Number of active grants</a:t>
            </a:r>
          </a:p>
          <a:p>
            <a:pPr algn="ctr"/>
            <a:r>
              <a:rPr lang="en-GB" sz="1800" dirty="0">
                <a:solidFill>
                  <a:srgbClr val="0070C0"/>
                </a:solidFill>
              </a:rPr>
              <a:t>2014-2024</a:t>
            </a:r>
          </a:p>
        </p:txBody>
      </p:sp>
      <p:pic>
        <p:nvPicPr>
          <p:cNvPr id="8" name="Picture 7">
            <a:extLst>
              <a:ext uri="{FF2B5EF4-FFF2-40B4-BE49-F238E27FC236}">
                <a16:creationId xmlns:a16="http://schemas.microsoft.com/office/drawing/2014/main" id="{7469CF33-780C-5F33-725B-12E51224A9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5418" y="1616226"/>
            <a:ext cx="4794527" cy="2952419"/>
          </a:xfrm>
          <a:prstGeom prst="rect">
            <a:avLst/>
          </a:prstGeom>
        </p:spPr>
      </p:pic>
    </p:spTree>
    <p:extLst>
      <p:ext uri="{BB962C8B-B14F-4D97-AF65-F5344CB8AC3E}">
        <p14:creationId xmlns:p14="http://schemas.microsoft.com/office/powerpoint/2010/main" val="32790901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52685-D4D8-2603-EB01-02B70498D8D4}"/>
              </a:ext>
            </a:extLst>
          </p:cNvPr>
          <p:cNvSpPr>
            <a:spLocks noGrp="1"/>
          </p:cNvSpPr>
          <p:nvPr>
            <p:ph type="title"/>
          </p:nvPr>
        </p:nvSpPr>
        <p:spPr/>
        <p:txBody>
          <a:bodyPr/>
          <a:lstStyle/>
          <a:p>
            <a:r>
              <a:rPr lang="en-GB" dirty="0"/>
              <a:t>More from the report: PhDs in HEP &amp; related fields 2014-2024</a:t>
            </a:r>
          </a:p>
        </p:txBody>
      </p:sp>
      <p:sp>
        <p:nvSpPr>
          <p:cNvPr id="4" name="Slide Number Placeholder 3">
            <a:extLst>
              <a:ext uri="{FF2B5EF4-FFF2-40B4-BE49-F238E27FC236}">
                <a16:creationId xmlns:a16="http://schemas.microsoft.com/office/drawing/2014/main" id="{B0FB0325-15A6-5A64-2162-327E183D1277}"/>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19</a:t>
            </a:fld>
            <a:endParaRPr lang="en-US" dirty="0">
              <a:solidFill>
                <a:srgbClr val="000000"/>
              </a:solidFill>
            </a:endParaRPr>
          </a:p>
        </p:txBody>
      </p:sp>
      <p:pic>
        <p:nvPicPr>
          <p:cNvPr id="5" name="Picture 4">
            <a:extLst>
              <a:ext uri="{FF2B5EF4-FFF2-40B4-BE49-F238E27FC236}">
                <a16:creationId xmlns:a16="http://schemas.microsoft.com/office/drawing/2014/main" id="{F25E1EC5-F3E0-3247-D370-A28EBFCD6F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581" y="1356906"/>
            <a:ext cx="5551439" cy="3428408"/>
          </a:xfrm>
          <a:prstGeom prst="rect">
            <a:avLst/>
          </a:prstGeom>
          <a:ln w="28575">
            <a:solidFill>
              <a:schemeClr val="accent2"/>
            </a:solidFill>
          </a:ln>
        </p:spPr>
      </p:pic>
      <p:sp>
        <p:nvSpPr>
          <p:cNvPr id="6" name="TextBox 5">
            <a:extLst>
              <a:ext uri="{FF2B5EF4-FFF2-40B4-BE49-F238E27FC236}">
                <a16:creationId xmlns:a16="http://schemas.microsoft.com/office/drawing/2014/main" id="{0571FA8F-DB44-122D-DBA7-C4763AA79A33}"/>
              </a:ext>
            </a:extLst>
          </p:cNvPr>
          <p:cNvSpPr txBox="1"/>
          <p:nvPr/>
        </p:nvSpPr>
        <p:spPr>
          <a:xfrm>
            <a:off x="1705183" y="881316"/>
            <a:ext cx="4224233" cy="369332"/>
          </a:xfrm>
          <a:prstGeom prst="rect">
            <a:avLst/>
          </a:prstGeom>
          <a:noFill/>
        </p:spPr>
        <p:txBody>
          <a:bodyPr wrap="none" rtlCol="0">
            <a:spAutoFit/>
          </a:bodyPr>
          <a:lstStyle/>
          <a:p>
            <a:r>
              <a:rPr lang="en-GB" sz="1800" dirty="0">
                <a:solidFill>
                  <a:srgbClr val="0070C0"/>
                </a:solidFill>
              </a:rPr>
              <a:t>Defended doctoral theses in 2014-2024</a:t>
            </a:r>
          </a:p>
        </p:txBody>
      </p:sp>
      <p:sp>
        <p:nvSpPr>
          <p:cNvPr id="7" name="TextBox 6">
            <a:extLst>
              <a:ext uri="{FF2B5EF4-FFF2-40B4-BE49-F238E27FC236}">
                <a16:creationId xmlns:a16="http://schemas.microsoft.com/office/drawing/2014/main" id="{760A6F53-8309-A957-A9AC-C961E3419497}"/>
              </a:ext>
            </a:extLst>
          </p:cNvPr>
          <p:cNvSpPr txBox="1"/>
          <p:nvPr/>
        </p:nvSpPr>
        <p:spPr>
          <a:xfrm>
            <a:off x="6948264" y="3075806"/>
            <a:ext cx="1905650" cy="738664"/>
          </a:xfrm>
          <a:prstGeom prst="rect">
            <a:avLst/>
          </a:prstGeom>
          <a:noFill/>
        </p:spPr>
        <p:txBody>
          <a:bodyPr wrap="none" rtlCol="0">
            <a:spAutoFit/>
          </a:bodyPr>
          <a:lstStyle/>
          <a:p>
            <a:r>
              <a:rPr lang="en-GB" sz="1400" dirty="0"/>
              <a:t>TH: Theory </a:t>
            </a:r>
          </a:p>
          <a:p>
            <a:r>
              <a:rPr lang="en-GB" sz="1400" dirty="0"/>
              <a:t>EXP: experiment </a:t>
            </a:r>
          </a:p>
          <a:p>
            <a:r>
              <a:rPr lang="en-GB" sz="1400" dirty="0"/>
              <a:t>INST: Instrumentation</a:t>
            </a:r>
          </a:p>
        </p:txBody>
      </p:sp>
    </p:spTree>
    <p:extLst>
      <p:ext uri="{BB962C8B-B14F-4D97-AF65-F5344CB8AC3E}">
        <p14:creationId xmlns:p14="http://schemas.microsoft.com/office/powerpoint/2010/main" val="796095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3C32742-A7D6-7C7E-F33D-F0FEC984D61D}"/>
              </a:ext>
            </a:extLst>
          </p:cNvPr>
          <p:cNvSpPr>
            <a:spLocks noGrp="1"/>
          </p:cNvSpPr>
          <p:nvPr>
            <p:ph type="title"/>
          </p:nvPr>
        </p:nvSpPr>
        <p:spPr/>
        <p:txBody>
          <a:bodyPr/>
          <a:lstStyle/>
          <a:p>
            <a:r>
              <a:rPr lang="en-GB" dirty="0" err="1"/>
              <a:t>Ulazak</a:t>
            </a:r>
            <a:r>
              <a:rPr lang="en-GB" dirty="0"/>
              <a:t> u </a:t>
            </a:r>
            <a:r>
              <a:rPr lang="en-GB" dirty="0" err="1"/>
              <a:t>priduženo</a:t>
            </a:r>
            <a:r>
              <a:rPr lang="en-GB" dirty="0"/>
              <a:t> </a:t>
            </a:r>
            <a:r>
              <a:rPr lang="en-GB" dirty="0" err="1"/>
              <a:t>članstvo</a:t>
            </a:r>
            <a:endParaRPr lang="en-GB" dirty="0"/>
          </a:p>
        </p:txBody>
      </p:sp>
      <p:sp>
        <p:nvSpPr>
          <p:cNvPr id="6" name="Text Placeholder 5">
            <a:extLst>
              <a:ext uri="{FF2B5EF4-FFF2-40B4-BE49-F238E27FC236}">
                <a16:creationId xmlns:a16="http://schemas.microsoft.com/office/drawing/2014/main" id="{96FD8123-EA96-0FA7-3880-A5EC48D7D6A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0D33DAE-42DD-C319-244A-E1E5743AC8C7}"/>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2</a:t>
            </a:fld>
            <a:endParaRPr lang="en-US" dirty="0">
              <a:solidFill>
                <a:srgbClr val="000000"/>
              </a:solidFill>
            </a:endParaRPr>
          </a:p>
        </p:txBody>
      </p:sp>
    </p:spTree>
    <p:extLst>
      <p:ext uri="{BB962C8B-B14F-4D97-AF65-F5344CB8AC3E}">
        <p14:creationId xmlns:p14="http://schemas.microsoft.com/office/powerpoint/2010/main" val="31797841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117B8-CA43-4D49-1CC5-E4B0BD992535}"/>
              </a:ext>
            </a:extLst>
          </p:cNvPr>
          <p:cNvSpPr>
            <a:spLocks noGrp="1"/>
          </p:cNvSpPr>
          <p:nvPr>
            <p:ph type="title"/>
          </p:nvPr>
        </p:nvSpPr>
        <p:spPr/>
        <p:txBody>
          <a:bodyPr/>
          <a:lstStyle/>
          <a:p>
            <a:r>
              <a:rPr lang="en-GB" sz="2400" dirty="0"/>
              <a:t>The Technical mission visit: February 5-8, 2025</a:t>
            </a:r>
          </a:p>
        </p:txBody>
      </p:sp>
      <p:sp>
        <p:nvSpPr>
          <p:cNvPr id="4" name="Slide Number Placeholder 3">
            <a:extLst>
              <a:ext uri="{FF2B5EF4-FFF2-40B4-BE49-F238E27FC236}">
                <a16:creationId xmlns:a16="http://schemas.microsoft.com/office/drawing/2014/main" id="{B8D811AB-8207-A5BF-7382-BDAD83692DDC}"/>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20</a:t>
            </a:fld>
            <a:endParaRPr lang="en-US" dirty="0">
              <a:solidFill>
                <a:srgbClr val="000000"/>
              </a:solidFill>
            </a:endParaRPr>
          </a:p>
        </p:txBody>
      </p:sp>
      <p:sp>
        <p:nvSpPr>
          <p:cNvPr id="6" name="Content Placeholder 2">
            <a:extLst>
              <a:ext uri="{FF2B5EF4-FFF2-40B4-BE49-F238E27FC236}">
                <a16:creationId xmlns:a16="http://schemas.microsoft.com/office/drawing/2014/main" id="{24208FF0-2B20-F1B5-CAA8-3D91731D0754}"/>
              </a:ext>
            </a:extLst>
          </p:cNvPr>
          <p:cNvSpPr>
            <a:spLocks noGrp="1"/>
          </p:cNvSpPr>
          <p:nvPr>
            <p:ph idx="1"/>
          </p:nvPr>
        </p:nvSpPr>
        <p:spPr>
          <a:xfrm>
            <a:off x="179512" y="843558"/>
            <a:ext cx="5452439" cy="3394472"/>
          </a:xfrm>
        </p:spPr>
        <p:txBody>
          <a:bodyPr/>
          <a:lstStyle/>
          <a:p>
            <a:pPr marL="0" indent="0">
              <a:buNone/>
            </a:pPr>
            <a:r>
              <a:rPr lang="en-GB" u="sng" dirty="0"/>
              <a:t>Thursday February 7</a:t>
            </a:r>
          </a:p>
          <a:p>
            <a:r>
              <a:rPr lang="en-GB" dirty="0"/>
              <a:t>Meeting the HEP community</a:t>
            </a:r>
          </a:p>
          <a:p>
            <a:r>
              <a:rPr lang="en-GB" dirty="0"/>
              <a:t>Visit of FER (Fac. of Electrical Eng. &amp; Comp.)</a:t>
            </a:r>
          </a:p>
          <a:p>
            <a:r>
              <a:rPr lang="en-GB" dirty="0"/>
              <a:t>Meeting with the minister</a:t>
            </a:r>
          </a:p>
          <a:p>
            <a:pPr marL="0" indent="0">
              <a:buNone/>
            </a:pPr>
            <a:r>
              <a:rPr lang="en-GB" u="sng" dirty="0"/>
              <a:t>Friday </a:t>
            </a:r>
            <a:r>
              <a:rPr lang="en-GB" u="sng" dirty="0" err="1"/>
              <a:t>Februrary</a:t>
            </a:r>
            <a:r>
              <a:rPr lang="en-GB" u="sng" dirty="0"/>
              <a:t> 8</a:t>
            </a:r>
          </a:p>
          <a:p>
            <a:r>
              <a:rPr lang="en-GB" dirty="0"/>
              <a:t>Visiting Robotics </a:t>
            </a:r>
            <a:r>
              <a:rPr lang="en-GB" dirty="0" err="1"/>
              <a:t>center</a:t>
            </a:r>
            <a:r>
              <a:rPr lang="en-GB" dirty="0"/>
              <a:t> at FSB (Fac. of Mechanical Eng.)</a:t>
            </a:r>
          </a:p>
          <a:p>
            <a:r>
              <a:rPr lang="en-GB" dirty="0"/>
              <a:t>Visiting companies (</a:t>
            </a:r>
            <a:r>
              <a:rPr lang="en-GB" dirty="0" err="1"/>
              <a:t>Končar</a:t>
            </a:r>
            <a:r>
              <a:rPr lang="en-GB" dirty="0"/>
              <a:t> Inst, </a:t>
            </a:r>
            <a:r>
              <a:rPr lang="en-GB" dirty="0" err="1"/>
              <a:t>Končar</a:t>
            </a:r>
            <a:r>
              <a:rPr lang="en-GB" dirty="0"/>
              <a:t> INEM, </a:t>
            </a:r>
            <a:r>
              <a:rPr lang="en-GB" dirty="0" err="1"/>
              <a:t>Končar</a:t>
            </a:r>
            <a:r>
              <a:rPr lang="en-GB" dirty="0"/>
              <a:t> D&amp;ST, </a:t>
            </a:r>
            <a:r>
              <a:rPr lang="en-GB" dirty="0" err="1"/>
              <a:t>Teh</a:t>
            </a:r>
            <a:r>
              <a:rPr lang="en-GB" dirty="0"/>
              <a:t>-Cut)</a:t>
            </a:r>
          </a:p>
          <a:p>
            <a:r>
              <a:rPr lang="en-GB" dirty="0"/>
              <a:t>Meeting at HGK (Croatian Chamber of Commerce): more companies</a:t>
            </a:r>
          </a:p>
          <a:p>
            <a:r>
              <a:rPr lang="en-GB" dirty="0"/>
              <a:t>Meeting at the Government</a:t>
            </a:r>
          </a:p>
        </p:txBody>
      </p:sp>
      <p:pic>
        <p:nvPicPr>
          <p:cNvPr id="8" name="Picture 7">
            <a:extLst>
              <a:ext uri="{FF2B5EF4-FFF2-40B4-BE49-F238E27FC236}">
                <a16:creationId xmlns:a16="http://schemas.microsoft.com/office/drawing/2014/main" id="{47D25C3E-9DFA-36E4-DB54-A6919583A83A}"/>
              </a:ext>
            </a:extLst>
          </p:cNvPr>
          <p:cNvPicPr>
            <a:picLocks noChangeAspect="1"/>
          </p:cNvPicPr>
          <p:nvPr/>
        </p:nvPicPr>
        <p:blipFill rotWithShape="1">
          <a:blip r:embed="rId2">
            <a:extLst>
              <a:ext uri="{28A0092B-C50C-407E-A947-70E740481C1C}">
                <a14:useLocalDpi xmlns:a14="http://schemas.microsoft.com/office/drawing/2010/main" val="0"/>
              </a:ext>
            </a:extLst>
          </a:blip>
          <a:srcRect t="14809" b="37400"/>
          <a:stretch/>
        </p:blipFill>
        <p:spPr>
          <a:xfrm>
            <a:off x="5464616" y="786887"/>
            <a:ext cx="3292599" cy="2098068"/>
          </a:xfrm>
          <a:prstGeom prst="rect">
            <a:avLst/>
          </a:prstGeom>
        </p:spPr>
      </p:pic>
      <p:pic>
        <p:nvPicPr>
          <p:cNvPr id="10" name="Picture 9">
            <a:extLst>
              <a:ext uri="{FF2B5EF4-FFF2-40B4-BE49-F238E27FC236}">
                <a16:creationId xmlns:a16="http://schemas.microsoft.com/office/drawing/2014/main" id="{D5E664C5-F3A4-8100-8205-151D2CC7E9F6}"/>
              </a:ext>
            </a:extLst>
          </p:cNvPr>
          <p:cNvPicPr>
            <a:picLocks noChangeAspect="1"/>
          </p:cNvPicPr>
          <p:nvPr/>
        </p:nvPicPr>
        <p:blipFill rotWithShape="1">
          <a:blip r:embed="rId3">
            <a:extLst>
              <a:ext uri="{28A0092B-C50C-407E-A947-70E740481C1C}">
                <a14:useLocalDpi xmlns:a14="http://schemas.microsoft.com/office/drawing/2010/main" val="0"/>
              </a:ext>
            </a:extLst>
          </a:blip>
          <a:srcRect t="26201" b="24799"/>
          <a:stretch/>
        </p:blipFill>
        <p:spPr>
          <a:xfrm>
            <a:off x="5464556" y="2909897"/>
            <a:ext cx="3292599" cy="2041755"/>
          </a:xfrm>
          <a:prstGeom prst="rect">
            <a:avLst/>
          </a:prstGeom>
        </p:spPr>
      </p:pic>
    </p:spTree>
    <p:extLst>
      <p:ext uri="{BB962C8B-B14F-4D97-AF65-F5344CB8AC3E}">
        <p14:creationId xmlns:p14="http://schemas.microsoft.com/office/powerpoint/2010/main" val="1919295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E73E0-C3D1-5751-786B-ACB6EC907770}"/>
              </a:ext>
            </a:extLst>
          </p:cNvPr>
          <p:cNvSpPr>
            <a:spLocks noGrp="1"/>
          </p:cNvSpPr>
          <p:nvPr>
            <p:ph type="title"/>
          </p:nvPr>
        </p:nvSpPr>
        <p:spPr/>
        <p:txBody>
          <a:bodyPr/>
          <a:lstStyle/>
          <a:p>
            <a:r>
              <a:rPr lang="en-GB" sz="2800" dirty="0"/>
              <a:t>The Technical mission in pictures</a:t>
            </a:r>
          </a:p>
        </p:txBody>
      </p:sp>
      <p:sp>
        <p:nvSpPr>
          <p:cNvPr id="4" name="Slide Number Placeholder 3">
            <a:extLst>
              <a:ext uri="{FF2B5EF4-FFF2-40B4-BE49-F238E27FC236}">
                <a16:creationId xmlns:a16="http://schemas.microsoft.com/office/drawing/2014/main" id="{EB6293F4-05F8-3AF4-1542-497450E30DCC}"/>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21</a:t>
            </a:fld>
            <a:endParaRPr lang="en-US" dirty="0">
              <a:solidFill>
                <a:srgbClr val="000000"/>
              </a:solidFill>
            </a:endParaRPr>
          </a:p>
        </p:txBody>
      </p:sp>
      <p:pic>
        <p:nvPicPr>
          <p:cNvPr id="8" name="Picture 7">
            <a:extLst>
              <a:ext uri="{FF2B5EF4-FFF2-40B4-BE49-F238E27FC236}">
                <a16:creationId xmlns:a16="http://schemas.microsoft.com/office/drawing/2014/main" id="{C8268AD6-F864-7109-410A-40200C6949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843558"/>
            <a:ext cx="2304256" cy="1728192"/>
          </a:xfrm>
          <a:prstGeom prst="rect">
            <a:avLst/>
          </a:prstGeom>
        </p:spPr>
      </p:pic>
      <p:pic>
        <p:nvPicPr>
          <p:cNvPr id="10" name="Picture 9">
            <a:extLst>
              <a:ext uri="{FF2B5EF4-FFF2-40B4-BE49-F238E27FC236}">
                <a16:creationId xmlns:a16="http://schemas.microsoft.com/office/drawing/2014/main" id="{4A7C1029-D045-B56F-6022-7C242C1AC1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9792" y="843558"/>
            <a:ext cx="3069613" cy="1728192"/>
          </a:xfrm>
          <a:prstGeom prst="rect">
            <a:avLst/>
          </a:prstGeom>
        </p:spPr>
      </p:pic>
      <p:pic>
        <p:nvPicPr>
          <p:cNvPr id="12" name="Picture 11">
            <a:extLst>
              <a:ext uri="{FF2B5EF4-FFF2-40B4-BE49-F238E27FC236}">
                <a16:creationId xmlns:a16="http://schemas.microsoft.com/office/drawing/2014/main" id="{C5A37335-A5BC-54E5-4468-A3F2D07F97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2028" y="843558"/>
            <a:ext cx="3069613" cy="1728192"/>
          </a:xfrm>
          <a:prstGeom prst="rect">
            <a:avLst/>
          </a:prstGeom>
        </p:spPr>
      </p:pic>
      <p:pic>
        <p:nvPicPr>
          <p:cNvPr id="14" name="Picture 13">
            <a:extLst>
              <a:ext uri="{FF2B5EF4-FFF2-40B4-BE49-F238E27FC236}">
                <a16:creationId xmlns:a16="http://schemas.microsoft.com/office/drawing/2014/main" id="{6271917B-6386-0C3C-B2A5-BDC2F71D918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504" y="2787774"/>
            <a:ext cx="3197911" cy="1800424"/>
          </a:xfrm>
          <a:prstGeom prst="rect">
            <a:avLst/>
          </a:prstGeom>
        </p:spPr>
      </p:pic>
      <p:pic>
        <p:nvPicPr>
          <p:cNvPr id="16" name="Picture 15">
            <a:extLst>
              <a:ext uri="{FF2B5EF4-FFF2-40B4-BE49-F238E27FC236}">
                <a16:creationId xmlns:a16="http://schemas.microsoft.com/office/drawing/2014/main" id="{1E3556C1-BD5B-9BB4-68C9-5B9309C06993}"/>
              </a:ext>
            </a:extLst>
          </p:cNvPr>
          <p:cNvPicPr>
            <a:picLocks noChangeAspect="1"/>
          </p:cNvPicPr>
          <p:nvPr/>
        </p:nvPicPr>
        <p:blipFill rotWithShape="1">
          <a:blip r:embed="rId6">
            <a:extLst>
              <a:ext uri="{28A0092B-C50C-407E-A947-70E740481C1C}">
                <a14:useLocalDpi xmlns:a14="http://schemas.microsoft.com/office/drawing/2010/main" val="0"/>
              </a:ext>
            </a:extLst>
          </a:blip>
          <a:srcRect l="6755" r="16686"/>
          <a:stretch/>
        </p:blipFill>
        <p:spPr>
          <a:xfrm>
            <a:off x="3347863" y="2787774"/>
            <a:ext cx="2448273" cy="1800424"/>
          </a:xfrm>
          <a:prstGeom prst="rect">
            <a:avLst/>
          </a:prstGeom>
        </p:spPr>
      </p:pic>
      <p:pic>
        <p:nvPicPr>
          <p:cNvPr id="18" name="Picture 17">
            <a:extLst>
              <a:ext uri="{FF2B5EF4-FFF2-40B4-BE49-F238E27FC236}">
                <a16:creationId xmlns:a16="http://schemas.microsoft.com/office/drawing/2014/main" id="{95C7232F-731B-607F-107E-6A3C0B62D08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68144" y="2787774"/>
            <a:ext cx="3197911" cy="1800424"/>
          </a:xfrm>
          <a:prstGeom prst="rect">
            <a:avLst/>
          </a:prstGeom>
        </p:spPr>
      </p:pic>
      <p:sp>
        <p:nvSpPr>
          <p:cNvPr id="19" name="TextBox 18">
            <a:extLst>
              <a:ext uri="{FF2B5EF4-FFF2-40B4-BE49-F238E27FC236}">
                <a16:creationId xmlns:a16="http://schemas.microsoft.com/office/drawing/2014/main" id="{6618654C-680C-6EEB-7FBA-C4515DFBF7EE}"/>
              </a:ext>
            </a:extLst>
          </p:cNvPr>
          <p:cNvSpPr txBox="1"/>
          <p:nvPr/>
        </p:nvSpPr>
        <p:spPr>
          <a:xfrm>
            <a:off x="234993" y="976910"/>
            <a:ext cx="2193293" cy="307777"/>
          </a:xfrm>
          <a:prstGeom prst="rect">
            <a:avLst/>
          </a:prstGeom>
          <a:noFill/>
        </p:spPr>
        <p:txBody>
          <a:bodyPr wrap="none" rtlCol="0">
            <a:spAutoFit/>
          </a:bodyPr>
          <a:lstStyle/>
          <a:p>
            <a:r>
              <a:rPr lang="en-GB" sz="1400" dirty="0">
                <a:solidFill>
                  <a:srgbClr val="FFFF00"/>
                </a:solidFill>
              </a:rPr>
              <a:t>HEP Community meeting</a:t>
            </a:r>
          </a:p>
        </p:txBody>
      </p:sp>
      <p:sp>
        <p:nvSpPr>
          <p:cNvPr id="20" name="TextBox 19">
            <a:extLst>
              <a:ext uri="{FF2B5EF4-FFF2-40B4-BE49-F238E27FC236}">
                <a16:creationId xmlns:a16="http://schemas.microsoft.com/office/drawing/2014/main" id="{1EE35B15-A4EE-CD87-9E49-9DB47A840CA4}"/>
              </a:ext>
            </a:extLst>
          </p:cNvPr>
          <p:cNvSpPr txBox="1"/>
          <p:nvPr/>
        </p:nvSpPr>
        <p:spPr>
          <a:xfrm>
            <a:off x="2843808" y="2218097"/>
            <a:ext cx="1624163" cy="307777"/>
          </a:xfrm>
          <a:prstGeom prst="rect">
            <a:avLst/>
          </a:prstGeom>
          <a:noFill/>
        </p:spPr>
        <p:txBody>
          <a:bodyPr wrap="none" rtlCol="0">
            <a:spAutoFit/>
          </a:bodyPr>
          <a:lstStyle/>
          <a:p>
            <a:r>
              <a:rPr lang="en-GB" sz="1400" dirty="0">
                <a:solidFill>
                  <a:srgbClr val="FFFF00"/>
                </a:solidFill>
              </a:rPr>
              <a:t>MAPS lab @ FER</a:t>
            </a:r>
          </a:p>
        </p:txBody>
      </p:sp>
      <p:sp>
        <p:nvSpPr>
          <p:cNvPr id="21" name="TextBox 20">
            <a:extLst>
              <a:ext uri="{FF2B5EF4-FFF2-40B4-BE49-F238E27FC236}">
                <a16:creationId xmlns:a16="http://schemas.microsoft.com/office/drawing/2014/main" id="{FEC633C5-2A18-495F-6188-382E28C6A42A}"/>
              </a:ext>
            </a:extLst>
          </p:cNvPr>
          <p:cNvSpPr txBox="1"/>
          <p:nvPr/>
        </p:nvSpPr>
        <p:spPr>
          <a:xfrm>
            <a:off x="6890394" y="843558"/>
            <a:ext cx="2074094" cy="307777"/>
          </a:xfrm>
          <a:prstGeom prst="rect">
            <a:avLst/>
          </a:prstGeom>
          <a:noFill/>
        </p:spPr>
        <p:txBody>
          <a:bodyPr wrap="none" rtlCol="0">
            <a:spAutoFit/>
          </a:bodyPr>
          <a:lstStyle/>
          <a:p>
            <a:r>
              <a:rPr lang="en-GB" sz="1400" dirty="0">
                <a:solidFill>
                  <a:srgbClr val="FFFF00"/>
                </a:solidFill>
              </a:rPr>
              <a:t>CRTA (robotics) @ FSB</a:t>
            </a:r>
          </a:p>
        </p:txBody>
      </p:sp>
      <p:sp>
        <p:nvSpPr>
          <p:cNvPr id="22" name="TextBox 21">
            <a:extLst>
              <a:ext uri="{FF2B5EF4-FFF2-40B4-BE49-F238E27FC236}">
                <a16:creationId xmlns:a16="http://schemas.microsoft.com/office/drawing/2014/main" id="{671D23FF-7077-F9E9-28F9-379535CDD765}"/>
              </a:ext>
            </a:extLst>
          </p:cNvPr>
          <p:cNvSpPr txBox="1"/>
          <p:nvPr/>
        </p:nvSpPr>
        <p:spPr>
          <a:xfrm>
            <a:off x="2051720" y="2907504"/>
            <a:ext cx="1140056" cy="307777"/>
          </a:xfrm>
          <a:prstGeom prst="rect">
            <a:avLst/>
          </a:prstGeom>
          <a:noFill/>
        </p:spPr>
        <p:txBody>
          <a:bodyPr wrap="none" rtlCol="0">
            <a:spAutoFit/>
          </a:bodyPr>
          <a:lstStyle/>
          <a:p>
            <a:r>
              <a:rPr lang="en-GB" sz="1400" dirty="0" err="1">
                <a:solidFill>
                  <a:srgbClr val="FFFF00"/>
                </a:solidFill>
              </a:rPr>
              <a:t>Končar</a:t>
            </a:r>
            <a:r>
              <a:rPr lang="en-GB" sz="1400" dirty="0">
                <a:solidFill>
                  <a:srgbClr val="FFFF00"/>
                </a:solidFill>
              </a:rPr>
              <a:t> Inst.</a:t>
            </a:r>
          </a:p>
        </p:txBody>
      </p:sp>
      <p:sp>
        <p:nvSpPr>
          <p:cNvPr id="23" name="TextBox 22">
            <a:extLst>
              <a:ext uri="{FF2B5EF4-FFF2-40B4-BE49-F238E27FC236}">
                <a16:creationId xmlns:a16="http://schemas.microsoft.com/office/drawing/2014/main" id="{599E85BE-17EC-7670-F878-32A39B2813FC}"/>
              </a:ext>
            </a:extLst>
          </p:cNvPr>
          <p:cNvSpPr txBox="1"/>
          <p:nvPr/>
        </p:nvSpPr>
        <p:spPr>
          <a:xfrm>
            <a:off x="3491880" y="2873673"/>
            <a:ext cx="1281120" cy="307777"/>
          </a:xfrm>
          <a:prstGeom prst="rect">
            <a:avLst/>
          </a:prstGeom>
          <a:noFill/>
        </p:spPr>
        <p:txBody>
          <a:bodyPr wrap="none" rtlCol="0">
            <a:spAutoFit/>
          </a:bodyPr>
          <a:lstStyle/>
          <a:p>
            <a:r>
              <a:rPr lang="en-GB" sz="1400" dirty="0" err="1">
                <a:solidFill>
                  <a:srgbClr val="FFFF00"/>
                </a:solidFill>
              </a:rPr>
              <a:t>Končar</a:t>
            </a:r>
            <a:r>
              <a:rPr lang="en-GB" sz="1400" dirty="0">
                <a:solidFill>
                  <a:srgbClr val="FFFF00"/>
                </a:solidFill>
              </a:rPr>
              <a:t> D&amp;ST</a:t>
            </a:r>
          </a:p>
        </p:txBody>
      </p:sp>
      <p:sp>
        <p:nvSpPr>
          <p:cNvPr id="24" name="TextBox 23">
            <a:extLst>
              <a:ext uri="{FF2B5EF4-FFF2-40B4-BE49-F238E27FC236}">
                <a16:creationId xmlns:a16="http://schemas.microsoft.com/office/drawing/2014/main" id="{A9B7A85F-5D76-2CD8-6A9B-E8364E12C4DB}"/>
              </a:ext>
            </a:extLst>
          </p:cNvPr>
          <p:cNvSpPr txBox="1"/>
          <p:nvPr/>
        </p:nvSpPr>
        <p:spPr>
          <a:xfrm>
            <a:off x="7164288" y="2759290"/>
            <a:ext cx="751488" cy="307777"/>
          </a:xfrm>
          <a:prstGeom prst="rect">
            <a:avLst/>
          </a:prstGeom>
          <a:noFill/>
        </p:spPr>
        <p:txBody>
          <a:bodyPr wrap="none" rtlCol="0">
            <a:spAutoFit/>
          </a:bodyPr>
          <a:lstStyle/>
          <a:p>
            <a:r>
              <a:rPr lang="en-GB" sz="1400" dirty="0" err="1">
                <a:solidFill>
                  <a:srgbClr val="FFFF00"/>
                </a:solidFill>
              </a:rPr>
              <a:t>TehCut</a:t>
            </a:r>
            <a:endParaRPr lang="en-GB" sz="1400" dirty="0">
              <a:solidFill>
                <a:srgbClr val="FFFF00"/>
              </a:solidFill>
            </a:endParaRPr>
          </a:p>
        </p:txBody>
      </p:sp>
    </p:spTree>
    <p:extLst>
      <p:ext uri="{BB962C8B-B14F-4D97-AF65-F5344CB8AC3E}">
        <p14:creationId xmlns:p14="http://schemas.microsoft.com/office/powerpoint/2010/main" val="37336886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17BED-57BC-5AC1-8A5C-BD85C3512C53}"/>
              </a:ext>
            </a:extLst>
          </p:cNvPr>
          <p:cNvSpPr>
            <a:spLocks noGrp="1"/>
          </p:cNvSpPr>
          <p:nvPr>
            <p:ph type="title"/>
          </p:nvPr>
        </p:nvSpPr>
        <p:spPr/>
        <p:txBody>
          <a:bodyPr/>
          <a:lstStyle/>
          <a:p>
            <a:r>
              <a:rPr lang="en-GB" sz="2400" dirty="0"/>
              <a:t>Technical Mission: Conclusions &amp; next steps</a:t>
            </a:r>
          </a:p>
        </p:txBody>
      </p:sp>
      <p:sp>
        <p:nvSpPr>
          <p:cNvPr id="3" name="Content Placeholder 2">
            <a:extLst>
              <a:ext uri="{FF2B5EF4-FFF2-40B4-BE49-F238E27FC236}">
                <a16:creationId xmlns:a16="http://schemas.microsoft.com/office/drawing/2014/main" id="{69A01FB9-5BBB-B0D2-E677-1DB0502D1E9A}"/>
              </a:ext>
            </a:extLst>
          </p:cNvPr>
          <p:cNvSpPr>
            <a:spLocks noGrp="1"/>
          </p:cNvSpPr>
          <p:nvPr>
            <p:ph idx="1"/>
          </p:nvPr>
        </p:nvSpPr>
        <p:spPr>
          <a:xfrm>
            <a:off x="457200" y="843558"/>
            <a:ext cx="8229600" cy="3751069"/>
          </a:xfrm>
        </p:spPr>
        <p:txBody>
          <a:bodyPr/>
          <a:lstStyle/>
          <a:p>
            <a:r>
              <a:rPr lang="en-GB" dirty="0"/>
              <a:t>The delegation was positively impressed by:</a:t>
            </a:r>
          </a:p>
          <a:p>
            <a:pPr lvl="1"/>
            <a:r>
              <a:rPr lang="en-GB" dirty="0"/>
              <a:t>HEP Community status and presentations, thanks to everyone!</a:t>
            </a:r>
          </a:p>
          <a:p>
            <a:pPr lvl="1"/>
            <a:r>
              <a:rPr lang="en-GB" dirty="0"/>
              <a:t>Engineering and Industry capacity (from a sample of rather diverse companies)</a:t>
            </a:r>
          </a:p>
          <a:p>
            <a:endParaRPr lang="en-GB" dirty="0"/>
          </a:p>
          <a:p>
            <a:r>
              <a:rPr lang="en-GB" dirty="0"/>
              <a:t>Our report was appreciated as a very useful document</a:t>
            </a:r>
          </a:p>
          <a:p>
            <a:endParaRPr lang="en-GB" dirty="0"/>
          </a:p>
          <a:p>
            <a:r>
              <a:rPr lang="en-GB" dirty="0"/>
              <a:t>Next steps:</a:t>
            </a:r>
          </a:p>
          <a:p>
            <a:pPr lvl="1"/>
            <a:r>
              <a:rPr lang="en-GB" dirty="0"/>
              <a:t>The delegation will prepare a report of the visit</a:t>
            </a:r>
          </a:p>
          <a:p>
            <a:pPr lvl="1"/>
            <a:r>
              <a:rPr lang="en-GB" dirty="0"/>
              <a:t>We will get the draft version for fact-checking</a:t>
            </a:r>
          </a:p>
          <a:p>
            <a:pPr lvl="1"/>
            <a:r>
              <a:rPr lang="en-GB" dirty="0"/>
              <a:t>The report is then submitted to the CERN Council, probably in June</a:t>
            </a:r>
          </a:p>
        </p:txBody>
      </p:sp>
      <p:sp>
        <p:nvSpPr>
          <p:cNvPr id="4" name="Slide Number Placeholder 3">
            <a:extLst>
              <a:ext uri="{FF2B5EF4-FFF2-40B4-BE49-F238E27FC236}">
                <a16:creationId xmlns:a16="http://schemas.microsoft.com/office/drawing/2014/main" id="{4B572CB4-DA90-7C72-7D20-5880E9E2C90E}"/>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22</a:t>
            </a:fld>
            <a:endParaRPr lang="en-US" dirty="0">
              <a:solidFill>
                <a:srgbClr val="000000"/>
              </a:solidFill>
            </a:endParaRPr>
          </a:p>
        </p:txBody>
      </p:sp>
    </p:spTree>
    <p:extLst>
      <p:ext uri="{BB962C8B-B14F-4D97-AF65-F5344CB8AC3E}">
        <p14:creationId xmlns:p14="http://schemas.microsoft.com/office/powerpoint/2010/main" val="36192498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2AC0B-263D-AF01-BFFA-7EE37BB245C9}"/>
              </a:ext>
            </a:extLst>
          </p:cNvPr>
          <p:cNvSpPr>
            <a:spLocks noGrp="1"/>
          </p:cNvSpPr>
          <p:nvPr>
            <p:ph type="title"/>
          </p:nvPr>
        </p:nvSpPr>
        <p:spPr/>
        <p:txBody>
          <a:bodyPr/>
          <a:lstStyle/>
          <a:p>
            <a:r>
              <a:rPr lang="en-GB" sz="2400" dirty="0"/>
              <a:t>Some early recommendations from the delegation</a:t>
            </a:r>
          </a:p>
        </p:txBody>
      </p:sp>
      <p:sp>
        <p:nvSpPr>
          <p:cNvPr id="3" name="Content Placeholder 2">
            <a:extLst>
              <a:ext uri="{FF2B5EF4-FFF2-40B4-BE49-F238E27FC236}">
                <a16:creationId xmlns:a16="http://schemas.microsoft.com/office/drawing/2014/main" id="{E5419B37-FD43-7CE4-862B-6A13C6F2A1EC}"/>
              </a:ext>
            </a:extLst>
          </p:cNvPr>
          <p:cNvSpPr>
            <a:spLocks noGrp="1"/>
          </p:cNvSpPr>
          <p:nvPr>
            <p:ph idx="1"/>
          </p:nvPr>
        </p:nvSpPr>
        <p:spPr/>
        <p:txBody>
          <a:bodyPr/>
          <a:lstStyle/>
          <a:p>
            <a:r>
              <a:rPr lang="en-GB" dirty="0"/>
              <a:t>Join the FCC!</a:t>
            </a:r>
          </a:p>
          <a:p>
            <a:endParaRPr lang="en-GB" dirty="0"/>
          </a:p>
          <a:p>
            <a:r>
              <a:rPr lang="en-GB" dirty="0"/>
              <a:t>Common strategy &amp; initiative: importance of CROHEP community and today’s discussion!</a:t>
            </a:r>
          </a:p>
          <a:p>
            <a:endParaRPr lang="en-GB" dirty="0"/>
          </a:p>
          <a:p>
            <a:r>
              <a:rPr lang="en-GB" dirty="0"/>
              <a:t>Involve all stakeholders: HEP community, engineering, industry, government</a:t>
            </a:r>
          </a:p>
          <a:p>
            <a:pPr lvl="1"/>
            <a:r>
              <a:rPr lang="en-GB" dirty="0"/>
              <a:t> Importance of the Committee for Cooperation with CERN</a:t>
            </a:r>
          </a:p>
          <a:p>
            <a:endParaRPr lang="en-GB" dirty="0"/>
          </a:p>
        </p:txBody>
      </p:sp>
      <p:sp>
        <p:nvSpPr>
          <p:cNvPr id="4" name="Slide Number Placeholder 3">
            <a:extLst>
              <a:ext uri="{FF2B5EF4-FFF2-40B4-BE49-F238E27FC236}">
                <a16:creationId xmlns:a16="http://schemas.microsoft.com/office/drawing/2014/main" id="{74BDDFED-9A1C-5623-B0C4-11F9603EBA15}"/>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23</a:t>
            </a:fld>
            <a:endParaRPr lang="en-US" dirty="0">
              <a:solidFill>
                <a:srgbClr val="000000"/>
              </a:solidFill>
            </a:endParaRPr>
          </a:p>
        </p:txBody>
      </p:sp>
    </p:spTree>
    <p:extLst>
      <p:ext uri="{BB962C8B-B14F-4D97-AF65-F5344CB8AC3E}">
        <p14:creationId xmlns:p14="http://schemas.microsoft.com/office/powerpoint/2010/main" val="12448229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Committee for cooperation with CERN</a:t>
            </a:r>
          </a:p>
        </p:txBody>
      </p:sp>
      <p:sp>
        <p:nvSpPr>
          <p:cNvPr id="3" name="Content Placeholder 2"/>
          <p:cNvSpPr>
            <a:spLocks noGrp="1"/>
          </p:cNvSpPr>
          <p:nvPr>
            <p:ph idx="1"/>
          </p:nvPr>
        </p:nvSpPr>
        <p:spPr/>
        <p:txBody>
          <a:bodyPr/>
          <a:lstStyle/>
          <a:p>
            <a:r>
              <a:rPr lang="en-GB" sz="1600" dirty="0"/>
              <a:t>The ministry (MZO) has decided to appoint a </a:t>
            </a:r>
            <a:r>
              <a:rPr lang="en-GB" sz="1600" dirty="0" err="1"/>
              <a:t>commitee</a:t>
            </a:r>
            <a:r>
              <a:rPr lang="en-GB" sz="1600" dirty="0"/>
              <a:t> to coordinate the cooperation with CERN (</a:t>
            </a:r>
            <a:r>
              <a:rPr lang="en-GB" sz="1600" i="1" dirty="0" err="1"/>
              <a:t>Povjerenstvo</a:t>
            </a:r>
            <a:r>
              <a:rPr lang="en-GB" sz="1600" i="1" dirty="0"/>
              <a:t> </a:t>
            </a:r>
            <a:r>
              <a:rPr lang="en-GB" sz="1600" i="1" dirty="0" err="1"/>
              <a:t>za</a:t>
            </a:r>
            <a:r>
              <a:rPr lang="en-GB" sz="1600" i="1" dirty="0"/>
              <a:t> </a:t>
            </a:r>
            <a:r>
              <a:rPr lang="en-GB" sz="1600" i="1" dirty="0" err="1"/>
              <a:t>suradnju</a:t>
            </a:r>
            <a:r>
              <a:rPr lang="en-GB" sz="1600" i="1" dirty="0"/>
              <a:t> s CERN-om)</a:t>
            </a:r>
            <a:endParaRPr lang="en-GB" sz="1600" dirty="0"/>
          </a:p>
          <a:p>
            <a:r>
              <a:rPr lang="en-GB" sz="1600" dirty="0"/>
              <a:t>This committee should among others:</a:t>
            </a:r>
          </a:p>
          <a:p>
            <a:pPr lvl="1"/>
            <a:r>
              <a:rPr lang="en-GB" sz="1600" dirty="0"/>
              <a:t>Foster networking and exchange of information about the opportunities </a:t>
            </a:r>
            <a:r>
              <a:rPr lang="en-GB" sz="1600" dirty="0" err="1"/>
              <a:t>opend</a:t>
            </a:r>
            <a:r>
              <a:rPr lang="en-GB" sz="1600" dirty="0"/>
              <a:t> by the Associate Membership</a:t>
            </a:r>
          </a:p>
          <a:p>
            <a:pPr lvl="1"/>
            <a:r>
              <a:rPr lang="en-GB" sz="1600" dirty="0"/>
              <a:t>Provide support to the ILO</a:t>
            </a:r>
          </a:p>
          <a:p>
            <a:pPr lvl="1"/>
            <a:r>
              <a:rPr lang="en-GB" sz="1600" dirty="0"/>
              <a:t>Give recommendation that could strengthen collaboration between the scientific and industrial sectors</a:t>
            </a:r>
          </a:p>
          <a:p>
            <a:pPr lvl="1"/>
            <a:r>
              <a:rPr lang="en-GB" sz="1600" dirty="0"/>
              <a:t>Give advice to Croatian representatives in the CERN Council and its committees</a:t>
            </a:r>
          </a:p>
          <a:p>
            <a:pPr lvl="1"/>
            <a:r>
              <a:rPr lang="en-GB" sz="1600" dirty="0"/>
              <a:t>Foster outreach activities and mobility of researchers and teachers</a:t>
            </a:r>
          </a:p>
          <a:p>
            <a:pPr lvl="1"/>
            <a:r>
              <a:rPr lang="en-GB" sz="1600" dirty="0"/>
              <a:t>Propose measure to enhance capacity for technology transfer</a:t>
            </a:r>
          </a:p>
          <a:p>
            <a:r>
              <a:rPr lang="en-GB" sz="1600" dirty="0"/>
              <a:t>Composition of committee is supposed to have a wide representations: institutions, regions, researchers and companies, etc.</a:t>
            </a:r>
          </a:p>
        </p:txBody>
      </p:sp>
      <p:sp>
        <p:nvSpPr>
          <p:cNvPr id="4" name="Slide Number Placeholder 3"/>
          <p:cNvSpPr>
            <a:spLocks noGrp="1"/>
          </p:cNvSpPr>
          <p:nvPr>
            <p:ph type="sldNum" sz="quarter" idx="11"/>
          </p:nvPr>
        </p:nvSpPr>
        <p:spPr>
          <a:xfrm>
            <a:off x="7107514" y="4929189"/>
            <a:ext cx="1903535" cy="100013"/>
          </a:xfrm>
        </p:spPr>
        <p:txBody>
          <a:bodyPr/>
          <a:lstStyle/>
          <a:p>
            <a:pPr>
              <a:defRPr/>
            </a:pPr>
            <a:fld id="{D88E279A-ED44-5449-85C8-E36720473AD4}" type="slidenum">
              <a:rPr lang="en-US" smtClean="0">
                <a:solidFill>
                  <a:srgbClr val="000000"/>
                </a:solidFill>
              </a:rPr>
              <a:pPr>
                <a:defRPr/>
              </a:pPr>
              <a:t>24</a:t>
            </a:fld>
            <a:endParaRPr lang="en-US">
              <a:solidFill>
                <a:srgbClr val="000000"/>
              </a:solidFill>
            </a:endParaRPr>
          </a:p>
        </p:txBody>
      </p:sp>
    </p:spTree>
    <p:extLst>
      <p:ext uri="{BB962C8B-B14F-4D97-AF65-F5344CB8AC3E}">
        <p14:creationId xmlns:p14="http://schemas.microsoft.com/office/powerpoint/2010/main" val="22761530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7381381-8C12-9135-55E8-C936DA920AF8}"/>
              </a:ext>
            </a:extLst>
          </p:cNvPr>
          <p:cNvPicPr>
            <a:picLocks noChangeAspect="1"/>
          </p:cNvPicPr>
          <p:nvPr/>
        </p:nvPicPr>
        <p:blipFill rotWithShape="1">
          <a:blip r:embed="rId2"/>
          <a:srcRect l="8735" t="31447" r="7555" b="6927"/>
          <a:stretch/>
        </p:blipFill>
        <p:spPr>
          <a:xfrm>
            <a:off x="1471183" y="1524867"/>
            <a:ext cx="3240360" cy="3375824"/>
          </a:xfrm>
          <a:prstGeom prst="rect">
            <a:avLst/>
          </a:prstGeom>
        </p:spPr>
      </p:pic>
      <p:pic>
        <p:nvPicPr>
          <p:cNvPr id="9" name="Picture 8">
            <a:extLst>
              <a:ext uri="{FF2B5EF4-FFF2-40B4-BE49-F238E27FC236}">
                <a16:creationId xmlns:a16="http://schemas.microsoft.com/office/drawing/2014/main" id="{F927CCD3-9250-AFDE-B6AB-5454278A16E5}"/>
              </a:ext>
            </a:extLst>
          </p:cNvPr>
          <p:cNvPicPr>
            <a:picLocks noChangeAspect="1"/>
          </p:cNvPicPr>
          <p:nvPr/>
        </p:nvPicPr>
        <p:blipFill rotWithShape="1">
          <a:blip r:embed="rId3"/>
          <a:srcRect l="771" t="8131" r="11721" b="27821"/>
          <a:stretch/>
        </p:blipFill>
        <p:spPr>
          <a:xfrm>
            <a:off x="4393082" y="1361154"/>
            <a:ext cx="3321124" cy="3439834"/>
          </a:xfrm>
          <a:prstGeom prst="rect">
            <a:avLst/>
          </a:prstGeom>
        </p:spPr>
      </p:pic>
      <p:sp>
        <p:nvSpPr>
          <p:cNvPr id="2" name="Title 1"/>
          <p:cNvSpPr>
            <a:spLocks noGrp="1"/>
          </p:cNvSpPr>
          <p:nvPr>
            <p:ph type="title"/>
          </p:nvPr>
        </p:nvSpPr>
        <p:spPr/>
        <p:txBody>
          <a:bodyPr/>
          <a:lstStyle/>
          <a:p>
            <a:r>
              <a:rPr lang="en-GB" dirty="0"/>
              <a:t>Committee for cooperation with CERN: Composition since 2023</a:t>
            </a:r>
          </a:p>
        </p:txBody>
      </p:sp>
      <p:sp>
        <p:nvSpPr>
          <p:cNvPr id="4" name="Slide Number Placeholder 3"/>
          <p:cNvSpPr>
            <a:spLocks noGrp="1"/>
          </p:cNvSpPr>
          <p:nvPr>
            <p:ph type="sldNum" sz="quarter" idx="11"/>
          </p:nvPr>
        </p:nvSpPr>
        <p:spPr>
          <a:xfrm>
            <a:off x="7107514" y="4929189"/>
            <a:ext cx="1903535" cy="100013"/>
          </a:xfrm>
        </p:spPr>
        <p:txBody>
          <a:bodyPr/>
          <a:lstStyle/>
          <a:p>
            <a:pPr>
              <a:defRPr/>
            </a:pPr>
            <a:fld id="{D88E279A-ED44-5449-85C8-E36720473AD4}" type="slidenum">
              <a:rPr lang="en-US" smtClean="0">
                <a:solidFill>
                  <a:srgbClr val="000000"/>
                </a:solidFill>
              </a:rPr>
              <a:pPr>
                <a:defRPr/>
              </a:pPr>
              <a:t>25</a:t>
            </a:fld>
            <a:endParaRPr lang="en-US">
              <a:solidFill>
                <a:srgbClr val="000000"/>
              </a:solidFill>
            </a:endParaRPr>
          </a:p>
        </p:txBody>
      </p:sp>
      <p:sp>
        <p:nvSpPr>
          <p:cNvPr id="3" name="Content Placeholder 2"/>
          <p:cNvSpPr>
            <a:spLocks noGrp="1"/>
          </p:cNvSpPr>
          <p:nvPr>
            <p:ph idx="1"/>
          </p:nvPr>
        </p:nvSpPr>
        <p:spPr>
          <a:xfrm>
            <a:off x="3491880" y="979813"/>
            <a:ext cx="4608512" cy="243206"/>
          </a:xfrm>
          <a:solidFill>
            <a:srgbClr val="FFFFCC"/>
          </a:solidFill>
        </p:spPr>
        <p:txBody>
          <a:bodyPr/>
          <a:lstStyle/>
          <a:p>
            <a:pPr marL="0" indent="0">
              <a:buNone/>
            </a:pPr>
            <a:r>
              <a:rPr lang="en-GB" sz="969" i="1" dirty="0"/>
              <a:t>Appointed by the minister of science and education on January 19, 2023</a:t>
            </a:r>
          </a:p>
        </p:txBody>
      </p:sp>
      <p:sp>
        <p:nvSpPr>
          <p:cNvPr id="7" name="TextBox 6">
            <a:extLst>
              <a:ext uri="{FF2B5EF4-FFF2-40B4-BE49-F238E27FC236}">
                <a16:creationId xmlns:a16="http://schemas.microsoft.com/office/drawing/2014/main" id="{7C3D3416-3EC0-2C79-1ACE-27655A0D9F18}"/>
              </a:ext>
            </a:extLst>
          </p:cNvPr>
          <p:cNvSpPr txBox="1"/>
          <p:nvPr/>
        </p:nvSpPr>
        <p:spPr>
          <a:xfrm>
            <a:off x="179512" y="802639"/>
            <a:ext cx="2902654" cy="689163"/>
          </a:xfrm>
          <a:prstGeom prst="rect">
            <a:avLst/>
          </a:prstGeom>
          <a:noFill/>
        </p:spPr>
        <p:txBody>
          <a:bodyPr wrap="none" rtlCol="0">
            <a:spAutoFit/>
          </a:bodyPr>
          <a:lstStyle/>
          <a:p>
            <a:r>
              <a:rPr lang="en-GB" sz="1939" i="1" dirty="0">
                <a:solidFill>
                  <a:srgbClr val="FF0000"/>
                </a:solidFill>
              </a:rPr>
              <a:t>1</a:t>
            </a:r>
            <a:r>
              <a:rPr lang="en-GB" sz="1939" i="1" baseline="30000" dirty="0">
                <a:solidFill>
                  <a:srgbClr val="FF0000"/>
                </a:solidFill>
              </a:rPr>
              <a:t>st</a:t>
            </a:r>
            <a:r>
              <a:rPr lang="en-GB" sz="1939" i="1" dirty="0">
                <a:solidFill>
                  <a:srgbClr val="FF0000"/>
                </a:solidFill>
              </a:rPr>
              <a:t> Meeting in July 2023!</a:t>
            </a:r>
          </a:p>
          <a:p>
            <a:r>
              <a:rPr lang="en-GB" sz="1939" i="1" dirty="0">
                <a:solidFill>
                  <a:srgbClr val="FF0000"/>
                </a:solidFill>
              </a:rPr>
              <a:t>2</a:t>
            </a:r>
            <a:r>
              <a:rPr lang="en-GB" sz="1939" i="1" baseline="30000" dirty="0">
                <a:solidFill>
                  <a:srgbClr val="FF0000"/>
                </a:solidFill>
              </a:rPr>
              <a:t>nd</a:t>
            </a:r>
            <a:r>
              <a:rPr lang="en-GB" sz="1939" i="1" dirty="0">
                <a:solidFill>
                  <a:srgbClr val="FF0000"/>
                </a:solidFill>
              </a:rPr>
              <a:t> meeting in Nov. 2024</a:t>
            </a:r>
          </a:p>
        </p:txBody>
      </p:sp>
    </p:spTree>
    <p:extLst>
      <p:ext uri="{BB962C8B-B14F-4D97-AF65-F5344CB8AC3E}">
        <p14:creationId xmlns:p14="http://schemas.microsoft.com/office/powerpoint/2010/main" val="20496342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3683B-1A5B-C182-DF13-B032969DF12B}"/>
              </a:ext>
            </a:extLst>
          </p:cNvPr>
          <p:cNvSpPr>
            <a:spLocks noGrp="1"/>
          </p:cNvSpPr>
          <p:nvPr>
            <p:ph type="title"/>
          </p:nvPr>
        </p:nvSpPr>
        <p:spPr/>
        <p:txBody>
          <a:bodyPr/>
          <a:lstStyle/>
          <a:p>
            <a:r>
              <a:rPr lang="en-GB" sz="2400" dirty="0"/>
              <a:t>Towards full membership?</a:t>
            </a:r>
          </a:p>
        </p:txBody>
      </p:sp>
      <p:sp>
        <p:nvSpPr>
          <p:cNvPr id="3" name="Content Placeholder 2">
            <a:extLst>
              <a:ext uri="{FF2B5EF4-FFF2-40B4-BE49-F238E27FC236}">
                <a16:creationId xmlns:a16="http://schemas.microsoft.com/office/drawing/2014/main" id="{F8007721-AB4E-D023-C770-273BE0A20B9E}"/>
              </a:ext>
            </a:extLst>
          </p:cNvPr>
          <p:cNvSpPr>
            <a:spLocks noGrp="1"/>
          </p:cNvSpPr>
          <p:nvPr>
            <p:ph idx="1"/>
          </p:nvPr>
        </p:nvSpPr>
        <p:spPr/>
        <p:txBody>
          <a:bodyPr/>
          <a:lstStyle/>
          <a:p>
            <a:r>
              <a:rPr lang="en-GB" dirty="0"/>
              <a:t>The data from the last 5 years suggest: Croatia has the potential to take advantage from full membership</a:t>
            </a:r>
          </a:p>
          <a:p>
            <a:pPr lvl="1"/>
            <a:r>
              <a:rPr lang="en-GB" dirty="0"/>
              <a:t>As AMS we cannot expect increasing return</a:t>
            </a:r>
          </a:p>
          <a:p>
            <a:r>
              <a:rPr lang="en-GB" dirty="0"/>
              <a:t>The ministry ordered a study of possible return and potential benefit of full membership to a consulting company </a:t>
            </a:r>
            <a:r>
              <a:rPr lang="en-US" b="1" dirty="0" err="1"/>
              <a:t>Inoviraj.com</a:t>
            </a:r>
            <a:endParaRPr lang="en-US" b="1" dirty="0"/>
          </a:p>
          <a:p>
            <a:pPr lvl="1"/>
            <a:r>
              <a:rPr lang="en-GB" dirty="0"/>
              <a:t>Several of you have been contacted to provide feedback</a:t>
            </a:r>
          </a:p>
          <a:p>
            <a:r>
              <a:rPr lang="en-GB" dirty="0"/>
              <a:t>Based on the study, a recommendation will be issued</a:t>
            </a:r>
          </a:p>
          <a:p>
            <a:endParaRPr lang="en-GB" dirty="0"/>
          </a:p>
          <a:p>
            <a:pPr marL="0" indent="0" algn="ctr">
              <a:buNone/>
            </a:pPr>
            <a:r>
              <a:rPr lang="en-GB" dirty="0"/>
              <a:t>Eventually, the decision is political</a:t>
            </a:r>
          </a:p>
        </p:txBody>
      </p:sp>
      <p:sp>
        <p:nvSpPr>
          <p:cNvPr id="4" name="Slide Number Placeholder 3">
            <a:extLst>
              <a:ext uri="{FF2B5EF4-FFF2-40B4-BE49-F238E27FC236}">
                <a16:creationId xmlns:a16="http://schemas.microsoft.com/office/drawing/2014/main" id="{CD5A6ABC-5DBE-6499-7AB6-53B43E6265FC}"/>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26</a:t>
            </a:fld>
            <a:endParaRPr lang="en-US" dirty="0">
              <a:solidFill>
                <a:srgbClr val="000000"/>
              </a:solidFill>
            </a:endParaRPr>
          </a:p>
        </p:txBody>
      </p:sp>
    </p:spTree>
    <p:extLst>
      <p:ext uri="{BB962C8B-B14F-4D97-AF65-F5344CB8AC3E}">
        <p14:creationId xmlns:p14="http://schemas.microsoft.com/office/powerpoint/2010/main" val="42937903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8BEF-CE0E-88F7-5DE2-3ECCC66D84FC}"/>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09AD7315-F1A4-E177-2961-DB775CA5EA4D}"/>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27</a:t>
            </a:fld>
            <a:endParaRPr lang="en-US" dirty="0">
              <a:solidFill>
                <a:srgbClr val="000000"/>
              </a:solidFill>
            </a:endParaRPr>
          </a:p>
        </p:txBody>
      </p:sp>
      <p:pic>
        <p:nvPicPr>
          <p:cNvPr id="6" name="Picture 5">
            <a:extLst>
              <a:ext uri="{FF2B5EF4-FFF2-40B4-BE49-F238E27FC236}">
                <a16:creationId xmlns:a16="http://schemas.microsoft.com/office/drawing/2014/main" id="{2BD043BC-472F-3E76-70C7-1D31697523CE}"/>
              </a:ext>
            </a:extLst>
          </p:cNvPr>
          <p:cNvPicPr>
            <a:picLocks noChangeAspect="1"/>
          </p:cNvPicPr>
          <p:nvPr/>
        </p:nvPicPr>
        <p:blipFill rotWithShape="1">
          <a:blip r:embed="rId2">
            <a:extLst>
              <a:ext uri="{28A0092B-C50C-407E-A947-70E740481C1C}">
                <a14:useLocalDpi xmlns:a14="http://schemas.microsoft.com/office/drawing/2010/main" val="0"/>
              </a:ext>
            </a:extLst>
          </a:blip>
          <a:srcRect t="15625"/>
          <a:stretch/>
        </p:blipFill>
        <p:spPr>
          <a:xfrm>
            <a:off x="0" y="0"/>
            <a:ext cx="9144000" cy="5143500"/>
          </a:xfrm>
          <a:prstGeom prst="rect">
            <a:avLst/>
          </a:prstGeom>
        </p:spPr>
      </p:pic>
      <p:sp>
        <p:nvSpPr>
          <p:cNvPr id="8" name="TextBox 7">
            <a:extLst>
              <a:ext uri="{FF2B5EF4-FFF2-40B4-BE49-F238E27FC236}">
                <a16:creationId xmlns:a16="http://schemas.microsoft.com/office/drawing/2014/main" id="{ED4D9481-081A-BA11-B6B3-398F1C2D4BB1}"/>
              </a:ext>
            </a:extLst>
          </p:cNvPr>
          <p:cNvSpPr txBox="1"/>
          <p:nvPr/>
        </p:nvSpPr>
        <p:spPr>
          <a:xfrm>
            <a:off x="1331640" y="761715"/>
            <a:ext cx="6941324" cy="707886"/>
          </a:xfrm>
          <a:prstGeom prst="rect">
            <a:avLst/>
          </a:prstGeom>
          <a:noFill/>
        </p:spPr>
        <p:txBody>
          <a:bodyPr wrap="none" rtlCol="0">
            <a:spAutoFit/>
          </a:bodyPr>
          <a:lstStyle/>
          <a:p>
            <a:r>
              <a:rPr lang="en-GB" sz="4000" dirty="0">
                <a:solidFill>
                  <a:schemeClr val="bg1"/>
                </a:solidFill>
              </a:rPr>
              <a:t>News from the CERN Council</a:t>
            </a:r>
          </a:p>
        </p:txBody>
      </p:sp>
    </p:spTree>
    <p:extLst>
      <p:ext uri="{BB962C8B-B14F-4D97-AF65-F5344CB8AC3E}">
        <p14:creationId xmlns:p14="http://schemas.microsoft.com/office/powerpoint/2010/main" val="23106265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E2CA2-4DC8-B1AC-AADE-0B6395FEF00B}"/>
              </a:ext>
            </a:extLst>
          </p:cNvPr>
          <p:cNvSpPr>
            <a:spLocks noGrp="1"/>
          </p:cNvSpPr>
          <p:nvPr>
            <p:ph type="title"/>
          </p:nvPr>
        </p:nvSpPr>
        <p:spPr/>
        <p:txBody>
          <a:bodyPr/>
          <a:lstStyle/>
          <a:p>
            <a:r>
              <a:rPr lang="en-GB" dirty="0"/>
              <a:t>The CERN Council</a:t>
            </a:r>
          </a:p>
        </p:txBody>
      </p:sp>
      <p:sp>
        <p:nvSpPr>
          <p:cNvPr id="3" name="Content Placeholder 2">
            <a:extLst>
              <a:ext uri="{FF2B5EF4-FFF2-40B4-BE49-F238E27FC236}">
                <a16:creationId xmlns:a16="http://schemas.microsoft.com/office/drawing/2014/main" id="{279E4E5E-B5A5-A638-0D62-95808B128505}"/>
              </a:ext>
            </a:extLst>
          </p:cNvPr>
          <p:cNvSpPr>
            <a:spLocks noGrp="1"/>
          </p:cNvSpPr>
          <p:nvPr>
            <p:ph idx="1"/>
          </p:nvPr>
        </p:nvSpPr>
        <p:spPr>
          <a:xfrm>
            <a:off x="323527" y="1200155"/>
            <a:ext cx="8687521" cy="3394472"/>
          </a:xfrm>
        </p:spPr>
        <p:txBody>
          <a:bodyPr/>
          <a:lstStyle/>
          <a:p>
            <a:r>
              <a:rPr lang="en-GB" sz="1600" dirty="0"/>
              <a:t>CERN’s “Board of directors”: The ultimate decision maker</a:t>
            </a:r>
          </a:p>
          <a:p>
            <a:pPr lvl="1"/>
            <a:r>
              <a:rPr lang="en-GB" sz="1600" dirty="0"/>
              <a:t>Management (DG and her team) appointed by Council</a:t>
            </a:r>
          </a:p>
          <a:p>
            <a:r>
              <a:rPr lang="en-GB" sz="1600" dirty="0"/>
              <a:t>Each country represented by 2 delegates (one from government and one from scientists), both appointed by governments</a:t>
            </a:r>
          </a:p>
          <a:p>
            <a:r>
              <a:rPr lang="en-GB" sz="1600" dirty="0"/>
              <a:t>Topics:</a:t>
            </a:r>
          </a:p>
          <a:p>
            <a:pPr lvl="1"/>
            <a:r>
              <a:rPr lang="en-GB" sz="1600" dirty="0"/>
              <a:t>Finances</a:t>
            </a:r>
          </a:p>
          <a:p>
            <a:pPr lvl="1"/>
            <a:r>
              <a:rPr lang="en-GB" sz="1600" dirty="0"/>
              <a:t>Legal aspects (internal rules, contracts)</a:t>
            </a:r>
          </a:p>
          <a:p>
            <a:pPr lvl="1"/>
            <a:r>
              <a:rPr lang="en-GB" sz="1600" dirty="0"/>
              <a:t>Endorses management plans and proposals</a:t>
            </a:r>
          </a:p>
          <a:p>
            <a:pPr lvl="1"/>
            <a:r>
              <a:rPr lang="en-GB" sz="1600" dirty="0"/>
              <a:t>Mid and long term strategy</a:t>
            </a:r>
          </a:p>
          <a:p>
            <a:r>
              <a:rPr lang="en-GB" sz="1600" dirty="0"/>
              <a:t>In the following slides some selected news from the Council that I consider potentially interesting</a:t>
            </a:r>
          </a:p>
        </p:txBody>
      </p:sp>
      <p:sp>
        <p:nvSpPr>
          <p:cNvPr id="4" name="Slide Number Placeholder 3">
            <a:extLst>
              <a:ext uri="{FF2B5EF4-FFF2-40B4-BE49-F238E27FC236}">
                <a16:creationId xmlns:a16="http://schemas.microsoft.com/office/drawing/2014/main" id="{76E8F76D-9596-4A8F-2FB6-63D483E5CAC0}"/>
              </a:ext>
            </a:extLst>
          </p:cNvPr>
          <p:cNvSpPr>
            <a:spLocks noGrp="1"/>
          </p:cNvSpPr>
          <p:nvPr>
            <p:ph type="sldNum" sz="quarter" idx="11"/>
          </p:nvPr>
        </p:nvSpPr>
        <p:spPr>
          <a:xfrm>
            <a:off x="7107514" y="4929189"/>
            <a:ext cx="1903535" cy="100013"/>
          </a:xfrm>
        </p:spPr>
        <p:txBody>
          <a:bodyPr/>
          <a:lstStyle/>
          <a:p>
            <a:pPr>
              <a:defRPr/>
            </a:pPr>
            <a:fld id="{D88E279A-ED44-5449-85C8-E36720473AD4}" type="slidenum">
              <a:rPr lang="en-US" smtClean="0">
                <a:solidFill>
                  <a:srgbClr val="000000"/>
                </a:solidFill>
              </a:rPr>
              <a:pPr>
                <a:defRPr/>
              </a:pPr>
              <a:t>28</a:t>
            </a:fld>
            <a:endParaRPr lang="en-US">
              <a:solidFill>
                <a:srgbClr val="000000"/>
              </a:solidFill>
            </a:endParaRPr>
          </a:p>
        </p:txBody>
      </p:sp>
    </p:spTree>
    <p:extLst>
      <p:ext uri="{BB962C8B-B14F-4D97-AF65-F5344CB8AC3E}">
        <p14:creationId xmlns:p14="http://schemas.microsoft.com/office/powerpoint/2010/main" val="4361934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8B12F-EF9B-8D34-100F-AA2B2419CF7D}"/>
              </a:ext>
            </a:extLst>
          </p:cNvPr>
          <p:cNvSpPr>
            <a:spLocks noGrp="1"/>
          </p:cNvSpPr>
          <p:nvPr>
            <p:ph type="title"/>
          </p:nvPr>
        </p:nvSpPr>
        <p:spPr/>
        <p:txBody>
          <a:bodyPr/>
          <a:lstStyle/>
          <a:p>
            <a:r>
              <a:rPr lang="en-GB" dirty="0"/>
              <a:t>News from CERN Council: Elections</a:t>
            </a:r>
          </a:p>
        </p:txBody>
      </p:sp>
      <p:sp>
        <p:nvSpPr>
          <p:cNvPr id="3" name="Content Placeholder 2">
            <a:extLst>
              <a:ext uri="{FF2B5EF4-FFF2-40B4-BE49-F238E27FC236}">
                <a16:creationId xmlns:a16="http://schemas.microsoft.com/office/drawing/2014/main" id="{1E258148-9073-F235-41A5-A938E68751A8}"/>
              </a:ext>
            </a:extLst>
          </p:cNvPr>
          <p:cNvSpPr>
            <a:spLocks noGrp="1"/>
          </p:cNvSpPr>
          <p:nvPr>
            <p:ph idx="1"/>
          </p:nvPr>
        </p:nvSpPr>
        <p:spPr>
          <a:xfrm>
            <a:off x="457200" y="1200155"/>
            <a:ext cx="6851104" cy="3394472"/>
          </a:xfrm>
        </p:spPr>
        <p:txBody>
          <a:bodyPr/>
          <a:lstStyle/>
          <a:p>
            <a:r>
              <a:rPr lang="en-GB" dirty="0"/>
              <a:t>New CERN DG elected (from 1.1.2026): </a:t>
            </a:r>
            <a:r>
              <a:rPr lang="en-GB" b="1" dirty="0"/>
              <a:t>Mark Thomson </a:t>
            </a:r>
            <a:r>
              <a:rPr lang="en-GB" dirty="0"/>
              <a:t>(UK):</a:t>
            </a:r>
          </a:p>
          <a:p>
            <a:pPr lvl="1"/>
            <a:r>
              <a:rPr lang="en-GB" dirty="0"/>
              <a:t>Prof. at Cambridge Univ.</a:t>
            </a:r>
            <a:endParaRPr lang="en-US" dirty="0"/>
          </a:p>
          <a:p>
            <a:pPr lvl="1"/>
            <a:r>
              <a:rPr lang="en-US" dirty="0"/>
              <a:t>Chair of the Science and Technology Facilities Council (STFC) in the UK</a:t>
            </a:r>
          </a:p>
          <a:p>
            <a:pPr lvl="1"/>
            <a:r>
              <a:rPr lang="en-US" dirty="0"/>
              <a:t>Experimentalist: OPAL, ATLAS</a:t>
            </a:r>
          </a:p>
          <a:p>
            <a:pPr lvl="1"/>
            <a:endParaRPr lang="en-US" dirty="0"/>
          </a:p>
          <a:p>
            <a:r>
              <a:rPr lang="en-GB" dirty="0"/>
              <a:t>New president of CERN Council: </a:t>
            </a:r>
            <a:r>
              <a:rPr lang="en-GB" b="1" dirty="0"/>
              <a:t>Costas </a:t>
            </a:r>
            <a:r>
              <a:rPr lang="en-GB" b="1" dirty="0" err="1"/>
              <a:t>Foutas</a:t>
            </a:r>
            <a:r>
              <a:rPr lang="en-GB" dirty="0"/>
              <a:t> (GR):</a:t>
            </a:r>
          </a:p>
          <a:p>
            <a:pPr lvl="1"/>
            <a:r>
              <a:rPr lang="en-US" dirty="0"/>
              <a:t>Prof. University of Ioannina</a:t>
            </a:r>
            <a:r>
              <a:rPr lang="en-GB" dirty="0"/>
              <a:t> (GR)</a:t>
            </a:r>
          </a:p>
          <a:p>
            <a:pPr lvl="1"/>
            <a:r>
              <a:rPr lang="en-GB" dirty="0"/>
              <a:t>Experimentalist: ZEUS, CMS</a:t>
            </a:r>
          </a:p>
        </p:txBody>
      </p:sp>
      <p:sp>
        <p:nvSpPr>
          <p:cNvPr id="4" name="Slide Number Placeholder 3">
            <a:extLst>
              <a:ext uri="{FF2B5EF4-FFF2-40B4-BE49-F238E27FC236}">
                <a16:creationId xmlns:a16="http://schemas.microsoft.com/office/drawing/2014/main" id="{660802D4-C7C8-835E-820F-9E4D5F23970A}"/>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29</a:t>
            </a:fld>
            <a:endParaRPr lang="en-US" dirty="0">
              <a:solidFill>
                <a:srgbClr val="000000"/>
              </a:solidFill>
            </a:endParaRPr>
          </a:p>
        </p:txBody>
      </p:sp>
      <p:pic>
        <p:nvPicPr>
          <p:cNvPr id="1026" name="Picture 2">
            <a:extLst>
              <a:ext uri="{FF2B5EF4-FFF2-40B4-BE49-F238E27FC236}">
                <a16:creationId xmlns:a16="http://schemas.microsoft.com/office/drawing/2014/main" id="{D253C877-F62E-D804-DE6C-E1D3589190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1546544"/>
            <a:ext cx="1918769" cy="132645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ofessor Costas Fountas 25th President of the CERN Council. (Image: CERN)">
            <a:extLst>
              <a:ext uri="{FF2B5EF4-FFF2-40B4-BE49-F238E27FC236}">
                <a16:creationId xmlns:a16="http://schemas.microsoft.com/office/drawing/2014/main" id="{AABC8570-E3AD-2E79-FCDA-0AF24DF4F0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0391" y="3243480"/>
            <a:ext cx="2145969" cy="14306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9237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1940" y="1909298"/>
            <a:ext cx="3011672" cy="2899412"/>
          </a:xfrm>
          <a:prstGeom prst="rect">
            <a:avLst/>
          </a:prstGeom>
        </p:spPr>
      </p:pic>
      <p:sp>
        <p:nvSpPr>
          <p:cNvPr id="3" name="Title 1"/>
          <p:cNvSpPr txBox="1">
            <a:spLocks/>
          </p:cNvSpPr>
          <p:nvPr/>
        </p:nvSpPr>
        <p:spPr>
          <a:xfrm>
            <a:off x="1241955" y="926647"/>
            <a:ext cx="2941250" cy="548369"/>
          </a:xfrm>
          <a:prstGeom prst="rect">
            <a:avLst/>
          </a:prstGeom>
        </p:spPr>
        <p:txBody>
          <a:bodyPr/>
          <a:lstStyle>
            <a:lvl1pPr algn="ctr" rtl="0" eaLnBrk="0" fontAlgn="base" hangingPunct="0">
              <a:spcBef>
                <a:spcPct val="0"/>
              </a:spcBef>
              <a:spcAft>
                <a:spcPct val="0"/>
              </a:spcAft>
              <a:defRPr sz="2800" b="1">
                <a:solidFill>
                  <a:srgbClr val="00547E"/>
                </a:solidFill>
                <a:latin typeface="+mj-lt"/>
                <a:ea typeface="ＭＳ Ｐゴシック" charset="0"/>
                <a:cs typeface="ＭＳ Ｐゴシック" charset="0"/>
              </a:defRPr>
            </a:lvl1pPr>
            <a:lvl2pPr algn="ctr" rtl="0" eaLnBrk="0" fontAlgn="base" hangingPunct="0">
              <a:spcBef>
                <a:spcPct val="0"/>
              </a:spcBef>
              <a:spcAft>
                <a:spcPct val="0"/>
              </a:spcAft>
              <a:defRPr sz="2800" b="1">
                <a:solidFill>
                  <a:srgbClr val="00547E"/>
                </a:solidFill>
                <a:latin typeface="Helvetica" pitchFamily="34" charset="0"/>
                <a:ea typeface="ＭＳ Ｐゴシック" charset="0"/>
                <a:cs typeface="ＭＳ Ｐゴシック" charset="0"/>
              </a:defRPr>
            </a:lvl2pPr>
            <a:lvl3pPr algn="ctr" rtl="0" eaLnBrk="0" fontAlgn="base" hangingPunct="0">
              <a:spcBef>
                <a:spcPct val="0"/>
              </a:spcBef>
              <a:spcAft>
                <a:spcPct val="0"/>
              </a:spcAft>
              <a:defRPr sz="2800" b="1">
                <a:solidFill>
                  <a:srgbClr val="00547E"/>
                </a:solidFill>
                <a:latin typeface="Helvetica" pitchFamily="34" charset="0"/>
                <a:ea typeface="ＭＳ Ｐゴシック" charset="0"/>
                <a:cs typeface="ＭＳ Ｐゴシック" charset="0"/>
              </a:defRPr>
            </a:lvl3pPr>
            <a:lvl4pPr algn="ctr" rtl="0" eaLnBrk="0" fontAlgn="base" hangingPunct="0">
              <a:spcBef>
                <a:spcPct val="0"/>
              </a:spcBef>
              <a:spcAft>
                <a:spcPct val="0"/>
              </a:spcAft>
              <a:defRPr sz="2800" b="1">
                <a:solidFill>
                  <a:srgbClr val="00547E"/>
                </a:solidFill>
                <a:latin typeface="Helvetica" pitchFamily="34" charset="0"/>
                <a:ea typeface="ＭＳ Ｐゴシック" charset="0"/>
                <a:cs typeface="ＭＳ Ｐゴシック" charset="0"/>
              </a:defRPr>
            </a:lvl4pPr>
            <a:lvl5pPr algn="ctr" rtl="0" eaLnBrk="0" fontAlgn="base" hangingPunct="0">
              <a:spcBef>
                <a:spcPct val="0"/>
              </a:spcBef>
              <a:spcAft>
                <a:spcPct val="0"/>
              </a:spcAft>
              <a:defRPr sz="2800" b="1">
                <a:solidFill>
                  <a:srgbClr val="00547E"/>
                </a:solidFill>
                <a:latin typeface="Helvetica" pitchFamily="34" charset="0"/>
                <a:ea typeface="ＭＳ Ｐゴシック" charset="0"/>
                <a:cs typeface="ＭＳ Ｐゴシック" charset="0"/>
              </a:defRPr>
            </a:lvl5pPr>
            <a:lvl6pPr marL="457200" algn="ctr" rtl="0" eaLnBrk="0" fontAlgn="base" hangingPunct="0">
              <a:spcBef>
                <a:spcPct val="0"/>
              </a:spcBef>
              <a:spcAft>
                <a:spcPct val="0"/>
              </a:spcAft>
              <a:defRPr sz="2800" b="1">
                <a:solidFill>
                  <a:srgbClr val="00547E"/>
                </a:solidFill>
                <a:latin typeface="Helvetica" pitchFamily="34" charset="0"/>
              </a:defRPr>
            </a:lvl6pPr>
            <a:lvl7pPr marL="914400" algn="ctr" rtl="0" eaLnBrk="0" fontAlgn="base" hangingPunct="0">
              <a:spcBef>
                <a:spcPct val="0"/>
              </a:spcBef>
              <a:spcAft>
                <a:spcPct val="0"/>
              </a:spcAft>
              <a:defRPr sz="2800" b="1">
                <a:solidFill>
                  <a:srgbClr val="00547E"/>
                </a:solidFill>
                <a:latin typeface="Helvetica" pitchFamily="34" charset="0"/>
              </a:defRPr>
            </a:lvl7pPr>
            <a:lvl8pPr marL="1371600" algn="ctr" rtl="0" eaLnBrk="0" fontAlgn="base" hangingPunct="0">
              <a:spcBef>
                <a:spcPct val="0"/>
              </a:spcBef>
              <a:spcAft>
                <a:spcPct val="0"/>
              </a:spcAft>
              <a:defRPr sz="2800" b="1">
                <a:solidFill>
                  <a:srgbClr val="00547E"/>
                </a:solidFill>
                <a:latin typeface="Helvetica" pitchFamily="34" charset="0"/>
              </a:defRPr>
            </a:lvl8pPr>
            <a:lvl9pPr marL="1828800" algn="ctr" rtl="0" eaLnBrk="0" fontAlgn="base" hangingPunct="0">
              <a:spcBef>
                <a:spcPct val="0"/>
              </a:spcBef>
              <a:spcAft>
                <a:spcPct val="0"/>
              </a:spcAft>
              <a:defRPr sz="2800" b="1">
                <a:solidFill>
                  <a:srgbClr val="00547E"/>
                </a:solidFill>
                <a:latin typeface="Helvetica" pitchFamily="34" charset="0"/>
              </a:defRPr>
            </a:lvl9pPr>
          </a:lstStyle>
          <a:p>
            <a:r>
              <a:rPr lang="en-US" sz="2492" kern="0" dirty="0"/>
              <a:t>Zagreb, 28.2.2019</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5881" y="1909295"/>
            <a:ext cx="3476371" cy="2773938"/>
          </a:xfrm>
          <a:prstGeom prst="rect">
            <a:avLst/>
          </a:prstGeom>
        </p:spPr>
      </p:pic>
      <p:sp>
        <p:nvSpPr>
          <p:cNvPr id="5" name="Title 1"/>
          <p:cNvSpPr txBox="1">
            <a:spLocks/>
          </p:cNvSpPr>
          <p:nvPr/>
        </p:nvSpPr>
        <p:spPr>
          <a:xfrm>
            <a:off x="4793440" y="926647"/>
            <a:ext cx="2941250" cy="548369"/>
          </a:xfrm>
          <a:prstGeom prst="rect">
            <a:avLst/>
          </a:prstGeom>
        </p:spPr>
        <p:txBody>
          <a:bodyPr/>
          <a:lstStyle>
            <a:lvl1pPr algn="ctr" rtl="0" eaLnBrk="0" fontAlgn="base" hangingPunct="0">
              <a:spcBef>
                <a:spcPct val="0"/>
              </a:spcBef>
              <a:spcAft>
                <a:spcPct val="0"/>
              </a:spcAft>
              <a:defRPr sz="2800" b="1">
                <a:solidFill>
                  <a:srgbClr val="00547E"/>
                </a:solidFill>
                <a:latin typeface="+mj-lt"/>
                <a:ea typeface="ＭＳ Ｐゴシック" charset="0"/>
                <a:cs typeface="ＭＳ Ｐゴシック" charset="0"/>
              </a:defRPr>
            </a:lvl1pPr>
            <a:lvl2pPr algn="ctr" rtl="0" eaLnBrk="0" fontAlgn="base" hangingPunct="0">
              <a:spcBef>
                <a:spcPct val="0"/>
              </a:spcBef>
              <a:spcAft>
                <a:spcPct val="0"/>
              </a:spcAft>
              <a:defRPr sz="2800" b="1">
                <a:solidFill>
                  <a:srgbClr val="00547E"/>
                </a:solidFill>
                <a:latin typeface="Helvetica" pitchFamily="34" charset="0"/>
                <a:ea typeface="ＭＳ Ｐゴシック" charset="0"/>
                <a:cs typeface="ＭＳ Ｐゴシック" charset="0"/>
              </a:defRPr>
            </a:lvl2pPr>
            <a:lvl3pPr algn="ctr" rtl="0" eaLnBrk="0" fontAlgn="base" hangingPunct="0">
              <a:spcBef>
                <a:spcPct val="0"/>
              </a:spcBef>
              <a:spcAft>
                <a:spcPct val="0"/>
              </a:spcAft>
              <a:defRPr sz="2800" b="1">
                <a:solidFill>
                  <a:srgbClr val="00547E"/>
                </a:solidFill>
                <a:latin typeface="Helvetica" pitchFamily="34" charset="0"/>
                <a:ea typeface="ＭＳ Ｐゴシック" charset="0"/>
                <a:cs typeface="ＭＳ Ｐゴシック" charset="0"/>
              </a:defRPr>
            </a:lvl3pPr>
            <a:lvl4pPr algn="ctr" rtl="0" eaLnBrk="0" fontAlgn="base" hangingPunct="0">
              <a:spcBef>
                <a:spcPct val="0"/>
              </a:spcBef>
              <a:spcAft>
                <a:spcPct val="0"/>
              </a:spcAft>
              <a:defRPr sz="2800" b="1">
                <a:solidFill>
                  <a:srgbClr val="00547E"/>
                </a:solidFill>
                <a:latin typeface="Helvetica" pitchFamily="34" charset="0"/>
                <a:ea typeface="ＭＳ Ｐゴシック" charset="0"/>
                <a:cs typeface="ＭＳ Ｐゴシック" charset="0"/>
              </a:defRPr>
            </a:lvl4pPr>
            <a:lvl5pPr algn="ctr" rtl="0" eaLnBrk="0" fontAlgn="base" hangingPunct="0">
              <a:spcBef>
                <a:spcPct val="0"/>
              </a:spcBef>
              <a:spcAft>
                <a:spcPct val="0"/>
              </a:spcAft>
              <a:defRPr sz="2800" b="1">
                <a:solidFill>
                  <a:srgbClr val="00547E"/>
                </a:solidFill>
                <a:latin typeface="Helvetica" pitchFamily="34" charset="0"/>
                <a:ea typeface="ＭＳ Ｐゴシック" charset="0"/>
                <a:cs typeface="ＭＳ Ｐゴシック" charset="0"/>
              </a:defRPr>
            </a:lvl5pPr>
            <a:lvl6pPr marL="457200" algn="ctr" rtl="0" eaLnBrk="0" fontAlgn="base" hangingPunct="0">
              <a:spcBef>
                <a:spcPct val="0"/>
              </a:spcBef>
              <a:spcAft>
                <a:spcPct val="0"/>
              </a:spcAft>
              <a:defRPr sz="2800" b="1">
                <a:solidFill>
                  <a:srgbClr val="00547E"/>
                </a:solidFill>
                <a:latin typeface="Helvetica" pitchFamily="34" charset="0"/>
              </a:defRPr>
            </a:lvl6pPr>
            <a:lvl7pPr marL="914400" algn="ctr" rtl="0" eaLnBrk="0" fontAlgn="base" hangingPunct="0">
              <a:spcBef>
                <a:spcPct val="0"/>
              </a:spcBef>
              <a:spcAft>
                <a:spcPct val="0"/>
              </a:spcAft>
              <a:defRPr sz="2800" b="1">
                <a:solidFill>
                  <a:srgbClr val="00547E"/>
                </a:solidFill>
                <a:latin typeface="Helvetica" pitchFamily="34" charset="0"/>
              </a:defRPr>
            </a:lvl7pPr>
            <a:lvl8pPr marL="1371600" algn="ctr" rtl="0" eaLnBrk="0" fontAlgn="base" hangingPunct="0">
              <a:spcBef>
                <a:spcPct val="0"/>
              </a:spcBef>
              <a:spcAft>
                <a:spcPct val="0"/>
              </a:spcAft>
              <a:defRPr sz="2800" b="1">
                <a:solidFill>
                  <a:srgbClr val="00547E"/>
                </a:solidFill>
                <a:latin typeface="Helvetica" pitchFamily="34" charset="0"/>
              </a:defRPr>
            </a:lvl8pPr>
            <a:lvl9pPr marL="1828800" algn="ctr" rtl="0" eaLnBrk="0" fontAlgn="base" hangingPunct="0">
              <a:spcBef>
                <a:spcPct val="0"/>
              </a:spcBef>
              <a:spcAft>
                <a:spcPct val="0"/>
              </a:spcAft>
              <a:defRPr sz="2800" b="1">
                <a:solidFill>
                  <a:srgbClr val="00547E"/>
                </a:solidFill>
                <a:latin typeface="Helvetica" pitchFamily="34" charset="0"/>
              </a:defRPr>
            </a:lvl9pPr>
          </a:lstStyle>
          <a:p>
            <a:r>
              <a:rPr lang="en-US" sz="2492" kern="0" dirty="0"/>
              <a:t>CERN, 10.10.2019</a:t>
            </a:r>
          </a:p>
        </p:txBody>
      </p:sp>
      <p:sp>
        <p:nvSpPr>
          <p:cNvPr id="6" name="Title 1">
            <a:extLst>
              <a:ext uri="{FF2B5EF4-FFF2-40B4-BE49-F238E27FC236}">
                <a16:creationId xmlns:a16="http://schemas.microsoft.com/office/drawing/2014/main" id="{59796EB1-B2B2-F83D-92FB-61CDA17B83F3}"/>
              </a:ext>
            </a:extLst>
          </p:cNvPr>
          <p:cNvSpPr txBox="1">
            <a:spLocks/>
          </p:cNvSpPr>
          <p:nvPr/>
        </p:nvSpPr>
        <p:spPr>
          <a:xfrm>
            <a:off x="1115616" y="303334"/>
            <a:ext cx="6619074" cy="573458"/>
          </a:xfrm>
          <a:prstGeom prst="rect">
            <a:avLst/>
          </a:prstGeom>
        </p:spPr>
        <p:txBody>
          <a:bodyPr/>
          <a:lstStyle>
            <a:lvl1pPr algn="ctr" rtl="0" eaLnBrk="0" fontAlgn="base" hangingPunct="0">
              <a:spcBef>
                <a:spcPct val="0"/>
              </a:spcBef>
              <a:spcAft>
                <a:spcPct val="0"/>
              </a:spcAft>
              <a:defRPr sz="2800" b="1">
                <a:solidFill>
                  <a:srgbClr val="00547E"/>
                </a:solidFill>
                <a:latin typeface="+mj-lt"/>
                <a:ea typeface="ＭＳ Ｐゴシック" charset="0"/>
                <a:cs typeface="ＭＳ Ｐゴシック" charset="0"/>
              </a:defRPr>
            </a:lvl1pPr>
            <a:lvl2pPr algn="ctr" rtl="0" eaLnBrk="0" fontAlgn="base" hangingPunct="0">
              <a:spcBef>
                <a:spcPct val="0"/>
              </a:spcBef>
              <a:spcAft>
                <a:spcPct val="0"/>
              </a:spcAft>
              <a:defRPr sz="2800" b="1">
                <a:solidFill>
                  <a:srgbClr val="00547E"/>
                </a:solidFill>
                <a:latin typeface="Helvetica" pitchFamily="34" charset="0"/>
                <a:ea typeface="ＭＳ Ｐゴシック" charset="0"/>
                <a:cs typeface="ＭＳ Ｐゴシック" charset="0"/>
              </a:defRPr>
            </a:lvl2pPr>
            <a:lvl3pPr algn="ctr" rtl="0" eaLnBrk="0" fontAlgn="base" hangingPunct="0">
              <a:spcBef>
                <a:spcPct val="0"/>
              </a:spcBef>
              <a:spcAft>
                <a:spcPct val="0"/>
              </a:spcAft>
              <a:defRPr sz="2800" b="1">
                <a:solidFill>
                  <a:srgbClr val="00547E"/>
                </a:solidFill>
                <a:latin typeface="Helvetica" pitchFamily="34" charset="0"/>
                <a:ea typeface="ＭＳ Ｐゴシック" charset="0"/>
                <a:cs typeface="ＭＳ Ｐゴシック" charset="0"/>
              </a:defRPr>
            </a:lvl3pPr>
            <a:lvl4pPr algn="ctr" rtl="0" eaLnBrk="0" fontAlgn="base" hangingPunct="0">
              <a:spcBef>
                <a:spcPct val="0"/>
              </a:spcBef>
              <a:spcAft>
                <a:spcPct val="0"/>
              </a:spcAft>
              <a:defRPr sz="2800" b="1">
                <a:solidFill>
                  <a:srgbClr val="00547E"/>
                </a:solidFill>
                <a:latin typeface="Helvetica" pitchFamily="34" charset="0"/>
                <a:ea typeface="ＭＳ Ｐゴシック" charset="0"/>
                <a:cs typeface="ＭＳ Ｐゴシック" charset="0"/>
              </a:defRPr>
            </a:lvl4pPr>
            <a:lvl5pPr algn="ctr" rtl="0" eaLnBrk="0" fontAlgn="base" hangingPunct="0">
              <a:spcBef>
                <a:spcPct val="0"/>
              </a:spcBef>
              <a:spcAft>
                <a:spcPct val="0"/>
              </a:spcAft>
              <a:defRPr sz="2800" b="1">
                <a:solidFill>
                  <a:srgbClr val="00547E"/>
                </a:solidFill>
                <a:latin typeface="Helvetica" pitchFamily="34" charset="0"/>
                <a:ea typeface="ＭＳ Ｐゴシック" charset="0"/>
                <a:cs typeface="ＭＳ Ｐゴシック" charset="0"/>
              </a:defRPr>
            </a:lvl5pPr>
            <a:lvl6pPr marL="457200" algn="ctr" rtl="0" eaLnBrk="0" fontAlgn="base" hangingPunct="0">
              <a:spcBef>
                <a:spcPct val="0"/>
              </a:spcBef>
              <a:spcAft>
                <a:spcPct val="0"/>
              </a:spcAft>
              <a:defRPr sz="2800" b="1">
                <a:solidFill>
                  <a:srgbClr val="00547E"/>
                </a:solidFill>
                <a:latin typeface="Helvetica" pitchFamily="34" charset="0"/>
              </a:defRPr>
            </a:lvl6pPr>
            <a:lvl7pPr marL="914400" algn="ctr" rtl="0" eaLnBrk="0" fontAlgn="base" hangingPunct="0">
              <a:spcBef>
                <a:spcPct val="0"/>
              </a:spcBef>
              <a:spcAft>
                <a:spcPct val="0"/>
              </a:spcAft>
              <a:defRPr sz="2800" b="1">
                <a:solidFill>
                  <a:srgbClr val="00547E"/>
                </a:solidFill>
                <a:latin typeface="Helvetica" pitchFamily="34" charset="0"/>
              </a:defRPr>
            </a:lvl7pPr>
            <a:lvl8pPr marL="1371600" algn="ctr" rtl="0" eaLnBrk="0" fontAlgn="base" hangingPunct="0">
              <a:spcBef>
                <a:spcPct val="0"/>
              </a:spcBef>
              <a:spcAft>
                <a:spcPct val="0"/>
              </a:spcAft>
              <a:defRPr sz="2800" b="1">
                <a:solidFill>
                  <a:srgbClr val="00547E"/>
                </a:solidFill>
                <a:latin typeface="Helvetica" pitchFamily="34" charset="0"/>
              </a:defRPr>
            </a:lvl8pPr>
            <a:lvl9pPr marL="1828800" algn="ctr" rtl="0" eaLnBrk="0" fontAlgn="base" hangingPunct="0">
              <a:spcBef>
                <a:spcPct val="0"/>
              </a:spcBef>
              <a:spcAft>
                <a:spcPct val="0"/>
              </a:spcAft>
              <a:defRPr sz="2800" b="1">
                <a:solidFill>
                  <a:srgbClr val="00547E"/>
                </a:solidFill>
                <a:latin typeface="Helvetica" pitchFamily="34" charset="0"/>
              </a:defRPr>
            </a:lvl9pPr>
          </a:lstStyle>
          <a:p>
            <a:r>
              <a:rPr lang="en-US" sz="2216" kern="0" dirty="0"/>
              <a:t>2019: Hrvatska </a:t>
            </a:r>
            <a:r>
              <a:rPr lang="en-US" sz="2216" kern="0" dirty="0" err="1"/>
              <a:t>postaje</a:t>
            </a:r>
            <a:r>
              <a:rPr lang="en-US" sz="2216" kern="0" dirty="0"/>
              <a:t> </a:t>
            </a:r>
            <a:r>
              <a:rPr lang="en-US" sz="2216" kern="0" dirty="0" err="1"/>
              <a:t>pridružena</a:t>
            </a:r>
            <a:r>
              <a:rPr lang="en-US" sz="2216" kern="0" dirty="0"/>
              <a:t> </a:t>
            </a:r>
            <a:r>
              <a:rPr lang="en-US" sz="2216" kern="0" dirty="0" err="1"/>
              <a:t>članica</a:t>
            </a:r>
            <a:r>
              <a:rPr lang="en-US" sz="2216" kern="0" dirty="0"/>
              <a:t>!</a:t>
            </a:r>
          </a:p>
        </p:txBody>
      </p:sp>
    </p:spTree>
    <p:extLst>
      <p:ext uri="{BB962C8B-B14F-4D97-AF65-F5344CB8AC3E}">
        <p14:creationId xmlns:p14="http://schemas.microsoft.com/office/powerpoint/2010/main" val="613212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28780-CD4A-F949-4EEB-928B6B36F1CD}"/>
              </a:ext>
            </a:extLst>
          </p:cNvPr>
          <p:cNvSpPr>
            <a:spLocks noGrp="1"/>
          </p:cNvSpPr>
          <p:nvPr>
            <p:ph type="title"/>
          </p:nvPr>
        </p:nvSpPr>
        <p:spPr/>
        <p:txBody>
          <a:bodyPr/>
          <a:lstStyle/>
          <a:p>
            <a:r>
              <a:rPr lang="en-GB" dirty="0"/>
              <a:t>News from the CERN Council: FCC</a:t>
            </a:r>
          </a:p>
        </p:txBody>
      </p:sp>
      <p:sp>
        <p:nvSpPr>
          <p:cNvPr id="3" name="Content Placeholder 2">
            <a:extLst>
              <a:ext uri="{FF2B5EF4-FFF2-40B4-BE49-F238E27FC236}">
                <a16:creationId xmlns:a16="http://schemas.microsoft.com/office/drawing/2014/main" id="{FB73CD5B-787F-E50A-F6A3-CF2ABE05DA9E}"/>
              </a:ext>
            </a:extLst>
          </p:cNvPr>
          <p:cNvSpPr>
            <a:spLocks noGrp="1"/>
          </p:cNvSpPr>
          <p:nvPr>
            <p:ph idx="1"/>
          </p:nvPr>
        </p:nvSpPr>
        <p:spPr>
          <a:xfrm>
            <a:off x="457200" y="915566"/>
            <a:ext cx="8229600" cy="3394472"/>
          </a:xfrm>
        </p:spPr>
        <p:txBody>
          <a:bodyPr/>
          <a:lstStyle/>
          <a:p>
            <a:r>
              <a:rPr lang="en-GB" dirty="0"/>
              <a:t>FCC feasibility study ongoing</a:t>
            </a:r>
          </a:p>
          <a:p>
            <a:pPr lvl="1"/>
            <a:r>
              <a:rPr lang="en-GB" dirty="0"/>
              <a:t>Expected to be completed in March 2025</a:t>
            </a:r>
          </a:p>
          <a:p>
            <a:pPr lvl="1"/>
            <a:r>
              <a:rPr lang="en-GB" dirty="0"/>
              <a:t>Decision on FCC Approval: late 2027-2028</a:t>
            </a:r>
          </a:p>
          <a:p>
            <a:pPr lvl="1"/>
            <a:r>
              <a:rPr lang="en-GB" dirty="0"/>
              <a:t>FCC Week in San Francisco on June 10-14, 2024</a:t>
            </a:r>
          </a:p>
          <a:p>
            <a:pPr lvl="1"/>
            <a:r>
              <a:rPr lang="en-GB" dirty="0"/>
              <a:t>Funding: CERN trying to secure important EU contribution</a:t>
            </a:r>
          </a:p>
          <a:p>
            <a:r>
              <a:rPr lang="en-GB" dirty="0" err="1"/>
              <a:t>CePC</a:t>
            </a:r>
            <a:r>
              <a:rPr lang="en-GB" dirty="0"/>
              <a:t> status presented to Council and SPC:</a:t>
            </a:r>
          </a:p>
          <a:p>
            <a:pPr lvl="1"/>
            <a:r>
              <a:rPr lang="en-GB" dirty="0"/>
              <a:t>Rather impressed with the status of the project</a:t>
            </a:r>
          </a:p>
          <a:p>
            <a:pPr lvl="1"/>
            <a:r>
              <a:rPr lang="en-GB" dirty="0"/>
              <a:t>Strong R&amp;D on magnets</a:t>
            </a:r>
          </a:p>
          <a:p>
            <a:pPr lvl="2"/>
            <a:r>
              <a:rPr lang="en-GB" dirty="0"/>
              <a:t>Mile Lamont: ”You can’t fake those plots”</a:t>
            </a:r>
          </a:p>
          <a:p>
            <a:pPr lvl="1"/>
            <a:r>
              <a:rPr lang="en-GB" dirty="0"/>
              <a:t>Scepticism on costs</a:t>
            </a:r>
          </a:p>
          <a:p>
            <a:endParaRPr lang="en-GB" dirty="0"/>
          </a:p>
        </p:txBody>
      </p:sp>
      <p:sp>
        <p:nvSpPr>
          <p:cNvPr id="4" name="Slide Number Placeholder 3">
            <a:extLst>
              <a:ext uri="{FF2B5EF4-FFF2-40B4-BE49-F238E27FC236}">
                <a16:creationId xmlns:a16="http://schemas.microsoft.com/office/drawing/2014/main" id="{13700410-388A-734A-7EF3-20221742948D}"/>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30</a:t>
            </a:fld>
            <a:endParaRPr lang="en-US" dirty="0">
              <a:solidFill>
                <a:srgbClr val="000000"/>
              </a:solidFill>
            </a:endParaRPr>
          </a:p>
        </p:txBody>
      </p:sp>
    </p:spTree>
    <p:extLst>
      <p:ext uri="{BB962C8B-B14F-4D97-AF65-F5344CB8AC3E}">
        <p14:creationId xmlns:p14="http://schemas.microsoft.com/office/powerpoint/2010/main" val="3287142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28780-CD4A-F949-4EEB-928B6B36F1CD}"/>
              </a:ext>
            </a:extLst>
          </p:cNvPr>
          <p:cNvSpPr>
            <a:spLocks noGrp="1"/>
          </p:cNvSpPr>
          <p:nvPr>
            <p:ph type="title"/>
          </p:nvPr>
        </p:nvSpPr>
        <p:spPr/>
        <p:txBody>
          <a:bodyPr/>
          <a:lstStyle/>
          <a:p>
            <a:r>
              <a:rPr lang="en-GB" dirty="0"/>
              <a:t>News from the CERN Council</a:t>
            </a:r>
          </a:p>
        </p:txBody>
      </p:sp>
      <p:sp>
        <p:nvSpPr>
          <p:cNvPr id="3" name="Content Placeholder 2">
            <a:extLst>
              <a:ext uri="{FF2B5EF4-FFF2-40B4-BE49-F238E27FC236}">
                <a16:creationId xmlns:a16="http://schemas.microsoft.com/office/drawing/2014/main" id="{FB73CD5B-787F-E50A-F6A3-CF2ABE05DA9E}"/>
              </a:ext>
            </a:extLst>
          </p:cNvPr>
          <p:cNvSpPr>
            <a:spLocks noGrp="1"/>
          </p:cNvSpPr>
          <p:nvPr>
            <p:ph idx="1"/>
          </p:nvPr>
        </p:nvSpPr>
        <p:spPr>
          <a:xfrm>
            <a:off x="457200" y="915566"/>
            <a:ext cx="8229600" cy="3394472"/>
          </a:xfrm>
        </p:spPr>
        <p:txBody>
          <a:bodyPr/>
          <a:lstStyle/>
          <a:p>
            <a:r>
              <a:rPr lang="en-GB" dirty="0"/>
              <a:t>Next update of European Strategy for Particle Physics</a:t>
            </a:r>
          </a:p>
          <a:p>
            <a:pPr lvl="1"/>
            <a:r>
              <a:rPr lang="en-GB" dirty="0"/>
              <a:t>Last update: June 2020</a:t>
            </a:r>
          </a:p>
          <a:p>
            <a:pPr lvl="1"/>
            <a:r>
              <a:rPr lang="en-GB" dirty="0"/>
              <a:t>Council initiated the process for the next update</a:t>
            </a:r>
          </a:p>
          <a:p>
            <a:pPr lvl="1"/>
            <a:r>
              <a:rPr lang="en-GB" dirty="0"/>
              <a:t>See Budimir’s presentation for more on this topic</a:t>
            </a:r>
          </a:p>
          <a:p>
            <a:pPr lvl="1"/>
            <a:endParaRPr lang="en-GB" dirty="0"/>
          </a:p>
          <a:p>
            <a:r>
              <a:rPr lang="en-GB" dirty="0"/>
              <a:t>CERN enlargement:</a:t>
            </a:r>
          </a:p>
          <a:p>
            <a:pPr lvl="1"/>
            <a:r>
              <a:rPr lang="en-GB" dirty="0"/>
              <a:t>Estonia became MS in August 2024</a:t>
            </a:r>
          </a:p>
          <a:p>
            <a:pPr lvl="1"/>
            <a:r>
              <a:rPr lang="en-GB" dirty="0"/>
              <a:t>Brazil became AMS in March 2024</a:t>
            </a:r>
          </a:p>
          <a:p>
            <a:pPr lvl="1"/>
            <a:r>
              <a:rPr lang="en-GB" dirty="0"/>
              <a:t>Applications for AM from Chile and Ireland received</a:t>
            </a:r>
          </a:p>
          <a:p>
            <a:endParaRPr lang="en-GB" dirty="0"/>
          </a:p>
          <a:p>
            <a:endParaRPr lang="en-GB" dirty="0"/>
          </a:p>
        </p:txBody>
      </p:sp>
      <p:sp>
        <p:nvSpPr>
          <p:cNvPr id="4" name="Slide Number Placeholder 3">
            <a:extLst>
              <a:ext uri="{FF2B5EF4-FFF2-40B4-BE49-F238E27FC236}">
                <a16:creationId xmlns:a16="http://schemas.microsoft.com/office/drawing/2014/main" id="{13700410-388A-734A-7EF3-20221742948D}"/>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31</a:t>
            </a:fld>
            <a:endParaRPr lang="en-US" dirty="0">
              <a:solidFill>
                <a:srgbClr val="000000"/>
              </a:solidFill>
            </a:endParaRPr>
          </a:p>
        </p:txBody>
      </p:sp>
    </p:spTree>
    <p:extLst>
      <p:ext uri="{BB962C8B-B14F-4D97-AF65-F5344CB8AC3E}">
        <p14:creationId xmlns:p14="http://schemas.microsoft.com/office/powerpoint/2010/main" val="22643831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CAEC2-9E83-0422-7725-EC2F1C7D5F87}"/>
              </a:ext>
            </a:extLst>
          </p:cNvPr>
          <p:cNvSpPr>
            <a:spLocks noGrp="1"/>
          </p:cNvSpPr>
          <p:nvPr>
            <p:ph type="title"/>
          </p:nvPr>
        </p:nvSpPr>
        <p:spPr/>
        <p:txBody>
          <a:bodyPr/>
          <a:lstStyle/>
          <a:p>
            <a:r>
              <a:rPr lang="en-GB" dirty="0"/>
              <a:t>News from the CERN Council: Situation with Russia</a:t>
            </a:r>
          </a:p>
        </p:txBody>
      </p:sp>
      <p:sp>
        <p:nvSpPr>
          <p:cNvPr id="3" name="Content Placeholder 2">
            <a:extLst>
              <a:ext uri="{FF2B5EF4-FFF2-40B4-BE49-F238E27FC236}">
                <a16:creationId xmlns:a16="http://schemas.microsoft.com/office/drawing/2014/main" id="{492AF918-8CF4-FDBB-AEA1-B65EC5B97B91}"/>
              </a:ext>
            </a:extLst>
          </p:cNvPr>
          <p:cNvSpPr>
            <a:spLocks noGrp="1"/>
          </p:cNvSpPr>
          <p:nvPr>
            <p:ph idx="1"/>
          </p:nvPr>
        </p:nvSpPr>
        <p:spPr/>
        <p:txBody>
          <a:bodyPr/>
          <a:lstStyle/>
          <a:p>
            <a:r>
              <a:rPr lang="en-GB" dirty="0"/>
              <a:t>Reminder: in December 2024 the Council decided to terminate the International Cooperation agreement with Russia and Belarus</a:t>
            </a:r>
          </a:p>
          <a:p>
            <a:pPr lvl="1"/>
            <a:r>
              <a:rPr lang="en-GB" dirty="0"/>
              <a:t>Belarus: July 2024</a:t>
            </a:r>
          </a:p>
          <a:p>
            <a:pPr lvl="1"/>
            <a:r>
              <a:rPr lang="en-GB" dirty="0"/>
              <a:t>Russia: 30 Nov. 2024</a:t>
            </a:r>
          </a:p>
          <a:p>
            <a:r>
              <a:rPr lang="en-GB" dirty="0"/>
              <a:t>Consequences:</a:t>
            </a:r>
          </a:p>
          <a:p>
            <a:pPr lvl="1"/>
            <a:r>
              <a:rPr lang="en-GB" dirty="0"/>
              <a:t>No user status possible anymore for people affiliated to institutions of these 2 countries, no visits to CERN</a:t>
            </a:r>
          </a:p>
          <a:p>
            <a:r>
              <a:rPr lang="en-GB" dirty="0"/>
              <a:t>Resolution does not apply JINR/Dubna</a:t>
            </a:r>
          </a:p>
          <a:p>
            <a:pPr lvl="1"/>
            <a:r>
              <a:rPr lang="en-GB" dirty="0"/>
              <a:t>June: Council decided not to terminate ICA with JINR</a:t>
            </a:r>
          </a:p>
        </p:txBody>
      </p:sp>
      <p:sp>
        <p:nvSpPr>
          <p:cNvPr id="4" name="Slide Number Placeholder 3">
            <a:extLst>
              <a:ext uri="{FF2B5EF4-FFF2-40B4-BE49-F238E27FC236}">
                <a16:creationId xmlns:a16="http://schemas.microsoft.com/office/drawing/2014/main" id="{12F9F07F-123F-FCBB-6454-439A3BF67651}"/>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32</a:t>
            </a:fld>
            <a:endParaRPr lang="en-US" dirty="0">
              <a:solidFill>
                <a:srgbClr val="000000"/>
              </a:solidFill>
            </a:endParaRPr>
          </a:p>
        </p:txBody>
      </p:sp>
    </p:spTree>
    <p:extLst>
      <p:ext uri="{BB962C8B-B14F-4D97-AF65-F5344CB8AC3E}">
        <p14:creationId xmlns:p14="http://schemas.microsoft.com/office/powerpoint/2010/main" val="31214481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81251-0DE1-197A-499C-A527B5B0A691}"/>
              </a:ext>
            </a:extLst>
          </p:cNvPr>
          <p:cNvSpPr>
            <a:spLocks noGrp="1"/>
          </p:cNvSpPr>
          <p:nvPr>
            <p:ph type="title"/>
          </p:nvPr>
        </p:nvSpPr>
        <p:spPr/>
        <p:txBody>
          <a:bodyPr/>
          <a:lstStyle/>
          <a:p>
            <a:r>
              <a:rPr lang="en-GB" dirty="0"/>
              <a:t>News from CERN Council: New Graduate program</a:t>
            </a:r>
          </a:p>
        </p:txBody>
      </p:sp>
      <p:sp>
        <p:nvSpPr>
          <p:cNvPr id="3" name="Content Placeholder 2">
            <a:extLst>
              <a:ext uri="{FF2B5EF4-FFF2-40B4-BE49-F238E27FC236}">
                <a16:creationId xmlns:a16="http://schemas.microsoft.com/office/drawing/2014/main" id="{9D119B71-7FED-12AD-3528-3FDD8FCF675E}"/>
              </a:ext>
            </a:extLst>
          </p:cNvPr>
          <p:cNvSpPr>
            <a:spLocks noGrp="1"/>
          </p:cNvSpPr>
          <p:nvPr>
            <p:ph idx="1"/>
          </p:nvPr>
        </p:nvSpPr>
        <p:spPr>
          <a:xfrm>
            <a:off x="6804248" y="1771418"/>
            <a:ext cx="2458616" cy="1728192"/>
          </a:xfrm>
        </p:spPr>
        <p:txBody>
          <a:bodyPr/>
          <a:lstStyle/>
          <a:p>
            <a:r>
              <a:rPr lang="en-GB" dirty="0"/>
              <a:t>Replaces the former fellowship programs</a:t>
            </a:r>
          </a:p>
        </p:txBody>
      </p:sp>
      <p:sp>
        <p:nvSpPr>
          <p:cNvPr id="4" name="Slide Number Placeholder 3">
            <a:extLst>
              <a:ext uri="{FF2B5EF4-FFF2-40B4-BE49-F238E27FC236}">
                <a16:creationId xmlns:a16="http://schemas.microsoft.com/office/drawing/2014/main" id="{9D451E73-FBEB-7A94-2801-BECC19FDB6DE}"/>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33</a:t>
            </a:fld>
            <a:endParaRPr lang="en-US" dirty="0">
              <a:solidFill>
                <a:srgbClr val="000000"/>
              </a:solidFill>
            </a:endParaRPr>
          </a:p>
        </p:txBody>
      </p:sp>
      <p:pic>
        <p:nvPicPr>
          <p:cNvPr id="6" name="Picture 5">
            <a:extLst>
              <a:ext uri="{FF2B5EF4-FFF2-40B4-BE49-F238E27FC236}">
                <a16:creationId xmlns:a16="http://schemas.microsoft.com/office/drawing/2014/main" id="{34AC7933-CB46-EDF6-F5D3-BB6A74DCABD8}"/>
              </a:ext>
            </a:extLst>
          </p:cNvPr>
          <p:cNvPicPr>
            <a:picLocks noChangeAspect="1"/>
          </p:cNvPicPr>
          <p:nvPr/>
        </p:nvPicPr>
        <p:blipFill>
          <a:blip r:embed="rId2"/>
          <a:stretch>
            <a:fillRect/>
          </a:stretch>
        </p:blipFill>
        <p:spPr>
          <a:xfrm>
            <a:off x="179512" y="853316"/>
            <a:ext cx="6639392" cy="3734658"/>
          </a:xfrm>
          <a:prstGeom prst="rect">
            <a:avLst/>
          </a:prstGeom>
        </p:spPr>
      </p:pic>
    </p:spTree>
    <p:extLst>
      <p:ext uri="{BB962C8B-B14F-4D97-AF65-F5344CB8AC3E}">
        <p14:creationId xmlns:p14="http://schemas.microsoft.com/office/powerpoint/2010/main" val="36357650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DE3AB-4B79-C26B-22FD-AB9D3D92EB76}"/>
              </a:ext>
            </a:extLst>
          </p:cNvPr>
          <p:cNvSpPr>
            <a:spLocks noGrp="1"/>
          </p:cNvSpPr>
          <p:nvPr>
            <p:ph type="title"/>
          </p:nvPr>
        </p:nvSpPr>
        <p:spPr/>
        <p:txBody>
          <a:bodyPr/>
          <a:lstStyle/>
          <a:p>
            <a:r>
              <a:rPr lang="en-GB" sz="2400" dirty="0"/>
              <a:t>News from Council: New Graduate programs</a:t>
            </a:r>
          </a:p>
        </p:txBody>
      </p:sp>
      <p:sp>
        <p:nvSpPr>
          <p:cNvPr id="4" name="Slide Number Placeholder 3">
            <a:extLst>
              <a:ext uri="{FF2B5EF4-FFF2-40B4-BE49-F238E27FC236}">
                <a16:creationId xmlns:a16="http://schemas.microsoft.com/office/drawing/2014/main" id="{102F1902-1A5D-A28B-B77D-7CA47F027C52}"/>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34</a:t>
            </a:fld>
            <a:endParaRPr lang="en-US" dirty="0">
              <a:solidFill>
                <a:srgbClr val="000000"/>
              </a:solidFill>
            </a:endParaRPr>
          </a:p>
        </p:txBody>
      </p:sp>
      <p:pic>
        <p:nvPicPr>
          <p:cNvPr id="5" name="Picture 4">
            <a:extLst>
              <a:ext uri="{FF2B5EF4-FFF2-40B4-BE49-F238E27FC236}">
                <a16:creationId xmlns:a16="http://schemas.microsoft.com/office/drawing/2014/main" id="{297DB0FA-DD08-9967-DD26-1F2E432AD772}"/>
              </a:ext>
            </a:extLst>
          </p:cNvPr>
          <p:cNvPicPr>
            <a:picLocks noChangeAspect="1"/>
          </p:cNvPicPr>
          <p:nvPr/>
        </p:nvPicPr>
        <p:blipFill rotWithShape="1">
          <a:blip r:embed="rId2"/>
          <a:srcRect t="3791"/>
          <a:stretch/>
        </p:blipFill>
        <p:spPr>
          <a:xfrm>
            <a:off x="611560" y="761715"/>
            <a:ext cx="8094853" cy="4380747"/>
          </a:xfrm>
          <a:prstGeom prst="rect">
            <a:avLst/>
          </a:prstGeom>
        </p:spPr>
      </p:pic>
    </p:spTree>
    <p:extLst>
      <p:ext uri="{BB962C8B-B14F-4D97-AF65-F5344CB8AC3E}">
        <p14:creationId xmlns:p14="http://schemas.microsoft.com/office/powerpoint/2010/main" val="13898631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018EF-527A-1543-A5CA-EA91BACCB0A9}"/>
              </a:ext>
            </a:extLst>
          </p:cNvPr>
          <p:cNvSpPr>
            <a:spLocks noGrp="1"/>
          </p:cNvSpPr>
          <p:nvPr>
            <p:ph type="title"/>
          </p:nvPr>
        </p:nvSpPr>
        <p:spPr/>
        <p:txBody>
          <a:bodyPr/>
          <a:lstStyle/>
          <a:p>
            <a:r>
              <a:rPr lang="en-GB" dirty="0"/>
              <a:t>Selected news from CERN Council:</a:t>
            </a:r>
            <a:br>
              <a:rPr lang="en-GB" dirty="0"/>
            </a:br>
            <a:r>
              <a:rPr lang="en-GB" dirty="0"/>
              <a:t>The NextGen Trigger Project</a:t>
            </a:r>
          </a:p>
        </p:txBody>
      </p:sp>
      <p:sp>
        <p:nvSpPr>
          <p:cNvPr id="4" name="Slide Number Placeholder 3">
            <a:extLst>
              <a:ext uri="{FF2B5EF4-FFF2-40B4-BE49-F238E27FC236}">
                <a16:creationId xmlns:a16="http://schemas.microsoft.com/office/drawing/2014/main" id="{C2764A6C-964E-A38A-CA3E-FB97DFBEB6A9}"/>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35</a:t>
            </a:fld>
            <a:endParaRPr lang="en-US">
              <a:solidFill>
                <a:srgbClr val="000000"/>
              </a:solidFill>
            </a:endParaRPr>
          </a:p>
        </p:txBody>
      </p:sp>
      <p:pic>
        <p:nvPicPr>
          <p:cNvPr id="8" name="Picture 7">
            <a:extLst>
              <a:ext uri="{FF2B5EF4-FFF2-40B4-BE49-F238E27FC236}">
                <a16:creationId xmlns:a16="http://schemas.microsoft.com/office/drawing/2014/main" id="{283546E2-B89A-44A3-3625-FCFE33D504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548403"/>
            <a:ext cx="2286000" cy="2324100"/>
          </a:xfrm>
          <a:prstGeom prst="rect">
            <a:avLst/>
          </a:prstGeom>
        </p:spPr>
      </p:pic>
      <p:pic>
        <p:nvPicPr>
          <p:cNvPr id="10" name="Picture 9">
            <a:extLst>
              <a:ext uri="{FF2B5EF4-FFF2-40B4-BE49-F238E27FC236}">
                <a16:creationId xmlns:a16="http://schemas.microsoft.com/office/drawing/2014/main" id="{489D7433-BA5D-F11F-6756-1109C45FE4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028891"/>
            <a:ext cx="4558047" cy="3085718"/>
          </a:xfrm>
          <a:prstGeom prst="rect">
            <a:avLst/>
          </a:prstGeom>
        </p:spPr>
      </p:pic>
      <p:sp>
        <p:nvSpPr>
          <p:cNvPr id="11" name="TextBox 10">
            <a:extLst>
              <a:ext uri="{FF2B5EF4-FFF2-40B4-BE49-F238E27FC236}">
                <a16:creationId xmlns:a16="http://schemas.microsoft.com/office/drawing/2014/main" id="{50AE4DDA-49C7-3C7C-9396-24E01DACE418}"/>
              </a:ext>
            </a:extLst>
          </p:cNvPr>
          <p:cNvSpPr txBox="1"/>
          <p:nvPr/>
        </p:nvSpPr>
        <p:spPr>
          <a:xfrm>
            <a:off x="722939" y="947831"/>
            <a:ext cx="1655390" cy="646331"/>
          </a:xfrm>
          <a:prstGeom prst="rect">
            <a:avLst/>
          </a:prstGeom>
          <a:noFill/>
        </p:spPr>
        <p:txBody>
          <a:bodyPr wrap="none" rtlCol="0">
            <a:spAutoFit/>
          </a:bodyPr>
          <a:lstStyle/>
          <a:p>
            <a:pPr algn="ctr"/>
            <a:r>
              <a:rPr lang="en-GB" sz="1800" dirty="0">
                <a:solidFill>
                  <a:schemeClr val="accent2">
                    <a:lumMod val="75000"/>
                  </a:schemeClr>
                </a:solidFill>
              </a:rPr>
              <a:t>Offer of 50M $</a:t>
            </a:r>
          </a:p>
          <a:p>
            <a:pPr algn="ctr"/>
            <a:r>
              <a:rPr lang="en-GB" sz="1800" dirty="0">
                <a:solidFill>
                  <a:schemeClr val="accent2">
                    <a:lumMod val="75000"/>
                  </a:schemeClr>
                </a:solidFill>
              </a:rPr>
              <a:t>donation</a:t>
            </a:r>
          </a:p>
        </p:txBody>
      </p:sp>
      <p:sp>
        <p:nvSpPr>
          <p:cNvPr id="12" name="TextBox 11">
            <a:extLst>
              <a:ext uri="{FF2B5EF4-FFF2-40B4-BE49-F238E27FC236}">
                <a16:creationId xmlns:a16="http://schemas.microsoft.com/office/drawing/2014/main" id="{FE6A65FC-3C16-9A0A-0563-5A1452C7881F}"/>
              </a:ext>
            </a:extLst>
          </p:cNvPr>
          <p:cNvSpPr txBox="1"/>
          <p:nvPr/>
        </p:nvSpPr>
        <p:spPr>
          <a:xfrm>
            <a:off x="755576" y="3872503"/>
            <a:ext cx="1415965" cy="923330"/>
          </a:xfrm>
          <a:prstGeom prst="rect">
            <a:avLst/>
          </a:prstGeom>
          <a:noFill/>
        </p:spPr>
        <p:txBody>
          <a:bodyPr wrap="none" rtlCol="0">
            <a:spAutoFit/>
          </a:bodyPr>
          <a:lstStyle/>
          <a:p>
            <a:pPr algn="ctr"/>
            <a:r>
              <a:rPr lang="en-GB" sz="1800" dirty="0">
                <a:solidFill>
                  <a:schemeClr val="accent2">
                    <a:lumMod val="75000"/>
                  </a:schemeClr>
                </a:solidFill>
              </a:rPr>
              <a:t>For AI R&amp;D </a:t>
            </a:r>
          </a:p>
          <a:p>
            <a:pPr algn="ctr"/>
            <a:r>
              <a:rPr lang="en-GB" sz="1800" dirty="0" err="1">
                <a:solidFill>
                  <a:schemeClr val="accent2">
                    <a:lumMod val="75000"/>
                  </a:schemeClr>
                </a:solidFill>
              </a:rPr>
              <a:t>lf</a:t>
            </a:r>
            <a:r>
              <a:rPr lang="en-GB" sz="1800" dirty="0">
                <a:solidFill>
                  <a:schemeClr val="accent2">
                    <a:lumMod val="75000"/>
                  </a:schemeClr>
                </a:solidFill>
              </a:rPr>
              <a:t> Triggers</a:t>
            </a:r>
          </a:p>
          <a:p>
            <a:pPr algn="ctr"/>
            <a:r>
              <a:rPr lang="en-GB" sz="1800" dirty="0">
                <a:solidFill>
                  <a:schemeClr val="accent2">
                    <a:lumMod val="75000"/>
                  </a:schemeClr>
                </a:solidFill>
              </a:rPr>
              <a:t>for HL-LHC</a:t>
            </a:r>
          </a:p>
        </p:txBody>
      </p:sp>
      <p:sp>
        <p:nvSpPr>
          <p:cNvPr id="3" name="TextBox 2">
            <a:extLst>
              <a:ext uri="{FF2B5EF4-FFF2-40B4-BE49-F238E27FC236}">
                <a16:creationId xmlns:a16="http://schemas.microsoft.com/office/drawing/2014/main" id="{E4075E72-CFBA-418A-D61C-A603A3356D86}"/>
              </a:ext>
            </a:extLst>
          </p:cNvPr>
          <p:cNvSpPr txBox="1"/>
          <p:nvPr/>
        </p:nvSpPr>
        <p:spPr>
          <a:xfrm>
            <a:off x="3143744" y="4172142"/>
            <a:ext cx="5737661" cy="923330"/>
          </a:xfrm>
          <a:prstGeom prst="rect">
            <a:avLst/>
          </a:prstGeom>
          <a:noFill/>
        </p:spPr>
        <p:txBody>
          <a:bodyPr wrap="none" rtlCol="0">
            <a:spAutoFit/>
          </a:bodyPr>
          <a:lstStyle/>
          <a:p>
            <a:r>
              <a:rPr lang="en-GB" sz="1800" dirty="0">
                <a:solidFill>
                  <a:srgbClr val="FF0000"/>
                </a:solidFill>
              </a:rPr>
              <a:t>The project started</a:t>
            </a:r>
          </a:p>
          <a:p>
            <a:r>
              <a:rPr lang="en-GB" sz="1800" dirty="0">
                <a:solidFill>
                  <a:srgbClr val="FF0000"/>
                </a:solidFill>
              </a:rPr>
              <a:t>~80% of budget: hiring AI experts, ~120 people in total</a:t>
            </a:r>
          </a:p>
          <a:p>
            <a:r>
              <a:rPr lang="en-GB" sz="1800" dirty="0">
                <a:solidFill>
                  <a:srgbClr val="FF0000"/>
                </a:solidFill>
              </a:rPr>
              <a:t>(61 hired until December 2024)</a:t>
            </a:r>
          </a:p>
        </p:txBody>
      </p:sp>
    </p:spTree>
    <p:extLst>
      <p:ext uri="{BB962C8B-B14F-4D97-AF65-F5344CB8AC3E}">
        <p14:creationId xmlns:p14="http://schemas.microsoft.com/office/powerpoint/2010/main" val="19718337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79A64-19BD-F8A7-EFDC-7AA039E8EE3E}"/>
              </a:ext>
            </a:extLst>
          </p:cNvPr>
          <p:cNvSpPr>
            <a:spLocks noGrp="1"/>
          </p:cNvSpPr>
          <p:nvPr>
            <p:ph type="title"/>
          </p:nvPr>
        </p:nvSpPr>
        <p:spPr/>
        <p:txBody>
          <a:bodyPr/>
          <a:lstStyle/>
          <a:p>
            <a:r>
              <a:rPr lang="en-GB" sz="2800" dirty="0"/>
              <a:t>News from the CERN Council (cont.)</a:t>
            </a:r>
          </a:p>
        </p:txBody>
      </p:sp>
      <p:sp>
        <p:nvSpPr>
          <p:cNvPr id="3" name="Content Placeholder 2">
            <a:extLst>
              <a:ext uri="{FF2B5EF4-FFF2-40B4-BE49-F238E27FC236}">
                <a16:creationId xmlns:a16="http://schemas.microsoft.com/office/drawing/2014/main" id="{E3A0E224-16AC-D043-71FC-A61DD54D124B}"/>
              </a:ext>
            </a:extLst>
          </p:cNvPr>
          <p:cNvSpPr>
            <a:spLocks noGrp="1"/>
          </p:cNvSpPr>
          <p:nvPr>
            <p:ph idx="1"/>
          </p:nvPr>
        </p:nvSpPr>
        <p:spPr>
          <a:xfrm>
            <a:off x="457200" y="1200155"/>
            <a:ext cx="8219256" cy="3394472"/>
          </a:xfrm>
        </p:spPr>
        <p:txBody>
          <a:bodyPr/>
          <a:lstStyle/>
          <a:p>
            <a:r>
              <a:rPr lang="en-GB" dirty="0"/>
              <a:t>Triggered by </a:t>
            </a:r>
            <a:r>
              <a:rPr lang="en-GB" dirty="0" err="1"/>
              <a:t>NextGEN</a:t>
            </a:r>
            <a:r>
              <a:rPr lang="en-GB" dirty="0"/>
              <a:t> project: new policy on Fundraising for private donors:</a:t>
            </a:r>
          </a:p>
          <a:p>
            <a:pPr lvl="1"/>
            <a:r>
              <a:rPr lang="en-GB" dirty="0"/>
              <a:t>New: allow for donations for scientific activity (not just outreach)</a:t>
            </a:r>
          </a:p>
          <a:p>
            <a:pPr lvl="1"/>
            <a:r>
              <a:rPr lang="en-GB" dirty="0"/>
              <a:t>Ensure independence of scientific decisions and respect of CERN mission</a:t>
            </a:r>
          </a:p>
          <a:p>
            <a:pPr lvl="1"/>
            <a:endParaRPr lang="en-GB" dirty="0"/>
          </a:p>
          <a:p>
            <a:r>
              <a:rPr lang="en-GB" dirty="0"/>
              <a:t>Collaboration CERN – EU: very intense, many programs, e.g.:</a:t>
            </a:r>
          </a:p>
          <a:p>
            <a:pPr lvl="1"/>
            <a:r>
              <a:rPr lang="en-US" dirty="0">
                <a:solidFill>
                  <a:srgbClr val="333399"/>
                </a:solidFill>
                <a:latin typeface="ArialMT"/>
              </a:rPr>
              <a:t>Mobility: </a:t>
            </a:r>
            <a:r>
              <a:rPr lang="en-US" sz="1800" dirty="0">
                <a:solidFill>
                  <a:srgbClr val="333399"/>
                </a:solidFill>
                <a:effectLst/>
                <a:latin typeface="ArialMT"/>
              </a:rPr>
              <a:t>CERN is recipient of the </a:t>
            </a:r>
            <a:r>
              <a:rPr lang="en-US" sz="1800" dirty="0">
                <a:solidFill>
                  <a:srgbClr val="FF0000"/>
                </a:solidFill>
                <a:effectLst/>
                <a:latin typeface="ArialMT"/>
              </a:rPr>
              <a:t>EU "HR Excellence in Research” award </a:t>
            </a:r>
            <a:endParaRPr lang="en-GB" dirty="0"/>
          </a:p>
          <a:p>
            <a:pPr lvl="1"/>
            <a:r>
              <a:rPr lang="en-GB" dirty="0"/>
              <a:t>Support for large research infrastructures</a:t>
            </a:r>
          </a:p>
          <a:p>
            <a:pPr lvl="1"/>
            <a:r>
              <a:rPr lang="en-GB" dirty="0"/>
              <a:t>EU Support for ATTRACT (R&amp;D in detector and imaging)</a:t>
            </a:r>
          </a:p>
          <a:p>
            <a:pPr lvl="1"/>
            <a:r>
              <a:rPr lang="en-GB" dirty="0"/>
              <a:t>e-infrastructures: Open Science Cloud, CERN QTI, etc.</a:t>
            </a:r>
          </a:p>
          <a:p>
            <a:pPr lvl="1"/>
            <a:r>
              <a:rPr lang="en-GB" dirty="0"/>
              <a:t>Open Science: </a:t>
            </a:r>
            <a:r>
              <a:rPr lang="en-US" dirty="0">
                <a:solidFill>
                  <a:srgbClr val="333399"/>
                </a:solidFill>
                <a:latin typeface="ArialMT"/>
              </a:rPr>
              <a:t>w</a:t>
            </a:r>
            <a:r>
              <a:rPr lang="en-US" sz="1800" dirty="0">
                <a:solidFill>
                  <a:srgbClr val="333399"/>
                </a:solidFill>
                <a:effectLst/>
                <a:latin typeface="ArialMT"/>
              </a:rPr>
              <a:t>ith support of the EC, CERN continued to expand the </a:t>
            </a:r>
            <a:r>
              <a:rPr lang="en-US" sz="1800" dirty="0" err="1">
                <a:solidFill>
                  <a:srgbClr val="FF0000"/>
                </a:solidFill>
                <a:effectLst/>
                <a:latin typeface="ArialMT"/>
              </a:rPr>
              <a:t>Zenodo</a:t>
            </a:r>
            <a:r>
              <a:rPr lang="en-US" sz="1800" dirty="0">
                <a:solidFill>
                  <a:srgbClr val="FF0000"/>
                </a:solidFill>
                <a:effectLst/>
                <a:latin typeface="ArialMT"/>
              </a:rPr>
              <a:t> open repository </a:t>
            </a:r>
            <a:endParaRPr lang="en-US" dirty="0">
              <a:effectLst/>
            </a:endParaRPr>
          </a:p>
          <a:p>
            <a:pPr lvl="1"/>
            <a:endParaRPr lang="en-GB" dirty="0"/>
          </a:p>
          <a:p>
            <a:pPr lvl="1"/>
            <a:endParaRPr lang="en-GB" dirty="0"/>
          </a:p>
          <a:p>
            <a:pPr lvl="1"/>
            <a:endParaRPr lang="en-GB" dirty="0"/>
          </a:p>
        </p:txBody>
      </p:sp>
      <p:sp>
        <p:nvSpPr>
          <p:cNvPr id="4" name="Slide Number Placeholder 3">
            <a:extLst>
              <a:ext uri="{FF2B5EF4-FFF2-40B4-BE49-F238E27FC236}">
                <a16:creationId xmlns:a16="http://schemas.microsoft.com/office/drawing/2014/main" id="{01885538-D8C4-BF79-A18E-15AD4160A227}"/>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36</a:t>
            </a:fld>
            <a:endParaRPr lang="en-US" dirty="0">
              <a:solidFill>
                <a:srgbClr val="000000"/>
              </a:solidFill>
            </a:endParaRPr>
          </a:p>
        </p:txBody>
      </p:sp>
    </p:spTree>
    <p:extLst>
      <p:ext uri="{BB962C8B-B14F-4D97-AF65-F5344CB8AC3E}">
        <p14:creationId xmlns:p14="http://schemas.microsoft.com/office/powerpoint/2010/main" val="12078094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79B43-BA01-38FC-ED99-3AC2C6C86847}"/>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E2C78927-B199-FC68-0D1B-3E98D6229221}"/>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37</a:t>
            </a:fld>
            <a:endParaRPr lang="en-US" dirty="0">
              <a:solidFill>
                <a:srgbClr val="000000"/>
              </a:solidFill>
            </a:endParaRPr>
          </a:p>
        </p:txBody>
      </p:sp>
      <p:pic>
        <p:nvPicPr>
          <p:cNvPr id="5" name="Picture 4">
            <a:extLst>
              <a:ext uri="{FF2B5EF4-FFF2-40B4-BE49-F238E27FC236}">
                <a16:creationId xmlns:a16="http://schemas.microsoft.com/office/drawing/2014/main" id="{4CB531B0-0B70-17FA-0D7C-844794D4FAC5}"/>
              </a:ext>
            </a:extLst>
          </p:cNvPr>
          <p:cNvPicPr>
            <a:picLocks noChangeAspect="1"/>
          </p:cNvPicPr>
          <p:nvPr/>
        </p:nvPicPr>
        <p:blipFill>
          <a:blip r:embed="rId2"/>
          <a:stretch>
            <a:fillRect/>
          </a:stretch>
        </p:blipFill>
        <p:spPr>
          <a:xfrm>
            <a:off x="1289411" y="114297"/>
            <a:ext cx="6565177" cy="4923883"/>
          </a:xfrm>
          <a:prstGeom prst="rect">
            <a:avLst/>
          </a:prstGeom>
        </p:spPr>
      </p:pic>
    </p:spTree>
    <p:extLst>
      <p:ext uri="{BB962C8B-B14F-4D97-AF65-F5344CB8AC3E}">
        <p14:creationId xmlns:p14="http://schemas.microsoft.com/office/powerpoint/2010/main" val="17089454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737F8-6C8C-BEFA-9741-B4854C710C04}"/>
              </a:ext>
            </a:extLst>
          </p:cNvPr>
          <p:cNvSpPr>
            <a:spLocks noGrp="1"/>
          </p:cNvSpPr>
          <p:nvPr>
            <p:ph type="title"/>
          </p:nvPr>
        </p:nvSpPr>
        <p:spPr/>
        <p:txBody>
          <a:bodyPr/>
          <a:lstStyle/>
          <a:p>
            <a:r>
              <a:rPr lang="en-GB" sz="2400" dirty="0"/>
              <a:t>News from the Council: updated LHC schedule</a:t>
            </a:r>
          </a:p>
        </p:txBody>
      </p:sp>
      <p:sp>
        <p:nvSpPr>
          <p:cNvPr id="3" name="Content Placeholder 2">
            <a:extLst>
              <a:ext uri="{FF2B5EF4-FFF2-40B4-BE49-F238E27FC236}">
                <a16:creationId xmlns:a16="http://schemas.microsoft.com/office/drawing/2014/main" id="{DC56E0AB-3184-5EF6-265C-C7943198C806}"/>
              </a:ext>
            </a:extLst>
          </p:cNvPr>
          <p:cNvSpPr>
            <a:spLocks noGrp="1"/>
          </p:cNvSpPr>
          <p:nvPr>
            <p:ph idx="1"/>
          </p:nvPr>
        </p:nvSpPr>
        <p:spPr>
          <a:xfrm>
            <a:off x="395536" y="3937840"/>
            <a:ext cx="8229600" cy="1014765"/>
          </a:xfrm>
        </p:spPr>
        <p:txBody>
          <a:bodyPr/>
          <a:lstStyle/>
          <a:p>
            <a:r>
              <a:rPr lang="en-GB" dirty="0"/>
              <a:t>HL-LHC (Run 4 and on): delayed by ~ 1 year to allow for ”Phase 2” upgrades to complete</a:t>
            </a:r>
          </a:p>
          <a:p>
            <a:r>
              <a:rPr lang="en-GB" dirty="0"/>
              <a:t>Ongoing Run3 extended till mid 2026</a:t>
            </a:r>
          </a:p>
        </p:txBody>
      </p:sp>
      <p:sp>
        <p:nvSpPr>
          <p:cNvPr id="4" name="Slide Number Placeholder 3">
            <a:extLst>
              <a:ext uri="{FF2B5EF4-FFF2-40B4-BE49-F238E27FC236}">
                <a16:creationId xmlns:a16="http://schemas.microsoft.com/office/drawing/2014/main" id="{AEB1342A-6B74-061D-9D39-3884D3131266}"/>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38</a:t>
            </a:fld>
            <a:endParaRPr lang="en-US" dirty="0">
              <a:solidFill>
                <a:srgbClr val="000000"/>
              </a:solidFill>
            </a:endParaRPr>
          </a:p>
        </p:txBody>
      </p:sp>
      <p:pic>
        <p:nvPicPr>
          <p:cNvPr id="2052" name="Picture 4">
            <a:extLst>
              <a:ext uri="{FF2B5EF4-FFF2-40B4-BE49-F238E27FC236}">
                <a16:creationId xmlns:a16="http://schemas.microsoft.com/office/drawing/2014/main" id="{D9047845-9DF1-E342-C583-5526EA56AF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9147" y="765153"/>
            <a:ext cx="7308304" cy="3126330"/>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a:extLst>
              <a:ext uri="{FF2B5EF4-FFF2-40B4-BE49-F238E27FC236}">
                <a16:creationId xmlns:a16="http://schemas.microsoft.com/office/drawing/2014/main" id="{F5CC4841-E6E1-49C8-FBF4-7F440754C919}"/>
              </a:ext>
            </a:extLst>
          </p:cNvPr>
          <p:cNvSpPr/>
          <p:nvPr/>
        </p:nvSpPr>
        <p:spPr bwMode="auto">
          <a:xfrm>
            <a:off x="539552" y="1851670"/>
            <a:ext cx="8085584" cy="2039813"/>
          </a:xfrm>
          <a:prstGeom prst="roundRect">
            <a:avLst/>
          </a:prstGeom>
          <a:solidFill>
            <a:srgbClr val="FF0000">
              <a:alpha val="1286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3200" b="0" i="0" u="none" strike="noStrike" cap="none" normalizeH="0" baseline="0" dirty="0">
              <a:ln>
                <a:noFill/>
              </a:ln>
              <a:solidFill>
                <a:schemeClr val="tx1"/>
              </a:solidFill>
              <a:effectLst/>
              <a:latin typeface="Helvetica"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en-GB" dirty="0">
              <a:latin typeface="Helvetica"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r>
              <a:rPr lang="en-GB" dirty="0">
                <a:latin typeface="Helvetica" pitchFamily="34" charset="0"/>
              </a:rPr>
              <a:t>					</a:t>
            </a:r>
            <a:r>
              <a:rPr kumimoji="0" lang="en-GB" sz="3200" b="0" i="0" u="none" strike="noStrike" cap="none" normalizeH="0" baseline="0" dirty="0">
                <a:ln>
                  <a:noFill/>
                </a:ln>
                <a:solidFill>
                  <a:srgbClr val="FF0000"/>
                </a:solidFill>
                <a:effectLst/>
                <a:latin typeface="Helvetica" pitchFamily="34" charset="0"/>
              </a:rPr>
              <a:t>HL-LHC</a:t>
            </a:r>
          </a:p>
        </p:txBody>
      </p:sp>
    </p:spTree>
    <p:extLst>
      <p:ext uri="{BB962C8B-B14F-4D97-AF65-F5344CB8AC3E}">
        <p14:creationId xmlns:p14="http://schemas.microsoft.com/office/powerpoint/2010/main" val="27602700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CDE76-76A9-C54F-039D-BC7D7931E9DC}"/>
              </a:ext>
            </a:extLst>
          </p:cNvPr>
          <p:cNvSpPr>
            <a:spLocks noGrp="1"/>
          </p:cNvSpPr>
          <p:nvPr>
            <p:ph type="title"/>
          </p:nvPr>
        </p:nvSpPr>
        <p:spPr/>
        <p:txBody>
          <a:bodyPr/>
          <a:lstStyle/>
          <a:p>
            <a:r>
              <a:rPr lang="en-GB" sz="2400" dirty="0"/>
              <a:t>Non mainstream CERN activities: Cloud</a:t>
            </a:r>
          </a:p>
        </p:txBody>
      </p:sp>
      <p:sp>
        <p:nvSpPr>
          <p:cNvPr id="4" name="Slide Number Placeholder 3">
            <a:extLst>
              <a:ext uri="{FF2B5EF4-FFF2-40B4-BE49-F238E27FC236}">
                <a16:creationId xmlns:a16="http://schemas.microsoft.com/office/drawing/2014/main" id="{644D488F-9F2D-E0EF-2F6F-B347C7661EB1}"/>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39</a:t>
            </a:fld>
            <a:endParaRPr lang="en-US" dirty="0">
              <a:solidFill>
                <a:srgbClr val="000000"/>
              </a:solidFill>
            </a:endParaRPr>
          </a:p>
        </p:txBody>
      </p:sp>
      <p:pic>
        <p:nvPicPr>
          <p:cNvPr id="5" name="Picture 4">
            <a:extLst>
              <a:ext uri="{FF2B5EF4-FFF2-40B4-BE49-F238E27FC236}">
                <a16:creationId xmlns:a16="http://schemas.microsoft.com/office/drawing/2014/main" id="{E4A90858-2364-C585-0D06-517574F3AE61}"/>
              </a:ext>
            </a:extLst>
          </p:cNvPr>
          <p:cNvPicPr>
            <a:picLocks noChangeAspect="1"/>
          </p:cNvPicPr>
          <p:nvPr/>
        </p:nvPicPr>
        <p:blipFill>
          <a:blip r:embed="rId2"/>
          <a:stretch>
            <a:fillRect/>
          </a:stretch>
        </p:blipFill>
        <p:spPr>
          <a:xfrm>
            <a:off x="179512" y="943264"/>
            <a:ext cx="6673052" cy="3753592"/>
          </a:xfrm>
          <a:prstGeom prst="rect">
            <a:avLst/>
          </a:prstGeom>
        </p:spPr>
      </p:pic>
    </p:spTree>
    <p:extLst>
      <p:ext uri="{BB962C8B-B14F-4D97-AF65-F5344CB8AC3E}">
        <p14:creationId xmlns:p14="http://schemas.microsoft.com/office/powerpoint/2010/main" val="19111450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700" dirty="0"/>
              <a:t>Croatia’s obligations as CERN AMS</a:t>
            </a:r>
          </a:p>
        </p:txBody>
      </p:sp>
      <p:sp>
        <p:nvSpPr>
          <p:cNvPr id="3" name="Content Placeholder 2"/>
          <p:cNvSpPr>
            <a:spLocks noGrp="1"/>
          </p:cNvSpPr>
          <p:nvPr>
            <p:ph idx="1"/>
          </p:nvPr>
        </p:nvSpPr>
        <p:spPr>
          <a:xfrm>
            <a:off x="1228725" y="951570"/>
            <a:ext cx="6686550" cy="3643057"/>
          </a:xfrm>
        </p:spPr>
        <p:txBody>
          <a:bodyPr/>
          <a:lstStyle/>
          <a:p>
            <a:pPr marL="0" lvl="1" indent="0" algn="ctr">
              <a:buNone/>
            </a:pPr>
            <a:r>
              <a:rPr lang="en-US" altLang="x-none" sz="2100" dirty="0">
                <a:ea typeface="ＭＳ Ｐゴシック" charset="-128"/>
              </a:rPr>
              <a:t>Annual contribution to CERN budget </a:t>
            </a:r>
          </a:p>
          <a:p>
            <a:pPr marL="0" lvl="1" indent="0" algn="ctr">
              <a:buNone/>
            </a:pPr>
            <a:r>
              <a:rPr lang="en-US" altLang="x-none" sz="2100" dirty="0">
                <a:ea typeface="ＭＳ Ｐゴシック" charset="-128"/>
              </a:rPr>
              <a:t>for Associate Members States (AMS):</a:t>
            </a:r>
          </a:p>
          <a:p>
            <a:pPr marL="0" lvl="1" indent="0" algn="ctr">
              <a:buNone/>
            </a:pPr>
            <a:r>
              <a:rPr lang="en-US" altLang="x-none" sz="2100" dirty="0">
                <a:ea typeface="ＭＳ Ｐゴシック" charset="-128"/>
              </a:rPr>
              <a:t>  ≥ 10% of </a:t>
            </a:r>
            <a:r>
              <a:rPr lang="en-US" altLang="en-US" sz="2100" dirty="0">
                <a:ea typeface="ＭＳ Ｐゴシック" charset="-128"/>
              </a:rPr>
              <a:t>‘</a:t>
            </a:r>
            <a:r>
              <a:rPr lang="en-US" altLang="x-none" sz="2100" dirty="0">
                <a:ea typeface="ＭＳ Ｐゴシック" charset="-128"/>
              </a:rPr>
              <a:t>theoretical</a:t>
            </a:r>
            <a:r>
              <a:rPr lang="en-US" altLang="en-US" sz="2100" dirty="0">
                <a:ea typeface="ＭＳ Ｐゴシック" charset="-128"/>
              </a:rPr>
              <a:t>’</a:t>
            </a:r>
            <a:r>
              <a:rPr lang="en-US" altLang="x-none" sz="2100" dirty="0">
                <a:ea typeface="ＭＳ Ｐゴシック" charset="-128"/>
              </a:rPr>
              <a:t> full Membership contribution, but no less than 1 MCHF:</a:t>
            </a:r>
          </a:p>
          <a:p>
            <a:pPr marL="0" lvl="1" indent="0" algn="ctr">
              <a:buNone/>
            </a:pPr>
            <a:endParaRPr lang="en-US" altLang="x-none" sz="2100" dirty="0">
              <a:ea typeface="ＭＳ Ｐゴシック" charset="-128"/>
            </a:endParaRPr>
          </a:p>
          <a:p>
            <a:pPr marL="0" lvl="1" indent="0" algn="ctr">
              <a:buNone/>
            </a:pPr>
            <a:r>
              <a:rPr lang="en-US" altLang="x-none" sz="2100" b="1" dirty="0">
                <a:ea typeface="ＭＳ Ｐゴシック" charset="-128"/>
              </a:rPr>
              <a:t>Croatia’s contribution as Associate Member:</a:t>
            </a:r>
          </a:p>
          <a:p>
            <a:pPr marL="0" lvl="1" indent="0" algn="ctr">
              <a:buNone/>
            </a:pPr>
            <a:r>
              <a:rPr lang="en-US" altLang="x-none" sz="2100" b="1" dirty="0">
                <a:ea typeface="ＭＳ Ｐゴシック" charset="-128"/>
              </a:rPr>
              <a:t>1 MCHF / year</a:t>
            </a:r>
          </a:p>
          <a:p>
            <a:pPr marL="0" lvl="1" indent="0" algn="ctr">
              <a:buNone/>
            </a:pPr>
            <a:endParaRPr lang="en-US" altLang="x-none" sz="2100" dirty="0">
              <a:ea typeface="ＭＳ Ｐゴシック" charset="-128"/>
            </a:endParaRPr>
          </a:p>
          <a:p>
            <a:pPr marL="0" lvl="1" indent="0" algn="ctr">
              <a:buNone/>
            </a:pPr>
            <a:r>
              <a:rPr lang="en-US" altLang="x-none" dirty="0">
                <a:ea typeface="ＭＳ Ｐゴシック" charset="-128"/>
              </a:rPr>
              <a:t>Note: Full contribution in 2019 for RH would be 3’356’300 CHF</a:t>
            </a:r>
          </a:p>
          <a:p>
            <a:pPr marL="0" lvl="1" indent="0" algn="ctr">
              <a:buNone/>
            </a:pPr>
            <a:endParaRPr lang="en-US" altLang="x-none" sz="1500" dirty="0"/>
          </a:p>
        </p:txBody>
      </p:sp>
      <p:sp>
        <p:nvSpPr>
          <p:cNvPr id="4" name="Slide Number Placeholder 3"/>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4</a:t>
            </a:fld>
            <a:endParaRPr lang="en-US">
              <a:solidFill>
                <a:srgbClr val="000000"/>
              </a:solidFill>
            </a:endParaRPr>
          </a:p>
        </p:txBody>
      </p:sp>
    </p:spTree>
    <p:extLst>
      <p:ext uri="{BB962C8B-B14F-4D97-AF65-F5344CB8AC3E}">
        <p14:creationId xmlns:p14="http://schemas.microsoft.com/office/powerpoint/2010/main" val="2638514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C3189-1110-8569-45BE-1E4646A43D2D}"/>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D591DDA6-004E-4549-0752-DDB7859B55B3}"/>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40</a:t>
            </a:fld>
            <a:endParaRPr lang="en-US" dirty="0">
              <a:solidFill>
                <a:srgbClr val="000000"/>
              </a:solidFill>
            </a:endParaRPr>
          </a:p>
        </p:txBody>
      </p:sp>
      <p:pic>
        <p:nvPicPr>
          <p:cNvPr id="5" name="Picture 4">
            <a:extLst>
              <a:ext uri="{FF2B5EF4-FFF2-40B4-BE49-F238E27FC236}">
                <a16:creationId xmlns:a16="http://schemas.microsoft.com/office/drawing/2014/main" id="{C91C20E4-DE96-721F-CCE0-7469E5BAF4C2}"/>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4835694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250DE-C248-E174-9EF8-8F0DA544634B}"/>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37DF69A4-5617-0E44-3D2A-3F8BA0CCFA20}"/>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41</a:t>
            </a:fld>
            <a:endParaRPr lang="en-US" dirty="0">
              <a:solidFill>
                <a:srgbClr val="000000"/>
              </a:solidFill>
            </a:endParaRPr>
          </a:p>
        </p:txBody>
      </p:sp>
      <p:pic>
        <p:nvPicPr>
          <p:cNvPr id="5" name="Picture 4">
            <a:extLst>
              <a:ext uri="{FF2B5EF4-FFF2-40B4-BE49-F238E27FC236}">
                <a16:creationId xmlns:a16="http://schemas.microsoft.com/office/drawing/2014/main" id="{6E610534-D77B-4D33-0ED0-363DC6844FA6}"/>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9238493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D61F5-C2EE-474C-544F-229C92C49845}"/>
              </a:ext>
            </a:extLst>
          </p:cNvPr>
          <p:cNvSpPr>
            <a:spLocks noGrp="1"/>
          </p:cNvSpPr>
          <p:nvPr>
            <p:ph type="title"/>
          </p:nvPr>
        </p:nvSpPr>
        <p:spPr/>
        <p:txBody>
          <a:bodyPr/>
          <a:lstStyle/>
          <a:p>
            <a:r>
              <a:rPr lang="en-GB" dirty="0"/>
              <a:t>Non Mainstream CERN Activities: MEDICIS</a:t>
            </a:r>
          </a:p>
        </p:txBody>
      </p:sp>
      <p:sp>
        <p:nvSpPr>
          <p:cNvPr id="4" name="Slide Number Placeholder 3">
            <a:extLst>
              <a:ext uri="{FF2B5EF4-FFF2-40B4-BE49-F238E27FC236}">
                <a16:creationId xmlns:a16="http://schemas.microsoft.com/office/drawing/2014/main" id="{9088C476-074F-9E12-FBC0-7F070190CDBF}"/>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42</a:t>
            </a:fld>
            <a:endParaRPr lang="en-US" dirty="0">
              <a:solidFill>
                <a:srgbClr val="000000"/>
              </a:solidFill>
            </a:endParaRPr>
          </a:p>
        </p:txBody>
      </p:sp>
      <p:pic>
        <p:nvPicPr>
          <p:cNvPr id="5" name="Picture 4">
            <a:extLst>
              <a:ext uri="{FF2B5EF4-FFF2-40B4-BE49-F238E27FC236}">
                <a16:creationId xmlns:a16="http://schemas.microsoft.com/office/drawing/2014/main" id="{BEBF6489-792B-5D8A-5A3D-B30E848E1233}"/>
              </a:ext>
            </a:extLst>
          </p:cNvPr>
          <p:cNvPicPr>
            <a:picLocks noChangeAspect="1"/>
          </p:cNvPicPr>
          <p:nvPr/>
        </p:nvPicPr>
        <p:blipFill>
          <a:blip r:embed="rId2"/>
          <a:stretch>
            <a:fillRect/>
          </a:stretch>
        </p:blipFill>
        <p:spPr>
          <a:xfrm>
            <a:off x="825729" y="725933"/>
            <a:ext cx="7884368" cy="4434957"/>
          </a:xfrm>
          <a:prstGeom prst="rect">
            <a:avLst/>
          </a:prstGeom>
        </p:spPr>
      </p:pic>
    </p:spTree>
    <p:extLst>
      <p:ext uri="{BB962C8B-B14F-4D97-AF65-F5344CB8AC3E}">
        <p14:creationId xmlns:p14="http://schemas.microsoft.com/office/powerpoint/2010/main" val="36517443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49C6A-E323-5169-0F9B-F527B166C455}"/>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B42FED31-01DC-1187-1164-F59578D827ED}"/>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43</a:t>
            </a:fld>
            <a:endParaRPr lang="en-US" dirty="0">
              <a:solidFill>
                <a:srgbClr val="000000"/>
              </a:solidFill>
            </a:endParaRPr>
          </a:p>
        </p:txBody>
      </p:sp>
      <p:pic>
        <p:nvPicPr>
          <p:cNvPr id="5" name="Picture 4">
            <a:extLst>
              <a:ext uri="{FF2B5EF4-FFF2-40B4-BE49-F238E27FC236}">
                <a16:creationId xmlns:a16="http://schemas.microsoft.com/office/drawing/2014/main" id="{6DFADAC5-748A-E919-C097-6595371F1D66}"/>
              </a:ext>
            </a:extLst>
          </p:cNvPr>
          <p:cNvPicPr>
            <a:picLocks noChangeAspect="1"/>
          </p:cNvPicPr>
          <p:nvPr/>
        </p:nvPicPr>
        <p:blipFill rotWithShape="1">
          <a:blip r:embed="rId2"/>
          <a:srcRect b="52800"/>
          <a:stretch/>
        </p:blipFill>
        <p:spPr>
          <a:xfrm>
            <a:off x="0" y="0"/>
            <a:ext cx="8244408" cy="2188892"/>
          </a:xfrm>
          <a:prstGeom prst="rect">
            <a:avLst/>
          </a:prstGeom>
        </p:spPr>
      </p:pic>
      <p:pic>
        <p:nvPicPr>
          <p:cNvPr id="6" name="Picture 5">
            <a:extLst>
              <a:ext uri="{FF2B5EF4-FFF2-40B4-BE49-F238E27FC236}">
                <a16:creationId xmlns:a16="http://schemas.microsoft.com/office/drawing/2014/main" id="{7BAAD0F3-680A-F840-7078-61946A196B45}"/>
              </a:ext>
            </a:extLst>
          </p:cNvPr>
          <p:cNvPicPr>
            <a:picLocks noChangeAspect="1"/>
          </p:cNvPicPr>
          <p:nvPr/>
        </p:nvPicPr>
        <p:blipFill>
          <a:blip r:embed="rId3"/>
          <a:stretch>
            <a:fillRect/>
          </a:stretch>
        </p:blipFill>
        <p:spPr>
          <a:xfrm>
            <a:off x="323528" y="2344951"/>
            <a:ext cx="4680520" cy="2632793"/>
          </a:xfrm>
          <a:prstGeom prst="rect">
            <a:avLst/>
          </a:prstGeom>
        </p:spPr>
      </p:pic>
      <p:pic>
        <p:nvPicPr>
          <p:cNvPr id="7" name="Picture 6">
            <a:extLst>
              <a:ext uri="{FF2B5EF4-FFF2-40B4-BE49-F238E27FC236}">
                <a16:creationId xmlns:a16="http://schemas.microsoft.com/office/drawing/2014/main" id="{F3A3F1A2-F55C-55DE-0B3C-E6009F4F0A0A}"/>
              </a:ext>
            </a:extLst>
          </p:cNvPr>
          <p:cNvPicPr>
            <a:picLocks noChangeAspect="1"/>
          </p:cNvPicPr>
          <p:nvPr/>
        </p:nvPicPr>
        <p:blipFill rotWithShape="1">
          <a:blip r:embed="rId4"/>
          <a:srcRect l="7204" t="9376" r="8622" b="6825"/>
          <a:stretch/>
        </p:blipFill>
        <p:spPr>
          <a:xfrm>
            <a:off x="4572000" y="2286092"/>
            <a:ext cx="4367675" cy="2445898"/>
          </a:xfrm>
          <a:prstGeom prst="rect">
            <a:avLst/>
          </a:prstGeom>
        </p:spPr>
      </p:pic>
    </p:spTree>
    <p:extLst>
      <p:ext uri="{BB962C8B-B14F-4D97-AF65-F5344CB8AC3E}">
        <p14:creationId xmlns:p14="http://schemas.microsoft.com/office/powerpoint/2010/main" val="29259753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FD860-1BF1-7C83-997C-FA3C73FE5C9A}"/>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559F5B6F-790C-5BFA-7243-098D7DB31544}"/>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44</a:t>
            </a:fld>
            <a:endParaRPr lang="en-US" dirty="0">
              <a:solidFill>
                <a:srgbClr val="000000"/>
              </a:solidFill>
            </a:endParaRPr>
          </a:p>
        </p:txBody>
      </p:sp>
      <p:pic>
        <p:nvPicPr>
          <p:cNvPr id="5" name="Picture 4">
            <a:extLst>
              <a:ext uri="{FF2B5EF4-FFF2-40B4-BE49-F238E27FC236}">
                <a16:creationId xmlns:a16="http://schemas.microsoft.com/office/drawing/2014/main" id="{62646112-FFC0-1921-AF3E-272DB4712AF1}"/>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128204200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C916E-E2C9-614B-C767-98B2E605EB7D}"/>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DC2A1D21-7AED-8C2D-3622-5144C4381DAB}"/>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45</a:t>
            </a:fld>
            <a:endParaRPr lang="en-US" dirty="0">
              <a:solidFill>
                <a:srgbClr val="000000"/>
              </a:solidFill>
            </a:endParaRPr>
          </a:p>
        </p:txBody>
      </p:sp>
      <p:pic>
        <p:nvPicPr>
          <p:cNvPr id="5" name="Picture 4">
            <a:extLst>
              <a:ext uri="{FF2B5EF4-FFF2-40B4-BE49-F238E27FC236}">
                <a16:creationId xmlns:a16="http://schemas.microsoft.com/office/drawing/2014/main" id="{EF1121DA-1CDB-30D3-A014-61C61C15204E}"/>
              </a:ext>
            </a:extLst>
          </p:cNvPr>
          <p:cNvPicPr>
            <a:picLocks noChangeAspect="1"/>
          </p:cNvPicPr>
          <p:nvPr/>
        </p:nvPicPr>
        <p:blipFill>
          <a:blip r:embed="rId2"/>
          <a:stretch>
            <a:fillRect/>
          </a:stretch>
        </p:blipFill>
        <p:spPr>
          <a:xfrm>
            <a:off x="0" y="20538"/>
            <a:ext cx="9144000" cy="5143500"/>
          </a:xfrm>
          <a:prstGeom prst="rect">
            <a:avLst/>
          </a:prstGeom>
        </p:spPr>
      </p:pic>
    </p:spTree>
    <p:extLst>
      <p:ext uri="{BB962C8B-B14F-4D97-AF65-F5344CB8AC3E}">
        <p14:creationId xmlns:p14="http://schemas.microsoft.com/office/powerpoint/2010/main" val="35630619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32A82-57C1-99E0-D081-6861CD269BBA}"/>
              </a:ext>
            </a:extLst>
          </p:cNvPr>
          <p:cNvSpPr>
            <a:spLocks noGrp="1"/>
          </p:cNvSpPr>
          <p:nvPr>
            <p:ph type="title"/>
          </p:nvPr>
        </p:nvSpPr>
        <p:spPr/>
        <p:txBody>
          <a:bodyPr/>
          <a:lstStyle/>
          <a:p>
            <a:r>
              <a:rPr lang="en-GB" sz="3200" dirty="0"/>
              <a:t>Croatian CERN Teachers Program</a:t>
            </a:r>
          </a:p>
        </p:txBody>
      </p:sp>
      <p:sp>
        <p:nvSpPr>
          <p:cNvPr id="3" name="Content Placeholder 2">
            <a:extLst>
              <a:ext uri="{FF2B5EF4-FFF2-40B4-BE49-F238E27FC236}">
                <a16:creationId xmlns:a16="http://schemas.microsoft.com/office/drawing/2014/main" id="{73F98BA0-AFFF-975D-0A51-2C6B3475BDF3}"/>
              </a:ext>
            </a:extLst>
          </p:cNvPr>
          <p:cNvSpPr>
            <a:spLocks noGrp="1"/>
          </p:cNvSpPr>
          <p:nvPr>
            <p:ph idx="1"/>
          </p:nvPr>
        </p:nvSpPr>
        <p:spPr>
          <a:xfrm>
            <a:off x="449728" y="1347614"/>
            <a:ext cx="5274399" cy="1088678"/>
          </a:xfrm>
        </p:spPr>
        <p:txBody>
          <a:bodyPr/>
          <a:lstStyle/>
          <a:p>
            <a:r>
              <a:rPr lang="en-GB" dirty="0"/>
              <a:t>3 full days at CERN: lectures, </a:t>
            </a:r>
            <a:r>
              <a:rPr lang="en-GB" dirty="0" err="1"/>
              <a:t>visits,workshops</a:t>
            </a:r>
            <a:endParaRPr lang="en-GB" dirty="0"/>
          </a:p>
          <a:p>
            <a:r>
              <a:rPr lang="en-GB" dirty="0"/>
              <a:t>More than 200 physics teachers of Croatian elementary and </a:t>
            </a:r>
            <a:r>
              <a:rPr lang="en-GB" dirty="0" err="1"/>
              <a:t>highschools</a:t>
            </a:r>
            <a:r>
              <a:rPr lang="en-GB" dirty="0"/>
              <a:t> have attended the program since 2015</a:t>
            </a:r>
          </a:p>
        </p:txBody>
      </p:sp>
      <p:sp>
        <p:nvSpPr>
          <p:cNvPr id="4" name="Slide Number Placeholder 3">
            <a:extLst>
              <a:ext uri="{FF2B5EF4-FFF2-40B4-BE49-F238E27FC236}">
                <a16:creationId xmlns:a16="http://schemas.microsoft.com/office/drawing/2014/main" id="{C4F70C7B-595E-C51E-8D73-F3086FDB3E7C}"/>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46</a:t>
            </a:fld>
            <a:endParaRPr lang="en-US" dirty="0">
              <a:solidFill>
                <a:srgbClr val="000000"/>
              </a:solidFill>
            </a:endParaRPr>
          </a:p>
        </p:txBody>
      </p:sp>
      <p:sp>
        <p:nvSpPr>
          <p:cNvPr id="5" name="AutoShape 2">
            <a:extLst>
              <a:ext uri="{FF2B5EF4-FFF2-40B4-BE49-F238E27FC236}">
                <a16:creationId xmlns:a16="http://schemas.microsoft.com/office/drawing/2014/main" id="{A658DEA9-FCBA-AEEE-8EF7-57F516A37287}"/>
              </a:ext>
            </a:extLst>
          </p:cNvPr>
          <p:cNvSpPr>
            <a:spLocks noChangeAspect="1" noChangeArrowheads="1"/>
          </p:cNvSpPr>
          <p:nvPr/>
        </p:nvSpPr>
        <p:spPr bwMode="auto">
          <a:xfrm>
            <a:off x="3175" y="0"/>
            <a:ext cx="9139238" cy="5143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7">
            <a:extLst>
              <a:ext uri="{FF2B5EF4-FFF2-40B4-BE49-F238E27FC236}">
                <a16:creationId xmlns:a16="http://schemas.microsoft.com/office/drawing/2014/main" id="{C4769AC8-DCB2-B416-7989-595BD164B0F6}"/>
              </a:ext>
            </a:extLst>
          </p:cNvPr>
          <p:cNvPicPr>
            <a:picLocks noChangeAspect="1"/>
          </p:cNvPicPr>
          <p:nvPr/>
        </p:nvPicPr>
        <p:blipFill rotWithShape="1">
          <a:blip r:embed="rId2">
            <a:extLst>
              <a:ext uri="{28A0092B-C50C-407E-A947-70E740481C1C}">
                <a14:useLocalDpi xmlns:a14="http://schemas.microsoft.com/office/drawing/2010/main" val="0"/>
              </a:ext>
            </a:extLst>
          </a:blip>
          <a:srcRect r="21664"/>
          <a:stretch/>
        </p:blipFill>
        <p:spPr>
          <a:xfrm>
            <a:off x="5940151" y="901168"/>
            <a:ext cx="2861769" cy="2055908"/>
          </a:xfrm>
          <a:prstGeom prst="rect">
            <a:avLst/>
          </a:prstGeom>
        </p:spPr>
      </p:pic>
      <p:pic>
        <p:nvPicPr>
          <p:cNvPr id="9" name="Picture 8" descr="A person standing in front of a whiteboard&#10;&#10;Description automatically generated">
            <a:extLst>
              <a:ext uri="{FF2B5EF4-FFF2-40B4-BE49-F238E27FC236}">
                <a16:creationId xmlns:a16="http://schemas.microsoft.com/office/drawing/2014/main" id="{E3E03AC3-F98E-11D8-A475-9CF7FC3020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640" y="2707209"/>
            <a:ext cx="3598881" cy="2026170"/>
          </a:xfrm>
          <a:prstGeom prst="rect">
            <a:avLst/>
          </a:prstGeom>
        </p:spPr>
      </p:pic>
      <p:pic>
        <p:nvPicPr>
          <p:cNvPr id="10" name="Picture 9" descr="A person standing in front of a large screen&#10;&#10;Description automatically generated">
            <a:extLst>
              <a:ext uri="{FF2B5EF4-FFF2-40B4-BE49-F238E27FC236}">
                <a16:creationId xmlns:a16="http://schemas.microsoft.com/office/drawing/2014/main" id="{CF91BDA4-42A9-6977-865C-93538D0E3A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99521" y="2697798"/>
            <a:ext cx="2686632" cy="2014974"/>
          </a:xfrm>
          <a:prstGeom prst="rect">
            <a:avLst/>
          </a:prstGeom>
        </p:spPr>
      </p:pic>
      <p:pic>
        <p:nvPicPr>
          <p:cNvPr id="11" name="Picture 10">
            <a:extLst>
              <a:ext uri="{FF2B5EF4-FFF2-40B4-BE49-F238E27FC236}">
                <a16:creationId xmlns:a16="http://schemas.microsoft.com/office/drawing/2014/main" id="{5B5484E8-2B15-7798-FBD2-CCB7ECBC6A24}"/>
              </a:ext>
            </a:extLst>
          </p:cNvPr>
          <p:cNvPicPr>
            <a:picLocks noChangeAspect="1"/>
          </p:cNvPicPr>
          <p:nvPr/>
        </p:nvPicPr>
        <p:blipFill rotWithShape="1">
          <a:blip r:embed="rId5"/>
          <a:srcRect r="24483"/>
          <a:stretch/>
        </p:blipFill>
        <p:spPr>
          <a:xfrm>
            <a:off x="6395448" y="2947421"/>
            <a:ext cx="2423505" cy="1806146"/>
          </a:xfrm>
          <a:prstGeom prst="rect">
            <a:avLst/>
          </a:prstGeom>
        </p:spPr>
      </p:pic>
      <p:sp>
        <p:nvSpPr>
          <p:cNvPr id="6" name="TextBox 5">
            <a:extLst>
              <a:ext uri="{FF2B5EF4-FFF2-40B4-BE49-F238E27FC236}">
                <a16:creationId xmlns:a16="http://schemas.microsoft.com/office/drawing/2014/main" id="{2BFA7131-A47B-4DA3-0E5C-D7AD359F759E}"/>
              </a:ext>
            </a:extLst>
          </p:cNvPr>
          <p:cNvSpPr txBox="1"/>
          <p:nvPr/>
        </p:nvSpPr>
        <p:spPr>
          <a:xfrm>
            <a:off x="542900" y="823166"/>
            <a:ext cx="5181227" cy="400110"/>
          </a:xfrm>
          <a:prstGeom prst="rect">
            <a:avLst/>
          </a:prstGeom>
          <a:noFill/>
        </p:spPr>
        <p:txBody>
          <a:bodyPr wrap="none" rtlCol="0">
            <a:spAutoFit/>
          </a:bodyPr>
          <a:lstStyle/>
          <a:p>
            <a:r>
              <a:rPr lang="en-GB" sz="2000" i="1" dirty="0">
                <a:solidFill>
                  <a:srgbClr val="FF0000"/>
                </a:solidFill>
              </a:rPr>
              <a:t>Where physics teachers are treated as VIPs</a:t>
            </a:r>
          </a:p>
        </p:txBody>
      </p:sp>
    </p:spTree>
    <p:extLst>
      <p:ext uri="{BB962C8B-B14F-4D97-AF65-F5344CB8AC3E}">
        <p14:creationId xmlns:p14="http://schemas.microsoft.com/office/powerpoint/2010/main" val="18989904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8B1B8-779B-0DB5-2100-99978662CC66}"/>
              </a:ext>
            </a:extLst>
          </p:cNvPr>
          <p:cNvSpPr>
            <a:spLocks noGrp="1"/>
          </p:cNvSpPr>
          <p:nvPr>
            <p:ph type="title"/>
          </p:nvPr>
        </p:nvSpPr>
        <p:spPr/>
        <p:txBody>
          <a:bodyPr/>
          <a:lstStyle/>
          <a:p>
            <a:r>
              <a:rPr lang="en-GB" sz="2400" dirty="0"/>
              <a:t>Teachers Program: build your own detector</a:t>
            </a:r>
          </a:p>
        </p:txBody>
      </p:sp>
      <p:sp>
        <p:nvSpPr>
          <p:cNvPr id="4" name="Slide Number Placeholder 3">
            <a:extLst>
              <a:ext uri="{FF2B5EF4-FFF2-40B4-BE49-F238E27FC236}">
                <a16:creationId xmlns:a16="http://schemas.microsoft.com/office/drawing/2014/main" id="{5D37E437-0ABD-CC02-8B23-50514BBD47FA}"/>
              </a:ext>
            </a:extLst>
          </p:cNvPr>
          <p:cNvSpPr>
            <a:spLocks noGrp="1"/>
          </p:cNvSpPr>
          <p:nvPr>
            <p:ph type="sldNum" sz="quarter" idx="11"/>
          </p:nvPr>
        </p:nvSpPr>
        <p:spPr>
          <a:xfrm>
            <a:off x="7380312" y="3515831"/>
            <a:ext cx="1918769" cy="153196"/>
          </a:xfrm>
        </p:spPr>
        <p:txBody>
          <a:bodyPr/>
          <a:lstStyle/>
          <a:p>
            <a:pPr>
              <a:defRPr/>
            </a:pPr>
            <a:fld id="{D88E279A-ED44-5449-85C8-E36720473AD4}" type="slidenum">
              <a:rPr lang="en-US" smtClean="0">
                <a:solidFill>
                  <a:srgbClr val="000000"/>
                </a:solidFill>
              </a:rPr>
              <a:pPr>
                <a:defRPr/>
              </a:pPr>
              <a:t>47</a:t>
            </a:fld>
            <a:endParaRPr lang="en-US" dirty="0">
              <a:solidFill>
                <a:srgbClr val="000000"/>
              </a:solidFill>
            </a:endParaRPr>
          </a:p>
        </p:txBody>
      </p:sp>
      <p:pic>
        <p:nvPicPr>
          <p:cNvPr id="6" name="Picture 5">
            <a:extLst>
              <a:ext uri="{FF2B5EF4-FFF2-40B4-BE49-F238E27FC236}">
                <a16:creationId xmlns:a16="http://schemas.microsoft.com/office/drawing/2014/main" id="{6EB1D99F-DE78-DF68-B279-55789596212F}"/>
              </a:ext>
            </a:extLst>
          </p:cNvPr>
          <p:cNvPicPr>
            <a:picLocks noChangeAspect="1"/>
          </p:cNvPicPr>
          <p:nvPr/>
        </p:nvPicPr>
        <p:blipFill>
          <a:blip r:embed="rId2"/>
          <a:stretch>
            <a:fillRect/>
          </a:stretch>
        </p:blipFill>
        <p:spPr>
          <a:xfrm>
            <a:off x="27048" y="963273"/>
            <a:ext cx="3131822" cy="4175762"/>
          </a:xfrm>
          <a:prstGeom prst="rect">
            <a:avLst/>
          </a:prstGeom>
        </p:spPr>
      </p:pic>
      <p:pic>
        <p:nvPicPr>
          <p:cNvPr id="7" name="Picture 6">
            <a:extLst>
              <a:ext uri="{FF2B5EF4-FFF2-40B4-BE49-F238E27FC236}">
                <a16:creationId xmlns:a16="http://schemas.microsoft.com/office/drawing/2014/main" id="{E6B121C1-2EB9-2527-21DE-25FCF344CF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987574"/>
            <a:ext cx="2882028" cy="1856633"/>
          </a:xfrm>
          <a:prstGeom prst="rect">
            <a:avLst/>
          </a:prstGeom>
        </p:spPr>
      </p:pic>
      <p:pic>
        <p:nvPicPr>
          <p:cNvPr id="8" name="Picture 7">
            <a:extLst>
              <a:ext uri="{FF2B5EF4-FFF2-40B4-BE49-F238E27FC236}">
                <a16:creationId xmlns:a16="http://schemas.microsoft.com/office/drawing/2014/main" id="{B624A260-CDA3-3ABA-64CA-E1A65B24A3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5806" y="3030479"/>
            <a:ext cx="3133266" cy="1752600"/>
          </a:xfrm>
          <a:prstGeom prst="rect">
            <a:avLst/>
          </a:prstGeom>
        </p:spPr>
      </p:pic>
      <p:sp>
        <p:nvSpPr>
          <p:cNvPr id="9" name="TextBox 8">
            <a:extLst>
              <a:ext uri="{FF2B5EF4-FFF2-40B4-BE49-F238E27FC236}">
                <a16:creationId xmlns:a16="http://schemas.microsoft.com/office/drawing/2014/main" id="{A7792596-EEDC-5D59-730B-AA6128C82D75}"/>
              </a:ext>
            </a:extLst>
          </p:cNvPr>
          <p:cNvSpPr txBox="1"/>
          <p:nvPr/>
        </p:nvSpPr>
        <p:spPr>
          <a:xfrm>
            <a:off x="6157883" y="1254170"/>
            <a:ext cx="2836167" cy="1323439"/>
          </a:xfrm>
          <a:prstGeom prst="rect">
            <a:avLst/>
          </a:prstGeom>
          <a:noFill/>
        </p:spPr>
        <p:txBody>
          <a:bodyPr wrap="square" rtlCol="0">
            <a:spAutoFit/>
          </a:bodyPr>
          <a:lstStyle/>
          <a:p>
            <a:r>
              <a:rPr lang="en-HR" sz="1600">
                <a:latin typeface="Comic Sans MS" panose="030F0902030302020204" pitchFamily="66" charset="0"/>
              </a:rPr>
              <a:t>…</a:t>
            </a:r>
            <a:r>
              <a:rPr lang="hr-HR" sz="1600" dirty="0">
                <a:latin typeface="Comic Sans MS" panose="030F0902030302020204" pitchFamily="66" charset="0"/>
              </a:rPr>
              <a:t> </a:t>
            </a:r>
            <a:r>
              <a:rPr lang="hr-HR" sz="1600" dirty="0" err="1">
                <a:latin typeface="Comic Sans MS" panose="030F0902030302020204" pitchFamily="66" charset="0"/>
              </a:rPr>
              <a:t>tracks</a:t>
            </a:r>
            <a:r>
              <a:rPr lang="hr-HR" sz="1600" dirty="0">
                <a:latin typeface="Comic Sans MS" panose="030F0902030302020204" pitchFamily="66" charset="0"/>
              </a:rPr>
              <a:t> </a:t>
            </a:r>
            <a:r>
              <a:rPr lang="hr-HR" sz="1600" dirty="0" err="1">
                <a:latin typeface="Comic Sans MS" panose="030F0902030302020204" pitchFamily="66" charset="0"/>
              </a:rPr>
              <a:t>of</a:t>
            </a:r>
            <a:r>
              <a:rPr lang="hr-HR" sz="1600" dirty="0">
                <a:latin typeface="Comic Sans MS" panose="030F0902030302020204" pitchFamily="66" charset="0"/>
              </a:rPr>
              <a:t> </a:t>
            </a:r>
            <a:r>
              <a:rPr lang="hr-HR" sz="1600" dirty="0" err="1">
                <a:latin typeface="Symbol" pitchFamily="2" charset="2"/>
              </a:rPr>
              <a:t>a,b,g</a:t>
            </a:r>
            <a:r>
              <a:rPr lang="hr-HR" sz="1600" dirty="0">
                <a:latin typeface="Comic Sans MS" panose="030F0902030302020204" pitchFamily="66" charset="0"/>
              </a:rPr>
              <a:t> </a:t>
            </a:r>
            <a:r>
              <a:rPr lang="hr-HR" sz="1600" dirty="0" err="1">
                <a:latin typeface="Comic Sans MS" panose="030F0902030302020204" pitchFamily="66" charset="0"/>
              </a:rPr>
              <a:t>particles</a:t>
            </a:r>
            <a:r>
              <a:rPr lang="hr-HR" sz="1600" dirty="0">
                <a:latin typeface="Comic Sans MS" panose="030F0902030302020204" pitchFamily="66" charset="0"/>
              </a:rPr>
              <a:t> </a:t>
            </a:r>
            <a:r>
              <a:rPr lang="hr-HR" sz="1600" dirty="0" err="1">
                <a:latin typeface="Comic Sans MS" panose="030F0902030302020204" pitchFamily="66" charset="0"/>
              </a:rPr>
              <a:t>were</a:t>
            </a:r>
            <a:r>
              <a:rPr lang="hr-HR" sz="1600" dirty="0">
                <a:latin typeface="Comic Sans MS" panose="030F0902030302020204" pitchFamily="66" charset="0"/>
              </a:rPr>
              <a:t> </a:t>
            </a:r>
            <a:r>
              <a:rPr lang="hr-HR" sz="1600" dirty="0" err="1">
                <a:latin typeface="Comic Sans MS" panose="030F0902030302020204" pitchFamily="66" charset="0"/>
              </a:rPr>
              <a:t>appearing</a:t>
            </a:r>
            <a:r>
              <a:rPr lang="hr-HR" sz="1600" dirty="0">
                <a:latin typeface="Comic Sans MS" panose="030F0902030302020204" pitchFamily="66" charset="0"/>
              </a:rPr>
              <a:t> </a:t>
            </a:r>
            <a:r>
              <a:rPr lang="hr-HR" sz="1600" dirty="0" err="1">
                <a:latin typeface="Comic Sans MS" panose="030F0902030302020204" pitchFamily="66" charset="0"/>
              </a:rPr>
              <a:t>and</a:t>
            </a:r>
            <a:r>
              <a:rPr lang="hr-HR" sz="1600" dirty="0">
                <a:latin typeface="Comic Sans MS" panose="030F0902030302020204" pitchFamily="66" charset="0"/>
              </a:rPr>
              <a:t> </a:t>
            </a:r>
            <a:r>
              <a:rPr lang="hr-HR" sz="1600" dirty="0" err="1">
                <a:latin typeface="Comic Sans MS" panose="030F0902030302020204" pitchFamily="66" charset="0"/>
              </a:rPr>
              <a:t>disappearing</a:t>
            </a:r>
            <a:r>
              <a:rPr lang="hr-HR" sz="1600" dirty="0">
                <a:latin typeface="Comic Sans MS" panose="030F0902030302020204" pitchFamily="66" charset="0"/>
              </a:rPr>
              <a:t> </a:t>
            </a:r>
            <a:r>
              <a:rPr lang="hr-HR" sz="1600" dirty="0" err="1">
                <a:latin typeface="Comic Sans MS" panose="030F0902030302020204" pitchFamily="66" charset="0"/>
              </a:rPr>
              <a:t>in</a:t>
            </a:r>
            <a:r>
              <a:rPr lang="hr-HR" sz="1600" dirty="0">
                <a:latin typeface="Comic Sans MS" panose="030F0902030302020204" pitchFamily="66" charset="0"/>
              </a:rPr>
              <a:t> </a:t>
            </a:r>
            <a:r>
              <a:rPr lang="hr-HR" sz="1600" dirty="0" err="1">
                <a:latin typeface="Comic Sans MS" panose="030F0902030302020204" pitchFamily="66" charset="0"/>
              </a:rPr>
              <a:t>the</a:t>
            </a:r>
            <a:r>
              <a:rPr lang="hr-HR" sz="1600" dirty="0">
                <a:latin typeface="Comic Sans MS" panose="030F0902030302020204" pitchFamily="66" charset="0"/>
              </a:rPr>
              <a:t> </a:t>
            </a:r>
            <a:r>
              <a:rPr lang="hr-HR" sz="1600" dirty="0" err="1">
                <a:latin typeface="Comic Sans MS" panose="030F0902030302020204" pitchFamily="66" charset="0"/>
              </a:rPr>
              <a:t>chambers</a:t>
            </a:r>
            <a:r>
              <a:rPr lang="hr-HR" sz="1600" dirty="0">
                <a:latin typeface="Comic Sans MS" panose="030F0902030302020204" pitchFamily="66" charset="0"/>
              </a:rPr>
              <a:t> </a:t>
            </a:r>
            <a:r>
              <a:rPr lang="hr-HR" sz="1600" dirty="0" err="1">
                <a:latin typeface="Comic Sans MS" panose="030F0902030302020204" pitchFamily="66" charset="0"/>
              </a:rPr>
              <a:t>that</a:t>
            </a:r>
            <a:r>
              <a:rPr lang="hr-HR" sz="1600" dirty="0">
                <a:latin typeface="Comic Sans MS" panose="030F0902030302020204" pitchFamily="66" charset="0"/>
              </a:rPr>
              <a:t> </a:t>
            </a:r>
            <a:r>
              <a:rPr lang="hr-HR" sz="1600" dirty="0" err="1">
                <a:latin typeface="Comic Sans MS" panose="030F0902030302020204" pitchFamily="66" charset="0"/>
              </a:rPr>
              <a:t>the</a:t>
            </a:r>
            <a:r>
              <a:rPr lang="hr-HR" sz="1600" dirty="0">
                <a:latin typeface="Comic Sans MS" panose="030F0902030302020204" pitchFamily="66" charset="0"/>
              </a:rPr>
              <a:t> </a:t>
            </a:r>
            <a:r>
              <a:rPr lang="hr-HR" sz="1600" dirty="0" err="1">
                <a:latin typeface="Comic Sans MS" panose="030F0902030302020204" pitchFamily="66" charset="0"/>
              </a:rPr>
              <a:t>teachers</a:t>
            </a:r>
            <a:r>
              <a:rPr lang="hr-HR" sz="1600" dirty="0">
                <a:latin typeface="Comic Sans MS" panose="030F0902030302020204" pitchFamily="66" charset="0"/>
              </a:rPr>
              <a:t> </a:t>
            </a:r>
            <a:r>
              <a:rPr lang="hr-HR" sz="1600" dirty="0" err="1">
                <a:latin typeface="Comic Sans MS" panose="030F0902030302020204" pitchFamily="66" charset="0"/>
              </a:rPr>
              <a:t>just</a:t>
            </a:r>
            <a:r>
              <a:rPr lang="hr-HR" sz="1600" dirty="0">
                <a:latin typeface="Comic Sans MS" panose="030F0902030302020204" pitchFamily="66" charset="0"/>
              </a:rPr>
              <a:t> </a:t>
            </a:r>
            <a:r>
              <a:rPr lang="hr-HR" sz="1600" dirty="0" err="1">
                <a:latin typeface="Comic Sans MS" panose="030F0902030302020204" pitchFamily="66" charset="0"/>
              </a:rPr>
              <a:t>built</a:t>
            </a:r>
            <a:endParaRPr lang="hr-HR" sz="1600" dirty="0">
              <a:latin typeface="Comic Sans MS" panose="030F0902030302020204" pitchFamily="66" charset="0"/>
            </a:endParaRPr>
          </a:p>
        </p:txBody>
      </p:sp>
      <p:sp>
        <p:nvSpPr>
          <p:cNvPr id="10" name="Oval 9">
            <a:extLst>
              <a:ext uri="{FF2B5EF4-FFF2-40B4-BE49-F238E27FC236}">
                <a16:creationId xmlns:a16="http://schemas.microsoft.com/office/drawing/2014/main" id="{384BCA7F-74E0-CF4A-266F-02A478324C23}"/>
              </a:ext>
            </a:extLst>
          </p:cNvPr>
          <p:cNvSpPr/>
          <p:nvPr/>
        </p:nvSpPr>
        <p:spPr>
          <a:xfrm rot="1326429">
            <a:off x="3775808" y="1682964"/>
            <a:ext cx="1882123" cy="609028"/>
          </a:xfrm>
          <a:prstGeom prst="ellipse">
            <a:avLst/>
          </a:prstGeom>
          <a:solidFill>
            <a:schemeClr val="accent1">
              <a:alpha val="6000"/>
            </a:schemeClr>
          </a:solidFill>
          <a:ln w="63500">
            <a:solidFill>
              <a:srgbClr val="FFFF00">
                <a:alpha val="7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a:extLst>
              <a:ext uri="{FF2B5EF4-FFF2-40B4-BE49-F238E27FC236}">
                <a16:creationId xmlns:a16="http://schemas.microsoft.com/office/drawing/2014/main" id="{91B0F0A0-DC6F-7153-19FC-17279BCCD72D}"/>
              </a:ext>
            </a:extLst>
          </p:cNvPr>
          <p:cNvSpPr/>
          <p:nvPr/>
        </p:nvSpPr>
        <p:spPr>
          <a:xfrm rot="1326429">
            <a:off x="5869912" y="3607097"/>
            <a:ext cx="1834477" cy="696721"/>
          </a:xfrm>
          <a:prstGeom prst="ellipse">
            <a:avLst/>
          </a:prstGeom>
          <a:solidFill>
            <a:schemeClr val="accent1">
              <a:alpha val="6000"/>
            </a:schemeClr>
          </a:solidFill>
          <a:ln w="63500">
            <a:solidFill>
              <a:schemeClr val="accent3">
                <a:lumMod val="20000"/>
                <a:lumOff val="80000"/>
                <a:alpha val="7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Oval 11">
            <a:extLst>
              <a:ext uri="{FF2B5EF4-FFF2-40B4-BE49-F238E27FC236}">
                <a16:creationId xmlns:a16="http://schemas.microsoft.com/office/drawing/2014/main" id="{C6331A45-1C7E-EF7A-4E88-B8F3E6BD821E}"/>
              </a:ext>
            </a:extLst>
          </p:cNvPr>
          <p:cNvSpPr/>
          <p:nvPr/>
        </p:nvSpPr>
        <p:spPr>
          <a:xfrm rot="1941614">
            <a:off x="5640633" y="4203243"/>
            <a:ext cx="1246600" cy="478452"/>
          </a:xfrm>
          <a:prstGeom prst="ellipse">
            <a:avLst/>
          </a:prstGeom>
          <a:solidFill>
            <a:schemeClr val="accent1">
              <a:alpha val="6000"/>
            </a:schemeClr>
          </a:solidFill>
          <a:ln w="63500">
            <a:solidFill>
              <a:schemeClr val="accent6">
                <a:lumMod val="20000"/>
                <a:lumOff val="80000"/>
                <a:alpha val="7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7270734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2012F-523C-6E2F-3B5E-9A5779AAD0A2}"/>
              </a:ext>
            </a:extLst>
          </p:cNvPr>
          <p:cNvSpPr>
            <a:spLocks noGrp="1"/>
          </p:cNvSpPr>
          <p:nvPr>
            <p:ph type="title"/>
          </p:nvPr>
        </p:nvSpPr>
        <p:spPr/>
        <p:txBody>
          <a:bodyPr/>
          <a:lstStyle/>
          <a:p>
            <a:r>
              <a:rPr lang="en-GB" sz="2000" dirty="0"/>
              <a:t>Croatian Teachers Program: Accepting applications NOW!</a:t>
            </a:r>
          </a:p>
        </p:txBody>
      </p:sp>
      <p:sp>
        <p:nvSpPr>
          <p:cNvPr id="4" name="Slide Number Placeholder 3">
            <a:extLst>
              <a:ext uri="{FF2B5EF4-FFF2-40B4-BE49-F238E27FC236}">
                <a16:creationId xmlns:a16="http://schemas.microsoft.com/office/drawing/2014/main" id="{704862FB-E11A-AE16-0E27-07C5DFC25B6F}"/>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48</a:t>
            </a:fld>
            <a:endParaRPr lang="en-US" dirty="0">
              <a:solidFill>
                <a:srgbClr val="000000"/>
              </a:solidFill>
            </a:endParaRPr>
          </a:p>
        </p:txBody>
      </p:sp>
      <p:pic>
        <p:nvPicPr>
          <p:cNvPr id="6" name="Picture 5">
            <a:extLst>
              <a:ext uri="{FF2B5EF4-FFF2-40B4-BE49-F238E27FC236}">
                <a16:creationId xmlns:a16="http://schemas.microsoft.com/office/drawing/2014/main" id="{92E0E6BD-1B53-1753-E57D-ADDF057E3A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909310"/>
            <a:ext cx="7437533" cy="4182720"/>
          </a:xfrm>
          <a:prstGeom prst="rect">
            <a:avLst/>
          </a:prstGeom>
        </p:spPr>
      </p:pic>
      <p:sp>
        <p:nvSpPr>
          <p:cNvPr id="7" name="TextBox 6">
            <a:extLst>
              <a:ext uri="{FF2B5EF4-FFF2-40B4-BE49-F238E27FC236}">
                <a16:creationId xmlns:a16="http://schemas.microsoft.com/office/drawing/2014/main" id="{884E39DF-0AAA-5A8F-7379-5CC950C7EEDB}"/>
              </a:ext>
            </a:extLst>
          </p:cNvPr>
          <p:cNvSpPr txBox="1"/>
          <p:nvPr/>
        </p:nvSpPr>
        <p:spPr>
          <a:xfrm>
            <a:off x="7437532" y="1563638"/>
            <a:ext cx="1706468" cy="2246769"/>
          </a:xfrm>
          <a:prstGeom prst="rect">
            <a:avLst/>
          </a:prstGeom>
          <a:noFill/>
        </p:spPr>
        <p:txBody>
          <a:bodyPr wrap="square" rtlCol="0">
            <a:spAutoFit/>
          </a:bodyPr>
          <a:lstStyle/>
          <a:p>
            <a:pPr algn="ctr"/>
            <a:r>
              <a:rPr lang="en-GB" sz="1400" dirty="0"/>
              <a:t>Do you know</a:t>
            </a:r>
          </a:p>
          <a:p>
            <a:pPr algn="ctr"/>
            <a:r>
              <a:rPr lang="en-GB" sz="1400" dirty="0"/>
              <a:t>Physics teachers?</a:t>
            </a:r>
          </a:p>
          <a:p>
            <a:pPr algn="ctr"/>
            <a:r>
              <a:rPr lang="en-GB" sz="1400" dirty="0"/>
              <a:t>Encourage them to apply!</a:t>
            </a:r>
          </a:p>
          <a:p>
            <a:pPr algn="ctr"/>
            <a:endParaRPr lang="en-GB" sz="1400" dirty="0"/>
          </a:p>
          <a:p>
            <a:pPr algn="ctr"/>
            <a:endParaRPr lang="en-GB" sz="1400" dirty="0"/>
          </a:p>
          <a:p>
            <a:pPr algn="ctr"/>
            <a:endParaRPr lang="en-GB" sz="1400" dirty="0"/>
          </a:p>
          <a:p>
            <a:pPr algn="ctr"/>
            <a:r>
              <a:rPr lang="en-GB" sz="1400" b="1" dirty="0"/>
              <a:t>Application </a:t>
            </a:r>
          </a:p>
          <a:p>
            <a:pPr algn="ctr"/>
            <a:r>
              <a:rPr lang="en-GB" sz="1400" b="1" dirty="0"/>
              <a:t>deadline:</a:t>
            </a:r>
          </a:p>
          <a:p>
            <a:pPr algn="ctr"/>
            <a:r>
              <a:rPr lang="en-GB" sz="1400" b="1" dirty="0">
                <a:solidFill>
                  <a:srgbClr val="FF0000"/>
                </a:solidFill>
              </a:rPr>
              <a:t>28.2.2025</a:t>
            </a:r>
          </a:p>
        </p:txBody>
      </p:sp>
    </p:spTree>
    <p:extLst>
      <p:ext uri="{BB962C8B-B14F-4D97-AF65-F5344CB8AC3E}">
        <p14:creationId xmlns:p14="http://schemas.microsoft.com/office/powerpoint/2010/main" val="248407482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64085EA-6B64-9893-DBBF-8729D47B9B23}"/>
              </a:ext>
            </a:extLst>
          </p:cNvPr>
          <p:cNvSpPr>
            <a:spLocks noGrp="1"/>
          </p:cNvSpPr>
          <p:nvPr>
            <p:ph type="title"/>
          </p:nvPr>
        </p:nvSpPr>
        <p:spPr/>
        <p:txBody>
          <a:bodyPr/>
          <a:lstStyle/>
          <a:p>
            <a:r>
              <a:rPr lang="en-GB" dirty="0"/>
              <a:t>Backup</a:t>
            </a:r>
          </a:p>
        </p:txBody>
      </p:sp>
      <p:sp>
        <p:nvSpPr>
          <p:cNvPr id="6" name="Text Placeholder 5">
            <a:extLst>
              <a:ext uri="{FF2B5EF4-FFF2-40B4-BE49-F238E27FC236}">
                <a16:creationId xmlns:a16="http://schemas.microsoft.com/office/drawing/2014/main" id="{E60624D7-9B1D-3A12-6076-C94948E6676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412E5734-94F2-B81A-3D12-58D9D7C39C60}"/>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49</a:t>
            </a:fld>
            <a:endParaRPr lang="en-US" dirty="0">
              <a:solidFill>
                <a:srgbClr val="000000"/>
              </a:solidFill>
            </a:endParaRPr>
          </a:p>
        </p:txBody>
      </p:sp>
    </p:spTree>
    <p:extLst>
      <p:ext uri="{BB962C8B-B14F-4D97-AF65-F5344CB8AC3E}">
        <p14:creationId xmlns:p14="http://schemas.microsoft.com/office/powerpoint/2010/main" val="315198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700" dirty="0"/>
              <a:t>Croatia’s benefits: Overview</a:t>
            </a:r>
          </a:p>
        </p:txBody>
      </p:sp>
      <p:sp>
        <p:nvSpPr>
          <p:cNvPr id="3" name="Content Placeholder 2"/>
          <p:cNvSpPr>
            <a:spLocks noGrp="1"/>
          </p:cNvSpPr>
          <p:nvPr>
            <p:ph idx="1"/>
          </p:nvPr>
        </p:nvSpPr>
        <p:spPr/>
        <p:txBody>
          <a:bodyPr/>
          <a:lstStyle/>
          <a:p>
            <a:pPr marL="0" indent="0">
              <a:buNone/>
            </a:pPr>
            <a:endParaRPr lang="en-US" sz="2100" dirty="0"/>
          </a:p>
          <a:p>
            <a:r>
              <a:rPr lang="en-US" sz="2100" dirty="0"/>
              <a:t>Access to employment and education programs (excluding tenured positions)</a:t>
            </a:r>
          </a:p>
          <a:p>
            <a:endParaRPr lang="en-US" sz="2100" dirty="0"/>
          </a:p>
          <a:p>
            <a:r>
              <a:rPr lang="en-US" sz="2100" dirty="0"/>
              <a:t>Access to industrial contracts </a:t>
            </a:r>
          </a:p>
          <a:p>
            <a:endParaRPr lang="en-US" sz="2100" dirty="0"/>
          </a:p>
          <a:p>
            <a:r>
              <a:rPr lang="en-US" sz="2100" dirty="0"/>
              <a:t>Representation in CERN Council and its committees (no voting rights)</a:t>
            </a:r>
          </a:p>
          <a:p>
            <a:endParaRPr lang="en-US" sz="2100" dirty="0"/>
          </a:p>
        </p:txBody>
      </p:sp>
      <p:sp>
        <p:nvSpPr>
          <p:cNvPr id="4" name="Slide Number Placeholder 3"/>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5</a:t>
            </a:fld>
            <a:endParaRPr lang="en-US">
              <a:solidFill>
                <a:srgbClr val="000000"/>
              </a:solidFill>
            </a:endParaRPr>
          </a:p>
        </p:txBody>
      </p:sp>
    </p:spTree>
    <p:extLst>
      <p:ext uri="{BB962C8B-B14F-4D97-AF65-F5344CB8AC3E}">
        <p14:creationId xmlns:p14="http://schemas.microsoft.com/office/powerpoint/2010/main" val="329693673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8708231" cy="3962876"/>
          <a:chOff x="0" y="0"/>
          <a:chExt cx="8708231" cy="3962876"/>
        </a:xfrm>
      </p:grpSpPr>
      <p:sp>
        <p:nvSpPr>
          <p:cNvPr id="127" name="TextBox 126"/>
          <p:cNvSpPr txBox="1"/>
          <p:nvPr/>
        </p:nvSpPr>
        <p:spPr>
          <a:xfrm>
            <a:off x="564356" y="600075"/>
            <a:ext cx="6054376" cy="188500"/>
          </a:xfrm>
          <a:prstGeom prst="rect">
            <a:avLst/>
          </a:prstGeom>
          <a:solidFill>
            <a:srgbClr val="FFFFFF"/>
          </a:solidFill>
        </p:spPr>
        <p:txBody>
          <a:bodyPr wrap="none" lIns="0" tIns="0" rIns="0" bIns="0" rtlCol="0">
            <a:spAutoFit/>
          </a:bodyPr>
          <a:lstStyle/>
          <a:p>
            <a:pPr marL="0" marR="0" lvl="0" indent="0" algn="l" fontAlgn="base"/>
            <a:r>
              <a:rPr sz="1350" b="0" i="0" u="none" strike="noStrike">
                <a:solidFill>
                  <a:srgbClr val="333333"/>
                </a:solidFill>
                <a:latin typeface="Calibri"/>
              </a:rPr>
              <a:t>Top Suppliers in Croatia</a:t>
            </a:r>
          </a:p>
        </p:txBody>
      </p:sp>
      <p:sp>
        <p:nvSpPr>
          <p:cNvPr id="2" name="TextBox 1"/>
          <p:cNvSpPr txBox="1"/>
          <p:nvPr/>
        </p:nvSpPr>
        <p:spPr>
          <a:xfrm>
            <a:off x="564356" y="931450"/>
            <a:ext cx="3964781" cy="141351"/>
          </a:xfrm>
          <a:prstGeom prst="rect">
            <a:avLst/>
          </a:prstGeom>
          <a:solidFill>
            <a:srgbClr val="FFFFFF"/>
          </a:solidFill>
        </p:spPr>
        <p:txBody>
          <a:bodyPr wrap="none" lIns="0" tIns="0" rIns="0" bIns="0" rtlCol="0">
            <a:spAutoFit/>
          </a:bodyPr>
          <a:lstStyle/>
          <a:p>
            <a:pPr marL="0" marR="0" lvl="0" indent="0" algn="l" fontAlgn="base"/>
            <a:r>
              <a:rPr sz="1013" b="0" i="0" u="none" strike="noStrike">
                <a:solidFill>
                  <a:srgbClr val="333333"/>
                </a:solidFill>
                <a:latin typeface="Calibri"/>
              </a:rPr>
              <a:t>By Country of Supplier</a:t>
            </a:r>
          </a:p>
        </p:txBody>
      </p:sp>
      <p:graphicFrame>
        <p:nvGraphicFramePr>
          <p:cNvPr id="3" name="Table 2"/>
          <p:cNvGraphicFramePr>
            <a:graphicFrameLocks noGrp="1"/>
          </p:cNvGraphicFramePr>
          <p:nvPr/>
        </p:nvGraphicFramePr>
        <p:xfrm>
          <a:off x="0" y="0"/>
          <a:ext cx="0" cy="0"/>
        </p:xfrm>
        <a:graphic>
          <a:graphicData uri="http://schemas.openxmlformats.org/drawingml/2006/table">
            <a:tbl>
              <a:tblPr firstRow="1" bandRow="1"/>
              <a:tblGrid>
                <a:gridCol w="1293781">
                  <a:extLst>
                    <a:ext uri="{9D8B030D-6E8A-4147-A177-3AD203B41FA5}">
                      <a16:colId xmlns:a16="http://schemas.microsoft.com/office/drawing/2014/main" val="20000"/>
                    </a:ext>
                  </a:extLst>
                </a:gridCol>
                <a:gridCol w="208280">
                  <a:extLst>
                    <a:ext uri="{9D8B030D-6E8A-4147-A177-3AD203B41FA5}">
                      <a16:colId xmlns:a16="http://schemas.microsoft.com/office/drawing/2014/main" val="20001"/>
                    </a:ext>
                  </a:extLst>
                </a:gridCol>
                <a:gridCol w="208280">
                  <a:extLst>
                    <a:ext uri="{9D8B030D-6E8A-4147-A177-3AD203B41FA5}">
                      <a16:colId xmlns:a16="http://schemas.microsoft.com/office/drawing/2014/main" val="20002"/>
                    </a:ext>
                  </a:extLst>
                </a:gridCol>
                <a:gridCol w="464439">
                  <a:extLst>
                    <a:ext uri="{9D8B030D-6E8A-4147-A177-3AD203B41FA5}">
                      <a16:colId xmlns:a16="http://schemas.microsoft.com/office/drawing/2014/main" val="20003"/>
                    </a:ext>
                  </a:extLst>
                </a:gridCol>
                <a:gridCol w="464725">
                  <a:extLst>
                    <a:ext uri="{9D8B030D-6E8A-4147-A177-3AD203B41FA5}">
                      <a16:colId xmlns:a16="http://schemas.microsoft.com/office/drawing/2014/main" val="20004"/>
                    </a:ext>
                  </a:extLst>
                </a:gridCol>
              </a:tblGrid>
              <a:tr h="361950">
                <a:tc>
                  <a:txBody>
                    <a:bodyPr/>
                    <a:lstStyle/>
                    <a:p>
                      <a:pPr marL="0" marR="0" lvl="0" indent="0" algn="l" fontAlgn="base"/>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extLst>
                  <a:ext uri="{0D108BD9-81ED-4DB2-BD59-A6C34878D82A}">
                    <a16:rowId xmlns:a16="http://schemas.microsoft.com/office/drawing/2014/main" val="10000"/>
                  </a:ext>
                </a:extLst>
              </a:tr>
            </a:tbl>
          </a:graphicData>
        </a:graphic>
      </p:graphicFrame>
      <p:sp>
        <p:nvSpPr>
          <p:cNvPr id="4" name="TextBox 3"/>
          <p:cNvSpPr txBox="1"/>
          <p:nvPr/>
        </p:nvSpPr>
        <p:spPr>
          <a:xfrm>
            <a:off x="572262" y="1602962"/>
            <a:ext cx="1579531" cy="257175"/>
          </a:xfrm>
          <a:prstGeom prst="rect">
            <a:avLst/>
          </a:prstGeom>
          <a:solidFill>
            <a:srgbClr val="FFFFFF"/>
          </a:solidFill>
        </p:spPr>
        <p:txBody>
          <a:bodyPr wrap="none" lIns="71438" tIns="14383" rIns="214313" bIns="14383" rtlCol="0">
            <a:spAutoFit/>
          </a:bodyPr>
          <a:lstStyle/>
          <a:p>
            <a:pPr marL="0" marR="0" lvl="0" indent="0" algn="l" fontAlgn="base"/>
            <a:r>
              <a:rPr sz="630" b="0" i="0" u="none" strike="noStrike">
                <a:solidFill>
                  <a:srgbClr val="333333"/>
                </a:solidFill>
                <a:latin typeface="Calibri"/>
              </a:rPr>
              <a:t>Supplier Name</a:t>
            </a:r>
          </a:p>
        </p:txBody>
      </p:sp>
      <p:sp>
        <p:nvSpPr>
          <p:cNvPr id="5" name="TextBox 4"/>
          <p:cNvSpPr txBox="1"/>
          <p:nvPr/>
        </p:nvSpPr>
        <p:spPr>
          <a:xfrm>
            <a:off x="2151793" y="1602962"/>
            <a:ext cx="473774" cy="257175"/>
          </a:xfrm>
          <a:prstGeom prst="rect">
            <a:avLst/>
          </a:prstGeom>
          <a:solidFill>
            <a:srgbClr val="FFFFFF"/>
          </a:solidFill>
        </p:spPr>
        <p:txBody>
          <a:bodyPr wrap="none" lIns="71438" tIns="14383" rIns="214313" bIns="14383" rtlCol="0">
            <a:spAutoFit/>
          </a:bodyPr>
          <a:lstStyle/>
          <a:p>
            <a:pPr marL="0" marR="0" lvl="0" indent="0" algn="l" fontAlgn="base"/>
            <a:r>
              <a:rPr sz="630" b="0" i="0" u="none" strike="noStrike">
                <a:solidFill>
                  <a:srgbClr val="333333"/>
                </a:solidFill>
                <a:latin typeface="Calibri"/>
              </a:rPr>
              <a:t>Town</a:t>
            </a:r>
          </a:p>
        </p:txBody>
      </p:sp>
      <p:sp>
        <p:nvSpPr>
          <p:cNvPr id="6" name="TextBox 5"/>
          <p:cNvSpPr txBox="1"/>
          <p:nvPr/>
        </p:nvSpPr>
        <p:spPr>
          <a:xfrm>
            <a:off x="2625566" y="1602962"/>
            <a:ext cx="394907" cy="257175"/>
          </a:xfrm>
          <a:prstGeom prst="rect">
            <a:avLst/>
          </a:prstGeom>
          <a:solidFill>
            <a:srgbClr val="FFFFFF"/>
          </a:solidFill>
        </p:spPr>
        <p:txBody>
          <a:bodyPr wrap="none" lIns="71438" tIns="14383" rIns="214313" bIns="14383" rtlCol="0">
            <a:spAutoFit/>
          </a:bodyPr>
          <a:lstStyle/>
          <a:p>
            <a:pPr marL="0" marR="0" lvl="0" indent="0" algn="r" fontAlgn="base"/>
            <a:r>
              <a:rPr sz="630" b="0" i="0" u="none" strike="noStrike">
                <a:solidFill>
                  <a:srgbClr val="333333"/>
                </a:solidFill>
                <a:latin typeface="Calibri"/>
              </a:rPr>
              <a:t>No. Orders</a:t>
            </a:r>
          </a:p>
        </p:txBody>
      </p:sp>
      <p:sp>
        <p:nvSpPr>
          <p:cNvPr id="7" name="TextBox 6"/>
          <p:cNvSpPr txBox="1"/>
          <p:nvPr/>
        </p:nvSpPr>
        <p:spPr>
          <a:xfrm>
            <a:off x="3020473" y="1602962"/>
            <a:ext cx="750189" cy="257175"/>
          </a:xfrm>
          <a:prstGeom prst="rect">
            <a:avLst/>
          </a:prstGeom>
          <a:solidFill>
            <a:srgbClr val="FFFFFF"/>
          </a:solidFill>
        </p:spPr>
        <p:txBody>
          <a:bodyPr wrap="none" lIns="71438" tIns="14383" rIns="214313" bIns="14383" rtlCol="0">
            <a:spAutoFit/>
          </a:bodyPr>
          <a:lstStyle/>
          <a:p>
            <a:pPr marL="0" marR="0" lvl="0" indent="0" algn="r" fontAlgn="base"/>
            <a:r>
              <a:rPr sz="630" b="0" i="0" u="none" strike="noStrike">
                <a:solidFill>
                  <a:srgbClr val="333333"/>
                </a:solidFill>
                <a:latin typeface="Calibri"/>
              </a:rPr>
              <a:t>CERN Budget (CHF)</a:t>
            </a:r>
          </a:p>
        </p:txBody>
      </p:sp>
      <p:sp>
        <p:nvSpPr>
          <p:cNvPr id="8" name="TextBox 7"/>
          <p:cNvSpPr txBox="1"/>
          <p:nvPr/>
        </p:nvSpPr>
        <p:spPr>
          <a:xfrm>
            <a:off x="3770662" y="1602962"/>
            <a:ext cx="750475" cy="257175"/>
          </a:xfrm>
          <a:prstGeom prst="rect">
            <a:avLst/>
          </a:prstGeom>
          <a:solidFill>
            <a:srgbClr val="FFFFFF"/>
          </a:solidFill>
        </p:spPr>
        <p:txBody>
          <a:bodyPr wrap="none" lIns="71438" tIns="14383" rIns="214313" bIns="14383" rtlCol="0">
            <a:spAutoFit/>
          </a:bodyPr>
          <a:lstStyle/>
          <a:p>
            <a:pPr marL="0" marR="0" lvl="0" indent="0" algn="r" fontAlgn="base"/>
            <a:r>
              <a:rPr sz="630" b="0" i="0" u="none" strike="noStrike">
                <a:solidFill>
                  <a:srgbClr val="333333"/>
                </a:solidFill>
                <a:latin typeface="Calibri"/>
              </a:rPr>
              <a:t>Teams Budget (CHF)</a:t>
            </a:r>
          </a:p>
        </p:txBody>
      </p:sp>
      <p:sp>
        <p:nvSpPr>
          <p:cNvPr id="9" name="TextBox 8"/>
          <p:cNvSpPr txBox="1"/>
          <p:nvPr/>
        </p:nvSpPr>
        <p:spPr>
          <a:xfrm>
            <a:off x="572262" y="1860233"/>
            <a:ext cx="157953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UNIVERSITY OF ZAGREB FER</a:t>
            </a:r>
          </a:p>
        </p:txBody>
      </p:sp>
      <p:sp>
        <p:nvSpPr>
          <p:cNvPr id="10" name="TextBox 9"/>
          <p:cNvSpPr txBox="1"/>
          <p:nvPr/>
        </p:nvSpPr>
        <p:spPr>
          <a:xfrm>
            <a:off x="2151793" y="1860233"/>
            <a:ext cx="473774"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Zagreb</a:t>
            </a:r>
          </a:p>
        </p:txBody>
      </p:sp>
      <p:sp>
        <p:nvSpPr>
          <p:cNvPr id="11" name="TextBox 10"/>
          <p:cNvSpPr txBox="1"/>
          <p:nvPr/>
        </p:nvSpPr>
        <p:spPr>
          <a:xfrm>
            <a:off x="2625566" y="1860233"/>
            <a:ext cx="394907"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a:t>
            </a:r>
          </a:p>
        </p:txBody>
      </p:sp>
      <p:sp>
        <p:nvSpPr>
          <p:cNvPr id="12" name="TextBox 11"/>
          <p:cNvSpPr txBox="1"/>
          <p:nvPr/>
        </p:nvSpPr>
        <p:spPr>
          <a:xfrm>
            <a:off x="3020473" y="1860233"/>
            <a:ext cx="750189"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84 912</a:t>
            </a:r>
          </a:p>
        </p:txBody>
      </p:sp>
      <p:sp>
        <p:nvSpPr>
          <p:cNvPr id="13" name="TextBox 12"/>
          <p:cNvSpPr txBox="1"/>
          <p:nvPr/>
        </p:nvSpPr>
        <p:spPr>
          <a:xfrm>
            <a:off x="3770662" y="1860233"/>
            <a:ext cx="750475"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14" name="TextBox 13"/>
          <p:cNvSpPr txBox="1"/>
          <p:nvPr/>
        </p:nvSpPr>
        <p:spPr>
          <a:xfrm>
            <a:off x="572262" y="2038922"/>
            <a:ext cx="1579531"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SPIROFLEX</a:t>
            </a:r>
          </a:p>
        </p:txBody>
      </p:sp>
      <p:sp>
        <p:nvSpPr>
          <p:cNvPr id="15" name="TextBox 14"/>
          <p:cNvSpPr txBox="1"/>
          <p:nvPr/>
        </p:nvSpPr>
        <p:spPr>
          <a:xfrm>
            <a:off x="2151793" y="2038922"/>
            <a:ext cx="473774"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Ruscica</a:t>
            </a:r>
          </a:p>
        </p:txBody>
      </p:sp>
      <p:sp>
        <p:nvSpPr>
          <p:cNvPr id="16" name="TextBox 15"/>
          <p:cNvSpPr txBox="1"/>
          <p:nvPr/>
        </p:nvSpPr>
        <p:spPr>
          <a:xfrm>
            <a:off x="2625566" y="2038922"/>
            <a:ext cx="394907"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14</a:t>
            </a:r>
          </a:p>
        </p:txBody>
      </p:sp>
      <p:sp>
        <p:nvSpPr>
          <p:cNvPr id="17" name="TextBox 16"/>
          <p:cNvSpPr txBox="1"/>
          <p:nvPr/>
        </p:nvSpPr>
        <p:spPr>
          <a:xfrm>
            <a:off x="3020473" y="2038922"/>
            <a:ext cx="750189"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70 854</a:t>
            </a:r>
          </a:p>
        </p:txBody>
      </p:sp>
      <p:sp>
        <p:nvSpPr>
          <p:cNvPr id="18" name="TextBox 17"/>
          <p:cNvSpPr txBox="1"/>
          <p:nvPr/>
        </p:nvSpPr>
        <p:spPr>
          <a:xfrm>
            <a:off x="3770662" y="2038922"/>
            <a:ext cx="750475"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19" name="TextBox 18"/>
          <p:cNvSpPr txBox="1"/>
          <p:nvPr/>
        </p:nvSpPr>
        <p:spPr>
          <a:xfrm>
            <a:off x="572262" y="2217611"/>
            <a:ext cx="157953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LEGRADMETAL GREDICAK</a:t>
            </a:r>
          </a:p>
        </p:txBody>
      </p:sp>
      <p:sp>
        <p:nvSpPr>
          <p:cNvPr id="20" name="TextBox 19"/>
          <p:cNvSpPr txBox="1"/>
          <p:nvPr/>
        </p:nvSpPr>
        <p:spPr>
          <a:xfrm>
            <a:off x="2151793" y="2217611"/>
            <a:ext cx="473774"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Oroslavje</a:t>
            </a:r>
          </a:p>
        </p:txBody>
      </p:sp>
      <p:sp>
        <p:nvSpPr>
          <p:cNvPr id="21" name="TextBox 20"/>
          <p:cNvSpPr txBox="1"/>
          <p:nvPr/>
        </p:nvSpPr>
        <p:spPr>
          <a:xfrm>
            <a:off x="2625566" y="2217611"/>
            <a:ext cx="394907"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15</a:t>
            </a:r>
          </a:p>
        </p:txBody>
      </p:sp>
      <p:sp>
        <p:nvSpPr>
          <p:cNvPr id="22" name="TextBox 21"/>
          <p:cNvSpPr txBox="1"/>
          <p:nvPr/>
        </p:nvSpPr>
        <p:spPr>
          <a:xfrm>
            <a:off x="3020473" y="2217611"/>
            <a:ext cx="750189"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52 764</a:t>
            </a:r>
          </a:p>
        </p:txBody>
      </p:sp>
      <p:sp>
        <p:nvSpPr>
          <p:cNvPr id="23" name="TextBox 22"/>
          <p:cNvSpPr txBox="1"/>
          <p:nvPr/>
        </p:nvSpPr>
        <p:spPr>
          <a:xfrm>
            <a:off x="3770662" y="2217611"/>
            <a:ext cx="750475"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24" name="TextBox 23"/>
          <p:cNvSpPr txBox="1"/>
          <p:nvPr/>
        </p:nvSpPr>
        <p:spPr>
          <a:xfrm>
            <a:off x="572262" y="2396300"/>
            <a:ext cx="1579531"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RUDER BOSKOVIC INSTITUTE</a:t>
            </a:r>
          </a:p>
        </p:txBody>
      </p:sp>
      <p:sp>
        <p:nvSpPr>
          <p:cNvPr id="25" name="TextBox 24"/>
          <p:cNvSpPr txBox="1"/>
          <p:nvPr/>
        </p:nvSpPr>
        <p:spPr>
          <a:xfrm>
            <a:off x="2151793" y="2396300"/>
            <a:ext cx="473774"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Zagreb</a:t>
            </a:r>
          </a:p>
        </p:txBody>
      </p:sp>
      <p:sp>
        <p:nvSpPr>
          <p:cNvPr id="26" name="TextBox 25"/>
          <p:cNvSpPr txBox="1"/>
          <p:nvPr/>
        </p:nvSpPr>
        <p:spPr>
          <a:xfrm>
            <a:off x="2625566" y="2396300"/>
            <a:ext cx="394907"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13</a:t>
            </a:r>
          </a:p>
        </p:txBody>
      </p:sp>
      <p:sp>
        <p:nvSpPr>
          <p:cNvPr id="27" name="TextBox 26"/>
          <p:cNvSpPr txBox="1"/>
          <p:nvPr/>
        </p:nvSpPr>
        <p:spPr>
          <a:xfrm>
            <a:off x="3020473" y="2396300"/>
            <a:ext cx="750189"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27 964</a:t>
            </a:r>
          </a:p>
        </p:txBody>
      </p:sp>
      <p:sp>
        <p:nvSpPr>
          <p:cNvPr id="28" name="TextBox 27"/>
          <p:cNvSpPr txBox="1"/>
          <p:nvPr/>
        </p:nvSpPr>
        <p:spPr>
          <a:xfrm>
            <a:off x="3770662" y="2396300"/>
            <a:ext cx="750475"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29" name="TextBox 28"/>
          <p:cNvSpPr txBox="1"/>
          <p:nvPr/>
        </p:nvSpPr>
        <p:spPr>
          <a:xfrm>
            <a:off x="572262" y="2575084"/>
            <a:ext cx="157953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UO CRNI MACAK</a:t>
            </a:r>
          </a:p>
        </p:txBody>
      </p:sp>
      <p:sp>
        <p:nvSpPr>
          <p:cNvPr id="30" name="TextBox 29"/>
          <p:cNvSpPr txBox="1"/>
          <p:nvPr/>
        </p:nvSpPr>
        <p:spPr>
          <a:xfrm>
            <a:off x="2151793" y="2575084"/>
            <a:ext cx="473774"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Split</a:t>
            </a:r>
          </a:p>
        </p:txBody>
      </p:sp>
      <p:sp>
        <p:nvSpPr>
          <p:cNvPr id="31" name="TextBox 30"/>
          <p:cNvSpPr txBox="1"/>
          <p:nvPr/>
        </p:nvSpPr>
        <p:spPr>
          <a:xfrm>
            <a:off x="2625566" y="2575084"/>
            <a:ext cx="394907"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a:t>
            </a:r>
          </a:p>
        </p:txBody>
      </p:sp>
      <p:sp>
        <p:nvSpPr>
          <p:cNvPr id="32" name="TextBox 31"/>
          <p:cNvSpPr txBox="1"/>
          <p:nvPr/>
        </p:nvSpPr>
        <p:spPr>
          <a:xfrm>
            <a:off x="3020473" y="2575084"/>
            <a:ext cx="750189"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33" name="TextBox 32"/>
          <p:cNvSpPr txBox="1"/>
          <p:nvPr/>
        </p:nvSpPr>
        <p:spPr>
          <a:xfrm>
            <a:off x="3770662" y="2575084"/>
            <a:ext cx="750475"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34" name="TextBox 33"/>
          <p:cNvSpPr txBox="1"/>
          <p:nvPr/>
        </p:nvSpPr>
        <p:spPr>
          <a:xfrm>
            <a:off x="572262" y="2753773"/>
            <a:ext cx="1579531"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LOVATO KONCAR</a:t>
            </a:r>
          </a:p>
        </p:txBody>
      </p:sp>
      <p:sp>
        <p:nvSpPr>
          <p:cNvPr id="35" name="TextBox 34"/>
          <p:cNvSpPr txBox="1"/>
          <p:nvPr/>
        </p:nvSpPr>
        <p:spPr>
          <a:xfrm>
            <a:off x="2151793" y="2753773"/>
            <a:ext cx="473774"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Zagreb</a:t>
            </a:r>
          </a:p>
        </p:txBody>
      </p:sp>
      <p:sp>
        <p:nvSpPr>
          <p:cNvPr id="36" name="TextBox 35"/>
          <p:cNvSpPr txBox="1"/>
          <p:nvPr/>
        </p:nvSpPr>
        <p:spPr>
          <a:xfrm>
            <a:off x="2625566" y="2753773"/>
            <a:ext cx="394907"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a:t>
            </a:r>
          </a:p>
        </p:txBody>
      </p:sp>
      <p:sp>
        <p:nvSpPr>
          <p:cNvPr id="37" name="TextBox 36"/>
          <p:cNvSpPr txBox="1"/>
          <p:nvPr/>
        </p:nvSpPr>
        <p:spPr>
          <a:xfrm>
            <a:off x="3020473" y="2753773"/>
            <a:ext cx="750189"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3 281</a:t>
            </a:r>
          </a:p>
        </p:txBody>
      </p:sp>
      <p:sp>
        <p:nvSpPr>
          <p:cNvPr id="38" name="TextBox 37"/>
          <p:cNvSpPr txBox="1"/>
          <p:nvPr/>
        </p:nvSpPr>
        <p:spPr>
          <a:xfrm>
            <a:off x="3770662" y="2753773"/>
            <a:ext cx="750475"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39" name="TextBox 38"/>
          <p:cNvSpPr txBox="1"/>
          <p:nvPr/>
        </p:nvSpPr>
        <p:spPr>
          <a:xfrm>
            <a:off x="572262" y="2932462"/>
            <a:ext cx="157953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OCTOPUS DOO</a:t>
            </a:r>
          </a:p>
        </p:txBody>
      </p:sp>
      <p:sp>
        <p:nvSpPr>
          <p:cNvPr id="40" name="TextBox 39"/>
          <p:cNvSpPr txBox="1"/>
          <p:nvPr/>
        </p:nvSpPr>
        <p:spPr>
          <a:xfrm>
            <a:off x="2151793" y="2932462"/>
            <a:ext cx="473774"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Split</a:t>
            </a:r>
          </a:p>
        </p:txBody>
      </p:sp>
      <p:sp>
        <p:nvSpPr>
          <p:cNvPr id="41" name="TextBox 40"/>
          <p:cNvSpPr txBox="1"/>
          <p:nvPr/>
        </p:nvSpPr>
        <p:spPr>
          <a:xfrm>
            <a:off x="2625566" y="2932462"/>
            <a:ext cx="394907"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a:t>
            </a:r>
          </a:p>
        </p:txBody>
      </p:sp>
      <p:sp>
        <p:nvSpPr>
          <p:cNvPr id="42" name="TextBox 41"/>
          <p:cNvSpPr txBox="1"/>
          <p:nvPr/>
        </p:nvSpPr>
        <p:spPr>
          <a:xfrm>
            <a:off x="3020473" y="2932462"/>
            <a:ext cx="750189"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43" name="TextBox 42"/>
          <p:cNvSpPr txBox="1"/>
          <p:nvPr/>
        </p:nvSpPr>
        <p:spPr>
          <a:xfrm>
            <a:off x="3770662" y="2932462"/>
            <a:ext cx="750475"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44" name="TextBox 43"/>
          <p:cNvSpPr txBox="1"/>
          <p:nvPr/>
        </p:nvSpPr>
        <p:spPr>
          <a:xfrm>
            <a:off x="572262" y="3111246"/>
            <a:ext cx="1579531" cy="32146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EKOFIMA</a:t>
            </a:r>
          </a:p>
        </p:txBody>
      </p:sp>
      <p:sp>
        <p:nvSpPr>
          <p:cNvPr id="45" name="TextBox 44"/>
          <p:cNvSpPr txBox="1"/>
          <p:nvPr/>
        </p:nvSpPr>
        <p:spPr>
          <a:xfrm>
            <a:off x="2151793" y="3111246"/>
            <a:ext cx="473774" cy="32146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Slavonski Brod</a:t>
            </a:r>
          </a:p>
        </p:txBody>
      </p:sp>
      <p:sp>
        <p:nvSpPr>
          <p:cNvPr id="46" name="TextBox 45"/>
          <p:cNvSpPr txBox="1"/>
          <p:nvPr/>
        </p:nvSpPr>
        <p:spPr>
          <a:xfrm>
            <a:off x="2625566" y="3111246"/>
            <a:ext cx="394907" cy="32146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a:t>
            </a:r>
          </a:p>
        </p:txBody>
      </p:sp>
      <p:sp>
        <p:nvSpPr>
          <p:cNvPr id="47" name="TextBox 46"/>
          <p:cNvSpPr txBox="1"/>
          <p:nvPr/>
        </p:nvSpPr>
        <p:spPr>
          <a:xfrm>
            <a:off x="3020473" y="3111246"/>
            <a:ext cx="750189" cy="32146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3 104</a:t>
            </a:r>
          </a:p>
        </p:txBody>
      </p:sp>
      <p:sp>
        <p:nvSpPr>
          <p:cNvPr id="48" name="TextBox 47"/>
          <p:cNvSpPr txBox="1"/>
          <p:nvPr/>
        </p:nvSpPr>
        <p:spPr>
          <a:xfrm>
            <a:off x="3770662" y="3111246"/>
            <a:ext cx="750475" cy="32146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49" name="TextBox 48"/>
          <p:cNvSpPr txBox="1"/>
          <p:nvPr/>
        </p:nvSpPr>
        <p:spPr>
          <a:xfrm>
            <a:off x="572262" y="3432715"/>
            <a:ext cx="157953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AMBO</a:t>
            </a:r>
          </a:p>
        </p:txBody>
      </p:sp>
      <p:sp>
        <p:nvSpPr>
          <p:cNvPr id="50" name="TextBox 49"/>
          <p:cNvSpPr txBox="1"/>
          <p:nvPr/>
        </p:nvSpPr>
        <p:spPr>
          <a:xfrm>
            <a:off x="2151793" y="3432715"/>
            <a:ext cx="473774"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Split</a:t>
            </a:r>
          </a:p>
        </p:txBody>
      </p:sp>
      <p:sp>
        <p:nvSpPr>
          <p:cNvPr id="51" name="TextBox 50"/>
          <p:cNvSpPr txBox="1"/>
          <p:nvPr/>
        </p:nvSpPr>
        <p:spPr>
          <a:xfrm>
            <a:off x="2625566" y="3432715"/>
            <a:ext cx="394907"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a:t>
            </a:r>
          </a:p>
        </p:txBody>
      </p:sp>
      <p:sp>
        <p:nvSpPr>
          <p:cNvPr id="52" name="TextBox 51"/>
          <p:cNvSpPr txBox="1"/>
          <p:nvPr/>
        </p:nvSpPr>
        <p:spPr>
          <a:xfrm>
            <a:off x="3020473" y="3432715"/>
            <a:ext cx="750189"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53" name="TextBox 52"/>
          <p:cNvSpPr txBox="1"/>
          <p:nvPr/>
        </p:nvSpPr>
        <p:spPr>
          <a:xfrm>
            <a:off x="3770662" y="3432715"/>
            <a:ext cx="750475"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54" name="TextBox 53"/>
          <p:cNvSpPr txBox="1"/>
          <p:nvPr/>
        </p:nvSpPr>
        <p:spPr>
          <a:xfrm>
            <a:off x="572262" y="3611404"/>
            <a:ext cx="1579531" cy="351473"/>
          </a:xfrm>
          <a:prstGeom prst="rect">
            <a:avLst/>
          </a:prstGeom>
          <a:solidFill>
            <a:srgbClr val="FFFFFF"/>
          </a:solidFill>
        </p:spPr>
        <p:txBody>
          <a:bodyPr wrap="none" lIns="71438" tIns="18002" rIns="71438" bIns="48006" rtlCol="0">
            <a:spAutoFit/>
          </a:bodyPr>
          <a:lstStyle/>
          <a:p>
            <a:pPr marL="0" marR="0" lvl="0" indent="0" algn="l" fontAlgn="base"/>
            <a:r>
              <a:rPr sz="788" b="0" i="0" u="none" strike="noStrike">
                <a:solidFill>
                  <a:srgbClr val="333333"/>
                </a:solidFill>
                <a:latin typeface="Calibri"/>
              </a:rPr>
              <a:t>SEZONSKI OBRT ZA USLUGE IV AN SPORT</a:t>
            </a:r>
          </a:p>
        </p:txBody>
      </p:sp>
      <p:sp>
        <p:nvSpPr>
          <p:cNvPr id="55" name="TextBox 54"/>
          <p:cNvSpPr txBox="1"/>
          <p:nvPr/>
        </p:nvSpPr>
        <p:spPr>
          <a:xfrm>
            <a:off x="2151793" y="3611404"/>
            <a:ext cx="473774" cy="351473"/>
          </a:xfrm>
          <a:prstGeom prst="rect">
            <a:avLst/>
          </a:prstGeom>
          <a:solidFill>
            <a:srgbClr val="FFFFFF"/>
          </a:solidFill>
        </p:spPr>
        <p:txBody>
          <a:bodyPr wrap="none" lIns="71438" tIns="18002" rIns="71438" bIns="48006" rtlCol="0">
            <a:spAutoFit/>
          </a:bodyPr>
          <a:lstStyle/>
          <a:p>
            <a:pPr marL="0" marR="0" lvl="0" indent="0" algn="l" fontAlgn="base"/>
            <a:r>
              <a:rPr sz="788" b="0" i="0" u="none" strike="noStrike">
                <a:solidFill>
                  <a:srgbClr val="333333"/>
                </a:solidFill>
                <a:latin typeface="Calibri"/>
              </a:rPr>
              <a:t>Split</a:t>
            </a:r>
          </a:p>
        </p:txBody>
      </p:sp>
      <p:sp>
        <p:nvSpPr>
          <p:cNvPr id="56" name="TextBox 55"/>
          <p:cNvSpPr txBox="1"/>
          <p:nvPr/>
        </p:nvSpPr>
        <p:spPr>
          <a:xfrm>
            <a:off x="2625566" y="3611404"/>
            <a:ext cx="394907" cy="351473"/>
          </a:xfrm>
          <a:prstGeom prst="rect">
            <a:avLst/>
          </a:prstGeom>
          <a:solidFill>
            <a:srgbClr val="FFFFFF"/>
          </a:solidFill>
        </p:spPr>
        <p:txBody>
          <a:bodyPr wrap="none" lIns="71438" tIns="18002" rIns="71438" bIns="48006" rtlCol="0">
            <a:spAutoFit/>
          </a:bodyPr>
          <a:lstStyle/>
          <a:p>
            <a:pPr marL="0" marR="0" lvl="0" indent="0" algn="r" fontAlgn="base"/>
            <a:r>
              <a:rPr sz="788" b="0" i="0" u="none" strike="noStrike">
                <a:solidFill>
                  <a:srgbClr val="333333"/>
                </a:solidFill>
                <a:latin typeface="Calibri"/>
              </a:rPr>
              <a:t>1</a:t>
            </a:r>
          </a:p>
        </p:txBody>
      </p:sp>
      <p:sp>
        <p:nvSpPr>
          <p:cNvPr id="57" name="TextBox 56"/>
          <p:cNvSpPr txBox="1"/>
          <p:nvPr/>
        </p:nvSpPr>
        <p:spPr>
          <a:xfrm>
            <a:off x="3020473" y="3611404"/>
            <a:ext cx="750189" cy="351473"/>
          </a:xfrm>
          <a:prstGeom prst="rect">
            <a:avLst/>
          </a:prstGeom>
          <a:solidFill>
            <a:srgbClr val="FFFFFF"/>
          </a:solidFill>
        </p:spPr>
        <p:txBody>
          <a:bodyPr wrap="none" lIns="71438" tIns="18002" rIns="71438" bIns="48006" rtlCol="0">
            <a:spAutoFit/>
          </a:bodyPr>
          <a:lstStyle/>
          <a:p>
            <a:pPr marL="0" marR="0" lvl="0" indent="0" algn="r" fontAlgn="base"/>
            <a:r>
              <a:rPr sz="788" b="0" i="0" u="none" strike="noStrike">
                <a:solidFill>
                  <a:srgbClr val="333333"/>
                </a:solidFill>
                <a:latin typeface="Calibri"/>
              </a:rPr>
              <a:t>–</a:t>
            </a:r>
          </a:p>
        </p:txBody>
      </p:sp>
      <p:sp>
        <p:nvSpPr>
          <p:cNvPr id="58" name="TextBox 57"/>
          <p:cNvSpPr txBox="1"/>
          <p:nvPr/>
        </p:nvSpPr>
        <p:spPr>
          <a:xfrm>
            <a:off x="3770662" y="3611404"/>
            <a:ext cx="750475" cy="351473"/>
          </a:xfrm>
          <a:prstGeom prst="rect">
            <a:avLst/>
          </a:prstGeom>
          <a:solidFill>
            <a:srgbClr val="FFFFFF"/>
          </a:solidFill>
        </p:spPr>
        <p:txBody>
          <a:bodyPr wrap="none" lIns="71438" tIns="18002" rIns="71438" bIns="48006" rtlCol="0">
            <a:spAutoFit/>
          </a:bodyPr>
          <a:lstStyle/>
          <a:p>
            <a:pPr marL="0" marR="0" lvl="0" indent="0" algn="r" fontAlgn="base"/>
            <a:r>
              <a:rPr sz="788" b="0" i="0" u="none" strike="noStrike">
                <a:solidFill>
                  <a:srgbClr val="333333"/>
                </a:solidFill>
                <a:latin typeface="Calibri"/>
              </a:rPr>
              <a:t>–</a:t>
            </a:r>
          </a:p>
        </p:txBody>
      </p:sp>
      <p:sp>
        <p:nvSpPr>
          <p:cNvPr id="59" name="TextBox 58"/>
          <p:cNvSpPr txBox="1"/>
          <p:nvPr/>
        </p:nvSpPr>
        <p:spPr>
          <a:xfrm>
            <a:off x="4743450" y="931450"/>
            <a:ext cx="3964781" cy="141351"/>
          </a:xfrm>
          <a:prstGeom prst="rect">
            <a:avLst/>
          </a:prstGeom>
          <a:solidFill>
            <a:srgbClr val="FFFFFF"/>
          </a:solidFill>
        </p:spPr>
        <p:txBody>
          <a:bodyPr wrap="none" lIns="0" tIns="0" rIns="0" bIns="0" rtlCol="0">
            <a:spAutoFit/>
          </a:bodyPr>
          <a:lstStyle/>
          <a:p>
            <a:pPr marL="0" marR="0" lvl="0" indent="0" algn="l" fontAlgn="base"/>
            <a:r>
              <a:rPr sz="1013" b="0" i="0" u="none" strike="noStrike">
                <a:solidFill>
                  <a:srgbClr val="333333"/>
                </a:solidFill>
                <a:latin typeface="Calibri"/>
              </a:rPr>
              <a:t>By Country of Origin</a:t>
            </a:r>
          </a:p>
        </p:txBody>
      </p:sp>
      <p:graphicFrame>
        <p:nvGraphicFramePr>
          <p:cNvPr id="60" name="Table 59"/>
          <p:cNvGraphicFramePr>
            <a:graphicFrameLocks noGrp="1"/>
          </p:cNvGraphicFramePr>
          <p:nvPr/>
        </p:nvGraphicFramePr>
        <p:xfrm>
          <a:off x="0" y="0"/>
          <a:ext cx="0" cy="0"/>
        </p:xfrm>
        <a:graphic>
          <a:graphicData uri="http://schemas.openxmlformats.org/drawingml/2006/table">
            <a:tbl>
              <a:tblPr firstRow="1" bandRow="1"/>
              <a:tblGrid>
                <a:gridCol w="1293781">
                  <a:extLst>
                    <a:ext uri="{9D8B030D-6E8A-4147-A177-3AD203B41FA5}">
                      <a16:colId xmlns:a16="http://schemas.microsoft.com/office/drawing/2014/main" val="20000"/>
                    </a:ext>
                  </a:extLst>
                </a:gridCol>
                <a:gridCol w="208280">
                  <a:extLst>
                    <a:ext uri="{9D8B030D-6E8A-4147-A177-3AD203B41FA5}">
                      <a16:colId xmlns:a16="http://schemas.microsoft.com/office/drawing/2014/main" val="20001"/>
                    </a:ext>
                  </a:extLst>
                </a:gridCol>
                <a:gridCol w="208280">
                  <a:extLst>
                    <a:ext uri="{9D8B030D-6E8A-4147-A177-3AD203B41FA5}">
                      <a16:colId xmlns:a16="http://schemas.microsoft.com/office/drawing/2014/main" val="20002"/>
                    </a:ext>
                  </a:extLst>
                </a:gridCol>
                <a:gridCol w="208280">
                  <a:extLst>
                    <a:ext uri="{9D8B030D-6E8A-4147-A177-3AD203B41FA5}">
                      <a16:colId xmlns:a16="http://schemas.microsoft.com/office/drawing/2014/main" val="20003"/>
                    </a:ext>
                  </a:extLst>
                </a:gridCol>
                <a:gridCol w="306610">
                  <a:extLst>
                    <a:ext uri="{9D8B030D-6E8A-4147-A177-3AD203B41FA5}">
                      <a16:colId xmlns:a16="http://schemas.microsoft.com/office/drawing/2014/main" val="20004"/>
                    </a:ext>
                  </a:extLst>
                </a:gridCol>
                <a:gridCol w="306610">
                  <a:extLst>
                    <a:ext uri="{9D8B030D-6E8A-4147-A177-3AD203B41FA5}">
                      <a16:colId xmlns:a16="http://schemas.microsoft.com/office/drawing/2014/main" val="20005"/>
                    </a:ext>
                  </a:extLst>
                </a:gridCol>
              </a:tblGrid>
              <a:tr h="361950">
                <a:tc>
                  <a:txBody>
                    <a:bodyPr/>
                    <a:lstStyle/>
                    <a:p>
                      <a:pPr marL="0" marR="0" lvl="0" indent="0" algn="l" fontAlgn="base"/>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extLst>
                  <a:ext uri="{0D108BD9-81ED-4DB2-BD59-A6C34878D82A}">
                    <a16:rowId xmlns:a16="http://schemas.microsoft.com/office/drawing/2014/main" val="10000"/>
                  </a:ext>
                </a:extLst>
              </a:tr>
            </a:tbl>
          </a:graphicData>
        </a:graphic>
      </p:graphicFrame>
      <p:sp>
        <p:nvSpPr>
          <p:cNvPr id="61" name="TextBox 60"/>
          <p:cNvSpPr txBox="1"/>
          <p:nvPr/>
        </p:nvSpPr>
        <p:spPr>
          <a:xfrm>
            <a:off x="4751356" y="1602962"/>
            <a:ext cx="1579531" cy="257175"/>
          </a:xfrm>
          <a:prstGeom prst="rect">
            <a:avLst/>
          </a:prstGeom>
          <a:solidFill>
            <a:srgbClr val="FFFFFF"/>
          </a:solidFill>
        </p:spPr>
        <p:txBody>
          <a:bodyPr wrap="none" lIns="71438" tIns="14383" rIns="214313" bIns="14383" rtlCol="0">
            <a:spAutoFit/>
          </a:bodyPr>
          <a:lstStyle/>
          <a:p>
            <a:pPr marL="0" marR="0" lvl="0" indent="0" algn="l" fontAlgn="base"/>
            <a:r>
              <a:rPr sz="630" b="0" i="0" u="none" strike="noStrike">
                <a:solidFill>
                  <a:srgbClr val="333333"/>
                </a:solidFill>
                <a:latin typeface="Calibri"/>
              </a:rPr>
              <a:t>Supplier Name</a:t>
            </a:r>
          </a:p>
        </p:txBody>
      </p:sp>
      <p:sp>
        <p:nvSpPr>
          <p:cNvPr id="62" name="TextBox 61"/>
          <p:cNvSpPr txBox="1"/>
          <p:nvPr/>
        </p:nvSpPr>
        <p:spPr>
          <a:xfrm>
            <a:off x="6330887" y="1602962"/>
            <a:ext cx="394907" cy="257175"/>
          </a:xfrm>
          <a:prstGeom prst="rect">
            <a:avLst/>
          </a:prstGeom>
          <a:solidFill>
            <a:srgbClr val="FFFFFF"/>
          </a:solidFill>
        </p:spPr>
        <p:txBody>
          <a:bodyPr wrap="none" lIns="71438" tIns="14383" rIns="214313" bIns="14383" rtlCol="0">
            <a:spAutoFit/>
          </a:bodyPr>
          <a:lstStyle/>
          <a:p>
            <a:pPr marL="0" marR="0" lvl="0" indent="0" algn="l" fontAlgn="base"/>
            <a:r>
              <a:rPr sz="630" b="0" i="0" u="none" strike="noStrike">
                <a:solidFill>
                  <a:srgbClr val="333333"/>
                </a:solidFill>
                <a:latin typeface="Calibri"/>
              </a:rPr>
              <a:t>Supplier Country</a:t>
            </a:r>
          </a:p>
        </p:txBody>
      </p:sp>
      <p:sp>
        <p:nvSpPr>
          <p:cNvPr id="63" name="TextBox 62"/>
          <p:cNvSpPr txBox="1"/>
          <p:nvPr/>
        </p:nvSpPr>
        <p:spPr>
          <a:xfrm>
            <a:off x="6725793" y="1602962"/>
            <a:ext cx="394907" cy="257175"/>
          </a:xfrm>
          <a:prstGeom prst="rect">
            <a:avLst/>
          </a:prstGeom>
          <a:solidFill>
            <a:srgbClr val="FFFFFF"/>
          </a:solidFill>
        </p:spPr>
        <p:txBody>
          <a:bodyPr wrap="none" lIns="71438" tIns="14383" rIns="214313" bIns="14383" rtlCol="0">
            <a:spAutoFit/>
          </a:bodyPr>
          <a:lstStyle/>
          <a:p>
            <a:pPr marL="0" marR="0" lvl="0" indent="0" algn="r" fontAlgn="base"/>
            <a:r>
              <a:rPr sz="630" b="0" i="0" u="none" strike="noStrike">
                <a:solidFill>
                  <a:srgbClr val="333333"/>
                </a:solidFill>
                <a:latin typeface="Calibri"/>
              </a:rPr>
              <a:t>No. Orders</a:t>
            </a:r>
          </a:p>
        </p:txBody>
      </p:sp>
      <p:sp>
        <p:nvSpPr>
          <p:cNvPr id="64" name="TextBox 63"/>
          <p:cNvSpPr txBox="1"/>
          <p:nvPr/>
        </p:nvSpPr>
        <p:spPr>
          <a:xfrm>
            <a:off x="7120700" y="1602962"/>
            <a:ext cx="394907" cy="257175"/>
          </a:xfrm>
          <a:prstGeom prst="rect">
            <a:avLst/>
          </a:prstGeom>
          <a:solidFill>
            <a:srgbClr val="FFFFFF"/>
          </a:solidFill>
        </p:spPr>
        <p:txBody>
          <a:bodyPr wrap="none" lIns="71438" tIns="14383" rIns="214313" bIns="14383" rtlCol="0">
            <a:spAutoFit/>
          </a:bodyPr>
          <a:lstStyle/>
          <a:p>
            <a:pPr marL="0" marR="0" lvl="0" indent="0" algn="r" fontAlgn="base"/>
            <a:r>
              <a:rPr sz="630" b="0" i="0" u="none" strike="noStrike">
                <a:solidFill>
                  <a:srgbClr val="333333"/>
                </a:solidFill>
                <a:latin typeface="Calibri"/>
              </a:rPr>
              <a:t>% HR</a:t>
            </a:r>
          </a:p>
        </p:txBody>
      </p:sp>
      <p:sp>
        <p:nvSpPr>
          <p:cNvPr id="65" name="TextBox 64"/>
          <p:cNvSpPr txBox="1"/>
          <p:nvPr/>
        </p:nvSpPr>
        <p:spPr>
          <a:xfrm>
            <a:off x="7515606" y="1602962"/>
            <a:ext cx="592360" cy="257175"/>
          </a:xfrm>
          <a:prstGeom prst="rect">
            <a:avLst/>
          </a:prstGeom>
          <a:solidFill>
            <a:srgbClr val="FFFFFF"/>
          </a:solidFill>
        </p:spPr>
        <p:txBody>
          <a:bodyPr wrap="none" lIns="71438" tIns="14383" rIns="214313" bIns="14383" rtlCol="0">
            <a:spAutoFit/>
          </a:bodyPr>
          <a:lstStyle/>
          <a:p>
            <a:pPr marL="0" marR="0" lvl="0" indent="0" algn="r" fontAlgn="base"/>
            <a:r>
              <a:rPr sz="630" b="0" i="0" u="none" strike="noStrike">
                <a:solidFill>
                  <a:srgbClr val="333333"/>
                </a:solidFill>
                <a:latin typeface="Calibri"/>
              </a:rPr>
              <a:t>CERN (CHF)</a:t>
            </a:r>
          </a:p>
        </p:txBody>
      </p:sp>
      <p:sp>
        <p:nvSpPr>
          <p:cNvPr id="66" name="TextBox 65"/>
          <p:cNvSpPr txBox="1"/>
          <p:nvPr/>
        </p:nvSpPr>
        <p:spPr>
          <a:xfrm>
            <a:off x="8107966" y="1602962"/>
            <a:ext cx="592360" cy="257175"/>
          </a:xfrm>
          <a:prstGeom prst="rect">
            <a:avLst/>
          </a:prstGeom>
          <a:solidFill>
            <a:srgbClr val="FFFFFF"/>
          </a:solidFill>
        </p:spPr>
        <p:txBody>
          <a:bodyPr wrap="none" lIns="71438" tIns="14383" rIns="214313" bIns="14383" rtlCol="0">
            <a:spAutoFit/>
          </a:bodyPr>
          <a:lstStyle/>
          <a:p>
            <a:pPr marL="0" marR="0" lvl="0" indent="0" algn="r" fontAlgn="base"/>
            <a:r>
              <a:rPr sz="630" b="0" i="0" u="none" strike="noStrike">
                <a:solidFill>
                  <a:srgbClr val="333333"/>
                </a:solidFill>
                <a:latin typeface="Calibri"/>
              </a:rPr>
              <a:t>Teams (CHF)</a:t>
            </a:r>
          </a:p>
        </p:txBody>
      </p:sp>
      <p:sp>
        <p:nvSpPr>
          <p:cNvPr id="67" name="TextBox 66"/>
          <p:cNvSpPr txBox="1"/>
          <p:nvPr/>
        </p:nvSpPr>
        <p:spPr>
          <a:xfrm>
            <a:off x="4751356" y="1860233"/>
            <a:ext cx="157953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UNIVERSITY OF ZAGREB FER</a:t>
            </a:r>
          </a:p>
        </p:txBody>
      </p:sp>
      <p:sp>
        <p:nvSpPr>
          <p:cNvPr id="68" name="TextBox 67"/>
          <p:cNvSpPr txBox="1"/>
          <p:nvPr/>
        </p:nvSpPr>
        <p:spPr>
          <a:xfrm>
            <a:off x="6330887" y="1860233"/>
            <a:ext cx="394907"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HR</a:t>
            </a:r>
          </a:p>
        </p:txBody>
      </p:sp>
      <p:sp>
        <p:nvSpPr>
          <p:cNvPr id="69" name="TextBox 68"/>
          <p:cNvSpPr txBox="1"/>
          <p:nvPr/>
        </p:nvSpPr>
        <p:spPr>
          <a:xfrm>
            <a:off x="6725793" y="1860233"/>
            <a:ext cx="394907"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a:t>
            </a:r>
          </a:p>
        </p:txBody>
      </p:sp>
      <p:sp>
        <p:nvSpPr>
          <p:cNvPr id="70" name="TextBox 69"/>
          <p:cNvSpPr txBox="1"/>
          <p:nvPr/>
        </p:nvSpPr>
        <p:spPr>
          <a:xfrm>
            <a:off x="7120700" y="1860233"/>
            <a:ext cx="394907"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100</a:t>
            </a:r>
          </a:p>
        </p:txBody>
      </p:sp>
      <p:sp>
        <p:nvSpPr>
          <p:cNvPr id="71" name="TextBox 70"/>
          <p:cNvSpPr txBox="1"/>
          <p:nvPr/>
        </p:nvSpPr>
        <p:spPr>
          <a:xfrm>
            <a:off x="7515606" y="1860233"/>
            <a:ext cx="592360"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84 912</a:t>
            </a:r>
          </a:p>
        </p:txBody>
      </p:sp>
      <p:sp>
        <p:nvSpPr>
          <p:cNvPr id="72" name="TextBox 71"/>
          <p:cNvSpPr txBox="1"/>
          <p:nvPr/>
        </p:nvSpPr>
        <p:spPr>
          <a:xfrm>
            <a:off x="8107966" y="1860233"/>
            <a:ext cx="592360"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73" name="TextBox 72"/>
          <p:cNvSpPr txBox="1"/>
          <p:nvPr/>
        </p:nvSpPr>
        <p:spPr>
          <a:xfrm>
            <a:off x="4751356" y="2038922"/>
            <a:ext cx="1579531"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SPIROFLEX</a:t>
            </a:r>
          </a:p>
        </p:txBody>
      </p:sp>
      <p:sp>
        <p:nvSpPr>
          <p:cNvPr id="74" name="TextBox 73"/>
          <p:cNvSpPr txBox="1"/>
          <p:nvPr/>
        </p:nvSpPr>
        <p:spPr>
          <a:xfrm>
            <a:off x="6330887" y="2038922"/>
            <a:ext cx="394907"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HR</a:t>
            </a:r>
          </a:p>
        </p:txBody>
      </p:sp>
      <p:sp>
        <p:nvSpPr>
          <p:cNvPr id="75" name="TextBox 74"/>
          <p:cNvSpPr txBox="1"/>
          <p:nvPr/>
        </p:nvSpPr>
        <p:spPr>
          <a:xfrm>
            <a:off x="6725793" y="2038922"/>
            <a:ext cx="394907"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13</a:t>
            </a:r>
          </a:p>
        </p:txBody>
      </p:sp>
      <p:sp>
        <p:nvSpPr>
          <p:cNvPr id="76" name="TextBox 75"/>
          <p:cNvSpPr txBox="1"/>
          <p:nvPr/>
        </p:nvSpPr>
        <p:spPr>
          <a:xfrm>
            <a:off x="7120700" y="2038922"/>
            <a:ext cx="394907"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97</a:t>
            </a:r>
          </a:p>
        </p:txBody>
      </p:sp>
      <p:sp>
        <p:nvSpPr>
          <p:cNvPr id="77" name="TextBox 76"/>
          <p:cNvSpPr txBox="1"/>
          <p:nvPr/>
        </p:nvSpPr>
        <p:spPr>
          <a:xfrm>
            <a:off x="7515606" y="2038922"/>
            <a:ext cx="592360"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68 388</a:t>
            </a:r>
          </a:p>
        </p:txBody>
      </p:sp>
      <p:sp>
        <p:nvSpPr>
          <p:cNvPr id="78" name="TextBox 77"/>
          <p:cNvSpPr txBox="1"/>
          <p:nvPr/>
        </p:nvSpPr>
        <p:spPr>
          <a:xfrm>
            <a:off x="8107966" y="2038922"/>
            <a:ext cx="592360"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79" name="TextBox 78"/>
          <p:cNvSpPr txBox="1"/>
          <p:nvPr/>
        </p:nvSpPr>
        <p:spPr>
          <a:xfrm>
            <a:off x="4751356" y="2217611"/>
            <a:ext cx="157953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LEGRADMETAL GREDICAK</a:t>
            </a:r>
          </a:p>
        </p:txBody>
      </p:sp>
      <p:sp>
        <p:nvSpPr>
          <p:cNvPr id="80" name="TextBox 79"/>
          <p:cNvSpPr txBox="1"/>
          <p:nvPr/>
        </p:nvSpPr>
        <p:spPr>
          <a:xfrm>
            <a:off x="6330887" y="2217611"/>
            <a:ext cx="394907"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HR</a:t>
            </a:r>
          </a:p>
        </p:txBody>
      </p:sp>
      <p:sp>
        <p:nvSpPr>
          <p:cNvPr id="81" name="TextBox 80"/>
          <p:cNvSpPr txBox="1"/>
          <p:nvPr/>
        </p:nvSpPr>
        <p:spPr>
          <a:xfrm>
            <a:off x="6725793" y="2217611"/>
            <a:ext cx="394907"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15</a:t>
            </a:r>
          </a:p>
        </p:txBody>
      </p:sp>
      <p:sp>
        <p:nvSpPr>
          <p:cNvPr id="82" name="TextBox 81"/>
          <p:cNvSpPr txBox="1"/>
          <p:nvPr/>
        </p:nvSpPr>
        <p:spPr>
          <a:xfrm>
            <a:off x="7120700" y="2217611"/>
            <a:ext cx="394907"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100</a:t>
            </a:r>
          </a:p>
        </p:txBody>
      </p:sp>
      <p:sp>
        <p:nvSpPr>
          <p:cNvPr id="83" name="TextBox 82"/>
          <p:cNvSpPr txBox="1"/>
          <p:nvPr/>
        </p:nvSpPr>
        <p:spPr>
          <a:xfrm>
            <a:off x="7515606" y="2217611"/>
            <a:ext cx="592360"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52 764</a:t>
            </a:r>
          </a:p>
        </p:txBody>
      </p:sp>
      <p:sp>
        <p:nvSpPr>
          <p:cNvPr id="84" name="TextBox 83"/>
          <p:cNvSpPr txBox="1"/>
          <p:nvPr/>
        </p:nvSpPr>
        <p:spPr>
          <a:xfrm>
            <a:off x="8107966" y="2217611"/>
            <a:ext cx="592360"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85" name="TextBox 84"/>
          <p:cNvSpPr txBox="1"/>
          <p:nvPr/>
        </p:nvSpPr>
        <p:spPr>
          <a:xfrm>
            <a:off x="4751356" y="2396300"/>
            <a:ext cx="1579531"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ELECTROTEL</a:t>
            </a:r>
          </a:p>
        </p:txBody>
      </p:sp>
      <p:sp>
        <p:nvSpPr>
          <p:cNvPr id="86" name="TextBox 85"/>
          <p:cNvSpPr txBox="1"/>
          <p:nvPr/>
        </p:nvSpPr>
        <p:spPr>
          <a:xfrm>
            <a:off x="6330887" y="2396300"/>
            <a:ext cx="394907"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RO</a:t>
            </a:r>
          </a:p>
        </p:txBody>
      </p:sp>
      <p:sp>
        <p:nvSpPr>
          <p:cNvPr id="87" name="TextBox 86"/>
          <p:cNvSpPr txBox="1"/>
          <p:nvPr/>
        </p:nvSpPr>
        <p:spPr>
          <a:xfrm>
            <a:off x="6725793" y="2396300"/>
            <a:ext cx="394907"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6</a:t>
            </a:r>
          </a:p>
        </p:txBody>
      </p:sp>
      <p:sp>
        <p:nvSpPr>
          <p:cNvPr id="88" name="TextBox 87"/>
          <p:cNvSpPr txBox="1"/>
          <p:nvPr/>
        </p:nvSpPr>
        <p:spPr>
          <a:xfrm>
            <a:off x="7120700" y="2396300"/>
            <a:ext cx="394907"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4</a:t>
            </a:r>
          </a:p>
        </p:txBody>
      </p:sp>
      <p:sp>
        <p:nvSpPr>
          <p:cNvPr id="89" name="TextBox 88"/>
          <p:cNvSpPr txBox="1"/>
          <p:nvPr/>
        </p:nvSpPr>
        <p:spPr>
          <a:xfrm>
            <a:off x="7515606" y="2396300"/>
            <a:ext cx="592360"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44 277</a:t>
            </a:r>
          </a:p>
        </p:txBody>
      </p:sp>
      <p:sp>
        <p:nvSpPr>
          <p:cNvPr id="90" name="TextBox 89"/>
          <p:cNvSpPr txBox="1"/>
          <p:nvPr/>
        </p:nvSpPr>
        <p:spPr>
          <a:xfrm>
            <a:off x="8107966" y="2396300"/>
            <a:ext cx="592360"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91" name="TextBox 90"/>
          <p:cNvSpPr txBox="1"/>
          <p:nvPr/>
        </p:nvSpPr>
        <p:spPr>
          <a:xfrm>
            <a:off x="4751356" y="2575084"/>
            <a:ext cx="157953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RUDER BOSKOVIC INSTITUTE</a:t>
            </a:r>
          </a:p>
        </p:txBody>
      </p:sp>
      <p:sp>
        <p:nvSpPr>
          <p:cNvPr id="92" name="TextBox 91"/>
          <p:cNvSpPr txBox="1"/>
          <p:nvPr/>
        </p:nvSpPr>
        <p:spPr>
          <a:xfrm>
            <a:off x="6330887" y="2575084"/>
            <a:ext cx="394907"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HR</a:t>
            </a:r>
          </a:p>
        </p:txBody>
      </p:sp>
      <p:sp>
        <p:nvSpPr>
          <p:cNvPr id="93" name="TextBox 92"/>
          <p:cNvSpPr txBox="1"/>
          <p:nvPr/>
        </p:nvSpPr>
        <p:spPr>
          <a:xfrm>
            <a:off x="6725793" y="2575084"/>
            <a:ext cx="394907"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13</a:t>
            </a:r>
          </a:p>
        </p:txBody>
      </p:sp>
      <p:sp>
        <p:nvSpPr>
          <p:cNvPr id="94" name="TextBox 93"/>
          <p:cNvSpPr txBox="1"/>
          <p:nvPr/>
        </p:nvSpPr>
        <p:spPr>
          <a:xfrm>
            <a:off x="7120700" y="2575084"/>
            <a:ext cx="394907"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100</a:t>
            </a:r>
          </a:p>
        </p:txBody>
      </p:sp>
      <p:sp>
        <p:nvSpPr>
          <p:cNvPr id="95" name="TextBox 94"/>
          <p:cNvSpPr txBox="1"/>
          <p:nvPr/>
        </p:nvSpPr>
        <p:spPr>
          <a:xfrm>
            <a:off x="7515606" y="2575084"/>
            <a:ext cx="592360"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27 964</a:t>
            </a:r>
          </a:p>
        </p:txBody>
      </p:sp>
      <p:sp>
        <p:nvSpPr>
          <p:cNvPr id="96" name="TextBox 95"/>
          <p:cNvSpPr txBox="1"/>
          <p:nvPr/>
        </p:nvSpPr>
        <p:spPr>
          <a:xfrm>
            <a:off x="8107966" y="2575084"/>
            <a:ext cx="592360"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97" name="TextBox 96"/>
          <p:cNvSpPr txBox="1"/>
          <p:nvPr/>
        </p:nvSpPr>
        <p:spPr>
          <a:xfrm>
            <a:off x="4751356" y="2753773"/>
            <a:ext cx="1579531"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EUROMODUL SCHWEIZ AG</a:t>
            </a:r>
          </a:p>
        </p:txBody>
      </p:sp>
      <p:sp>
        <p:nvSpPr>
          <p:cNvPr id="98" name="TextBox 97"/>
          <p:cNvSpPr txBox="1"/>
          <p:nvPr/>
        </p:nvSpPr>
        <p:spPr>
          <a:xfrm>
            <a:off x="6330887" y="2753773"/>
            <a:ext cx="394907"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CH</a:t>
            </a:r>
          </a:p>
        </p:txBody>
      </p:sp>
      <p:sp>
        <p:nvSpPr>
          <p:cNvPr id="99" name="TextBox 98"/>
          <p:cNvSpPr txBox="1"/>
          <p:nvPr/>
        </p:nvSpPr>
        <p:spPr>
          <a:xfrm>
            <a:off x="6725793" y="2753773"/>
            <a:ext cx="394907"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a:t>
            </a:r>
          </a:p>
        </p:txBody>
      </p:sp>
      <p:sp>
        <p:nvSpPr>
          <p:cNvPr id="100" name="TextBox 99"/>
          <p:cNvSpPr txBox="1"/>
          <p:nvPr/>
        </p:nvSpPr>
        <p:spPr>
          <a:xfrm>
            <a:off x="7120700" y="2753773"/>
            <a:ext cx="394907"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71</a:t>
            </a:r>
          </a:p>
        </p:txBody>
      </p:sp>
      <p:sp>
        <p:nvSpPr>
          <p:cNvPr id="101" name="TextBox 100"/>
          <p:cNvSpPr txBox="1"/>
          <p:nvPr/>
        </p:nvSpPr>
        <p:spPr>
          <a:xfrm>
            <a:off x="7515606" y="2753773"/>
            <a:ext cx="592360"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15 008</a:t>
            </a:r>
          </a:p>
        </p:txBody>
      </p:sp>
      <p:sp>
        <p:nvSpPr>
          <p:cNvPr id="102" name="TextBox 101"/>
          <p:cNvSpPr txBox="1"/>
          <p:nvPr/>
        </p:nvSpPr>
        <p:spPr>
          <a:xfrm>
            <a:off x="8107966" y="2753773"/>
            <a:ext cx="592360"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103" name="TextBox 102"/>
          <p:cNvSpPr txBox="1"/>
          <p:nvPr/>
        </p:nvSpPr>
        <p:spPr>
          <a:xfrm>
            <a:off x="4751356" y="2932462"/>
            <a:ext cx="157953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UO CRNI MACAK</a:t>
            </a:r>
          </a:p>
        </p:txBody>
      </p:sp>
      <p:sp>
        <p:nvSpPr>
          <p:cNvPr id="104" name="TextBox 103"/>
          <p:cNvSpPr txBox="1"/>
          <p:nvPr/>
        </p:nvSpPr>
        <p:spPr>
          <a:xfrm>
            <a:off x="6330887" y="2932462"/>
            <a:ext cx="394907"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HR</a:t>
            </a:r>
          </a:p>
        </p:txBody>
      </p:sp>
      <p:sp>
        <p:nvSpPr>
          <p:cNvPr id="105" name="TextBox 104"/>
          <p:cNvSpPr txBox="1"/>
          <p:nvPr/>
        </p:nvSpPr>
        <p:spPr>
          <a:xfrm>
            <a:off x="6725793" y="2932462"/>
            <a:ext cx="394907"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a:t>
            </a:r>
          </a:p>
        </p:txBody>
      </p:sp>
      <p:sp>
        <p:nvSpPr>
          <p:cNvPr id="106" name="TextBox 105"/>
          <p:cNvSpPr txBox="1"/>
          <p:nvPr/>
        </p:nvSpPr>
        <p:spPr>
          <a:xfrm>
            <a:off x="7120700" y="2932462"/>
            <a:ext cx="394907"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100</a:t>
            </a:r>
          </a:p>
        </p:txBody>
      </p:sp>
      <p:sp>
        <p:nvSpPr>
          <p:cNvPr id="107" name="TextBox 106"/>
          <p:cNvSpPr txBox="1"/>
          <p:nvPr/>
        </p:nvSpPr>
        <p:spPr>
          <a:xfrm>
            <a:off x="7515606" y="2932462"/>
            <a:ext cx="592360"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108" name="TextBox 107"/>
          <p:cNvSpPr txBox="1"/>
          <p:nvPr/>
        </p:nvSpPr>
        <p:spPr>
          <a:xfrm>
            <a:off x="8107966" y="2932462"/>
            <a:ext cx="592360"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109" name="TextBox 108"/>
          <p:cNvSpPr txBox="1"/>
          <p:nvPr/>
        </p:nvSpPr>
        <p:spPr>
          <a:xfrm>
            <a:off x="4751356" y="3111246"/>
            <a:ext cx="1579531"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ASCENSEURS SCHINDLER</a:t>
            </a:r>
          </a:p>
        </p:txBody>
      </p:sp>
      <p:sp>
        <p:nvSpPr>
          <p:cNvPr id="110" name="TextBox 109"/>
          <p:cNvSpPr txBox="1"/>
          <p:nvPr/>
        </p:nvSpPr>
        <p:spPr>
          <a:xfrm>
            <a:off x="6330887" y="3111246"/>
            <a:ext cx="394907"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CH</a:t>
            </a:r>
          </a:p>
        </p:txBody>
      </p:sp>
      <p:sp>
        <p:nvSpPr>
          <p:cNvPr id="111" name="TextBox 110"/>
          <p:cNvSpPr txBox="1"/>
          <p:nvPr/>
        </p:nvSpPr>
        <p:spPr>
          <a:xfrm>
            <a:off x="6725793" y="3111246"/>
            <a:ext cx="394907"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2</a:t>
            </a:r>
          </a:p>
        </p:txBody>
      </p:sp>
      <p:sp>
        <p:nvSpPr>
          <p:cNvPr id="112" name="TextBox 111"/>
          <p:cNvSpPr txBox="1"/>
          <p:nvPr/>
        </p:nvSpPr>
        <p:spPr>
          <a:xfrm>
            <a:off x="7120700" y="3111246"/>
            <a:ext cx="394907"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2</a:t>
            </a:r>
          </a:p>
        </p:txBody>
      </p:sp>
      <p:sp>
        <p:nvSpPr>
          <p:cNvPr id="113" name="TextBox 112"/>
          <p:cNvSpPr txBox="1"/>
          <p:nvPr/>
        </p:nvSpPr>
        <p:spPr>
          <a:xfrm>
            <a:off x="7515606" y="3111246"/>
            <a:ext cx="592360"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6 403</a:t>
            </a:r>
          </a:p>
        </p:txBody>
      </p:sp>
      <p:sp>
        <p:nvSpPr>
          <p:cNvPr id="114" name="TextBox 113"/>
          <p:cNvSpPr txBox="1"/>
          <p:nvPr/>
        </p:nvSpPr>
        <p:spPr>
          <a:xfrm>
            <a:off x="8107966" y="3111246"/>
            <a:ext cx="592360"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115" name="TextBox 114"/>
          <p:cNvSpPr txBox="1"/>
          <p:nvPr/>
        </p:nvSpPr>
        <p:spPr>
          <a:xfrm>
            <a:off x="4751356" y="3289935"/>
            <a:ext cx="157953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LOVATO KONCAR</a:t>
            </a:r>
          </a:p>
        </p:txBody>
      </p:sp>
      <p:sp>
        <p:nvSpPr>
          <p:cNvPr id="116" name="TextBox 115"/>
          <p:cNvSpPr txBox="1"/>
          <p:nvPr/>
        </p:nvSpPr>
        <p:spPr>
          <a:xfrm>
            <a:off x="6330887" y="3289935"/>
            <a:ext cx="394907"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HR</a:t>
            </a:r>
          </a:p>
        </p:txBody>
      </p:sp>
      <p:sp>
        <p:nvSpPr>
          <p:cNvPr id="117" name="TextBox 116"/>
          <p:cNvSpPr txBox="1"/>
          <p:nvPr/>
        </p:nvSpPr>
        <p:spPr>
          <a:xfrm>
            <a:off x="6725793" y="3289935"/>
            <a:ext cx="394907"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a:t>
            </a:r>
          </a:p>
        </p:txBody>
      </p:sp>
      <p:sp>
        <p:nvSpPr>
          <p:cNvPr id="118" name="TextBox 117"/>
          <p:cNvSpPr txBox="1"/>
          <p:nvPr/>
        </p:nvSpPr>
        <p:spPr>
          <a:xfrm>
            <a:off x="7120700" y="3289935"/>
            <a:ext cx="394907"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100</a:t>
            </a:r>
          </a:p>
        </p:txBody>
      </p:sp>
      <p:sp>
        <p:nvSpPr>
          <p:cNvPr id="119" name="TextBox 118"/>
          <p:cNvSpPr txBox="1"/>
          <p:nvPr/>
        </p:nvSpPr>
        <p:spPr>
          <a:xfrm>
            <a:off x="7515606" y="3289935"/>
            <a:ext cx="592360"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3 281</a:t>
            </a:r>
          </a:p>
        </p:txBody>
      </p:sp>
      <p:sp>
        <p:nvSpPr>
          <p:cNvPr id="120" name="TextBox 119"/>
          <p:cNvSpPr txBox="1"/>
          <p:nvPr/>
        </p:nvSpPr>
        <p:spPr>
          <a:xfrm>
            <a:off x="8107966" y="3289935"/>
            <a:ext cx="592360"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a:t>
            </a:r>
          </a:p>
        </p:txBody>
      </p:sp>
      <p:sp>
        <p:nvSpPr>
          <p:cNvPr id="121" name="TextBox 120"/>
          <p:cNvSpPr txBox="1"/>
          <p:nvPr/>
        </p:nvSpPr>
        <p:spPr>
          <a:xfrm>
            <a:off x="4751356" y="3468624"/>
            <a:ext cx="1579531" cy="208693"/>
          </a:xfrm>
          <a:prstGeom prst="rect">
            <a:avLst/>
          </a:prstGeom>
          <a:solidFill>
            <a:srgbClr val="FFFFFF"/>
          </a:solidFill>
        </p:spPr>
        <p:txBody>
          <a:bodyPr wrap="none" lIns="71438" tIns="18002" rIns="71438" bIns="48006" rtlCol="0">
            <a:spAutoFit/>
          </a:bodyPr>
          <a:lstStyle/>
          <a:p>
            <a:pPr marL="0" marR="0" lvl="0" indent="0" algn="l" fontAlgn="base"/>
            <a:r>
              <a:rPr sz="788" b="0" i="0" u="none" strike="noStrike">
                <a:solidFill>
                  <a:srgbClr val="333333"/>
                </a:solidFill>
                <a:latin typeface="Calibri"/>
              </a:rPr>
              <a:t>OCTOPUS DOO</a:t>
            </a:r>
          </a:p>
        </p:txBody>
      </p:sp>
      <p:sp>
        <p:nvSpPr>
          <p:cNvPr id="122" name="TextBox 121"/>
          <p:cNvSpPr txBox="1"/>
          <p:nvPr/>
        </p:nvSpPr>
        <p:spPr>
          <a:xfrm>
            <a:off x="6330887" y="3468624"/>
            <a:ext cx="394907" cy="208693"/>
          </a:xfrm>
          <a:prstGeom prst="rect">
            <a:avLst/>
          </a:prstGeom>
          <a:solidFill>
            <a:srgbClr val="FFFFFF"/>
          </a:solidFill>
        </p:spPr>
        <p:txBody>
          <a:bodyPr wrap="none" lIns="71438" tIns="18002" rIns="71438" bIns="48006" rtlCol="0">
            <a:spAutoFit/>
          </a:bodyPr>
          <a:lstStyle/>
          <a:p>
            <a:pPr marL="0" marR="0" lvl="0" indent="0" algn="l" fontAlgn="base"/>
            <a:r>
              <a:rPr sz="788" b="0" i="0" u="none" strike="noStrike">
                <a:solidFill>
                  <a:srgbClr val="333333"/>
                </a:solidFill>
                <a:latin typeface="Calibri"/>
              </a:rPr>
              <a:t>HR</a:t>
            </a:r>
          </a:p>
        </p:txBody>
      </p:sp>
      <p:sp>
        <p:nvSpPr>
          <p:cNvPr id="123" name="TextBox 122"/>
          <p:cNvSpPr txBox="1"/>
          <p:nvPr/>
        </p:nvSpPr>
        <p:spPr>
          <a:xfrm>
            <a:off x="6725793" y="3468624"/>
            <a:ext cx="394907" cy="208693"/>
          </a:xfrm>
          <a:prstGeom prst="rect">
            <a:avLst/>
          </a:prstGeom>
          <a:solidFill>
            <a:srgbClr val="FFFFFF"/>
          </a:solidFill>
        </p:spPr>
        <p:txBody>
          <a:bodyPr wrap="none" lIns="71438" tIns="18002" rIns="71438" bIns="48006" rtlCol="0">
            <a:spAutoFit/>
          </a:bodyPr>
          <a:lstStyle/>
          <a:p>
            <a:pPr marL="0" marR="0" lvl="0" indent="0" algn="r" fontAlgn="base"/>
            <a:r>
              <a:rPr sz="788" b="0" i="0" u="none" strike="noStrike">
                <a:solidFill>
                  <a:srgbClr val="333333"/>
                </a:solidFill>
                <a:latin typeface="Calibri"/>
              </a:rPr>
              <a:t>1</a:t>
            </a:r>
          </a:p>
        </p:txBody>
      </p:sp>
      <p:sp>
        <p:nvSpPr>
          <p:cNvPr id="124" name="TextBox 123"/>
          <p:cNvSpPr txBox="1"/>
          <p:nvPr/>
        </p:nvSpPr>
        <p:spPr>
          <a:xfrm>
            <a:off x="7120700" y="3468624"/>
            <a:ext cx="394907" cy="208693"/>
          </a:xfrm>
          <a:prstGeom prst="rect">
            <a:avLst/>
          </a:prstGeom>
          <a:solidFill>
            <a:srgbClr val="FFFFFF"/>
          </a:solidFill>
        </p:spPr>
        <p:txBody>
          <a:bodyPr wrap="none" lIns="71438" tIns="18002" rIns="71438" bIns="48006" rtlCol="0">
            <a:spAutoFit/>
          </a:bodyPr>
          <a:lstStyle/>
          <a:p>
            <a:pPr marL="0" marR="0" lvl="0" indent="0" algn="r" fontAlgn="base"/>
            <a:r>
              <a:rPr sz="788" b="0" i="0" u="none" strike="noStrike">
                <a:solidFill>
                  <a:srgbClr val="333333"/>
                </a:solidFill>
                <a:latin typeface="Calibri"/>
              </a:rPr>
              <a:t>100</a:t>
            </a:r>
          </a:p>
        </p:txBody>
      </p:sp>
      <p:sp>
        <p:nvSpPr>
          <p:cNvPr id="125" name="TextBox 124"/>
          <p:cNvSpPr txBox="1"/>
          <p:nvPr/>
        </p:nvSpPr>
        <p:spPr>
          <a:xfrm>
            <a:off x="7515606" y="3468624"/>
            <a:ext cx="592360" cy="208693"/>
          </a:xfrm>
          <a:prstGeom prst="rect">
            <a:avLst/>
          </a:prstGeom>
          <a:solidFill>
            <a:srgbClr val="FFFFFF"/>
          </a:solidFill>
        </p:spPr>
        <p:txBody>
          <a:bodyPr wrap="none" lIns="71438" tIns="18002" rIns="71438" bIns="48006" rtlCol="0">
            <a:spAutoFit/>
          </a:bodyPr>
          <a:lstStyle/>
          <a:p>
            <a:pPr marL="0" marR="0" lvl="0" indent="0" algn="r" fontAlgn="base"/>
            <a:r>
              <a:rPr sz="788" b="0" i="0" u="none" strike="noStrike">
                <a:solidFill>
                  <a:srgbClr val="333333"/>
                </a:solidFill>
                <a:latin typeface="Calibri"/>
              </a:rPr>
              <a:t>–</a:t>
            </a:r>
          </a:p>
        </p:txBody>
      </p:sp>
      <p:sp>
        <p:nvSpPr>
          <p:cNvPr id="126" name="TextBox 125"/>
          <p:cNvSpPr txBox="1"/>
          <p:nvPr/>
        </p:nvSpPr>
        <p:spPr>
          <a:xfrm>
            <a:off x="8107966" y="3468624"/>
            <a:ext cx="592360" cy="208693"/>
          </a:xfrm>
          <a:prstGeom prst="rect">
            <a:avLst/>
          </a:prstGeom>
          <a:solidFill>
            <a:srgbClr val="FFFFFF"/>
          </a:solidFill>
        </p:spPr>
        <p:txBody>
          <a:bodyPr wrap="none" lIns="71438" tIns="18002" rIns="71438" bIns="48006" rtlCol="0">
            <a:spAutoFit/>
          </a:bodyPr>
          <a:lstStyle/>
          <a:p>
            <a:pPr marL="0" marR="0" lvl="0" indent="0" algn="r" fontAlgn="base"/>
            <a:r>
              <a:rPr sz="788" b="0" i="0" u="none" strike="noStrike">
                <a:solidFill>
                  <a:srgbClr val="333333"/>
                </a:solidFill>
                <a:latin typeface="Calibri"/>
              </a:rPr>
              <a: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8700230" cy="3314510"/>
          <a:chOff x="0" y="0"/>
          <a:chExt cx="8700230" cy="3314510"/>
        </a:xfrm>
      </p:grpSpPr>
      <p:sp>
        <p:nvSpPr>
          <p:cNvPr id="47" name="TextBox 46"/>
          <p:cNvSpPr txBox="1"/>
          <p:nvPr/>
        </p:nvSpPr>
        <p:spPr>
          <a:xfrm>
            <a:off x="1948244" y="576263"/>
            <a:ext cx="3213830" cy="221456"/>
          </a:xfrm>
          <a:prstGeom prst="rect">
            <a:avLst/>
          </a:prstGeom>
          <a:solidFill>
            <a:srgbClr val="FFFFFF"/>
          </a:solidFill>
        </p:spPr>
        <p:txBody>
          <a:bodyPr wrap="none" lIns="0" tIns="0" rIns="0" bIns="0" rtlCol="0">
            <a:spAutoFit/>
          </a:bodyPr>
          <a:lstStyle/>
          <a:p>
            <a:pPr marL="0" marR="0" lvl="0" indent="0" algn="l" fontAlgn="base"/>
            <a:r>
              <a:rPr sz="1350" b="0" i="0" u="none" strike="noStrike">
                <a:solidFill>
                  <a:srgbClr val="333333"/>
                </a:solidFill>
                <a:latin typeface="Calibri"/>
              </a:rPr>
              <a:t>List of contract/orders with the highest turnover in 2024 for Croatia</a:t>
            </a:r>
          </a:p>
        </p:txBody>
      </p:sp>
      <p:graphicFrame>
        <p:nvGraphicFramePr>
          <p:cNvPr id="2" name="Table 1"/>
          <p:cNvGraphicFramePr>
            <a:graphicFrameLocks noGrp="1"/>
          </p:cNvGraphicFramePr>
          <p:nvPr/>
        </p:nvGraphicFramePr>
        <p:xfrm>
          <a:off x="0" y="0"/>
          <a:ext cx="0" cy="0"/>
        </p:xfrm>
        <a:graphic>
          <a:graphicData uri="http://schemas.openxmlformats.org/drawingml/2006/table">
            <a:tbl>
              <a:tblPr firstRow="1" bandRow="1"/>
              <a:tblGrid>
                <a:gridCol w="1211675">
                  <a:extLst>
                    <a:ext uri="{9D8B030D-6E8A-4147-A177-3AD203B41FA5}">
                      <a16:colId xmlns:a16="http://schemas.microsoft.com/office/drawing/2014/main" val="20000"/>
                    </a:ext>
                  </a:extLst>
                </a:gridCol>
                <a:gridCol w="2566416">
                  <a:extLst>
                    <a:ext uri="{9D8B030D-6E8A-4147-A177-3AD203B41FA5}">
                      <a16:colId xmlns:a16="http://schemas.microsoft.com/office/drawing/2014/main" val="20001"/>
                    </a:ext>
                  </a:extLst>
                </a:gridCol>
                <a:gridCol w="2566416">
                  <a:extLst>
                    <a:ext uri="{9D8B030D-6E8A-4147-A177-3AD203B41FA5}">
                      <a16:colId xmlns:a16="http://schemas.microsoft.com/office/drawing/2014/main" val="20002"/>
                    </a:ext>
                  </a:extLst>
                </a:gridCol>
                <a:gridCol w="1163384">
                  <a:extLst>
                    <a:ext uri="{9D8B030D-6E8A-4147-A177-3AD203B41FA5}">
                      <a16:colId xmlns:a16="http://schemas.microsoft.com/office/drawing/2014/main" val="20003"/>
                    </a:ext>
                  </a:extLst>
                </a:gridCol>
              </a:tblGrid>
              <a:tr h="361950">
                <a:tc>
                  <a:txBody>
                    <a:bodyPr/>
                    <a:lstStyle/>
                    <a:p>
                      <a:pPr marL="0" marR="0" lvl="0" indent="0" algn="l" fontAlgn="base"/>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extLst>
                  <a:ext uri="{0D108BD9-81ED-4DB2-BD59-A6C34878D82A}">
                    <a16:rowId xmlns:a16="http://schemas.microsoft.com/office/drawing/2014/main" val="10000"/>
                  </a:ext>
                </a:extLst>
              </a:tr>
            </a:tbl>
          </a:graphicData>
        </a:graphic>
      </p:graphicFrame>
      <p:sp>
        <p:nvSpPr>
          <p:cNvPr id="3" name="TextBox 2"/>
          <p:cNvSpPr txBox="1"/>
          <p:nvPr/>
        </p:nvSpPr>
        <p:spPr>
          <a:xfrm>
            <a:off x="572262" y="1354360"/>
            <a:ext cx="1354550" cy="142970"/>
          </a:xfrm>
          <a:prstGeom prst="rect">
            <a:avLst/>
          </a:prstGeom>
          <a:solidFill>
            <a:srgbClr val="FFFFFF"/>
          </a:solidFill>
        </p:spPr>
        <p:txBody>
          <a:bodyPr wrap="none" lIns="71438" tIns="14383" rIns="71438" bIns="14383" rtlCol="0">
            <a:spAutoFit/>
          </a:bodyPr>
          <a:lstStyle/>
          <a:p>
            <a:pPr marL="0" marR="0" lvl="0" indent="0" algn="l" fontAlgn="base"/>
            <a:r>
              <a:rPr sz="630" b="0" i="0" u="none" strike="noStrike">
                <a:solidFill>
                  <a:srgbClr val="333333"/>
                </a:solidFill>
                <a:latin typeface="Calibri"/>
              </a:rPr>
              <a:t>Contract/Order</a:t>
            </a:r>
          </a:p>
        </p:txBody>
      </p:sp>
      <p:sp>
        <p:nvSpPr>
          <p:cNvPr id="4" name="TextBox 3"/>
          <p:cNvSpPr txBox="1"/>
          <p:nvPr/>
        </p:nvSpPr>
        <p:spPr>
          <a:xfrm>
            <a:off x="1926812" y="1354360"/>
            <a:ext cx="2709291" cy="142970"/>
          </a:xfrm>
          <a:prstGeom prst="rect">
            <a:avLst/>
          </a:prstGeom>
          <a:solidFill>
            <a:srgbClr val="FFFFFF"/>
          </a:solidFill>
        </p:spPr>
        <p:txBody>
          <a:bodyPr wrap="none" lIns="71438" tIns="14383" rIns="71438" bIns="14383" rtlCol="0">
            <a:spAutoFit/>
          </a:bodyPr>
          <a:lstStyle/>
          <a:p>
            <a:pPr marL="0" marR="0" lvl="0" indent="0" algn="l" fontAlgn="base"/>
            <a:r>
              <a:rPr sz="630" b="0" i="0" u="none" strike="noStrike">
                <a:solidFill>
                  <a:srgbClr val="333333"/>
                </a:solidFill>
                <a:latin typeface="Calibri"/>
              </a:rPr>
              <a:t>Description</a:t>
            </a:r>
          </a:p>
        </p:txBody>
      </p:sp>
      <p:sp>
        <p:nvSpPr>
          <p:cNvPr id="5" name="TextBox 4"/>
          <p:cNvSpPr txBox="1"/>
          <p:nvPr/>
        </p:nvSpPr>
        <p:spPr>
          <a:xfrm>
            <a:off x="4636103" y="1354360"/>
            <a:ext cx="2709291" cy="142970"/>
          </a:xfrm>
          <a:prstGeom prst="rect">
            <a:avLst/>
          </a:prstGeom>
          <a:solidFill>
            <a:srgbClr val="FFFFFF"/>
          </a:solidFill>
        </p:spPr>
        <p:txBody>
          <a:bodyPr wrap="none" lIns="71438" tIns="14383" rIns="71438" bIns="14383" rtlCol="0">
            <a:spAutoFit/>
          </a:bodyPr>
          <a:lstStyle/>
          <a:p>
            <a:pPr marL="0" marR="0" lvl="0" indent="0" algn="l" fontAlgn="base"/>
            <a:r>
              <a:rPr sz="630" b="0" i="0" u="none" strike="noStrike">
                <a:solidFill>
                  <a:srgbClr val="333333"/>
                </a:solidFill>
                <a:latin typeface="Calibri"/>
              </a:rPr>
              <a:t>Supplier</a:t>
            </a:r>
          </a:p>
        </p:txBody>
      </p:sp>
      <p:sp>
        <p:nvSpPr>
          <p:cNvPr id="6" name="TextBox 5"/>
          <p:cNvSpPr txBox="1"/>
          <p:nvPr/>
        </p:nvSpPr>
        <p:spPr>
          <a:xfrm>
            <a:off x="7345394" y="1354360"/>
            <a:ext cx="1354836" cy="142970"/>
          </a:xfrm>
          <a:prstGeom prst="rect">
            <a:avLst/>
          </a:prstGeom>
          <a:solidFill>
            <a:srgbClr val="FFFFFF"/>
          </a:solidFill>
        </p:spPr>
        <p:txBody>
          <a:bodyPr wrap="none" lIns="71438" tIns="14383" rIns="120015" bIns="14383" rtlCol="0">
            <a:spAutoFit/>
          </a:bodyPr>
          <a:lstStyle/>
          <a:p>
            <a:pPr marL="0" marR="0" lvl="0" indent="0" algn="r" fontAlgn="base"/>
            <a:r>
              <a:rPr sz="630" b="0" i="0" u="none" strike="noStrike">
                <a:solidFill>
                  <a:srgbClr val="333333"/>
                </a:solidFill>
                <a:latin typeface="Calibri"/>
              </a:rPr>
              <a:t>Amount (CHF)</a:t>
            </a:r>
          </a:p>
        </p:txBody>
      </p:sp>
      <p:sp>
        <p:nvSpPr>
          <p:cNvPr id="7" name="TextBox 6"/>
          <p:cNvSpPr txBox="1"/>
          <p:nvPr/>
        </p:nvSpPr>
        <p:spPr>
          <a:xfrm>
            <a:off x="572262" y="1497330"/>
            <a:ext cx="1354550"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CA1091321</a:t>
            </a:r>
          </a:p>
        </p:txBody>
      </p:sp>
      <p:sp>
        <p:nvSpPr>
          <p:cNvPr id="8" name="TextBox 7"/>
          <p:cNvSpPr txBox="1"/>
          <p:nvPr/>
        </p:nvSpPr>
        <p:spPr>
          <a:xfrm>
            <a:off x="1926812" y="1497330"/>
            <a:ext cx="270929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PROTOTYPE PIXEL SENSORS WITH HIGH TIME</a:t>
            </a:r>
          </a:p>
        </p:txBody>
      </p:sp>
      <p:sp>
        <p:nvSpPr>
          <p:cNvPr id="9" name="TextBox 8"/>
          <p:cNvSpPr txBox="1"/>
          <p:nvPr/>
        </p:nvSpPr>
        <p:spPr>
          <a:xfrm>
            <a:off x="4636103" y="1497330"/>
            <a:ext cx="270929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UNIVERSITY OF ZAGREB FER</a:t>
            </a:r>
          </a:p>
        </p:txBody>
      </p:sp>
      <p:sp>
        <p:nvSpPr>
          <p:cNvPr id="10" name="TextBox 9"/>
          <p:cNvSpPr txBox="1"/>
          <p:nvPr/>
        </p:nvSpPr>
        <p:spPr>
          <a:xfrm>
            <a:off x="7345394" y="1497330"/>
            <a:ext cx="1354836"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84 912</a:t>
            </a:r>
          </a:p>
        </p:txBody>
      </p:sp>
      <p:sp>
        <p:nvSpPr>
          <p:cNvPr id="11" name="TextBox 10"/>
          <p:cNvSpPr txBox="1"/>
          <p:nvPr/>
        </p:nvSpPr>
        <p:spPr>
          <a:xfrm>
            <a:off x="572262" y="1676114"/>
            <a:ext cx="1354550"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B1518</a:t>
            </a:r>
          </a:p>
        </p:txBody>
      </p:sp>
      <p:sp>
        <p:nvSpPr>
          <p:cNvPr id="12" name="TextBox 11"/>
          <p:cNvSpPr txBox="1"/>
          <p:nvPr/>
        </p:nvSpPr>
        <p:spPr>
          <a:xfrm>
            <a:off x="1926812" y="1676114"/>
            <a:ext cx="2709291"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SIRIUS ASSEMBLING/CABLING</a:t>
            </a:r>
          </a:p>
        </p:txBody>
      </p:sp>
      <p:sp>
        <p:nvSpPr>
          <p:cNvPr id="13" name="TextBox 12"/>
          <p:cNvSpPr txBox="1"/>
          <p:nvPr/>
        </p:nvSpPr>
        <p:spPr>
          <a:xfrm>
            <a:off x="4636103" y="1676114"/>
            <a:ext cx="2709291"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ELECTROTEL</a:t>
            </a:r>
          </a:p>
        </p:txBody>
      </p:sp>
      <p:sp>
        <p:nvSpPr>
          <p:cNvPr id="14" name="TextBox 13"/>
          <p:cNvSpPr txBox="1"/>
          <p:nvPr/>
        </p:nvSpPr>
        <p:spPr>
          <a:xfrm>
            <a:off x="7345394" y="1676114"/>
            <a:ext cx="1354836"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44 277</a:t>
            </a:r>
          </a:p>
        </p:txBody>
      </p:sp>
      <p:sp>
        <p:nvSpPr>
          <p:cNvPr id="15" name="TextBox 14"/>
          <p:cNvSpPr txBox="1"/>
          <p:nvPr/>
        </p:nvSpPr>
        <p:spPr>
          <a:xfrm>
            <a:off x="572262" y="1854803"/>
            <a:ext cx="1354550"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CA1097603</a:t>
            </a:r>
          </a:p>
        </p:txBody>
      </p:sp>
      <p:sp>
        <p:nvSpPr>
          <p:cNvPr id="16" name="TextBox 15"/>
          <p:cNvSpPr txBox="1"/>
          <p:nvPr/>
        </p:nvSpPr>
        <p:spPr>
          <a:xfrm>
            <a:off x="1926812" y="1854803"/>
            <a:ext cx="270929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REPAIR OF MOBILAB CONTAINER (B.6892)</a:t>
            </a:r>
          </a:p>
        </p:txBody>
      </p:sp>
      <p:sp>
        <p:nvSpPr>
          <p:cNvPr id="17" name="TextBox 16"/>
          <p:cNvSpPr txBox="1"/>
          <p:nvPr/>
        </p:nvSpPr>
        <p:spPr>
          <a:xfrm>
            <a:off x="4636103" y="1854803"/>
            <a:ext cx="270929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EUROMODUL SCHWEIZ AG</a:t>
            </a:r>
          </a:p>
        </p:txBody>
      </p:sp>
      <p:sp>
        <p:nvSpPr>
          <p:cNvPr id="18" name="TextBox 17"/>
          <p:cNvSpPr txBox="1"/>
          <p:nvPr/>
        </p:nvSpPr>
        <p:spPr>
          <a:xfrm>
            <a:off x="7345394" y="1854803"/>
            <a:ext cx="1354836"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15 008</a:t>
            </a:r>
          </a:p>
        </p:txBody>
      </p:sp>
      <p:sp>
        <p:nvSpPr>
          <p:cNvPr id="19" name="TextBox 18"/>
          <p:cNvSpPr txBox="1"/>
          <p:nvPr/>
        </p:nvSpPr>
        <p:spPr>
          <a:xfrm>
            <a:off x="572262" y="2033492"/>
            <a:ext cx="1354550"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CA1204513</a:t>
            </a:r>
          </a:p>
        </p:txBody>
      </p:sp>
      <p:sp>
        <p:nvSpPr>
          <p:cNvPr id="20" name="TextBox 19"/>
          <p:cNvSpPr txBox="1"/>
          <p:nvPr/>
        </p:nvSpPr>
        <p:spPr>
          <a:xfrm>
            <a:off x="1926812" y="2033492"/>
            <a:ext cx="2709291"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J3091516 BELLOWS MODULES SANS INSERT RF</a:t>
            </a:r>
          </a:p>
        </p:txBody>
      </p:sp>
      <p:sp>
        <p:nvSpPr>
          <p:cNvPr id="21" name="TextBox 20"/>
          <p:cNvSpPr txBox="1"/>
          <p:nvPr/>
        </p:nvSpPr>
        <p:spPr>
          <a:xfrm>
            <a:off x="4636103" y="2033492"/>
            <a:ext cx="2709291"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SPIROFLEX</a:t>
            </a:r>
          </a:p>
        </p:txBody>
      </p:sp>
      <p:sp>
        <p:nvSpPr>
          <p:cNvPr id="22" name="TextBox 21"/>
          <p:cNvSpPr txBox="1"/>
          <p:nvPr/>
        </p:nvSpPr>
        <p:spPr>
          <a:xfrm>
            <a:off x="7345394" y="2033492"/>
            <a:ext cx="1354836"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13 950</a:t>
            </a:r>
          </a:p>
        </p:txBody>
      </p:sp>
      <p:sp>
        <p:nvSpPr>
          <p:cNvPr id="23" name="TextBox 22"/>
          <p:cNvSpPr txBox="1"/>
          <p:nvPr/>
        </p:nvSpPr>
        <p:spPr>
          <a:xfrm>
            <a:off x="572262" y="2212277"/>
            <a:ext cx="1354550"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CA1080159</a:t>
            </a:r>
          </a:p>
        </p:txBody>
      </p:sp>
      <p:sp>
        <p:nvSpPr>
          <p:cNvPr id="24" name="TextBox 23"/>
          <p:cNvSpPr txBox="1"/>
          <p:nvPr/>
        </p:nvSpPr>
        <p:spPr>
          <a:xfrm>
            <a:off x="1926812" y="2212277"/>
            <a:ext cx="270929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J3086956 OUTILLAGE CONSOLIDATION SPS</a:t>
            </a:r>
          </a:p>
        </p:txBody>
      </p:sp>
      <p:sp>
        <p:nvSpPr>
          <p:cNvPr id="25" name="TextBox 24"/>
          <p:cNvSpPr txBox="1"/>
          <p:nvPr/>
        </p:nvSpPr>
        <p:spPr>
          <a:xfrm>
            <a:off x="4636103" y="2212277"/>
            <a:ext cx="270929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LEGRADMETAL GREDICAK</a:t>
            </a:r>
          </a:p>
        </p:txBody>
      </p:sp>
      <p:sp>
        <p:nvSpPr>
          <p:cNvPr id="26" name="TextBox 25"/>
          <p:cNvSpPr txBox="1"/>
          <p:nvPr/>
        </p:nvSpPr>
        <p:spPr>
          <a:xfrm>
            <a:off x="7345394" y="2212277"/>
            <a:ext cx="1354836"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13 122</a:t>
            </a:r>
          </a:p>
        </p:txBody>
      </p:sp>
      <p:sp>
        <p:nvSpPr>
          <p:cNvPr id="27" name="TextBox 26"/>
          <p:cNvSpPr txBox="1"/>
          <p:nvPr/>
        </p:nvSpPr>
        <p:spPr>
          <a:xfrm>
            <a:off x="572262" y="2390966"/>
            <a:ext cx="1354550"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CA1093641</a:t>
            </a:r>
          </a:p>
        </p:txBody>
      </p:sp>
      <p:sp>
        <p:nvSpPr>
          <p:cNvPr id="28" name="TextBox 27"/>
          <p:cNvSpPr txBox="1"/>
          <p:nvPr/>
        </p:nvSpPr>
        <p:spPr>
          <a:xfrm>
            <a:off x="1926812" y="2390966"/>
            <a:ext cx="2709291"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J3089509 SPS SCRAPER</a:t>
            </a:r>
          </a:p>
        </p:txBody>
      </p:sp>
      <p:sp>
        <p:nvSpPr>
          <p:cNvPr id="29" name="TextBox 28"/>
          <p:cNvSpPr txBox="1"/>
          <p:nvPr/>
        </p:nvSpPr>
        <p:spPr>
          <a:xfrm>
            <a:off x="4636103" y="2390966"/>
            <a:ext cx="2709291"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LEGRADMETAL GREDICAK</a:t>
            </a:r>
          </a:p>
        </p:txBody>
      </p:sp>
      <p:sp>
        <p:nvSpPr>
          <p:cNvPr id="30" name="TextBox 29"/>
          <p:cNvSpPr txBox="1"/>
          <p:nvPr/>
        </p:nvSpPr>
        <p:spPr>
          <a:xfrm>
            <a:off x="7345394" y="2390966"/>
            <a:ext cx="1354836"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12 428</a:t>
            </a:r>
          </a:p>
        </p:txBody>
      </p:sp>
      <p:sp>
        <p:nvSpPr>
          <p:cNvPr id="31" name="TextBox 30"/>
          <p:cNvSpPr txBox="1"/>
          <p:nvPr/>
        </p:nvSpPr>
        <p:spPr>
          <a:xfrm>
            <a:off x="572262" y="2569655"/>
            <a:ext cx="1354550"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CA1103655</a:t>
            </a:r>
          </a:p>
        </p:txBody>
      </p:sp>
      <p:sp>
        <p:nvSpPr>
          <p:cNvPr id="32" name="TextBox 31"/>
          <p:cNvSpPr txBox="1"/>
          <p:nvPr/>
        </p:nvSpPr>
        <p:spPr>
          <a:xfrm>
            <a:off x="1926812" y="2569655"/>
            <a:ext cx="270929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J3090458 WP12 ID45 WU212510</a:t>
            </a:r>
          </a:p>
        </p:txBody>
      </p:sp>
      <p:sp>
        <p:nvSpPr>
          <p:cNvPr id="33" name="TextBox 32"/>
          <p:cNvSpPr txBox="1"/>
          <p:nvPr/>
        </p:nvSpPr>
        <p:spPr>
          <a:xfrm>
            <a:off x="4636103" y="2569655"/>
            <a:ext cx="270929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LEGRADMETAL GREDICAK</a:t>
            </a:r>
          </a:p>
        </p:txBody>
      </p:sp>
      <p:sp>
        <p:nvSpPr>
          <p:cNvPr id="34" name="TextBox 33"/>
          <p:cNvSpPr txBox="1"/>
          <p:nvPr/>
        </p:nvSpPr>
        <p:spPr>
          <a:xfrm>
            <a:off x="7345394" y="2569655"/>
            <a:ext cx="1354836"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10 067</a:t>
            </a:r>
          </a:p>
        </p:txBody>
      </p:sp>
      <p:sp>
        <p:nvSpPr>
          <p:cNvPr id="35" name="TextBox 34"/>
          <p:cNvSpPr txBox="1"/>
          <p:nvPr/>
        </p:nvSpPr>
        <p:spPr>
          <a:xfrm>
            <a:off x="572262" y="2748344"/>
            <a:ext cx="1354550"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CA1002986</a:t>
            </a:r>
          </a:p>
        </p:txBody>
      </p:sp>
      <p:sp>
        <p:nvSpPr>
          <p:cNvPr id="36" name="TextBox 35"/>
          <p:cNvSpPr txBox="1"/>
          <p:nvPr/>
        </p:nvSpPr>
        <p:spPr>
          <a:xfrm>
            <a:off x="1926812" y="2748344"/>
            <a:ext cx="2709291"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R5P2 IRRADIATION CAMPAIGN LOW DOSE RATE</a:t>
            </a:r>
          </a:p>
        </p:txBody>
      </p:sp>
      <p:sp>
        <p:nvSpPr>
          <p:cNvPr id="37" name="TextBox 36"/>
          <p:cNvSpPr txBox="1"/>
          <p:nvPr/>
        </p:nvSpPr>
        <p:spPr>
          <a:xfrm>
            <a:off x="4636103" y="2748344"/>
            <a:ext cx="2709291" cy="178689"/>
          </a:xfrm>
          <a:prstGeom prst="rect">
            <a:avLst/>
          </a:prstGeom>
          <a:solidFill>
            <a:srgbClr val="FFFFFF"/>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RUDER BOSKOVIC INSTITUTE</a:t>
            </a:r>
          </a:p>
        </p:txBody>
      </p:sp>
      <p:sp>
        <p:nvSpPr>
          <p:cNvPr id="38" name="TextBox 37"/>
          <p:cNvSpPr txBox="1"/>
          <p:nvPr/>
        </p:nvSpPr>
        <p:spPr>
          <a:xfrm>
            <a:off x="7345394" y="2748344"/>
            <a:ext cx="1354836" cy="178689"/>
          </a:xfrm>
          <a:prstGeom prst="rect">
            <a:avLst/>
          </a:prstGeom>
          <a:solidFill>
            <a:srgbClr val="FFFFFF"/>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9 767</a:t>
            </a:r>
          </a:p>
        </p:txBody>
      </p:sp>
      <p:sp>
        <p:nvSpPr>
          <p:cNvPr id="39" name="TextBox 38"/>
          <p:cNvSpPr txBox="1"/>
          <p:nvPr/>
        </p:nvSpPr>
        <p:spPr>
          <a:xfrm>
            <a:off x="572262" y="2927128"/>
            <a:ext cx="1354550"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CA1198959</a:t>
            </a:r>
          </a:p>
        </p:txBody>
      </p:sp>
      <p:sp>
        <p:nvSpPr>
          <p:cNvPr id="40" name="TextBox 39"/>
          <p:cNvSpPr txBox="1"/>
          <p:nvPr/>
        </p:nvSpPr>
        <p:spPr>
          <a:xfrm>
            <a:off x="1926812" y="2927128"/>
            <a:ext cx="270929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J3092584 WP12-ID239 LARGE RADIAL BELLOWS</a:t>
            </a:r>
          </a:p>
        </p:txBody>
      </p:sp>
      <p:sp>
        <p:nvSpPr>
          <p:cNvPr id="41" name="TextBox 40"/>
          <p:cNvSpPr txBox="1"/>
          <p:nvPr/>
        </p:nvSpPr>
        <p:spPr>
          <a:xfrm>
            <a:off x="4636103" y="2927128"/>
            <a:ext cx="2709291" cy="178689"/>
          </a:xfrm>
          <a:prstGeom prst="rect">
            <a:avLst/>
          </a:prstGeom>
          <a:solidFill>
            <a:srgbClr val="F6F6F6"/>
          </a:solidFill>
        </p:spPr>
        <p:txBody>
          <a:bodyPr wrap="none" lIns="71438" tIns="18002" rIns="71438" bIns="18002" rtlCol="0">
            <a:spAutoFit/>
          </a:bodyPr>
          <a:lstStyle/>
          <a:p>
            <a:pPr marL="0" marR="0" lvl="0" indent="0" algn="l" fontAlgn="base"/>
            <a:r>
              <a:rPr sz="788" b="0" i="0" u="none" strike="noStrike">
                <a:solidFill>
                  <a:srgbClr val="333333"/>
                </a:solidFill>
                <a:latin typeface="Calibri"/>
              </a:rPr>
              <a:t>SPIROFLEX</a:t>
            </a:r>
          </a:p>
        </p:txBody>
      </p:sp>
      <p:sp>
        <p:nvSpPr>
          <p:cNvPr id="42" name="TextBox 41"/>
          <p:cNvSpPr txBox="1"/>
          <p:nvPr/>
        </p:nvSpPr>
        <p:spPr>
          <a:xfrm>
            <a:off x="7345394" y="2927128"/>
            <a:ext cx="1354836" cy="178689"/>
          </a:xfrm>
          <a:prstGeom prst="rect">
            <a:avLst/>
          </a:prstGeom>
          <a:solidFill>
            <a:srgbClr val="F6F6F6"/>
          </a:solidFill>
        </p:spPr>
        <p:txBody>
          <a:bodyPr wrap="none" lIns="71438" tIns="18002" rIns="71438" bIns="18002" rtlCol="0">
            <a:spAutoFit/>
          </a:bodyPr>
          <a:lstStyle/>
          <a:p>
            <a:pPr marL="0" marR="0" lvl="0" indent="0" algn="r" fontAlgn="base"/>
            <a:r>
              <a:rPr sz="788" b="0" i="0" u="none" strike="noStrike">
                <a:solidFill>
                  <a:srgbClr val="333333"/>
                </a:solidFill>
                <a:latin typeface="Calibri"/>
              </a:rPr>
              <a:t>8 898</a:t>
            </a:r>
          </a:p>
        </p:txBody>
      </p:sp>
      <p:sp>
        <p:nvSpPr>
          <p:cNvPr id="43" name="TextBox 42"/>
          <p:cNvSpPr txBox="1"/>
          <p:nvPr/>
        </p:nvSpPr>
        <p:spPr>
          <a:xfrm>
            <a:off x="572262" y="3105817"/>
            <a:ext cx="1354550" cy="208693"/>
          </a:xfrm>
          <a:prstGeom prst="rect">
            <a:avLst/>
          </a:prstGeom>
          <a:solidFill>
            <a:srgbClr val="FFFFFF"/>
          </a:solidFill>
        </p:spPr>
        <p:txBody>
          <a:bodyPr wrap="none" lIns="71438" tIns="18002" rIns="71438" bIns="48006" rtlCol="0">
            <a:spAutoFit/>
          </a:bodyPr>
          <a:lstStyle/>
          <a:p>
            <a:pPr marL="0" marR="0" lvl="0" indent="0" algn="l" fontAlgn="base"/>
            <a:r>
              <a:rPr sz="788" b="0" i="0" u="none" strike="noStrike">
                <a:solidFill>
                  <a:srgbClr val="333333"/>
                </a:solidFill>
                <a:latin typeface="Calibri"/>
              </a:rPr>
              <a:t>CA1217250</a:t>
            </a:r>
          </a:p>
        </p:txBody>
      </p:sp>
      <p:sp>
        <p:nvSpPr>
          <p:cNvPr id="44" name="TextBox 43"/>
          <p:cNvSpPr txBox="1"/>
          <p:nvPr/>
        </p:nvSpPr>
        <p:spPr>
          <a:xfrm>
            <a:off x="1926812" y="3105817"/>
            <a:ext cx="2709291" cy="208693"/>
          </a:xfrm>
          <a:prstGeom prst="rect">
            <a:avLst/>
          </a:prstGeom>
          <a:solidFill>
            <a:srgbClr val="FFFFFF"/>
          </a:solidFill>
        </p:spPr>
        <p:txBody>
          <a:bodyPr wrap="none" lIns="71438" tIns="18002" rIns="71438" bIns="48006" rtlCol="0">
            <a:spAutoFit/>
          </a:bodyPr>
          <a:lstStyle/>
          <a:p>
            <a:pPr marL="0" marR="0" lvl="0" indent="0" algn="l" fontAlgn="base"/>
            <a:r>
              <a:rPr sz="788" b="0" i="0" u="none" strike="noStrike">
                <a:solidFill>
                  <a:srgbClr val="333333"/>
                </a:solidFill>
                <a:latin typeface="Calibri"/>
              </a:rPr>
              <a:t>R8 IRRADIATION CAMPAIGN</a:t>
            </a:r>
          </a:p>
        </p:txBody>
      </p:sp>
      <p:sp>
        <p:nvSpPr>
          <p:cNvPr id="45" name="TextBox 44"/>
          <p:cNvSpPr txBox="1"/>
          <p:nvPr/>
        </p:nvSpPr>
        <p:spPr>
          <a:xfrm>
            <a:off x="4636103" y="3105817"/>
            <a:ext cx="2709291" cy="208693"/>
          </a:xfrm>
          <a:prstGeom prst="rect">
            <a:avLst/>
          </a:prstGeom>
          <a:solidFill>
            <a:srgbClr val="FFFFFF"/>
          </a:solidFill>
        </p:spPr>
        <p:txBody>
          <a:bodyPr wrap="none" lIns="71438" tIns="18002" rIns="71438" bIns="48006" rtlCol="0">
            <a:spAutoFit/>
          </a:bodyPr>
          <a:lstStyle/>
          <a:p>
            <a:pPr marL="0" marR="0" lvl="0" indent="0" algn="l" fontAlgn="base"/>
            <a:r>
              <a:rPr sz="788" b="0" i="0" u="none" strike="noStrike">
                <a:solidFill>
                  <a:srgbClr val="333333"/>
                </a:solidFill>
                <a:latin typeface="Calibri"/>
              </a:rPr>
              <a:t>RUDER BOSKOVIC INSTITUTE</a:t>
            </a:r>
          </a:p>
        </p:txBody>
      </p:sp>
      <p:sp>
        <p:nvSpPr>
          <p:cNvPr id="46" name="TextBox 45"/>
          <p:cNvSpPr txBox="1"/>
          <p:nvPr/>
        </p:nvSpPr>
        <p:spPr>
          <a:xfrm>
            <a:off x="7345394" y="3105817"/>
            <a:ext cx="1354836" cy="208693"/>
          </a:xfrm>
          <a:prstGeom prst="rect">
            <a:avLst/>
          </a:prstGeom>
          <a:solidFill>
            <a:srgbClr val="FFFFFF"/>
          </a:solidFill>
        </p:spPr>
        <p:txBody>
          <a:bodyPr wrap="none" lIns="71438" tIns="18002" rIns="71438" bIns="48006" rtlCol="0">
            <a:spAutoFit/>
          </a:bodyPr>
          <a:lstStyle/>
          <a:p>
            <a:pPr marL="0" marR="0" lvl="0" indent="0" algn="r" fontAlgn="base"/>
            <a:r>
              <a:rPr sz="788" b="0" i="0" u="none" strike="noStrike">
                <a:solidFill>
                  <a:srgbClr val="333333"/>
                </a:solidFill>
                <a:latin typeface="Calibri"/>
              </a:rPr>
              <a:t>8 125</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Croatian Representative in CERN Bodies</a:t>
            </a:r>
          </a:p>
        </p:txBody>
      </p:sp>
      <p:sp>
        <p:nvSpPr>
          <p:cNvPr id="3" name="Content Placeholder 2"/>
          <p:cNvSpPr>
            <a:spLocks noGrp="1"/>
          </p:cNvSpPr>
          <p:nvPr>
            <p:ph idx="1"/>
          </p:nvPr>
        </p:nvSpPr>
        <p:spPr>
          <a:xfrm>
            <a:off x="395536" y="1026352"/>
            <a:ext cx="7992888" cy="3412673"/>
          </a:xfrm>
        </p:spPr>
        <p:txBody>
          <a:bodyPr/>
          <a:lstStyle/>
          <a:p>
            <a:r>
              <a:rPr lang="en-GB" sz="1385" dirty="0"/>
              <a:t>Croatia has the right to nominate representative that will attend:</a:t>
            </a:r>
          </a:p>
          <a:p>
            <a:pPr lvl="1"/>
            <a:r>
              <a:rPr lang="en-GB" sz="1385" dirty="0"/>
              <a:t>CERN Council meetings (exception: closed sessions)</a:t>
            </a:r>
          </a:p>
          <a:p>
            <a:pPr lvl="1"/>
            <a:r>
              <a:rPr lang="en-GB" sz="1385" dirty="0"/>
              <a:t>Finance Committee meetings</a:t>
            </a:r>
          </a:p>
          <a:p>
            <a:pPr lvl="1"/>
            <a:r>
              <a:rPr lang="en-GB" sz="1385" dirty="0"/>
              <a:t>Science Policy Meetings as observers</a:t>
            </a:r>
          </a:p>
          <a:p>
            <a:pPr lvl="1"/>
            <a:endParaRPr lang="en-GB" sz="1385" dirty="0"/>
          </a:p>
          <a:p>
            <a:r>
              <a:rPr lang="en-GB" sz="1385" dirty="0"/>
              <a:t>In the CERN Council and Finance Committee meetings, Croatia representative do not have voting rights but they have the right to participate in discussions without need to be invited to speak</a:t>
            </a:r>
          </a:p>
          <a:p>
            <a:endParaRPr lang="en-GB" sz="1385" dirty="0"/>
          </a:p>
          <a:p>
            <a:r>
              <a:rPr lang="en-GB" sz="1385" dirty="0"/>
              <a:t>Croatia can also name a delegate in the Advisory Committee of CERN Users (ACCU):</a:t>
            </a:r>
          </a:p>
          <a:p>
            <a:pPr lvl="1"/>
            <a:r>
              <a:rPr lang="en-GB" sz="1385" dirty="0"/>
              <a:t> ACCU: forum for discussion between the CERN Management and the representatives of the CERN Users community to review the practical means taken by CERN for the work of Users of the Lab.</a:t>
            </a:r>
          </a:p>
          <a:p>
            <a:endParaRPr lang="en-GB" sz="1385" dirty="0"/>
          </a:p>
          <a:p>
            <a:endParaRPr lang="en-GB" sz="1385" dirty="0"/>
          </a:p>
        </p:txBody>
      </p:sp>
      <p:sp>
        <p:nvSpPr>
          <p:cNvPr id="4" name="Slide Number Placeholder 3"/>
          <p:cNvSpPr>
            <a:spLocks noGrp="1"/>
          </p:cNvSpPr>
          <p:nvPr>
            <p:ph type="sldNum" sz="quarter" idx="11"/>
          </p:nvPr>
        </p:nvSpPr>
        <p:spPr>
          <a:xfrm>
            <a:off x="7107514" y="4929189"/>
            <a:ext cx="1903535" cy="100013"/>
          </a:xfrm>
        </p:spPr>
        <p:txBody>
          <a:bodyPr/>
          <a:lstStyle/>
          <a:p>
            <a:pPr>
              <a:defRPr/>
            </a:pPr>
            <a:fld id="{D88E279A-ED44-5449-85C8-E36720473AD4}" type="slidenum">
              <a:rPr lang="en-US" smtClean="0">
                <a:solidFill>
                  <a:srgbClr val="000000"/>
                </a:solidFill>
              </a:rPr>
              <a:pPr>
                <a:defRPr/>
              </a:pPr>
              <a:t>52</a:t>
            </a:fld>
            <a:endParaRPr lang="en-US">
              <a:solidFill>
                <a:srgbClr val="000000"/>
              </a:solidFill>
            </a:endParaRPr>
          </a:p>
        </p:txBody>
      </p:sp>
    </p:spTree>
    <p:extLst>
      <p:ext uri="{BB962C8B-B14F-4D97-AF65-F5344CB8AC3E}">
        <p14:creationId xmlns:p14="http://schemas.microsoft.com/office/powerpoint/2010/main" val="83202701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Representatives in CERN Council bodies</a:t>
            </a:r>
          </a:p>
        </p:txBody>
      </p:sp>
      <p:sp>
        <p:nvSpPr>
          <p:cNvPr id="4" name="Slide Number Placeholder 3"/>
          <p:cNvSpPr>
            <a:spLocks noGrp="1"/>
          </p:cNvSpPr>
          <p:nvPr>
            <p:ph type="sldNum" sz="quarter" idx="11"/>
          </p:nvPr>
        </p:nvSpPr>
        <p:spPr>
          <a:xfrm>
            <a:off x="7107514" y="4929189"/>
            <a:ext cx="1903535" cy="100013"/>
          </a:xfrm>
        </p:spPr>
        <p:txBody>
          <a:bodyPr/>
          <a:lstStyle/>
          <a:p>
            <a:pPr>
              <a:defRPr/>
            </a:pPr>
            <a:fld id="{D88E279A-ED44-5449-85C8-E36720473AD4}" type="slidenum">
              <a:rPr lang="en-US" smtClean="0">
                <a:solidFill>
                  <a:srgbClr val="000000"/>
                </a:solidFill>
              </a:rPr>
              <a:pPr>
                <a:defRPr/>
              </a:pPr>
              <a:t>53</a:t>
            </a:fld>
            <a:endParaRPr lang="en-US">
              <a:solidFill>
                <a:srgbClr val="000000"/>
              </a:solidFill>
            </a:endParaRPr>
          </a:p>
        </p:txBody>
      </p:sp>
      <p:graphicFrame>
        <p:nvGraphicFramePr>
          <p:cNvPr id="8" name="Table 8">
            <a:extLst>
              <a:ext uri="{FF2B5EF4-FFF2-40B4-BE49-F238E27FC236}">
                <a16:creationId xmlns:a16="http://schemas.microsoft.com/office/drawing/2014/main" id="{35575BAF-AE82-A82C-E9CD-11D5BF051445}"/>
              </a:ext>
            </a:extLst>
          </p:cNvPr>
          <p:cNvGraphicFramePr>
            <a:graphicFrameLocks noGrp="1"/>
          </p:cNvGraphicFramePr>
          <p:nvPr>
            <p:ph idx="1"/>
            <p:extLst>
              <p:ext uri="{D42A27DB-BD31-4B8C-83A1-F6EECF244321}">
                <p14:modId xmlns:p14="http://schemas.microsoft.com/office/powerpoint/2010/main" val="2460653266"/>
              </p:ext>
            </p:extLst>
          </p:nvPr>
        </p:nvGraphicFramePr>
        <p:xfrm>
          <a:off x="1485900" y="1056546"/>
          <a:ext cx="6172200" cy="3384515"/>
        </p:xfrm>
        <a:graphic>
          <a:graphicData uri="http://schemas.openxmlformats.org/drawingml/2006/table">
            <a:tbl>
              <a:tblPr bandRow="1">
                <a:tableStyleId>{5C22544A-7EE6-4342-B048-85BDC9FD1C3A}</a:tableStyleId>
              </a:tblPr>
              <a:tblGrid>
                <a:gridCol w="3086100">
                  <a:extLst>
                    <a:ext uri="{9D8B030D-6E8A-4147-A177-3AD203B41FA5}">
                      <a16:colId xmlns:a16="http://schemas.microsoft.com/office/drawing/2014/main" val="2231192129"/>
                    </a:ext>
                  </a:extLst>
                </a:gridCol>
                <a:gridCol w="3086100">
                  <a:extLst>
                    <a:ext uri="{9D8B030D-6E8A-4147-A177-3AD203B41FA5}">
                      <a16:colId xmlns:a16="http://schemas.microsoft.com/office/drawing/2014/main" val="983318561"/>
                    </a:ext>
                  </a:extLst>
                </a:gridCol>
              </a:tblGrid>
              <a:tr h="256736">
                <a:tc gridSpan="2">
                  <a:txBody>
                    <a:bodyPr/>
                    <a:lstStyle/>
                    <a:p>
                      <a:pPr algn="ctr"/>
                      <a:r>
                        <a:rPr lang="en-GB" sz="1100" b="1" dirty="0"/>
                        <a:t>CERN Council</a:t>
                      </a:r>
                    </a:p>
                  </a:txBody>
                  <a:tcPr marL="63305" marR="63305" marT="31652" marB="31652"/>
                </a:tc>
                <a:tc hMerge="1">
                  <a:txBody>
                    <a:bodyPr/>
                    <a:lstStyle/>
                    <a:p>
                      <a:endParaRPr lang="en-GB" dirty="0"/>
                    </a:p>
                  </a:txBody>
                  <a:tcPr/>
                </a:tc>
                <a:extLst>
                  <a:ext uri="{0D108BD9-81ED-4DB2-BD59-A6C34878D82A}">
                    <a16:rowId xmlns:a16="http://schemas.microsoft.com/office/drawing/2014/main" val="13029584"/>
                  </a:ext>
                </a:extLst>
              </a:tr>
              <a:tr h="764755">
                <a:tc>
                  <a:txBody>
                    <a:bodyPr/>
                    <a:lstStyle/>
                    <a:p>
                      <a:pPr marL="514350" lvl="1" indent="0">
                        <a:buNone/>
                      </a:pPr>
                      <a:r>
                        <a:rPr lang="en-GB" sz="1100" i="1" dirty="0">
                          <a:solidFill>
                            <a:srgbClr val="FF0000"/>
                          </a:solidFill>
                        </a:rPr>
                        <a:t>2019-2022</a:t>
                      </a:r>
                    </a:p>
                    <a:p>
                      <a:pPr marL="514350" lvl="1" indent="0">
                        <a:buNone/>
                      </a:pPr>
                      <a:r>
                        <a:rPr lang="en-GB" sz="1100" dirty="0"/>
                        <a:t>Tome </a:t>
                      </a:r>
                      <a:r>
                        <a:rPr lang="en-GB" sz="1100" dirty="0" err="1"/>
                        <a:t>Antičić</a:t>
                      </a:r>
                      <a:r>
                        <a:rPr lang="en-GB" sz="1100" dirty="0"/>
                        <a:t> (MZO, state secretary)</a:t>
                      </a:r>
                    </a:p>
                    <a:p>
                      <a:pPr marL="514350" lvl="1" indent="0">
                        <a:buNone/>
                      </a:pPr>
                      <a:r>
                        <a:rPr lang="en-GB" sz="1100" dirty="0"/>
                        <a:t>Ivica </a:t>
                      </a:r>
                      <a:r>
                        <a:rPr lang="en-GB" sz="1100" dirty="0" err="1"/>
                        <a:t>Puljak</a:t>
                      </a:r>
                      <a:r>
                        <a:rPr lang="en-GB" sz="1100" dirty="0"/>
                        <a:t> (Univ. of Split)</a:t>
                      </a:r>
                    </a:p>
                    <a:p>
                      <a:pPr marL="514350" lvl="1" indent="0">
                        <a:buNone/>
                      </a:pPr>
                      <a:r>
                        <a:rPr lang="en-GB" sz="1100" dirty="0"/>
                        <a:t>Mirko </a:t>
                      </a:r>
                      <a:r>
                        <a:rPr lang="en-GB" sz="1100" dirty="0" err="1"/>
                        <a:t>Planinić</a:t>
                      </a:r>
                      <a:r>
                        <a:rPr lang="en-GB" sz="1100" dirty="0"/>
                        <a:t> (Univ. of Zagreb)</a:t>
                      </a:r>
                    </a:p>
                  </a:txBody>
                  <a:tcPr marL="63305" marR="63305" marT="31652" marB="31652"/>
                </a:tc>
                <a:tc>
                  <a:txBody>
                    <a:bodyPr/>
                    <a:lstStyle/>
                    <a:p>
                      <a:pPr marL="514350" lvl="1" indent="0">
                        <a:buNone/>
                      </a:pPr>
                      <a:r>
                        <a:rPr lang="en-GB" sz="1100" i="1" dirty="0">
                          <a:solidFill>
                            <a:srgbClr val="FF0000"/>
                          </a:solidFill>
                        </a:rPr>
                        <a:t>Since January 2023</a:t>
                      </a:r>
                    </a:p>
                    <a:p>
                      <a:pPr marL="514350" marR="0" lvl="1" indent="0" algn="l" defTabSz="914400" rtl="0" eaLnBrk="1" fontAlgn="auto" latinLnBrk="0" hangingPunct="1">
                        <a:lnSpc>
                          <a:spcPct val="100000"/>
                        </a:lnSpc>
                        <a:spcBef>
                          <a:spcPts val="0"/>
                        </a:spcBef>
                        <a:spcAft>
                          <a:spcPts val="0"/>
                        </a:spcAft>
                        <a:buClrTx/>
                        <a:buSzTx/>
                        <a:buFontTx/>
                        <a:buNone/>
                        <a:tabLst/>
                        <a:defRPr/>
                      </a:pPr>
                      <a:r>
                        <a:rPr lang="en-GB" sz="1100" dirty="0" err="1"/>
                        <a:t>Hrvoje</a:t>
                      </a:r>
                      <a:r>
                        <a:rPr lang="en-GB" sz="1100" dirty="0"/>
                        <a:t> </a:t>
                      </a:r>
                      <a:r>
                        <a:rPr lang="en-GB" sz="1100" dirty="0" err="1"/>
                        <a:t>Meštrić</a:t>
                      </a:r>
                      <a:r>
                        <a:rPr lang="en-GB" sz="1100" dirty="0"/>
                        <a:t> (MZO)</a:t>
                      </a:r>
                    </a:p>
                    <a:p>
                      <a:pPr marL="514350" marR="0" lvl="1" indent="0" algn="l" defTabSz="914400" rtl="0" eaLnBrk="1" fontAlgn="auto" latinLnBrk="0" hangingPunct="1">
                        <a:lnSpc>
                          <a:spcPct val="100000"/>
                        </a:lnSpc>
                        <a:spcBef>
                          <a:spcPts val="0"/>
                        </a:spcBef>
                        <a:spcAft>
                          <a:spcPts val="0"/>
                        </a:spcAft>
                        <a:buClrTx/>
                        <a:buSzTx/>
                        <a:buFontTx/>
                        <a:buNone/>
                        <a:tabLst/>
                        <a:defRPr/>
                      </a:pPr>
                      <a:r>
                        <a:rPr lang="en-GB" sz="1100" dirty="0" err="1"/>
                        <a:t>Vuko</a:t>
                      </a:r>
                      <a:r>
                        <a:rPr lang="en-GB" sz="1100" dirty="0"/>
                        <a:t> </a:t>
                      </a:r>
                      <a:r>
                        <a:rPr lang="en-GB" sz="1100" dirty="0" err="1"/>
                        <a:t>Brigljević</a:t>
                      </a:r>
                      <a:r>
                        <a:rPr lang="en-GB" sz="1100" dirty="0"/>
                        <a:t> (IRB)</a:t>
                      </a:r>
                    </a:p>
                  </a:txBody>
                  <a:tcPr marL="63305" marR="63305" marT="31652" marB="31652"/>
                </a:tc>
                <a:extLst>
                  <a:ext uri="{0D108BD9-81ED-4DB2-BD59-A6C34878D82A}">
                    <a16:rowId xmlns:a16="http://schemas.microsoft.com/office/drawing/2014/main" val="880191503"/>
                  </a:ext>
                </a:extLst>
              </a:tr>
              <a:tr h="256736">
                <a:tc gridSpan="2">
                  <a:txBody>
                    <a:bodyPr/>
                    <a:lstStyle/>
                    <a:p>
                      <a:pPr algn="ctr"/>
                      <a:r>
                        <a:rPr lang="en-GB" sz="1100" b="1" dirty="0"/>
                        <a:t>CERN Finance Committee</a:t>
                      </a:r>
                    </a:p>
                  </a:txBody>
                  <a:tcPr marL="63305" marR="63305" marT="31652" marB="31652"/>
                </a:tc>
                <a:tc hMerge="1">
                  <a:txBody>
                    <a:bodyPr/>
                    <a:lstStyle/>
                    <a:p>
                      <a:endParaRPr lang="en-GB" dirty="0"/>
                    </a:p>
                  </a:txBody>
                  <a:tcPr/>
                </a:tc>
                <a:extLst>
                  <a:ext uri="{0D108BD9-81ED-4DB2-BD59-A6C34878D82A}">
                    <a16:rowId xmlns:a16="http://schemas.microsoft.com/office/drawing/2014/main" val="863731511"/>
                  </a:ext>
                </a:extLst>
              </a:tr>
              <a:tr h="589393">
                <a:tc>
                  <a:txBody>
                    <a:bodyPr/>
                    <a:lstStyle/>
                    <a:p>
                      <a:pPr marL="514350" marR="0" lvl="1" indent="0" algn="l" defTabSz="914400" rtl="0" eaLnBrk="1" fontAlgn="auto" latinLnBrk="0" hangingPunct="1">
                        <a:lnSpc>
                          <a:spcPct val="100000"/>
                        </a:lnSpc>
                        <a:spcBef>
                          <a:spcPts val="0"/>
                        </a:spcBef>
                        <a:spcAft>
                          <a:spcPts val="0"/>
                        </a:spcAft>
                        <a:buClrTx/>
                        <a:buSzTx/>
                        <a:buFontTx/>
                        <a:buNone/>
                        <a:tabLst/>
                        <a:defRPr/>
                      </a:pPr>
                      <a:r>
                        <a:rPr lang="en-GB" sz="1100" i="1" dirty="0">
                          <a:solidFill>
                            <a:srgbClr val="FF0000"/>
                          </a:solidFill>
                        </a:rPr>
                        <a:t>2019-2022</a:t>
                      </a:r>
                      <a:endParaRPr lang="en-GB" sz="1100" dirty="0"/>
                    </a:p>
                    <a:p>
                      <a:pPr marL="514350" lvl="1" indent="0">
                        <a:buNone/>
                      </a:pPr>
                      <a:r>
                        <a:rPr lang="en-GB" sz="1100" dirty="0" err="1"/>
                        <a:t>Vuko</a:t>
                      </a:r>
                      <a:r>
                        <a:rPr lang="en-GB" sz="1100" dirty="0"/>
                        <a:t> </a:t>
                      </a:r>
                      <a:r>
                        <a:rPr lang="en-GB" sz="1100" dirty="0" err="1"/>
                        <a:t>Brigljević</a:t>
                      </a:r>
                      <a:r>
                        <a:rPr lang="en-GB" sz="1100" dirty="0"/>
                        <a:t> (IRB)</a:t>
                      </a:r>
                    </a:p>
                    <a:p>
                      <a:pPr marL="514350" lvl="1" indent="0">
                        <a:buNone/>
                      </a:pPr>
                      <a:r>
                        <a:rPr lang="en-GB" sz="1100" dirty="0" err="1"/>
                        <a:t>Staša</a:t>
                      </a:r>
                      <a:r>
                        <a:rPr lang="en-GB" sz="1100" dirty="0"/>
                        <a:t> </a:t>
                      </a:r>
                      <a:r>
                        <a:rPr lang="en-GB" sz="1100" dirty="0" err="1"/>
                        <a:t>Skenzić</a:t>
                      </a:r>
                      <a:r>
                        <a:rPr lang="en-GB" sz="1100" dirty="0"/>
                        <a:t> (MZO)</a:t>
                      </a:r>
                    </a:p>
                  </a:txBody>
                  <a:tcPr marL="63305" marR="63305" marT="31652" marB="31652"/>
                </a:tc>
                <a:tc>
                  <a:txBody>
                    <a:bodyPr/>
                    <a:lstStyle/>
                    <a:p>
                      <a:pPr marL="514350" lvl="1" indent="0">
                        <a:buNone/>
                      </a:pPr>
                      <a:r>
                        <a:rPr lang="en-GB" sz="1100" i="1" dirty="0">
                          <a:solidFill>
                            <a:srgbClr val="FF0000"/>
                          </a:solidFill>
                        </a:rPr>
                        <a:t>Since January 2023</a:t>
                      </a:r>
                    </a:p>
                    <a:p>
                      <a:pPr marL="514350" lvl="1" indent="0">
                        <a:buNone/>
                      </a:pPr>
                      <a:r>
                        <a:rPr lang="en-GB" sz="1100" dirty="0"/>
                        <a:t>Doris  </a:t>
                      </a:r>
                      <a:r>
                        <a:rPr lang="en-GB" sz="1100" dirty="0" err="1"/>
                        <a:t>Jozić</a:t>
                      </a:r>
                      <a:r>
                        <a:rPr lang="en-GB" sz="1100" dirty="0"/>
                        <a:t> (MZO)</a:t>
                      </a:r>
                    </a:p>
                    <a:p>
                      <a:pPr marL="514350" lvl="1" indent="0">
                        <a:buNone/>
                      </a:pPr>
                      <a:r>
                        <a:rPr lang="en-GB" sz="1100" dirty="0"/>
                        <a:t>Mirko </a:t>
                      </a:r>
                      <a:r>
                        <a:rPr lang="en-GB" sz="1100" dirty="0" err="1"/>
                        <a:t>Planinić</a:t>
                      </a:r>
                      <a:r>
                        <a:rPr lang="en-GB" sz="1100" dirty="0"/>
                        <a:t> (Univ. of Zagreb)</a:t>
                      </a:r>
                    </a:p>
                  </a:txBody>
                  <a:tcPr marL="63305" marR="63305" marT="31652" marB="31652"/>
                </a:tc>
                <a:extLst>
                  <a:ext uri="{0D108BD9-81ED-4DB2-BD59-A6C34878D82A}">
                    <a16:rowId xmlns:a16="http://schemas.microsoft.com/office/drawing/2014/main" val="3294010953"/>
                  </a:ext>
                </a:extLst>
              </a:tr>
              <a:tr h="256736">
                <a:tc gridSpan="2">
                  <a:txBody>
                    <a:bodyPr/>
                    <a:lstStyle/>
                    <a:p>
                      <a:pPr algn="ctr"/>
                      <a:r>
                        <a:rPr lang="en-GB" sz="1100" b="1" dirty="0"/>
                        <a:t>CERN Science Policy Committee</a:t>
                      </a:r>
                    </a:p>
                  </a:txBody>
                  <a:tcPr marL="63305" marR="63305" marT="31652" marB="31652"/>
                </a:tc>
                <a:tc hMerge="1">
                  <a:txBody>
                    <a:bodyPr/>
                    <a:lstStyle/>
                    <a:p>
                      <a:endParaRPr lang="en-GB" dirty="0"/>
                    </a:p>
                  </a:txBody>
                  <a:tcPr/>
                </a:tc>
                <a:extLst>
                  <a:ext uri="{0D108BD9-81ED-4DB2-BD59-A6C34878D82A}">
                    <a16:rowId xmlns:a16="http://schemas.microsoft.com/office/drawing/2014/main" val="109639871"/>
                  </a:ext>
                </a:extLst>
              </a:tr>
              <a:tr h="5893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i="1" dirty="0">
                          <a:solidFill>
                            <a:srgbClr val="FF0000"/>
                          </a:solidFill>
                        </a:rPr>
                        <a:t>2019-2022</a:t>
                      </a:r>
                      <a:endParaRPr lang="en-GB" sz="11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Mirko </a:t>
                      </a:r>
                      <a:r>
                        <a:rPr lang="en-GB" sz="1100" dirty="0" err="1"/>
                        <a:t>Planinić</a:t>
                      </a:r>
                      <a:r>
                        <a:rPr lang="en-GB" sz="1100" dirty="0"/>
                        <a:t> (Univ. of Zagreb)</a:t>
                      </a:r>
                    </a:p>
                  </a:txBody>
                  <a:tcPr marL="63305" marR="63305" marT="31652" marB="31652"/>
                </a:tc>
                <a:tc>
                  <a:txBody>
                    <a:bodyPr/>
                    <a:lstStyle/>
                    <a:p>
                      <a:pPr marL="514350" lvl="1" indent="0">
                        <a:buNone/>
                      </a:pPr>
                      <a:r>
                        <a:rPr lang="en-GB" sz="1100" i="1" dirty="0">
                          <a:solidFill>
                            <a:srgbClr val="FF0000"/>
                          </a:solidFill>
                        </a:rPr>
                        <a:t>Since January 2023</a:t>
                      </a:r>
                    </a:p>
                    <a:p>
                      <a:pPr marL="514350" lvl="1" indent="0">
                        <a:buNone/>
                      </a:pPr>
                      <a:r>
                        <a:rPr lang="en-GB" sz="1100" dirty="0"/>
                        <a:t>Damir </a:t>
                      </a:r>
                      <a:r>
                        <a:rPr lang="en-GB" sz="1100" dirty="0" err="1"/>
                        <a:t>Lelas</a:t>
                      </a:r>
                      <a:r>
                        <a:rPr lang="en-GB" sz="1100" dirty="0"/>
                        <a:t>  (Univ. of Split)</a:t>
                      </a:r>
                    </a:p>
                    <a:p>
                      <a:endParaRPr lang="en-GB" sz="1100" dirty="0"/>
                    </a:p>
                  </a:txBody>
                  <a:tcPr marL="63305" marR="63305" marT="31652" marB="31652"/>
                </a:tc>
                <a:extLst>
                  <a:ext uri="{0D108BD9-81ED-4DB2-BD59-A6C34878D82A}">
                    <a16:rowId xmlns:a16="http://schemas.microsoft.com/office/drawing/2014/main" val="564502287"/>
                  </a:ext>
                </a:extLst>
              </a:tr>
              <a:tr h="256736">
                <a:tc gridSpan="2">
                  <a:txBody>
                    <a:bodyPr/>
                    <a:lstStyle/>
                    <a:p>
                      <a:pPr algn="ctr"/>
                      <a:r>
                        <a:rPr lang="en-GB" sz="1100" b="1" dirty="0"/>
                        <a:t>ACCU Delegate</a:t>
                      </a:r>
                    </a:p>
                  </a:txBody>
                  <a:tcPr marL="63305" marR="63305" marT="31652" marB="31652"/>
                </a:tc>
                <a:tc hMerge="1">
                  <a:txBody>
                    <a:bodyPr/>
                    <a:lstStyle/>
                    <a:p>
                      <a:endParaRPr lang="en-GB" dirty="0"/>
                    </a:p>
                  </a:txBody>
                  <a:tcPr/>
                </a:tc>
                <a:extLst>
                  <a:ext uri="{0D108BD9-81ED-4DB2-BD59-A6C34878D82A}">
                    <a16:rowId xmlns:a16="http://schemas.microsoft.com/office/drawing/2014/main" val="3526219824"/>
                  </a:ext>
                </a:extLst>
              </a:tr>
              <a:tr h="4140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i="1" dirty="0">
                          <a:solidFill>
                            <a:srgbClr val="FF0000"/>
                          </a:solidFill>
                        </a:rPr>
                        <a:t>2019-2023</a:t>
                      </a:r>
                      <a:endParaRPr lang="en-GB" sz="11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Tatjana </a:t>
                      </a:r>
                      <a:r>
                        <a:rPr lang="en-GB" sz="1100" dirty="0" err="1"/>
                        <a:t>Šuša</a:t>
                      </a:r>
                      <a:r>
                        <a:rPr lang="en-GB" sz="1100" dirty="0"/>
                        <a:t> (IRB)</a:t>
                      </a:r>
                    </a:p>
                  </a:txBody>
                  <a:tcPr marL="63305" marR="63305" marT="31652" marB="31652"/>
                </a:tc>
                <a:tc>
                  <a:txBody>
                    <a:bodyPr/>
                    <a:lstStyle/>
                    <a:p>
                      <a:pPr marL="514350" lvl="1" indent="0">
                        <a:buNone/>
                      </a:pPr>
                      <a:r>
                        <a:rPr lang="en-GB" sz="1100" i="1" dirty="0">
                          <a:solidFill>
                            <a:srgbClr val="FF0000"/>
                          </a:solidFill>
                        </a:rPr>
                        <a:t>Since January 2024</a:t>
                      </a:r>
                    </a:p>
                    <a:p>
                      <a:pPr marL="514350" lvl="1" indent="0">
                        <a:buNone/>
                      </a:pPr>
                      <a:r>
                        <a:rPr lang="en-GB" sz="1100" dirty="0"/>
                        <a:t>Marko </a:t>
                      </a:r>
                      <a:r>
                        <a:rPr lang="en-GB" sz="1100" dirty="0" err="1"/>
                        <a:t>Kovač</a:t>
                      </a:r>
                      <a:r>
                        <a:rPr lang="en-GB" sz="1100" dirty="0"/>
                        <a:t>  (Univ. of Split)</a:t>
                      </a:r>
                    </a:p>
                  </a:txBody>
                  <a:tcPr marL="63305" marR="63305" marT="31652" marB="31652"/>
                </a:tc>
                <a:extLst>
                  <a:ext uri="{0D108BD9-81ED-4DB2-BD59-A6C34878D82A}">
                    <a16:rowId xmlns:a16="http://schemas.microsoft.com/office/drawing/2014/main" val="2123153859"/>
                  </a:ext>
                </a:extLst>
              </a:tr>
            </a:tbl>
          </a:graphicData>
        </a:graphic>
      </p:graphicFrame>
      <p:sp>
        <p:nvSpPr>
          <p:cNvPr id="9" name="TextBox 8">
            <a:extLst>
              <a:ext uri="{FF2B5EF4-FFF2-40B4-BE49-F238E27FC236}">
                <a16:creationId xmlns:a16="http://schemas.microsoft.com/office/drawing/2014/main" id="{27FF23C6-58B7-8722-72D3-58E91DC445E4}"/>
              </a:ext>
            </a:extLst>
          </p:cNvPr>
          <p:cNvSpPr txBox="1"/>
          <p:nvPr/>
        </p:nvSpPr>
        <p:spPr>
          <a:xfrm>
            <a:off x="2381648" y="789039"/>
            <a:ext cx="4753224" cy="305468"/>
          </a:xfrm>
          <a:prstGeom prst="rect">
            <a:avLst/>
          </a:prstGeom>
          <a:noFill/>
        </p:spPr>
        <p:txBody>
          <a:bodyPr wrap="none" rtlCol="0">
            <a:spAutoFit/>
          </a:bodyPr>
          <a:lstStyle/>
          <a:p>
            <a:r>
              <a:rPr lang="en-GB" sz="1385" i="1" dirty="0">
                <a:solidFill>
                  <a:schemeClr val="accent1">
                    <a:lumMod val="50000"/>
                  </a:schemeClr>
                </a:solidFill>
              </a:rPr>
              <a:t>All appointed by Ministry of Science and Education (MZO)</a:t>
            </a:r>
          </a:p>
        </p:txBody>
      </p:sp>
    </p:spTree>
    <p:extLst>
      <p:ext uri="{BB962C8B-B14F-4D97-AF65-F5344CB8AC3E}">
        <p14:creationId xmlns:p14="http://schemas.microsoft.com/office/powerpoint/2010/main" val="381596310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Representatives of Croatia in other bodies</a:t>
            </a:r>
          </a:p>
        </p:txBody>
      </p:sp>
      <p:sp>
        <p:nvSpPr>
          <p:cNvPr id="4" name="Slide Number Placeholder 3"/>
          <p:cNvSpPr>
            <a:spLocks noGrp="1"/>
          </p:cNvSpPr>
          <p:nvPr>
            <p:ph type="sldNum" sz="quarter" idx="11"/>
          </p:nvPr>
        </p:nvSpPr>
        <p:spPr>
          <a:xfrm>
            <a:off x="7107514" y="4929189"/>
            <a:ext cx="1903535" cy="100013"/>
          </a:xfrm>
        </p:spPr>
        <p:txBody>
          <a:bodyPr/>
          <a:lstStyle/>
          <a:p>
            <a:pPr>
              <a:defRPr/>
            </a:pPr>
            <a:fld id="{D88E279A-ED44-5449-85C8-E36720473AD4}" type="slidenum">
              <a:rPr lang="en-US" smtClean="0">
                <a:solidFill>
                  <a:srgbClr val="000000"/>
                </a:solidFill>
              </a:rPr>
              <a:pPr>
                <a:defRPr/>
              </a:pPr>
              <a:t>54</a:t>
            </a:fld>
            <a:endParaRPr lang="en-US">
              <a:solidFill>
                <a:srgbClr val="000000"/>
              </a:solidFill>
            </a:endParaRPr>
          </a:p>
        </p:txBody>
      </p:sp>
      <p:graphicFrame>
        <p:nvGraphicFramePr>
          <p:cNvPr id="8" name="Table 8">
            <a:extLst>
              <a:ext uri="{FF2B5EF4-FFF2-40B4-BE49-F238E27FC236}">
                <a16:creationId xmlns:a16="http://schemas.microsoft.com/office/drawing/2014/main" id="{35575BAF-AE82-A82C-E9CD-11D5BF051445}"/>
              </a:ext>
            </a:extLst>
          </p:cNvPr>
          <p:cNvGraphicFramePr>
            <a:graphicFrameLocks noGrp="1"/>
          </p:cNvGraphicFramePr>
          <p:nvPr>
            <p:ph idx="1"/>
            <p:extLst>
              <p:ext uri="{D42A27DB-BD31-4B8C-83A1-F6EECF244321}">
                <p14:modId xmlns:p14="http://schemas.microsoft.com/office/powerpoint/2010/main" val="268898564"/>
              </p:ext>
            </p:extLst>
          </p:nvPr>
        </p:nvGraphicFramePr>
        <p:xfrm>
          <a:off x="1485900" y="1551744"/>
          <a:ext cx="6172200" cy="2713748"/>
        </p:xfrm>
        <a:graphic>
          <a:graphicData uri="http://schemas.openxmlformats.org/drawingml/2006/table">
            <a:tbl>
              <a:tblPr bandRow="1">
                <a:tableStyleId>{5C22544A-7EE6-4342-B048-85BDC9FD1C3A}</a:tableStyleId>
              </a:tblPr>
              <a:tblGrid>
                <a:gridCol w="3086100">
                  <a:extLst>
                    <a:ext uri="{9D8B030D-6E8A-4147-A177-3AD203B41FA5}">
                      <a16:colId xmlns:a16="http://schemas.microsoft.com/office/drawing/2014/main" val="2231192129"/>
                    </a:ext>
                  </a:extLst>
                </a:gridCol>
                <a:gridCol w="3086100">
                  <a:extLst>
                    <a:ext uri="{9D8B030D-6E8A-4147-A177-3AD203B41FA5}">
                      <a16:colId xmlns:a16="http://schemas.microsoft.com/office/drawing/2014/main" val="983318561"/>
                    </a:ext>
                  </a:extLst>
                </a:gridCol>
              </a:tblGrid>
              <a:tr h="256736">
                <a:tc gridSpan="2">
                  <a:txBody>
                    <a:bodyPr/>
                    <a:lstStyle/>
                    <a:p>
                      <a:pPr algn="ctr"/>
                      <a:r>
                        <a:rPr lang="en-GB" sz="1100" b="1" dirty="0"/>
                        <a:t>Industry Liaison Officer (ILO)</a:t>
                      </a:r>
                    </a:p>
                  </a:txBody>
                  <a:tcPr marL="63305" marR="63305" marT="31652" marB="31652"/>
                </a:tc>
                <a:tc hMerge="1">
                  <a:txBody>
                    <a:bodyPr/>
                    <a:lstStyle/>
                    <a:p>
                      <a:endParaRPr lang="en-GB" dirty="0"/>
                    </a:p>
                  </a:txBody>
                  <a:tcPr/>
                </a:tc>
                <a:extLst>
                  <a:ext uri="{0D108BD9-81ED-4DB2-BD59-A6C34878D82A}">
                    <a16:rowId xmlns:a16="http://schemas.microsoft.com/office/drawing/2014/main" val="13029584"/>
                  </a:ext>
                </a:extLst>
              </a:tr>
              <a:tr h="764755">
                <a:tc>
                  <a:txBody>
                    <a:bodyPr/>
                    <a:lstStyle/>
                    <a:p>
                      <a:pPr marL="514350" lvl="1" indent="0">
                        <a:buNone/>
                      </a:pPr>
                      <a:r>
                        <a:rPr lang="en-GB" sz="1100" i="1" dirty="0">
                          <a:solidFill>
                            <a:srgbClr val="FF0000"/>
                          </a:solidFill>
                        </a:rPr>
                        <a:t>2019-2022</a:t>
                      </a:r>
                    </a:p>
                    <a:p>
                      <a:pPr marL="514350" lvl="1" indent="0">
                        <a:buNone/>
                      </a:pPr>
                      <a:r>
                        <a:rPr lang="en-GB" sz="1100" dirty="0"/>
                        <a:t>Tome </a:t>
                      </a:r>
                      <a:r>
                        <a:rPr lang="en-GB" sz="1100" dirty="0" err="1"/>
                        <a:t>Antičić</a:t>
                      </a:r>
                      <a:r>
                        <a:rPr lang="en-GB" sz="1100" dirty="0"/>
                        <a:t> (MZO)</a:t>
                      </a:r>
                    </a:p>
                  </a:txBody>
                  <a:tcPr marL="63305" marR="63305" marT="31652" marB="31652"/>
                </a:tc>
                <a:tc>
                  <a:txBody>
                    <a:bodyPr/>
                    <a:lstStyle/>
                    <a:p>
                      <a:pPr marL="514350" lvl="1" indent="0">
                        <a:buNone/>
                      </a:pPr>
                      <a:r>
                        <a:rPr lang="en-GB" sz="1100" i="1" dirty="0">
                          <a:solidFill>
                            <a:srgbClr val="FF0000"/>
                          </a:solidFill>
                        </a:rPr>
                        <a:t>2023-2024</a:t>
                      </a:r>
                    </a:p>
                    <a:p>
                      <a:pPr marL="514350" marR="0" lvl="1" indent="0" algn="l" defTabSz="914400" rtl="0" eaLnBrk="1" fontAlgn="auto" latinLnBrk="0" hangingPunct="1">
                        <a:lnSpc>
                          <a:spcPct val="100000"/>
                        </a:lnSpc>
                        <a:spcBef>
                          <a:spcPts val="0"/>
                        </a:spcBef>
                        <a:spcAft>
                          <a:spcPts val="0"/>
                        </a:spcAft>
                        <a:buClrTx/>
                        <a:buSzTx/>
                        <a:buFontTx/>
                        <a:buNone/>
                        <a:tabLst/>
                        <a:defRPr/>
                      </a:pPr>
                      <a:r>
                        <a:rPr lang="en-GB" sz="1100" dirty="0" err="1"/>
                        <a:t>Siniša</a:t>
                      </a:r>
                      <a:r>
                        <a:rPr lang="en-GB" sz="1100" dirty="0"/>
                        <a:t> </a:t>
                      </a:r>
                      <a:r>
                        <a:rPr lang="en-GB" sz="1100" dirty="0" err="1"/>
                        <a:t>Marijan</a:t>
                      </a:r>
                      <a:r>
                        <a:rPr lang="en-GB" sz="1100" dirty="0"/>
                        <a:t> (Board president at </a:t>
                      </a:r>
                      <a:r>
                        <a:rPr lang="en-GB" sz="1100" dirty="0" err="1"/>
                        <a:t>Končar</a:t>
                      </a:r>
                      <a:r>
                        <a:rPr lang="en-GB" sz="1100" dirty="0"/>
                        <a:t> Institute), retired in 2024</a:t>
                      </a:r>
                    </a:p>
                    <a:p>
                      <a:pPr marL="514350" marR="0" lvl="1" indent="0" algn="l" defTabSz="914400" rtl="0" eaLnBrk="1" fontAlgn="auto" latinLnBrk="0" hangingPunct="1">
                        <a:lnSpc>
                          <a:spcPct val="100000"/>
                        </a:lnSpc>
                        <a:spcBef>
                          <a:spcPts val="0"/>
                        </a:spcBef>
                        <a:spcAft>
                          <a:spcPts val="0"/>
                        </a:spcAft>
                        <a:buClrTx/>
                        <a:buSzTx/>
                        <a:buFontTx/>
                        <a:buNone/>
                        <a:tabLst/>
                        <a:defRPr/>
                      </a:pPr>
                      <a:r>
                        <a:rPr lang="en-GB" sz="1100" dirty="0"/>
                        <a:t>Marina </a:t>
                      </a:r>
                      <a:r>
                        <a:rPr lang="en-GB" sz="1100" dirty="0" err="1"/>
                        <a:t>Penić</a:t>
                      </a:r>
                      <a:r>
                        <a:rPr lang="en-GB" sz="1100" dirty="0"/>
                        <a:t> Levada (</a:t>
                      </a:r>
                      <a:r>
                        <a:rPr lang="en-GB" sz="1100" dirty="0" err="1"/>
                        <a:t>Končar</a:t>
                      </a:r>
                      <a:r>
                        <a:rPr lang="en-GB" sz="1100" dirty="0"/>
                        <a:t> Inst.)</a:t>
                      </a:r>
                    </a:p>
                  </a:txBody>
                  <a:tcPr marL="63305" marR="63305" marT="31652" marB="31652"/>
                </a:tc>
                <a:extLst>
                  <a:ext uri="{0D108BD9-81ED-4DB2-BD59-A6C34878D82A}">
                    <a16:rowId xmlns:a16="http://schemas.microsoft.com/office/drawing/2014/main" val="880191503"/>
                  </a:ext>
                </a:extLst>
              </a:tr>
              <a:tr h="256736">
                <a:tc gridSpan="2">
                  <a:txBody>
                    <a:bodyPr/>
                    <a:lstStyle/>
                    <a:p>
                      <a:pPr algn="ctr"/>
                      <a:r>
                        <a:rPr lang="en-GB" sz="1100" b="1" dirty="0"/>
                        <a:t>Plenary ECFA</a:t>
                      </a:r>
                    </a:p>
                  </a:txBody>
                  <a:tcPr marL="63305" marR="63305" marT="31652" marB="31652"/>
                </a:tc>
                <a:tc hMerge="1">
                  <a:txBody>
                    <a:bodyPr/>
                    <a:lstStyle/>
                    <a:p>
                      <a:endParaRPr lang="en-GB" dirty="0"/>
                    </a:p>
                  </a:txBody>
                  <a:tcPr/>
                </a:tc>
                <a:extLst>
                  <a:ext uri="{0D108BD9-81ED-4DB2-BD59-A6C34878D82A}">
                    <a16:rowId xmlns:a16="http://schemas.microsoft.com/office/drawing/2014/main" val="863731511"/>
                  </a:ext>
                </a:extLst>
              </a:tr>
              <a:tr h="764755">
                <a:tc>
                  <a:txBody>
                    <a:bodyPr/>
                    <a:lstStyle/>
                    <a:p>
                      <a:pPr marL="514350" marR="0" lvl="1" indent="0" algn="l" defTabSz="914400" rtl="0" eaLnBrk="1" fontAlgn="auto" latinLnBrk="0" hangingPunct="1">
                        <a:lnSpc>
                          <a:spcPct val="100000"/>
                        </a:lnSpc>
                        <a:spcBef>
                          <a:spcPts val="0"/>
                        </a:spcBef>
                        <a:spcAft>
                          <a:spcPts val="0"/>
                        </a:spcAft>
                        <a:buClrTx/>
                        <a:buSzTx/>
                        <a:buFontTx/>
                        <a:buNone/>
                        <a:tabLst/>
                        <a:defRPr/>
                      </a:pPr>
                      <a:r>
                        <a:rPr lang="en-GB" sz="1100" i="1" dirty="0">
                          <a:solidFill>
                            <a:srgbClr val="FF0000"/>
                          </a:solidFill>
                        </a:rPr>
                        <a:t>February 2020-February 2024</a:t>
                      </a:r>
                      <a:endParaRPr lang="en-GB" sz="1100" dirty="0"/>
                    </a:p>
                    <a:p>
                      <a:pPr marL="514350" lvl="1" indent="0">
                        <a:buNone/>
                      </a:pPr>
                      <a:r>
                        <a:rPr lang="en-GB" sz="1100" dirty="0" err="1"/>
                        <a:t>Vuko</a:t>
                      </a:r>
                      <a:r>
                        <a:rPr lang="en-GB" sz="1100" dirty="0"/>
                        <a:t> </a:t>
                      </a:r>
                      <a:r>
                        <a:rPr lang="en-GB" sz="1100" dirty="0" err="1"/>
                        <a:t>Brigljević</a:t>
                      </a:r>
                      <a:r>
                        <a:rPr lang="en-GB" sz="1100" dirty="0"/>
                        <a:t> (IRB)</a:t>
                      </a:r>
                    </a:p>
                    <a:p>
                      <a:pPr marL="514350" marR="0" lvl="1" indent="0" algn="l" defTabSz="914400" rtl="0" eaLnBrk="1" fontAlgn="auto" latinLnBrk="0" hangingPunct="1">
                        <a:lnSpc>
                          <a:spcPct val="100000"/>
                        </a:lnSpc>
                        <a:spcBef>
                          <a:spcPts val="0"/>
                        </a:spcBef>
                        <a:spcAft>
                          <a:spcPts val="0"/>
                        </a:spcAft>
                        <a:buClrTx/>
                        <a:buSzTx/>
                        <a:buFontTx/>
                        <a:buNone/>
                        <a:tabLst/>
                        <a:defRPr/>
                      </a:pPr>
                      <a:r>
                        <a:rPr lang="en-GB" sz="1100" dirty="0"/>
                        <a:t>Mirko </a:t>
                      </a:r>
                      <a:r>
                        <a:rPr lang="en-GB" sz="1100" dirty="0" err="1"/>
                        <a:t>Planinić</a:t>
                      </a:r>
                      <a:r>
                        <a:rPr lang="en-GB" sz="1100" dirty="0"/>
                        <a:t> (Univ. of Zagreb)</a:t>
                      </a:r>
                    </a:p>
                    <a:p>
                      <a:pPr marL="514350" lvl="1" indent="0">
                        <a:buNone/>
                      </a:pPr>
                      <a:r>
                        <a:rPr lang="en-GB" sz="1100" dirty="0"/>
                        <a:t>Ivica </a:t>
                      </a:r>
                      <a:r>
                        <a:rPr lang="en-GB" sz="1100" dirty="0" err="1"/>
                        <a:t>Puljak</a:t>
                      </a:r>
                      <a:r>
                        <a:rPr lang="en-GB" sz="1100" dirty="0"/>
                        <a:t> (Univ. of Split)</a:t>
                      </a:r>
                    </a:p>
                  </a:txBody>
                  <a:tcPr marL="63305" marR="63305" marT="31652" marB="31652"/>
                </a:tc>
                <a:tc>
                  <a:txBody>
                    <a:bodyPr/>
                    <a:lstStyle/>
                    <a:p>
                      <a:pPr marL="514350" lvl="1" indent="0">
                        <a:buNone/>
                      </a:pPr>
                      <a:r>
                        <a:rPr lang="en-GB" sz="1100" i="1" dirty="0">
                          <a:solidFill>
                            <a:srgbClr val="FF0000"/>
                          </a:solidFill>
                        </a:rPr>
                        <a:t>Since February 2024</a:t>
                      </a:r>
                      <a:endParaRPr lang="en-GB" sz="1100" i="1" dirty="0">
                        <a:solidFill>
                          <a:schemeClr val="accent2"/>
                        </a:solidFill>
                      </a:endParaRPr>
                    </a:p>
                    <a:p>
                      <a:pPr marL="514350" lvl="1" indent="0">
                        <a:buNone/>
                      </a:pPr>
                      <a:r>
                        <a:rPr lang="en-GB" sz="1100" dirty="0" err="1"/>
                        <a:t>Vuko</a:t>
                      </a:r>
                      <a:r>
                        <a:rPr lang="en-GB" sz="1100" dirty="0"/>
                        <a:t> </a:t>
                      </a:r>
                      <a:r>
                        <a:rPr lang="en-GB" sz="1100" dirty="0" err="1"/>
                        <a:t>Brigljević</a:t>
                      </a:r>
                      <a:r>
                        <a:rPr lang="en-GB" sz="1100" dirty="0"/>
                        <a:t> (IRB)</a:t>
                      </a:r>
                    </a:p>
                    <a:p>
                      <a:pPr marL="514350" lvl="1" indent="0">
                        <a:buNone/>
                      </a:pPr>
                      <a:r>
                        <a:rPr lang="en-GB" sz="1100" dirty="0" err="1"/>
                        <a:t>Dinko</a:t>
                      </a:r>
                      <a:r>
                        <a:rPr lang="en-GB" sz="1100" dirty="0"/>
                        <a:t> </a:t>
                      </a:r>
                      <a:r>
                        <a:rPr lang="en-GB" sz="1100" dirty="0" err="1"/>
                        <a:t>Ferenček</a:t>
                      </a:r>
                      <a:r>
                        <a:rPr lang="en-GB" sz="1100" dirty="0"/>
                        <a:t> (IRB)</a:t>
                      </a:r>
                    </a:p>
                    <a:p>
                      <a:pPr marL="514350" lvl="1" indent="0">
                        <a:buNone/>
                      </a:pPr>
                      <a:r>
                        <a:rPr lang="en-GB" sz="1100" dirty="0"/>
                        <a:t>Damir </a:t>
                      </a:r>
                      <a:r>
                        <a:rPr lang="en-GB" sz="1100" dirty="0" err="1"/>
                        <a:t>Lelas</a:t>
                      </a:r>
                      <a:r>
                        <a:rPr lang="en-GB" sz="1100" dirty="0"/>
                        <a:t> (Univ. of Split)</a:t>
                      </a:r>
                    </a:p>
                  </a:txBody>
                  <a:tcPr marL="63305" marR="63305" marT="31652" marB="31652"/>
                </a:tc>
                <a:extLst>
                  <a:ext uri="{0D108BD9-81ED-4DB2-BD59-A6C34878D82A}">
                    <a16:rowId xmlns:a16="http://schemas.microsoft.com/office/drawing/2014/main" val="3294010953"/>
                  </a:ext>
                </a:extLst>
              </a:tr>
              <a:tr h="256736">
                <a:tc gridSpan="2">
                  <a:txBody>
                    <a:bodyPr/>
                    <a:lstStyle/>
                    <a:p>
                      <a:pPr algn="ctr"/>
                      <a:r>
                        <a:rPr lang="en-GB" sz="1100" b="1" dirty="0"/>
                        <a:t>Restricted ECFA</a:t>
                      </a:r>
                    </a:p>
                  </a:txBody>
                  <a:tcPr marL="63305" marR="63305" marT="31652" marB="31652"/>
                </a:tc>
                <a:tc hMerge="1">
                  <a:txBody>
                    <a:bodyPr/>
                    <a:lstStyle/>
                    <a:p>
                      <a:endParaRPr lang="en-GB" dirty="0"/>
                    </a:p>
                  </a:txBody>
                  <a:tcPr/>
                </a:tc>
                <a:extLst>
                  <a:ext uri="{0D108BD9-81ED-4DB2-BD59-A6C34878D82A}">
                    <a16:rowId xmlns:a16="http://schemas.microsoft.com/office/drawing/2014/main" val="109639871"/>
                  </a:ext>
                </a:extLst>
              </a:tr>
              <a:tr h="4140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i="1" dirty="0">
                          <a:solidFill>
                            <a:srgbClr val="FF0000"/>
                          </a:solidFill>
                        </a:rPr>
                        <a:t>February 2020-February 2024</a:t>
                      </a:r>
                      <a:endParaRPr lang="en-GB" sz="11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Mirko </a:t>
                      </a:r>
                      <a:r>
                        <a:rPr lang="en-GB" sz="1100" dirty="0" err="1"/>
                        <a:t>Planinić</a:t>
                      </a:r>
                      <a:r>
                        <a:rPr lang="en-GB" sz="1100" dirty="0"/>
                        <a:t> (Univ. of Zagreb)</a:t>
                      </a:r>
                    </a:p>
                  </a:txBody>
                  <a:tcPr marL="63305" marR="63305" marT="31652" marB="31652"/>
                </a:tc>
                <a:tc>
                  <a:txBody>
                    <a:bodyPr/>
                    <a:lstStyle/>
                    <a:p>
                      <a:pPr marL="514350" lvl="1" indent="0">
                        <a:buNone/>
                      </a:pPr>
                      <a:r>
                        <a:rPr lang="en-GB" sz="1100" i="1" dirty="0">
                          <a:solidFill>
                            <a:srgbClr val="FF0000"/>
                          </a:solidFill>
                        </a:rPr>
                        <a:t>Since February 2024</a:t>
                      </a:r>
                      <a:r>
                        <a:rPr lang="en-GB" sz="1100" i="1" dirty="0">
                          <a:solidFill>
                            <a:schemeClr val="accent2"/>
                          </a:solidFill>
                        </a:rPr>
                        <a:t>*</a:t>
                      </a:r>
                    </a:p>
                    <a:p>
                      <a:pPr marL="514350" marR="0" lvl="1" indent="0" algn="l" defTabSz="914400" rtl="0" eaLnBrk="1" fontAlgn="auto" latinLnBrk="0" hangingPunct="1">
                        <a:lnSpc>
                          <a:spcPct val="100000"/>
                        </a:lnSpc>
                        <a:spcBef>
                          <a:spcPts val="0"/>
                        </a:spcBef>
                        <a:spcAft>
                          <a:spcPts val="0"/>
                        </a:spcAft>
                        <a:buClrTx/>
                        <a:buSzTx/>
                        <a:buFontTx/>
                        <a:buNone/>
                        <a:tabLst/>
                        <a:defRPr/>
                      </a:pPr>
                      <a:r>
                        <a:rPr lang="en-GB" sz="1100" dirty="0" err="1"/>
                        <a:t>Dinko</a:t>
                      </a:r>
                      <a:r>
                        <a:rPr lang="en-GB" sz="1100" dirty="0"/>
                        <a:t> </a:t>
                      </a:r>
                      <a:r>
                        <a:rPr lang="en-GB" sz="1100" dirty="0" err="1"/>
                        <a:t>Ferenček</a:t>
                      </a:r>
                      <a:r>
                        <a:rPr lang="en-GB" sz="1100" dirty="0"/>
                        <a:t> (IRB)</a:t>
                      </a:r>
                    </a:p>
                  </a:txBody>
                  <a:tcPr marL="63305" marR="63305" marT="31652" marB="31652"/>
                </a:tc>
                <a:extLst>
                  <a:ext uri="{0D108BD9-81ED-4DB2-BD59-A6C34878D82A}">
                    <a16:rowId xmlns:a16="http://schemas.microsoft.com/office/drawing/2014/main" val="564502287"/>
                  </a:ext>
                </a:extLst>
              </a:tr>
            </a:tbl>
          </a:graphicData>
        </a:graphic>
      </p:graphicFrame>
      <p:sp>
        <p:nvSpPr>
          <p:cNvPr id="9" name="TextBox 8">
            <a:extLst>
              <a:ext uri="{FF2B5EF4-FFF2-40B4-BE49-F238E27FC236}">
                <a16:creationId xmlns:a16="http://schemas.microsoft.com/office/drawing/2014/main" id="{27FF23C6-58B7-8722-72D3-58E91DC445E4}"/>
              </a:ext>
            </a:extLst>
          </p:cNvPr>
          <p:cNvSpPr txBox="1"/>
          <p:nvPr/>
        </p:nvSpPr>
        <p:spPr>
          <a:xfrm>
            <a:off x="2381648" y="1057133"/>
            <a:ext cx="4753224" cy="305468"/>
          </a:xfrm>
          <a:prstGeom prst="rect">
            <a:avLst/>
          </a:prstGeom>
          <a:noFill/>
        </p:spPr>
        <p:txBody>
          <a:bodyPr wrap="none" rtlCol="0">
            <a:spAutoFit/>
          </a:bodyPr>
          <a:lstStyle/>
          <a:p>
            <a:r>
              <a:rPr lang="en-GB" sz="1385" i="1" dirty="0">
                <a:solidFill>
                  <a:schemeClr val="accent1">
                    <a:lumMod val="50000"/>
                  </a:schemeClr>
                </a:solidFill>
              </a:rPr>
              <a:t>All appointed by Ministry of Science and Education (MZO)</a:t>
            </a:r>
          </a:p>
        </p:txBody>
      </p:sp>
    </p:spTree>
    <p:extLst>
      <p:ext uri="{BB962C8B-B14F-4D97-AF65-F5344CB8AC3E}">
        <p14:creationId xmlns:p14="http://schemas.microsoft.com/office/powerpoint/2010/main" val="405997408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27"/>
          <p:cNvSpPr txBox="1">
            <a:spLocks noGrp="1"/>
          </p:cNvSpPr>
          <p:nvPr>
            <p:ph type="body" idx="1"/>
          </p:nvPr>
        </p:nvSpPr>
        <p:spPr>
          <a:xfrm>
            <a:off x="179512" y="833011"/>
            <a:ext cx="8712967" cy="2563637"/>
          </a:xfrm>
          <a:prstGeom prst="rect">
            <a:avLst/>
          </a:prstGeom>
        </p:spPr>
        <p:txBody>
          <a:bodyPr spcFirstLastPara="1" wrap="square" lIns="0" tIns="0" rIns="0" bIns="0" anchor="t" anchorCtr="0">
            <a:noAutofit/>
          </a:bodyPr>
          <a:lstStyle/>
          <a:p>
            <a:pPr indent="-241926">
              <a:buClr>
                <a:schemeClr val="dk1"/>
              </a:buClr>
              <a:buSzPts val="1800"/>
              <a:buFont typeface="Ubuntu"/>
              <a:buChar char="●"/>
            </a:pPr>
            <a:r>
              <a:rPr lang="en-US" sz="1600" dirty="0">
                <a:solidFill>
                  <a:schemeClr val="dk1"/>
                </a:solidFill>
                <a:latin typeface="Ubuntu"/>
                <a:ea typeface="Ubuntu"/>
                <a:cs typeface="Ubuntu"/>
                <a:sym typeface="Ubuntu"/>
              </a:rPr>
              <a:t>The Advisory Committee of CERN Users (</a:t>
            </a:r>
            <a:r>
              <a:rPr lang="en-US" sz="1600" b="1" dirty="0">
                <a:solidFill>
                  <a:schemeClr val="dk1"/>
                </a:solidFill>
                <a:latin typeface="Ubuntu"/>
                <a:ea typeface="Ubuntu"/>
                <a:cs typeface="Ubuntu"/>
                <a:sym typeface="Ubuntu"/>
              </a:rPr>
              <a:t>ACCU</a:t>
            </a:r>
            <a:r>
              <a:rPr lang="en-US" sz="1600" dirty="0">
                <a:solidFill>
                  <a:schemeClr val="dk1"/>
                </a:solidFill>
                <a:latin typeface="Ubuntu"/>
                <a:ea typeface="Ubuntu"/>
                <a:cs typeface="Ubuntu"/>
                <a:sym typeface="Ubuntu"/>
              </a:rPr>
              <a:t>) is the forum for discussion between the CERN Management and the representatives of CERN Users to review the practical means taken by CERN for the work of Users of the Laboratory.</a:t>
            </a:r>
            <a:endParaRPr sz="1600" dirty="0">
              <a:solidFill>
                <a:schemeClr val="dk1"/>
              </a:solidFill>
              <a:latin typeface="Ubuntu"/>
              <a:ea typeface="Ubuntu"/>
              <a:cs typeface="Ubuntu"/>
              <a:sym typeface="Ubuntu"/>
            </a:endParaRPr>
          </a:p>
          <a:p>
            <a:pPr indent="-241926">
              <a:spcBef>
                <a:spcPts val="706"/>
              </a:spcBef>
              <a:buClr>
                <a:schemeClr val="dk1"/>
              </a:buClr>
              <a:buSzPts val="1800"/>
              <a:buFont typeface="Ubuntu"/>
              <a:buChar char="●"/>
            </a:pPr>
            <a:r>
              <a:rPr lang="en-US" sz="1600" dirty="0">
                <a:solidFill>
                  <a:schemeClr val="dk1"/>
                </a:solidFill>
                <a:latin typeface="Ubuntu"/>
                <a:ea typeface="Ubuntu"/>
                <a:cs typeface="Ubuntu"/>
                <a:sym typeface="Ubuntu"/>
              </a:rPr>
              <a:t>The topics include: IT, housing, catering, transportation, infrastructure, insurance, registration, …</a:t>
            </a:r>
            <a:endParaRPr sz="1600" dirty="0">
              <a:solidFill>
                <a:schemeClr val="dk1"/>
              </a:solidFill>
              <a:latin typeface="Ubuntu"/>
              <a:ea typeface="Ubuntu"/>
              <a:cs typeface="Ubuntu"/>
              <a:sym typeface="Ubuntu"/>
            </a:endParaRPr>
          </a:p>
          <a:p>
            <a:pPr indent="-241926">
              <a:spcBef>
                <a:spcPts val="706"/>
              </a:spcBef>
              <a:buClr>
                <a:schemeClr val="dk1"/>
              </a:buClr>
              <a:buSzPts val="1800"/>
              <a:buFont typeface="Ubuntu"/>
              <a:buChar char="●"/>
            </a:pPr>
            <a:r>
              <a:rPr lang="en-US" sz="1600" dirty="0">
                <a:solidFill>
                  <a:schemeClr val="dk1"/>
                </a:solidFill>
                <a:latin typeface="Ubuntu"/>
                <a:ea typeface="Ubuntu"/>
                <a:cs typeface="Ubuntu"/>
                <a:sym typeface="Ubuntu"/>
              </a:rPr>
              <a:t>Topics can be put forward by the delegates or suggested by users</a:t>
            </a:r>
            <a:endParaRPr sz="1600" dirty="0">
              <a:solidFill>
                <a:schemeClr val="dk1"/>
              </a:solidFill>
              <a:latin typeface="Ubuntu"/>
              <a:ea typeface="Ubuntu"/>
              <a:cs typeface="Ubuntu"/>
              <a:sym typeface="Ubuntu"/>
            </a:endParaRPr>
          </a:p>
          <a:p>
            <a:pPr lvl="1" indent="-241926">
              <a:spcBef>
                <a:spcPts val="706"/>
              </a:spcBef>
              <a:buClr>
                <a:schemeClr val="dk1"/>
              </a:buClr>
              <a:buSzPts val="1800"/>
              <a:buFont typeface="Ubuntu"/>
              <a:buChar char="○"/>
            </a:pPr>
            <a:r>
              <a:rPr lang="en-US" sz="1600" dirty="0">
                <a:solidFill>
                  <a:schemeClr val="dk1"/>
                </a:solidFill>
                <a:latin typeface="Ubuntu"/>
                <a:ea typeface="Ubuntu"/>
                <a:cs typeface="Ubuntu"/>
                <a:sym typeface="Ubuntu"/>
              </a:rPr>
              <a:t>In case you would like any topic to be discussed contact </a:t>
            </a:r>
            <a:r>
              <a:rPr lang="en-US" sz="1600" b="1" dirty="0">
                <a:solidFill>
                  <a:schemeClr val="dk1"/>
                </a:solidFill>
                <a:latin typeface="Ubuntu"/>
                <a:ea typeface="Ubuntu"/>
                <a:cs typeface="Ubuntu"/>
                <a:sym typeface="Ubuntu"/>
              </a:rPr>
              <a:t>Marko </a:t>
            </a:r>
            <a:r>
              <a:rPr lang="en-US" sz="1600" b="1" dirty="0" err="1">
                <a:solidFill>
                  <a:schemeClr val="dk1"/>
                </a:solidFill>
                <a:latin typeface="Ubuntu"/>
                <a:ea typeface="Ubuntu"/>
                <a:cs typeface="Ubuntu"/>
                <a:sym typeface="Ubuntu"/>
              </a:rPr>
              <a:t>Kovač</a:t>
            </a:r>
            <a:r>
              <a:rPr lang="en-US" sz="1600" dirty="0">
                <a:solidFill>
                  <a:schemeClr val="dk1"/>
                </a:solidFill>
                <a:latin typeface="Ubuntu"/>
                <a:ea typeface="Ubuntu"/>
                <a:cs typeface="Ubuntu"/>
                <a:sym typeface="Ubuntu"/>
              </a:rPr>
              <a:t>, Croatian  representative for the period 2024 - 2026.</a:t>
            </a:r>
            <a:endParaRPr sz="1600" dirty="0">
              <a:solidFill>
                <a:schemeClr val="dk1"/>
              </a:solidFill>
              <a:latin typeface="Ubuntu"/>
              <a:ea typeface="Ubuntu"/>
              <a:cs typeface="Ubuntu"/>
              <a:sym typeface="Ubuntu"/>
            </a:endParaRPr>
          </a:p>
          <a:p>
            <a:pPr indent="-241926">
              <a:spcBef>
                <a:spcPts val="706"/>
              </a:spcBef>
              <a:buClr>
                <a:schemeClr val="dk1"/>
              </a:buClr>
              <a:buSzPts val="1800"/>
              <a:buFont typeface="Ubuntu"/>
              <a:buChar char="●"/>
            </a:pPr>
            <a:r>
              <a:rPr lang="en-US" sz="1600" dirty="0">
                <a:solidFill>
                  <a:schemeClr val="dk1"/>
                </a:solidFill>
                <a:latin typeface="Ubuntu"/>
                <a:ea typeface="Ubuntu"/>
                <a:cs typeface="Ubuntu"/>
                <a:sym typeface="Ubuntu"/>
              </a:rPr>
              <a:t>ACCU meets four times per year</a:t>
            </a:r>
            <a:endParaRPr sz="1600" dirty="0">
              <a:solidFill>
                <a:schemeClr val="dk1"/>
              </a:solidFill>
              <a:latin typeface="Ubuntu"/>
              <a:ea typeface="Ubuntu"/>
              <a:cs typeface="Ubuntu"/>
              <a:sym typeface="Ubuntu"/>
            </a:endParaRPr>
          </a:p>
        </p:txBody>
      </p:sp>
      <p:sp>
        <p:nvSpPr>
          <p:cNvPr id="192" name="Google Shape;192;p27"/>
          <p:cNvSpPr txBox="1">
            <a:spLocks noGrp="1"/>
          </p:cNvSpPr>
          <p:nvPr>
            <p:ph type="title"/>
          </p:nvPr>
        </p:nvSpPr>
        <p:spPr>
          <a:xfrm>
            <a:off x="1207516" y="284632"/>
            <a:ext cx="6726585" cy="516029"/>
          </a:xfrm>
          <a:prstGeom prst="rect">
            <a:avLst/>
          </a:prstGeom>
          <a:noFill/>
          <a:ln>
            <a:noFill/>
          </a:ln>
        </p:spPr>
        <p:txBody>
          <a:bodyPr spcFirstLastPara="1" wrap="square" lIns="0" tIns="0" rIns="0" bIns="0" anchor="ctr" anchorCtr="0">
            <a:noAutofit/>
          </a:bodyPr>
          <a:lstStyle/>
          <a:p>
            <a:r>
              <a:rPr lang="en-US" sz="2258" dirty="0">
                <a:solidFill>
                  <a:srgbClr val="000080"/>
                </a:solidFill>
                <a:latin typeface="Ubuntu"/>
                <a:ea typeface="Ubuntu"/>
                <a:cs typeface="Ubuntu"/>
                <a:sym typeface="Ubuntu"/>
              </a:rPr>
              <a:t>ACCU </a:t>
            </a:r>
            <a:endParaRPr sz="2258" dirty="0">
              <a:solidFill>
                <a:srgbClr val="000080"/>
              </a:solidFill>
              <a:latin typeface="Ubuntu"/>
              <a:ea typeface="Ubuntu"/>
              <a:cs typeface="Ubuntu"/>
              <a:sym typeface="Ubuntu"/>
            </a:endParaRPr>
          </a:p>
        </p:txBody>
      </p:sp>
      <p:sp>
        <p:nvSpPr>
          <p:cNvPr id="193" name="Google Shape;193;p27"/>
          <p:cNvSpPr txBox="1">
            <a:spLocks noGrp="1"/>
          </p:cNvSpPr>
          <p:nvPr>
            <p:ph type="sldNum" idx="12"/>
          </p:nvPr>
        </p:nvSpPr>
        <p:spPr>
          <a:xfrm>
            <a:off x="6368656" y="4729766"/>
            <a:ext cx="1599945" cy="129113"/>
          </a:xfrm>
          <a:prstGeom prst="rect">
            <a:avLst/>
          </a:prstGeom>
          <a:noFill/>
          <a:ln>
            <a:noFill/>
          </a:ln>
        </p:spPr>
        <p:txBody>
          <a:bodyPr spcFirstLastPara="1" wrap="square" lIns="0" tIns="0" rIns="0" bIns="0" anchor="t" anchorCtr="0">
            <a:noAutofit/>
          </a:bodyPr>
          <a:lstStyle/>
          <a:p>
            <a:pPr defTabSz="645138" eaLnBrk="1" fontAlgn="auto" hangingPunct="1">
              <a:spcAft>
                <a:spcPts val="0"/>
              </a:spcAft>
              <a:buClr>
                <a:srgbClr val="000000"/>
              </a:buClr>
            </a:pPr>
            <a:fld id="{00000000-1234-1234-1234-123412341234}" type="slidenum">
              <a:rPr lang="en-US" kern="0">
                <a:solidFill>
                  <a:srgbClr val="000000"/>
                </a:solidFill>
              </a:rPr>
              <a:pPr defTabSz="645138" eaLnBrk="1" fontAlgn="auto" hangingPunct="1">
                <a:spcAft>
                  <a:spcPts val="0"/>
                </a:spcAft>
                <a:buClr>
                  <a:srgbClr val="000000"/>
                </a:buClr>
              </a:pPr>
              <a:t>55</a:t>
            </a:fld>
            <a:endParaRPr kern="0">
              <a:solidFill>
                <a:srgbClr val="000000"/>
              </a:solidFill>
            </a:endParaRPr>
          </a:p>
        </p:txBody>
      </p:sp>
      <p:pic>
        <p:nvPicPr>
          <p:cNvPr id="194" name="Google Shape;194;p27"/>
          <p:cNvPicPr preferRelativeResize="0"/>
          <p:nvPr/>
        </p:nvPicPr>
        <p:blipFill>
          <a:blip r:embed="rId3">
            <a:alphaModFix/>
          </a:blip>
          <a:stretch>
            <a:fillRect/>
          </a:stretch>
        </p:blipFill>
        <p:spPr>
          <a:xfrm>
            <a:off x="1691680" y="3835883"/>
            <a:ext cx="5977146" cy="1118071"/>
          </a:xfrm>
          <a:prstGeom prst="rect">
            <a:avLst/>
          </a:prstGeom>
          <a:noFill/>
          <a:ln>
            <a:noFill/>
          </a:ln>
        </p:spPr>
      </p:pic>
      <p:sp>
        <p:nvSpPr>
          <p:cNvPr id="6" name="Content Placeholder 2">
            <a:extLst>
              <a:ext uri="{FF2B5EF4-FFF2-40B4-BE49-F238E27FC236}">
                <a16:creationId xmlns:a16="http://schemas.microsoft.com/office/drawing/2014/main" id="{D1DF7534-CC2A-485F-77F8-D2A38AFC7A5A}"/>
              </a:ext>
            </a:extLst>
          </p:cNvPr>
          <p:cNvSpPr txBox="1">
            <a:spLocks/>
          </p:cNvSpPr>
          <p:nvPr/>
        </p:nvSpPr>
        <p:spPr>
          <a:xfrm>
            <a:off x="5882856" y="189546"/>
            <a:ext cx="2991101" cy="353100"/>
          </a:xfrm>
          <a:prstGeom prst="rect">
            <a:avLst/>
          </a:prstGeom>
          <a:solidFill>
            <a:srgbClr val="FFFFCC"/>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169" tIns="35169" rIns="35169" bIns="35169">
            <a:normAutofit/>
          </a:bodyPr>
          <a:lstStyle>
            <a:lvl1pPr marL="0" marR="0" indent="0" algn="l" defTabSz="335401" rtl="0" latinLnBrk="0">
              <a:lnSpc>
                <a:spcPct val="100000"/>
              </a:lnSpc>
              <a:spcBef>
                <a:spcPts val="731"/>
              </a:spcBef>
              <a:spcAft>
                <a:spcPts val="0"/>
              </a:spcAft>
              <a:buClrTx/>
              <a:buSzTx/>
              <a:buFontTx/>
              <a:buNone/>
              <a:tabLst/>
              <a:defRPr sz="2235" b="0" i="0" u="none" strike="noStrike" cap="none" spc="-22" baseline="0">
                <a:solidFill>
                  <a:srgbClr val="000000"/>
                </a:solidFill>
                <a:uFillTx/>
                <a:latin typeface="+mn-lt"/>
                <a:ea typeface="+mn-ea"/>
                <a:cs typeface="+mn-cs"/>
                <a:sym typeface="Helvetica Neue"/>
              </a:defRPr>
            </a:lvl1pPr>
            <a:lvl2pPr marL="0" marR="0" indent="185760" algn="l" defTabSz="335401" rtl="0" latinLnBrk="0">
              <a:lnSpc>
                <a:spcPct val="100000"/>
              </a:lnSpc>
              <a:spcBef>
                <a:spcPts val="731"/>
              </a:spcBef>
              <a:spcAft>
                <a:spcPts val="0"/>
              </a:spcAft>
              <a:buClrTx/>
              <a:buSzTx/>
              <a:buFontTx/>
              <a:buNone/>
              <a:tabLst/>
              <a:defRPr sz="2235" b="0" i="0" u="none" strike="noStrike" cap="none" spc="-22" baseline="0">
                <a:solidFill>
                  <a:srgbClr val="000000"/>
                </a:solidFill>
                <a:uFillTx/>
                <a:latin typeface="+mn-lt"/>
                <a:ea typeface="+mn-ea"/>
                <a:cs typeface="+mn-cs"/>
                <a:sym typeface="Helvetica Neue"/>
              </a:defRPr>
            </a:lvl2pPr>
            <a:lvl3pPr marL="0" marR="0" indent="371521" algn="l" defTabSz="335401" rtl="0" latinLnBrk="0">
              <a:lnSpc>
                <a:spcPct val="100000"/>
              </a:lnSpc>
              <a:spcBef>
                <a:spcPts val="731"/>
              </a:spcBef>
              <a:spcAft>
                <a:spcPts val="0"/>
              </a:spcAft>
              <a:buClrTx/>
              <a:buSzTx/>
              <a:buFontTx/>
              <a:buNone/>
              <a:tabLst/>
              <a:defRPr sz="2235" b="0" i="0" u="none" strike="noStrike" cap="none" spc="-22" baseline="0">
                <a:solidFill>
                  <a:srgbClr val="000000"/>
                </a:solidFill>
                <a:uFillTx/>
                <a:latin typeface="+mn-lt"/>
                <a:ea typeface="+mn-ea"/>
                <a:cs typeface="+mn-cs"/>
                <a:sym typeface="Helvetica Neue"/>
              </a:defRPr>
            </a:lvl3pPr>
            <a:lvl4pPr marL="0" marR="0" indent="557281" algn="l" defTabSz="335401" rtl="0" latinLnBrk="0">
              <a:lnSpc>
                <a:spcPct val="100000"/>
              </a:lnSpc>
              <a:spcBef>
                <a:spcPts val="731"/>
              </a:spcBef>
              <a:spcAft>
                <a:spcPts val="0"/>
              </a:spcAft>
              <a:buClrTx/>
              <a:buSzTx/>
              <a:buFontTx/>
              <a:buNone/>
              <a:tabLst/>
              <a:defRPr sz="2235" b="0" i="0" u="none" strike="noStrike" cap="none" spc="-22" baseline="0">
                <a:solidFill>
                  <a:srgbClr val="000000"/>
                </a:solidFill>
                <a:uFillTx/>
                <a:latin typeface="+mn-lt"/>
                <a:ea typeface="+mn-ea"/>
                <a:cs typeface="+mn-cs"/>
                <a:sym typeface="Helvetica Neue"/>
              </a:defRPr>
            </a:lvl4pPr>
            <a:lvl5pPr marL="0" marR="0" indent="743041" algn="l" defTabSz="335401" rtl="0" latinLnBrk="0">
              <a:lnSpc>
                <a:spcPct val="100000"/>
              </a:lnSpc>
              <a:spcBef>
                <a:spcPts val="731"/>
              </a:spcBef>
              <a:spcAft>
                <a:spcPts val="0"/>
              </a:spcAft>
              <a:buClrTx/>
              <a:buSzTx/>
              <a:buFontTx/>
              <a:buNone/>
              <a:tabLst/>
              <a:defRPr sz="2235" b="0" i="0" u="none" strike="noStrike" cap="none" spc="-22" baseline="0">
                <a:solidFill>
                  <a:srgbClr val="000000"/>
                </a:solidFill>
                <a:uFillTx/>
                <a:latin typeface="+mn-lt"/>
                <a:ea typeface="+mn-ea"/>
                <a:cs typeface="+mn-cs"/>
                <a:sym typeface="Helvetica Neue"/>
              </a:defRPr>
            </a:lvl5pPr>
            <a:lvl6pPr marL="1486083" marR="0" indent="-247680" algn="l" defTabSz="990697" rtl="0" latinLnBrk="0">
              <a:lnSpc>
                <a:spcPct val="90000"/>
              </a:lnSpc>
              <a:spcBef>
                <a:spcPts val="1828"/>
              </a:spcBef>
              <a:spcAft>
                <a:spcPts val="0"/>
              </a:spcAft>
              <a:buClrTx/>
              <a:buSzPct val="123000"/>
              <a:buFontTx/>
              <a:buChar char="•"/>
              <a:tabLst/>
              <a:defRPr sz="1950" b="0" i="0" u="none" strike="noStrike" cap="none" spc="0" baseline="0">
                <a:solidFill>
                  <a:srgbClr val="000000"/>
                </a:solidFill>
                <a:uFillTx/>
                <a:latin typeface="+mn-lt"/>
                <a:ea typeface="+mn-ea"/>
                <a:cs typeface="+mn-cs"/>
                <a:sym typeface="Helvetica Neue"/>
              </a:defRPr>
            </a:lvl6pPr>
            <a:lvl7pPr marL="1733763" marR="0" indent="-247680" algn="l" defTabSz="990697" rtl="0" latinLnBrk="0">
              <a:lnSpc>
                <a:spcPct val="90000"/>
              </a:lnSpc>
              <a:spcBef>
                <a:spcPts val="1828"/>
              </a:spcBef>
              <a:spcAft>
                <a:spcPts val="0"/>
              </a:spcAft>
              <a:buClrTx/>
              <a:buSzPct val="123000"/>
              <a:buFontTx/>
              <a:buChar char="•"/>
              <a:tabLst/>
              <a:defRPr sz="1950" b="0" i="0" u="none" strike="noStrike" cap="none" spc="0" baseline="0">
                <a:solidFill>
                  <a:srgbClr val="000000"/>
                </a:solidFill>
                <a:uFillTx/>
                <a:latin typeface="+mn-lt"/>
                <a:ea typeface="+mn-ea"/>
                <a:cs typeface="+mn-cs"/>
                <a:sym typeface="Helvetica Neue"/>
              </a:defRPr>
            </a:lvl7pPr>
            <a:lvl8pPr marL="1981444" marR="0" indent="-247680" algn="l" defTabSz="990697" rtl="0" latinLnBrk="0">
              <a:lnSpc>
                <a:spcPct val="90000"/>
              </a:lnSpc>
              <a:spcBef>
                <a:spcPts val="1828"/>
              </a:spcBef>
              <a:spcAft>
                <a:spcPts val="0"/>
              </a:spcAft>
              <a:buClrTx/>
              <a:buSzPct val="123000"/>
              <a:buFontTx/>
              <a:buChar char="•"/>
              <a:tabLst/>
              <a:defRPr sz="1950" b="0" i="0" u="none" strike="noStrike" cap="none" spc="0" baseline="0">
                <a:solidFill>
                  <a:srgbClr val="000000"/>
                </a:solidFill>
                <a:uFillTx/>
                <a:latin typeface="+mn-lt"/>
                <a:ea typeface="+mn-ea"/>
                <a:cs typeface="+mn-cs"/>
                <a:sym typeface="Helvetica Neue"/>
              </a:defRPr>
            </a:lvl8pPr>
            <a:lvl9pPr marL="2229124" marR="0" indent="-247680" algn="l" defTabSz="990697" rtl="0" latinLnBrk="0">
              <a:lnSpc>
                <a:spcPct val="90000"/>
              </a:lnSpc>
              <a:spcBef>
                <a:spcPts val="1828"/>
              </a:spcBef>
              <a:spcAft>
                <a:spcPts val="0"/>
              </a:spcAft>
              <a:buClrTx/>
              <a:buSzPct val="123000"/>
              <a:buFontTx/>
              <a:buChar char="•"/>
              <a:tabLst/>
              <a:defRPr sz="1950" b="0" i="0" u="none" strike="noStrike" cap="none" spc="0" baseline="0">
                <a:solidFill>
                  <a:srgbClr val="000000"/>
                </a:solidFill>
                <a:uFillTx/>
                <a:latin typeface="+mn-lt"/>
                <a:ea typeface="+mn-ea"/>
                <a:cs typeface="+mn-cs"/>
                <a:sym typeface="Helvetica Neue"/>
              </a:defRPr>
            </a:lvl9pPr>
          </a:lstStyle>
          <a:p>
            <a:pPr eaLnBrk="1" fontAlgn="auto" hangingPunct="1"/>
            <a:r>
              <a:rPr lang="en-GB" sz="1108" b="1" i="1" kern="0" dirty="0">
                <a:solidFill>
                  <a:srgbClr val="FF0000"/>
                </a:solidFill>
              </a:rPr>
              <a:t>Prepared by Tatjana </a:t>
            </a:r>
            <a:r>
              <a:rPr lang="en-GB" sz="1108" b="1" i="1" kern="0" dirty="0" err="1">
                <a:solidFill>
                  <a:srgbClr val="FF0000"/>
                </a:solidFill>
              </a:rPr>
              <a:t>Šuša</a:t>
            </a:r>
            <a:endParaRPr lang="en-GB" sz="1108" b="1" i="1" kern="0" dirty="0">
              <a:solidFill>
                <a:srgbClr val="FF0000"/>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Committee for cooperation with CERN</a:t>
            </a:r>
          </a:p>
        </p:txBody>
      </p:sp>
      <p:sp>
        <p:nvSpPr>
          <p:cNvPr id="3" name="Content Placeholder 2"/>
          <p:cNvSpPr>
            <a:spLocks noGrp="1"/>
          </p:cNvSpPr>
          <p:nvPr>
            <p:ph idx="1"/>
          </p:nvPr>
        </p:nvSpPr>
        <p:spPr/>
        <p:txBody>
          <a:bodyPr/>
          <a:lstStyle/>
          <a:p>
            <a:r>
              <a:rPr lang="en-GB" sz="1600" dirty="0"/>
              <a:t>The ministry (MZO) has decided to appoint a </a:t>
            </a:r>
            <a:r>
              <a:rPr lang="en-GB" sz="1600" dirty="0" err="1"/>
              <a:t>commitee</a:t>
            </a:r>
            <a:r>
              <a:rPr lang="en-GB" sz="1600" dirty="0"/>
              <a:t> to coordinate the cooperation with CERN (</a:t>
            </a:r>
            <a:r>
              <a:rPr lang="en-GB" sz="1600" i="1" dirty="0" err="1"/>
              <a:t>Povjerenstvo</a:t>
            </a:r>
            <a:r>
              <a:rPr lang="en-GB" sz="1600" i="1" dirty="0"/>
              <a:t> </a:t>
            </a:r>
            <a:r>
              <a:rPr lang="en-GB" sz="1600" i="1" dirty="0" err="1"/>
              <a:t>za</a:t>
            </a:r>
            <a:r>
              <a:rPr lang="en-GB" sz="1600" i="1" dirty="0"/>
              <a:t> </a:t>
            </a:r>
            <a:r>
              <a:rPr lang="en-GB" sz="1600" i="1" dirty="0" err="1"/>
              <a:t>suradnju</a:t>
            </a:r>
            <a:r>
              <a:rPr lang="en-GB" sz="1600" i="1" dirty="0"/>
              <a:t> s CERN-om)</a:t>
            </a:r>
            <a:endParaRPr lang="en-GB" sz="1600" dirty="0"/>
          </a:p>
          <a:p>
            <a:r>
              <a:rPr lang="en-GB" sz="1600" dirty="0"/>
              <a:t>This committee should among others:</a:t>
            </a:r>
          </a:p>
          <a:p>
            <a:pPr lvl="1"/>
            <a:r>
              <a:rPr lang="en-GB" sz="1600" dirty="0"/>
              <a:t>Foster networking and exchange of information about the opportunities </a:t>
            </a:r>
            <a:r>
              <a:rPr lang="en-GB" sz="1600" dirty="0" err="1"/>
              <a:t>opend</a:t>
            </a:r>
            <a:r>
              <a:rPr lang="en-GB" sz="1600" dirty="0"/>
              <a:t> by the Associate Membership</a:t>
            </a:r>
          </a:p>
          <a:p>
            <a:pPr lvl="1"/>
            <a:r>
              <a:rPr lang="en-GB" sz="1600" dirty="0"/>
              <a:t>Provide support to the ILO</a:t>
            </a:r>
          </a:p>
          <a:p>
            <a:pPr lvl="1"/>
            <a:r>
              <a:rPr lang="en-GB" sz="1600" dirty="0"/>
              <a:t>Give recommendation that could strengthen collaboration between the scientific and industrial sectors</a:t>
            </a:r>
          </a:p>
          <a:p>
            <a:pPr lvl="1"/>
            <a:r>
              <a:rPr lang="en-GB" sz="1600" dirty="0"/>
              <a:t>Give advice to Croatian representatives in the CERN Council and its committees</a:t>
            </a:r>
          </a:p>
          <a:p>
            <a:pPr lvl="1"/>
            <a:r>
              <a:rPr lang="en-GB" sz="1600" dirty="0"/>
              <a:t>Foster outreach activities and mobility of researchers and teachers</a:t>
            </a:r>
          </a:p>
          <a:p>
            <a:pPr lvl="1"/>
            <a:r>
              <a:rPr lang="en-GB" sz="1600" dirty="0"/>
              <a:t>Propose measure to enhance capacity for technology transfer</a:t>
            </a:r>
          </a:p>
          <a:p>
            <a:r>
              <a:rPr lang="en-GB" sz="1600" dirty="0"/>
              <a:t>Composition of committee is supposed to have a wide representations: institutions, regions, researchers and companies, etc.</a:t>
            </a:r>
          </a:p>
        </p:txBody>
      </p:sp>
      <p:sp>
        <p:nvSpPr>
          <p:cNvPr id="4" name="Slide Number Placeholder 3"/>
          <p:cNvSpPr>
            <a:spLocks noGrp="1"/>
          </p:cNvSpPr>
          <p:nvPr>
            <p:ph type="sldNum" sz="quarter" idx="11"/>
          </p:nvPr>
        </p:nvSpPr>
        <p:spPr>
          <a:xfrm>
            <a:off x="7107514" y="4929189"/>
            <a:ext cx="1903535" cy="100013"/>
          </a:xfrm>
        </p:spPr>
        <p:txBody>
          <a:bodyPr/>
          <a:lstStyle/>
          <a:p>
            <a:pPr>
              <a:defRPr/>
            </a:pPr>
            <a:fld id="{D88E279A-ED44-5449-85C8-E36720473AD4}" type="slidenum">
              <a:rPr lang="en-US" smtClean="0">
                <a:solidFill>
                  <a:srgbClr val="000000"/>
                </a:solidFill>
              </a:rPr>
              <a:pPr>
                <a:defRPr/>
              </a:pPr>
              <a:t>56</a:t>
            </a:fld>
            <a:endParaRPr lang="en-US">
              <a:solidFill>
                <a:srgbClr val="000000"/>
              </a:solidFill>
            </a:endParaRPr>
          </a:p>
        </p:txBody>
      </p:sp>
    </p:spTree>
    <p:extLst>
      <p:ext uri="{BB962C8B-B14F-4D97-AF65-F5344CB8AC3E}">
        <p14:creationId xmlns:p14="http://schemas.microsoft.com/office/powerpoint/2010/main" val="19014249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Committee for cooperation with CERN: Composition until 2022</a:t>
            </a:r>
          </a:p>
        </p:txBody>
      </p:sp>
      <p:sp>
        <p:nvSpPr>
          <p:cNvPr id="4" name="Slide Number Placeholder 3"/>
          <p:cNvSpPr>
            <a:spLocks noGrp="1"/>
          </p:cNvSpPr>
          <p:nvPr>
            <p:ph type="sldNum" sz="quarter" idx="11"/>
          </p:nvPr>
        </p:nvSpPr>
        <p:spPr>
          <a:xfrm>
            <a:off x="7107514" y="4929189"/>
            <a:ext cx="1903535" cy="100013"/>
          </a:xfrm>
        </p:spPr>
        <p:txBody>
          <a:bodyPr/>
          <a:lstStyle/>
          <a:p>
            <a:pPr>
              <a:defRPr/>
            </a:pPr>
            <a:fld id="{D88E279A-ED44-5449-85C8-E36720473AD4}" type="slidenum">
              <a:rPr lang="en-US" smtClean="0">
                <a:solidFill>
                  <a:srgbClr val="000000"/>
                </a:solidFill>
              </a:rPr>
              <a:pPr>
                <a:defRPr/>
              </a:pPr>
              <a:t>57</a:t>
            </a:fld>
            <a:endParaRPr lang="en-US">
              <a:solidFill>
                <a:srgbClr val="000000"/>
              </a:solidFill>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4009"/>
          <a:stretch/>
        </p:blipFill>
        <p:spPr>
          <a:xfrm>
            <a:off x="1182088" y="986815"/>
            <a:ext cx="3581345" cy="3867635"/>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4487"/>
          <a:stretch/>
        </p:blipFill>
        <p:spPr>
          <a:xfrm>
            <a:off x="4441930" y="1584427"/>
            <a:ext cx="3559073" cy="2968877"/>
          </a:xfrm>
          <a:prstGeom prst="rect">
            <a:avLst/>
          </a:prstGeom>
        </p:spPr>
      </p:pic>
      <p:sp>
        <p:nvSpPr>
          <p:cNvPr id="3" name="Content Placeholder 2"/>
          <p:cNvSpPr>
            <a:spLocks noGrp="1"/>
          </p:cNvSpPr>
          <p:nvPr>
            <p:ph idx="1"/>
          </p:nvPr>
        </p:nvSpPr>
        <p:spPr>
          <a:xfrm>
            <a:off x="3386480" y="1305983"/>
            <a:ext cx="4098255" cy="243206"/>
          </a:xfrm>
          <a:solidFill>
            <a:srgbClr val="FFFFCC"/>
          </a:solidFill>
        </p:spPr>
        <p:txBody>
          <a:bodyPr/>
          <a:lstStyle/>
          <a:p>
            <a:pPr marL="0" indent="0">
              <a:buNone/>
            </a:pPr>
            <a:r>
              <a:rPr lang="en-GB" sz="969" i="1" dirty="0"/>
              <a:t>Appointed by the minister of science and education on October 30, 2019:</a:t>
            </a:r>
          </a:p>
        </p:txBody>
      </p:sp>
      <p:sp>
        <p:nvSpPr>
          <p:cNvPr id="7" name="TextBox 6">
            <a:extLst>
              <a:ext uri="{FF2B5EF4-FFF2-40B4-BE49-F238E27FC236}">
                <a16:creationId xmlns:a16="http://schemas.microsoft.com/office/drawing/2014/main" id="{7C3D3416-3EC0-2C79-1ACE-27655A0D9F18}"/>
              </a:ext>
            </a:extLst>
          </p:cNvPr>
          <p:cNvSpPr txBox="1"/>
          <p:nvPr/>
        </p:nvSpPr>
        <p:spPr>
          <a:xfrm>
            <a:off x="5562533" y="4396144"/>
            <a:ext cx="1686680" cy="433324"/>
          </a:xfrm>
          <a:prstGeom prst="rect">
            <a:avLst/>
          </a:prstGeom>
          <a:noFill/>
        </p:spPr>
        <p:txBody>
          <a:bodyPr wrap="none" rtlCol="0">
            <a:spAutoFit/>
          </a:bodyPr>
          <a:lstStyle/>
          <a:p>
            <a:r>
              <a:rPr lang="en-GB" sz="2216" i="1" dirty="0">
                <a:solidFill>
                  <a:srgbClr val="FF0000"/>
                </a:solidFill>
              </a:rPr>
              <a:t>It never met</a:t>
            </a:r>
          </a:p>
        </p:txBody>
      </p:sp>
    </p:spTree>
    <p:extLst>
      <p:ext uri="{BB962C8B-B14F-4D97-AF65-F5344CB8AC3E}">
        <p14:creationId xmlns:p14="http://schemas.microsoft.com/office/powerpoint/2010/main" val="60643517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7381381-8C12-9135-55E8-C936DA920AF8}"/>
              </a:ext>
            </a:extLst>
          </p:cNvPr>
          <p:cNvPicPr>
            <a:picLocks noChangeAspect="1"/>
          </p:cNvPicPr>
          <p:nvPr/>
        </p:nvPicPr>
        <p:blipFill rotWithShape="1">
          <a:blip r:embed="rId2"/>
          <a:srcRect l="8735" t="31447" r="7555" b="6927"/>
          <a:stretch/>
        </p:blipFill>
        <p:spPr>
          <a:xfrm>
            <a:off x="1471183" y="1524867"/>
            <a:ext cx="3240360" cy="3375824"/>
          </a:xfrm>
          <a:prstGeom prst="rect">
            <a:avLst/>
          </a:prstGeom>
        </p:spPr>
      </p:pic>
      <p:pic>
        <p:nvPicPr>
          <p:cNvPr id="9" name="Picture 8">
            <a:extLst>
              <a:ext uri="{FF2B5EF4-FFF2-40B4-BE49-F238E27FC236}">
                <a16:creationId xmlns:a16="http://schemas.microsoft.com/office/drawing/2014/main" id="{F927CCD3-9250-AFDE-B6AB-5454278A16E5}"/>
              </a:ext>
            </a:extLst>
          </p:cNvPr>
          <p:cNvPicPr>
            <a:picLocks noChangeAspect="1"/>
          </p:cNvPicPr>
          <p:nvPr/>
        </p:nvPicPr>
        <p:blipFill rotWithShape="1">
          <a:blip r:embed="rId3"/>
          <a:srcRect l="771" t="8131" r="11721" b="27821"/>
          <a:stretch/>
        </p:blipFill>
        <p:spPr>
          <a:xfrm>
            <a:off x="4393082" y="1361154"/>
            <a:ext cx="3321124" cy="3439834"/>
          </a:xfrm>
          <a:prstGeom prst="rect">
            <a:avLst/>
          </a:prstGeom>
        </p:spPr>
      </p:pic>
      <p:sp>
        <p:nvSpPr>
          <p:cNvPr id="2" name="Title 1"/>
          <p:cNvSpPr>
            <a:spLocks noGrp="1"/>
          </p:cNvSpPr>
          <p:nvPr>
            <p:ph type="title"/>
          </p:nvPr>
        </p:nvSpPr>
        <p:spPr/>
        <p:txBody>
          <a:bodyPr/>
          <a:lstStyle/>
          <a:p>
            <a:r>
              <a:rPr lang="en-GB" dirty="0"/>
              <a:t>Committee for cooperation with CERN: Composition since 2023</a:t>
            </a:r>
          </a:p>
        </p:txBody>
      </p:sp>
      <p:sp>
        <p:nvSpPr>
          <p:cNvPr id="4" name="Slide Number Placeholder 3"/>
          <p:cNvSpPr>
            <a:spLocks noGrp="1"/>
          </p:cNvSpPr>
          <p:nvPr>
            <p:ph type="sldNum" sz="quarter" idx="11"/>
          </p:nvPr>
        </p:nvSpPr>
        <p:spPr>
          <a:xfrm>
            <a:off x="7107514" y="4929189"/>
            <a:ext cx="1903535" cy="100013"/>
          </a:xfrm>
        </p:spPr>
        <p:txBody>
          <a:bodyPr/>
          <a:lstStyle/>
          <a:p>
            <a:pPr>
              <a:defRPr/>
            </a:pPr>
            <a:fld id="{D88E279A-ED44-5449-85C8-E36720473AD4}" type="slidenum">
              <a:rPr lang="en-US" smtClean="0">
                <a:solidFill>
                  <a:srgbClr val="000000"/>
                </a:solidFill>
              </a:rPr>
              <a:pPr>
                <a:defRPr/>
              </a:pPr>
              <a:t>58</a:t>
            </a:fld>
            <a:endParaRPr lang="en-US">
              <a:solidFill>
                <a:srgbClr val="000000"/>
              </a:solidFill>
            </a:endParaRPr>
          </a:p>
        </p:txBody>
      </p:sp>
      <p:sp>
        <p:nvSpPr>
          <p:cNvPr id="3" name="Content Placeholder 2"/>
          <p:cNvSpPr>
            <a:spLocks noGrp="1"/>
          </p:cNvSpPr>
          <p:nvPr>
            <p:ph idx="1"/>
          </p:nvPr>
        </p:nvSpPr>
        <p:spPr>
          <a:xfrm>
            <a:off x="3491880" y="979813"/>
            <a:ext cx="4608512" cy="243206"/>
          </a:xfrm>
          <a:solidFill>
            <a:srgbClr val="FFFFCC"/>
          </a:solidFill>
        </p:spPr>
        <p:txBody>
          <a:bodyPr/>
          <a:lstStyle/>
          <a:p>
            <a:pPr marL="0" indent="0">
              <a:buNone/>
            </a:pPr>
            <a:r>
              <a:rPr lang="en-GB" sz="969" i="1" dirty="0"/>
              <a:t>Appointed by the minister of science and education on January 19, 2023</a:t>
            </a:r>
          </a:p>
        </p:txBody>
      </p:sp>
      <p:sp>
        <p:nvSpPr>
          <p:cNvPr id="7" name="TextBox 6">
            <a:extLst>
              <a:ext uri="{FF2B5EF4-FFF2-40B4-BE49-F238E27FC236}">
                <a16:creationId xmlns:a16="http://schemas.microsoft.com/office/drawing/2014/main" id="{7C3D3416-3EC0-2C79-1ACE-27655A0D9F18}"/>
              </a:ext>
            </a:extLst>
          </p:cNvPr>
          <p:cNvSpPr txBox="1"/>
          <p:nvPr/>
        </p:nvSpPr>
        <p:spPr>
          <a:xfrm>
            <a:off x="179512" y="802639"/>
            <a:ext cx="2902654" cy="689163"/>
          </a:xfrm>
          <a:prstGeom prst="rect">
            <a:avLst/>
          </a:prstGeom>
          <a:noFill/>
        </p:spPr>
        <p:txBody>
          <a:bodyPr wrap="none" rtlCol="0">
            <a:spAutoFit/>
          </a:bodyPr>
          <a:lstStyle/>
          <a:p>
            <a:r>
              <a:rPr lang="en-GB" sz="1939" i="1" dirty="0">
                <a:solidFill>
                  <a:srgbClr val="FF0000"/>
                </a:solidFill>
              </a:rPr>
              <a:t>1</a:t>
            </a:r>
            <a:r>
              <a:rPr lang="en-GB" sz="1939" i="1" baseline="30000" dirty="0">
                <a:solidFill>
                  <a:srgbClr val="FF0000"/>
                </a:solidFill>
              </a:rPr>
              <a:t>st</a:t>
            </a:r>
            <a:r>
              <a:rPr lang="en-GB" sz="1939" i="1" dirty="0">
                <a:solidFill>
                  <a:srgbClr val="FF0000"/>
                </a:solidFill>
              </a:rPr>
              <a:t> Meeting in July 2023!</a:t>
            </a:r>
          </a:p>
          <a:p>
            <a:r>
              <a:rPr lang="en-GB" sz="1939" i="1" dirty="0">
                <a:solidFill>
                  <a:srgbClr val="FF0000"/>
                </a:solidFill>
              </a:rPr>
              <a:t>2</a:t>
            </a:r>
            <a:r>
              <a:rPr lang="en-GB" sz="1939" i="1" baseline="30000" dirty="0">
                <a:solidFill>
                  <a:srgbClr val="FF0000"/>
                </a:solidFill>
              </a:rPr>
              <a:t>nd</a:t>
            </a:r>
            <a:r>
              <a:rPr lang="en-GB" sz="1939" i="1" dirty="0">
                <a:solidFill>
                  <a:srgbClr val="FF0000"/>
                </a:solidFill>
              </a:rPr>
              <a:t> meeting in Nov. 2024</a:t>
            </a:r>
          </a:p>
        </p:txBody>
      </p:sp>
    </p:spTree>
    <p:extLst>
      <p:ext uri="{BB962C8B-B14F-4D97-AF65-F5344CB8AC3E}">
        <p14:creationId xmlns:p14="http://schemas.microsoft.com/office/powerpoint/2010/main" val="75564367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018EF-527A-1543-A5CA-EA91BACCB0A9}"/>
              </a:ext>
            </a:extLst>
          </p:cNvPr>
          <p:cNvSpPr>
            <a:spLocks noGrp="1"/>
          </p:cNvSpPr>
          <p:nvPr>
            <p:ph type="title"/>
          </p:nvPr>
        </p:nvSpPr>
        <p:spPr/>
        <p:txBody>
          <a:bodyPr/>
          <a:lstStyle/>
          <a:p>
            <a:r>
              <a:rPr lang="en-GB" dirty="0"/>
              <a:t>CERN New Public Exhibit:</a:t>
            </a:r>
            <a:br>
              <a:rPr lang="en-GB" dirty="0"/>
            </a:br>
            <a:r>
              <a:rPr lang="en-GB" dirty="0"/>
              <a:t>The Science Gateway</a:t>
            </a:r>
          </a:p>
        </p:txBody>
      </p:sp>
      <p:sp>
        <p:nvSpPr>
          <p:cNvPr id="4" name="Slide Number Placeholder 3">
            <a:extLst>
              <a:ext uri="{FF2B5EF4-FFF2-40B4-BE49-F238E27FC236}">
                <a16:creationId xmlns:a16="http://schemas.microsoft.com/office/drawing/2014/main" id="{C2764A6C-964E-A38A-CA3E-FB97DFBEB6A9}"/>
              </a:ext>
            </a:extLst>
          </p:cNvPr>
          <p:cNvSpPr>
            <a:spLocks noGrp="1"/>
          </p:cNvSpPr>
          <p:nvPr>
            <p:ph type="sldNum" sz="quarter" idx="11"/>
          </p:nvPr>
        </p:nvSpPr>
        <p:spPr>
          <a:xfrm>
            <a:off x="7107514" y="4929189"/>
            <a:ext cx="1903535" cy="100013"/>
          </a:xfrm>
        </p:spPr>
        <p:txBody>
          <a:bodyPr/>
          <a:lstStyle/>
          <a:p>
            <a:pPr>
              <a:defRPr/>
            </a:pPr>
            <a:fld id="{D88E279A-ED44-5449-85C8-E36720473AD4}" type="slidenum">
              <a:rPr lang="en-US" smtClean="0">
                <a:solidFill>
                  <a:srgbClr val="000000"/>
                </a:solidFill>
              </a:rPr>
              <a:pPr>
                <a:defRPr/>
              </a:pPr>
              <a:t>59</a:t>
            </a:fld>
            <a:endParaRPr lang="en-US">
              <a:solidFill>
                <a:srgbClr val="000000"/>
              </a:solidFill>
            </a:endParaRPr>
          </a:p>
        </p:txBody>
      </p:sp>
      <p:pic>
        <p:nvPicPr>
          <p:cNvPr id="1026" name="Picture 2" descr="Watch the inauguration ceremony of CERN Science Gateway here | CERN">
            <a:extLst>
              <a:ext uri="{FF2B5EF4-FFF2-40B4-BE49-F238E27FC236}">
                <a16:creationId xmlns:a16="http://schemas.microsoft.com/office/drawing/2014/main" id="{EBA32026-DB41-76CB-8D33-1D5144A695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3859" y="1169469"/>
            <a:ext cx="5035021" cy="376906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EEA955D3-524F-8D1D-51F6-9C1AD20F073E}"/>
              </a:ext>
            </a:extLst>
          </p:cNvPr>
          <p:cNvSpPr txBox="1"/>
          <p:nvPr/>
        </p:nvSpPr>
        <p:spPr>
          <a:xfrm>
            <a:off x="1906100" y="1524868"/>
            <a:ext cx="3366627" cy="774315"/>
          </a:xfrm>
          <a:prstGeom prst="rect">
            <a:avLst/>
          </a:prstGeom>
          <a:noFill/>
        </p:spPr>
        <p:txBody>
          <a:bodyPr wrap="none" rtlCol="0">
            <a:spAutoFit/>
          </a:bodyPr>
          <a:lstStyle/>
          <a:p>
            <a:r>
              <a:rPr lang="en-GB" sz="2216" dirty="0">
                <a:solidFill>
                  <a:schemeClr val="bg1"/>
                </a:solidFill>
              </a:rPr>
              <a:t>Over 100k visitors since </a:t>
            </a:r>
          </a:p>
          <a:p>
            <a:r>
              <a:rPr lang="en-GB" sz="2216" dirty="0">
                <a:solidFill>
                  <a:schemeClr val="bg1"/>
                </a:solidFill>
              </a:rPr>
              <a:t>Opening in October 2023</a:t>
            </a:r>
          </a:p>
        </p:txBody>
      </p:sp>
    </p:spTree>
    <p:extLst>
      <p:ext uri="{BB962C8B-B14F-4D97-AF65-F5344CB8AC3E}">
        <p14:creationId xmlns:p14="http://schemas.microsoft.com/office/powerpoint/2010/main" val="1650977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a:t>Employment opportunities at CERN</a:t>
            </a:r>
          </a:p>
        </p:txBody>
      </p:sp>
      <p:sp>
        <p:nvSpPr>
          <p:cNvPr id="3" name="Content Placeholder 2"/>
          <p:cNvSpPr>
            <a:spLocks noGrp="1"/>
          </p:cNvSpPr>
          <p:nvPr>
            <p:ph idx="1"/>
          </p:nvPr>
        </p:nvSpPr>
        <p:spPr>
          <a:xfrm>
            <a:off x="1228725" y="3435846"/>
            <a:ext cx="6686550" cy="1039871"/>
          </a:xfrm>
        </p:spPr>
        <p:txBody>
          <a:bodyPr/>
          <a:lstStyle/>
          <a:p>
            <a:pPr marL="0" indent="0" algn="ctr" defTabSz="685800" eaLnBrk="1" fontAlgn="auto" hangingPunct="1">
              <a:spcBef>
                <a:spcPts val="0"/>
              </a:spcBef>
              <a:spcAft>
                <a:spcPts val="0"/>
              </a:spcAft>
              <a:buNone/>
              <a:defRPr/>
            </a:pPr>
            <a:r>
              <a:rPr lang="en-GB" dirty="0"/>
              <a:t>Check detailed information on open positions and requirements at:</a:t>
            </a:r>
          </a:p>
          <a:p>
            <a:pPr marL="0" indent="0" algn="ctr" defTabSz="685800" eaLnBrk="1" fontAlgn="auto" hangingPunct="1">
              <a:spcBef>
                <a:spcPts val="0"/>
              </a:spcBef>
              <a:spcAft>
                <a:spcPts val="0"/>
              </a:spcAft>
              <a:buNone/>
              <a:defRPr/>
            </a:pPr>
            <a:r>
              <a:rPr lang="en-GB" dirty="0">
                <a:hlinkClick r:id="rId2"/>
              </a:rPr>
              <a:t>https://careers.cern/</a:t>
            </a:r>
            <a:endParaRPr lang="en-GB" dirty="0"/>
          </a:p>
          <a:p>
            <a:pPr marL="0" indent="0" algn="ctr" defTabSz="685800" eaLnBrk="1" fontAlgn="auto" hangingPunct="1">
              <a:spcBef>
                <a:spcPts val="0"/>
              </a:spcBef>
              <a:spcAft>
                <a:spcPts val="0"/>
              </a:spcAft>
              <a:buNone/>
              <a:defRPr/>
            </a:pPr>
            <a:r>
              <a:rPr lang="en-GB" dirty="0"/>
              <a:t>For an overview of the different types of positions also </a:t>
            </a:r>
          </a:p>
          <a:p>
            <a:pPr marL="0" indent="0" algn="ctr" defTabSz="685800" eaLnBrk="1" fontAlgn="auto" hangingPunct="1">
              <a:spcBef>
                <a:spcPts val="0"/>
              </a:spcBef>
              <a:spcAft>
                <a:spcPts val="0"/>
              </a:spcAft>
              <a:buNone/>
              <a:defRPr/>
            </a:pPr>
            <a:r>
              <a:rPr lang="en-GB" dirty="0"/>
              <a:t>see </a:t>
            </a:r>
            <a:r>
              <a:rPr lang="en-GB" dirty="0">
                <a:hlinkClick r:id="rId3"/>
              </a:rPr>
              <a:t>my overview at the 2019 CROHEP meeting</a:t>
            </a:r>
            <a:endParaRPr lang="en-GB" dirty="0"/>
          </a:p>
        </p:txBody>
      </p:sp>
      <p:sp>
        <p:nvSpPr>
          <p:cNvPr id="4" name="Slide Number Placeholder 3"/>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6</a:t>
            </a:fld>
            <a:endParaRPr lang="en-US">
              <a:solidFill>
                <a:srgbClr val="000000"/>
              </a:solidFill>
            </a:endParaRP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t="13250" b="12388"/>
          <a:stretch/>
        </p:blipFill>
        <p:spPr>
          <a:xfrm>
            <a:off x="2051720" y="813959"/>
            <a:ext cx="4498329" cy="2325318"/>
          </a:xfrm>
          <a:prstGeom prst="rect">
            <a:avLst/>
          </a:prstGeom>
        </p:spPr>
      </p:pic>
    </p:spTree>
    <p:extLst>
      <p:ext uri="{BB962C8B-B14F-4D97-AF65-F5344CB8AC3E}">
        <p14:creationId xmlns:p14="http://schemas.microsoft.com/office/powerpoint/2010/main" val="295257508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17EE0-793C-359F-0AC5-F0B03A9A547D}"/>
              </a:ext>
            </a:extLst>
          </p:cNvPr>
          <p:cNvSpPr>
            <a:spLocks noGrp="1"/>
          </p:cNvSpPr>
          <p:nvPr>
            <p:ph type="title"/>
          </p:nvPr>
        </p:nvSpPr>
        <p:spPr/>
        <p:txBody>
          <a:bodyPr/>
          <a:lstStyle/>
          <a:p>
            <a:r>
              <a:rPr lang="en-GB" dirty="0"/>
              <a:t>CERN Science Gateway</a:t>
            </a:r>
          </a:p>
        </p:txBody>
      </p:sp>
      <p:sp>
        <p:nvSpPr>
          <p:cNvPr id="4" name="Slide Number Placeholder 3">
            <a:extLst>
              <a:ext uri="{FF2B5EF4-FFF2-40B4-BE49-F238E27FC236}">
                <a16:creationId xmlns:a16="http://schemas.microsoft.com/office/drawing/2014/main" id="{5748986E-17EE-CCEB-3ADF-A48A0A41F62A}"/>
              </a:ext>
            </a:extLst>
          </p:cNvPr>
          <p:cNvSpPr>
            <a:spLocks noGrp="1"/>
          </p:cNvSpPr>
          <p:nvPr>
            <p:ph type="sldNum" sz="quarter" idx="11"/>
          </p:nvPr>
        </p:nvSpPr>
        <p:spPr>
          <a:xfrm>
            <a:off x="7107514" y="4929189"/>
            <a:ext cx="1903535" cy="100013"/>
          </a:xfrm>
        </p:spPr>
        <p:txBody>
          <a:bodyPr/>
          <a:lstStyle/>
          <a:p>
            <a:pPr>
              <a:defRPr/>
            </a:pPr>
            <a:fld id="{D88E279A-ED44-5449-85C8-E36720473AD4}" type="slidenum">
              <a:rPr lang="en-US" smtClean="0">
                <a:solidFill>
                  <a:srgbClr val="000000"/>
                </a:solidFill>
              </a:rPr>
              <a:pPr>
                <a:defRPr/>
              </a:pPr>
              <a:t>60</a:t>
            </a:fld>
            <a:endParaRPr lang="en-US">
              <a:solidFill>
                <a:srgbClr val="000000"/>
              </a:solidFill>
            </a:endParaRPr>
          </a:p>
        </p:txBody>
      </p:sp>
      <p:pic>
        <p:nvPicPr>
          <p:cNvPr id="5" name="Picture 4">
            <a:extLst>
              <a:ext uri="{FF2B5EF4-FFF2-40B4-BE49-F238E27FC236}">
                <a16:creationId xmlns:a16="http://schemas.microsoft.com/office/drawing/2014/main" id="{435436D1-29D3-E2A0-4821-E889BCA508E8}"/>
              </a:ext>
            </a:extLst>
          </p:cNvPr>
          <p:cNvPicPr>
            <a:picLocks noChangeAspect="1"/>
          </p:cNvPicPr>
          <p:nvPr/>
        </p:nvPicPr>
        <p:blipFill rotWithShape="1">
          <a:blip r:embed="rId2"/>
          <a:srcRect l="-1568" t="10792" r="3788" b="49302"/>
          <a:stretch/>
        </p:blipFill>
        <p:spPr>
          <a:xfrm>
            <a:off x="1132234" y="900946"/>
            <a:ext cx="6701253" cy="1932642"/>
          </a:xfrm>
          <a:prstGeom prst="rect">
            <a:avLst/>
          </a:prstGeom>
        </p:spPr>
      </p:pic>
      <p:pic>
        <p:nvPicPr>
          <p:cNvPr id="6" name="Picture 5">
            <a:extLst>
              <a:ext uri="{FF2B5EF4-FFF2-40B4-BE49-F238E27FC236}">
                <a16:creationId xmlns:a16="http://schemas.microsoft.com/office/drawing/2014/main" id="{0CA2BA0A-A39F-9C9D-9ED9-33F59737642D}"/>
              </a:ext>
            </a:extLst>
          </p:cNvPr>
          <p:cNvPicPr>
            <a:picLocks noChangeAspect="1"/>
          </p:cNvPicPr>
          <p:nvPr/>
        </p:nvPicPr>
        <p:blipFill rotWithShape="1">
          <a:blip r:embed="rId3"/>
          <a:srcRect l="49279" t="50607" r="1593" b="9488"/>
          <a:stretch/>
        </p:blipFill>
        <p:spPr>
          <a:xfrm>
            <a:off x="4572003" y="2920712"/>
            <a:ext cx="3366995" cy="1932642"/>
          </a:xfrm>
          <a:prstGeom prst="rect">
            <a:avLst/>
          </a:prstGeom>
        </p:spPr>
      </p:pic>
      <p:sp>
        <p:nvSpPr>
          <p:cNvPr id="7" name="TextBox 6">
            <a:extLst>
              <a:ext uri="{FF2B5EF4-FFF2-40B4-BE49-F238E27FC236}">
                <a16:creationId xmlns:a16="http://schemas.microsoft.com/office/drawing/2014/main" id="{AF426B3B-7A6E-FAAF-B163-D262E580BBC7}"/>
              </a:ext>
            </a:extLst>
          </p:cNvPr>
          <p:cNvSpPr txBox="1"/>
          <p:nvPr/>
        </p:nvSpPr>
        <p:spPr>
          <a:xfrm>
            <a:off x="1929863" y="3413380"/>
            <a:ext cx="1821140" cy="433324"/>
          </a:xfrm>
          <a:prstGeom prst="rect">
            <a:avLst/>
          </a:prstGeom>
          <a:noFill/>
        </p:spPr>
        <p:txBody>
          <a:bodyPr wrap="none" rtlCol="0">
            <a:spAutoFit/>
          </a:bodyPr>
          <a:lstStyle/>
          <a:p>
            <a:r>
              <a:rPr lang="en-GB" sz="2216" dirty="0"/>
              <a:t>Worth a visit!</a:t>
            </a:r>
          </a:p>
        </p:txBody>
      </p:sp>
    </p:spTree>
    <p:extLst>
      <p:ext uri="{BB962C8B-B14F-4D97-AF65-F5344CB8AC3E}">
        <p14:creationId xmlns:p14="http://schemas.microsoft.com/office/powerpoint/2010/main" val="146863787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018EF-527A-1543-A5CA-EA91BACCB0A9}"/>
              </a:ext>
            </a:extLst>
          </p:cNvPr>
          <p:cNvSpPr>
            <a:spLocks noGrp="1"/>
          </p:cNvSpPr>
          <p:nvPr>
            <p:ph type="title"/>
          </p:nvPr>
        </p:nvSpPr>
        <p:spPr>
          <a:xfrm>
            <a:off x="1580899" y="1275609"/>
            <a:ext cx="5829300" cy="2243327"/>
          </a:xfrm>
        </p:spPr>
        <p:txBody>
          <a:bodyPr/>
          <a:lstStyle/>
          <a:p>
            <a:pPr algn="ctr"/>
            <a:r>
              <a:rPr lang="en-GB" dirty="0"/>
              <a:t>Thank you!</a:t>
            </a:r>
            <a:br>
              <a:rPr lang="en-GB" dirty="0"/>
            </a:br>
            <a:br>
              <a:rPr lang="en-GB" dirty="0"/>
            </a:br>
            <a:r>
              <a:rPr lang="en-GB" dirty="0" err="1"/>
              <a:t>Hvala</a:t>
            </a:r>
            <a:r>
              <a:rPr lang="en-GB" dirty="0"/>
              <a:t>!</a:t>
            </a:r>
          </a:p>
        </p:txBody>
      </p:sp>
      <p:sp>
        <p:nvSpPr>
          <p:cNvPr id="4" name="Slide Number Placeholder 3">
            <a:extLst>
              <a:ext uri="{FF2B5EF4-FFF2-40B4-BE49-F238E27FC236}">
                <a16:creationId xmlns:a16="http://schemas.microsoft.com/office/drawing/2014/main" id="{C2764A6C-964E-A38A-CA3E-FB97DFBEB6A9}"/>
              </a:ext>
            </a:extLst>
          </p:cNvPr>
          <p:cNvSpPr>
            <a:spLocks noGrp="1"/>
          </p:cNvSpPr>
          <p:nvPr>
            <p:ph type="sldNum" sz="quarter" idx="11"/>
          </p:nvPr>
        </p:nvSpPr>
        <p:spPr/>
        <p:txBody>
          <a:bodyPr/>
          <a:lstStyle/>
          <a:p>
            <a:pPr defTabSz="633047">
              <a:defRPr/>
            </a:pPr>
            <a:fld id="{D88E279A-ED44-5449-85C8-E36720473AD4}" type="slidenum">
              <a:rPr lang="en-US">
                <a:solidFill>
                  <a:srgbClr val="000000"/>
                </a:solidFill>
              </a:rPr>
              <a:pPr defTabSz="633047">
                <a:defRPr/>
              </a:pPr>
              <a:t>61</a:t>
            </a:fld>
            <a:endParaRPr lang="en-US">
              <a:solidFill>
                <a:srgbClr val="000000"/>
              </a:solidFill>
            </a:endParaRPr>
          </a:p>
        </p:txBody>
      </p:sp>
    </p:spTree>
    <p:extLst>
      <p:ext uri="{BB962C8B-B14F-4D97-AF65-F5344CB8AC3E}">
        <p14:creationId xmlns:p14="http://schemas.microsoft.com/office/powerpoint/2010/main" val="2216317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172FA-82F9-C743-26CB-3D7888C935B6}"/>
              </a:ext>
            </a:extLst>
          </p:cNvPr>
          <p:cNvSpPr>
            <a:spLocks noGrp="1"/>
          </p:cNvSpPr>
          <p:nvPr>
            <p:ph type="title"/>
          </p:nvPr>
        </p:nvSpPr>
        <p:spPr/>
        <p:txBody>
          <a:bodyPr/>
          <a:lstStyle/>
          <a:p>
            <a:r>
              <a:rPr lang="en-GB" dirty="0"/>
              <a:t>Croatian members of personnel 2019-2024</a:t>
            </a:r>
          </a:p>
        </p:txBody>
      </p:sp>
      <p:sp>
        <p:nvSpPr>
          <p:cNvPr id="4" name="Slide Number Placeholder 3">
            <a:extLst>
              <a:ext uri="{FF2B5EF4-FFF2-40B4-BE49-F238E27FC236}">
                <a16:creationId xmlns:a16="http://schemas.microsoft.com/office/drawing/2014/main" id="{EEDBEA63-0BCA-3751-892C-369AE0F67986}"/>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7</a:t>
            </a:fld>
            <a:endParaRPr lang="en-US" dirty="0">
              <a:solidFill>
                <a:srgbClr val="000000"/>
              </a:solidFill>
            </a:endParaRPr>
          </a:p>
        </p:txBody>
      </p:sp>
      <p:pic>
        <p:nvPicPr>
          <p:cNvPr id="10" name="Picture 9">
            <a:extLst>
              <a:ext uri="{FF2B5EF4-FFF2-40B4-BE49-F238E27FC236}">
                <a16:creationId xmlns:a16="http://schemas.microsoft.com/office/drawing/2014/main" id="{E2697D98-5836-AE62-2ED0-F9E673476E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233" y="987574"/>
            <a:ext cx="8785533" cy="3746450"/>
          </a:xfrm>
          <a:prstGeom prst="rect">
            <a:avLst/>
          </a:prstGeom>
        </p:spPr>
      </p:pic>
    </p:spTree>
    <p:extLst>
      <p:ext uri="{BB962C8B-B14F-4D97-AF65-F5344CB8AC3E}">
        <p14:creationId xmlns:p14="http://schemas.microsoft.com/office/powerpoint/2010/main" val="3070142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FEA77-19D3-9547-774C-0A278E3FB4C9}"/>
              </a:ext>
            </a:extLst>
          </p:cNvPr>
          <p:cNvSpPr>
            <a:spLocks noGrp="1"/>
          </p:cNvSpPr>
          <p:nvPr>
            <p:ph type="title"/>
          </p:nvPr>
        </p:nvSpPr>
        <p:spPr/>
        <p:txBody>
          <a:bodyPr/>
          <a:lstStyle/>
          <a:p>
            <a:r>
              <a:rPr lang="en-GB" dirty="0"/>
              <a:t>Croatian members of personnel 2019-2024</a:t>
            </a:r>
          </a:p>
        </p:txBody>
      </p:sp>
      <p:sp>
        <p:nvSpPr>
          <p:cNvPr id="4" name="Slide Number Placeholder 3">
            <a:extLst>
              <a:ext uri="{FF2B5EF4-FFF2-40B4-BE49-F238E27FC236}">
                <a16:creationId xmlns:a16="http://schemas.microsoft.com/office/drawing/2014/main" id="{BF860F10-AD28-327F-A491-19FB7F6138E6}"/>
              </a:ext>
            </a:extLst>
          </p:cNvPr>
          <p:cNvSpPr>
            <a:spLocks noGrp="1"/>
          </p:cNvSpPr>
          <p:nvPr>
            <p:ph type="sldNum" sz="quarter" idx="11"/>
          </p:nvPr>
        </p:nvSpPr>
        <p:spPr>
          <a:xfrm>
            <a:off x="7107514" y="4929189"/>
            <a:ext cx="1903535" cy="100013"/>
          </a:xfrm>
        </p:spPr>
        <p:txBody>
          <a:bodyPr/>
          <a:lstStyle/>
          <a:p>
            <a:pPr>
              <a:defRPr/>
            </a:pPr>
            <a:fld id="{D88E279A-ED44-5449-85C8-E36720473AD4}" type="slidenum">
              <a:rPr lang="en-US" smtClean="0">
                <a:solidFill>
                  <a:srgbClr val="000000"/>
                </a:solidFill>
              </a:rPr>
              <a:pPr>
                <a:defRPr/>
              </a:pPr>
              <a:t>8</a:t>
            </a:fld>
            <a:endParaRPr lang="en-US">
              <a:solidFill>
                <a:srgbClr val="000000"/>
              </a:solidFill>
            </a:endParaRPr>
          </a:p>
        </p:txBody>
      </p:sp>
      <p:graphicFrame>
        <p:nvGraphicFramePr>
          <p:cNvPr id="10" name="Table 5">
            <a:extLst>
              <a:ext uri="{FF2B5EF4-FFF2-40B4-BE49-F238E27FC236}">
                <a16:creationId xmlns:a16="http://schemas.microsoft.com/office/drawing/2014/main" id="{86E8B6D2-41BC-41C5-A707-05658499A9C5}"/>
              </a:ext>
            </a:extLst>
          </p:cNvPr>
          <p:cNvGraphicFramePr>
            <a:graphicFrameLocks noGrp="1"/>
          </p:cNvGraphicFramePr>
          <p:nvPr>
            <p:ph idx="1"/>
            <p:extLst>
              <p:ext uri="{D42A27DB-BD31-4B8C-83A1-F6EECF244321}">
                <p14:modId xmlns:p14="http://schemas.microsoft.com/office/powerpoint/2010/main" val="2480489966"/>
              </p:ext>
            </p:extLst>
          </p:nvPr>
        </p:nvGraphicFramePr>
        <p:xfrm>
          <a:off x="235244" y="1059582"/>
          <a:ext cx="8759526" cy="3637621"/>
        </p:xfrm>
        <a:graphic>
          <a:graphicData uri="http://schemas.openxmlformats.org/drawingml/2006/table">
            <a:tbl>
              <a:tblPr firstRow="1" bandRow="1">
                <a:tableStyleId>{5C22544A-7EE6-4342-B048-85BDC9FD1C3A}</a:tableStyleId>
              </a:tblPr>
              <a:tblGrid>
                <a:gridCol w="1669732">
                  <a:extLst>
                    <a:ext uri="{9D8B030D-6E8A-4147-A177-3AD203B41FA5}">
                      <a16:colId xmlns:a16="http://schemas.microsoft.com/office/drawing/2014/main" val="259042519"/>
                    </a:ext>
                  </a:extLst>
                </a:gridCol>
                <a:gridCol w="1138580">
                  <a:extLst>
                    <a:ext uri="{9D8B030D-6E8A-4147-A177-3AD203B41FA5}">
                      <a16:colId xmlns:a16="http://schemas.microsoft.com/office/drawing/2014/main" val="1239713205"/>
                    </a:ext>
                  </a:extLst>
                </a:gridCol>
                <a:gridCol w="1152128">
                  <a:extLst>
                    <a:ext uri="{9D8B030D-6E8A-4147-A177-3AD203B41FA5}">
                      <a16:colId xmlns:a16="http://schemas.microsoft.com/office/drawing/2014/main" val="582378915"/>
                    </a:ext>
                  </a:extLst>
                </a:gridCol>
                <a:gridCol w="1152128">
                  <a:extLst>
                    <a:ext uri="{9D8B030D-6E8A-4147-A177-3AD203B41FA5}">
                      <a16:colId xmlns:a16="http://schemas.microsoft.com/office/drawing/2014/main" val="1594909465"/>
                    </a:ext>
                  </a:extLst>
                </a:gridCol>
                <a:gridCol w="1144236">
                  <a:extLst>
                    <a:ext uri="{9D8B030D-6E8A-4147-A177-3AD203B41FA5}">
                      <a16:colId xmlns:a16="http://schemas.microsoft.com/office/drawing/2014/main" val="1164994669"/>
                    </a:ext>
                  </a:extLst>
                </a:gridCol>
                <a:gridCol w="1251361">
                  <a:extLst>
                    <a:ext uri="{9D8B030D-6E8A-4147-A177-3AD203B41FA5}">
                      <a16:colId xmlns:a16="http://schemas.microsoft.com/office/drawing/2014/main" val="3028429628"/>
                    </a:ext>
                  </a:extLst>
                </a:gridCol>
                <a:gridCol w="1251361">
                  <a:extLst>
                    <a:ext uri="{9D8B030D-6E8A-4147-A177-3AD203B41FA5}">
                      <a16:colId xmlns:a16="http://schemas.microsoft.com/office/drawing/2014/main" val="2936976965"/>
                    </a:ext>
                  </a:extLst>
                </a:gridCol>
              </a:tblGrid>
              <a:tr h="577491">
                <a:tc>
                  <a:txBody>
                    <a:bodyPr/>
                    <a:lstStyle/>
                    <a:p>
                      <a:endParaRPr lang="en-GB" dirty="0"/>
                    </a:p>
                  </a:txBody>
                  <a:tcPr/>
                </a:tc>
                <a:tc>
                  <a:txBody>
                    <a:bodyPr/>
                    <a:lstStyle/>
                    <a:p>
                      <a:pPr algn="ctr"/>
                      <a:r>
                        <a:rPr lang="en-GB" sz="1400" dirty="0"/>
                        <a:t>31.12.2019</a:t>
                      </a:r>
                    </a:p>
                  </a:txBody>
                  <a:tcPr/>
                </a:tc>
                <a:tc>
                  <a:txBody>
                    <a:bodyPr/>
                    <a:lstStyle/>
                    <a:p>
                      <a:pPr algn="ctr"/>
                      <a:r>
                        <a:rPr lang="en-GB" sz="1400" dirty="0"/>
                        <a:t>31.12.2020</a:t>
                      </a:r>
                    </a:p>
                  </a:txBody>
                  <a:tcPr/>
                </a:tc>
                <a:tc>
                  <a:txBody>
                    <a:bodyPr/>
                    <a:lstStyle/>
                    <a:p>
                      <a:pPr algn="ctr"/>
                      <a:r>
                        <a:rPr lang="en-GB" sz="1400" dirty="0"/>
                        <a:t>31.12.2021</a:t>
                      </a:r>
                    </a:p>
                  </a:txBody>
                  <a:tcPr/>
                </a:tc>
                <a:tc>
                  <a:txBody>
                    <a:bodyPr/>
                    <a:lstStyle/>
                    <a:p>
                      <a:pPr algn="ctr"/>
                      <a:r>
                        <a:rPr lang="en-GB" sz="1400" dirty="0"/>
                        <a:t>31.12.2022</a:t>
                      </a:r>
                    </a:p>
                  </a:txBody>
                  <a:tcPr/>
                </a:tc>
                <a:tc>
                  <a:txBody>
                    <a:bodyPr/>
                    <a:lstStyle/>
                    <a:p>
                      <a:pPr algn="ctr"/>
                      <a:r>
                        <a:rPr lang="en-GB" sz="1400" dirty="0"/>
                        <a:t>31.12.2023</a:t>
                      </a:r>
                    </a:p>
                  </a:txBody>
                  <a:tcPr/>
                </a:tc>
                <a:tc>
                  <a:txBody>
                    <a:bodyPr/>
                    <a:lstStyle/>
                    <a:p>
                      <a:pPr algn="ctr"/>
                      <a:r>
                        <a:rPr lang="en-GB" sz="1400" dirty="0"/>
                        <a:t>01.10.2024</a:t>
                      </a:r>
                    </a:p>
                  </a:txBody>
                  <a:tcPr/>
                </a:tc>
                <a:extLst>
                  <a:ext uri="{0D108BD9-81ED-4DB2-BD59-A6C34878D82A}">
                    <a16:rowId xmlns:a16="http://schemas.microsoft.com/office/drawing/2014/main" val="1727973615"/>
                  </a:ext>
                </a:extLst>
              </a:tr>
              <a:tr h="369797">
                <a:tc>
                  <a:txBody>
                    <a:bodyPr/>
                    <a:lstStyle/>
                    <a:p>
                      <a:r>
                        <a:rPr lang="en-GB" dirty="0"/>
                        <a:t>Staff</a:t>
                      </a:r>
                    </a:p>
                  </a:txBody>
                  <a:tcPr/>
                </a:tc>
                <a:tc>
                  <a:txBody>
                    <a:bodyPr/>
                    <a:lstStyle/>
                    <a:p>
                      <a:pPr algn="ctr"/>
                      <a:r>
                        <a:rPr lang="en-GB" dirty="0"/>
                        <a:t>0</a:t>
                      </a:r>
                    </a:p>
                  </a:txBody>
                  <a:tcPr/>
                </a:tc>
                <a:tc>
                  <a:txBody>
                    <a:bodyPr/>
                    <a:lstStyle/>
                    <a:p>
                      <a:pPr algn="ctr"/>
                      <a:r>
                        <a:rPr lang="en-GB" dirty="0"/>
                        <a:t>0</a:t>
                      </a:r>
                    </a:p>
                  </a:txBody>
                  <a:tcPr/>
                </a:tc>
                <a:tc>
                  <a:txBody>
                    <a:bodyPr/>
                    <a:lstStyle/>
                    <a:p>
                      <a:pPr algn="ctr"/>
                      <a:r>
                        <a:rPr lang="en-GB" dirty="0"/>
                        <a:t>1</a:t>
                      </a:r>
                    </a:p>
                  </a:txBody>
                  <a:tcPr/>
                </a:tc>
                <a:tc>
                  <a:txBody>
                    <a:bodyPr/>
                    <a:lstStyle/>
                    <a:p>
                      <a:pPr algn="ctr"/>
                      <a:r>
                        <a:rPr lang="en-GB" dirty="0"/>
                        <a:t>2</a:t>
                      </a:r>
                    </a:p>
                  </a:txBody>
                  <a:tcPr/>
                </a:tc>
                <a:tc>
                  <a:txBody>
                    <a:bodyPr/>
                    <a:lstStyle/>
                    <a:p>
                      <a:pPr algn="ctr"/>
                      <a:r>
                        <a:rPr lang="en-GB" dirty="0"/>
                        <a:t>2</a:t>
                      </a:r>
                    </a:p>
                  </a:txBody>
                  <a:tcPr/>
                </a:tc>
                <a:tc>
                  <a:txBody>
                    <a:bodyPr/>
                    <a:lstStyle/>
                    <a:p>
                      <a:pPr algn="ctr"/>
                      <a:r>
                        <a:rPr lang="en-GB" dirty="0"/>
                        <a:t>2</a:t>
                      </a:r>
                    </a:p>
                  </a:txBody>
                  <a:tcPr/>
                </a:tc>
                <a:extLst>
                  <a:ext uri="{0D108BD9-81ED-4DB2-BD59-A6C34878D82A}">
                    <a16:rowId xmlns:a16="http://schemas.microsoft.com/office/drawing/2014/main" val="3363794470"/>
                  </a:ext>
                </a:extLst>
              </a:tr>
              <a:tr h="369797">
                <a:tc>
                  <a:txBody>
                    <a:bodyPr/>
                    <a:lstStyle/>
                    <a:p>
                      <a:r>
                        <a:rPr lang="en-GB" dirty="0"/>
                        <a:t>Fellows</a:t>
                      </a:r>
                    </a:p>
                  </a:txBody>
                  <a:tcPr/>
                </a:tc>
                <a:tc>
                  <a:txBody>
                    <a:bodyPr/>
                    <a:lstStyle/>
                    <a:p>
                      <a:pPr algn="ctr"/>
                      <a:r>
                        <a:rPr lang="en-GB" dirty="0"/>
                        <a:t>2</a:t>
                      </a:r>
                    </a:p>
                  </a:txBody>
                  <a:tcPr/>
                </a:tc>
                <a:tc>
                  <a:txBody>
                    <a:bodyPr/>
                    <a:lstStyle/>
                    <a:p>
                      <a:pPr algn="ctr"/>
                      <a:r>
                        <a:rPr lang="en-GB" dirty="0"/>
                        <a:t>5</a:t>
                      </a:r>
                    </a:p>
                  </a:txBody>
                  <a:tcPr/>
                </a:tc>
                <a:tc>
                  <a:txBody>
                    <a:bodyPr/>
                    <a:lstStyle/>
                    <a:p>
                      <a:pPr algn="ctr"/>
                      <a:r>
                        <a:rPr lang="en-GB" dirty="0"/>
                        <a:t>6</a:t>
                      </a:r>
                    </a:p>
                  </a:txBody>
                  <a:tcPr/>
                </a:tc>
                <a:tc>
                  <a:txBody>
                    <a:bodyPr/>
                    <a:lstStyle/>
                    <a:p>
                      <a:pPr algn="ctr"/>
                      <a:r>
                        <a:rPr lang="en-GB" dirty="0"/>
                        <a:t>5</a:t>
                      </a:r>
                    </a:p>
                  </a:txBody>
                  <a:tcPr/>
                </a:tc>
                <a:tc>
                  <a:txBody>
                    <a:bodyPr/>
                    <a:lstStyle/>
                    <a:p>
                      <a:pPr algn="ctr"/>
                      <a:r>
                        <a:rPr lang="en-GB" dirty="0"/>
                        <a:t>2</a:t>
                      </a:r>
                    </a:p>
                  </a:txBody>
                  <a:tcPr/>
                </a:tc>
                <a:tc>
                  <a:txBody>
                    <a:bodyPr/>
                    <a:lstStyle/>
                    <a:p>
                      <a:pPr algn="ctr"/>
                      <a:r>
                        <a:rPr lang="en-GB" dirty="0"/>
                        <a:t>N/A</a:t>
                      </a:r>
                    </a:p>
                  </a:txBody>
                  <a:tcPr/>
                </a:tc>
                <a:extLst>
                  <a:ext uri="{0D108BD9-81ED-4DB2-BD59-A6C34878D82A}">
                    <a16:rowId xmlns:a16="http://schemas.microsoft.com/office/drawing/2014/main" val="3720661708"/>
                  </a:ext>
                </a:extLst>
              </a:tr>
              <a:tr h="369797">
                <a:tc>
                  <a:txBody>
                    <a:bodyPr/>
                    <a:lstStyle/>
                    <a:p>
                      <a:r>
                        <a:rPr lang="en-GB" dirty="0"/>
                        <a:t>Doctoral students</a:t>
                      </a:r>
                    </a:p>
                  </a:txBody>
                  <a:tcPr/>
                </a:tc>
                <a:tc>
                  <a:txBody>
                    <a:bodyPr/>
                    <a:lstStyle/>
                    <a:p>
                      <a:pPr algn="ctr"/>
                      <a:r>
                        <a:rPr lang="en-GB" dirty="0"/>
                        <a:t>-</a:t>
                      </a:r>
                    </a:p>
                  </a:txBody>
                  <a:tcPr/>
                </a:tc>
                <a:tc>
                  <a:txBody>
                    <a:bodyPr/>
                    <a:lstStyle/>
                    <a:p>
                      <a:pPr algn="ctr"/>
                      <a:r>
                        <a:rPr lang="en-GB" dirty="0"/>
                        <a:t>2</a:t>
                      </a:r>
                    </a:p>
                  </a:txBody>
                  <a:tcPr/>
                </a:tc>
                <a:tc>
                  <a:txBody>
                    <a:bodyPr/>
                    <a:lstStyle/>
                    <a:p>
                      <a:pPr algn="ctr"/>
                      <a:r>
                        <a:rPr lang="en-GB" dirty="0"/>
                        <a:t>3</a:t>
                      </a:r>
                    </a:p>
                  </a:txBody>
                  <a:tcPr/>
                </a:tc>
                <a:tc>
                  <a:txBody>
                    <a:bodyPr/>
                    <a:lstStyle/>
                    <a:p>
                      <a:pPr algn="ctr"/>
                      <a:r>
                        <a:rPr lang="en-GB" dirty="0"/>
                        <a:t>3</a:t>
                      </a:r>
                    </a:p>
                  </a:txBody>
                  <a:tcPr/>
                </a:tc>
                <a:tc>
                  <a:txBody>
                    <a:bodyPr/>
                    <a:lstStyle/>
                    <a:p>
                      <a:pPr algn="ctr"/>
                      <a:r>
                        <a:rPr lang="en-GB" dirty="0"/>
                        <a:t>1</a:t>
                      </a:r>
                    </a:p>
                  </a:txBody>
                  <a:tcPr/>
                </a:tc>
                <a:tc>
                  <a:txBody>
                    <a:bodyPr/>
                    <a:lstStyle/>
                    <a:p>
                      <a:pPr algn="ctr"/>
                      <a:r>
                        <a:rPr lang="en-GB" dirty="0"/>
                        <a:t>-</a:t>
                      </a:r>
                    </a:p>
                  </a:txBody>
                  <a:tcPr/>
                </a:tc>
                <a:extLst>
                  <a:ext uri="{0D108BD9-81ED-4DB2-BD59-A6C34878D82A}">
                    <a16:rowId xmlns:a16="http://schemas.microsoft.com/office/drawing/2014/main" val="4123100231"/>
                  </a:ext>
                </a:extLst>
              </a:tr>
              <a:tr h="369797">
                <a:tc>
                  <a:txBody>
                    <a:bodyPr/>
                    <a:lstStyle/>
                    <a:p>
                      <a:r>
                        <a:rPr lang="en-GB" dirty="0"/>
                        <a:t>Adm. students</a:t>
                      </a:r>
                    </a:p>
                  </a:txBody>
                  <a:tcPr/>
                </a:tc>
                <a:tc>
                  <a:txBody>
                    <a:bodyPr/>
                    <a:lstStyle/>
                    <a:p>
                      <a:pPr algn="ctr"/>
                      <a:r>
                        <a:rPr lang="en-GB" dirty="0"/>
                        <a:t>-</a:t>
                      </a:r>
                    </a:p>
                  </a:txBody>
                  <a:tcPr/>
                </a:tc>
                <a:tc>
                  <a:txBody>
                    <a:bodyPr/>
                    <a:lstStyle/>
                    <a:p>
                      <a:pPr algn="ctr"/>
                      <a:r>
                        <a:rPr lang="en-GB" dirty="0"/>
                        <a:t>-</a:t>
                      </a:r>
                    </a:p>
                  </a:txBody>
                  <a:tcPr/>
                </a:tc>
                <a:tc>
                  <a:txBody>
                    <a:bodyPr/>
                    <a:lstStyle/>
                    <a:p>
                      <a:pPr algn="ctr"/>
                      <a:r>
                        <a:rPr lang="en-GB" dirty="0"/>
                        <a:t>1</a:t>
                      </a:r>
                    </a:p>
                  </a:txBody>
                  <a:tcPr/>
                </a:tc>
                <a:tc>
                  <a:txBody>
                    <a:bodyPr/>
                    <a:lstStyle/>
                    <a:p>
                      <a:pPr algn="ctr"/>
                      <a:r>
                        <a:rPr lang="en-GB" dirty="0"/>
                        <a:t>-</a:t>
                      </a:r>
                    </a:p>
                  </a:txBody>
                  <a:tcPr/>
                </a:tc>
                <a:tc>
                  <a:txBody>
                    <a:bodyPr/>
                    <a:lstStyle/>
                    <a:p>
                      <a:pPr algn="ctr"/>
                      <a:r>
                        <a:rPr lang="en-GB" dirty="0"/>
                        <a:t>-</a:t>
                      </a:r>
                    </a:p>
                  </a:txBody>
                  <a:tcPr/>
                </a:tc>
                <a:tc>
                  <a:txBody>
                    <a:bodyPr/>
                    <a:lstStyle/>
                    <a:p>
                      <a:pPr algn="ctr"/>
                      <a:endParaRPr lang="en-GB" dirty="0"/>
                    </a:p>
                  </a:txBody>
                  <a:tcPr/>
                </a:tc>
                <a:extLst>
                  <a:ext uri="{0D108BD9-81ED-4DB2-BD59-A6C34878D82A}">
                    <a16:rowId xmlns:a16="http://schemas.microsoft.com/office/drawing/2014/main" val="677056630"/>
                  </a:ext>
                </a:extLst>
              </a:tr>
              <a:tr h="369797">
                <a:tc>
                  <a:txBody>
                    <a:bodyPr/>
                    <a:lstStyle/>
                    <a:p>
                      <a:r>
                        <a:rPr lang="en-GB" dirty="0"/>
                        <a:t>Technical students</a:t>
                      </a:r>
                    </a:p>
                  </a:txBody>
                  <a:tcPr/>
                </a:tc>
                <a:tc>
                  <a:txBody>
                    <a:bodyPr/>
                    <a:lstStyle/>
                    <a:p>
                      <a:pPr algn="ctr"/>
                      <a:r>
                        <a:rPr lang="en-GB" dirty="0"/>
                        <a:t>-</a:t>
                      </a:r>
                    </a:p>
                  </a:txBody>
                  <a:tcPr/>
                </a:tc>
                <a:tc>
                  <a:txBody>
                    <a:bodyPr/>
                    <a:lstStyle/>
                    <a:p>
                      <a:pPr algn="ctr"/>
                      <a:r>
                        <a:rPr lang="en-GB" dirty="0"/>
                        <a:t>1</a:t>
                      </a:r>
                    </a:p>
                  </a:txBody>
                  <a:tcPr/>
                </a:tc>
                <a:tc>
                  <a:txBody>
                    <a:bodyPr/>
                    <a:lstStyle/>
                    <a:p>
                      <a:pPr algn="ctr"/>
                      <a:r>
                        <a:rPr lang="en-GB" dirty="0"/>
                        <a:t>-</a:t>
                      </a:r>
                    </a:p>
                  </a:txBody>
                  <a:tcPr/>
                </a:tc>
                <a:tc>
                  <a:txBody>
                    <a:bodyPr/>
                    <a:lstStyle/>
                    <a:p>
                      <a:pPr algn="ctr"/>
                      <a:r>
                        <a:rPr lang="en-GB" dirty="0"/>
                        <a:t>-</a:t>
                      </a:r>
                    </a:p>
                  </a:txBody>
                  <a:tcPr/>
                </a:tc>
                <a:tc>
                  <a:txBody>
                    <a:bodyPr/>
                    <a:lstStyle/>
                    <a:p>
                      <a:pPr algn="ctr"/>
                      <a:r>
                        <a:rPr lang="en-GB" dirty="0"/>
                        <a:t>1</a:t>
                      </a:r>
                    </a:p>
                  </a:txBody>
                  <a:tcPr/>
                </a:tc>
                <a:tc>
                  <a:txBody>
                    <a:bodyPr/>
                    <a:lstStyle/>
                    <a:p>
                      <a:pPr algn="ctr"/>
                      <a:r>
                        <a:rPr lang="en-GB" dirty="0"/>
                        <a:t>3</a:t>
                      </a:r>
                    </a:p>
                  </a:txBody>
                  <a:tcPr/>
                </a:tc>
                <a:extLst>
                  <a:ext uri="{0D108BD9-81ED-4DB2-BD59-A6C34878D82A}">
                    <a16:rowId xmlns:a16="http://schemas.microsoft.com/office/drawing/2014/main" val="1027713349"/>
                  </a:ext>
                </a:extLst>
              </a:tr>
              <a:tr h="470224">
                <a:tc>
                  <a:txBody>
                    <a:bodyPr/>
                    <a:lstStyle/>
                    <a:p>
                      <a:r>
                        <a:rPr lang="en-GB" dirty="0"/>
                        <a:t>Trainees (&lt;6 months)</a:t>
                      </a:r>
                    </a:p>
                  </a:txBody>
                  <a:tcPr/>
                </a:tc>
                <a:tc>
                  <a:txBody>
                    <a:bodyPr/>
                    <a:lstStyle/>
                    <a:p>
                      <a:pPr algn="ctr"/>
                      <a:r>
                        <a:rPr lang="en-GB" dirty="0"/>
                        <a:t>2</a:t>
                      </a:r>
                    </a:p>
                  </a:txBody>
                  <a:tcPr/>
                </a:tc>
                <a:tc>
                  <a:txBody>
                    <a:bodyPr/>
                    <a:lstStyle/>
                    <a:p>
                      <a:pPr algn="ctr"/>
                      <a:endParaRPr lang="en-GB" dirty="0"/>
                    </a:p>
                  </a:txBody>
                  <a:tcPr/>
                </a:tc>
                <a:tc>
                  <a:txBody>
                    <a:bodyPr/>
                    <a:lstStyle/>
                    <a:p>
                      <a:pPr algn="ctr"/>
                      <a:endParaRPr lang="en-GB" dirty="0"/>
                    </a:p>
                  </a:txBody>
                  <a:tcPr/>
                </a:tc>
                <a:tc>
                  <a:txBody>
                    <a:bodyPr/>
                    <a:lstStyle/>
                    <a:p>
                      <a:pPr algn="ctr"/>
                      <a:r>
                        <a:rPr lang="en-GB" dirty="0"/>
                        <a:t>1</a:t>
                      </a:r>
                    </a:p>
                  </a:txBody>
                  <a:tcPr/>
                </a:tc>
                <a:tc>
                  <a:txBody>
                    <a:bodyPr/>
                    <a:lstStyle/>
                    <a:p>
                      <a:pPr algn="ctr"/>
                      <a:endParaRPr lang="en-GB" dirty="0"/>
                    </a:p>
                  </a:txBody>
                  <a:tcPr/>
                </a:tc>
                <a:tc>
                  <a:txBody>
                    <a:bodyPr/>
                    <a:lstStyle/>
                    <a:p>
                      <a:pPr algn="ctr"/>
                      <a:r>
                        <a:rPr lang="en-GB" dirty="0"/>
                        <a:t>1</a:t>
                      </a:r>
                    </a:p>
                    <a:p>
                      <a:pPr algn="ctr"/>
                      <a:endParaRPr lang="en-GB" dirty="0"/>
                    </a:p>
                  </a:txBody>
                  <a:tcPr/>
                </a:tc>
                <a:extLst>
                  <a:ext uri="{0D108BD9-81ED-4DB2-BD59-A6C34878D82A}">
                    <a16:rowId xmlns:a16="http://schemas.microsoft.com/office/drawing/2014/main" val="3617585325"/>
                  </a:ext>
                </a:extLst>
              </a:tr>
              <a:tr h="369797">
                <a:tc>
                  <a:txBody>
                    <a:bodyPr/>
                    <a:lstStyle/>
                    <a:p>
                      <a:r>
                        <a:rPr lang="en-GB" dirty="0"/>
                        <a:t>Visiting Scientists</a:t>
                      </a:r>
                    </a:p>
                  </a:txBody>
                  <a:tcPr/>
                </a:tc>
                <a:tc>
                  <a:txBody>
                    <a:bodyPr/>
                    <a:lstStyle/>
                    <a:p>
                      <a:pPr algn="ctr"/>
                      <a:r>
                        <a:rPr lang="en-GB" dirty="0"/>
                        <a:t>3</a:t>
                      </a:r>
                    </a:p>
                  </a:txBody>
                  <a:tcPr/>
                </a:tc>
                <a:tc>
                  <a:txBody>
                    <a:bodyPr/>
                    <a:lstStyle/>
                    <a:p>
                      <a:pPr algn="ctr"/>
                      <a:r>
                        <a:rPr lang="en-GB" dirty="0"/>
                        <a:t>3</a:t>
                      </a:r>
                    </a:p>
                  </a:txBody>
                  <a:tcPr/>
                </a:tc>
                <a:tc>
                  <a:txBody>
                    <a:bodyPr/>
                    <a:lstStyle/>
                    <a:p>
                      <a:pPr algn="ctr"/>
                      <a:r>
                        <a:rPr lang="en-GB" dirty="0"/>
                        <a:t>2</a:t>
                      </a:r>
                    </a:p>
                  </a:txBody>
                  <a:tcPr/>
                </a:tc>
                <a:tc>
                  <a:txBody>
                    <a:bodyPr/>
                    <a:lstStyle/>
                    <a:p>
                      <a:pPr algn="ctr"/>
                      <a:r>
                        <a:rPr lang="en-GB" dirty="0"/>
                        <a:t>2</a:t>
                      </a:r>
                    </a:p>
                  </a:txBody>
                  <a:tcPr/>
                </a:tc>
                <a:tc>
                  <a:txBody>
                    <a:bodyPr/>
                    <a:lstStyle/>
                    <a:p>
                      <a:pPr algn="ctr"/>
                      <a:r>
                        <a:rPr lang="en-GB" dirty="0"/>
                        <a:t>3</a:t>
                      </a:r>
                    </a:p>
                  </a:txBody>
                  <a:tcPr/>
                </a:tc>
                <a:tc>
                  <a:txBody>
                    <a:bodyPr/>
                    <a:lstStyle/>
                    <a:p>
                      <a:pPr algn="ctr"/>
                      <a:r>
                        <a:rPr lang="en-GB" dirty="0"/>
                        <a:t>3</a:t>
                      </a:r>
                    </a:p>
                  </a:txBody>
                  <a:tcPr/>
                </a:tc>
                <a:extLst>
                  <a:ext uri="{0D108BD9-81ED-4DB2-BD59-A6C34878D82A}">
                    <a16:rowId xmlns:a16="http://schemas.microsoft.com/office/drawing/2014/main" val="4236451021"/>
                  </a:ext>
                </a:extLst>
              </a:tr>
              <a:tr h="369797">
                <a:tc>
                  <a:txBody>
                    <a:bodyPr/>
                    <a:lstStyle/>
                    <a:p>
                      <a:r>
                        <a:rPr lang="en-GB" dirty="0"/>
                        <a:t>GRAD </a:t>
                      </a:r>
                      <a:r>
                        <a:rPr lang="en-GB" baseline="30000" dirty="0">
                          <a:solidFill>
                            <a:srgbClr val="0070C0"/>
                          </a:solidFill>
                        </a:rPr>
                        <a:t>1)</a:t>
                      </a:r>
                    </a:p>
                  </a:txBody>
                  <a:tcPr/>
                </a:tc>
                <a:tc>
                  <a:txBody>
                    <a:bodyPr/>
                    <a:lstStyle/>
                    <a:p>
                      <a:pPr algn="ctr"/>
                      <a:r>
                        <a:rPr lang="en-GB" dirty="0"/>
                        <a:t>0</a:t>
                      </a:r>
                    </a:p>
                  </a:txBody>
                  <a:tcPr/>
                </a:tc>
                <a:tc>
                  <a:txBody>
                    <a:bodyPr/>
                    <a:lstStyle/>
                    <a:p>
                      <a:pPr algn="ctr"/>
                      <a:r>
                        <a:rPr lang="en-GB" dirty="0"/>
                        <a:t>0</a:t>
                      </a:r>
                    </a:p>
                  </a:txBody>
                  <a:tcPr/>
                </a:tc>
                <a:tc>
                  <a:txBody>
                    <a:bodyPr/>
                    <a:lstStyle/>
                    <a:p>
                      <a:pPr algn="ctr"/>
                      <a:r>
                        <a:rPr lang="en-GB" dirty="0"/>
                        <a:t>0</a:t>
                      </a:r>
                    </a:p>
                  </a:txBody>
                  <a:tcPr/>
                </a:tc>
                <a:tc>
                  <a:txBody>
                    <a:bodyPr/>
                    <a:lstStyle/>
                    <a:p>
                      <a:pPr algn="ctr"/>
                      <a:r>
                        <a:rPr lang="en-GB" dirty="0"/>
                        <a:t>0</a:t>
                      </a:r>
                    </a:p>
                  </a:txBody>
                  <a:tcPr/>
                </a:tc>
                <a:tc>
                  <a:txBody>
                    <a:bodyPr/>
                    <a:lstStyle/>
                    <a:p>
                      <a:pPr algn="ctr"/>
                      <a:r>
                        <a:rPr lang="en-GB" dirty="0"/>
                        <a:t>2</a:t>
                      </a:r>
                    </a:p>
                  </a:txBody>
                  <a:tcPr/>
                </a:tc>
                <a:tc>
                  <a:txBody>
                    <a:bodyPr/>
                    <a:lstStyle/>
                    <a:p>
                      <a:pPr algn="ctr"/>
                      <a:r>
                        <a:rPr lang="en-GB" dirty="0"/>
                        <a:t>5</a:t>
                      </a:r>
                    </a:p>
                  </a:txBody>
                  <a:tcPr/>
                </a:tc>
                <a:extLst>
                  <a:ext uri="{0D108BD9-81ED-4DB2-BD59-A6C34878D82A}">
                    <a16:rowId xmlns:a16="http://schemas.microsoft.com/office/drawing/2014/main" val="39886095"/>
                  </a:ext>
                </a:extLst>
              </a:tr>
            </a:tbl>
          </a:graphicData>
        </a:graphic>
      </p:graphicFrame>
      <p:sp>
        <p:nvSpPr>
          <p:cNvPr id="11" name="TextBox 10">
            <a:extLst>
              <a:ext uri="{FF2B5EF4-FFF2-40B4-BE49-F238E27FC236}">
                <a16:creationId xmlns:a16="http://schemas.microsoft.com/office/drawing/2014/main" id="{A5257BC2-006A-9DEF-6A7F-6A6022C55A28}"/>
              </a:ext>
            </a:extLst>
          </p:cNvPr>
          <p:cNvSpPr txBox="1"/>
          <p:nvPr/>
        </p:nvSpPr>
        <p:spPr>
          <a:xfrm>
            <a:off x="235244" y="4721421"/>
            <a:ext cx="4530407" cy="307777"/>
          </a:xfrm>
          <a:prstGeom prst="rect">
            <a:avLst/>
          </a:prstGeom>
          <a:noFill/>
        </p:spPr>
        <p:txBody>
          <a:bodyPr wrap="none" rtlCol="0">
            <a:spAutoFit/>
          </a:bodyPr>
          <a:lstStyle/>
          <a:p>
            <a:r>
              <a:rPr lang="en-GB" sz="1400" dirty="0">
                <a:solidFill>
                  <a:srgbClr val="0070C0"/>
                </a:solidFill>
              </a:rPr>
              <a:t>1) GRAD program replaces former Fellowship program</a:t>
            </a:r>
          </a:p>
        </p:txBody>
      </p:sp>
    </p:spTree>
    <p:extLst>
      <p:ext uri="{BB962C8B-B14F-4D97-AF65-F5344CB8AC3E}">
        <p14:creationId xmlns:p14="http://schemas.microsoft.com/office/powerpoint/2010/main" val="715191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3782A-258F-8DC5-3258-6C978140E7DA}"/>
              </a:ext>
            </a:extLst>
          </p:cNvPr>
          <p:cNvSpPr>
            <a:spLocks noGrp="1"/>
          </p:cNvSpPr>
          <p:nvPr>
            <p:ph type="title"/>
          </p:nvPr>
        </p:nvSpPr>
        <p:spPr/>
        <p:txBody>
          <a:bodyPr/>
          <a:lstStyle/>
          <a:p>
            <a:r>
              <a:rPr lang="en-GB" dirty="0"/>
              <a:t>Notes on Employment (1)</a:t>
            </a:r>
          </a:p>
        </p:txBody>
      </p:sp>
      <p:sp>
        <p:nvSpPr>
          <p:cNvPr id="3" name="Content Placeholder 2">
            <a:extLst>
              <a:ext uri="{FF2B5EF4-FFF2-40B4-BE49-F238E27FC236}">
                <a16:creationId xmlns:a16="http://schemas.microsoft.com/office/drawing/2014/main" id="{F1C95508-E9C5-77C6-FA90-8242F7063B3C}"/>
              </a:ext>
            </a:extLst>
          </p:cNvPr>
          <p:cNvSpPr>
            <a:spLocks noGrp="1"/>
          </p:cNvSpPr>
          <p:nvPr>
            <p:ph idx="1"/>
          </p:nvPr>
        </p:nvSpPr>
        <p:spPr/>
        <p:txBody>
          <a:bodyPr/>
          <a:lstStyle/>
          <a:p>
            <a:r>
              <a:rPr lang="en-GB" dirty="0"/>
              <a:t>Croatian nationals have been using the opportunities increasingly and pretty well since 2019</a:t>
            </a:r>
          </a:p>
          <a:p>
            <a:pPr lvl="1"/>
            <a:r>
              <a:rPr lang="en-GB" dirty="0"/>
              <a:t>This is good, but also brings challenges, see later</a:t>
            </a:r>
          </a:p>
          <a:p>
            <a:r>
              <a:rPr lang="en-GB" dirty="0"/>
              <a:t>Doctoral student positions:</a:t>
            </a:r>
          </a:p>
          <a:p>
            <a:pPr lvl="1"/>
            <a:r>
              <a:rPr lang="en-GB" dirty="0"/>
              <a:t>Only for engineering or applied physics</a:t>
            </a:r>
          </a:p>
          <a:p>
            <a:pPr lvl="1"/>
            <a:r>
              <a:rPr lang="en-GB" dirty="0"/>
              <a:t>In connection with a University actually giving the degree</a:t>
            </a:r>
          </a:p>
          <a:p>
            <a:r>
              <a:rPr lang="en-GB" dirty="0"/>
              <a:t>A few associate positions I am aware of:</a:t>
            </a:r>
          </a:p>
          <a:p>
            <a:pPr lvl="1"/>
            <a:r>
              <a:rPr lang="en-GB" dirty="0" err="1"/>
              <a:t>Ilja</a:t>
            </a:r>
            <a:r>
              <a:rPr lang="en-GB" dirty="0"/>
              <a:t> (Split) in Theoretical Physics Department: 3 months in 2021</a:t>
            </a:r>
          </a:p>
          <a:p>
            <a:pPr lvl="1"/>
            <a:r>
              <a:rPr lang="en-GB" dirty="0"/>
              <a:t>Marko </a:t>
            </a:r>
            <a:r>
              <a:rPr lang="en-GB" dirty="0" err="1"/>
              <a:t>Kovač</a:t>
            </a:r>
            <a:r>
              <a:rPr lang="en-GB" dirty="0"/>
              <a:t> (Split) for CMS Calorimeter: 4 months in 2023</a:t>
            </a:r>
          </a:p>
          <a:p>
            <a:pPr lvl="1"/>
            <a:r>
              <a:rPr lang="en-GB" dirty="0"/>
              <a:t>Toni </a:t>
            </a:r>
            <a:r>
              <a:rPr lang="en-GB" dirty="0" err="1"/>
              <a:t>Ščulac</a:t>
            </a:r>
            <a:r>
              <a:rPr lang="en-GB" dirty="0"/>
              <a:t> (Split) for CMS Calorimeter: 4 months in 2024</a:t>
            </a:r>
          </a:p>
        </p:txBody>
      </p:sp>
      <p:sp>
        <p:nvSpPr>
          <p:cNvPr id="4" name="Slide Number Placeholder 3">
            <a:extLst>
              <a:ext uri="{FF2B5EF4-FFF2-40B4-BE49-F238E27FC236}">
                <a16:creationId xmlns:a16="http://schemas.microsoft.com/office/drawing/2014/main" id="{CEAC30A1-1D06-AA0A-E5DE-D928E219DA17}"/>
              </a:ext>
            </a:extLst>
          </p:cNvPr>
          <p:cNvSpPr>
            <a:spLocks noGrp="1"/>
          </p:cNvSpPr>
          <p:nvPr>
            <p:ph type="sldNum" sz="quarter" idx="11"/>
          </p:nvPr>
        </p:nvSpPr>
        <p:spPr/>
        <p:txBody>
          <a:bodyPr/>
          <a:lstStyle/>
          <a:p>
            <a:pPr>
              <a:defRPr/>
            </a:pPr>
            <a:fld id="{D88E279A-ED44-5449-85C8-E36720473AD4}" type="slidenum">
              <a:rPr lang="en-US" smtClean="0">
                <a:solidFill>
                  <a:srgbClr val="000000"/>
                </a:solidFill>
              </a:rPr>
              <a:pPr>
                <a:defRPr/>
              </a:pPr>
              <a:t>9</a:t>
            </a:fld>
            <a:endParaRPr lang="en-US">
              <a:solidFill>
                <a:srgbClr val="000000"/>
              </a:solidFill>
            </a:endParaRPr>
          </a:p>
        </p:txBody>
      </p:sp>
    </p:spTree>
    <p:extLst>
      <p:ext uri="{BB962C8B-B14F-4D97-AF65-F5344CB8AC3E}">
        <p14:creationId xmlns:p14="http://schemas.microsoft.com/office/powerpoint/2010/main" val="14654344"/>
      </p:ext>
    </p:extLst>
  </p:cSld>
  <p:clrMapOvr>
    <a:masterClrMapping/>
  </p:clrMapOvr>
</p:sld>
</file>

<file path=ppt/theme/theme1.xml><?xml version="1.0" encoding="utf-8"?>
<a:theme xmlns:a="http://schemas.openxmlformats.org/drawingml/2006/main" name="36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Helvetic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Helvetica" pitchFamily="34"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Macintosh HD:MS Office 98 :Templates:Blank Presentation</Template>
  <TotalTime>26179</TotalTime>
  <Words>3203</Words>
  <Application>Microsoft Macintosh PowerPoint</Application>
  <PresentationFormat>On-screen Show (16:9)</PresentationFormat>
  <Paragraphs>700</Paragraphs>
  <Slides>61</Slides>
  <Notes>4</Notes>
  <HiddenSlides>2</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61</vt:i4>
      </vt:variant>
    </vt:vector>
  </HeadingPairs>
  <TitlesOfParts>
    <vt:vector size="74" baseType="lpstr">
      <vt:lpstr>Arial</vt:lpstr>
      <vt:lpstr>ArialMT</vt:lpstr>
      <vt:lpstr>Calibri</vt:lpstr>
      <vt:lpstr>Comic Sans MS</vt:lpstr>
      <vt:lpstr>Helvetica</vt:lpstr>
      <vt:lpstr>Symbol</vt:lpstr>
      <vt:lpstr>Tahoma</vt:lpstr>
      <vt:lpstr>Times</vt:lpstr>
      <vt:lpstr>Ubuntu</vt:lpstr>
      <vt:lpstr>Ubuntu Light</vt:lpstr>
      <vt:lpstr>Verdana</vt:lpstr>
      <vt:lpstr>36_Blank Presentation</vt:lpstr>
      <vt:lpstr>Office Theme</vt:lpstr>
      <vt:lpstr>News from CERN</vt:lpstr>
      <vt:lpstr>Ulazak u priduženo članstvo</vt:lpstr>
      <vt:lpstr>PowerPoint Presentation</vt:lpstr>
      <vt:lpstr>Croatia’s obligations as CERN AMS</vt:lpstr>
      <vt:lpstr>Croatia’s benefits: Overview</vt:lpstr>
      <vt:lpstr>Employment opportunities at CERN</vt:lpstr>
      <vt:lpstr>Croatian members of personnel 2019-2024</vt:lpstr>
      <vt:lpstr>Croatian members of personnel 2019-2024</vt:lpstr>
      <vt:lpstr>Notes on Employment (1)</vt:lpstr>
      <vt:lpstr>Notes on employment (2)</vt:lpstr>
      <vt:lpstr>Opportunities for Croatian companies</vt:lpstr>
      <vt:lpstr>Kako je hrvatsko gospodarstvo iskoristilo mogućnosti  2019-2023</vt:lpstr>
      <vt:lpstr>What are Croatian providers doing @ CERN</vt:lpstr>
      <vt:lpstr>Total Return: Contracts + Employment</vt:lpstr>
      <vt:lpstr>Total Return: Contracts + Employment</vt:lpstr>
      <vt:lpstr>CERN Technical Mission Visit, February 5-8, 2025</vt:lpstr>
      <vt:lpstr>The  report</vt:lpstr>
      <vt:lpstr>Some interesting figures from the report  (thanks to your input!)</vt:lpstr>
      <vt:lpstr>More from the report: PhDs in HEP &amp; related fields 2014-2024</vt:lpstr>
      <vt:lpstr>The Technical mission visit: February 5-8, 2025</vt:lpstr>
      <vt:lpstr>The Technical mission in pictures</vt:lpstr>
      <vt:lpstr>Technical Mission: Conclusions &amp; next steps</vt:lpstr>
      <vt:lpstr>Some early recommendations from the delegation</vt:lpstr>
      <vt:lpstr>Committee for cooperation with CERN</vt:lpstr>
      <vt:lpstr>Committee for cooperation with CERN: Composition since 2023</vt:lpstr>
      <vt:lpstr>Towards full membership?</vt:lpstr>
      <vt:lpstr>PowerPoint Presentation</vt:lpstr>
      <vt:lpstr>The CERN Council</vt:lpstr>
      <vt:lpstr>News from CERN Council: Elections</vt:lpstr>
      <vt:lpstr>News from the CERN Council: FCC</vt:lpstr>
      <vt:lpstr>News from the CERN Council</vt:lpstr>
      <vt:lpstr>News from the CERN Council: Situation with Russia</vt:lpstr>
      <vt:lpstr>News from CERN Council: New Graduate program</vt:lpstr>
      <vt:lpstr>News from Council: New Graduate programs</vt:lpstr>
      <vt:lpstr>Selected news from CERN Council: The NextGen Trigger Project</vt:lpstr>
      <vt:lpstr>News from the CERN Council (cont.)</vt:lpstr>
      <vt:lpstr>PowerPoint Presentation</vt:lpstr>
      <vt:lpstr>News from the Council: updated LHC schedule</vt:lpstr>
      <vt:lpstr>Non mainstream CERN activities: Cloud</vt:lpstr>
      <vt:lpstr>PowerPoint Presentation</vt:lpstr>
      <vt:lpstr>PowerPoint Presentation</vt:lpstr>
      <vt:lpstr>Non Mainstream CERN Activities: MEDICIS</vt:lpstr>
      <vt:lpstr>PowerPoint Presentation</vt:lpstr>
      <vt:lpstr>PowerPoint Presentation</vt:lpstr>
      <vt:lpstr>PowerPoint Presentation</vt:lpstr>
      <vt:lpstr>Croatian CERN Teachers Program</vt:lpstr>
      <vt:lpstr>Teachers Program: build your own detector</vt:lpstr>
      <vt:lpstr>Croatian Teachers Program: Accepting applications NOW!</vt:lpstr>
      <vt:lpstr>Backup</vt:lpstr>
      <vt:lpstr>PowerPoint Presentation</vt:lpstr>
      <vt:lpstr>PowerPoint Presentation</vt:lpstr>
      <vt:lpstr>Croatian Representative in CERN Bodies</vt:lpstr>
      <vt:lpstr>Representatives in CERN Council bodies</vt:lpstr>
      <vt:lpstr>Representatives of Croatia in other bodies</vt:lpstr>
      <vt:lpstr>ACCU </vt:lpstr>
      <vt:lpstr>Committee for cooperation with CERN</vt:lpstr>
      <vt:lpstr>Committee for cooperation with CERN: Composition until 2022</vt:lpstr>
      <vt:lpstr>Committee for cooperation with CERN: Composition since 2023</vt:lpstr>
      <vt:lpstr>CERN New Public Exhibit: The Science Gateway</vt:lpstr>
      <vt:lpstr>CERN Science Gateway</vt:lpstr>
      <vt:lpstr>Thank you!  Hvala!</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Cacac</dc:title>
  <dc:creator>IT-DIS-Mac</dc:creator>
  <cp:lastModifiedBy>Vuko Brigljevic</cp:lastModifiedBy>
  <cp:revision>518</cp:revision>
  <cp:lastPrinted>2024-12-06T14:41:07Z</cp:lastPrinted>
  <dcterms:created xsi:type="dcterms:W3CDTF">2011-03-25T21:23:07Z</dcterms:created>
  <dcterms:modified xsi:type="dcterms:W3CDTF">2025-02-18T01:02:04Z</dcterms:modified>
</cp:coreProperties>
</file>