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61" r:id="rId4"/>
    <p:sldId id="258" r:id="rId5"/>
    <p:sldId id="262" r:id="rId6"/>
    <p:sldId id="264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>
      <p:cViewPr>
        <p:scale>
          <a:sx n="70" d="100"/>
          <a:sy n="70" d="100"/>
        </p:scale>
        <p:origin x="528" y="-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E6565-73D4-4EF2-8033-8955AA25A19F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9B80C-C1B8-493D-9668-128846093E7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43699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QFT: It’s not </a:t>
            </a:r>
            <a:r>
              <a:rPr lang="nb-NO" dirty="0" err="1"/>
              <a:t>necessary</a:t>
            </a:r>
            <a:r>
              <a:rPr lang="nb-NO" dirty="0"/>
              <a:t>. </a:t>
            </a:r>
            <a:r>
              <a:rPr lang="nb-NO" dirty="0" err="1"/>
              <a:t>Can</a:t>
            </a:r>
            <a:r>
              <a:rPr lang="nb-NO" dirty="0"/>
              <a:t> be </a:t>
            </a:r>
            <a:r>
              <a:rPr lang="nb-NO" dirty="0" err="1"/>
              <a:t>advantageous</a:t>
            </a:r>
            <a:r>
              <a:rPr lang="nb-NO" dirty="0"/>
              <a:t>. </a:t>
            </a:r>
            <a:r>
              <a:rPr lang="nb-NO" dirty="0" err="1"/>
              <a:t>Difficult</a:t>
            </a:r>
            <a:r>
              <a:rPr lang="nb-NO" dirty="0"/>
              <a:t>, </a:t>
            </a:r>
            <a:r>
              <a:rPr lang="nb-NO" dirty="0" err="1"/>
              <a:t>but</a:t>
            </a:r>
            <a:r>
              <a:rPr lang="nb-NO" dirty="0"/>
              <a:t> not impossible. </a:t>
            </a:r>
          </a:p>
          <a:p>
            <a:r>
              <a:rPr lang="nb-NO" dirty="0"/>
              <a:t>GR: </a:t>
            </a:r>
            <a:r>
              <a:rPr lang="nb-NO" dirty="0" err="1"/>
              <a:t>Was</a:t>
            </a:r>
            <a:r>
              <a:rPr lang="nb-NO" dirty="0"/>
              <a:t> </a:t>
            </a:r>
            <a:r>
              <a:rPr lang="nb-NO" dirty="0" err="1"/>
              <a:t>luckily</a:t>
            </a:r>
            <a:r>
              <a:rPr lang="nb-NO" dirty="0"/>
              <a:t> relevant for my </a:t>
            </a:r>
            <a:r>
              <a:rPr lang="nb-NO" dirty="0" err="1"/>
              <a:t>thesis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59B80C-C1B8-493D-9668-128846093E74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46839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2272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6904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tat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1707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vne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08307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vnekort med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5618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nn eller Usa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93595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84739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82590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91575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50159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35964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29389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34122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982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06994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b-NO"/>
              <a:t>Klikk på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9262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5BC53-90A7-420C-BA8F-D148237F018A}" type="datetimeFigureOut">
              <a:rPr lang="nb-NO" smtClean="0"/>
              <a:t>10.03.2024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1F2861A-7C6A-4850-A77E-2AB018F2A36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5572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e 6" descr="Et bilde som inneholder tekst, tusjtavle, innendørs, Oppslagstavle&#10;&#10;Automatisk generert beskrivelse">
            <a:extLst>
              <a:ext uri="{FF2B5EF4-FFF2-40B4-BE49-F238E27FC236}">
                <a16:creationId xmlns:a16="http://schemas.microsoft.com/office/drawing/2014/main" id="{5C469992-DB48-CC3E-E44E-6F9AFB4ED0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963" y="0"/>
            <a:ext cx="12272963" cy="6858000"/>
          </a:xfrm>
          <a:prstGeom prst="rect">
            <a:avLst/>
          </a:prstGeom>
        </p:spPr>
      </p:pic>
      <p:pic>
        <p:nvPicPr>
          <p:cNvPr id="5" name="Video 4" descr="Maths And Science Formulae">
            <a:extLst>
              <a:ext uri="{FF2B5EF4-FFF2-40B4-BE49-F238E27FC236}">
                <a16:creationId xmlns:a16="http://schemas.microsoft.com/office/drawing/2014/main" id="{4FDB3682-098D-A6F0-C80F-AF288C44DC5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284" r="1" b="1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31128D85-5B2C-CEAE-BFE5-16DC3D4B83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b-NO" sz="5200" dirty="0">
                <a:solidFill>
                  <a:srgbClr val="FFFFFF"/>
                </a:solidFill>
              </a:rPr>
              <a:t>The </a:t>
            </a:r>
            <a:r>
              <a:rPr lang="nb-NO" sz="5200" dirty="0" err="1">
                <a:solidFill>
                  <a:srgbClr val="FFFFFF"/>
                </a:solidFill>
              </a:rPr>
              <a:t>particle</a:t>
            </a:r>
            <a:r>
              <a:rPr lang="nb-NO" sz="5200" dirty="0">
                <a:solidFill>
                  <a:srgbClr val="FFFFFF"/>
                </a:solidFill>
              </a:rPr>
              <a:t> </a:t>
            </a:r>
            <a:r>
              <a:rPr lang="nb-NO" sz="5200" dirty="0" err="1">
                <a:solidFill>
                  <a:srgbClr val="FFFFFF"/>
                </a:solidFill>
              </a:rPr>
              <a:t>physics</a:t>
            </a:r>
            <a:r>
              <a:rPr lang="nb-NO" sz="5200" dirty="0">
                <a:solidFill>
                  <a:srgbClr val="FFFFFF"/>
                </a:solidFill>
              </a:rPr>
              <a:t> </a:t>
            </a:r>
            <a:r>
              <a:rPr lang="nb-NO" sz="5200" dirty="0" err="1">
                <a:solidFill>
                  <a:srgbClr val="FFFFFF"/>
                </a:solidFill>
              </a:rPr>
              <a:t>experience</a:t>
            </a:r>
            <a:endParaRPr lang="nb-NO" sz="5200" dirty="0">
              <a:solidFill>
                <a:srgbClr val="FFFFFF"/>
              </a:solidFill>
            </a:endParaRP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5D8929FB-F2E4-D261-0A5C-62E4F268B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b-NO" dirty="0">
                <a:solidFill>
                  <a:srgbClr val="FFFFFF"/>
                </a:solidFill>
              </a:rPr>
              <a:t>As </a:t>
            </a:r>
            <a:r>
              <a:rPr lang="nb-NO" dirty="0" err="1">
                <a:solidFill>
                  <a:srgbClr val="FFFFFF"/>
                </a:solidFill>
              </a:rPr>
              <a:t>seen</a:t>
            </a:r>
            <a:r>
              <a:rPr lang="nb-NO" dirty="0">
                <a:solidFill>
                  <a:srgbClr val="FFFFFF"/>
                </a:solidFill>
              </a:rPr>
              <a:t> by Carl Petter Duedahl</a:t>
            </a:r>
          </a:p>
        </p:txBody>
      </p:sp>
    </p:spTree>
    <p:extLst>
      <p:ext uri="{BB962C8B-B14F-4D97-AF65-F5344CB8AC3E}">
        <p14:creationId xmlns:p14="http://schemas.microsoft.com/office/powerpoint/2010/main" val="102596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2B9A862-A416-B7C1-F9B2-9E3F021DE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My </a:t>
            </a:r>
            <a:r>
              <a:rPr lang="nb-NO" dirty="0" err="1"/>
              <a:t>thesis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D2798E3-948D-908D-00B7-36F08DA85B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z="2400" dirty="0" err="1"/>
              <a:t>Graviton</a:t>
            </a:r>
            <a:endParaRPr lang="nb-NO" sz="2400" dirty="0"/>
          </a:p>
          <a:p>
            <a:r>
              <a:rPr lang="nb-NO" sz="2400" dirty="0"/>
              <a:t>Four lepton </a:t>
            </a:r>
            <a:r>
              <a:rPr lang="nb-NO" sz="2400" dirty="0" err="1"/>
              <a:t>decay</a:t>
            </a:r>
            <a:r>
              <a:rPr lang="nb-NO" sz="2400" dirty="0"/>
              <a:t> from CERN</a:t>
            </a:r>
          </a:p>
          <a:p>
            <a:r>
              <a:rPr lang="nb-NO" sz="2400" dirty="0"/>
              <a:t>Data </a:t>
            </a:r>
            <a:r>
              <a:rPr lang="nb-NO" sz="2400" dirty="0" err="1"/>
              <a:t>analysis</a:t>
            </a:r>
            <a:endParaRPr lang="nb-NO" sz="2400" dirty="0"/>
          </a:p>
          <a:p>
            <a:endParaRPr lang="nb-NO" dirty="0"/>
          </a:p>
          <a:p>
            <a:endParaRPr lang="nb-NO" dirty="0"/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508E5818-B1B7-76EF-59D7-2B7225D2B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368" y="452374"/>
            <a:ext cx="3419651" cy="2476627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6D4511CF-8812-0725-94F8-FD74D63D4D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792" t="15494" r="5932" b="22042"/>
          <a:stretch/>
        </p:blipFill>
        <p:spPr>
          <a:xfrm>
            <a:off x="5883964" y="2940024"/>
            <a:ext cx="3140765" cy="214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016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8F6BDEE-B458-2E7F-E550-6C8F754B1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Courses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9CF583B0-26F1-66FC-CF42-B223B9284C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Semester 1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C53556FF-C482-4714-2589-532B997A197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FYS4505 – Methods and Instrumentation for Nuclear and Particle Physics </a:t>
            </a:r>
          </a:p>
          <a:p>
            <a:r>
              <a:rPr lang="nb-NO" b="1" dirty="0"/>
              <a:t>FYS4555 – </a:t>
            </a:r>
            <a:r>
              <a:rPr lang="nb-NO" b="1" dirty="0" err="1"/>
              <a:t>Particle</a:t>
            </a:r>
            <a:r>
              <a:rPr lang="nb-NO" b="1" dirty="0"/>
              <a:t> </a:t>
            </a:r>
            <a:r>
              <a:rPr lang="nb-NO" b="1" dirty="0" err="1"/>
              <a:t>Physics</a:t>
            </a:r>
            <a:r>
              <a:rPr lang="nb-NO" b="1" dirty="0"/>
              <a:t> </a:t>
            </a:r>
            <a:endParaRPr lang="en-US" b="1" dirty="0"/>
          </a:p>
          <a:p>
            <a:r>
              <a:rPr lang="en-US" b="1" dirty="0">
                <a:solidFill>
                  <a:srgbClr val="FF0000"/>
                </a:solidFill>
              </a:rPr>
              <a:t>FYS4170 – Relativistic Quantum Field Theory </a:t>
            </a:r>
          </a:p>
          <a:p>
            <a:endParaRPr lang="nb-NO" dirty="0"/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D11DE9C6-2D81-ADFC-71AD-55FC851C1F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b-NO" dirty="0"/>
              <a:t>Semester 2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0259C6F9-2B94-BD3E-C39C-059FD843E82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b-NO" b="1" dirty="0"/>
              <a:t>FYS5555 – Research-</a:t>
            </a:r>
            <a:r>
              <a:rPr lang="nb-NO" b="1" dirty="0" err="1"/>
              <a:t>Based</a:t>
            </a:r>
            <a:r>
              <a:rPr lang="nb-NO" b="1" dirty="0"/>
              <a:t> </a:t>
            </a:r>
            <a:r>
              <a:rPr lang="nb-NO" b="1" dirty="0" err="1"/>
              <a:t>Particle</a:t>
            </a:r>
            <a:r>
              <a:rPr lang="nb-NO" b="1" dirty="0"/>
              <a:t> </a:t>
            </a:r>
            <a:r>
              <a:rPr lang="nb-NO" b="1" dirty="0" err="1"/>
              <a:t>Physics</a:t>
            </a:r>
            <a:endParaRPr lang="nb-NO" b="1" dirty="0"/>
          </a:p>
          <a:p>
            <a:r>
              <a:rPr lang="en-US" b="1" dirty="0"/>
              <a:t>FYS4411 – Computational Physics II: Quantum Mechanical Systems</a:t>
            </a:r>
          </a:p>
          <a:p>
            <a:r>
              <a:rPr lang="en-US" b="1" dirty="0"/>
              <a:t>FYS4160 – General Theory of Relativity</a:t>
            </a:r>
          </a:p>
        </p:txBody>
      </p:sp>
    </p:spTree>
    <p:extLst>
      <p:ext uri="{BB962C8B-B14F-4D97-AF65-F5344CB8AC3E}">
        <p14:creationId xmlns:p14="http://schemas.microsoft.com/office/powerpoint/2010/main" val="2019240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659003E-CB27-9E1E-6EA2-7C055103F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Trips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7B6B043-6CB0-16C5-3704-50FB85E65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CERN</a:t>
            </a:r>
          </a:p>
          <a:p>
            <a:pPr lvl="1"/>
            <a:r>
              <a:rPr lang="nb-NO" dirty="0" err="1"/>
              <a:t>Summer@CERN</a:t>
            </a:r>
            <a:endParaRPr lang="nb-NO" dirty="0"/>
          </a:p>
          <a:p>
            <a:pPr lvl="1"/>
            <a:r>
              <a:rPr lang="nb-NO" dirty="0"/>
              <a:t>Research-</a:t>
            </a:r>
            <a:r>
              <a:rPr lang="nb-NO" dirty="0" err="1"/>
              <a:t>Based</a:t>
            </a:r>
            <a:r>
              <a:rPr lang="nb-NO" dirty="0"/>
              <a:t> </a:t>
            </a:r>
            <a:r>
              <a:rPr lang="nb-NO" dirty="0" err="1"/>
              <a:t>Particle</a:t>
            </a:r>
            <a:r>
              <a:rPr lang="nb-NO" dirty="0"/>
              <a:t> </a:t>
            </a:r>
            <a:r>
              <a:rPr lang="nb-NO" dirty="0" err="1"/>
              <a:t>Physics</a:t>
            </a:r>
            <a:endParaRPr lang="nb-NO" dirty="0"/>
          </a:p>
          <a:p>
            <a:r>
              <a:rPr lang="nb-NO" dirty="0" err="1"/>
              <a:t>Annual</a:t>
            </a:r>
            <a:r>
              <a:rPr lang="nb-NO" dirty="0"/>
              <a:t> </a:t>
            </a:r>
            <a:r>
              <a:rPr lang="nb-NO" dirty="0" err="1"/>
              <a:t>NorCC</a:t>
            </a:r>
            <a:r>
              <a:rPr lang="nb-NO" dirty="0"/>
              <a:t> (Norwegian Centre for</a:t>
            </a:r>
            <a:br>
              <a:rPr lang="nb-NO" dirty="0"/>
            </a:br>
            <a:r>
              <a:rPr lang="nb-NO" dirty="0"/>
              <a:t> CERN-</a:t>
            </a:r>
            <a:r>
              <a:rPr lang="nb-NO" dirty="0" err="1"/>
              <a:t>related</a:t>
            </a:r>
            <a:r>
              <a:rPr lang="nb-NO" dirty="0"/>
              <a:t> Research) </a:t>
            </a:r>
            <a:r>
              <a:rPr lang="nb-NO" dirty="0" err="1"/>
              <a:t>meetings</a:t>
            </a:r>
            <a:endParaRPr lang="nb-NO" dirty="0"/>
          </a:p>
          <a:p>
            <a:r>
              <a:rPr lang="nb-NO" dirty="0"/>
              <a:t>Bi-</a:t>
            </a:r>
            <a:r>
              <a:rPr lang="nb-NO" dirty="0" err="1"/>
              <a:t>annual</a:t>
            </a:r>
            <a:r>
              <a:rPr lang="nb-NO" dirty="0"/>
              <a:t> </a:t>
            </a:r>
            <a:r>
              <a:rPr lang="nb-NO" dirty="0" err="1"/>
              <a:t>nordic</a:t>
            </a:r>
            <a:r>
              <a:rPr lang="nb-NO" dirty="0"/>
              <a:t> </a:t>
            </a:r>
            <a:r>
              <a:rPr lang="nb-NO" dirty="0" err="1"/>
              <a:t>particle</a:t>
            </a:r>
            <a:r>
              <a:rPr lang="nb-NO" dirty="0"/>
              <a:t> </a:t>
            </a:r>
            <a:r>
              <a:rPr lang="nb-NO" dirty="0" err="1"/>
              <a:t>physics</a:t>
            </a:r>
            <a:endParaRPr lang="nb-NO" dirty="0"/>
          </a:p>
        </p:txBody>
      </p:sp>
      <p:pic>
        <p:nvPicPr>
          <p:cNvPr id="5" name="Bilde 4" descr="Et bilde som inneholder klær, person, sko, jeans&#10;&#10;Automatisk generert beskrivelse">
            <a:extLst>
              <a:ext uri="{FF2B5EF4-FFF2-40B4-BE49-F238E27FC236}">
                <a16:creationId xmlns:a16="http://schemas.microsoft.com/office/drawing/2014/main" id="{FA2F52B9-4F00-0746-4B01-2ED39C84B8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237" y="471017"/>
            <a:ext cx="3124539" cy="2343404"/>
          </a:xfrm>
          <a:prstGeom prst="rect">
            <a:avLst/>
          </a:prstGeom>
        </p:spPr>
      </p:pic>
      <p:pic>
        <p:nvPicPr>
          <p:cNvPr id="7" name="Bilde 6" descr="Et bilde som inneholder stål, fabrikk, industri, konstruksjon&#10;&#10;Automatisk generert beskrivelse">
            <a:extLst>
              <a:ext uri="{FF2B5EF4-FFF2-40B4-BE49-F238E27FC236}">
                <a16:creationId xmlns:a16="http://schemas.microsoft.com/office/drawing/2014/main" id="{9A1501BF-E3EB-834F-5B07-925625B033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609" y="471017"/>
            <a:ext cx="3124539" cy="2343404"/>
          </a:xfrm>
          <a:prstGeom prst="rect">
            <a:avLst/>
          </a:prstGeom>
        </p:spPr>
      </p:pic>
      <p:pic>
        <p:nvPicPr>
          <p:cNvPr id="9" name="Bilde 8" descr="Et bilde som inneholder Menneskeansikt, person, klær, mann&#10;&#10;Automatisk generert beskrivelse">
            <a:extLst>
              <a:ext uri="{FF2B5EF4-FFF2-40B4-BE49-F238E27FC236}">
                <a16:creationId xmlns:a16="http://schemas.microsoft.com/office/drawing/2014/main" id="{12292DC9-956E-0639-9AD3-8FC916779D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26909" y="3107347"/>
            <a:ext cx="2343404" cy="1757553"/>
          </a:xfrm>
          <a:prstGeom prst="rect">
            <a:avLst/>
          </a:prstGeom>
        </p:spPr>
      </p:pic>
      <p:pic>
        <p:nvPicPr>
          <p:cNvPr id="11" name="Bilde 10" descr="Et bilde som inneholder innendørs, tekst, datamaskin, vegg&#10;&#10;Automatisk generert beskrivelse">
            <a:extLst>
              <a:ext uri="{FF2B5EF4-FFF2-40B4-BE49-F238E27FC236}">
                <a16:creationId xmlns:a16="http://schemas.microsoft.com/office/drawing/2014/main" id="{DA4C0901-B581-6EBD-80D0-8DA23A8AA8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242" y="2814421"/>
            <a:ext cx="3124539" cy="234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66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36679C6-783B-F649-256C-972F2F1EC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Social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334A305-94B9-3957-C575-BF246E3E9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Quizes</a:t>
            </a:r>
            <a:endParaRPr lang="nb-NO" dirty="0"/>
          </a:p>
          <a:p>
            <a:r>
              <a:rPr lang="nb-NO" dirty="0"/>
              <a:t>Game </a:t>
            </a:r>
            <a:r>
              <a:rPr lang="nb-NO" dirty="0" err="1"/>
              <a:t>nigths</a:t>
            </a:r>
            <a:endParaRPr lang="nb-NO" dirty="0"/>
          </a:p>
          <a:p>
            <a:r>
              <a:rPr lang="nb-NO" dirty="0" err="1"/>
              <a:t>Fusball</a:t>
            </a:r>
            <a:endParaRPr lang="nb-NO" dirty="0"/>
          </a:p>
          <a:p>
            <a:r>
              <a:rPr lang="nb-NO" dirty="0"/>
              <a:t>Julebord (Christmas Party)</a:t>
            </a:r>
          </a:p>
          <a:p>
            <a:pPr lvl="1"/>
            <a:r>
              <a:rPr lang="nb-NO" dirty="0"/>
              <a:t>Karaoke</a:t>
            </a:r>
          </a:p>
          <a:p>
            <a:r>
              <a:rPr lang="nb-NO" dirty="0"/>
              <a:t>Lønningspils (</a:t>
            </a:r>
            <a:r>
              <a:rPr lang="nb-NO" dirty="0" err="1"/>
              <a:t>Salary</a:t>
            </a:r>
            <a:r>
              <a:rPr lang="nb-NO" dirty="0"/>
              <a:t> </a:t>
            </a:r>
            <a:r>
              <a:rPr lang="nb-NO" dirty="0" err="1"/>
              <a:t>beer</a:t>
            </a:r>
            <a:r>
              <a:rPr lang="nb-NO" dirty="0"/>
              <a:t>)</a:t>
            </a:r>
          </a:p>
          <a:p>
            <a:r>
              <a:rPr lang="nb-NO" dirty="0"/>
              <a:t>Holmenkollstaffeten (</a:t>
            </a:r>
            <a:r>
              <a:rPr lang="nb-NO" dirty="0" err="1"/>
              <a:t>relay</a:t>
            </a:r>
            <a:r>
              <a:rPr lang="nb-NO" dirty="0"/>
              <a:t>)</a:t>
            </a:r>
          </a:p>
          <a:p>
            <a:pPr lvl="1"/>
            <a:r>
              <a:rPr lang="nb-NO" dirty="0" err="1"/>
              <a:t>After</a:t>
            </a:r>
            <a:r>
              <a:rPr lang="nb-NO" dirty="0"/>
              <a:t>-party (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if</a:t>
            </a:r>
            <a:r>
              <a:rPr lang="nb-NO" dirty="0"/>
              <a:t>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don’t</a:t>
            </a:r>
            <a:r>
              <a:rPr lang="nb-NO" dirty="0"/>
              <a:t> run)</a:t>
            </a:r>
          </a:p>
          <a:p>
            <a:endParaRPr lang="nb-NO" dirty="0"/>
          </a:p>
        </p:txBody>
      </p:sp>
      <p:pic>
        <p:nvPicPr>
          <p:cNvPr id="5" name="Bilde 4" descr="Et bilde som inneholder person, klær, utendørs, himmel">
            <a:extLst>
              <a:ext uri="{FF2B5EF4-FFF2-40B4-BE49-F238E27FC236}">
                <a16:creationId xmlns:a16="http://schemas.microsoft.com/office/drawing/2014/main" id="{7F092F86-24DD-6CFA-99F6-47BE03D02F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252" y="1032238"/>
            <a:ext cx="2958615" cy="2218961"/>
          </a:xfrm>
          <a:prstGeom prst="rect">
            <a:avLst/>
          </a:prstGeom>
        </p:spPr>
      </p:pic>
      <p:pic>
        <p:nvPicPr>
          <p:cNvPr id="7" name="Bilde 6" descr="Et bilde som inneholder person, Menneskeansikt, klær, kvinne&#10;&#10;Automatisk generert beskrivelse">
            <a:extLst>
              <a:ext uri="{FF2B5EF4-FFF2-40B4-BE49-F238E27FC236}">
                <a16:creationId xmlns:a16="http://schemas.microsoft.com/office/drawing/2014/main" id="{21F69B4E-C702-3BB0-DFB9-EB38A10E1C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252" y="3251199"/>
            <a:ext cx="2957371" cy="2218961"/>
          </a:xfrm>
          <a:prstGeom prst="rect">
            <a:avLst/>
          </a:prstGeom>
        </p:spPr>
      </p:pic>
      <p:pic>
        <p:nvPicPr>
          <p:cNvPr id="6" name="Bilde 5" descr="Et bilde som inneholder klær, person, innendørs, vegg&#10;&#10;Automatisk generert beskrivelse">
            <a:extLst>
              <a:ext uri="{FF2B5EF4-FFF2-40B4-BE49-F238E27FC236}">
                <a16:creationId xmlns:a16="http://schemas.microsoft.com/office/drawing/2014/main" id="{46D80AC0-DB6D-8629-18F8-E2BBC811C3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623" y="2160589"/>
            <a:ext cx="2957371" cy="166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13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705A739-CC53-99C1-7FF2-8A0082DBF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Why</a:t>
            </a:r>
            <a:r>
              <a:rPr lang="nb-NO" dirty="0"/>
              <a:t> </a:t>
            </a:r>
            <a:r>
              <a:rPr lang="nb-NO" dirty="0" err="1"/>
              <a:t>choose</a:t>
            </a:r>
            <a:r>
              <a:rPr lang="nb-NO" dirty="0"/>
              <a:t> </a:t>
            </a:r>
            <a:r>
              <a:rPr lang="nb-NO" dirty="0" err="1"/>
              <a:t>particle</a:t>
            </a:r>
            <a:r>
              <a:rPr lang="nb-NO" dirty="0"/>
              <a:t> </a:t>
            </a:r>
            <a:r>
              <a:rPr lang="nb-NO" dirty="0" err="1"/>
              <a:t>physics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3021981-D3A9-859F-B583-8A09B404DE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Get</a:t>
            </a:r>
            <a:r>
              <a:rPr lang="nb-NO" dirty="0"/>
              <a:t> to </a:t>
            </a:r>
            <a:r>
              <a:rPr lang="nb-NO" dirty="0" err="1"/>
              <a:t>study</a:t>
            </a:r>
            <a:r>
              <a:rPr lang="nb-NO" dirty="0"/>
              <a:t> </a:t>
            </a:r>
            <a:r>
              <a:rPr lang="nb-NO" dirty="0" err="1"/>
              <a:t>something</a:t>
            </a:r>
            <a:r>
              <a:rPr lang="nb-NO" dirty="0"/>
              <a:t> </a:t>
            </a:r>
            <a:r>
              <a:rPr lang="nb-NO" dirty="0" err="1"/>
              <a:t>awesome</a:t>
            </a:r>
            <a:r>
              <a:rPr lang="nb-NO" dirty="0"/>
              <a:t>.</a:t>
            </a:r>
          </a:p>
          <a:p>
            <a:r>
              <a:rPr lang="nb-NO" dirty="0"/>
              <a:t>A </a:t>
            </a:r>
            <a:r>
              <a:rPr lang="nb-NO" dirty="0" err="1"/>
              <a:t>nice</a:t>
            </a:r>
            <a:r>
              <a:rPr lang="nb-NO" dirty="0"/>
              <a:t> </a:t>
            </a:r>
            <a:r>
              <a:rPr lang="nb-NO" dirty="0" err="1"/>
              <a:t>social</a:t>
            </a:r>
            <a:r>
              <a:rPr lang="nb-NO" dirty="0"/>
              <a:t> </a:t>
            </a:r>
            <a:r>
              <a:rPr lang="nb-NO" dirty="0" err="1"/>
              <a:t>environment</a:t>
            </a:r>
            <a:r>
              <a:rPr lang="nb-NO" dirty="0"/>
              <a:t>.</a:t>
            </a:r>
          </a:p>
          <a:p>
            <a:r>
              <a:rPr lang="nb-NO" dirty="0"/>
              <a:t>Job </a:t>
            </a:r>
            <a:r>
              <a:rPr lang="nb-NO" dirty="0" err="1"/>
              <a:t>opportunities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54769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 descr="Et bilde som inneholder tekst, tusjtavle, innendørs, Oppslagstavle&#10;&#10;Automatisk generert beskrivelse">
            <a:extLst>
              <a:ext uri="{FF2B5EF4-FFF2-40B4-BE49-F238E27FC236}">
                <a16:creationId xmlns:a16="http://schemas.microsoft.com/office/drawing/2014/main" id="{5B031E1B-A77C-BF74-795D-31A972D8F0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963" y="0"/>
            <a:ext cx="12272963" cy="6858000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96B1E55D-63C3-84F9-CE2A-2A6DA05A7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>
                <a:solidFill>
                  <a:srgbClr val="0070C0"/>
                </a:solidFill>
              </a:rPr>
              <a:t>Thank</a:t>
            </a:r>
            <a:r>
              <a:rPr lang="nb-NO" dirty="0">
                <a:solidFill>
                  <a:srgbClr val="0070C0"/>
                </a:solidFill>
              </a:rPr>
              <a:t> </a:t>
            </a:r>
            <a:r>
              <a:rPr lang="nb-NO" dirty="0" err="1">
                <a:solidFill>
                  <a:srgbClr val="0070C0"/>
                </a:solidFill>
              </a:rPr>
              <a:t>you</a:t>
            </a:r>
            <a:r>
              <a:rPr lang="nb-NO" dirty="0">
                <a:solidFill>
                  <a:srgbClr val="0070C0"/>
                </a:solidFill>
              </a:rPr>
              <a:t> for </a:t>
            </a:r>
            <a:r>
              <a:rPr lang="nb-NO" dirty="0" err="1">
                <a:solidFill>
                  <a:srgbClr val="0070C0"/>
                </a:solidFill>
              </a:rPr>
              <a:t>listening</a:t>
            </a:r>
            <a:r>
              <a:rPr lang="nb-NO" dirty="0">
                <a:solidFill>
                  <a:srgbClr val="0070C0"/>
                </a:solidFill>
              </a:rPr>
              <a:t>!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EBB0987-65B7-2597-811B-28B00D485F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79008037"/>
      </p:ext>
    </p:extLst>
  </p:cSld>
  <p:clrMapOvr>
    <a:masterClrMapping/>
  </p:clrMapOvr>
</p:sld>
</file>

<file path=ppt/theme/theme1.xml><?xml version="1.0" encoding="utf-8"?>
<a:theme xmlns:a="http://schemas.openxmlformats.org/drawingml/2006/main" name="Fasett">
  <a:themeElements>
    <a:clrScheme name="Faset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9891</TotalTime>
  <Words>164</Words>
  <Application>Microsoft Office PowerPoint</Application>
  <PresentationFormat>Widescreen</PresentationFormat>
  <Paragraphs>38</Paragraphs>
  <Slides>7</Slides>
  <Notes>1</Notes>
  <HiddenSlides>0</HiddenSlides>
  <MMClips>1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Aptos</vt:lpstr>
      <vt:lpstr>Arial</vt:lpstr>
      <vt:lpstr>Trebuchet MS</vt:lpstr>
      <vt:lpstr>Wingdings 3</vt:lpstr>
      <vt:lpstr>Fasett</vt:lpstr>
      <vt:lpstr>The particle physics experience</vt:lpstr>
      <vt:lpstr>My thesis</vt:lpstr>
      <vt:lpstr>Courses</vt:lpstr>
      <vt:lpstr>Trips</vt:lpstr>
      <vt:lpstr>Social</vt:lpstr>
      <vt:lpstr>Why choose particle physics</vt:lpstr>
      <vt:lpstr>Thank you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particle physics experience</dc:title>
  <dc:creator>Carl Petter Duedahl</dc:creator>
  <cp:lastModifiedBy>Carl Petter Duedahl</cp:lastModifiedBy>
  <cp:revision>15</cp:revision>
  <dcterms:created xsi:type="dcterms:W3CDTF">2024-03-01T11:26:11Z</dcterms:created>
  <dcterms:modified xsi:type="dcterms:W3CDTF">2024-03-11T15:48:06Z</dcterms:modified>
</cp:coreProperties>
</file>