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embeddedFontLst>
    <p:embeddedFont>
      <p:font typeface="Candara" panose="020E0502030303020204" pitchFamily="34" charset="0"/>
      <p:regular r:id="rId16"/>
      <p:bold r:id="rId17"/>
      <p:italic r:id="rId18"/>
      <p:boldItalic r:id="rId19"/>
    </p:embeddedFont>
    <p:embeddedFont>
      <p:font typeface="Roboto" panose="02000000000000000000" pitchFamily="2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6" roundtripDataSignature="AMtx7mgk3FHI0ZH4CSDn6RZ9TTdj+YTdw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047"/>
    <p:restoredTop sz="57194"/>
  </p:normalViewPr>
  <p:slideViewPr>
    <p:cSldViewPr snapToGrid="0">
      <p:cViewPr varScale="1">
        <p:scale>
          <a:sx n="50" d="100"/>
          <a:sy n="50" d="100"/>
        </p:scale>
        <p:origin x="1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nb-NO" dirty="0"/>
              <a:t>Ma</a:t>
            </a:r>
            <a:r>
              <a:rPr lang="nb-NO" b="0" i="0" u="none" strike="noStrike" dirty="0">
                <a:solidFill>
                  <a:srgbClr val="000000"/>
                </a:solidFill>
                <a:effectLst/>
              </a:rPr>
              <a:t>nge av oss blir fysikere fordi vi ønsker å forstå hvordan ALT i hele universet fungerer.</a:t>
            </a:r>
            <a:br>
              <a:rPr lang="nb-NO" b="0" i="0" u="none" strike="noStrike" dirty="0">
                <a:solidFill>
                  <a:srgbClr val="000000"/>
                </a:solidFill>
                <a:effectLst/>
              </a:rPr>
            </a:br>
            <a:r>
              <a:rPr lang="nb-NO" b="0" i="0" u="none" strike="noStrike" dirty="0">
                <a:solidFill>
                  <a:srgbClr val="000000"/>
                </a:solidFill>
                <a:effectLst/>
              </a:rPr>
              <a:t>Når det gjelder de aller dypeste spørsmålene, liker vi å snakke om to ulike forskningsfronter: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1" i="0" u="none" strike="noStrike" dirty="0">
                <a:solidFill>
                  <a:srgbClr val="000000"/>
                </a:solidFill>
                <a:effectLst/>
              </a:rPr>
              <a:t>Astrofysikk og kosmologi</a:t>
            </a:r>
            <a:r>
              <a:rPr lang="nb-NO" b="0" i="0" u="none" strike="noStrike" dirty="0">
                <a:solidFill>
                  <a:srgbClr val="000000"/>
                </a:solidFill>
                <a:effectLst/>
              </a:rPr>
              <a:t>: Dette handler om å forstå de aller største tingene, som stjerner, galakser, sorte hull og til og med selve universet.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1" i="0" u="none" strike="noStrike" dirty="0">
                <a:solidFill>
                  <a:srgbClr val="000000"/>
                </a:solidFill>
                <a:effectLst/>
              </a:rPr>
              <a:t>Partikkelfysikk</a:t>
            </a:r>
            <a:r>
              <a:rPr lang="nb-NO" b="0" i="0" u="none" strike="noStrike" dirty="0">
                <a:solidFill>
                  <a:srgbClr val="000000"/>
                </a:solidFill>
                <a:effectLst/>
              </a:rPr>
              <a:t>: Dette dreier seg om de aller minste byggesteinene i ALT, de såkalte elementærpartiklene.</a:t>
            </a:r>
          </a:p>
          <a:p>
            <a:pPr algn="l"/>
            <a:r>
              <a:rPr lang="nb-NO" b="0" i="0" u="none" strike="noStrike" dirty="0">
                <a:solidFill>
                  <a:srgbClr val="000000"/>
                </a:solidFill>
                <a:effectLst/>
              </a:rPr>
              <a:t>● Disse to feltene virker så forskjellige som det er mulig å være, men de har faktisk ofte alt med hverandre å gjøre.</a:t>
            </a:r>
            <a:br>
              <a:rPr lang="nb-NO" b="0" i="0" u="none" strike="noStrike" dirty="0">
                <a:solidFill>
                  <a:srgbClr val="000000"/>
                </a:solidFill>
                <a:effectLst/>
              </a:rPr>
            </a:br>
            <a:r>
              <a:rPr lang="nb-NO" b="0" i="0" u="none" strike="noStrike" dirty="0">
                <a:solidFill>
                  <a:srgbClr val="000000"/>
                </a:solidFill>
                <a:effectLst/>
              </a:rPr>
              <a:t>● For noen av oss gir det rett og slett mer mening å si at vi jobber med astropartikkelfysikk.</a:t>
            </a:r>
          </a:p>
          <a:p>
            <a:pPr algn="l"/>
            <a:r>
              <a:rPr lang="nb-NO" b="0" i="0" u="none" strike="noStrike" dirty="0">
                <a:solidFill>
                  <a:srgbClr val="000000"/>
                </a:solidFill>
                <a:effectLst/>
              </a:rPr>
              <a:t>● Faktisk kan vi bruke noen av disse eksotiske fenomenene i verdensrommet – til og med universets historie – for å lære mer om elementærpartiklene.</a:t>
            </a:r>
          </a:p>
          <a:p>
            <a:pPr algn="l"/>
            <a:r>
              <a:rPr lang="nb-NO" b="0" i="0" u="none" strike="noStrike" dirty="0">
                <a:solidFill>
                  <a:srgbClr val="000000"/>
                </a:solidFill>
                <a:effectLst/>
              </a:rPr>
              <a:t>● Og vi kan bruke partikler som kommer til oss fra verdensrommet til å lære mer om supernovaer, sorte hull, jetstrømmer, og hele universets fortid og fremtid.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6" name="Google Shape;2186;g2bfa8fd7e8c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7" name="Google Shape;2187;g2bfa8fd7e8c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8" name="Google Shape;2188;g2bfa8fd7e8c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9" name="Google Shape;2199;g2bfbb9bfa55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0" name="Google Shape;2200;g2bfbb9bfa55_0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1" name="Google Shape;2201;g2bfbb9bfa55_0_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7" name="Google Shape;2207;g2bfbb9bfa5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8" name="Google Shape;2208;g2bfbb9bfa55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9" name="Google Shape;2209;g2bfbb9bfa55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8" name="Google Shape;2218;g2bfbb9bfa55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9" name="Google Shape;2219;g2bfbb9bfa55_0_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0" name="Google Shape;2220;g2bfbb9bfa55_0_4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bfa8fd7e8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bfa8fd7e8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g2bfa8fd7e8c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bfa8fd7e8c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bfa8fd7e8c_0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g2bfa8fd7e8c_0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bfbb9bfa55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bfbb9bfa55_0_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g2bfbb9bfa55_0_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nb-NO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Cherenkov</a:t>
            </a:r>
            <a:r>
              <a:rPr lang="nb-NO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-teleskoper er ganske spesielle.</a:t>
            </a:r>
            <a:br>
              <a:rPr lang="nb-NO" dirty="0"/>
            </a:br>
            <a:r>
              <a:rPr lang="nb-NO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● De er ikke laget for å ta flotte bilder.</a:t>
            </a:r>
            <a:br>
              <a:rPr lang="nb-NO" dirty="0"/>
            </a:br>
            <a:r>
              <a:rPr lang="nb-NO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● De er designet for å observere individuelle gammafotoner.</a:t>
            </a:r>
            <a:br>
              <a:rPr lang="nb-NO" dirty="0"/>
            </a:br>
            <a:r>
              <a:rPr lang="nb-NO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● Gamma-stråler, som for eksempel kommer fra en supernova, stoppes i atmosfæren vår. Hvordan kan vi se en mikroskopisk liten elementærpartikkel som ikke kommer nærmere enn 20 km over jordens overflate?</a:t>
            </a:r>
            <a:endParaRPr lang="nb-NO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9" name="Google Shape;13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nb-NO" b="0" i="0" u="none" strike="noStrike" dirty="0">
                <a:solidFill>
                  <a:srgbClr val="000000"/>
                </a:solidFill>
                <a:effectLst/>
              </a:rPr>
              <a:t>Ved hjelp av kaskader eller «dusjer» av nye partikler, som strekker seg over 10–15 kilometer og produserer </a:t>
            </a:r>
            <a:r>
              <a:rPr lang="nb-NO" b="0" i="0" u="none" strike="noStrike" dirty="0" err="1">
                <a:solidFill>
                  <a:srgbClr val="000000"/>
                </a:solidFill>
                <a:effectLst/>
              </a:rPr>
              <a:t>Cherenkov</a:t>
            </a:r>
            <a:r>
              <a:rPr lang="nb-NO" b="0" i="0" u="none" strike="noStrike" dirty="0">
                <a:solidFill>
                  <a:srgbClr val="000000"/>
                </a:solidFill>
                <a:effectLst/>
              </a:rPr>
              <a:t>-stråling. Men lyset som produseres, er 100 millioner ganger svakere enn dette </a:t>
            </a:r>
            <a:r>
              <a:rPr lang="nb-NO" b="0" i="0" u="none" strike="noStrike" dirty="0" err="1">
                <a:solidFill>
                  <a:srgbClr val="000000"/>
                </a:solidFill>
                <a:effectLst/>
              </a:rPr>
              <a:t>laselyset</a:t>
            </a:r>
            <a:r>
              <a:rPr lang="nb-NO" b="0" i="0" u="none" strike="noStrike" dirty="0">
                <a:solidFill>
                  <a:srgbClr val="000000"/>
                </a:solidFill>
                <a:effectLst/>
              </a:rPr>
              <a:t> og skjer på bare noen få milliarddels sekunder.</a:t>
            </a:r>
          </a:p>
          <a:p>
            <a:pPr algn="l"/>
            <a:r>
              <a:rPr lang="nb-NO" b="0" i="0" u="none" strike="noStrike" dirty="0">
                <a:solidFill>
                  <a:srgbClr val="000000"/>
                </a:solidFill>
                <a:effectLst/>
              </a:rPr>
              <a:t>Likevel klarer teleskopene i denne korte tiden å registrere det ekstremt svake lyset fra kaskaden</a:t>
            </a:r>
            <a:br>
              <a:rPr lang="nb-NO" b="0" i="0" u="none" strike="noStrike" dirty="0">
                <a:solidFill>
                  <a:srgbClr val="000000"/>
                </a:solidFill>
                <a:effectLst/>
              </a:rPr>
            </a:br>
            <a:r>
              <a:rPr lang="nb-NO" b="0" i="0" u="none" strike="noStrike" dirty="0">
                <a:solidFill>
                  <a:srgbClr val="000000"/>
                </a:solidFill>
                <a:effectLst/>
              </a:rPr>
              <a:t>og deretter lage et bilde som typisk ser slik ut: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nb-NO" dirty="0"/>
          </a:p>
        </p:txBody>
      </p:sp>
      <p:sp>
        <p:nvSpPr>
          <p:cNvPr id="552" name="Google Shape;55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6" name="Google Shape;215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7" name="Google Shape;215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9" name="Google Shape;217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0" name="Google Shape;218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4" name="Google Shape;24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4.jpg"/><Relationship Id="rId5" Type="http://schemas.openxmlformats.org/officeDocument/2006/relationships/image" Target="../media/image263.jpg"/><Relationship Id="rId4" Type="http://schemas.openxmlformats.org/officeDocument/2006/relationships/image" Target="../media/image26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24.png"/><Relationship Id="rId21" Type="http://schemas.openxmlformats.org/officeDocument/2006/relationships/image" Target="../media/image28.png"/><Relationship Id="rId42" Type="http://schemas.openxmlformats.org/officeDocument/2006/relationships/image" Target="../media/image49.png"/><Relationship Id="rId63" Type="http://schemas.openxmlformats.org/officeDocument/2006/relationships/image" Target="../media/image70.png"/><Relationship Id="rId84" Type="http://schemas.openxmlformats.org/officeDocument/2006/relationships/image" Target="../media/image91.png"/><Relationship Id="rId138" Type="http://schemas.openxmlformats.org/officeDocument/2006/relationships/image" Target="../media/image145.png"/><Relationship Id="rId159" Type="http://schemas.openxmlformats.org/officeDocument/2006/relationships/image" Target="../media/image166.png"/><Relationship Id="rId170" Type="http://schemas.openxmlformats.org/officeDocument/2006/relationships/image" Target="../media/image177.png"/><Relationship Id="rId191" Type="http://schemas.openxmlformats.org/officeDocument/2006/relationships/image" Target="../media/image198.png"/><Relationship Id="rId205" Type="http://schemas.openxmlformats.org/officeDocument/2006/relationships/image" Target="../media/image212.png"/><Relationship Id="rId226" Type="http://schemas.openxmlformats.org/officeDocument/2006/relationships/image" Target="../media/image233.png"/><Relationship Id="rId247" Type="http://schemas.openxmlformats.org/officeDocument/2006/relationships/image" Target="../media/image254.png"/><Relationship Id="rId107" Type="http://schemas.openxmlformats.org/officeDocument/2006/relationships/image" Target="../media/image114.png"/><Relationship Id="rId11" Type="http://schemas.openxmlformats.org/officeDocument/2006/relationships/image" Target="../media/image18.png"/><Relationship Id="rId32" Type="http://schemas.openxmlformats.org/officeDocument/2006/relationships/image" Target="../media/image39.png"/><Relationship Id="rId53" Type="http://schemas.openxmlformats.org/officeDocument/2006/relationships/image" Target="../media/image60.png"/><Relationship Id="rId74" Type="http://schemas.openxmlformats.org/officeDocument/2006/relationships/image" Target="../media/image81.png"/><Relationship Id="rId128" Type="http://schemas.openxmlformats.org/officeDocument/2006/relationships/image" Target="../media/image135.png"/><Relationship Id="rId149" Type="http://schemas.openxmlformats.org/officeDocument/2006/relationships/image" Target="../media/image156.png"/><Relationship Id="rId5" Type="http://schemas.openxmlformats.org/officeDocument/2006/relationships/image" Target="../media/image11.png"/><Relationship Id="rId95" Type="http://schemas.openxmlformats.org/officeDocument/2006/relationships/image" Target="../media/image102.png"/><Relationship Id="rId160" Type="http://schemas.openxmlformats.org/officeDocument/2006/relationships/image" Target="../media/image167.png"/><Relationship Id="rId181" Type="http://schemas.openxmlformats.org/officeDocument/2006/relationships/image" Target="../media/image188.png"/><Relationship Id="rId216" Type="http://schemas.openxmlformats.org/officeDocument/2006/relationships/image" Target="../media/image223.png"/><Relationship Id="rId237" Type="http://schemas.openxmlformats.org/officeDocument/2006/relationships/image" Target="../media/image244.png"/><Relationship Id="rId22" Type="http://schemas.openxmlformats.org/officeDocument/2006/relationships/image" Target="../media/image29.png"/><Relationship Id="rId43" Type="http://schemas.openxmlformats.org/officeDocument/2006/relationships/image" Target="../media/image50.png"/><Relationship Id="rId64" Type="http://schemas.openxmlformats.org/officeDocument/2006/relationships/image" Target="../media/image71.png"/><Relationship Id="rId118" Type="http://schemas.openxmlformats.org/officeDocument/2006/relationships/image" Target="../media/image125.png"/><Relationship Id="rId139" Type="http://schemas.openxmlformats.org/officeDocument/2006/relationships/image" Target="../media/image146.png"/><Relationship Id="rId85" Type="http://schemas.openxmlformats.org/officeDocument/2006/relationships/image" Target="../media/image92.png"/><Relationship Id="rId150" Type="http://schemas.openxmlformats.org/officeDocument/2006/relationships/image" Target="../media/image157.png"/><Relationship Id="rId171" Type="http://schemas.openxmlformats.org/officeDocument/2006/relationships/image" Target="../media/image178.png"/><Relationship Id="rId192" Type="http://schemas.openxmlformats.org/officeDocument/2006/relationships/image" Target="../media/image199.png"/><Relationship Id="rId206" Type="http://schemas.openxmlformats.org/officeDocument/2006/relationships/image" Target="../media/image213.png"/><Relationship Id="rId227" Type="http://schemas.openxmlformats.org/officeDocument/2006/relationships/image" Target="../media/image234.png"/><Relationship Id="rId248" Type="http://schemas.openxmlformats.org/officeDocument/2006/relationships/image" Target="../media/image255.png"/><Relationship Id="rId12" Type="http://schemas.openxmlformats.org/officeDocument/2006/relationships/image" Target="../media/image19.png"/><Relationship Id="rId33" Type="http://schemas.openxmlformats.org/officeDocument/2006/relationships/image" Target="../media/image40.png"/><Relationship Id="rId108" Type="http://schemas.openxmlformats.org/officeDocument/2006/relationships/image" Target="../media/image115.png"/><Relationship Id="rId129" Type="http://schemas.openxmlformats.org/officeDocument/2006/relationships/image" Target="../media/image136.png"/><Relationship Id="rId54" Type="http://schemas.openxmlformats.org/officeDocument/2006/relationships/image" Target="../media/image61.png"/><Relationship Id="rId75" Type="http://schemas.openxmlformats.org/officeDocument/2006/relationships/image" Target="../media/image82.png"/><Relationship Id="rId96" Type="http://schemas.openxmlformats.org/officeDocument/2006/relationships/image" Target="../media/image103.png"/><Relationship Id="rId140" Type="http://schemas.openxmlformats.org/officeDocument/2006/relationships/image" Target="../media/image147.png"/><Relationship Id="rId161" Type="http://schemas.openxmlformats.org/officeDocument/2006/relationships/image" Target="../media/image168.png"/><Relationship Id="rId182" Type="http://schemas.openxmlformats.org/officeDocument/2006/relationships/image" Target="../media/image189.png"/><Relationship Id="rId217" Type="http://schemas.openxmlformats.org/officeDocument/2006/relationships/image" Target="../media/image224.png"/><Relationship Id="rId6" Type="http://schemas.openxmlformats.org/officeDocument/2006/relationships/image" Target="../media/image12.png"/><Relationship Id="rId238" Type="http://schemas.openxmlformats.org/officeDocument/2006/relationships/image" Target="../media/image245.png"/><Relationship Id="rId23" Type="http://schemas.openxmlformats.org/officeDocument/2006/relationships/image" Target="../media/image30.png"/><Relationship Id="rId119" Type="http://schemas.openxmlformats.org/officeDocument/2006/relationships/image" Target="../media/image126.png"/><Relationship Id="rId44" Type="http://schemas.openxmlformats.org/officeDocument/2006/relationships/image" Target="../media/image51.png"/><Relationship Id="rId65" Type="http://schemas.openxmlformats.org/officeDocument/2006/relationships/image" Target="../media/image72.png"/><Relationship Id="rId86" Type="http://schemas.openxmlformats.org/officeDocument/2006/relationships/image" Target="../media/image93.png"/><Relationship Id="rId130" Type="http://schemas.openxmlformats.org/officeDocument/2006/relationships/image" Target="../media/image137.png"/><Relationship Id="rId151" Type="http://schemas.openxmlformats.org/officeDocument/2006/relationships/image" Target="../media/image158.png"/><Relationship Id="rId172" Type="http://schemas.openxmlformats.org/officeDocument/2006/relationships/image" Target="../media/image179.png"/><Relationship Id="rId193" Type="http://schemas.openxmlformats.org/officeDocument/2006/relationships/image" Target="../media/image200.png"/><Relationship Id="rId207" Type="http://schemas.openxmlformats.org/officeDocument/2006/relationships/image" Target="../media/image214.png"/><Relationship Id="rId228" Type="http://schemas.openxmlformats.org/officeDocument/2006/relationships/image" Target="../media/image235.png"/><Relationship Id="rId249" Type="http://schemas.openxmlformats.org/officeDocument/2006/relationships/image" Target="../media/image256.png"/><Relationship Id="rId13" Type="http://schemas.openxmlformats.org/officeDocument/2006/relationships/image" Target="../media/image20.png"/><Relationship Id="rId109" Type="http://schemas.openxmlformats.org/officeDocument/2006/relationships/image" Target="../media/image116.png"/><Relationship Id="rId34" Type="http://schemas.openxmlformats.org/officeDocument/2006/relationships/image" Target="../media/image41.png"/><Relationship Id="rId55" Type="http://schemas.openxmlformats.org/officeDocument/2006/relationships/image" Target="../media/image62.png"/><Relationship Id="rId76" Type="http://schemas.openxmlformats.org/officeDocument/2006/relationships/image" Target="../media/image83.png"/><Relationship Id="rId97" Type="http://schemas.openxmlformats.org/officeDocument/2006/relationships/image" Target="../media/image104.png"/><Relationship Id="rId120" Type="http://schemas.openxmlformats.org/officeDocument/2006/relationships/image" Target="../media/image127.png"/><Relationship Id="rId141" Type="http://schemas.openxmlformats.org/officeDocument/2006/relationships/image" Target="../media/image148.png"/><Relationship Id="rId7" Type="http://schemas.openxmlformats.org/officeDocument/2006/relationships/image" Target="../media/image14.png"/><Relationship Id="rId162" Type="http://schemas.openxmlformats.org/officeDocument/2006/relationships/image" Target="../media/image169.png"/><Relationship Id="rId183" Type="http://schemas.openxmlformats.org/officeDocument/2006/relationships/image" Target="../media/image190.png"/><Relationship Id="rId218" Type="http://schemas.openxmlformats.org/officeDocument/2006/relationships/image" Target="../media/image225.png"/><Relationship Id="rId239" Type="http://schemas.openxmlformats.org/officeDocument/2006/relationships/image" Target="../media/image246.png"/><Relationship Id="rId250" Type="http://schemas.openxmlformats.org/officeDocument/2006/relationships/image" Target="../media/image257.png"/><Relationship Id="rId24" Type="http://schemas.openxmlformats.org/officeDocument/2006/relationships/image" Target="../media/image31.png"/><Relationship Id="rId45" Type="http://schemas.openxmlformats.org/officeDocument/2006/relationships/image" Target="../media/image52.png"/><Relationship Id="rId66" Type="http://schemas.openxmlformats.org/officeDocument/2006/relationships/image" Target="../media/image73.png"/><Relationship Id="rId87" Type="http://schemas.openxmlformats.org/officeDocument/2006/relationships/image" Target="../media/image94.png"/><Relationship Id="rId110" Type="http://schemas.openxmlformats.org/officeDocument/2006/relationships/image" Target="../media/image117.png"/><Relationship Id="rId131" Type="http://schemas.openxmlformats.org/officeDocument/2006/relationships/image" Target="../media/image138.png"/><Relationship Id="rId152" Type="http://schemas.openxmlformats.org/officeDocument/2006/relationships/image" Target="../media/image159.png"/><Relationship Id="rId173" Type="http://schemas.openxmlformats.org/officeDocument/2006/relationships/image" Target="../media/image180.png"/><Relationship Id="rId194" Type="http://schemas.openxmlformats.org/officeDocument/2006/relationships/image" Target="../media/image201.png"/><Relationship Id="rId208" Type="http://schemas.openxmlformats.org/officeDocument/2006/relationships/image" Target="../media/image215.png"/><Relationship Id="rId229" Type="http://schemas.openxmlformats.org/officeDocument/2006/relationships/image" Target="../media/image236.png"/><Relationship Id="rId240" Type="http://schemas.openxmlformats.org/officeDocument/2006/relationships/image" Target="../media/image247.png"/><Relationship Id="rId14" Type="http://schemas.openxmlformats.org/officeDocument/2006/relationships/image" Target="../media/image21.png"/><Relationship Id="rId35" Type="http://schemas.openxmlformats.org/officeDocument/2006/relationships/image" Target="../media/image42.png"/><Relationship Id="rId56" Type="http://schemas.openxmlformats.org/officeDocument/2006/relationships/image" Target="../media/image63.png"/><Relationship Id="rId77" Type="http://schemas.openxmlformats.org/officeDocument/2006/relationships/image" Target="../media/image84.png"/><Relationship Id="rId100" Type="http://schemas.openxmlformats.org/officeDocument/2006/relationships/image" Target="../media/image107.png"/><Relationship Id="rId8" Type="http://schemas.openxmlformats.org/officeDocument/2006/relationships/image" Target="../media/image15.png"/><Relationship Id="rId98" Type="http://schemas.openxmlformats.org/officeDocument/2006/relationships/image" Target="../media/image105.png"/><Relationship Id="rId121" Type="http://schemas.openxmlformats.org/officeDocument/2006/relationships/image" Target="../media/image128.png"/><Relationship Id="rId142" Type="http://schemas.openxmlformats.org/officeDocument/2006/relationships/image" Target="../media/image149.png"/><Relationship Id="rId163" Type="http://schemas.openxmlformats.org/officeDocument/2006/relationships/image" Target="../media/image170.png"/><Relationship Id="rId184" Type="http://schemas.openxmlformats.org/officeDocument/2006/relationships/image" Target="../media/image191.png"/><Relationship Id="rId219" Type="http://schemas.openxmlformats.org/officeDocument/2006/relationships/image" Target="../media/image226.png"/><Relationship Id="rId230" Type="http://schemas.openxmlformats.org/officeDocument/2006/relationships/image" Target="../media/image237.png"/><Relationship Id="rId25" Type="http://schemas.openxmlformats.org/officeDocument/2006/relationships/image" Target="../media/image32.png"/><Relationship Id="rId46" Type="http://schemas.openxmlformats.org/officeDocument/2006/relationships/image" Target="../media/image53.png"/><Relationship Id="rId67" Type="http://schemas.openxmlformats.org/officeDocument/2006/relationships/image" Target="../media/image74.png"/><Relationship Id="rId88" Type="http://schemas.openxmlformats.org/officeDocument/2006/relationships/image" Target="../media/image95.png"/><Relationship Id="rId111" Type="http://schemas.openxmlformats.org/officeDocument/2006/relationships/image" Target="../media/image118.png"/><Relationship Id="rId132" Type="http://schemas.openxmlformats.org/officeDocument/2006/relationships/image" Target="../media/image139.png"/><Relationship Id="rId153" Type="http://schemas.openxmlformats.org/officeDocument/2006/relationships/image" Target="../media/image160.png"/><Relationship Id="rId174" Type="http://schemas.openxmlformats.org/officeDocument/2006/relationships/image" Target="../media/image181.png"/><Relationship Id="rId195" Type="http://schemas.openxmlformats.org/officeDocument/2006/relationships/image" Target="../media/image202.png"/><Relationship Id="rId209" Type="http://schemas.openxmlformats.org/officeDocument/2006/relationships/image" Target="../media/image216.png"/><Relationship Id="rId220" Type="http://schemas.openxmlformats.org/officeDocument/2006/relationships/image" Target="../media/image227.png"/><Relationship Id="rId241" Type="http://schemas.openxmlformats.org/officeDocument/2006/relationships/image" Target="../media/image248.png"/><Relationship Id="rId15" Type="http://schemas.openxmlformats.org/officeDocument/2006/relationships/image" Target="../media/image22.png"/><Relationship Id="rId36" Type="http://schemas.openxmlformats.org/officeDocument/2006/relationships/image" Target="../media/image43.png"/><Relationship Id="rId57" Type="http://schemas.openxmlformats.org/officeDocument/2006/relationships/image" Target="../media/image64.png"/><Relationship Id="rId78" Type="http://schemas.openxmlformats.org/officeDocument/2006/relationships/image" Target="../media/image85.png"/><Relationship Id="rId99" Type="http://schemas.openxmlformats.org/officeDocument/2006/relationships/image" Target="../media/image106.png"/><Relationship Id="rId101" Type="http://schemas.openxmlformats.org/officeDocument/2006/relationships/image" Target="../media/image108.png"/><Relationship Id="rId122" Type="http://schemas.openxmlformats.org/officeDocument/2006/relationships/image" Target="../media/image129.png"/><Relationship Id="rId143" Type="http://schemas.openxmlformats.org/officeDocument/2006/relationships/image" Target="../media/image150.png"/><Relationship Id="rId164" Type="http://schemas.openxmlformats.org/officeDocument/2006/relationships/image" Target="../media/image171.png"/><Relationship Id="rId185" Type="http://schemas.openxmlformats.org/officeDocument/2006/relationships/image" Target="../media/image192.png"/><Relationship Id="rId4" Type="http://schemas.openxmlformats.org/officeDocument/2006/relationships/image" Target="../media/image10.png"/><Relationship Id="rId9" Type="http://schemas.openxmlformats.org/officeDocument/2006/relationships/image" Target="../media/image16.png"/><Relationship Id="rId180" Type="http://schemas.openxmlformats.org/officeDocument/2006/relationships/image" Target="../media/image187.png"/><Relationship Id="rId210" Type="http://schemas.openxmlformats.org/officeDocument/2006/relationships/image" Target="../media/image217.png"/><Relationship Id="rId215" Type="http://schemas.openxmlformats.org/officeDocument/2006/relationships/image" Target="../media/image222.png"/><Relationship Id="rId236" Type="http://schemas.openxmlformats.org/officeDocument/2006/relationships/image" Target="../media/image243.png"/><Relationship Id="rId26" Type="http://schemas.openxmlformats.org/officeDocument/2006/relationships/image" Target="../media/image33.png"/><Relationship Id="rId231" Type="http://schemas.openxmlformats.org/officeDocument/2006/relationships/image" Target="../media/image238.png"/><Relationship Id="rId47" Type="http://schemas.openxmlformats.org/officeDocument/2006/relationships/image" Target="../media/image54.png"/><Relationship Id="rId68" Type="http://schemas.openxmlformats.org/officeDocument/2006/relationships/image" Target="../media/image75.png"/><Relationship Id="rId89" Type="http://schemas.openxmlformats.org/officeDocument/2006/relationships/image" Target="../media/image96.png"/><Relationship Id="rId112" Type="http://schemas.openxmlformats.org/officeDocument/2006/relationships/image" Target="../media/image119.png"/><Relationship Id="rId133" Type="http://schemas.openxmlformats.org/officeDocument/2006/relationships/image" Target="../media/image140.png"/><Relationship Id="rId154" Type="http://schemas.openxmlformats.org/officeDocument/2006/relationships/image" Target="../media/image161.png"/><Relationship Id="rId175" Type="http://schemas.openxmlformats.org/officeDocument/2006/relationships/image" Target="../media/image182.png"/><Relationship Id="rId196" Type="http://schemas.openxmlformats.org/officeDocument/2006/relationships/image" Target="../media/image203.png"/><Relationship Id="rId200" Type="http://schemas.openxmlformats.org/officeDocument/2006/relationships/image" Target="../media/image207.png"/><Relationship Id="rId16" Type="http://schemas.openxmlformats.org/officeDocument/2006/relationships/image" Target="../media/image23.png"/><Relationship Id="rId221" Type="http://schemas.openxmlformats.org/officeDocument/2006/relationships/image" Target="../media/image228.png"/><Relationship Id="rId242" Type="http://schemas.openxmlformats.org/officeDocument/2006/relationships/image" Target="../media/image249.png"/><Relationship Id="rId37" Type="http://schemas.openxmlformats.org/officeDocument/2006/relationships/image" Target="../media/image44.png"/><Relationship Id="rId58" Type="http://schemas.openxmlformats.org/officeDocument/2006/relationships/image" Target="../media/image65.png"/><Relationship Id="rId79" Type="http://schemas.openxmlformats.org/officeDocument/2006/relationships/image" Target="../media/image86.png"/><Relationship Id="rId102" Type="http://schemas.openxmlformats.org/officeDocument/2006/relationships/image" Target="../media/image109.png"/><Relationship Id="rId123" Type="http://schemas.openxmlformats.org/officeDocument/2006/relationships/image" Target="../media/image130.png"/><Relationship Id="rId144" Type="http://schemas.openxmlformats.org/officeDocument/2006/relationships/image" Target="../media/image151.png"/><Relationship Id="rId90" Type="http://schemas.openxmlformats.org/officeDocument/2006/relationships/image" Target="../media/image97.png"/><Relationship Id="rId165" Type="http://schemas.openxmlformats.org/officeDocument/2006/relationships/image" Target="../media/image172.png"/><Relationship Id="rId186" Type="http://schemas.openxmlformats.org/officeDocument/2006/relationships/image" Target="../media/image193.png"/><Relationship Id="rId211" Type="http://schemas.openxmlformats.org/officeDocument/2006/relationships/image" Target="../media/image218.png"/><Relationship Id="rId232" Type="http://schemas.openxmlformats.org/officeDocument/2006/relationships/image" Target="../media/image239.png"/><Relationship Id="rId27" Type="http://schemas.openxmlformats.org/officeDocument/2006/relationships/image" Target="../media/image34.png"/><Relationship Id="rId48" Type="http://schemas.openxmlformats.org/officeDocument/2006/relationships/image" Target="../media/image55.png"/><Relationship Id="rId69" Type="http://schemas.openxmlformats.org/officeDocument/2006/relationships/image" Target="../media/image76.png"/><Relationship Id="rId113" Type="http://schemas.openxmlformats.org/officeDocument/2006/relationships/image" Target="../media/image120.png"/><Relationship Id="rId134" Type="http://schemas.openxmlformats.org/officeDocument/2006/relationships/image" Target="../media/image141.png"/><Relationship Id="rId80" Type="http://schemas.openxmlformats.org/officeDocument/2006/relationships/image" Target="../media/image87.png"/><Relationship Id="rId155" Type="http://schemas.openxmlformats.org/officeDocument/2006/relationships/image" Target="../media/image162.png"/><Relationship Id="rId176" Type="http://schemas.openxmlformats.org/officeDocument/2006/relationships/image" Target="../media/image183.png"/><Relationship Id="rId197" Type="http://schemas.openxmlformats.org/officeDocument/2006/relationships/image" Target="../media/image204.png"/><Relationship Id="rId201" Type="http://schemas.openxmlformats.org/officeDocument/2006/relationships/image" Target="../media/image208.png"/><Relationship Id="rId222" Type="http://schemas.openxmlformats.org/officeDocument/2006/relationships/image" Target="../media/image229.png"/><Relationship Id="rId243" Type="http://schemas.openxmlformats.org/officeDocument/2006/relationships/image" Target="../media/image250.png"/><Relationship Id="rId17" Type="http://schemas.openxmlformats.org/officeDocument/2006/relationships/image" Target="../media/image24.png"/><Relationship Id="rId38" Type="http://schemas.openxmlformats.org/officeDocument/2006/relationships/image" Target="../media/image45.png"/><Relationship Id="rId59" Type="http://schemas.openxmlformats.org/officeDocument/2006/relationships/image" Target="../media/image66.png"/><Relationship Id="rId103" Type="http://schemas.openxmlformats.org/officeDocument/2006/relationships/image" Target="../media/image110.png"/><Relationship Id="rId124" Type="http://schemas.openxmlformats.org/officeDocument/2006/relationships/image" Target="../media/image131.png"/><Relationship Id="rId70" Type="http://schemas.openxmlformats.org/officeDocument/2006/relationships/image" Target="../media/image77.png"/><Relationship Id="rId91" Type="http://schemas.openxmlformats.org/officeDocument/2006/relationships/image" Target="../media/image98.png"/><Relationship Id="rId145" Type="http://schemas.openxmlformats.org/officeDocument/2006/relationships/image" Target="../media/image152.png"/><Relationship Id="rId166" Type="http://schemas.openxmlformats.org/officeDocument/2006/relationships/image" Target="../media/image173.png"/><Relationship Id="rId187" Type="http://schemas.openxmlformats.org/officeDocument/2006/relationships/image" Target="../media/image194.png"/><Relationship Id="rId1" Type="http://schemas.openxmlformats.org/officeDocument/2006/relationships/slideLayout" Target="../slideLayouts/slideLayout1.xml"/><Relationship Id="rId212" Type="http://schemas.openxmlformats.org/officeDocument/2006/relationships/image" Target="../media/image219.png"/><Relationship Id="rId233" Type="http://schemas.openxmlformats.org/officeDocument/2006/relationships/image" Target="../media/image240.png"/><Relationship Id="rId28" Type="http://schemas.openxmlformats.org/officeDocument/2006/relationships/image" Target="../media/image35.png"/><Relationship Id="rId49" Type="http://schemas.openxmlformats.org/officeDocument/2006/relationships/image" Target="../media/image56.png"/><Relationship Id="rId114" Type="http://schemas.openxmlformats.org/officeDocument/2006/relationships/image" Target="../media/image121.png"/><Relationship Id="rId60" Type="http://schemas.openxmlformats.org/officeDocument/2006/relationships/image" Target="../media/image67.png"/><Relationship Id="rId81" Type="http://schemas.openxmlformats.org/officeDocument/2006/relationships/image" Target="../media/image88.png"/><Relationship Id="rId135" Type="http://schemas.openxmlformats.org/officeDocument/2006/relationships/image" Target="../media/image142.png"/><Relationship Id="rId156" Type="http://schemas.openxmlformats.org/officeDocument/2006/relationships/image" Target="../media/image163.png"/><Relationship Id="rId177" Type="http://schemas.openxmlformats.org/officeDocument/2006/relationships/image" Target="../media/image184.png"/><Relationship Id="rId198" Type="http://schemas.openxmlformats.org/officeDocument/2006/relationships/image" Target="../media/image205.png"/><Relationship Id="rId202" Type="http://schemas.openxmlformats.org/officeDocument/2006/relationships/image" Target="../media/image209.png"/><Relationship Id="rId223" Type="http://schemas.openxmlformats.org/officeDocument/2006/relationships/image" Target="../media/image230.png"/><Relationship Id="rId244" Type="http://schemas.openxmlformats.org/officeDocument/2006/relationships/image" Target="../media/image251.png"/><Relationship Id="rId18" Type="http://schemas.openxmlformats.org/officeDocument/2006/relationships/image" Target="../media/image25.png"/><Relationship Id="rId39" Type="http://schemas.openxmlformats.org/officeDocument/2006/relationships/image" Target="../media/image46.png"/><Relationship Id="rId50" Type="http://schemas.openxmlformats.org/officeDocument/2006/relationships/image" Target="../media/image57.png"/><Relationship Id="rId104" Type="http://schemas.openxmlformats.org/officeDocument/2006/relationships/image" Target="../media/image111.png"/><Relationship Id="rId125" Type="http://schemas.openxmlformats.org/officeDocument/2006/relationships/image" Target="../media/image132.png"/><Relationship Id="rId146" Type="http://schemas.openxmlformats.org/officeDocument/2006/relationships/image" Target="../media/image153.png"/><Relationship Id="rId167" Type="http://schemas.openxmlformats.org/officeDocument/2006/relationships/image" Target="../media/image174.png"/><Relationship Id="rId188" Type="http://schemas.openxmlformats.org/officeDocument/2006/relationships/image" Target="../media/image195.png"/><Relationship Id="rId71" Type="http://schemas.openxmlformats.org/officeDocument/2006/relationships/image" Target="../media/image78.png"/><Relationship Id="rId92" Type="http://schemas.openxmlformats.org/officeDocument/2006/relationships/image" Target="../media/image99.png"/><Relationship Id="rId213" Type="http://schemas.openxmlformats.org/officeDocument/2006/relationships/image" Target="../media/image220.png"/><Relationship Id="rId234" Type="http://schemas.openxmlformats.org/officeDocument/2006/relationships/image" Target="../media/image241.png"/><Relationship Id="rId2" Type="http://schemas.openxmlformats.org/officeDocument/2006/relationships/notesSlide" Target="../notesSlides/notesSlide7.xml"/><Relationship Id="rId29" Type="http://schemas.openxmlformats.org/officeDocument/2006/relationships/image" Target="../media/image36.png"/><Relationship Id="rId40" Type="http://schemas.openxmlformats.org/officeDocument/2006/relationships/image" Target="../media/image47.png"/><Relationship Id="rId115" Type="http://schemas.openxmlformats.org/officeDocument/2006/relationships/image" Target="../media/image122.png"/><Relationship Id="rId136" Type="http://schemas.openxmlformats.org/officeDocument/2006/relationships/image" Target="../media/image143.png"/><Relationship Id="rId157" Type="http://schemas.openxmlformats.org/officeDocument/2006/relationships/image" Target="../media/image164.png"/><Relationship Id="rId178" Type="http://schemas.openxmlformats.org/officeDocument/2006/relationships/image" Target="../media/image185.png"/><Relationship Id="rId61" Type="http://schemas.openxmlformats.org/officeDocument/2006/relationships/image" Target="../media/image68.png"/><Relationship Id="rId82" Type="http://schemas.openxmlformats.org/officeDocument/2006/relationships/image" Target="../media/image89.png"/><Relationship Id="rId199" Type="http://schemas.openxmlformats.org/officeDocument/2006/relationships/image" Target="../media/image206.png"/><Relationship Id="rId203" Type="http://schemas.openxmlformats.org/officeDocument/2006/relationships/image" Target="../media/image210.png"/><Relationship Id="rId19" Type="http://schemas.openxmlformats.org/officeDocument/2006/relationships/image" Target="../media/image26.png"/><Relationship Id="rId224" Type="http://schemas.openxmlformats.org/officeDocument/2006/relationships/image" Target="../media/image231.png"/><Relationship Id="rId245" Type="http://schemas.openxmlformats.org/officeDocument/2006/relationships/image" Target="../media/image252.png"/><Relationship Id="rId30" Type="http://schemas.openxmlformats.org/officeDocument/2006/relationships/image" Target="../media/image37.png"/><Relationship Id="rId105" Type="http://schemas.openxmlformats.org/officeDocument/2006/relationships/image" Target="../media/image112.png"/><Relationship Id="rId126" Type="http://schemas.openxmlformats.org/officeDocument/2006/relationships/image" Target="../media/image133.png"/><Relationship Id="rId147" Type="http://schemas.openxmlformats.org/officeDocument/2006/relationships/image" Target="../media/image154.png"/><Relationship Id="rId168" Type="http://schemas.openxmlformats.org/officeDocument/2006/relationships/image" Target="../media/image175.png"/><Relationship Id="rId51" Type="http://schemas.openxmlformats.org/officeDocument/2006/relationships/image" Target="../media/image58.png"/><Relationship Id="rId72" Type="http://schemas.openxmlformats.org/officeDocument/2006/relationships/image" Target="../media/image79.png"/><Relationship Id="rId93" Type="http://schemas.openxmlformats.org/officeDocument/2006/relationships/image" Target="../media/image100.png"/><Relationship Id="rId189" Type="http://schemas.openxmlformats.org/officeDocument/2006/relationships/image" Target="../media/image196.png"/><Relationship Id="rId3" Type="http://schemas.openxmlformats.org/officeDocument/2006/relationships/image" Target="../media/image13.png"/><Relationship Id="rId214" Type="http://schemas.openxmlformats.org/officeDocument/2006/relationships/image" Target="../media/image221.png"/><Relationship Id="rId235" Type="http://schemas.openxmlformats.org/officeDocument/2006/relationships/image" Target="../media/image242.png"/><Relationship Id="rId116" Type="http://schemas.openxmlformats.org/officeDocument/2006/relationships/image" Target="../media/image123.png"/><Relationship Id="rId137" Type="http://schemas.openxmlformats.org/officeDocument/2006/relationships/image" Target="../media/image144.png"/><Relationship Id="rId158" Type="http://schemas.openxmlformats.org/officeDocument/2006/relationships/image" Target="../media/image165.png"/><Relationship Id="rId20" Type="http://schemas.openxmlformats.org/officeDocument/2006/relationships/image" Target="../media/image27.png"/><Relationship Id="rId41" Type="http://schemas.openxmlformats.org/officeDocument/2006/relationships/image" Target="../media/image48.png"/><Relationship Id="rId62" Type="http://schemas.openxmlformats.org/officeDocument/2006/relationships/image" Target="../media/image69.png"/><Relationship Id="rId83" Type="http://schemas.openxmlformats.org/officeDocument/2006/relationships/image" Target="../media/image90.png"/><Relationship Id="rId179" Type="http://schemas.openxmlformats.org/officeDocument/2006/relationships/image" Target="../media/image186.png"/><Relationship Id="rId190" Type="http://schemas.openxmlformats.org/officeDocument/2006/relationships/image" Target="../media/image197.png"/><Relationship Id="rId204" Type="http://schemas.openxmlformats.org/officeDocument/2006/relationships/image" Target="../media/image211.png"/><Relationship Id="rId225" Type="http://schemas.openxmlformats.org/officeDocument/2006/relationships/image" Target="../media/image232.png"/><Relationship Id="rId246" Type="http://schemas.openxmlformats.org/officeDocument/2006/relationships/image" Target="../media/image253.png"/><Relationship Id="rId106" Type="http://schemas.openxmlformats.org/officeDocument/2006/relationships/image" Target="../media/image113.png"/><Relationship Id="rId127" Type="http://schemas.openxmlformats.org/officeDocument/2006/relationships/image" Target="../media/image134.png"/><Relationship Id="rId10" Type="http://schemas.openxmlformats.org/officeDocument/2006/relationships/image" Target="../media/image17.png"/><Relationship Id="rId31" Type="http://schemas.openxmlformats.org/officeDocument/2006/relationships/image" Target="../media/image38.png"/><Relationship Id="rId52" Type="http://schemas.openxmlformats.org/officeDocument/2006/relationships/image" Target="../media/image59.png"/><Relationship Id="rId73" Type="http://schemas.openxmlformats.org/officeDocument/2006/relationships/image" Target="../media/image80.png"/><Relationship Id="rId94" Type="http://schemas.openxmlformats.org/officeDocument/2006/relationships/image" Target="../media/image101.png"/><Relationship Id="rId148" Type="http://schemas.openxmlformats.org/officeDocument/2006/relationships/image" Target="../media/image155.png"/><Relationship Id="rId169" Type="http://schemas.openxmlformats.org/officeDocument/2006/relationships/image" Target="../media/image17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8.png"/><Relationship Id="rId7" Type="http://schemas.openxmlformats.org/officeDocument/2006/relationships/image" Target="../media/image25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 b="1">
              <a:solidFill>
                <a:schemeClr val="accent4"/>
              </a:solidFill>
            </a:endParaRPr>
          </a:p>
        </p:txBody>
      </p:sp>
      <p:pic>
        <p:nvPicPr>
          <p:cNvPr id="89" name="Google Shape;89;p1" descr="Stars and galaxies in space&#10;&#10;Description automatically generated with medium confidence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b="43750"/>
          <a:stretch/>
        </p:blipFill>
        <p:spPr>
          <a:xfrm>
            <a:off x="0" y="0"/>
            <a:ext cx="12192000" cy="6885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 descr="A screenshot of a video game&#10;&#10;Description automatically generated with medium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46461" y="4589856"/>
            <a:ext cx="4270569" cy="240219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" descr="A picture containing light, dark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887953" y="2953736"/>
            <a:ext cx="2154453" cy="12065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92" name="Google Shape;92;p1"/>
          <p:cNvSpPr txBox="1"/>
          <p:nvPr/>
        </p:nvSpPr>
        <p:spPr>
          <a:xfrm>
            <a:off x="3340613" y="3904264"/>
            <a:ext cx="97383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 i="1">
                <a:solidFill>
                  <a:srgbClr val="FF0000"/>
                </a:solidFill>
              </a:rPr>
              <a:t>Particle Physics</a:t>
            </a:r>
            <a:endParaRPr sz="3600" b="1" i="1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3" name="Google Shape;93;p1" descr="A colorful nebula in space&#10;&#10;Description automatically generated with low confidenc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-10211943">
            <a:off x="6388207" y="36316"/>
            <a:ext cx="2150505" cy="2150505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94" name="Google Shape;94;p1" descr="A picture containing outdoor object, night sky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 r="41155"/>
          <a:stretch/>
        </p:blipFill>
        <p:spPr>
          <a:xfrm rot="-1931786">
            <a:off x="-52130" y="2639498"/>
            <a:ext cx="3150609" cy="3011202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95" name="Google Shape;95;p1" descr="A picture containing star&#10;&#10;Description automatically generated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3822" y="286270"/>
            <a:ext cx="2600860" cy="260086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pic>
        <p:nvPicPr>
          <p:cNvPr id="96" name="Google Shape;96;p1" descr="A galaxy in space&#10;&#10;Description automatically generated with medium confidence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583507" y="-429910"/>
            <a:ext cx="3426910" cy="2828686"/>
          </a:xfrm>
          <a:prstGeom prst="ellipse">
            <a:avLst/>
          </a:prstGeom>
          <a:noFill/>
          <a:ln>
            <a:noFill/>
          </a:ln>
        </p:spPr>
      </p:pic>
      <p:sp>
        <p:nvSpPr>
          <p:cNvPr id="97" name="Google Shape;97;p1"/>
          <p:cNvSpPr txBox="1"/>
          <p:nvPr/>
        </p:nvSpPr>
        <p:spPr>
          <a:xfrm>
            <a:off x="-886973" y="2215863"/>
            <a:ext cx="97383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 i="1">
                <a:solidFill>
                  <a:srgbClr val="5B9BD5"/>
                </a:solidFill>
              </a:rPr>
              <a:t>Astrophysics and Cosmology</a:t>
            </a:r>
            <a:endParaRPr sz="3600" b="1" i="1" u="none" strike="noStrike" cap="none">
              <a:solidFill>
                <a:srgbClr val="5B9BD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 txBox="1"/>
          <p:nvPr/>
        </p:nvSpPr>
        <p:spPr>
          <a:xfrm>
            <a:off x="1226820" y="3075642"/>
            <a:ext cx="97383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 i="1">
                <a:solidFill>
                  <a:srgbClr val="A568D2"/>
                </a:solidFill>
              </a:rPr>
              <a:t>Astroparticle Physics</a:t>
            </a:r>
            <a:endParaRPr sz="3600" b="1" i="1" u="none" strike="noStrike" cap="none">
              <a:solidFill>
                <a:srgbClr val="A568D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"/>
          <p:cNvSpPr txBox="1"/>
          <p:nvPr/>
        </p:nvSpPr>
        <p:spPr>
          <a:xfrm>
            <a:off x="708439" y="2215577"/>
            <a:ext cx="171947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 i="1" u="none" strike="noStrike" cap="none">
                <a:solidFill>
                  <a:srgbClr val="5B9BD5"/>
                </a:solidFill>
                <a:latin typeface="Arial"/>
                <a:ea typeface="Arial"/>
                <a:cs typeface="Arial"/>
                <a:sym typeface="Arial"/>
              </a:rPr>
              <a:t>Astro</a:t>
            </a:r>
            <a:endParaRPr/>
          </a:p>
        </p:txBody>
      </p:sp>
      <p:sp>
        <p:nvSpPr>
          <p:cNvPr id="100" name="Google Shape;100;p1"/>
          <p:cNvSpPr txBox="1"/>
          <p:nvPr/>
        </p:nvSpPr>
        <p:spPr>
          <a:xfrm>
            <a:off x="185375" y="6205025"/>
            <a:ext cx="3473100" cy="50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By Synne Mo Sandnes</a:t>
            </a:r>
            <a:endParaRPr sz="2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0" name="Google Shape;2190;g2bfa8fd7e8c_0_31"/>
          <p:cNvSpPr txBox="1"/>
          <p:nvPr/>
        </p:nvSpPr>
        <p:spPr>
          <a:xfrm>
            <a:off x="2132100" y="5636525"/>
            <a:ext cx="7927800" cy="9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rgbClr val="333333"/>
                </a:solidFill>
                <a:latin typeface="Calibri"/>
                <a:ea typeface="Calibri"/>
                <a:cs typeface="Calibri"/>
                <a:sym typeface="Calibri"/>
              </a:rPr>
              <a:t>MAGIC (Major Atmospheric Gamma Imaging Cherenkov) 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1" name="Google Shape;2191;g2bfa8fd7e8c_0_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200" b="1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Physics Bootcamp: High energy astrophysics from MAGIC towards the future</a:t>
            </a:r>
            <a:endParaRPr sz="2200" b="1"/>
          </a:p>
        </p:txBody>
      </p:sp>
      <p:sp>
        <p:nvSpPr>
          <p:cNvPr id="2192" name="Google Shape;2192;g2bfa8fd7e8c_0_3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193" name="Google Shape;2193;g2bfa8fd7e8c_0_31" descr="image2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38450" y="2461637"/>
            <a:ext cx="8315101" cy="307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4" name="Google Shape;2194;g2bfa8fd7e8c_0_31" descr="IMG_9804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374825" y="2163825"/>
            <a:ext cx="4572850" cy="3429650"/>
          </a:xfrm>
          <a:prstGeom prst="rect">
            <a:avLst/>
          </a:prstGeom>
          <a:noFill/>
          <a:ln>
            <a:noFill/>
          </a:ln>
        </p:spPr>
      </p:pic>
      <p:sp>
        <p:nvSpPr>
          <p:cNvPr id="2195" name="Google Shape;2195;g2bfa8fd7e8c_0_31"/>
          <p:cNvSpPr txBox="1"/>
          <p:nvPr/>
        </p:nvSpPr>
        <p:spPr>
          <a:xfrm>
            <a:off x="1297250" y="5214075"/>
            <a:ext cx="2327700" cy="9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Padova, Italy</a:t>
            </a:r>
            <a:endParaRPr sz="28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96" name="Google Shape;2196;g2bfa8fd7e8c_0_31" descr="image1.jpe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5400000">
            <a:off x="3802801" y="2158725"/>
            <a:ext cx="4586400" cy="343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7" name="Google Shape;2197;g2bfa8fd7e8c_0_31" descr="image0.jpe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 rot="-5400000">
            <a:off x="7181075" y="2155950"/>
            <a:ext cx="4593850" cy="344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3" name="Google Shape;2203;g2bfbb9bfa55_0_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dirty="0"/>
              <a:t>NORCC Workshop &amp; Nordic Meeting on Dark Matter Searches,</a:t>
            </a:r>
            <a:br>
              <a:rPr lang="en-GB" sz="3000" dirty="0"/>
            </a:br>
            <a:r>
              <a:rPr lang="en-GB" sz="3000" dirty="0"/>
              <a:t>Nordic Conference on Particle Physics</a:t>
            </a:r>
            <a:endParaRPr sz="3000" dirty="0"/>
          </a:p>
        </p:txBody>
      </p:sp>
      <p:sp>
        <p:nvSpPr>
          <p:cNvPr id="2204" name="Google Shape;2204;g2bfbb9bfa55_0_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205" name="Google Shape;2205;g2bfbb9bfa55_0_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9262" y="2353338"/>
            <a:ext cx="9893476" cy="3295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" name="Google Shape;2211;g2bfbb9bfa55_0_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Other opportunities in Astroparticle Physics</a:t>
            </a:r>
            <a:endParaRPr/>
          </a:p>
        </p:txBody>
      </p:sp>
      <p:sp>
        <p:nvSpPr>
          <p:cNvPr id="2212" name="Google Shape;2212;g2bfbb9bfa55_0_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387700" cy="935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GB" sz="2400"/>
              <a:t>Machine Learning</a:t>
            </a:r>
            <a:endParaRPr sz="2400">
              <a:highlight>
                <a:srgbClr val="FFFFFF"/>
              </a:highlight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200">
              <a:highlight>
                <a:srgbClr val="FFFFFF"/>
              </a:highlight>
            </a:endParaRPr>
          </a:p>
        </p:txBody>
      </p:sp>
      <p:pic>
        <p:nvPicPr>
          <p:cNvPr id="2213" name="Google Shape;2213;g2bfbb9bfa55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3726" y="2043113"/>
            <a:ext cx="4650075" cy="3094425"/>
          </a:xfrm>
          <a:prstGeom prst="rect">
            <a:avLst/>
          </a:prstGeom>
          <a:noFill/>
          <a:ln>
            <a:noFill/>
          </a:ln>
        </p:spPr>
      </p:pic>
      <p:sp>
        <p:nvSpPr>
          <p:cNvPr id="2214" name="Google Shape;2214;g2bfbb9bfa55_0_0"/>
          <p:cNvSpPr txBox="1"/>
          <p:nvPr/>
        </p:nvSpPr>
        <p:spPr>
          <a:xfrm>
            <a:off x="838200" y="2425275"/>
            <a:ext cx="5480100" cy="69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MAGIC: </a:t>
            </a:r>
            <a:r>
              <a:rPr lang="en-GB" sz="24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Active galactic nuclei, gamma-ray bursts, pulsars, pulsar wind nebulae, supernova remnants, dwarf satellite galaxies, galaxy clusters, binary systems, and the properties of the intergalactic space.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5" name="Google Shape;2215;g2bfbb9bfa55_0_0"/>
          <p:cNvSpPr txBox="1"/>
          <p:nvPr/>
        </p:nvSpPr>
        <p:spPr>
          <a:xfrm>
            <a:off x="6703725" y="5489850"/>
            <a:ext cx="6199800" cy="69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sz="24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CERN 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6" name="Google Shape;2216;g2bfbb9bfa55_0_0"/>
          <p:cNvSpPr txBox="1"/>
          <p:nvPr/>
        </p:nvSpPr>
        <p:spPr>
          <a:xfrm>
            <a:off x="1132500" y="5836275"/>
            <a:ext cx="4650000" cy="69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GB" sz="24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ESA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" name="Google Shape;2222;g2bfbb9bfa55_0_40"/>
          <p:cNvSpPr txBox="1">
            <a:spLocks noGrp="1"/>
          </p:cNvSpPr>
          <p:nvPr>
            <p:ph type="title"/>
          </p:nvPr>
        </p:nvSpPr>
        <p:spPr>
          <a:xfrm>
            <a:off x="838200" y="949850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Choose HEP if you want to discover Dark Matter and make new friends :))</a:t>
            </a:r>
            <a:endParaRPr/>
          </a:p>
        </p:txBody>
      </p:sp>
      <p:sp>
        <p:nvSpPr>
          <p:cNvPr id="2223" name="Google Shape;2223;g2bfbb9bfa55_0_40"/>
          <p:cNvSpPr txBox="1">
            <a:spLocks noGrp="1"/>
          </p:cNvSpPr>
          <p:nvPr>
            <p:ph type="body" idx="1"/>
          </p:nvPr>
        </p:nvSpPr>
        <p:spPr>
          <a:xfrm>
            <a:off x="838200" y="31513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24" name="Google Shape;2224;g2bfbb9bfa55_0_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16288" y="2805600"/>
            <a:ext cx="6559425" cy="34327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kstSylinder 1">
            <a:extLst>
              <a:ext uri="{FF2B5EF4-FFF2-40B4-BE49-F238E27FC236}">
                <a16:creationId xmlns:a16="http://schemas.microsoft.com/office/drawing/2014/main" id="{5A42F3C9-4073-D42C-D92E-F7E9EB3B9A98}"/>
              </a:ext>
            </a:extLst>
          </p:cNvPr>
          <p:cNvSpPr txBox="1"/>
          <p:nvPr/>
        </p:nvSpPr>
        <p:spPr>
          <a:xfrm>
            <a:off x="6986587" y="6408784"/>
            <a:ext cx="4186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dirty="0"/>
              <a:t>And </a:t>
            </a:r>
            <a:r>
              <a:rPr lang="nb-NO" dirty="0" err="1"/>
              <a:t>thanks</a:t>
            </a:r>
            <a:r>
              <a:rPr lang="nb-NO" dirty="0"/>
              <a:t> to Gert Kluge for </a:t>
            </a:r>
            <a:r>
              <a:rPr lang="nb-NO" dirty="0" err="1"/>
              <a:t>sick</a:t>
            </a:r>
            <a:r>
              <a:rPr lang="nb-NO" dirty="0"/>
              <a:t> </a:t>
            </a:r>
            <a:r>
              <a:rPr lang="nb-NO" dirty="0" err="1"/>
              <a:t>animations</a:t>
            </a:r>
            <a:r>
              <a:rPr lang="nb-NO" dirty="0"/>
              <a:t> &lt;3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bfa8fd7e8c_0_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highlight>
                  <a:srgbClr val="FFFFFF"/>
                </a:highlight>
              </a:rPr>
              <a:t>Master Student at HEP &lt;33</a:t>
            </a:r>
            <a:endParaRPr>
              <a:highlight>
                <a:srgbClr val="FFFFFF"/>
              </a:highlight>
            </a:endParaRPr>
          </a:p>
        </p:txBody>
      </p:sp>
      <p:sp>
        <p:nvSpPr>
          <p:cNvPr id="107" name="Google Shape;107;g2bfa8fd7e8c_0_0"/>
          <p:cNvSpPr txBox="1">
            <a:spLocks noGrp="1"/>
          </p:cNvSpPr>
          <p:nvPr>
            <p:ph type="body" idx="1"/>
          </p:nvPr>
        </p:nvSpPr>
        <p:spPr>
          <a:xfrm>
            <a:off x="838200" y="1894750"/>
            <a:ext cx="11080500" cy="1636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2416">
              <a:highlight>
                <a:schemeClr val="lt1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7826"/>
              <a:buFont typeface="Arial"/>
              <a:buNone/>
            </a:pPr>
            <a:endParaRPr sz="23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0"/>
              </a:spcBef>
              <a:spcAft>
                <a:spcPts val="0"/>
              </a:spcAft>
              <a:buNone/>
            </a:pPr>
            <a:endParaRPr sz="2200"/>
          </a:p>
        </p:txBody>
      </p:sp>
      <p:sp>
        <p:nvSpPr>
          <p:cNvPr id="108" name="Google Shape;108;g2bfa8fd7e8c_0_0"/>
          <p:cNvSpPr txBox="1"/>
          <p:nvPr/>
        </p:nvSpPr>
        <p:spPr>
          <a:xfrm>
            <a:off x="838200" y="1815600"/>
            <a:ext cx="9241800" cy="16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200" dirty="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Bachelor’s  Physics and Astronomy at </a:t>
            </a:r>
            <a:r>
              <a:rPr lang="en-GB" sz="2200" dirty="0" err="1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UiO</a:t>
            </a:r>
            <a:r>
              <a:rPr lang="en-GB" sz="2200" dirty="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(FYS-STK3155 – Applied Data Analysis and Machine Learning, Quantum Mechanics…)</a:t>
            </a:r>
            <a:endParaRPr sz="2200" dirty="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g2bfa8fd7e8c_0_0"/>
          <p:cNvSpPr txBox="1"/>
          <p:nvPr/>
        </p:nvSpPr>
        <p:spPr>
          <a:xfrm>
            <a:off x="838200" y="2875156"/>
            <a:ext cx="84813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200" dirty="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Exchange at University of Adelaide, Australia</a:t>
            </a:r>
            <a:endParaRPr sz="2800" dirty="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1" name="Google Shape;111;g2bfa8fd7e8c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79091" y="2574850"/>
            <a:ext cx="2746767" cy="3624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g2bfa8fd7e8c_0_0"/>
          <p:cNvSpPr txBox="1"/>
          <p:nvPr/>
        </p:nvSpPr>
        <p:spPr>
          <a:xfrm>
            <a:off x="971175" y="5075725"/>
            <a:ext cx="4240800" cy="115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➔"/>
            </a:pPr>
            <a:r>
              <a:rPr lang="en-GB" sz="28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Astroparticle Physics!</a:t>
            </a:r>
            <a:endParaRPr sz="28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g2bfa8fd7e8c_0_0"/>
          <p:cNvSpPr txBox="1"/>
          <p:nvPr/>
        </p:nvSpPr>
        <p:spPr>
          <a:xfrm>
            <a:off x="838200" y="3845413"/>
            <a:ext cx="7467300" cy="20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Master’s at Institute of Theoretical Astrophysics </a:t>
            </a:r>
            <a:endParaRPr sz="2200" dirty="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or Department of Physics? </a:t>
            </a:r>
            <a:endParaRPr sz="2200" dirty="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bfa8fd7e8c_0_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Courses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0" name="Google Shape;120;g2bfa8fd7e8c_0_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200" dirty="0">
                <a:solidFill>
                  <a:schemeClr val="lt1"/>
                </a:solidFill>
              </a:rPr>
              <a:t>FYS4555 - Particle Physics</a:t>
            </a:r>
            <a:endParaRPr sz="2200" dirty="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200" dirty="0">
                <a:solidFill>
                  <a:schemeClr val="lt1"/>
                </a:solidFill>
              </a:rPr>
              <a:t>FYS4505 - Methods and Instrumentation in Nuclear and Particle Physics </a:t>
            </a:r>
            <a:endParaRPr sz="2200" dirty="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200" dirty="0">
                <a:solidFill>
                  <a:schemeClr val="lt1"/>
                </a:solidFill>
              </a:rPr>
              <a:t>FYS4515A - Nuclear Reactions</a:t>
            </a:r>
            <a:endParaRPr sz="2200" dirty="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200" dirty="0">
                <a:solidFill>
                  <a:schemeClr val="lt1"/>
                </a:solidFill>
              </a:rPr>
              <a:t>Special Curriculum - </a:t>
            </a:r>
            <a:r>
              <a:rPr lang="en-GB" sz="2200" dirty="0" err="1">
                <a:solidFill>
                  <a:schemeClr val="lt1"/>
                </a:solidFill>
              </a:rPr>
              <a:t>Astroparticle</a:t>
            </a:r>
            <a:r>
              <a:rPr lang="en-GB" sz="2200" dirty="0">
                <a:solidFill>
                  <a:schemeClr val="lt1"/>
                </a:solidFill>
              </a:rPr>
              <a:t> Physics</a:t>
            </a:r>
            <a:endParaRPr sz="2200" dirty="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2200" dirty="0">
                <a:solidFill>
                  <a:schemeClr val="lt1"/>
                </a:solidFill>
              </a:rPr>
              <a:t>AST5220 - Cosmology II</a:t>
            </a:r>
            <a:endParaRPr sz="2200" dirty="0">
              <a:solidFill>
                <a:schemeClr val="lt1"/>
              </a:solidFill>
            </a:endParaRPr>
          </a:p>
          <a:p>
            <a:pPr marL="0" indent="0">
              <a:lnSpc>
                <a:spcPct val="210000"/>
              </a:lnSpc>
              <a:spcBef>
                <a:spcPts val="0"/>
              </a:spcBef>
              <a:spcAft>
                <a:spcPts val="6000"/>
              </a:spcAft>
              <a:buSzPts val="1100"/>
              <a:buNone/>
            </a:pPr>
            <a:r>
              <a:rPr lang="en-GB" sz="2200" dirty="0">
                <a:solidFill>
                  <a:schemeClr val="lt1"/>
                </a:solidFill>
                <a:sym typeface="Wingdings" pitchFamily="2" charset="2"/>
              </a:rPr>
              <a:t>MNKOM4000 – </a:t>
            </a:r>
            <a:r>
              <a:rPr lang="en-GB" sz="2200" dirty="0" err="1">
                <a:solidFill>
                  <a:schemeClr val="lt1"/>
                </a:solidFill>
                <a:sym typeface="Wingdings" pitchFamily="2" charset="2"/>
              </a:rPr>
              <a:t>Formidling</a:t>
            </a:r>
            <a:r>
              <a:rPr lang="en-GB" sz="2200" dirty="0">
                <a:solidFill>
                  <a:schemeClr val="lt1"/>
                </a:solidFill>
                <a:sym typeface="Wingdings" pitchFamily="2" charset="2"/>
              </a:rPr>
              <a:t> </a:t>
            </a:r>
            <a:r>
              <a:rPr lang="en-GB" sz="2200" dirty="0" err="1">
                <a:solidFill>
                  <a:schemeClr val="lt1"/>
                </a:solidFill>
                <a:sym typeface="Wingdings" pitchFamily="2" charset="2"/>
              </a:rPr>
              <a:t>og</a:t>
            </a:r>
            <a:r>
              <a:rPr lang="en-GB" sz="2200" dirty="0">
                <a:solidFill>
                  <a:schemeClr val="lt1"/>
                </a:solidFill>
                <a:sym typeface="Wingdings" pitchFamily="2" charset="2"/>
              </a:rPr>
              <a:t> </a:t>
            </a:r>
            <a:r>
              <a:rPr lang="en-GB" sz="2200" dirty="0" err="1">
                <a:solidFill>
                  <a:schemeClr val="lt1"/>
                </a:solidFill>
                <a:sym typeface="Wingdings" pitchFamily="2" charset="2"/>
              </a:rPr>
              <a:t>vitenskapsjournalistikk</a:t>
            </a:r>
            <a:endParaRPr sz="2200" strike="sngStrike" dirty="0">
              <a:solidFill>
                <a:schemeClr val="lt1"/>
              </a:solidFill>
            </a:endParaRPr>
          </a:p>
        </p:txBody>
      </p:sp>
      <p:sp>
        <p:nvSpPr>
          <p:cNvPr id="121" name="Google Shape;121;g2bfa8fd7e8c_0_11"/>
          <p:cNvSpPr txBox="1"/>
          <p:nvPr/>
        </p:nvSpPr>
        <p:spPr>
          <a:xfrm>
            <a:off x="925075" y="5836275"/>
            <a:ext cx="10515600" cy="4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bfbb9bfa55_0_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</a:rPr>
              <a:t>Courses I wish I had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8" name="Google Shape;128;g2bfbb9bfa55_0_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lt1"/>
                </a:solidFill>
              </a:rPr>
              <a:t>FYS3500 – Introduction to Nuclear and Particle Physics</a:t>
            </a:r>
            <a:endParaRPr sz="23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lt1"/>
                </a:solidFill>
              </a:rPr>
              <a:t>FYS3120 – Classical Mechanics and Electrodynamics</a:t>
            </a:r>
            <a:endParaRPr sz="23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0"/>
              </a:spcBef>
              <a:spcAft>
                <a:spcPts val="0"/>
              </a:spcAft>
              <a:buNone/>
            </a:pPr>
            <a:r>
              <a:rPr lang="en-GB" sz="2300">
                <a:solidFill>
                  <a:schemeClr val="lt1"/>
                </a:solidFill>
              </a:rPr>
              <a:t>FYS3140 – Mathematical Methods in Physics</a:t>
            </a:r>
            <a:endParaRPr sz="23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0"/>
              </a:spcBef>
              <a:spcAft>
                <a:spcPts val="6000"/>
              </a:spcAft>
              <a:buNone/>
            </a:pPr>
            <a:r>
              <a:rPr lang="en-GB" sz="2300">
                <a:solidFill>
                  <a:schemeClr val="lt1"/>
                </a:solidFill>
              </a:rPr>
              <a:t>AST3220 – Cosmology I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pic>
        <p:nvPicPr>
          <p:cNvPr id="134" name="Google Shape;134;p8"/>
          <p:cNvPicPr preferRelativeResize="0"/>
          <p:nvPr/>
        </p:nvPicPr>
        <p:blipFill rotWithShape="1">
          <a:blip r:embed="rId3">
            <a:alphaModFix/>
          </a:blip>
          <a:srcRect t="6279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8"/>
          <p:cNvSpPr txBox="1"/>
          <p:nvPr/>
        </p:nvSpPr>
        <p:spPr>
          <a:xfrm>
            <a:off x="238144" y="6585402"/>
            <a:ext cx="175631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 b="1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Credit:</a:t>
            </a:r>
            <a:r>
              <a:rPr lang="en-GB" sz="8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 Mireia Nievas Rosillo</a:t>
            </a:r>
            <a:endParaRPr sz="800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8"/>
          <p:cNvSpPr txBox="1"/>
          <p:nvPr/>
        </p:nvSpPr>
        <p:spPr>
          <a:xfrm>
            <a:off x="1086425" y="973300"/>
            <a:ext cx="8757900" cy="276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Master thesis: </a:t>
            </a:r>
            <a:endParaRPr sz="3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Enhancing Sensitivity in Dark Matter Searches: Implementing Signal Estimation with Event-by-Event Analysis in Cherenkov Telescope Observations</a:t>
            </a:r>
            <a:endParaRPr sz="2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A467F"/>
            </a:gs>
            <a:gs pos="20000">
              <a:srgbClr val="3A467F"/>
            </a:gs>
            <a:gs pos="31000">
              <a:srgbClr val="4A5FA2"/>
            </a:gs>
            <a:gs pos="40000">
              <a:srgbClr val="6076BA"/>
            </a:gs>
            <a:gs pos="44500">
              <a:srgbClr val="6B81C1"/>
            </a:gs>
            <a:gs pos="56000">
              <a:srgbClr val="8699D1"/>
            </a:gs>
            <a:gs pos="100000">
              <a:srgbClr val="8699D1"/>
            </a:gs>
          </a:gsLst>
          <a:lin ang="2700000" scaled="0"/>
        </a:gra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oogle Shape;141;p3"/>
          <p:cNvGrpSpPr/>
          <p:nvPr/>
        </p:nvGrpSpPr>
        <p:grpSpPr>
          <a:xfrm>
            <a:off x="-270932" y="3071702"/>
            <a:ext cx="10437146" cy="4124565"/>
            <a:chOff x="-257386" y="3051383"/>
            <a:chExt cx="10437146" cy="4124565"/>
          </a:xfrm>
        </p:grpSpPr>
        <p:pic>
          <p:nvPicPr>
            <p:cNvPr id="142" name="Google Shape;142;p3" descr="A picture containing sky, outdoor, day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flipH="1">
              <a:off x="-257386" y="3051383"/>
              <a:ext cx="6096000" cy="40639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3" name="Google Shape;143;p3"/>
            <p:cNvSpPr txBox="1"/>
            <p:nvPr/>
          </p:nvSpPr>
          <p:spPr>
            <a:xfrm>
              <a:off x="-15452" y="6642556"/>
              <a:ext cx="2203239" cy="215444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 b="1">
                  <a:solidFill>
                    <a:srgbClr val="626262"/>
                  </a:solidFill>
                  <a:latin typeface="Calibri"/>
                  <a:ea typeface="Calibri"/>
                  <a:cs typeface="Calibri"/>
                  <a:sym typeface="Calibri"/>
                </a:rPr>
                <a:t>Credit: </a:t>
              </a:r>
              <a:r>
                <a:rPr lang="en-GB" sz="800">
                  <a:solidFill>
                    <a:srgbClr val="626262"/>
                  </a:solidFill>
                  <a:latin typeface="Calibri"/>
                  <a:ea typeface="Calibri"/>
                  <a:cs typeface="Calibri"/>
                  <a:sym typeface="Calibri"/>
                </a:rPr>
                <a:t>Giovanni Ceribella/ MAGIC Collaboration</a:t>
              </a:r>
              <a:endParaRPr/>
            </a:p>
          </p:txBody>
        </p:sp>
        <p:sp>
          <p:nvSpPr>
            <p:cNvPr id="144" name="Google Shape;144;p3"/>
            <p:cNvSpPr txBox="1"/>
            <p:nvPr/>
          </p:nvSpPr>
          <p:spPr>
            <a:xfrm>
              <a:off x="-15452" y="6642556"/>
              <a:ext cx="2203239" cy="215444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 b="1">
                  <a:solidFill>
                    <a:srgbClr val="626262"/>
                  </a:solidFill>
                  <a:latin typeface="Calibri"/>
                  <a:ea typeface="Calibri"/>
                  <a:cs typeface="Calibri"/>
                  <a:sym typeface="Calibri"/>
                </a:rPr>
                <a:t>Credit: </a:t>
              </a:r>
              <a:r>
                <a:rPr lang="en-GB" sz="800">
                  <a:solidFill>
                    <a:srgbClr val="626262"/>
                  </a:solidFill>
                  <a:latin typeface="Calibri"/>
                  <a:ea typeface="Calibri"/>
                  <a:cs typeface="Calibri"/>
                  <a:sym typeface="Calibri"/>
                </a:rPr>
                <a:t>Giovanni Ceribella/ MAGIC Collaboration</a:t>
              </a:r>
              <a:endParaRPr/>
            </a:p>
          </p:txBody>
        </p:sp>
        <p:pic>
          <p:nvPicPr>
            <p:cNvPr id="145" name="Google Shape;145;p3" descr="A picture containing sky, outdoor, day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 r="83531"/>
            <a:stretch/>
          </p:blipFill>
          <p:spPr>
            <a:xfrm flipH="1">
              <a:off x="4814441" y="3067823"/>
              <a:ext cx="227597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" name="Google Shape;146;p3" descr="A picture containing sky, outdoor, day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r="93552"/>
            <a:stretch/>
          </p:blipFill>
          <p:spPr>
            <a:xfrm>
              <a:off x="6306831" y="3069329"/>
              <a:ext cx="120025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7" name="Google Shape;147;p3" descr="A picture containing sky, outdoor, day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l="-4083" r="93551"/>
            <a:stretch/>
          </p:blipFill>
          <p:spPr>
            <a:xfrm flipH="1">
              <a:off x="6746791" y="3067822"/>
              <a:ext cx="1527435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" name="Google Shape;148;p3" descr="A picture containing sky, outdoor, day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l="-4083" r="93551"/>
            <a:stretch/>
          </p:blipFill>
          <p:spPr>
            <a:xfrm flipH="1">
              <a:off x="7135263" y="3082876"/>
              <a:ext cx="1256949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" name="Google Shape;149;p3" descr="A picture containing sky, outdoor, day&#10;&#10;Description automatically generated"/>
            <p:cNvPicPr preferRelativeResize="0"/>
            <p:nvPr/>
          </p:nvPicPr>
          <p:blipFill rotWithShape="1">
            <a:blip r:embed="rId5">
              <a:alphaModFix amt="85000"/>
            </a:blip>
            <a:srcRect l="-4083" r="93551"/>
            <a:stretch/>
          </p:blipFill>
          <p:spPr>
            <a:xfrm flipH="1">
              <a:off x="7368299" y="3082876"/>
              <a:ext cx="1256949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" name="Google Shape;150;p3" descr="A picture containing sky, outdoor, day&#10;&#10;Description automatically generated"/>
            <p:cNvPicPr preferRelativeResize="0"/>
            <p:nvPr/>
          </p:nvPicPr>
          <p:blipFill rotWithShape="1">
            <a:blip r:embed="rId5">
              <a:alphaModFix amt="75000"/>
            </a:blip>
            <a:srcRect l="-4083" r="93551"/>
            <a:stretch/>
          </p:blipFill>
          <p:spPr>
            <a:xfrm flipH="1">
              <a:off x="7628293" y="3082876"/>
              <a:ext cx="123010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1" name="Google Shape;151;p3" descr="A picture containing sky, outdoor, day&#10;&#10;Description automatically generated"/>
            <p:cNvPicPr preferRelativeResize="0"/>
            <p:nvPr/>
          </p:nvPicPr>
          <p:blipFill rotWithShape="1">
            <a:blip r:embed="rId5">
              <a:alphaModFix amt="65000"/>
            </a:blip>
            <a:srcRect l="-4083" r="93551"/>
            <a:stretch/>
          </p:blipFill>
          <p:spPr>
            <a:xfrm flipH="1">
              <a:off x="7880941" y="3083911"/>
              <a:ext cx="123010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" name="Google Shape;152;p3" descr="A picture containing sky, outdoor, day&#10;&#10;Description automatically generated"/>
            <p:cNvPicPr preferRelativeResize="0"/>
            <p:nvPr/>
          </p:nvPicPr>
          <p:blipFill rotWithShape="1">
            <a:blip r:embed="rId5">
              <a:alphaModFix amt="50000"/>
            </a:blip>
            <a:srcRect l="-4083" r="93551"/>
            <a:stretch/>
          </p:blipFill>
          <p:spPr>
            <a:xfrm flipH="1">
              <a:off x="8157506" y="3083911"/>
              <a:ext cx="123010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3" name="Google Shape;153;p3" descr="A picture containing sky, outdoor, day&#10;&#10;Description automatically generated"/>
            <p:cNvPicPr preferRelativeResize="0"/>
            <p:nvPr/>
          </p:nvPicPr>
          <p:blipFill rotWithShape="1">
            <a:blip r:embed="rId5">
              <a:alphaModFix amt="35000"/>
            </a:blip>
            <a:srcRect l="-4083" r="93551"/>
            <a:stretch/>
          </p:blipFill>
          <p:spPr>
            <a:xfrm flipH="1">
              <a:off x="8439007" y="3097930"/>
              <a:ext cx="123010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" name="Google Shape;154;p3" descr="A picture containing sky, outdoor, day&#10;&#10;Description automatically generated"/>
            <p:cNvPicPr preferRelativeResize="0"/>
            <p:nvPr/>
          </p:nvPicPr>
          <p:blipFill rotWithShape="1">
            <a:blip r:embed="rId5">
              <a:alphaModFix amt="20000"/>
            </a:blip>
            <a:srcRect l="-4083" r="93551"/>
            <a:stretch/>
          </p:blipFill>
          <p:spPr>
            <a:xfrm flipH="1">
              <a:off x="8723383" y="3111949"/>
              <a:ext cx="123010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5" name="Google Shape;155;p3" descr="A picture containing sky, outdoor, day&#10;&#10;Description automatically generated"/>
            <p:cNvPicPr preferRelativeResize="0"/>
            <p:nvPr/>
          </p:nvPicPr>
          <p:blipFill rotWithShape="1">
            <a:blip r:embed="rId5">
              <a:alphaModFix amt="10000"/>
            </a:blip>
            <a:srcRect l="-4083" r="93551"/>
            <a:stretch/>
          </p:blipFill>
          <p:spPr>
            <a:xfrm flipH="1">
              <a:off x="8949656" y="3090920"/>
              <a:ext cx="1230104" cy="40639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6" name="Google Shape;156;p3"/>
          <p:cNvSpPr txBox="1"/>
          <p:nvPr/>
        </p:nvSpPr>
        <p:spPr>
          <a:xfrm>
            <a:off x="695961" y="977558"/>
            <a:ext cx="2568786" cy="915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ndara"/>
              <a:buNone/>
            </a:pPr>
            <a:r>
              <a:rPr lang="en-GB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Not like the other telescopes</a:t>
            </a:r>
            <a:endParaRPr sz="1400" dirty="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157" name="Google Shape;157;p3"/>
          <p:cNvSpPr txBox="1"/>
          <p:nvPr/>
        </p:nvSpPr>
        <p:spPr>
          <a:xfrm>
            <a:off x="695961" y="263526"/>
            <a:ext cx="2852169" cy="1050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ndara"/>
              <a:buNone/>
            </a:pPr>
            <a:r>
              <a:rPr lang="en-GB" sz="44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Cherenkov Telescopes</a:t>
            </a:r>
            <a:endParaRPr sz="44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 descr="Et bilde som inneholder Elektrisk blå, uskarphet, himmel, Himmelblå&#10;&#10;Automatisk generert beskrivelse">
            <a:extLst>
              <a:ext uri="{FF2B5EF4-FFF2-40B4-BE49-F238E27FC236}">
                <a16:creationId xmlns:a16="http://schemas.microsoft.com/office/drawing/2014/main" id="{87C4B8F1-698A-30AE-F4D0-6330BBB628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74340" y="-355600"/>
            <a:ext cx="13313489" cy="7442200"/>
          </a:xfrm>
          <a:prstGeom prst="rect">
            <a:avLst/>
          </a:prstGeom>
        </p:spPr>
      </p:pic>
      <p:grpSp>
        <p:nvGrpSpPr>
          <p:cNvPr id="554" name="Google Shape;554;p6"/>
          <p:cNvGrpSpPr/>
          <p:nvPr/>
        </p:nvGrpSpPr>
        <p:grpSpPr>
          <a:xfrm>
            <a:off x="-270932" y="3071702"/>
            <a:ext cx="10437146" cy="4124565"/>
            <a:chOff x="-257386" y="3051383"/>
            <a:chExt cx="10437146" cy="4124565"/>
          </a:xfrm>
        </p:grpSpPr>
        <p:pic>
          <p:nvPicPr>
            <p:cNvPr id="555" name="Google Shape;555;p6" descr="A picture containing sky, outdoor, day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 flipH="1">
              <a:off x="-257386" y="3051383"/>
              <a:ext cx="6096000" cy="40639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56" name="Google Shape;556;p6"/>
            <p:cNvSpPr txBox="1"/>
            <p:nvPr/>
          </p:nvSpPr>
          <p:spPr>
            <a:xfrm>
              <a:off x="-15452" y="6642556"/>
              <a:ext cx="2203239" cy="215444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 b="1">
                  <a:solidFill>
                    <a:srgbClr val="626262"/>
                  </a:solidFill>
                  <a:latin typeface="Calibri"/>
                  <a:ea typeface="Calibri"/>
                  <a:cs typeface="Calibri"/>
                  <a:sym typeface="Calibri"/>
                </a:rPr>
                <a:t>Credit: </a:t>
              </a:r>
              <a:r>
                <a:rPr lang="en-GB" sz="800">
                  <a:solidFill>
                    <a:srgbClr val="626262"/>
                  </a:solidFill>
                  <a:latin typeface="Calibri"/>
                  <a:ea typeface="Calibri"/>
                  <a:cs typeface="Calibri"/>
                  <a:sym typeface="Calibri"/>
                </a:rPr>
                <a:t>Giovanni Ceribella/ MAGIC Collaboration</a:t>
              </a:r>
              <a:endParaRPr/>
            </a:p>
          </p:txBody>
        </p:sp>
        <p:sp>
          <p:nvSpPr>
            <p:cNvPr id="557" name="Google Shape;557;p6"/>
            <p:cNvSpPr txBox="1"/>
            <p:nvPr/>
          </p:nvSpPr>
          <p:spPr>
            <a:xfrm>
              <a:off x="-15452" y="6642556"/>
              <a:ext cx="2203239" cy="215444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 b="1">
                  <a:solidFill>
                    <a:srgbClr val="626262"/>
                  </a:solidFill>
                  <a:latin typeface="Calibri"/>
                  <a:ea typeface="Calibri"/>
                  <a:cs typeface="Calibri"/>
                  <a:sym typeface="Calibri"/>
                </a:rPr>
                <a:t>Credit: </a:t>
              </a:r>
              <a:r>
                <a:rPr lang="en-GB" sz="800">
                  <a:solidFill>
                    <a:srgbClr val="626262"/>
                  </a:solidFill>
                  <a:latin typeface="Calibri"/>
                  <a:ea typeface="Calibri"/>
                  <a:cs typeface="Calibri"/>
                  <a:sym typeface="Calibri"/>
                </a:rPr>
                <a:t>Giovanni Ceribella/ MAGIC Collaboration</a:t>
              </a:r>
              <a:endParaRPr/>
            </a:p>
          </p:txBody>
        </p:sp>
        <p:pic>
          <p:nvPicPr>
            <p:cNvPr id="558" name="Google Shape;558;p6" descr="A picture containing sky, outdoor, day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r="83531"/>
            <a:stretch/>
          </p:blipFill>
          <p:spPr>
            <a:xfrm flipH="1">
              <a:off x="4814441" y="3067823"/>
              <a:ext cx="227597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9" name="Google Shape;559;p6" descr="A picture containing sky, outdoor, day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 r="93552"/>
            <a:stretch/>
          </p:blipFill>
          <p:spPr>
            <a:xfrm>
              <a:off x="6306831" y="3069329"/>
              <a:ext cx="120025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0" name="Google Shape;560;p6" descr="A picture containing sky, outdoor, day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 l="-4083" r="93551"/>
            <a:stretch/>
          </p:blipFill>
          <p:spPr>
            <a:xfrm flipH="1">
              <a:off x="6746791" y="3067822"/>
              <a:ext cx="1527435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1" name="Google Shape;561;p6" descr="A picture containing sky, outdoor, day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 l="-4083" r="93551"/>
            <a:stretch/>
          </p:blipFill>
          <p:spPr>
            <a:xfrm flipH="1">
              <a:off x="7135263" y="3082876"/>
              <a:ext cx="1256949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2" name="Google Shape;562;p6" descr="A picture containing sky, outdoor, day&#10;&#10;Description automatically generated"/>
            <p:cNvPicPr preferRelativeResize="0"/>
            <p:nvPr/>
          </p:nvPicPr>
          <p:blipFill rotWithShape="1">
            <a:blip r:embed="rId6">
              <a:alphaModFix amt="85000"/>
            </a:blip>
            <a:srcRect l="-4083" r="93551"/>
            <a:stretch/>
          </p:blipFill>
          <p:spPr>
            <a:xfrm flipH="1">
              <a:off x="7368299" y="3082876"/>
              <a:ext cx="1256949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3" name="Google Shape;563;p6" descr="A picture containing sky, outdoor, day&#10;&#10;Description automatically generated"/>
            <p:cNvPicPr preferRelativeResize="0"/>
            <p:nvPr/>
          </p:nvPicPr>
          <p:blipFill rotWithShape="1">
            <a:blip r:embed="rId6">
              <a:alphaModFix amt="75000"/>
            </a:blip>
            <a:srcRect l="-4083" r="93551"/>
            <a:stretch/>
          </p:blipFill>
          <p:spPr>
            <a:xfrm flipH="1">
              <a:off x="7628293" y="3082876"/>
              <a:ext cx="123010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4" name="Google Shape;564;p6" descr="A picture containing sky, outdoor, day&#10;&#10;Description automatically generated"/>
            <p:cNvPicPr preferRelativeResize="0"/>
            <p:nvPr/>
          </p:nvPicPr>
          <p:blipFill rotWithShape="1">
            <a:blip r:embed="rId6">
              <a:alphaModFix amt="65000"/>
            </a:blip>
            <a:srcRect l="-4083" r="93551"/>
            <a:stretch/>
          </p:blipFill>
          <p:spPr>
            <a:xfrm flipH="1">
              <a:off x="7880941" y="3083911"/>
              <a:ext cx="123010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5" name="Google Shape;565;p6" descr="A picture containing sky, outdoor, day&#10;&#10;Description automatically generated"/>
            <p:cNvPicPr preferRelativeResize="0"/>
            <p:nvPr/>
          </p:nvPicPr>
          <p:blipFill rotWithShape="1">
            <a:blip r:embed="rId6">
              <a:alphaModFix amt="50000"/>
            </a:blip>
            <a:srcRect l="-4083" r="93551"/>
            <a:stretch/>
          </p:blipFill>
          <p:spPr>
            <a:xfrm flipH="1">
              <a:off x="8157506" y="3083911"/>
              <a:ext cx="123010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6" name="Google Shape;566;p6" descr="A picture containing sky, outdoor, day&#10;&#10;Description automatically generated"/>
            <p:cNvPicPr preferRelativeResize="0"/>
            <p:nvPr/>
          </p:nvPicPr>
          <p:blipFill rotWithShape="1">
            <a:blip r:embed="rId6">
              <a:alphaModFix amt="35000"/>
            </a:blip>
            <a:srcRect l="-4083" r="93551"/>
            <a:stretch/>
          </p:blipFill>
          <p:spPr>
            <a:xfrm flipH="1">
              <a:off x="8439007" y="3097930"/>
              <a:ext cx="123010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7" name="Google Shape;567;p6" descr="A picture containing sky, outdoor, day&#10;&#10;Description automatically generated"/>
            <p:cNvPicPr preferRelativeResize="0"/>
            <p:nvPr/>
          </p:nvPicPr>
          <p:blipFill rotWithShape="1">
            <a:blip r:embed="rId6">
              <a:alphaModFix amt="20000"/>
            </a:blip>
            <a:srcRect l="-4083" r="93551"/>
            <a:stretch/>
          </p:blipFill>
          <p:spPr>
            <a:xfrm flipH="1">
              <a:off x="8723383" y="3111949"/>
              <a:ext cx="123010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8" name="Google Shape;568;p6" descr="A picture containing sky, outdoor, day&#10;&#10;Description automatically generated"/>
            <p:cNvPicPr preferRelativeResize="0"/>
            <p:nvPr/>
          </p:nvPicPr>
          <p:blipFill rotWithShape="1">
            <a:blip r:embed="rId6">
              <a:alphaModFix amt="10000"/>
            </a:blip>
            <a:srcRect l="-4083" r="93551"/>
            <a:stretch/>
          </p:blipFill>
          <p:spPr>
            <a:xfrm flipH="1">
              <a:off x="8949656" y="3090920"/>
              <a:ext cx="1230104" cy="40639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69" name="Google Shape;569;p6"/>
          <p:cNvSpPr txBox="1"/>
          <p:nvPr/>
        </p:nvSpPr>
        <p:spPr>
          <a:xfrm>
            <a:off x="695961" y="977558"/>
            <a:ext cx="2568786" cy="915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lnSpc>
                <a:spcPct val="90000"/>
              </a:lnSpc>
              <a:buClr>
                <a:schemeClr val="lt1"/>
              </a:buClr>
              <a:buSzPts val="1400"/>
            </a:pPr>
            <a:r>
              <a:rPr lang="en-GB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Not like the other telescopes</a:t>
            </a:r>
            <a:endParaRPr lang="en-GB" sz="1400" dirty="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ndara"/>
              <a:buNone/>
            </a:pPr>
            <a:endParaRPr sz="1400" dirty="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grpSp>
        <p:nvGrpSpPr>
          <p:cNvPr id="570" name="Google Shape;570;p6"/>
          <p:cNvGrpSpPr/>
          <p:nvPr/>
        </p:nvGrpSpPr>
        <p:grpSpPr>
          <a:xfrm rot="-2361134">
            <a:off x="4152900" y="1608810"/>
            <a:ext cx="2762322" cy="1633930"/>
            <a:chOff x="6499399" y="1201677"/>
            <a:chExt cx="3241858" cy="2227322"/>
          </a:xfrm>
        </p:grpSpPr>
        <p:pic>
          <p:nvPicPr>
            <p:cNvPr id="571" name="Google Shape;571;p6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9235933" y="1201677"/>
              <a:ext cx="505324" cy="768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2" name="Google Shape;572;p6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9574993" y="1221309"/>
              <a:ext cx="152448" cy="2966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3" name="Google Shape;573;p6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9256050" y="1511905"/>
              <a:ext cx="307073" cy="739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4" name="Google Shape;574;p6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9460354" y="1531537"/>
              <a:ext cx="100337" cy="2312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5" name="Google Shape;575;p6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9175821" y="1273905"/>
              <a:ext cx="77312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6" name="Google Shape;576;p6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986778" y="1243602"/>
              <a:ext cx="245516" cy="213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7" name="Google Shape;577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3397" y="1418837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8" name="Google Shape;578;p6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9120563" y="1418837"/>
              <a:ext cx="53080" cy="160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9" name="Google Shape;579;p6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8924251" y="1410352"/>
              <a:ext cx="244784" cy="91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0" name="Google Shape;580;p6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8868024" y="1235610"/>
              <a:ext cx="123608" cy="2072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1" name="Google Shape;581;p6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8681405" y="1243602"/>
              <a:ext cx="281626" cy="1301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2" name="Google Shape;582;p6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9122264" y="1562554"/>
              <a:ext cx="136446" cy="17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3" name="Google Shape;583;p6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8972239" y="1553108"/>
              <a:ext cx="247939" cy="746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4" name="Google Shape;584;p6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9026773" y="1574679"/>
              <a:ext cx="110999" cy="2394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5" name="Google Shape;585;p6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8856146" y="1615872"/>
              <a:ext cx="258363" cy="962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6" name="Google Shape;586;p6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8831183" y="1618780"/>
              <a:ext cx="156563" cy="2089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7" name="Google Shape;587;p6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8688427" y="1600611"/>
              <a:ext cx="289627" cy="1056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8" name="Google Shape;588;p6"/>
            <p:cNvPicPr preferRelativeResize="0"/>
            <p:nvPr/>
          </p:nvPicPr>
          <p:blipFill rotWithShape="1">
            <a:blip r:embed="rId24">
              <a:alphaModFix/>
            </a:blip>
            <a:srcRect/>
            <a:stretch/>
          </p:blipFill>
          <p:spPr>
            <a:xfrm>
              <a:off x="8800642" y="1512627"/>
              <a:ext cx="118030" cy="2159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9" name="Google Shape;589;p6"/>
            <p:cNvPicPr preferRelativeResize="0"/>
            <p:nvPr/>
          </p:nvPicPr>
          <p:blipFill rotWithShape="1">
            <a:blip r:embed="rId25">
              <a:alphaModFix/>
            </a:blip>
            <a:srcRect/>
            <a:stretch/>
          </p:blipFill>
          <p:spPr>
            <a:xfrm>
              <a:off x="8648925" y="1509967"/>
              <a:ext cx="251331" cy="1381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0" name="Google Shape;590;p6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8757501" y="1455669"/>
              <a:ext cx="105183" cy="2043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1" name="Google Shape;591;p6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8659587" y="1457855"/>
              <a:ext cx="188558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2" name="Google Shape;592;p6"/>
            <p:cNvPicPr preferRelativeResize="0"/>
            <p:nvPr/>
          </p:nvPicPr>
          <p:blipFill rotWithShape="1">
            <a:blip r:embed="rId28">
              <a:alphaModFix/>
            </a:blip>
            <a:srcRect/>
            <a:stretch/>
          </p:blipFill>
          <p:spPr>
            <a:xfrm>
              <a:off x="8634139" y="1360426"/>
              <a:ext cx="63495" cy="1742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3" name="Google Shape;593;p6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8458428" y="1360426"/>
              <a:ext cx="215222" cy="816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4" name="Google Shape;594;p6"/>
            <p:cNvPicPr preferRelativeResize="0"/>
            <p:nvPr/>
          </p:nvPicPr>
          <p:blipFill rotWithShape="1">
            <a:blip r:embed="rId30">
              <a:alphaModFix/>
            </a:blip>
            <a:srcRect/>
            <a:stretch/>
          </p:blipFill>
          <p:spPr>
            <a:xfrm>
              <a:off x="9194246" y="1550191"/>
              <a:ext cx="51627" cy="87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5" name="Google Shape;595;p6"/>
            <p:cNvPicPr preferRelativeResize="0"/>
            <p:nvPr/>
          </p:nvPicPr>
          <p:blipFill rotWithShape="1">
            <a:blip r:embed="rId31">
              <a:alphaModFix/>
            </a:blip>
            <a:srcRect/>
            <a:stretch/>
          </p:blipFill>
          <p:spPr>
            <a:xfrm>
              <a:off x="9260896" y="1736820"/>
              <a:ext cx="183712" cy="683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6" name="Google Shape;596;p6"/>
            <p:cNvPicPr preferRelativeResize="0"/>
            <p:nvPr/>
          </p:nvPicPr>
          <p:blipFill rotWithShape="1">
            <a:blip r:embed="rId32">
              <a:alphaModFix/>
            </a:blip>
            <a:srcRect/>
            <a:stretch/>
          </p:blipFill>
          <p:spPr>
            <a:xfrm>
              <a:off x="9333847" y="1750874"/>
              <a:ext cx="104461" cy="229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7" name="Google Shape;597;p6"/>
            <p:cNvPicPr preferRelativeResize="0"/>
            <p:nvPr/>
          </p:nvPicPr>
          <p:blipFill rotWithShape="1">
            <a:blip r:embed="rId33">
              <a:alphaModFix/>
            </a:blip>
            <a:srcRect/>
            <a:stretch/>
          </p:blipFill>
          <p:spPr>
            <a:xfrm>
              <a:off x="9034765" y="1805647"/>
              <a:ext cx="194136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8" name="Google Shape;598;p6"/>
            <p:cNvPicPr preferRelativeResize="0"/>
            <p:nvPr/>
          </p:nvPicPr>
          <p:blipFill rotWithShape="1">
            <a:blip r:embed="rId34">
              <a:alphaModFix/>
            </a:blip>
            <a:srcRect/>
            <a:stretch/>
          </p:blipFill>
          <p:spPr>
            <a:xfrm>
              <a:off x="9153528" y="1799100"/>
              <a:ext cx="88459" cy="2144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9" name="Google Shape;599;p6"/>
            <p:cNvPicPr preferRelativeResize="0"/>
            <p:nvPr/>
          </p:nvPicPr>
          <p:blipFill rotWithShape="1">
            <a:blip r:embed="rId35">
              <a:alphaModFix/>
            </a:blip>
            <a:srcRect/>
            <a:stretch/>
          </p:blipFill>
          <p:spPr>
            <a:xfrm>
              <a:off x="9311307" y="1963664"/>
              <a:ext cx="41925" cy="1827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0" name="Google Shape;600;p6"/>
            <p:cNvPicPr preferRelativeResize="0"/>
            <p:nvPr/>
          </p:nvPicPr>
          <p:blipFill rotWithShape="1">
            <a:blip r:embed="rId36">
              <a:alphaModFix/>
            </a:blip>
            <a:srcRect/>
            <a:stretch/>
          </p:blipFill>
          <p:spPr>
            <a:xfrm>
              <a:off x="9079607" y="1968026"/>
              <a:ext cx="235823" cy="1177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1" name="Google Shape;601;p6"/>
            <p:cNvPicPr preferRelativeResize="0"/>
            <p:nvPr/>
          </p:nvPicPr>
          <p:blipFill rotWithShape="1">
            <a:blip r:embed="rId37">
              <a:alphaModFix/>
            </a:blip>
            <a:srcRect/>
            <a:stretch/>
          </p:blipFill>
          <p:spPr>
            <a:xfrm>
              <a:off x="9096570" y="2005352"/>
              <a:ext cx="66888" cy="1972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2" name="Google Shape;602;p6"/>
            <p:cNvPicPr preferRelativeResize="0"/>
            <p:nvPr/>
          </p:nvPicPr>
          <p:blipFill rotWithShape="1">
            <a:blip r:embed="rId38">
              <a:alphaModFix/>
            </a:blip>
            <a:srcRect/>
            <a:stretch/>
          </p:blipFill>
          <p:spPr>
            <a:xfrm>
              <a:off x="8995501" y="2209665"/>
              <a:ext cx="91613" cy="521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3" name="Google Shape;603;p6"/>
            <p:cNvPicPr preferRelativeResize="0"/>
            <p:nvPr/>
          </p:nvPicPr>
          <p:blipFill rotWithShape="1">
            <a:blip r:embed="rId39">
              <a:alphaModFix/>
            </a:blip>
            <a:srcRect/>
            <a:stretch/>
          </p:blipFill>
          <p:spPr>
            <a:xfrm>
              <a:off x="9090032" y="2220327"/>
              <a:ext cx="8485" cy="1083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4" name="Google Shape;604;p6"/>
            <p:cNvPicPr preferRelativeResize="0"/>
            <p:nvPr/>
          </p:nvPicPr>
          <p:blipFill rotWithShape="1">
            <a:blip r:embed="rId40">
              <a:alphaModFix/>
            </a:blip>
            <a:srcRect/>
            <a:stretch/>
          </p:blipFill>
          <p:spPr>
            <a:xfrm>
              <a:off x="8874562" y="2058195"/>
              <a:ext cx="215944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5" name="Google Shape;605;p6"/>
            <p:cNvPicPr preferRelativeResize="0"/>
            <p:nvPr/>
          </p:nvPicPr>
          <p:blipFill rotWithShape="1">
            <a:blip r:embed="rId41">
              <a:alphaModFix/>
            </a:blip>
            <a:srcRect/>
            <a:stretch/>
          </p:blipFill>
          <p:spPr>
            <a:xfrm>
              <a:off x="9033311" y="2060371"/>
              <a:ext cx="45079" cy="1907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6" name="Google Shape;606;p6"/>
            <p:cNvPicPr preferRelativeResize="0"/>
            <p:nvPr/>
          </p:nvPicPr>
          <p:blipFill rotWithShape="1">
            <a:blip r:embed="rId42">
              <a:alphaModFix/>
            </a:blip>
            <a:srcRect/>
            <a:stretch/>
          </p:blipFill>
          <p:spPr>
            <a:xfrm>
              <a:off x="8852754" y="1897983"/>
              <a:ext cx="174988" cy="253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7" name="Google Shape;607;p6"/>
            <p:cNvPicPr preferRelativeResize="0"/>
            <p:nvPr/>
          </p:nvPicPr>
          <p:blipFill rotWithShape="1">
            <a:blip r:embed="rId43">
              <a:alphaModFix/>
            </a:blip>
            <a:srcRect/>
            <a:stretch/>
          </p:blipFill>
          <p:spPr>
            <a:xfrm>
              <a:off x="8619600" y="2122413"/>
              <a:ext cx="212552" cy="780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8" name="Google Shape;608;p6"/>
            <p:cNvPicPr preferRelativeResize="0"/>
            <p:nvPr/>
          </p:nvPicPr>
          <p:blipFill rotWithShape="1">
            <a:blip r:embed="rId44">
              <a:alphaModFix/>
            </a:blip>
            <a:srcRect/>
            <a:stretch/>
          </p:blipFill>
          <p:spPr>
            <a:xfrm>
              <a:off x="8756779" y="2130899"/>
              <a:ext cx="75620" cy="1951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9" name="Google Shape;609;p6"/>
            <p:cNvPicPr preferRelativeResize="0"/>
            <p:nvPr/>
          </p:nvPicPr>
          <p:blipFill rotWithShape="1">
            <a:blip r:embed="rId45">
              <a:alphaModFix/>
            </a:blip>
            <a:srcRect/>
            <a:stretch/>
          </p:blipFill>
          <p:spPr>
            <a:xfrm>
              <a:off x="8709275" y="2010445"/>
              <a:ext cx="206252" cy="8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0" name="Google Shape;610;p6"/>
            <p:cNvPicPr preferRelativeResize="0"/>
            <p:nvPr/>
          </p:nvPicPr>
          <p:blipFill rotWithShape="1">
            <a:blip r:embed="rId46">
              <a:alphaModFix/>
            </a:blip>
            <a:srcRect/>
            <a:stretch/>
          </p:blipFill>
          <p:spPr>
            <a:xfrm>
              <a:off x="8556589" y="1979419"/>
              <a:ext cx="160934" cy="247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1" name="Google Shape;611;p6"/>
            <p:cNvPicPr preferRelativeResize="0"/>
            <p:nvPr/>
          </p:nvPicPr>
          <p:blipFill rotWithShape="1">
            <a:blip r:embed="rId47">
              <a:alphaModFix/>
            </a:blip>
            <a:srcRect/>
            <a:stretch/>
          </p:blipFill>
          <p:spPr>
            <a:xfrm>
              <a:off x="8521686" y="2025716"/>
              <a:ext cx="179103" cy="1747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2" name="Google Shape;612;p6"/>
            <p:cNvPicPr preferRelativeResize="0"/>
            <p:nvPr/>
          </p:nvPicPr>
          <p:blipFill rotWithShape="1">
            <a:blip r:embed="rId48">
              <a:alphaModFix/>
            </a:blip>
            <a:srcRect/>
            <a:stretch/>
          </p:blipFill>
          <p:spPr>
            <a:xfrm>
              <a:off x="8812036" y="2115144"/>
              <a:ext cx="53080" cy="276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3" name="Google Shape;613;p6"/>
            <p:cNvPicPr preferRelativeResize="0"/>
            <p:nvPr/>
          </p:nvPicPr>
          <p:blipFill rotWithShape="1">
            <a:blip r:embed="rId49">
              <a:alphaModFix/>
            </a:blip>
            <a:srcRect/>
            <a:stretch/>
          </p:blipFill>
          <p:spPr>
            <a:xfrm>
              <a:off x="8682127" y="1843942"/>
              <a:ext cx="318467" cy="710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4" name="Google Shape;614;p6"/>
            <p:cNvPicPr preferRelativeResize="0"/>
            <p:nvPr/>
          </p:nvPicPr>
          <p:blipFill rotWithShape="1">
            <a:blip r:embed="rId50">
              <a:alphaModFix/>
            </a:blip>
            <a:srcRect/>
            <a:stretch/>
          </p:blipFill>
          <p:spPr>
            <a:xfrm>
              <a:off x="8698129" y="1926832"/>
              <a:ext cx="49926" cy="104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5" name="Google Shape;615;p6"/>
            <p:cNvPicPr preferRelativeResize="0"/>
            <p:nvPr/>
          </p:nvPicPr>
          <p:blipFill rotWithShape="1">
            <a:blip r:embed="rId51">
              <a:alphaModFix/>
            </a:blip>
            <a:srcRect/>
            <a:stretch/>
          </p:blipFill>
          <p:spPr>
            <a:xfrm>
              <a:off x="8776648" y="1813648"/>
              <a:ext cx="38779" cy="160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6" name="Google Shape;616;p6"/>
            <p:cNvPicPr preferRelativeResize="0"/>
            <p:nvPr/>
          </p:nvPicPr>
          <p:blipFill rotWithShape="1">
            <a:blip r:embed="rId52">
              <a:alphaModFix/>
            </a:blip>
            <a:srcRect/>
            <a:stretch/>
          </p:blipFill>
          <p:spPr>
            <a:xfrm>
              <a:off x="8613300" y="1819948"/>
              <a:ext cx="202128" cy="436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7" name="Google Shape;617;p6"/>
            <p:cNvPicPr preferRelativeResize="0"/>
            <p:nvPr/>
          </p:nvPicPr>
          <p:blipFill rotWithShape="1">
            <a:blip r:embed="rId53">
              <a:alphaModFix/>
            </a:blip>
            <a:srcRect/>
            <a:stretch/>
          </p:blipFill>
          <p:spPr>
            <a:xfrm>
              <a:off x="8662979" y="1717672"/>
              <a:ext cx="110029" cy="209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8" name="Google Shape;618;p6"/>
            <p:cNvPicPr preferRelativeResize="0"/>
            <p:nvPr/>
          </p:nvPicPr>
          <p:blipFill rotWithShape="1">
            <a:blip r:embed="rId54">
              <a:alphaModFix/>
            </a:blip>
            <a:srcRect/>
            <a:stretch/>
          </p:blipFill>
          <p:spPr>
            <a:xfrm>
              <a:off x="8517325" y="1729788"/>
              <a:ext cx="250847" cy="819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9" name="Google Shape;619;p6"/>
            <p:cNvPicPr preferRelativeResize="0"/>
            <p:nvPr/>
          </p:nvPicPr>
          <p:blipFill rotWithShape="1">
            <a:blip r:embed="rId55">
              <a:alphaModFix/>
            </a:blip>
            <a:srcRect/>
            <a:stretch/>
          </p:blipFill>
          <p:spPr>
            <a:xfrm>
              <a:off x="8762347" y="1719126"/>
              <a:ext cx="47503" cy="134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0" name="Google Shape;620;p6"/>
            <p:cNvPicPr preferRelativeResize="0"/>
            <p:nvPr/>
          </p:nvPicPr>
          <p:blipFill rotWithShape="1">
            <a:blip r:embed="rId56">
              <a:alphaModFix/>
            </a:blip>
            <a:srcRect/>
            <a:stretch/>
          </p:blipFill>
          <p:spPr>
            <a:xfrm>
              <a:off x="8601907" y="1748689"/>
              <a:ext cx="182258" cy="651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1" name="Google Shape;621;p6"/>
            <p:cNvPicPr preferRelativeResize="0"/>
            <p:nvPr/>
          </p:nvPicPr>
          <p:blipFill rotWithShape="1">
            <a:blip r:embed="rId57">
              <a:alphaModFix/>
            </a:blip>
            <a:srcRect/>
            <a:stretch/>
          </p:blipFill>
          <p:spPr>
            <a:xfrm>
              <a:off x="8763801" y="2237536"/>
              <a:ext cx="196559" cy="370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2" name="Google Shape;622;p6"/>
            <p:cNvPicPr preferRelativeResize="0"/>
            <p:nvPr/>
          </p:nvPicPr>
          <p:blipFill rotWithShape="1">
            <a:blip r:embed="rId58">
              <a:alphaModFix/>
            </a:blip>
            <a:srcRect/>
            <a:stretch/>
          </p:blipFill>
          <p:spPr>
            <a:xfrm>
              <a:off x="8889833" y="2242145"/>
              <a:ext cx="50895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3" name="Google Shape;623;p6"/>
            <p:cNvPicPr preferRelativeResize="0"/>
            <p:nvPr/>
          </p:nvPicPr>
          <p:blipFill rotWithShape="1">
            <a:blip r:embed="rId59">
              <a:alphaModFix/>
            </a:blip>
            <a:srcRect/>
            <a:stretch/>
          </p:blipFill>
          <p:spPr>
            <a:xfrm>
              <a:off x="8891287" y="2250146"/>
              <a:ext cx="124577" cy="15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4" name="Google Shape;624;p6"/>
            <p:cNvPicPr preferRelativeResize="0"/>
            <p:nvPr/>
          </p:nvPicPr>
          <p:blipFill rotWithShape="1">
            <a:blip r:embed="rId60">
              <a:alphaModFix/>
            </a:blip>
            <a:srcRect/>
            <a:stretch/>
          </p:blipFill>
          <p:spPr>
            <a:xfrm>
              <a:off x="8971754" y="2232690"/>
              <a:ext cx="49688" cy="2137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5" name="Google Shape;625;p6"/>
            <p:cNvPicPr preferRelativeResize="0"/>
            <p:nvPr/>
          </p:nvPicPr>
          <p:blipFill rotWithShape="1">
            <a:blip r:embed="rId61">
              <a:alphaModFix/>
            </a:blip>
            <a:srcRect/>
            <a:stretch/>
          </p:blipFill>
          <p:spPr>
            <a:xfrm>
              <a:off x="8729630" y="2368414"/>
              <a:ext cx="252538" cy="579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6" name="Google Shape;626;p6"/>
            <p:cNvPicPr preferRelativeResize="0"/>
            <p:nvPr/>
          </p:nvPicPr>
          <p:blipFill rotWithShape="1">
            <a:blip r:embed="rId62">
              <a:alphaModFix/>
            </a:blip>
            <a:srcRect/>
            <a:stretch/>
          </p:blipFill>
          <p:spPr>
            <a:xfrm>
              <a:off x="9099724" y="2302011"/>
              <a:ext cx="16962" cy="1272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7" name="Google Shape;627;p6"/>
            <p:cNvPicPr preferRelativeResize="0"/>
            <p:nvPr/>
          </p:nvPicPr>
          <p:blipFill rotWithShape="1">
            <a:blip r:embed="rId63">
              <a:alphaModFix/>
            </a:blip>
            <a:srcRect/>
            <a:stretch/>
          </p:blipFill>
          <p:spPr>
            <a:xfrm>
              <a:off x="8958669" y="2342967"/>
              <a:ext cx="134992" cy="7876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8" name="Google Shape;628;p6"/>
            <p:cNvPicPr preferRelativeResize="0"/>
            <p:nvPr/>
          </p:nvPicPr>
          <p:blipFill rotWithShape="1">
            <a:blip r:embed="rId64">
              <a:alphaModFix/>
            </a:blip>
            <a:srcRect/>
            <a:stretch/>
          </p:blipFill>
          <p:spPr>
            <a:xfrm>
              <a:off x="9092455" y="2452027"/>
              <a:ext cx="16962" cy="154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9" name="Google Shape;629;p6"/>
            <p:cNvPicPr preferRelativeResize="0"/>
            <p:nvPr/>
          </p:nvPicPr>
          <p:blipFill rotWithShape="1">
            <a:blip r:embed="rId65">
              <a:alphaModFix/>
            </a:blip>
            <a:srcRect/>
            <a:stretch/>
          </p:blipFill>
          <p:spPr>
            <a:xfrm>
              <a:off x="8932252" y="2537103"/>
              <a:ext cx="157295" cy="651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0" name="Google Shape;630;p6"/>
            <p:cNvPicPr preferRelativeResize="0"/>
            <p:nvPr/>
          </p:nvPicPr>
          <p:blipFill rotWithShape="1">
            <a:blip r:embed="rId66">
              <a:alphaModFix/>
            </a:blip>
            <a:srcRect/>
            <a:stretch/>
          </p:blipFill>
          <p:spPr>
            <a:xfrm>
              <a:off x="9106262" y="2423918"/>
              <a:ext cx="5815" cy="593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1" name="Google Shape;631;p6"/>
            <p:cNvPicPr preferRelativeResize="0"/>
            <p:nvPr/>
          </p:nvPicPr>
          <p:blipFill rotWithShape="1">
            <a:blip r:embed="rId67">
              <a:alphaModFix/>
            </a:blip>
            <a:srcRect/>
            <a:stretch/>
          </p:blipFill>
          <p:spPr>
            <a:xfrm>
              <a:off x="9062883" y="2141808"/>
              <a:ext cx="247939" cy="2360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2" name="Google Shape;632;p6"/>
            <p:cNvPicPr preferRelativeResize="0"/>
            <p:nvPr/>
          </p:nvPicPr>
          <p:blipFill rotWithShape="1">
            <a:blip r:embed="rId68">
              <a:alphaModFix/>
            </a:blip>
            <a:srcRect/>
            <a:stretch/>
          </p:blipFill>
          <p:spPr>
            <a:xfrm>
              <a:off x="9186245" y="2317034"/>
              <a:ext cx="10661" cy="209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3" name="Google Shape;633;p6"/>
            <p:cNvPicPr preferRelativeResize="0"/>
            <p:nvPr/>
          </p:nvPicPr>
          <p:blipFill rotWithShape="1">
            <a:blip r:embed="rId69">
              <a:alphaModFix/>
            </a:blip>
            <a:srcRect/>
            <a:stretch/>
          </p:blipFill>
          <p:spPr>
            <a:xfrm>
              <a:off x="9288036" y="2149077"/>
              <a:ext cx="8485" cy="2838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4" name="Google Shape;634;p6"/>
            <p:cNvPicPr preferRelativeResize="0"/>
            <p:nvPr/>
          </p:nvPicPr>
          <p:blipFill rotWithShape="1">
            <a:blip r:embed="rId70">
              <a:alphaModFix/>
            </a:blip>
            <a:srcRect/>
            <a:stretch/>
          </p:blipFill>
          <p:spPr>
            <a:xfrm>
              <a:off x="9187214" y="2429003"/>
              <a:ext cx="104461" cy="123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5" name="Google Shape;635;p6"/>
            <p:cNvPicPr preferRelativeResize="0"/>
            <p:nvPr/>
          </p:nvPicPr>
          <p:blipFill rotWithShape="1">
            <a:blip r:embed="rId71">
              <a:alphaModFix/>
            </a:blip>
            <a:srcRect/>
            <a:stretch/>
          </p:blipFill>
          <p:spPr>
            <a:xfrm>
              <a:off x="9258473" y="2449851"/>
              <a:ext cx="17693" cy="2275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6" name="Google Shape;636;p6"/>
            <p:cNvPicPr preferRelativeResize="0"/>
            <p:nvPr/>
          </p:nvPicPr>
          <p:blipFill rotWithShape="1">
            <a:blip r:embed="rId72">
              <a:alphaModFix/>
            </a:blip>
            <a:srcRect/>
            <a:stretch/>
          </p:blipFill>
          <p:spPr>
            <a:xfrm>
              <a:off x="8499384" y="1643990"/>
              <a:ext cx="154140" cy="154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7" name="Google Shape;637;p6"/>
            <p:cNvPicPr preferRelativeResize="0"/>
            <p:nvPr/>
          </p:nvPicPr>
          <p:blipFill rotWithShape="1">
            <a:blip r:embed="rId73">
              <a:alphaModFix/>
            </a:blip>
            <a:srcRect/>
            <a:stretch/>
          </p:blipFill>
          <p:spPr>
            <a:xfrm>
              <a:off x="8439518" y="1662168"/>
              <a:ext cx="190012" cy="470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8" name="Google Shape;638;p6"/>
            <p:cNvPicPr preferRelativeResize="0"/>
            <p:nvPr/>
          </p:nvPicPr>
          <p:blipFill rotWithShape="1">
            <a:blip r:embed="rId74">
              <a:alphaModFix/>
            </a:blip>
            <a:srcRect/>
            <a:stretch/>
          </p:blipFill>
          <p:spPr>
            <a:xfrm>
              <a:off x="8606753" y="1533713"/>
              <a:ext cx="25932" cy="1366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9" name="Google Shape;639;p6"/>
            <p:cNvPicPr preferRelativeResize="0"/>
            <p:nvPr/>
          </p:nvPicPr>
          <p:blipFill rotWithShape="1">
            <a:blip r:embed="rId75">
              <a:alphaModFix/>
            </a:blip>
            <a:srcRect/>
            <a:stretch/>
          </p:blipFill>
          <p:spPr>
            <a:xfrm>
              <a:off x="8444127" y="1569101"/>
              <a:ext cx="160440" cy="644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0" name="Google Shape;640;p6"/>
            <p:cNvPicPr preferRelativeResize="0"/>
            <p:nvPr/>
          </p:nvPicPr>
          <p:blipFill rotWithShape="1">
            <a:blip r:embed="rId76">
              <a:alphaModFix/>
            </a:blip>
            <a:srcRect/>
            <a:stretch/>
          </p:blipFill>
          <p:spPr>
            <a:xfrm>
              <a:off x="8287801" y="1447915"/>
              <a:ext cx="166265" cy="2641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1" name="Google Shape;641;p6"/>
            <p:cNvPicPr preferRelativeResize="0"/>
            <p:nvPr/>
          </p:nvPicPr>
          <p:blipFill rotWithShape="1">
            <a:blip r:embed="rId77">
              <a:alphaModFix/>
            </a:blip>
            <a:srcRect/>
            <a:stretch/>
          </p:blipFill>
          <p:spPr>
            <a:xfrm>
              <a:off x="8363175" y="1667746"/>
              <a:ext cx="36356" cy="1696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2" name="Google Shape;642;p6"/>
            <p:cNvPicPr preferRelativeResize="0"/>
            <p:nvPr/>
          </p:nvPicPr>
          <p:blipFill rotWithShape="1">
            <a:blip r:embed="rId78">
              <a:alphaModFix/>
            </a:blip>
            <a:srcRect/>
            <a:stretch/>
          </p:blipFill>
          <p:spPr>
            <a:xfrm>
              <a:off x="8145292" y="1573225"/>
              <a:ext cx="220553" cy="41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3" name="Google Shape;643;p6"/>
            <p:cNvPicPr preferRelativeResize="0"/>
            <p:nvPr/>
          </p:nvPicPr>
          <p:blipFill rotWithShape="1">
            <a:blip r:embed="rId79">
              <a:alphaModFix/>
            </a:blip>
            <a:srcRect/>
            <a:stretch/>
          </p:blipFill>
          <p:spPr>
            <a:xfrm>
              <a:off x="8067979" y="1514813"/>
              <a:ext cx="149294" cy="601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4" name="Google Shape;644;p6"/>
            <p:cNvPicPr preferRelativeResize="0"/>
            <p:nvPr/>
          </p:nvPicPr>
          <p:blipFill rotWithShape="1">
            <a:blip r:embed="rId80">
              <a:alphaModFix/>
            </a:blip>
            <a:srcRect/>
            <a:stretch/>
          </p:blipFill>
          <p:spPr>
            <a:xfrm>
              <a:off x="8073795" y="1617326"/>
              <a:ext cx="59618" cy="192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5" name="Google Shape;645;p6"/>
            <p:cNvPicPr preferRelativeResize="0"/>
            <p:nvPr/>
          </p:nvPicPr>
          <p:blipFill rotWithShape="1">
            <a:blip r:embed="rId81">
              <a:alphaModFix/>
            </a:blip>
            <a:srcRect/>
            <a:stretch/>
          </p:blipFill>
          <p:spPr>
            <a:xfrm>
              <a:off x="7976128" y="1676470"/>
              <a:ext cx="124330" cy="1010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6" name="Google Shape;646;p6"/>
            <p:cNvPicPr preferRelativeResize="0"/>
            <p:nvPr/>
          </p:nvPicPr>
          <p:blipFill rotWithShape="1">
            <a:blip r:embed="rId82">
              <a:alphaModFix/>
            </a:blip>
            <a:srcRect/>
            <a:stretch/>
          </p:blipFill>
          <p:spPr>
            <a:xfrm>
              <a:off x="7985574" y="1629689"/>
              <a:ext cx="104461" cy="35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7" name="Google Shape;647;p6"/>
            <p:cNvPicPr preferRelativeResize="0"/>
            <p:nvPr/>
          </p:nvPicPr>
          <p:blipFill rotWithShape="1">
            <a:blip r:embed="rId83">
              <a:alphaModFix/>
            </a:blip>
            <a:srcRect/>
            <a:stretch/>
          </p:blipFill>
          <p:spPr>
            <a:xfrm>
              <a:off x="8021683" y="1516267"/>
              <a:ext cx="71496" cy="168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8" name="Google Shape;648;p6"/>
            <p:cNvPicPr preferRelativeResize="0"/>
            <p:nvPr/>
          </p:nvPicPr>
          <p:blipFill rotWithShape="1">
            <a:blip r:embed="rId84">
              <a:alphaModFix/>
            </a:blip>
            <a:srcRect/>
            <a:stretch/>
          </p:blipFill>
          <p:spPr>
            <a:xfrm>
              <a:off x="7829979" y="1507059"/>
              <a:ext cx="223945" cy="1243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9" name="Google Shape;649;p6"/>
            <p:cNvPicPr preferRelativeResize="0"/>
            <p:nvPr/>
          </p:nvPicPr>
          <p:blipFill rotWithShape="1">
            <a:blip r:embed="rId85">
              <a:alphaModFix/>
            </a:blip>
            <a:srcRect/>
            <a:stretch/>
          </p:blipFill>
          <p:spPr>
            <a:xfrm>
              <a:off x="8139476" y="1449854"/>
              <a:ext cx="277511" cy="276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0" name="Google Shape;650;p6"/>
            <p:cNvPicPr preferRelativeResize="0"/>
            <p:nvPr/>
          </p:nvPicPr>
          <p:blipFill rotWithShape="1">
            <a:blip r:embed="rId86">
              <a:alphaModFix/>
            </a:blip>
            <a:srcRect/>
            <a:stretch/>
          </p:blipFill>
          <p:spPr>
            <a:xfrm>
              <a:off x="7983150" y="1457370"/>
              <a:ext cx="174988" cy="65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1" name="Google Shape;651;p6"/>
            <p:cNvPicPr preferRelativeResize="0"/>
            <p:nvPr/>
          </p:nvPicPr>
          <p:blipFill rotWithShape="1">
            <a:blip r:embed="rId87">
              <a:alphaModFix/>
            </a:blip>
            <a:srcRect/>
            <a:stretch/>
          </p:blipFill>
          <p:spPr>
            <a:xfrm>
              <a:off x="8059978" y="1484519"/>
              <a:ext cx="91613" cy="188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2" name="Google Shape;652;p6"/>
            <p:cNvPicPr preferRelativeResize="0"/>
            <p:nvPr/>
          </p:nvPicPr>
          <p:blipFill rotWithShape="1">
            <a:blip r:embed="rId88">
              <a:alphaModFix/>
            </a:blip>
            <a:srcRect/>
            <a:stretch/>
          </p:blipFill>
          <p:spPr>
            <a:xfrm>
              <a:off x="8048109" y="1810009"/>
              <a:ext cx="25932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3" name="Google Shape;653;p6"/>
            <p:cNvPicPr preferRelativeResize="0"/>
            <p:nvPr/>
          </p:nvPicPr>
          <p:blipFill rotWithShape="1">
            <a:blip r:embed="rId89">
              <a:alphaModFix/>
            </a:blip>
            <a:srcRect/>
            <a:stretch/>
          </p:blipFill>
          <p:spPr>
            <a:xfrm>
              <a:off x="7926192" y="1864059"/>
              <a:ext cx="139601" cy="710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4" name="Google Shape;654;p6"/>
            <p:cNvPicPr preferRelativeResize="0"/>
            <p:nvPr/>
          </p:nvPicPr>
          <p:blipFill rotWithShape="1">
            <a:blip r:embed="rId90">
              <a:alphaModFix/>
            </a:blip>
            <a:srcRect/>
            <a:stretch/>
          </p:blipFill>
          <p:spPr>
            <a:xfrm>
              <a:off x="8166625" y="1711857"/>
              <a:ext cx="97191" cy="2115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5" name="Google Shape;655;p6"/>
            <p:cNvPicPr preferRelativeResize="0"/>
            <p:nvPr/>
          </p:nvPicPr>
          <p:blipFill rotWithShape="1">
            <a:blip r:embed="rId91">
              <a:alphaModFix/>
            </a:blip>
            <a:srcRect/>
            <a:stretch/>
          </p:blipFill>
          <p:spPr>
            <a:xfrm>
              <a:off x="8058524" y="1819948"/>
              <a:ext cx="143725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6" name="Google Shape;656;p6"/>
            <p:cNvPicPr preferRelativeResize="0"/>
            <p:nvPr/>
          </p:nvPicPr>
          <p:blipFill rotWithShape="1">
            <a:blip r:embed="rId92">
              <a:alphaModFix/>
            </a:blip>
            <a:srcRect/>
            <a:stretch/>
          </p:blipFill>
          <p:spPr>
            <a:xfrm>
              <a:off x="8097066" y="1695370"/>
              <a:ext cx="162141" cy="34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7" name="Google Shape;657;p6"/>
            <p:cNvPicPr preferRelativeResize="0"/>
            <p:nvPr/>
          </p:nvPicPr>
          <p:blipFill rotWithShape="1">
            <a:blip r:embed="rId93">
              <a:alphaModFix/>
            </a:blip>
            <a:srcRect/>
            <a:stretch/>
          </p:blipFill>
          <p:spPr>
            <a:xfrm>
              <a:off x="8224305" y="1789654"/>
              <a:ext cx="68351" cy="2493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8" name="Google Shape;658;p6"/>
            <p:cNvPicPr preferRelativeResize="0"/>
            <p:nvPr/>
          </p:nvPicPr>
          <p:blipFill rotWithShape="1">
            <a:blip r:embed="rId94">
              <a:alphaModFix/>
            </a:blip>
            <a:srcRect/>
            <a:stretch/>
          </p:blipFill>
          <p:spPr>
            <a:xfrm>
              <a:off x="8092942" y="2056010"/>
              <a:ext cx="134023" cy="845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9" name="Google Shape;659;p6"/>
            <p:cNvPicPr preferRelativeResize="0"/>
            <p:nvPr/>
          </p:nvPicPr>
          <p:blipFill rotWithShape="1">
            <a:blip r:embed="rId95">
              <a:alphaModFix/>
            </a:blip>
            <a:srcRect/>
            <a:stretch/>
          </p:blipFill>
          <p:spPr>
            <a:xfrm>
              <a:off x="8218974" y="2027169"/>
              <a:ext cx="58649" cy="1902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0" name="Google Shape;660;p6"/>
            <p:cNvPicPr preferRelativeResize="0"/>
            <p:nvPr/>
          </p:nvPicPr>
          <p:blipFill rotWithShape="1">
            <a:blip r:embed="rId96">
              <a:alphaModFix/>
            </a:blip>
            <a:srcRect/>
            <a:stretch/>
          </p:blipFill>
          <p:spPr>
            <a:xfrm>
              <a:off x="8232297" y="2019900"/>
              <a:ext cx="62042" cy="210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1" name="Google Shape;661;p6"/>
            <p:cNvPicPr preferRelativeResize="0"/>
            <p:nvPr/>
          </p:nvPicPr>
          <p:blipFill rotWithShape="1">
            <a:blip r:embed="rId97">
              <a:alphaModFix/>
            </a:blip>
            <a:srcRect/>
            <a:stretch/>
          </p:blipFill>
          <p:spPr>
            <a:xfrm>
              <a:off x="8260415" y="2017715"/>
              <a:ext cx="12362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2" name="Google Shape;662;p6"/>
            <p:cNvPicPr preferRelativeResize="0"/>
            <p:nvPr/>
          </p:nvPicPr>
          <p:blipFill rotWithShape="1">
            <a:blip r:embed="rId98">
              <a:alphaModFix/>
            </a:blip>
            <a:srcRect/>
            <a:stretch/>
          </p:blipFill>
          <p:spPr>
            <a:xfrm>
              <a:off x="8198857" y="1834487"/>
              <a:ext cx="175711" cy="127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3" name="Google Shape;663;p6"/>
            <p:cNvPicPr preferRelativeResize="0"/>
            <p:nvPr/>
          </p:nvPicPr>
          <p:blipFill rotWithShape="1">
            <a:blip r:embed="rId99">
              <a:alphaModFix/>
            </a:blip>
            <a:srcRect/>
            <a:stretch/>
          </p:blipFill>
          <p:spPr>
            <a:xfrm>
              <a:off x="8355183" y="1851696"/>
              <a:ext cx="19385" cy="1965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4" name="Google Shape;664;p6"/>
            <p:cNvPicPr preferRelativeResize="0"/>
            <p:nvPr/>
          </p:nvPicPr>
          <p:blipFill rotWithShape="1">
            <a:blip r:embed="rId100">
              <a:alphaModFix/>
            </a:blip>
            <a:srcRect/>
            <a:stretch/>
          </p:blipFill>
          <p:spPr>
            <a:xfrm>
              <a:off x="8375053" y="2045101"/>
              <a:ext cx="13085" cy="1388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5" name="Google Shape;665;p6"/>
            <p:cNvPicPr preferRelativeResize="0"/>
            <p:nvPr/>
          </p:nvPicPr>
          <p:blipFill rotWithShape="1">
            <a:blip r:embed="rId101">
              <a:alphaModFix/>
            </a:blip>
            <a:srcRect/>
            <a:stretch/>
          </p:blipFill>
          <p:spPr>
            <a:xfrm>
              <a:off x="8231575" y="2030077"/>
              <a:ext cx="120453" cy="102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6" name="Google Shape;666;p6"/>
            <p:cNvPicPr preferRelativeResize="0"/>
            <p:nvPr/>
          </p:nvPicPr>
          <p:blipFill rotWithShape="1">
            <a:blip r:embed="rId102">
              <a:alphaModFix/>
            </a:blip>
            <a:srcRect/>
            <a:stretch/>
          </p:blipFill>
          <p:spPr>
            <a:xfrm>
              <a:off x="8314950" y="1815824"/>
              <a:ext cx="199951" cy="66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7" name="Google Shape;667;p6"/>
            <p:cNvPicPr preferRelativeResize="0"/>
            <p:nvPr/>
          </p:nvPicPr>
          <p:blipFill rotWithShape="1">
            <a:blip r:embed="rId103">
              <a:alphaModFix/>
            </a:blip>
            <a:srcRect/>
            <a:stretch/>
          </p:blipFill>
          <p:spPr>
            <a:xfrm>
              <a:off x="8398325" y="1851696"/>
              <a:ext cx="46771" cy="161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8" name="Google Shape;668;p6"/>
            <p:cNvPicPr preferRelativeResize="0"/>
            <p:nvPr/>
          </p:nvPicPr>
          <p:blipFill rotWithShape="1">
            <a:blip r:embed="rId104">
              <a:alphaModFix/>
            </a:blip>
            <a:srcRect/>
            <a:stretch/>
          </p:blipFill>
          <p:spPr>
            <a:xfrm>
              <a:off x="8258961" y="1702402"/>
              <a:ext cx="187104" cy="102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9" name="Google Shape;669;p6"/>
            <p:cNvPicPr preferRelativeResize="0"/>
            <p:nvPr/>
          </p:nvPicPr>
          <p:blipFill rotWithShape="1">
            <a:blip r:embed="rId105">
              <a:alphaModFix/>
            </a:blip>
            <a:srcRect/>
            <a:stretch/>
          </p:blipFill>
          <p:spPr>
            <a:xfrm>
              <a:off x="8356637" y="1742873"/>
              <a:ext cx="30778" cy="210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0" name="Google Shape;670;p6"/>
            <p:cNvPicPr preferRelativeResize="0"/>
            <p:nvPr/>
          </p:nvPicPr>
          <p:blipFill rotWithShape="1">
            <a:blip r:embed="rId106">
              <a:alphaModFix/>
            </a:blip>
            <a:srcRect/>
            <a:stretch/>
          </p:blipFill>
          <p:spPr>
            <a:xfrm>
              <a:off x="8347914" y="1780446"/>
              <a:ext cx="155841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1" name="Google Shape;671;p6"/>
            <p:cNvPicPr preferRelativeResize="0"/>
            <p:nvPr/>
          </p:nvPicPr>
          <p:blipFill rotWithShape="1">
            <a:blip r:embed="rId107">
              <a:alphaModFix/>
            </a:blip>
            <a:srcRect/>
            <a:stretch/>
          </p:blipFill>
          <p:spPr>
            <a:xfrm>
              <a:off x="8482422" y="1794016"/>
              <a:ext cx="21570" cy="2283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2" name="Google Shape;672;p6"/>
            <p:cNvPicPr preferRelativeResize="0"/>
            <p:nvPr/>
          </p:nvPicPr>
          <p:blipFill rotWithShape="1">
            <a:blip r:embed="rId108">
              <a:alphaModFix/>
            </a:blip>
            <a:srcRect/>
            <a:stretch/>
          </p:blipFill>
          <p:spPr>
            <a:xfrm>
              <a:off x="8384023" y="1863812"/>
              <a:ext cx="211829" cy="104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3" name="Google Shape;673;p6"/>
            <p:cNvPicPr preferRelativeResize="0"/>
            <p:nvPr/>
          </p:nvPicPr>
          <p:blipFill rotWithShape="1">
            <a:blip r:embed="rId109">
              <a:alphaModFix/>
            </a:blip>
            <a:srcRect/>
            <a:stretch/>
          </p:blipFill>
          <p:spPr>
            <a:xfrm>
              <a:off x="8520470" y="1944764"/>
              <a:ext cx="8970" cy="1972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4" name="Google Shape;674;p6"/>
            <p:cNvPicPr preferRelativeResize="0"/>
            <p:nvPr/>
          </p:nvPicPr>
          <p:blipFill rotWithShape="1">
            <a:blip r:embed="rId110">
              <a:alphaModFix/>
            </a:blip>
            <a:srcRect/>
            <a:stretch/>
          </p:blipFill>
          <p:spPr>
            <a:xfrm>
              <a:off x="8456005" y="1977966"/>
              <a:ext cx="110029" cy="1502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5" name="Google Shape;675;p6"/>
            <p:cNvPicPr preferRelativeResize="0"/>
            <p:nvPr/>
          </p:nvPicPr>
          <p:blipFill rotWithShape="1">
            <a:blip r:embed="rId111">
              <a:alphaModFix/>
            </a:blip>
            <a:srcRect/>
            <a:stretch/>
          </p:blipFill>
          <p:spPr>
            <a:xfrm>
              <a:off x="8393469" y="1993236"/>
              <a:ext cx="146148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6" name="Google Shape;676;p6"/>
            <p:cNvPicPr preferRelativeResize="0"/>
            <p:nvPr/>
          </p:nvPicPr>
          <p:blipFill rotWithShape="1">
            <a:blip r:embed="rId112">
              <a:alphaModFix/>
            </a:blip>
            <a:srcRect/>
            <a:stretch/>
          </p:blipFill>
          <p:spPr>
            <a:xfrm>
              <a:off x="8462552" y="2138168"/>
              <a:ext cx="52349" cy="166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7" name="Google Shape;677;p6"/>
            <p:cNvPicPr preferRelativeResize="0"/>
            <p:nvPr/>
          </p:nvPicPr>
          <p:blipFill rotWithShape="1">
            <a:blip r:embed="rId113">
              <a:alphaModFix/>
            </a:blip>
            <a:srcRect/>
            <a:stretch/>
          </p:blipFill>
          <p:spPr>
            <a:xfrm>
              <a:off x="8307680" y="2164832"/>
              <a:ext cx="220791" cy="69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8" name="Google Shape;678;p6"/>
            <p:cNvPicPr preferRelativeResize="0"/>
            <p:nvPr/>
          </p:nvPicPr>
          <p:blipFill rotWithShape="1">
            <a:blip r:embed="rId114">
              <a:alphaModFix/>
            </a:blip>
            <a:srcRect/>
            <a:stretch/>
          </p:blipFill>
          <p:spPr>
            <a:xfrm>
              <a:off x="8528956" y="2199488"/>
              <a:ext cx="89912" cy="110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9" name="Google Shape;679;p6"/>
            <p:cNvPicPr preferRelativeResize="0"/>
            <p:nvPr/>
          </p:nvPicPr>
          <p:blipFill rotWithShape="1">
            <a:blip r:embed="rId115">
              <a:alphaModFix/>
            </a:blip>
            <a:srcRect/>
            <a:stretch/>
          </p:blipFill>
          <p:spPr>
            <a:xfrm>
              <a:off x="8376754" y="2171370"/>
              <a:ext cx="223945" cy="860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0" name="Google Shape;680;p6"/>
            <p:cNvPicPr preferRelativeResize="0"/>
            <p:nvPr/>
          </p:nvPicPr>
          <p:blipFill rotWithShape="1">
            <a:blip r:embed="rId116">
              <a:alphaModFix/>
            </a:blip>
            <a:srcRect/>
            <a:stretch/>
          </p:blipFill>
          <p:spPr>
            <a:xfrm>
              <a:off x="8598030" y="2252807"/>
              <a:ext cx="27386" cy="2195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1" name="Google Shape;681;p6"/>
            <p:cNvPicPr preferRelativeResize="0"/>
            <p:nvPr/>
          </p:nvPicPr>
          <p:blipFill rotWithShape="1">
            <a:blip r:embed="rId117">
              <a:alphaModFix/>
            </a:blip>
            <a:srcRect/>
            <a:stretch/>
          </p:blipFill>
          <p:spPr>
            <a:xfrm>
              <a:off x="8364629" y="2356783"/>
              <a:ext cx="244784" cy="110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2" name="Google Shape;682;p6"/>
            <p:cNvPicPr preferRelativeResize="0"/>
            <p:nvPr/>
          </p:nvPicPr>
          <p:blipFill rotWithShape="1">
            <a:blip r:embed="rId118">
              <a:alphaModFix/>
            </a:blip>
            <a:srcRect/>
            <a:stretch/>
          </p:blipFill>
          <p:spPr>
            <a:xfrm>
              <a:off x="8294101" y="2465121"/>
              <a:ext cx="79497" cy="1061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3" name="Google Shape;683;p6"/>
            <p:cNvPicPr preferRelativeResize="0"/>
            <p:nvPr/>
          </p:nvPicPr>
          <p:blipFill rotWithShape="1">
            <a:blip r:embed="rId119">
              <a:alphaModFix/>
            </a:blip>
            <a:srcRect/>
            <a:stretch/>
          </p:blipFill>
          <p:spPr>
            <a:xfrm>
              <a:off x="8209282" y="2438942"/>
              <a:ext cx="149294" cy="506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4" name="Google Shape;684;p6"/>
            <p:cNvPicPr preferRelativeResize="0"/>
            <p:nvPr/>
          </p:nvPicPr>
          <p:blipFill rotWithShape="1">
            <a:blip r:embed="rId120">
              <a:alphaModFix/>
            </a:blip>
            <a:srcRect/>
            <a:stretch/>
          </p:blipFill>
          <p:spPr>
            <a:xfrm>
              <a:off x="8533080" y="2320674"/>
              <a:ext cx="193404" cy="91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5" name="Google Shape;685;p6"/>
            <p:cNvPicPr preferRelativeResize="0"/>
            <p:nvPr/>
          </p:nvPicPr>
          <p:blipFill rotWithShape="1">
            <a:blip r:embed="rId121">
              <a:alphaModFix/>
            </a:blip>
            <a:srcRect/>
            <a:stretch/>
          </p:blipFill>
          <p:spPr>
            <a:xfrm>
              <a:off x="8634871" y="2328665"/>
              <a:ext cx="59618" cy="1805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6" name="Google Shape;686;p6"/>
            <p:cNvPicPr preferRelativeResize="0"/>
            <p:nvPr/>
          </p:nvPicPr>
          <p:blipFill rotWithShape="1">
            <a:blip r:embed="rId122">
              <a:alphaModFix/>
            </a:blip>
            <a:srcRect/>
            <a:stretch/>
          </p:blipFill>
          <p:spPr>
            <a:xfrm>
              <a:off x="8581067" y="2389263"/>
              <a:ext cx="30778" cy="18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7" name="Google Shape;687;p6"/>
            <p:cNvPicPr preferRelativeResize="0"/>
            <p:nvPr/>
          </p:nvPicPr>
          <p:blipFill rotWithShape="1">
            <a:blip r:embed="rId123">
              <a:alphaModFix/>
            </a:blip>
            <a:srcRect/>
            <a:stretch/>
          </p:blipFill>
          <p:spPr>
            <a:xfrm>
              <a:off x="8542525" y="2415917"/>
              <a:ext cx="174257" cy="794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8" name="Google Shape;688;p6"/>
            <p:cNvPicPr preferRelativeResize="0"/>
            <p:nvPr/>
          </p:nvPicPr>
          <p:blipFill rotWithShape="1">
            <a:blip r:embed="rId124">
              <a:alphaModFix/>
            </a:blip>
            <a:srcRect/>
            <a:stretch/>
          </p:blipFill>
          <p:spPr>
            <a:xfrm>
              <a:off x="8668557" y="2418103"/>
              <a:ext cx="16239" cy="1388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9" name="Google Shape;689;p6"/>
            <p:cNvPicPr preferRelativeResize="0"/>
            <p:nvPr/>
          </p:nvPicPr>
          <p:blipFill rotWithShape="1">
            <a:blip r:embed="rId125">
              <a:alphaModFix/>
            </a:blip>
            <a:srcRect/>
            <a:stretch/>
          </p:blipFill>
          <p:spPr>
            <a:xfrm>
              <a:off x="8606031" y="2436034"/>
              <a:ext cx="216676" cy="918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0" name="Google Shape;690;p6"/>
            <p:cNvPicPr preferRelativeResize="0"/>
            <p:nvPr/>
          </p:nvPicPr>
          <p:blipFill rotWithShape="1">
            <a:blip r:embed="rId126">
              <a:alphaModFix/>
            </a:blip>
            <a:srcRect/>
            <a:stretch/>
          </p:blipFill>
          <p:spPr>
            <a:xfrm>
              <a:off x="8785372" y="2443304"/>
              <a:ext cx="14785" cy="1539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1" name="Google Shape;691;p6"/>
            <p:cNvPicPr preferRelativeResize="0"/>
            <p:nvPr/>
          </p:nvPicPr>
          <p:blipFill rotWithShape="1">
            <a:blip r:embed="rId127">
              <a:alphaModFix/>
            </a:blip>
            <a:srcRect/>
            <a:stretch/>
          </p:blipFill>
          <p:spPr>
            <a:xfrm>
              <a:off x="8742962" y="2434096"/>
              <a:ext cx="133301" cy="550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2" name="Google Shape;692;p6"/>
            <p:cNvPicPr preferRelativeResize="0"/>
            <p:nvPr/>
          </p:nvPicPr>
          <p:blipFill rotWithShape="1">
            <a:blip r:embed="rId128">
              <a:alphaModFix/>
            </a:blip>
            <a:srcRect/>
            <a:stretch/>
          </p:blipFill>
          <p:spPr>
            <a:xfrm>
              <a:off x="8843299" y="2452027"/>
              <a:ext cx="21808" cy="1805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3" name="Google Shape;693;p6"/>
            <p:cNvPicPr preferRelativeResize="0"/>
            <p:nvPr/>
          </p:nvPicPr>
          <p:blipFill rotWithShape="1">
            <a:blip r:embed="rId129">
              <a:alphaModFix/>
            </a:blip>
            <a:srcRect/>
            <a:stretch/>
          </p:blipFill>
          <p:spPr>
            <a:xfrm>
              <a:off x="8710245" y="2527163"/>
              <a:ext cx="149294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4" name="Google Shape;694;p6"/>
            <p:cNvPicPr preferRelativeResize="0"/>
            <p:nvPr/>
          </p:nvPicPr>
          <p:blipFill rotWithShape="1">
            <a:blip r:embed="rId130">
              <a:alphaModFix/>
            </a:blip>
            <a:srcRect/>
            <a:stretch/>
          </p:blipFill>
          <p:spPr>
            <a:xfrm>
              <a:off x="8838453" y="2422465"/>
              <a:ext cx="154140" cy="153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5" name="Google Shape;695;p6"/>
            <p:cNvPicPr preferRelativeResize="0"/>
            <p:nvPr/>
          </p:nvPicPr>
          <p:blipFill rotWithShape="1">
            <a:blip r:embed="rId131">
              <a:alphaModFix/>
            </a:blip>
            <a:srcRect/>
            <a:stretch/>
          </p:blipFill>
          <p:spPr>
            <a:xfrm>
              <a:off x="8868024" y="2508263"/>
              <a:ext cx="32964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6" name="Google Shape;696;p6"/>
            <p:cNvPicPr preferRelativeResize="0"/>
            <p:nvPr/>
          </p:nvPicPr>
          <p:blipFill rotWithShape="1">
            <a:blip r:embed="rId132">
              <a:alphaModFix/>
            </a:blip>
            <a:srcRect/>
            <a:stretch/>
          </p:blipFill>
          <p:spPr>
            <a:xfrm>
              <a:off x="8369475" y="2254992"/>
              <a:ext cx="153418" cy="896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7" name="Google Shape;697;p6"/>
            <p:cNvPicPr preferRelativeResize="0"/>
            <p:nvPr/>
          </p:nvPicPr>
          <p:blipFill rotWithShape="1">
            <a:blip r:embed="rId133">
              <a:alphaModFix/>
            </a:blip>
            <a:srcRect/>
            <a:stretch/>
          </p:blipFill>
          <p:spPr>
            <a:xfrm>
              <a:off x="8291678" y="2263716"/>
              <a:ext cx="77312" cy="153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8" name="Google Shape;698;p6"/>
            <p:cNvPicPr preferRelativeResize="0"/>
            <p:nvPr/>
          </p:nvPicPr>
          <p:blipFill rotWithShape="1">
            <a:blip r:embed="rId134">
              <a:alphaModFix/>
            </a:blip>
            <a:srcRect/>
            <a:stretch/>
          </p:blipFill>
          <p:spPr>
            <a:xfrm>
              <a:off x="8742230" y="1803461"/>
              <a:ext cx="259086" cy="1020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99" name="Google Shape;699;p6"/>
            <p:cNvPicPr preferRelativeResize="0"/>
            <p:nvPr/>
          </p:nvPicPr>
          <p:blipFill rotWithShape="1">
            <a:blip r:embed="rId135">
              <a:alphaModFix/>
            </a:blip>
            <a:srcRect/>
            <a:stretch/>
          </p:blipFill>
          <p:spPr>
            <a:xfrm>
              <a:off x="8831183" y="1820670"/>
              <a:ext cx="147840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0" name="Google Shape;700;p6"/>
            <p:cNvPicPr preferRelativeResize="0"/>
            <p:nvPr/>
          </p:nvPicPr>
          <p:blipFill rotWithShape="1">
            <a:blip r:embed="rId136">
              <a:alphaModFix/>
            </a:blip>
            <a:srcRect/>
            <a:stretch/>
          </p:blipFill>
          <p:spPr>
            <a:xfrm>
              <a:off x="8665403" y="2010445"/>
              <a:ext cx="184681" cy="40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1" name="Google Shape;701;p6"/>
            <p:cNvPicPr preferRelativeResize="0"/>
            <p:nvPr/>
          </p:nvPicPr>
          <p:blipFill rotWithShape="1">
            <a:blip r:embed="rId137">
              <a:alphaModFix/>
            </a:blip>
            <a:srcRect/>
            <a:stretch/>
          </p:blipFill>
          <p:spPr>
            <a:xfrm>
              <a:off x="8751932" y="2035655"/>
              <a:ext cx="33933" cy="1633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2" name="Google Shape;702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8692551" y="2117329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3" name="Google Shape;703;p6"/>
            <p:cNvPicPr preferRelativeResize="0"/>
            <p:nvPr/>
          </p:nvPicPr>
          <p:blipFill rotWithShape="1">
            <a:blip r:embed="rId138">
              <a:alphaModFix/>
            </a:blip>
            <a:srcRect/>
            <a:stretch/>
          </p:blipFill>
          <p:spPr>
            <a:xfrm>
              <a:off x="8471275" y="2099389"/>
              <a:ext cx="226121" cy="794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4" name="Google Shape;704;p6"/>
            <p:cNvPicPr preferRelativeResize="0"/>
            <p:nvPr/>
          </p:nvPicPr>
          <p:blipFill rotWithShape="1">
            <a:blip r:embed="rId139">
              <a:alphaModFix/>
            </a:blip>
            <a:srcRect/>
            <a:stretch/>
          </p:blipFill>
          <p:spPr>
            <a:xfrm>
              <a:off x="8491392" y="1938463"/>
              <a:ext cx="216676" cy="630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5" name="Google Shape;705;p6"/>
            <p:cNvPicPr preferRelativeResize="0"/>
            <p:nvPr/>
          </p:nvPicPr>
          <p:blipFill rotWithShape="1">
            <a:blip r:embed="rId140">
              <a:alphaModFix/>
            </a:blip>
            <a:srcRect/>
            <a:stretch/>
          </p:blipFill>
          <p:spPr>
            <a:xfrm>
              <a:off x="8444858" y="2003413"/>
              <a:ext cx="21086" cy="1711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6" name="Google Shape;706;p6"/>
            <p:cNvPicPr preferRelativeResize="0"/>
            <p:nvPr/>
          </p:nvPicPr>
          <p:blipFill rotWithShape="1">
            <a:blip r:embed="rId141">
              <a:alphaModFix/>
            </a:blip>
            <a:srcRect/>
            <a:stretch/>
          </p:blipFill>
          <p:spPr>
            <a:xfrm>
              <a:off x="8100943" y="2180825"/>
              <a:ext cx="164564" cy="40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7" name="Google Shape;707;p6"/>
            <p:cNvPicPr preferRelativeResize="0"/>
            <p:nvPr/>
          </p:nvPicPr>
          <p:blipFill rotWithShape="1">
            <a:blip r:embed="rId142">
              <a:alphaModFix/>
            </a:blip>
            <a:srcRect/>
            <a:stretch/>
          </p:blipFill>
          <p:spPr>
            <a:xfrm>
              <a:off x="8121060" y="2129445"/>
              <a:ext cx="244784" cy="622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8" name="Google Shape;708;p6"/>
            <p:cNvPicPr preferRelativeResize="0"/>
            <p:nvPr/>
          </p:nvPicPr>
          <p:blipFill rotWithShape="1">
            <a:blip r:embed="rId143">
              <a:alphaModFix/>
            </a:blip>
            <a:srcRect/>
            <a:stretch/>
          </p:blipFill>
          <p:spPr>
            <a:xfrm>
              <a:off x="8132207" y="2123867"/>
              <a:ext cx="78044" cy="2268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09" name="Google Shape;709;p6"/>
            <p:cNvPicPr preferRelativeResize="0"/>
            <p:nvPr/>
          </p:nvPicPr>
          <p:blipFill rotWithShape="1">
            <a:blip r:embed="rId144">
              <a:alphaModFix/>
            </a:blip>
            <a:srcRect/>
            <a:stretch/>
          </p:blipFill>
          <p:spPr>
            <a:xfrm>
              <a:off x="7851550" y="2214759"/>
              <a:ext cx="263210" cy="1083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0" name="Google Shape;710;p6"/>
            <p:cNvPicPr preferRelativeResize="0"/>
            <p:nvPr/>
          </p:nvPicPr>
          <p:blipFill rotWithShape="1">
            <a:blip r:embed="rId145">
              <a:alphaModFix/>
            </a:blip>
            <a:srcRect/>
            <a:stretch/>
          </p:blipFill>
          <p:spPr>
            <a:xfrm>
              <a:off x="7681654" y="1957126"/>
              <a:ext cx="609548" cy="2268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1" name="Google Shape;711;p6"/>
            <p:cNvPicPr preferRelativeResize="0"/>
            <p:nvPr/>
          </p:nvPicPr>
          <p:blipFill rotWithShape="1">
            <a:blip r:embed="rId146">
              <a:alphaModFix/>
            </a:blip>
            <a:srcRect/>
            <a:stretch/>
          </p:blipFill>
          <p:spPr>
            <a:xfrm>
              <a:off x="7716310" y="1873505"/>
              <a:ext cx="316766" cy="1221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2" name="Google Shape;712;p6"/>
            <p:cNvPicPr preferRelativeResize="0"/>
            <p:nvPr/>
          </p:nvPicPr>
          <p:blipFill rotWithShape="1">
            <a:blip r:embed="rId147">
              <a:alphaModFix/>
            </a:blip>
            <a:srcRect/>
            <a:stretch/>
          </p:blipFill>
          <p:spPr>
            <a:xfrm>
              <a:off x="7641659" y="1727603"/>
              <a:ext cx="442798" cy="134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3" name="Google Shape;713;p6"/>
            <p:cNvPicPr preferRelativeResize="0"/>
            <p:nvPr/>
          </p:nvPicPr>
          <p:blipFill rotWithShape="1">
            <a:blip r:embed="rId148">
              <a:alphaModFix/>
            </a:blip>
            <a:srcRect/>
            <a:stretch/>
          </p:blipFill>
          <p:spPr>
            <a:xfrm>
              <a:off x="7555138" y="1580494"/>
              <a:ext cx="381725" cy="161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4" name="Google Shape;714;p6"/>
            <p:cNvPicPr preferRelativeResize="0"/>
            <p:nvPr/>
          </p:nvPicPr>
          <p:blipFill rotWithShape="1">
            <a:blip r:embed="rId149">
              <a:alphaModFix/>
            </a:blip>
            <a:srcRect/>
            <a:stretch/>
          </p:blipFill>
          <p:spPr>
            <a:xfrm>
              <a:off x="7190384" y="1455669"/>
              <a:ext cx="888504" cy="3414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5" name="Google Shape;715;p6"/>
            <p:cNvPicPr preferRelativeResize="0"/>
            <p:nvPr/>
          </p:nvPicPr>
          <p:blipFill rotWithShape="1">
            <a:blip r:embed="rId150">
              <a:alphaModFix/>
            </a:blip>
            <a:srcRect/>
            <a:stretch/>
          </p:blipFill>
          <p:spPr>
            <a:xfrm>
              <a:off x="6876031" y="1780446"/>
              <a:ext cx="1007751" cy="461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6" name="Google Shape;716;p6"/>
            <p:cNvPicPr preferRelativeResize="0"/>
            <p:nvPr/>
          </p:nvPicPr>
          <p:blipFill rotWithShape="1">
            <a:blip r:embed="rId151">
              <a:alphaModFix/>
            </a:blip>
            <a:srcRect/>
            <a:stretch/>
          </p:blipFill>
          <p:spPr>
            <a:xfrm>
              <a:off x="7167112" y="1882722"/>
              <a:ext cx="826699" cy="3645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7" name="Google Shape;717;p6"/>
            <p:cNvPicPr preferRelativeResize="0"/>
            <p:nvPr/>
          </p:nvPicPr>
          <p:blipFill rotWithShape="1">
            <a:blip r:embed="rId152">
              <a:alphaModFix/>
            </a:blip>
            <a:srcRect/>
            <a:stretch/>
          </p:blipFill>
          <p:spPr>
            <a:xfrm>
              <a:off x="7104586" y="2076849"/>
              <a:ext cx="1030291" cy="5765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8" name="Google Shape;718;p6"/>
            <p:cNvPicPr preferRelativeResize="0"/>
            <p:nvPr/>
          </p:nvPicPr>
          <p:blipFill rotWithShape="1">
            <a:blip r:embed="rId153">
              <a:alphaModFix/>
            </a:blip>
            <a:srcRect/>
            <a:stretch/>
          </p:blipFill>
          <p:spPr>
            <a:xfrm>
              <a:off x="7116702" y="2302011"/>
              <a:ext cx="982303" cy="6025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9" name="Google Shape;719;p6"/>
            <p:cNvPicPr preferRelativeResize="0"/>
            <p:nvPr/>
          </p:nvPicPr>
          <p:blipFill rotWithShape="1">
            <a:blip r:embed="rId154">
              <a:alphaModFix/>
            </a:blip>
            <a:srcRect/>
            <a:stretch/>
          </p:blipFill>
          <p:spPr>
            <a:xfrm>
              <a:off x="7981459" y="2379076"/>
              <a:ext cx="562282" cy="6495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0" name="Google Shape;720;p6"/>
            <p:cNvPicPr preferRelativeResize="0"/>
            <p:nvPr/>
          </p:nvPicPr>
          <p:blipFill rotWithShape="1">
            <a:blip r:embed="rId155">
              <a:alphaModFix/>
            </a:blip>
            <a:srcRect/>
            <a:stretch/>
          </p:blipFill>
          <p:spPr>
            <a:xfrm>
              <a:off x="8424010" y="2588968"/>
              <a:ext cx="365001" cy="541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1" name="Google Shape;721;p6"/>
            <p:cNvPicPr preferRelativeResize="0"/>
            <p:nvPr/>
          </p:nvPicPr>
          <p:blipFill rotWithShape="1">
            <a:blip r:embed="rId156">
              <a:alphaModFix/>
            </a:blip>
            <a:srcRect/>
            <a:stretch/>
          </p:blipFill>
          <p:spPr>
            <a:xfrm>
              <a:off x="8705398" y="2702390"/>
              <a:ext cx="294473" cy="5348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2" name="Google Shape;722;p6"/>
            <p:cNvPicPr preferRelativeResize="0"/>
            <p:nvPr/>
          </p:nvPicPr>
          <p:blipFill rotWithShape="1">
            <a:blip r:embed="rId157">
              <a:alphaModFix/>
            </a:blip>
            <a:srcRect/>
            <a:stretch/>
          </p:blipFill>
          <p:spPr>
            <a:xfrm>
              <a:off x="8816882" y="2563758"/>
              <a:ext cx="264663" cy="664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3" name="Google Shape;723;p6"/>
            <p:cNvPicPr preferRelativeResize="0"/>
            <p:nvPr/>
          </p:nvPicPr>
          <p:blipFill rotWithShape="1">
            <a:blip r:embed="rId158">
              <a:alphaModFix/>
            </a:blip>
            <a:srcRect/>
            <a:stretch/>
          </p:blipFill>
          <p:spPr>
            <a:xfrm>
              <a:off x="8961092" y="2607146"/>
              <a:ext cx="284780" cy="6575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4" name="Google Shape;724;p6"/>
            <p:cNvPicPr preferRelativeResize="0"/>
            <p:nvPr/>
          </p:nvPicPr>
          <p:blipFill rotWithShape="1">
            <a:blip r:embed="rId159">
              <a:alphaModFix/>
            </a:blip>
            <a:srcRect/>
            <a:stretch/>
          </p:blipFill>
          <p:spPr>
            <a:xfrm>
              <a:off x="8228420" y="2517708"/>
              <a:ext cx="952493" cy="6265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5" name="Google Shape;725;p6"/>
            <p:cNvPicPr preferRelativeResize="0"/>
            <p:nvPr/>
          </p:nvPicPr>
          <p:blipFill rotWithShape="1">
            <a:blip r:embed="rId160">
              <a:alphaModFix/>
            </a:blip>
            <a:srcRect/>
            <a:stretch/>
          </p:blipFill>
          <p:spPr>
            <a:xfrm>
              <a:off x="7661775" y="2573213"/>
              <a:ext cx="1151229" cy="479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6" name="Google Shape;726;p6"/>
            <p:cNvPicPr preferRelativeResize="0"/>
            <p:nvPr/>
          </p:nvPicPr>
          <p:blipFill rotWithShape="1">
            <a:blip r:embed="rId161">
              <a:alphaModFix/>
            </a:blip>
            <a:srcRect/>
            <a:stretch/>
          </p:blipFill>
          <p:spPr>
            <a:xfrm>
              <a:off x="7313014" y="2514801"/>
              <a:ext cx="1363781" cy="461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7" name="Google Shape;727;p6"/>
            <p:cNvPicPr preferRelativeResize="0"/>
            <p:nvPr/>
          </p:nvPicPr>
          <p:blipFill rotWithShape="1">
            <a:blip r:embed="rId162">
              <a:alphaModFix/>
            </a:blip>
            <a:srcRect/>
            <a:stretch/>
          </p:blipFill>
          <p:spPr>
            <a:xfrm>
              <a:off x="7193529" y="2410102"/>
              <a:ext cx="1355780" cy="360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8" name="Google Shape;728;p6"/>
            <p:cNvPicPr preferRelativeResize="0"/>
            <p:nvPr/>
          </p:nvPicPr>
          <p:blipFill rotWithShape="1">
            <a:blip r:embed="rId163">
              <a:alphaModFix/>
            </a:blip>
            <a:srcRect/>
            <a:stretch/>
          </p:blipFill>
          <p:spPr>
            <a:xfrm>
              <a:off x="6699836" y="2327212"/>
              <a:ext cx="1473573" cy="397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29" name="Google Shape;729;p6"/>
            <p:cNvPicPr preferRelativeResize="0"/>
            <p:nvPr/>
          </p:nvPicPr>
          <p:blipFill rotWithShape="1">
            <a:blip r:embed="rId164">
              <a:alphaModFix/>
            </a:blip>
            <a:srcRect/>
            <a:stretch/>
          </p:blipFill>
          <p:spPr>
            <a:xfrm>
              <a:off x="7005940" y="2197303"/>
              <a:ext cx="949339" cy="3356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0" name="Google Shape;730;p6"/>
            <p:cNvPicPr preferRelativeResize="0"/>
            <p:nvPr/>
          </p:nvPicPr>
          <p:blipFill rotWithShape="1">
            <a:blip r:embed="rId165">
              <a:alphaModFix/>
            </a:blip>
            <a:srcRect/>
            <a:stretch/>
          </p:blipFill>
          <p:spPr>
            <a:xfrm>
              <a:off x="7048350" y="2034439"/>
              <a:ext cx="972601" cy="3565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1" name="Google Shape;731;p6"/>
            <p:cNvPicPr preferRelativeResize="0"/>
            <p:nvPr/>
          </p:nvPicPr>
          <p:blipFill rotWithShape="1">
            <a:blip r:embed="rId166">
              <a:alphaModFix/>
            </a:blip>
            <a:srcRect/>
            <a:stretch/>
          </p:blipFill>
          <p:spPr>
            <a:xfrm>
              <a:off x="7052474" y="1861873"/>
              <a:ext cx="1008720" cy="2324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2" name="Google Shape;732;p6"/>
            <p:cNvPicPr preferRelativeResize="0"/>
            <p:nvPr/>
          </p:nvPicPr>
          <p:blipFill rotWithShape="1">
            <a:blip r:embed="rId167">
              <a:alphaModFix/>
            </a:blip>
            <a:srcRect/>
            <a:stretch/>
          </p:blipFill>
          <p:spPr>
            <a:xfrm>
              <a:off x="6778364" y="1754505"/>
              <a:ext cx="1145651" cy="2615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3" name="Google Shape;733;p6"/>
            <p:cNvPicPr preferRelativeResize="0"/>
            <p:nvPr/>
          </p:nvPicPr>
          <p:blipFill rotWithShape="1">
            <a:blip r:embed="rId168">
              <a:alphaModFix/>
            </a:blip>
            <a:srcRect/>
            <a:stretch/>
          </p:blipFill>
          <p:spPr>
            <a:xfrm>
              <a:off x="6696443" y="1750874"/>
              <a:ext cx="702368" cy="3010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4" name="Google Shape;734;p6"/>
            <p:cNvPicPr preferRelativeResize="0"/>
            <p:nvPr/>
          </p:nvPicPr>
          <p:blipFill rotWithShape="1">
            <a:blip r:embed="rId169">
              <a:alphaModFix/>
            </a:blip>
            <a:srcRect/>
            <a:stretch/>
          </p:blipFill>
          <p:spPr>
            <a:xfrm>
              <a:off x="6521701" y="2042925"/>
              <a:ext cx="704792" cy="2937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5" name="Google Shape;735;p6"/>
            <p:cNvPicPr preferRelativeResize="0"/>
            <p:nvPr/>
          </p:nvPicPr>
          <p:blipFill rotWithShape="1">
            <a:blip r:embed="rId170">
              <a:alphaModFix/>
            </a:blip>
            <a:srcRect/>
            <a:stretch/>
          </p:blipFill>
          <p:spPr>
            <a:xfrm>
              <a:off x="7364879" y="1552376"/>
              <a:ext cx="427043" cy="11323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6" name="Google Shape;736;p6"/>
            <p:cNvPicPr preferRelativeResize="0"/>
            <p:nvPr/>
          </p:nvPicPr>
          <p:blipFill rotWithShape="1">
            <a:blip r:embed="rId171">
              <a:alphaModFix/>
            </a:blip>
            <a:srcRect/>
            <a:stretch/>
          </p:blipFill>
          <p:spPr>
            <a:xfrm>
              <a:off x="7170267" y="1665076"/>
              <a:ext cx="466069" cy="955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7" name="Google Shape;737;p6"/>
            <p:cNvPicPr preferRelativeResize="0"/>
            <p:nvPr/>
          </p:nvPicPr>
          <p:blipFill rotWithShape="1">
            <a:blip r:embed="rId172">
              <a:alphaModFix/>
            </a:blip>
            <a:srcRect/>
            <a:stretch/>
          </p:blipFill>
          <p:spPr>
            <a:xfrm>
              <a:off x="6860761" y="1750143"/>
              <a:ext cx="509201" cy="9495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8" name="Google Shape;738;p6"/>
            <p:cNvPicPr preferRelativeResize="0"/>
            <p:nvPr/>
          </p:nvPicPr>
          <p:blipFill rotWithShape="1">
            <a:blip r:embed="rId173">
              <a:alphaModFix/>
            </a:blip>
            <a:srcRect/>
            <a:stretch/>
          </p:blipFill>
          <p:spPr>
            <a:xfrm>
              <a:off x="6598767" y="1982327"/>
              <a:ext cx="378570" cy="6342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39" name="Google Shape;739;p6"/>
            <p:cNvPicPr preferRelativeResize="0"/>
            <p:nvPr/>
          </p:nvPicPr>
          <p:blipFill rotWithShape="1">
            <a:blip r:embed="rId174">
              <a:alphaModFix/>
            </a:blip>
            <a:srcRect/>
            <a:stretch/>
          </p:blipFill>
          <p:spPr>
            <a:xfrm>
              <a:off x="7312292" y="1978697"/>
              <a:ext cx="555735" cy="955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0" name="Google Shape;740;p6"/>
            <p:cNvPicPr preferRelativeResize="0"/>
            <p:nvPr/>
          </p:nvPicPr>
          <p:blipFill rotWithShape="1">
            <a:blip r:embed="rId175">
              <a:alphaModFix/>
            </a:blip>
            <a:srcRect/>
            <a:stretch/>
          </p:blipFill>
          <p:spPr>
            <a:xfrm>
              <a:off x="7537444" y="2100605"/>
              <a:ext cx="520595" cy="9098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1" name="Google Shape;741;p6"/>
            <p:cNvPicPr preferRelativeResize="0"/>
            <p:nvPr/>
          </p:nvPicPr>
          <p:blipFill rotWithShape="1">
            <a:blip r:embed="rId176">
              <a:alphaModFix/>
            </a:blip>
            <a:srcRect/>
            <a:stretch/>
          </p:blipFill>
          <p:spPr>
            <a:xfrm>
              <a:off x="7862943" y="2168463"/>
              <a:ext cx="433827" cy="8557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2" name="Google Shape;742;p6"/>
            <p:cNvPicPr preferRelativeResize="0"/>
            <p:nvPr/>
          </p:nvPicPr>
          <p:blipFill rotWithShape="1">
            <a:blip r:embed="rId177">
              <a:alphaModFix/>
            </a:blip>
            <a:srcRect/>
            <a:stretch/>
          </p:blipFill>
          <p:spPr>
            <a:xfrm>
              <a:off x="8206849" y="2316312"/>
              <a:ext cx="331314" cy="7506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3" name="Google Shape;743;p6"/>
            <p:cNvPicPr preferRelativeResize="0"/>
            <p:nvPr/>
          </p:nvPicPr>
          <p:blipFill rotWithShape="1">
            <a:blip r:embed="rId178">
              <a:alphaModFix/>
            </a:blip>
            <a:srcRect/>
            <a:stretch/>
          </p:blipFill>
          <p:spPr>
            <a:xfrm>
              <a:off x="8457697" y="2560127"/>
              <a:ext cx="273625" cy="567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4" name="Google Shape;744;p6"/>
            <p:cNvPicPr preferRelativeResize="0"/>
            <p:nvPr/>
          </p:nvPicPr>
          <p:blipFill rotWithShape="1">
            <a:blip r:embed="rId179">
              <a:alphaModFix/>
            </a:blip>
            <a:srcRect/>
            <a:stretch/>
          </p:blipFill>
          <p:spPr>
            <a:xfrm>
              <a:off x="8579604" y="2708937"/>
              <a:ext cx="176680" cy="668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5" name="Google Shape;745;p6"/>
            <p:cNvPicPr preferRelativeResize="0"/>
            <p:nvPr/>
          </p:nvPicPr>
          <p:blipFill rotWithShape="1">
            <a:blip r:embed="rId180">
              <a:alphaModFix/>
            </a:blip>
            <a:srcRect/>
            <a:stretch/>
          </p:blipFill>
          <p:spPr>
            <a:xfrm>
              <a:off x="8390324" y="2822121"/>
              <a:ext cx="712061" cy="3623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6" name="Google Shape;746;p6"/>
            <p:cNvPicPr preferRelativeResize="0"/>
            <p:nvPr/>
          </p:nvPicPr>
          <p:blipFill rotWithShape="1">
            <a:blip r:embed="rId181">
              <a:alphaModFix/>
            </a:blip>
            <a:srcRect/>
            <a:stretch/>
          </p:blipFill>
          <p:spPr>
            <a:xfrm>
              <a:off x="8483391" y="2982324"/>
              <a:ext cx="570768" cy="2316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7" name="Google Shape;747;p6"/>
            <p:cNvPicPr preferRelativeResize="0"/>
            <p:nvPr/>
          </p:nvPicPr>
          <p:blipFill rotWithShape="1">
            <a:blip r:embed="rId182">
              <a:alphaModFix/>
            </a:blip>
            <a:srcRect/>
            <a:stretch/>
          </p:blipFill>
          <p:spPr>
            <a:xfrm>
              <a:off x="8582037" y="2722507"/>
              <a:ext cx="591854" cy="2064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8" name="Google Shape;748;p6"/>
            <p:cNvPicPr preferRelativeResize="0"/>
            <p:nvPr/>
          </p:nvPicPr>
          <p:blipFill rotWithShape="1">
            <a:blip r:embed="rId183">
              <a:alphaModFix/>
            </a:blip>
            <a:srcRect/>
            <a:stretch/>
          </p:blipFill>
          <p:spPr>
            <a:xfrm>
              <a:off x="8376022" y="2573213"/>
              <a:ext cx="723217" cy="2678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49" name="Google Shape;749;p6"/>
            <p:cNvPicPr preferRelativeResize="0"/>
            <p:nvPr/>
          </p:nvPicPr>
          <p:blipFill rotWithShape="1">
            <a:blip r:embed="rId184">
              <a:alphaModFix/>
            </a:blip>
            <a:srcRect/>
            <a:stretch/>
          </p:blipFill>
          <p:spPr>
            <a:xfrm>
              <a:off x="7539145" y="2543641"/>
              <a:ext cx="1146621" cy="344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0" name="Google Shape;750;p6"/>
            <p:cNvPicPr preferRelativeResize="0"/>
            <p:nvPr/>
          </p:nvPicPr>
          <p:blipFill rotWithShape="1">
            <a:blip r:embed="rId185">
              <a:alphaModFix/>
            </a:blip>
            <a:srcRect/>
            <a:stretch/>
          </p:blipFill>
          <p:spPr>
            <a:xfrm>
              <a:off x="7351556" y="2467060"/>
              <a:ext cx="1062276" cy="4035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1" name="Google Shape;751;p6"/>
            <p:cNvPicPr preferRelativeResize="0"/>
            <p:nvPr/>
          </p:nvPicPr>
          <p:blipFill rotWithShape="1">
            <a:blip r:embed="rId186">
              <a:alphaModFix/>
            </a:blip>
            <a:srcRect/>
            <a:stretch/>
          </p:blipFill>
          <p:spPr>
            <a:xfrm>
              <a:off x="7387419" y="2299825"/>
              <a:ext cx="1052831" cy="303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2" name="Google Shape;752;p6"/>
            <p:cNvPicPr preferRelativeResize="0"/>
            <p:nvPr/>
          </p:nvPicPr>
          <p:blipFill rotWithShape="1">
            <a:blip r:embed="rId187">
              <a:alphaModFix/>
            </a:blip>
            <a:srcRect/>
            <a:stretch/>
          </p:blipFill>
          <p:spPr>
            <a:xfrm>
              <a:off x="7294598" y="2139622"/>
              <a:ext cx="857240" cy="3097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3" name="Google Shape;753;p6"/>
            <p:cNvPicPr preferRelativeResize="0"/>
            <p:nvPr/>
          </p:nvPicPr>
          <p:blipFill rotWithShape="1">
            <a:blip r:embed="rId188">
              <a:alphaModFix/>
            </a:blip>
            <a:srcRect/>
            <a:stretch/>
          </p:blipFill>
          <p:spPr>
            <a:xfrm>
              <a:off x="7456493" y="1731727"/>
              <a:ext cx="747448" cy="2392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4" name="Google Shape;754;p6"/>
            <p:cNvPicPr preferRelativeResize="0"/>
            <p:nvPr/>
          </p:nvPicPr>
          <p:blipFill rotWithShape="1">
            <a:blip r:embed="rId189">
              <a:alphaModFix/>
            </a:blip>
            <a:srcRect/>
            <a:stretch/>
          </p:blipFill>
          <p:spPr>
            <a:xfrm>
              <a:off x="7803562" y="1631143"/>
              <a:ext cx="150994" cy="499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5" name="Google Shape;755;p6"/>
            <p:cNvPicPr preferRelativeResize="0"/>
            <p:nvPr/>
          </p:nvPicPr>
          <p:blipFill rotWithShape="1">
            <a:blip r:embed="rId190">
              <a:alphaModFix/>
            </a:blip>
            <a:srcRect/>
            <a:stretch/>
          </p:blipFill>
          <p:spPr>
            <a:xfrm>
              <a:off x="6957953" y="1631874"/>
              <a:ext cx="769019" cy="285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6" name="Google Shape;756;p6"/>
            <p:cNvPicPr preferRelativeResize="0"/>
            <p:nvPr/>
          </p:nvPicPr>
          <p:blipFill rotWithShape="1">
            <a:blip r:embed="rId191">
              <a:alphaModFix/>
            </a:blip>
            <a:srcRect/>
            <a:stretch/>
          </p:blipFill>
          <p:spPr>
            <a:xfrm>
              <a:off x="6658880" y="1892167"/>
              <a:ext cx="837855" cy="3148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7" name="Google Shape;757;p6"/>
            <p:cNvPicPr preferRelativeResize="0"/>
            <p:nvPr/>
          </p:nvPicPr>
          <p:blipFill rotWithShape="1">
            <a:blip r:embed="rId192">
              <a:alphaModFix/>
            </a:blip>
            <a:srcRect/>
            <a:stretch/>
          </p:blipFill>
          <p:spPr>
            <a:xfrm>
              <a:off x="6581073" y="2099151"/>
              <a:ext cx="784290" cy="361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8" name="Google Shape;758;p6"/>
            <p:cNvPicPr preferRelativeResize="0"/>
            <p:nvPr/>
          </p:nvPicPr>
          <p:blipFill rotWithShape="1">
            <a:blip r:embed="rId193">
              <a:alphaModFix/>
            </a:blip>
            <a:srcRect/>
            <a:stretch/>
          </p:blipFill>
          <p:spPr>
            <a:xfrm>
              <a:off x="6499399" y="2279708"/>
              <a:ext cx="621417" cy="3170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59" name="Google Shape;759;p6"/>
            <p:cNvPicPr preferRelativeResize="0"/>
            <p:nvPr/>
          </p:nvPicPr>
          <p:blipFill rotWithShape="1">
            <a:blip r:embed="rId194">
              <a:alphaModFix/>
            </a:blip>
            <a:srcRect/>
            <a:stretch/>
          </p:blipFill>
          <p:spPr>
            <a:xfrm>
              <a:off x="6702990" y="2511893"/>
              <a:ext cx="977457" cy="3856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0" name="Google Shape;760;p6"/>
            <p:cNvPicPr preferRelativeResize="0"/>
            <p:nvPr/>
          </p:nvPicPr>
          <p:blipFill rotWithShape="1">
            <a:blip r:embed="rId195">
              <a:alphaModFix/>
            </a:blip>
            <a:srcRect/>
            <a:stretch/>
          </p:blipFill>
          <p:spPr>
            <a:xfrm>
              <a:off x="6638031" y="2354598"/>
              <a:ext cx="819430" cy="4258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1" name="Google Shape;761;p6"/>
            <p:cNvPicPr preferRelativeResize="0"/>
            <p:nvPr/>
          </p:nvPicPr>
          <p:blipFill rotWithShape="1">
            <a:blip r:embed="rId196">
              <a:alphaModFix/>
            </a:blip>
            <a:srcRect/>
            <a:stretch/>
          </p:blipFill>
          <p:spPr>
            <a:xfrm>
              <a:off x="6678997" y="2134538"/>
              <a:ext cx="959031" cy="440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2" name="Google Shape;762;p6"/>
            <p:cNvPicPr preferRelativeResize="0"/>
            <p:nvPr/>
          </p:nvPicPr>
          <p:blipFill rotWithShape="1">
            <a:blip r:embed="rId197">
              <a:alphaModFix/>
            </a:blip>
            <a:srcRect/>
            <a:stretch/>
          </p:blipFill>
          <p:spPr>
            <a:xfrm>
              <a:off x="7248064" y="2052370"/>
              <a:ext cx="206974" cy="8269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3" name="Google Shape;763;p6"/>
            <p:cNvPicPr preferRelativeResize="0"/>
            <p:nvPr/>
          </p:nvPicPr>
          <p:blipFill rotWithShape="1">
            <a:blip r:embed="rId198">
              <a:alphaModFix/>
            </a:blip>
            <a:srcRect/>
            <a:stretch/>
          </p:blipFill>
          <p:spPr>
            <a:xfrm>
              <a:off x="6863184" y="1919554"/>
              <a:ext cx="471638" cy="10232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4" name="Google Shape;764;p6"/>
            <p:cNvPicPr preferRelativeResize="0"/>
            <p:nvPr/>
          </p:nvPicPr>
          <p:blipFill rotWithShape="1">
            <a:blip r:embed="rId199">
              <a:alphaModFix/>
            </a:blip>
            <a:srcRect/>
            <a:stretch/>
          </p:blipFill>
          <p:spPr>
            <a:xfrm>
              <a:off x="6603613" y="1980873"/>
              <a:ext cx="360877" cy="8977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5" name="Google Shape;765;p6"/>
            <p:cNvPicPr preferRelativeResize="0"/>
            <p:nvPr/>
          </p:nvPicPr>
          <p:blipFill rotWithShape="1">
            <a:blip r:embed="rId200">
              <a:alphaModFix/>
            </a:blip>
            <a:srcRect/>
            <a:stretch/>
          </p:blipFill>
          <p:spPr>
            <a:xfrm>
              <a:off x="7077199" y="2262984"/>
              <a:ext cx="350462" cy="6068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6" name="Google Shape;766;p6"/>
            <p:cNvPicPr preferRelativeResize="0"/>
            <p:nvPr/>
          </p:nvPicPr>
          <p:blipFill rotWithShape="1">
            <a:blip r:embed="rId201">
              <a:alphaModFix/>
            </a:blip>
            <a:srcRect/>
            <a:stretch/>
          </p:blipFill>
          <p:spPr>
            <a:xfrm>
              <a:off x="7184806" y="2656825"/>
              <a:ext cx="261509" cy="5433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7" name="Google Shape;767;p6"/>
            <p:cNvPicPr preferRelativeResize="0"/>
            <p:nvPr/>
          </p:nvPicPr>
          <p:blipFill rotWithShape="1">
            <a:blip r:embed="rId202">
              <a:alphaModFix/>
            </a:blip>
            <a:srcRect/>
            <a:stretch/>
          </p:blipFill>
          <p:spPr>
            <a:xfrm>
              <a:off x="7462070" y="2716691"/>
              <a:ext cx="401842" cy="4958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8" name="Google Shape;768;p6"/>
            <p:cNvPicPr preferRelativeResize="0"/>
            <p:nvPr/>
          </p:nvPicPr>
          <p:blipFill rotWithShape="1">
            <a:blip r:embed="rId203">
              <a:alphaModFix/>
            </a:blip>
            <a:srcRect/>
            <a:stretch/>
          </p:blipFill>
          <p:spPr>
            <a:xfrm>
              <a:off x="7224070" y="3198022"/>
              <a:ext cx="198251" cy="122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69" name="Google Shape;769;p6"/>
            <p:cNvPicPr preferRelativeResize="0"/>
            <p:nvPr/>
          </p:nvPicPr>
          <p:blipFill rotWithShape="1">
            <a:blip r:embed="rId204">
              <a:alphaModFix/>
            </a:blip>
            <a:srcRect/>
            <a:stretch/>
          </p:blipFill>
          <p:spPr>
            <a:xfrm>
              <a:off x="6893003" y="2842238"/>
              <a:ext cx="535628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70" name="Google Shape;770;p6"/>
            <p:cNvPicPr preferRelativeResize="0"/>
            <p:nvPr/>
          </p:nvPicPr>
          <p:blipFill rotWithShape="1">
            <a:blip r:embed="rId205">
              <a:alphaModFix/>
            </a:blip>
            <a:srcRect/>
            <a:stretch/>
          </p:blipFill>
          <p:spPr>
            <a:xfrm>
              <a:off x="6867308" y="2612230"/>
              <a:ext cx="383417" cy="1611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71" name="Google Shape;771;p6"/>
            <p:cNvPicPr preferRelativeResize="0"/>
            <p:nvPr/>
          </p:nvPicPr>
          <p:blipFill rotWithShape="1">
            <a:blip r:embed="rId206">
              <a:alphaModFix/>
            </a:blip>
            <a:srcRect/>
            <a:stretch/>
          </p:blipFill>
          <p:spPr>
            <a:xfrm>
              <a:off x="7221647" y="2803458"/>
              <a:ext cx="631118" cy="480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72" name="Google Shape;772;p6"/>
            <p:cNvPicPr preferRelativeResize="0"/>
            <p:nvPr/>
          </p:nvPicPr>
          <p:blipFill rotWithShape="1">
            <a:blip r:embed="rId207">
              <a:alphaModFix/>
            </a:blip>
            <a:srcRect/>
            <a:stretch/>
          </p:blipFill>
          <p:spPr>
            <a:xfrm>
              <a:off x="7556592" y="2944761"/>
              <a:ext cx="428259" cy="3594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73" name="Google Shape;773;p6"/>
            <p:cNvPicPr preferRelativeResize="0"/>
            <p:nvPr/>
          </p:nvPicPr>
          <p:blipFill rotWithShape="1">
            <a:blip r:embed="rId208">
              <a:alphaModFix/>
            </a:blip>
            <a:srcRect/>
            <a:stretch/>
          </p:blipFill>
          <p:spPr>
            <a:xfrm>
              <a:off x="7793870" y="2938214"/>
              <a:ext cx="52349" cy="4706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74" name="Google Shape;774;p6"/>
            <p:cNvPicPr preferRelativeResize="0"/>
            <p:nvPr/>
          </p:nvPicPr>
          <p:blipFill rotWithShape="1">
            <a:blip r:embed="rId209">
              <a:alphaModFix/>
            </a:blip>
            <a:srcRect/>
            <a:stretch/>
          </p:blipFill>
          <p:spPr>
            <a:xfrm>
              <a:off x="8141899" y="2989356"/>
              <a:ext cx="163842" cy="4396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75" name="Google Shape;775;p6"/>
            <p:cNvPicPr preferRelativeResize="0"/>
            <p:nvPr/>
          </p:nvPicPr>
          <p:blipFill rotWithShape="1">
            <a:blip r:embed="rId210">
              <a:alphaModFix/>
            </a:blip>
            <a:srcRect/>
            <a:stretch/>
          </p:blipFill>
          <p:spPr>
            <a:xfrm>
              <a:off x="7821256" y="2963414"/>
              <a:ext cx="441106" cy="272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76" name="Google Shape;776;p6"/>
            <p:cNvPicPr preferRelativeResize="0"/>
            <p:nvPr/>
          </p:nvPicPr>
          <p:blipFill rotWithShape="1">
            <a:blip r:embed="rId211">
              <a:alphaModFix/>
            </a:blip>
            <a:srcRect/>
            <a:stretch/>
          </p:blipFill>
          <p:spPr>
            <a:xfrm>
              <a:off x="8108935" y="3112233"/>
              <a:ext cx="482062" cy="2353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77" name="Google Shape;777;p6"/>
            <p:cNvPicPr preferRelativeResize="0"/>
            <p:nvPr/>
          </p:nvPicPr>
          <p:blipFill rotWithShape="1">
            <a:blip r:embed="rId212">
              <a:alphaModFix/>
            </a:blip>
            <a:srcRect/>
            <a:stretch/>
          </p:blipFill>
          <p:spPr>
            <a:xfrm>
              <a:off x="7792416" y="3057214"/>
              <a:ext cx="469946" cy="225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78" name="Google Shape;778;p6"/>
            <p:cNvPicPr preferRelativeResize="0"/>
            <p:nvPr/>
          </p:nvPicPr>
          <p:blipFill rotWithShape="1">
            <a:blip r:embed="rId213">
              <a:alphaModFix/>
            </a:blip>
            <a:srcRect/>
            <a:stretch/>
          </p:blipFill>
          <p:spPr>
            <a:xfrm>
              <a:off x="8258961" y="2818482"/>
              <a:ext cx="25210" cy="4772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79" name="Google Shape;779;p6"/>
            <p:cNvPicPr preferRelativeResize="0"/>
            <p:nvPr/>
          </p:nvPicPr>
          <p:blipFill rotWithShape="1">
            <a:blip r:embed="rId214">
              <a:alphaModFix/>
            </a:blip>
            <a:srcRect/>
            <a:stretch/>
          </p:blipFill>
          <p:spPr>
            <a:xfrm>
              <a:off x="8045677" y="2842238"/>
              <a:ext cx="46049" cy="5557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80" name="Google Shape;780;p6"/>
            <p:cNvPicPr preferRelativeResize="0"/>
            <p:nvPr/>
          </p:nvPicPr>
          <p:blipFill rotWithShape="1">
            <a:blip r:embed="rId215">
              <a:alphaModFix/>
            </a:blip>
            <a:srcRect/>
            <a:stretch/>
          </p:blipFill>
          <p:spPr>
            <a:xfrm>
              <a:off x="8254115" y="3119256"/>
              <a:ext cx="431404" cy="1798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81" name="Google Shape;781;p6"/>
            <p:cNvPicPr preferRelativeResize="0"/>
            <p:nvPr/>
          </p:nvPicPr>
          <p:blipFill rotWithShape="1">
            <a:blip r:embed="rId216">
              <a:alphaModFix/>
            </a:blip>
            <a:srcRect/>
            <a:stretch/>
          </p:blipFill>
          <p:spPr>
            <a:xfrm>
              <a:off x="7907776" y="2615869"/>
              <a:ext cx="566891" cy="1892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82" name="Google Shape;782;p6"/>
            <p:cNvPicPr preferRelativeResize="0"/>
            <p:nvPr/>
          </p:nvPicPr>
          <p:blipFill rotWithShape="1">
            <a:blip r:embed="rId217">
              <a:alphaModFix/>
            </a:blip>
            <a:srcRect/>
            <a:stretch/>
          </p:blipFill>
          <p:spPr>
            <a:xfrm>
              <a:off x="7591979" y="2260076"/>
              <a:ext cx="653658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83" name="Google Shape;783;p6"/>
            <p:cNvPicPr preferRelativeResize="0"/>
            <p:nvPr/>
          </p:nvPicPr>
          <p:blipFill rotWithShape="1">
            <a:blip r:embed="rId218">
              <a:alphaModFix/>
            </a:blip>
            <a:srcRect/>
            <a:stretch/>
          </p:blipFill>
          <p:spPr>
            <a:xfrm>
              <a:off x="7761875" y="1726396"/>
              <a:ext cx="750603" cy="2729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84" name="Google Shape;784;p6"/>
            <p:cNvPicPr preferRelativeResize="0"/>
            <p:nvPr/>
          </p:nvPicPr>
          <p:blipFill rotWithShape="1">
            <a:blip r:embed="rId219">
              <a:alphaModFix/>
            </a:blip>
            <a:srcRect/>
            <a:stretch/>
          </p:blipFill>
          <p:spPr>
            <a:xfrm>
              <a:off x="7452378" y="1914470"/>
              <a:ext cx="764895" cy="3228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85" name="Google Shape;785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8452128" y="2053102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86" name="Google Shape;786;p6"/>
            <p:cNvPicPr preferRelativeResize="0"/>
            <p:nvPr/>
          </p:nvPicPr>
          <p:blipFill rotWithShape="1">
            <a:blip r:embed="rId220">
              <a:alphaModFix/>
            </a:blip>
            <a:srcRect/>
            <a:stretch/>
          </p:blipFill>
          <p:spPr>
            <a:xfrm>
              <a:off x="7865367" y="2238506"/>
              <a:ext cx="380271" cy="122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87" name="Google Shape;787;p6"/>
            <p:cNvPicPr preferRelativeResize="0"/>
            <p:nvPr/>
          </p:nvPicPr>
          <p:blipFill rotWithShape="1">
            <a:blip r:embed="rId221">
              <a:alphaModFix/>
            </a:blip>
            <a:srcRect/>
            <a:stretch/>
          </p:blipFill>
          <p:spPr>
            <a:xfrm>
              <a:off x="7337739" y="2250146"/>
              <a:ext cx="647111" cy="2476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88" name="Google Shape;788;p6"/>
            <p:cNvPicPr preferRelativeResize="0"/>
            <p:nvPr/>
          </p:nvPicPr>
          <p:blipFill rotWithShape="1">
            <a:blip r:embed="rId222">
              <a:alphaModFix/>
            </a:blip>
            <a:srcRect/>
            <a:stretch/>
          </p:blipFill>
          <p:spPr>
            <a:xfrm>
              <a:off x="7767443" y="2389985"/>
              <a:ext cx="662382" cy="1633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89" name="Google Shape;789;p6"/>
            <p:cNvPicPr preferRelativeResize="0"/>
            <p:nvPr/>
          </p:nvPicPr>
          <p:blipFill rotWithShape="1">
            <a:blip r:embed="rId223">
              <a:alphaModFix/>
            </a:blip>
            <a:srcRect/>
            <a:stretch/>
          </p:blipFill>
          <p:spPr>
            <a:xfrm>
              <a:off x="8187464" y="2485960"/>
              <a:ext cx="384148" cy="7612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0" name="Google Shape;790;p6"/>
            <p:cNvPicPr preferRelativeResize="0"/>
            <p:nvPr/>
          </p:nvPicPr>
          <p:blipFill rotWithShape="1">
            <a:blip r:embed="rId224">
              <a:alphaModFix/>
            </a:blip>
            <a:srcRect/>
            <a:stretch/>
          </p:blipFill>
          <p:spPr>
            <a:xfrm>
              <a:off x="8570643" y="2544372"/>
              <a:ext cx="255209" cy="5874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1" name="Google Shape;791;p6"/>
            <p:cNvPicPr preferRelativeResize="0"/>
            <p:nvPr/>
          </p:nvPicPr>
          <p:blipFill rotWithShape="1">
            <a:blip r:embed="rId225">
              <a:alphaModFix/>
            </a:blip>
            <a:srcRect/>
            <a:stretch/>
          </p:blipFill>
          <p:spPr>
            <a:xfrm>
              <a:off x="8830452" y="2856777"/>
              <a:ext cx="114876" cy="287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2" name="Google Shape;792;p6"/>
            <p:cNvPicPr preferRelativeResize="0"/>
            <p:nvPr/>
          </p:nvPicPr>
          <p:blipFill rotWithShape="1">
            <a:blip r:embed="rId226">
              <a:alphaModFix/>
            </a:blip>
            <a:srcRect/>
            <a:stretch/>
          </p:blipFill>
          <p:spPr>
            <a:xfrm>
              <a:off x="8847176" y="2850230"/>
              <a:ext cx="229523" cy="4684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3" name="Google Shape;793;p6"/>
            <p:cNvPicPr preferRelativeResize="0"/>
            <p:nvPr/>
          </p:nvPicPr>
          <p:blipFill rotWithShape="1">
            <a:blip r:embed="rId227">
              <a:alphaModFix/>
            </a:blip>
            <a:srcRect/>
            <a:stretch/>
          </p:blipFill>
          <p:spPr>
            <a:xfrm>
              <a:off x="8369475" y="2853869"/>
              <a:ext cx="238246" cy="4764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4" name="Google Shape;794;p6"/>
            <p:cNvPicPr preferRelativeResize="0"/>
            <p:nvPr/>
          </p:nvPicPr>
          <p:blipFill rotWithShape="1">
            <a:blip r:embed="rId228">
              <a:alphaModFix/>
            </a:blip>
            <a:srcRect/>
            <a:stretch/>
          </p:blipFill>
          <p:spPr>
            <a:xfrm>
              <a:off x="8246845" y="2860416"/>
              <a:ext cx="243815" cy="339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5" name="Google Shape;795;p6"/>
            <p:cNvPicPr preferRelativeResize="0"/>
            <p:nvPr/>
          </p:nvPicPr>
          <p:blipFill rotWithShape="1">
            <a:blip r:embed="rId229">
              <a:alphaModFix/>
            </a:blip>
            <a:srcRect/>
            <a:stretch/>
          </p:blipFill>
          <p:spPr>
            <a:xfrm>
              <a:off x="7737149" y="2797643"/>
              <a:ext cx="360877" cy="4122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6" name="Google Shape;796;p6"/>
            <p:cNvPicPr preferRelativeResize="0"/>
            <p:nvPr/>
          </p:nvPicPr>
          <p:blipFill rotWithShape="1">
            <a:blip r:embed="rId230">
              <a:alphaModFix/>
            </a:blip>
            <a:srcRect/>
            <a:stretch/>
          </p:blipFill>
          <p:spPr>
            <a:xfrm>
              <a:off x="8080095" y="2820667"/>
              <a:ext cx="217398" cy="394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7" name="Google Shape;797;p6"/>
            <p:cNvPicPr preferRelativeResize="0"/>
            <p:nvPr/>
          </p:nvPicPr>
          <p:blipFill rotWithShape="1">
            <a:blip r:embed="rId231">
              <a:alphaModFix/>
            </a:blip>
            <a:srcRect/>
            <a:stretch/>
          </p:blipFill>
          <p:spPr>
            <a:xfrm>
              <a:off x="7575977" y="2453481"/>
              <a:ext cx="373002" cy="1929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8" name="Google Shape;798;p6"/>
            <p:cNvPicPr preferRelativeResize="0"/>
            <p:nvPr/>
          </p:nvPicPr>
          <p:blipFill rotWithShape="1">
            <a:blip r:embed="rId232">
              <a:alphaModFix/>
            </a:blip>
            <a:srcRect/>
            <a:stretch/>
          </p:blipFill>
          <p:spPr>
            <a:xfrm>
              <a:off x="7596826" y="2063279"/>
              <a:ext cx="198982" cy="1071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9" name="Google Shape;799;p6"/>
            <p:cNvPicPr preferRelativeResize="0"/>
            <p:nvPr/>
          </p:nvPicPr>
          <p:blipFill rotWithShape="1">
            <a:blip r:embed="rId233">
              <a:alphaModFix/>
            </a:blip>
            <a:srcRect/>
            <a:stretch/>
          </p:blipFill>
          <p:spPr>
            <a:xfrm>
              <a:off x="7328285" y="2159739"/>
              <a:ext cx="452253" cy="1871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0" name="Google Shape;800;p6"/>
            <p:cNvPicPr preferRelativeResize="0"/>
            <p:nvPr/>
          </p:nvPicPr>
          <p:blipFill rotWithShape="1">
            <a:blip r:embed="rId234">
              <a:alphaModFix/>
            </a:blip>
            <a:srcRect/>
            <a:stretch/>
          </p:blipFill>
          <p:spPr>
            <a:xfrm>
              <a:off x="7612096" y="1962210"/>
              <a:ext cx="274356" cy="991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1" name="Google Shape;801;p6"/>
            <p:cNvPicPr preferRelativeResize="0"/>
            <p:nvPr/>
          </p:nvPicPr>
          <p:blipFill rotWithShape="1">
            <a:blip r:embed="rId235">
              <a:alphaModFix/>
            </a:blip>
            <a:srcRect/>
            <a:stretch/>
          </p:blipFill>
          <p:spPr>
            <a:xfrm>
              <a:off x="9158374" y="1743605"/>
              <a:ext cx="13816" cy="269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2" name="Google Shape;802;p6"/>
            <p:cNvPicPr preferRelativeResize="0"/>
            <p:nvPr/>
          </p:nvPicPr>
          <p:blipFill rotWithShape="1">
            <a:blip r:embed="rId236">
              <a:alphaModFix/>
            </a:blip>
            <a:srcRect/>
            <a:stretch/>
          </p:blipFill>
          <p:spPr>
            <a:xfrm>
              <a:off x="8798466" y="1745781"/>
              <a:ext cx="373724" cy="1020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3" name="Google Shape;803;p6"/>
            <p:cNvPicPr preferRelativeResize="0"/>
            <p:nvPr/>
          </p:nvPicPr>
          <p:blipFill rotWithShape="1">
            <a:blip r:embed="rId237">
              <a:alphaModFix/>
            </a:blip>
            <a:srcRect/>
            <a:stretch/>
          </p:blipFill>
          <p:spPr>
            <a:xfrm>
              <a:off x="8994047" y="1753782"/>
              <a:ext cx="106884" cy="285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4" name="Google Shape;804;p6"/>
            <p:cNvPicPr preferRelativeResize="0"/>
            <p:nvPr/>
          </p:nvPicPr>
          <p:blipFill rotWithShape="1">
            <a:blip r:embed="rId238">
              <a:alphaModFix/>
            </a:blip>
            <a:srcRect/>
            <a:stretch/>
          </p:blipFill>
          <p:spPr>
            <a:xfrm>
              <a:off x="8773503" y="1826486"/>
              <a:ext cx="245516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5" name="Google Shape;805;p6"/>
            <p:cNvPicPr preferRelativeResize="0"/>
            <p:nvPr/>
          </p:nvPicPr>
          <p:blipFill rotWithShape="1">
            <a:blip r:embed="rId239">
              <a:alphaModFix/>
            </a:blip>
            <a:srcRect/>
            <a:stretch/>
          </p:blipFill>
          <p:spPr>
            <a:xfrm>
              <a:off x="8754355" y="1983781"/>
              <a:ext cx="253517" cy="2959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6" name="Google Shape;806;p6"/>
            <p:cNvPicPr preferRelativeResize="0"/>
            <p:nvPr/>
          </p:nvPicPr>
          <p:blipFill rotWithShape="1">
            <a:blip r:embed="rId240">
              <a:alphaModFix/>
            </a:blip>
            <a:srcRect/>
            <a:stretch/>
          </p:blipFill>
          <p:spPr>
            <a:xfrm>
              <a:off x="8572335" y="2076849"/>
              <a:ext cx="301742" cy="1444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7" name="Google Shape;807;p6"/>
            <p:cNvPicPr preferRelativeResize="0"/>
            <p:nvPr/>
          </p:nvPicPr>
          <p:blipFill rotWithShape="1">
            <a:blip r:embed="rId241">
              <a:alphaModFix/>
            </a:blip>
            <a:srcRect/>
            <a:stretch/>
          </p:blipFill>
          <p:spPr>
            <a:xfrm>
              <a:off x="8709275" y="2110782"/>
              <a:ext cx="125784" cy="3320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8" name="Google Shape;808;p6"/>
            <p:cNvPicPr preferRelativeResize="0"/>
            <p:nvPr/>
          </p:nvPicPr>
          <p:blipFill rotWithShape="1">
            <a:blip r:embed="rId242">
              <a:alphaModFix/>
            </a:blip>
            <a:srcRect/>
            <a:stretch/>
          </p:blipFill>
          <p:spPr>
            <a:xfrm>
              <a:off x="8475390" y="2211851"/>
              <a:ext cx="296896" cy="1725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9" name="Google Shape;809;p6"/>
            <p:cNvPicPr preferRelativeResize="0"/>
            <p:nvPr/>
          </p:nvPicPr>
          <p:blipFill rotWithShape="1">
            <a:blip r:embed="rId243">
              <a:alphaModFix/>
            </a:blip>
            <a:srcRect/>
            <a:stretch/>
          </p:blipFill>
          <p:spPr>
            <a:xfrm>
              <a:off x="8450427" y="1643268"/>
              <a:ext cx="2670" cy="167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0" name="Google Shape;810;p6"/>
            <p:cNvPicPr preferRelativeResize="0"/>
            <p:nvPr/>
          </p:nvPicPr>
          <p:blipFill rotWithShape="1">
            <a:blip r:embed="rId244">
              <a:alphaModFix/>
            </a:blip>
            <a:srcRect/>
            <a:stretch/>
          </p:blipFill>
          <p:spPr>
            <a:xfrm>
              <a:off x="8345481" y="1620481"/>
              <a:ext cx="117061" cy="2190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1" name="Google Shape;811;p6"/>
            <p:cNvPicPr preferRelativeResize="0"/>
            <p:nvPr/>
          </p:nvPicPr>
          <p:blipFill rotWithShape="1">
            <a:blip r:embed="rId245">
              <a:alphaModFix/>
            </a:blip>
            <a:srcRect/>
            <a:stretch/>
          </p:blipFill>
          <p:spPr>
            <a:xfrm>
              <a:off x="8027261" y="1669923"/>
              <a:ext cx="394563" cy="1444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2" name="Google Shape;812;p6"/>
            <p:cNvPicPr preferRelativeResize="0"/>
            <p:nvPr/>
          </p:nvPicPr>
          <p:blipFill rotWithShape="1">
            <a:blip r:embed="rId246">
              <a:alphaModFix/>
            </a:blip>
            <a:srcRect/>
            <a:stretch/>
          </p:blipFill>
          <p:spPr>
            <a:xfrm>
              <a:off x="8220428" y="1785530"/>
              <a:ext cx="121185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3" name="Google Shape;813;p6"/>
            <p:cNvPicPr preferRelativeResize="0"/>
            <p:nvPr/>
          </p:nvPicPr>
          <p:blipFill rotWithShape="1">
            <a:blip r:embed="rId247">
              <a:alphaModFix/>
            </a:blip>
            <a:srcRect/>
            <a:stretch/>
          </p:blipFill>
          <p:spPr>
            <a:xfrm>
              <a:off x="8505684" y="1511174"/>
              <a:ext cx="176680" cy="608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4" name="Google Shape;814;p6"/>
            <p:cNvPicPr preferRelativeResize="0"/>
            <p:nvPr/>
          </p:nvPicPr>
          <p:blipFill rotWithShape="1">
            <a:blip r:embed="rId248">
              <a:alphaModFix/>
            </a:blip>
            <a:srcRect/>
            <a:stretch/>
          </p:blipFill>
          <p:spPr>
            <a:xfrm>
              <a:off x="9289252" y="2106420"/>
              <a:ext cx="35140" cy="838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5" name="Google Shape;815;p6"/>
            <p:cNvPicPr preferRelativeResize="0"/>
            <p:nvPr/>
          </p:nvPicPr>
          <p:blipFill rotWithShape="1">
            <a:blip r:embed="rId249">
              <a:alphaModFix/>
            </a:blip>
            <a:srcRect/>
            <a:stretch/>
          </p:blipFill>
          <p:spPr>
            <a:xfrm>
              <a:off x="9330693" y="1958580"/>
              <a:ext cx="17931" cy="66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6" name="Google Shape;816;p6"/>
            <p:cNvPicPr preferRelativeResize="0"/>
            <p:nvPr/>
          </p:nvPicPr>
          <p:blipFill rotWithShape="1">
            <a:blip r:embed="rId250">
              <a:alphaModFix/>
            </a:blip>
            <a:srcRect/>
            <a:stretch/>
          </p:blipFill>
          <p:spPr>
            <a:xfrm>
              <a:off x="9404375" y="1724210"/>
              <a:ext cx="58649" cy="7682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17" name="Google Shape;817;p6"/>
          <p:cNvGrpSpPr/>
          <p:nvPr/>
        </p:nvGrpSpPr>
        <p:grpSpPr>
          <a:xfrm rot="-2617161">
            <a:off x="7314501" y="600901"/>
            <a:ext cx="2335383" cy="3141797"/>
            <a:chOff x="6499399" y="1201677"/>
            <a:chExt cx="3241858" cy="2227322"/>
          </a:xfrm>
        </p:grpSpPr>
        <p:pic>
          <p:nvPicPr>
            <p:cNvPr id="818" name="Google Shape;818;p6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9235933" y="1201677"/>
              <a:ext cx="505324" cy="768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9" name="Google Shape;819;p6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9574993" y="1221309"/>
              <a:ext cx="152448" cy="2966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0" name="Google Shape;820;p6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9256050" y="1511905"/>
              <a:ext cx="307073" cy="739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1" name="Google Shape;821;p6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9460354" y="1531537"/>
              <a:ext cx="100337" cy="2312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2" name="Google Shape;822;p6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9175821" y="1273905"/>
              <a:ext cx="77312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3" name="Google Shape;823;p6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986778" y="1243602"/>
              <a:ext cx="245516" cy="213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4" name="Google Shape;824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3397" y="1418837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5" name="Google Shape;825;p6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9120563" y="1418837"/>
              <a:ext cx="53080" cy="160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6" name="Google Shape;826;p6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8924251" y="1410352"/>
              <a:ext cx="244784" cy="91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7" name="Google Shape;827;p6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8868024" y="1235610"/>
              <a:ext cx="123608" cy="2072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8" name="Google Shape;828;p6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8681405" y="1243602"/>
              <a:ext cx="281626" cy="1301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29" name="Google Shape;829;p6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9122264" y="1562554"/>
              <a:ext cx="136446" cy="17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0" name="Google Shape;830;p6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8972239" y="1553108"/>
              <a:ext cx="247939" cy="746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1" name="Google Shape;831;p6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9026773" y="1574679"/>
              <a:ext cx="110999" cy="2394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2" name="Google Shape;832;p6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8856146" y="1615872"/>
              <a:ext cx="258363" cy="962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3" name="Google Shape;833;p6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8831183" y="1618780"/>
              <a:ext cx="156563" cy="2089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4" name="Google Shape;834;p6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8688427" y="1600611"/>
              <a:ext cx="289627" cy="1056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5" name="Google Shape;835;p6"/>
            <p:cNvPicPr preferRelativeResize="0"/>
            <p:nvPr/>
          </p:nvPicPr>
          <p:blipFill rotWithShape="1">
            <a:blip r:embed="rId24">
              <a:alphaModFix/>
            </a:blip>
            <a:srcRect/>
            <a:stretch/>
          </p:blipFill>
          <p:spPr>
            <a:xfrm>
              <a:off x="8800642" y="1512627"/>
              <a:ext cx="118030" cy="2159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6" name="Google Shape;836;p6"/>
            <p:cNvPicPr preferRelativeResize="0"/>
            <p:nvPr/>
          </p:nvPicPr>
          <p:blipFill rotWithShape="1">
            <a:blip r:embed="rId25">
              <a:alphaModFix/>
            </a:blip>
            <a:srcRect/>
            <a:stretch/>
          </p:blipFill>
          <p:spPr>
            <a:xfrm>
              <a:off x="8648925" y="1509967"/>
              <a:ext cx="251331" cy="1381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7" name="Google Shape;837;p6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8757501" y="1455669"/>
              <a:ext cx="105183" cy="2043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8" name="Google Shape;838;p6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8659587" y="1457855"/>
              <a:ext cx="188558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9" name="Google Shape;839;p6"/>
            <p:cNvPicPr preferRelativeResize="0"/>
            <p:nvPr/>
          </p:nvPicPr>
          <p:blipFill rotWithShape="1">
            <a:blip r:embed="rId28">
              <a:alphaModFix/>
            </a:blip>
            <a:srcRect/>
            <a:stretch/>
          </p:blipFill>
          <p:spPr>
            <a:xfrm>
              <a:off x="8634139" y="1360426"/>
              <a:ext cx="63495" cy="1742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0" name="Google Shape;840;p6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8458428" y="1360426"/>
              <a:ext cx="215222" cy="816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1" name="Google Shape;841;p6"/>
            <p:cNvPicPr preferRelativeResize="0"/>
            <p:nvPr/>
          </p:nvPicPr>
          <p:blipFill rotWithShape="1">
            <a:blip r:embed="rId30">
              <a:alphaModFix/>
            </a:blip>
            <a:srcRect/>
            <a:stretch/>
          </p:blipFill>
          <p:spPr>
            <a:xfrm>
              <a:off x="9194246" y="1550191"/>
              <a:ext cx="51627" cy="87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2" name="Google Shape;842;p6"/>
            <p:cNvPicPr preferRelativeResize="0"/>
            <p:nvPr/>
          </p:nvPicPr>
          <p:blipFill rotWithShape="1">
            <a:blip r:embed="rId31">
              <a:alphaModFix/>
            </a:blip>
            <a:srcRect/>
            <a:stretch/>
          </p:blipFill>
          <p:spPr>
            <a:xfrm>
              <a:off x="9260896" y="1736820"/>
              <a:ext cx="183712" cy="683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3" name="Google Shape;843;p6"/>
            <p:cNvPicPr preferRelativeResize="0"/>
            <p:nvPr/>
          </p:nvPicPr>
          <p:blipFill rotWithShape="1">
            <a:blip r:embed="rId32">
              <a:alphaModFix/>
            </a:blip>
            <a:srcRect/>
            <a:stretch/>
          </p:blipFill>
          <p:spPr>
            <a:xfrm>
              <a:off x="9333847" y="1750874"/>
              <a:ext cx="104461" cy="229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4" name="Google Shape;844;p6"/>
            <p:cNvPicPr preferRelativeResize="0"/>
            <p:nvPr/>
          </p:nvPicPr>
          <p:blipFill rotWithShape="1">
            <a:blip r:embed="rId33">
              <a:alphaModFix/>
            </a:blip>
            <a:srcRect/>
            <a:stretch/>
          </p:blipFill>
          <p:spPr>
            <a:xfrm>
              <a:off x="9034765" y="1805647"/>
              <a:ext cx="194136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5" name="Google Shape;845;p6"/>
            <p:cNvPicPr preferRelativeResize="0"/>
            <p:nvPr/>
          </p:nvPicPr>
          <p:blipFill rotWithShape="1">
            <a:blip r:embed="rId34">
              <a:alphaModFix/>
            </a:blip>
            <a:srcRect/>
            <a:stretch/>
          </p:blipFill>
          <p:spPr>
            <a:xfrm>
              <a:off x="9153528" y="1799100"/>
              <a:ext cx="88459" cy="2144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6" name="Google Shape;846;p6"/>
            <p:cNvPicPr preferRelativeResize="0"/>
            <p:nvPr/>
          </p:nvPicPr>
          <p:blipFill rotWithShape="1">
            <a:blip r:embed="rId35">
              <a:alphaModFix/>
            </a:blip>
            <a:srcRect/>
            <a:stretch/>
          </p:blipFill>
          <p:spPr>
            <a:xfrm>
              <a:off x="9311307" y="1963664"/>
              <a:ext cx="41925" cy="1827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7" name="Google Shape;847;p6"/>
            <p:cNvPicPr preferRelativeResize="0"/>
            <p:nvPr/>
          </p:nvPicPr>
          <p:blipFill rotWithShape="1">
            <a:blip r:embed="rId36">
              <a:alphaModFix/>
            </a:blip>
            <a:srcRect/>
            <a:stretch/>
          </p:blipFill>
          <p:spPr>
            <a:xfrm>
              <a:off x="9079607" y="1968026"/>
              <a:ext cx="235823" cy="1177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8" name="Google Shape;848;p6"/>
            <p:cNvPicPr preferRelativeResize="0"/>
            <p:nvPr/>
          </p:nvPicPr>
          <p:blipFill rotWithShape="1">
            <a:blip r:embed="rId37">
              <a:alphaModFix/>
            </a:blip>
            <a:srcRect/>
            <a:stretch/>
          </p:blipFill>
          <p:spPr>
            <a:xfrm>
              <a:off x="9096570" y="2005352"/>
              <a:ext cx="66888" cy="1972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9" name="Google Shape;849;p6"/>
            <p:cNvPicPr preferRelativeResize="0"/>
            <p:nvPr/>
          </p:nvPicPr>
          <p:blipFill rotWithShape="1">
            <a:blip r:embed="rId38">
              <a:alphaModFix/>
            </a:blip>
            <a:srcRect/>
            <a:stretch/>
          </p:blipFill>
          <p:spPr>
            <a:xfrm>
              <a:off x="8995501" y="2209665"/>
              <a:ext cx="91613" cy="521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0" name="Google Shape;850;p6"/>
            <p:cNvPicPr preferRelativeResize="0"/>
            <p:nvPr/>
          </p:nvPicPr>
          <p:blipFill rotWithShape="1">
            <a:blip r:embed="rId39">
              <a:alphaModFix/>
            </a:blip>
            <a:srcRect/>
            <a:stretch/>
          </p:blipFill>
          <p:spPr>
            <a:xfrm>
              <a:off x="9090032" y="2220327"/>
              <a:ext cx="8485" cy="1083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1" name="Google Shape;851;p6"/>
            <p:cNvPicPr preferRelativeResize="0"/>
            <p:nvPr/>
          </p:nvPicPr>
          <p:blipFill rotWithShape="1">
            <a:blip r:embed="rId40">
              <a:alphaModFix/>
            </a:blip>
            <a:srcRect/>
            <a:stretch/>
          </p:blipFill>
          <p:spPr>
            <a:xfrm>
              <a:off x="8874562" y="2058195"/>
              <a:ext cx="215944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2" name="Google Shape;852;p6"/>
            <p:cNvPicPr preferRelativeResize="0"/>
            <p:nvPr/>
          </p:nvPicPr>
          <p:blipFill rotWithShape="1">
            <a:blip r:embed="rId41">
              <a:alphaModFix/>
            </a:blip>
            <a:srcRect/>
            <a:stretch/>
          </p:blipFill>
          <p:spPr>
            <a:xfrm>
              <a:off x="9033311" y="2060371"/>
              <a:ext cx="45079" cy="1907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3" name="Google Shape;853;p6"/>
            <p:cNvPicPr preferRelativeResize="0"/>
            <p:nvPr/>
          </p:nvPicPr>
          <p:blipFill rotWithShape="1">
            <a:blip r:embed="rId42">
              <a:alphaModFix/>
            </a:blip>
            <a:srcRect/>
            <a:stretch/>
          </p:blipFill>
          <p:spPr>
            <a:xfrm>
              <a:off x="8852754" y="1897983"/>
              <a:ext cx="174988" cy="253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4" name="Google Shape;854;p6"/>
            <p:cNvPicPr preferRelativeResize="0"/>
            <p:nvPr/>
          </p:nvPicPr>
          <p:blipFill rotWithShape="1">
            <a:blip r:embed="rId43">
              <a:alphaModFix/>
            </a:blip>
            <a:srcRect/>
            <a:stretch/>
          </p:blipFill>
          <p:spPr>
            <a:xfrm>
              <a:off x="8619600" y="2122413"/>
              <a:ext cx="212552" cy="780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5" name="Google Shape;855;p6"/>
            <p:cNvPicPr preferRelativeResize="0"/>
            <p:nvPr/>
          </p:nvPicPr>
          <p:blipFill rotWithShape="1">
            <a:blip r:embed="rId44">
              <a:alphaModFix/>
            </a:blip>
            <a:srcRect/>
            <a:stretch/>
          </p:blipFill>
          <p:spPr>
            <a:xfrm>
              <a:off x="8756779" y="2130899"/>
              <a:ext cx="75620" cy="1951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6" name="Google Shape;856;p6"/>
            <p:cNvPicPr preferRelativeResize="0"/>
            <p:nvPr/>
          </p:nvPicPr>
          <p:blipFill rotWithShape="1">
            <a:blip r:embed="rId45">
              <a:alphaModFix/>
            </a:blip>
            <a:srcRect/>
            <a:stretch/>
          </p:blipFill>
          <p:spPr>
            <a:xfrm>
              <a:off x="8709275" y="2010445"/>
              <a:ext cx="206252" cy="8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7" name="Google Shape;857;p6"/>
            <p:cNvPicPr preferRelativeResize="0"/>
            <p:nvPr/>
          </p:nvPicPr>
          <p:blipFill rotWithShape="1">
            <a:blip r:embed="rId46">
              <a:alphaModFix/>
            </a:blip>
            <a:srcRect/>
            <a:stretch/>
          </p:blipFill>
          <p:spPr>
            <a:xfrm>
              <a:off x="8556589" y="1979419"/>
              <a:ext cx="160934" cy="247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8" name="Google Shape;858;p6"/>
            <p:cNvPicPr preferRelativeResize="0"/>
            <p:nvPr/>
          </p:nvPicPr>
          <p:blipFill rotWithShape="1">
            <a:blip r:embed="rId47">
              <a:alphaModFix/>
            </a:blip>
            <a:srcRect/>
            <a:stretch/>
          </p:blipFill>
          <p:spPr>
            <a:xfrm>
              <a:off x="8521686" y="2025716"/>
              <a:ext cx="179103" cy="1747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9" name="Google Shape;859;p6"/>
            <p:cNvPicPr preferRelativeResize="0"/>
            <p:nvPr/>
          </p:nvPicPr>
          <p:blipFill rotWithShape="1">
            <a:blip r:embed="rId48">
              <a:alphaModFix/>
            </a:blip>
            <a:srcRect/>
            <a:stretch/>
          </p:blipFill>
          <p:spPr>
            <a:xfrm>
              <a:off x="8812036" y="2115144"/>
              <a:ext cx="53080" cy="276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0" name="Google Shape;860;p6"/>
            <p:cNvPicPr preferRelativeResize="0"/>
            <p:nvPr/>
          </p:nvPicPr>
          <p:blipFill rotWithShape="1">
            <a:blip r:embed="rId49">
              <a:alphaModFix/>
            </a:blip>
            <a:srcRect/>
            <a:stretch/>
          </p:blipFill>
          <p:spPr>
            <a:xfrm>
              <a:off x="8682127" y="1843942"/>
              <a:ext cx="318467" cy="710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1" name="Google Shape;861;p6"/>
            <p:cNvPicPr preferRelativeResize="0"/>
            <p:nvPr/>
          </p:nvPicPr>
          <p:blipFill rotWithShape="1">
            <a:blip r:embed="rId50">
              <a:alphaModFix/>
            </a:blip>
            <a:srcRect/>
            <a:stretch/>
          </p:blipFill>
          <p:spPr>
            <a:xfrm>
              <a:off x="8698129" y="1926832"/>
              <a:ext cx="49926" cy="104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2" name="Google Shape;862;p6"/>
            <p:cNvPicPr preferRelativeResize="0"/>
            <p:nvPr/>
          </p:nvPicPr>
          <p:blipFill rotWithShape="1">
            <a:blip r:embed="rId51">
              <a:alphaModFix/>
            </a:blip>
            <a:srcRect/>
            <a:stretch/>
          </p:blipFill>
          <p:spPr>
            <a:xfrm>
              <a:off x="8776648" y="1813648"/>
              <a:ext cx="38779" cy="160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3" name="Google Shape;863;p6"/>
            <p:cNvPicPr preferRelativeResize="0"/>
            <p:nvPr/>
          </p:nvPicPr>
          <p:blipFill rotWithShape="1">
            <a:blip r:embed="rId52">
              <a:alphaModFix/>
            </a:blip>
            <a:srcRect/>
            <a:stretch/>
          </p:blipFill>
          <p:spPr>
            <a:xfrm>
              <a:off x="8613300" y="1819948"/>
              <a:ext cx="202128" cy="436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4" name="Google Shape;864;p6"/>
            <p:cNvPicPr preferRelativeResize="0"/>
            <p:nvPr/>
          </p:nvPicPr>
          <p:blipFill rotWithShape="1">
            <a:blip r:embed="rId53">
              <a:alphaModFix/>
            </a:blip>
            <a:srcRect/>
            <a:stretch/>
          </p:blipFill>
          <p:spPr>
            <a:xfrm>
              <a:off x="8662979" y="1717672"/>
              <a:ext cx="110029" cy="209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5" name="Google Shape;865;p6"/>
            <p:cNvPicPr preferRelativeResize="0"/>
            <p:nvPr/>
          </p:nvPicPr>
          <p:blipFill rotWithShape="1">
            <a:blip r:embed="rId54">
              <a:alphaModFix/>
            </a:blip>
            <a:srcRect/>
            <a:stretch/>
          </p:blipFill>
          <p:spPr>
            <a:xfrm>
              <a:off x="8517325" y="1729788"/>
              <a:ext cx="250847" cy="819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6" name="Google Shape;866;p6"/>
            <p:cNvPicPr preferRelativeResize="0"/>
            <p:nvPr/>
          </p:nvPicPr>
          <p:blipFill rotWithShape="1">
            <a:blip r:embed="rId55">
              <a:alphaModFix/>
            </a:blip>
            <a:srcRect/>
            <a:stretch/>
          </p:blipFill>
          <p:spPr>
            <a:xfrm>
              <a:off x="8762347" y="1719126"/>
              <a:ext cx="47503" cy="134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7" name="Google Shape;867;p6"/>
            <p:cNvPicPr preferRelativeResize="0"/>
            <p:nvPr/>
          </p:nvPicPr>
          <p:blipFill rotWithShape="1">
            <a:blip r:embed="rId56">
              <a:alphaModFix/>
            </a:blip>
            <a:srcRect/>
            <a:stretch/>
          </p:blipFill>
          <p:spPr>
            <a:xfrm>
              <a:off x="8601907" y="1748689"/>
              <a:ext cx="182258" cy="651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8" name="Google Shape;868;p6"/>
            <p:cNvPicPr preferRelativeResize="0"/>
            <p:nvPr/>
          </p:nvPicPr>
          <p:blipFill rotWithShape="1">
            <a:blip r:embed="rId57">
              <a:alphaModFix/>
            </a:blip>
            <a:srcRect/>
            <a:stretch/>
          </p:blipFill>
          <p:spPr>
            <a:xfrm>
              <a:off x="8763801" y="2237536"/>
              <a:ext cx="196559" cy="370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9" name="Google Shape;869;p6"/>
            <p:cNvPicPr preferRelativeResize="0"/>
            <p:nvPr/>
          </p:nvPicPr>
          <p:blipFill rotWithShape="1">
            <a:blip r:embed="rId58">
              <a:alphaModFix/>
            </a:blip>
            <a:srcRect/>
            <a:stretch/>
          </p:blipFill>
          <p:spPr>
            <a:xfrm>
              <a:off x="8889833" y="2242145"/>
              <a:ext cx="50895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0" name="Google Shape;870;p6"/>
            <p:cNvPicPr preferRelativeResize="0"/>
            <p:nvPr/>
          </p:nvPicPr>
          <p:blipFill rotWithShape="1">
            <a:blip r:embed="rId59">
              <a:alphaModFix/>
            </a:blip>
            <a:srcRect/>
            <a:stretch/>
          </p:blipFill>
          <p:spPr>
            <a:xfrm>
              <a:off x="8891287" y="2250146"/>
              <a:ext cx="124577" cy="15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1" name="Google Shape;871;p6"/>
            <p:cNvPicPr preferRelativeResize="0"/>
            <p:nvPr/>
          </p:nvPicPr>
          <p:blipFill rotWithShape="1">
            <a:blip r:embed="rId60">
              <a:alphaModFix/>
            </a:blip>
            <a:srcRect/>
            <a:stretch/>
          </p:blipFill>
          <p:spPr>
            <a:xfrm>
              <a:off x="8971754" y="2232690"/>
              <a:ext cx="49688" cy="2137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2" name="Google Shape;872;p6"/>
            <p:cNvPicPr preferRelativeResize="0"/>
            <p:nvPr/>
          </p:nvPicPr>
          <p:blipFill rotWithShape="1">
            <a:blip r:embed="rId61">
              <a:alphaModFix/>
            </a:blip>
            <a:srcRect/>
            <a:stretch/>
          </p:blipFill>
          <p:spPr>
            <a:xfrm>
              <a:off x="8729630" y="2368414"/>
              <a:ext cx="252538" cy="579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3" name="Google Shape;873;p6"/>
            <p:cNvPicPr preferRelativeResize="0"/>
            <p:nvPr/>
          </p:nvPicPr>
          <p:blipFill rotWithShape="1">
            <a:blip r:embed="rId62">
              <a:alphaModFix/>
            </a:blip>
            <a:srcRect/>
            <a:stretch/>
          </p:blipFill>
          <p:spPr>
            <a:xfrm>
              <a:off x="9099724" y="2302011"/>
              <a:ext cx="16962" cy="1272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4" name="Google Shape;874;p6"/>
            <p:cNvPicPr preferRelativeResize="0"/>
            <p:nvPr/>
          </p:nvPicPr>
          <p:blipFill rotWithShape="1">
            <a:blip r:embed="rId63">
              <a:alphaModFix/>
            </a:blip>
            <a:srcRect/>
            <a:stretch/>
          </p:blipFill>
          <p:spPr>
            <a:xfrm>
              <a:off x="8958669" y="2342967"/>
              <a:ext cx="134992" cy="7876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5" name="Google Shape;875;p6"/>
            <p:cNvPicPr preferRelativeResize="0"/>
            <p:nvPr/>
          </p:nvPicPr>
          <p:blipFill rotWithShape="1">
            <a:blip r:embed="rId64">
              <a:alphaModFix/>
            </a:blip>
            <a:srcRect/>
            <a:stretch/>
          </p:blipFill>
          <p:spPr>
            <a:xfrm>
              <a:off x="9092455" y="2452027"/>
              <a:ext cx="16962" cy="154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6" name="Google Shape;876;p6"/>
            <p:cNvPicPr preferRelativeResize="0"/>
            <p:nvPr/>
          </p:nvPicPr>
          <p:blipFill rotWithShape="1">
            <a:blip r:embed="rId65">
              <a:alphaModFix/>
            </a:blip>
            <a:srcRect/>
            <a:stretch/>
          </p:blipFill>
          <p:spPr>
            <a:xfrm>
              <a:off x="8932252" y="2537103"/>
              <a:ext cx="157295" cy="651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7" name="Google Shape;877;p6"/>
            <p:cNvPicPr preferRelativeResize="0"/>
            <p:nvPr/>
          </p:nvPicPr>
          <p:blipFill rotWithShape="1">
            <a:blip r:embed="rId66">
              <a:alphaModFix/>
            </a:blip>
            <a:srcRect/>
            <a:stretch/>
          </p:blipFill>
          <p:spPr>
            <a:xfrm>
              <a:off x="9106262" y="2423918"/>
              <a:ext cx="5815" cy="593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8" name="Google Shape;878;p6"/>
            <p:cNvPicPr preferRelativeResize="0"/>
            <p:nvPr/>
          </p:nvPicPr>
          <p:blipFill rotWithShape="1">
            <a:blip r:embed="rId67">
              <a:alphaModFix/>
            </a:blip>
            <a:srcRect/>
            <a:stretch/>
          </p:blipFill>
          <p:spPr>
            <a:xfrm>
              <a:off x="9062883" y="2141808"/>
              <a:ext cx="247939" cy="2360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9" name="Google Shape;879;p6"/>
            <p:cNvPicPr preferRelativeResize="0"/>
            <p:nvPr/>
          </p:nvPicPr>
          <p:blipFill rotWithShape="1">
            <a:blip r:embed="rId68">
              <a:alphaModFix/>
            </a:blip>
            <a:srcRect/>
            <a:stretch/>
          </p:blipFill>
          <p:spPr>
            <a:xfrm>
              <a:off x="9186245" y="2317034"/>
              <a:ext cx="10661" cy="209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0" name="Google Shape;880;p6"/>
            <p:cNvPicPr preferRelativeResize="0"/>
            <p:nvPr/>
          </p:nvPicPr>
          <p:blipFill rotWithShape="1">
            <a:blip r:embed="rId69">
              <a:alphaModFix/>
            </a:blip>
            <a:srcRect/>
            <a:stretch/>
          </p:blipFill>
          <p:spPr>
            <a:xfrm>
              <a:off x="9288036" y="2149077"/>
              <a:ext cx="8485" cy="2838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1" name="Google Shape;881;p6"/>
            <p:cNvPicPr preferRelativeResize="0"/>
            <p:nvPr/>
          </p:nvPicPr>
          <p:blipFill rotWithShape="1">
            <a:blip r:embed="rId70">
              <a:alphaModFix/>
            </a:blip>
            <a:srcRect/>
            <a:stretch/>
          </p:blipFill>
          <p:spPr>
            <a:xfrm>
              <a:off x="9187214" y="2429003"/>
              <a:ext cx="104461" cy="123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2" name="Google Shape;882;p6"/>
            <p:cNvPicPr preferRelativeResize="0"/>
            <p:nvPr/>
          </p:nvPicPr>
          <p:blipFill rotWithShape="1">
            <a:blip r:embed="rId71">
              <a:alphaModFix/>
            </a:blip>
            <a:srcRect/>
            <a:stretch/>
          </p:blipFill>
          <p:spPr>
            <a:xfrm>
              <a:off x="9258473" y="2449851"/>
              <a:ext cx="17693" cy="2275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3" name="Google Shape;883;p6"/>
            <p:cNvPicPr preferRelativeResize="0"/>
            <p:nvPr/>
          </p:nvPicPr>
          <p:blipFill rotWithShape="1">
            <a:blip r:embed="rId72">
              <a:alphaModFix/>
            </a:blip>
            <a:srcRect/>
            <a:stretch/>
          </p:blipFill>
          <p:spPr>
            <a:xfrm>
              <a:off x="8499384" y="1643990"/>
              <a:ext cx="154140" cy="154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4" name="Google Shape;884;p6"/>
            <p:cNvPicPr preferRelativeResize="0"/>
            <p:nvPr/>
          </p:nvPicPr>
          <p:blipFill rotWithShape="1">
            <a:blip r:embed="rId73">
              <a:alphaModFix/>
            </a:blip>
            <a:srcRect/>
            <a:stretch/>
          </p:blipFill>
          <p:spPr>
            <a:xfrm>
              <a:off x="8439518" y="1662168"/>
              <a:ext cx="190012" cy="470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5" name="Google Shape;885;p6"/>
            <p:cNvPicPr preferRelativeResize="0"/>
            <p:nvPr/>
          </p:nvPicPr>
          <p:blipFill rotWithShape="1">
            <a:blip r:embed="rId74">
              <a:alphaModFix/>
            </a:blip>
            <a:srcRect/>
            <a:stretch/>
          </p:blipFill>
          <p:spPr>
            <a:xfrm>
              <a:off x="8606753" y="1533713"/>
              <a:ext cx="25932" cy="1366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6" name="Google Shape;886;p6"/>
            <p:cNvPicPr preferRelativeResize="0"/>
            <p:nvPr/>
          </p:nvPicPr>
          <p:blipFill rotWithShape="1">
            <a:blip r:embed="rId75">
              <a:alphaModFix/>
            </a:blip>
            <a:srcRect/>
            <a:stretch/>
          </p:blipFill>
          <p:spPr>
            <a:xfrm>
              <a:off x="8444127" y="1569101"/>
              <a:ext cx="160440" cy="644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7" name="Google Shape;887;p6"/>
            <p:cNvPicPr preferRelativeResize="0"/>
            <p:nvPr/>
          </p:nvPicPr>
          <p:blipFill rotWithShape="1">
            <a:blip r:embed="rId76">
              <a:alphaModFix/>
            </a:blip>
            <a:srcRect/>
            <a:stretch/>
          </p:blipFill>
          <p:spPr>
            <a:xfrm>
              <a:off x="8287801" y="1447915"/>
              <a:ext cx="166265" cy="2641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8" name="Google Shape;888;p6"/>
            <p:cNvPicPr preferRelativeResize="0"/>
            <p:nvPr/>
          </p:nvPicPr>
          <p:blipFill rotWithShape="1">
            <a:blip r:embed="rId77">
              <a:alphaModFix/>
            </a:blip>
            <a:srcRect/>
            <a:stretch/>
          </p:blipFill>
          <p:spPr>
            <a:xfrm>
              <a:off x="8363175" y="1667746"/>
              <a:ext cx="36356" cy="1696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89" name="Google Shape;889;p6"/>
            <p:cNvPicPr preferRelativeResize="0"/>
            <p:nvPr/>
          </p:nvPicPr>
          <p:blipFill rotWithShape="1">
            <a:blip r:embed="rId78">
              <a:alphaModFix/>
            </a:blip>
            <a:srcRect/>
            <a:stretch/>
          </p:blipFill>
          <p:spPr>
            <a:xfrm>
              <a:off x="8145292" y="1573225"/>
              <a:ext cx="220553" cy="41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0" name="Google Shape;890;p6"/>
            <p:cNvPicPr preferRelativeResize="0"/>
            <p:nvPr/>
          </p:nvPicPr>
          <p:blipFill rotWithShape="1">
            <a:blip r:embed="rId79">
              <a:alphaModFix/>
            </a:blip>
            <a:srcRect/>
            <a:stretch/>
          </p:blipFill>
          <p:spPr>
            <a:xfrm>
              <a:off x="8067979" y="1514813"/>
              <a:ext cx="149294" cy="601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1" name="Google Shape;891;p6"/>
            <p:cNvPicPr preferRelativeResize="0"/>
            <p:nvPr/>
          </p:nvPicPr>
          <p:blipFill rotWithShape="1">
            <a:blip r:embed="rId80">
              <a:alphaModFix/>
            </a:blip>
            <a:srcRect/>
            <a:stretch/>
          </p:blipFill>
          <p:spPr>
            <a:xfrm>
              <a:off x="8073795" y="1617326"/>
              <a:ext cx="59618" cy="192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2" name="Google Shape;892;p6"/>
            <p:cNvPicPr preferRelativeResize="0"/>
            <p:nvPr/>
          </p:nvPicPr>
          <p:blipFill rotWithShape="1">
            <a:blip r:embed="rId81">
              <a:alphaModFix/>
            </a:blip>
            <a:srcRect/>
            <a:stretch/>
          </p:blipFill>
          <p:spPr>
            <a:xfrm>
              <a:off x="7976128" y="1676470"/>
              <a:ext cx="124330" cy="1010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3" name="Google Shape;893;p6"/>
            <p:cNvPicPr preferRelativeResize="0"/>
            <p:nvPr/>
          </p:nvPicPr>
          <p:blipFill rotWithShape="1">
            <a:blip r:embed="rId82">
              <a:alphaModFix/>
            </a:blip>
            <a:srcRect/>
            <a:stretch/>
          </p:blipFill>
          <p:spPr>
            <a:xfrm>
              <a:off x="7985574" y="1629689"/>
              <a:ext cx="104461" cy="35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4" name="Google Shape;894;p6"/>
            <p:cNvPicPr preferRelativeResize="0"/>
            <p:nvPr/>
          </p:nvPicPr>
          <p:blipFill rotWithShape="1">
            <a:blip r:embed="rId83">
              <a:alphaModFix/>
            </a:blip>
            <a:srcRect/>
            <a:stretch/>
          </p:blipFill>
          <p:spPr>
            <a:xfrm>
              <a:off x="8021683" y="1516267"/>
              <a:ext cx="71496" cy="168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5" name="Google Shape;895;p6"/>
            <p:cNvPicPr preferRelativeResize="0"/>
            <p:nvPr/>
          </p:nvPicPr>
          <p:blipFill rotWithShape="1">
            <a:blip r:embed="rId84">
              <a:alphaModFix/>
            </a:blip>
            <a:srcRect/>
            <a:stretch/>
          </p:blipFill>
          <p:spPr>
            <a:xfrm>
              <a:off x="7829979" y="1507059"/>
              <a:ext cx="223945" cy="1243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6" name="Google Shape;896;p6"/>
            <p:cNvPicPr preferRelativeResize="0"/>
            <p:nvPr/>
          </p:nvPicPr>
          <p:blipFill rotWithShape="1">
            <a:blip r:embed="rId85">
              <a:alphaModFix/>
            </a:blip>
            <a:srcRect/>
            <a:stretch/>
          </p:blipFill>
          <p:spPr>
            <a:xfrm>
              <a:off x="8139476" y="1449854"/>
              <a:ext cx="277511" cy="276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7" name="Google Shape;897;p6"/>
            <p:cNvPicPr preferRelativeResize="0"/>
            <p:nvPr/>
          </p:nvPicPr>
          <p:blipFill rotWithShape="1">
            <a:blip r:embed="rId86">
              <a:alphaModFix/>
            </a:blip>
            <a:srcRect/>
            <a:stretch/>
          </p:blipFill>
          <p:spPr>
            <a:xfrm>
              <a:off x="7983150" y="1457370"/>
              <a:ext cx="174988" cy="65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8" name="Google Shape;898;p6"/>
            <p:cNvPicPr preferRelativeResize="0"/>
            <p:nvPr/>
          </p:nvPicPr>
          <p:blipFill rotWithShape="1">
            <a:blip r:embed="rId87">
              <a:alphaModFix/>
            </a:blip>
            <a:srcRect/>
            <a:stretch/>
          </p:blipFill>
          <p:spPr>
            <a:xfrm>
              <a:off x="8059978" y="1484519"/>
              <a:ext cx="91613" cy="188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9" name="Google Shape;899;p6"/>
            <p:cNvPicPr preferRelativeResize="0"/>
            <p:nvPr/>
          </p:nvPicPr>
          <p:blipFill rotWithShape="1">
            <a:blip r:embed="rId88">
              <a:alphaModFix/>
            </a:blip>
            <a:srcRect/>
            <a:stretch/>
          </p:blipFill>
          <p:spPr>
            <a:xfrm>
              <a:off x="8048109" y="1810009"/>
              <a:ext cx="25932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0" name="Google Shape;900;p6"/>
            <p:cNvPicPr preferRelativeResize="0"/>
            <p:nvPr/>
          </p:nvPicPr>
          <p:blipFill rotWithShape="1">
            <a:blip r:embed="rId89">
              <a:alphaModFix/>
            </a:blip>
            <a:srcRect/>
            <a:stretch/>
          </p:blipFill>
          <p:spPr>
            <a:xfrm>
              <a:off x="7926192" y="1864059"/>
              <a:ext cx="139601" cy="710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1" name="Google Shape;901;p6"/>
            <p:cNvPicPr preferRelativeResize="0"/>
            <p:nvPr/>
          </p:nvPicPr>
          <p:blipFill rotWithShape="1">
            <a:blip r:embed="rId90">
              <a:alphaModFix/>
            </a:blip>
            <a:srcRect/>
            <a:stretch/>
          </p:blipFill>
          <p:spPr>
            <a:xfrm>
              <a:off x="8166625" y="1711857"/>
              <a:ext cx="97191" cy="2115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2" name="Google Shape;902;p6"/>
            <p:cNvPicPr preferRelativeResize="0"/>
            <p:nvPr/>
          </p:nvPicPr>
          <p:blipFill rotWithShape="1">
            <a:blip r:embed="rId91">
              <a:alphaModFix/>
            </a:blip>
            <a:srcRect/>
            <a:stretch/>
          </p:blipFill>
          <p:spPr>
            <a:xfrm>
              <a:off x="8058524" y="1819948"/>
              <a:ext cx="143725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3" name="Google Shape;903;p6"/>
            <p:cNvPicPr preferRelativeResize="0"/>
            <p:nvPr/>
          </p:nvPicPr>
          <p:blipFill rotWithShape="1">
            <a:blip r:embed="rId92">
              <a:alphaModFix/>
            </a:blip>
            <a:srcRect/>
            <a:stretch/>
          </p:blipFill>
          <p:spPr>
            <a:xfrm>
              <a:off x="8097066" y="1695370"/>
              <a:ext cx="162141" cy="34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4" name="Google Shape;904;p6"/>
            <p:cNvPicPr preferRelativeResize="0"/>
            <p:nvPr/>
          </p:nvPicPr>
          <p:blipFill rotWithShape="1">
            <a:blip r:embed="rId93">
              <a:alphaModFix/>
            </a:blip>
            <a:srcRect/>
            <a:stretch/>
          </p:blipFill>
          <p:spPr>
            <a:xfrm>
              <a:off x="8224305" y="1789654"/>
              <a:ext cx="68351" cy="2493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5" name="Google Shape;905;p6"/>
            <p:cNvPicPr preferRelativeResize="0"/>
            <p:nvPr/>
          </p:nvPicPr>
          <p:blipFill rotWithShape="1">
            <a:blip r:embed="rId94">
              <a:alphaModFix/>
            </a:blip>
            <a:srcRect/>
            <a:stretch/>
          </p:blipFill>
          <p:spPr>
            <a:xfrm>
              <a:off x="8092942" y="2056010"/>
              <a:ext cx="134023" cy="845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6" name="Google Shape;906;p6"/>
            <p:cNvPicPr preferRelativeResize="0"/>
            <p:nvPr/>
          </p:nvPicPr>
          <p:blipFill rotWithShape="1">
            <a:blip r:embed="rId95">
              <a:alphaModFix/>
            </a:blip>
            <a:srcRect/>
            <a:stretch/>
          </p:blipFill>
          <p:spPr>
            <a:xfrm>
              <a:off x="8218974" y="2027169"/>
              <a:ext cx="58649" cy="1902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7" name="Google Shape;907;p6"/>
            <p:cNvPicPr preferRelativeResize="0"/>
            <p:nvPr/>
          </p:nvPicPr>
          <p:blipFill rotWithShape="1">
            <a:blip r:embed="rId96">
              <a:alphaModFix/>
            </a:blip>
            <a:srcRect/>
            <a:stretch/>
          </p:blipFill>
          <p:spPr>
            <a:xfrm>
              <a:off x="8232297" y="2019900"/>
              <a:ext cx="62042" cy="210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8" name="Google Shape;908;p6"/>
            <p:cNvPicPr preferRelativeResize="0"/>
            <p:nvPr/>
          </p:nvPicPr>
          <p:blipFill rotWithShape="1">
            <a:blip r:embed="rId97">
              <a:alphaModFix/>
            </a:blip>
            <a:srcRect/>
            <a:stretch/>
          </p:blipFill>
          <p:spPr>
            <a:xfrm>
              <a:off x="8260415" y="2017715"/>
              <a:ext cx="12362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09" name="Google Shape;909;p6"/>
            <p:cNvPicPr preferRelativeResize="0"/>
            <p:nvPr/>
          </p:nvPicPr>
          <p:blipFill rotWithShape="1">
            <a:blip r:embed="rId98">
              <a:alphaModFix/>
            </a:blip>
            <a:srcRect/>
            <a:stretch/>
          </p:blipFill>
          <p:spPr>
            <a:xfrm>
              <a:off x="8198857" y="1834487"/>
              <a:ext cx="175711" cy="127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0" name="Google Shape;910;p6"/>
            <p:cNvPicPr preferRelativeResize="0"/>
            <p:nvPr/>
          </p:nvPicPr>
          <p:blipFill rotWithShape="1">
            <a:blip r:embed="rId99">
              <a:alphaModFix/>
            </a:blip>
            <a:srcRect/>
            <a:stretch/>
          </p:blipFill>
          <p:spPr>
            <a:xfrm>
              <a:off x="8355183" y="1851696"/>
              <a:ext cx="19385" cy="1965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1" name="Google Shape;911;p6"/>
            <p:cNvPicPr preferRelativeResize="0"/>
            <p:nvPr/>
          </p:nvPicPr>
          <p:blipFill rotWithShape="1">
            <a:blip r:embed="rId100">
              <a:alphaModFix/>
            </a:blip>
            <a:srcRect/>
            <a:stretch/>
          </p:blipFill>
          <p:spPr>
            <a:xfrm>
              <a:off x="8375053" y="2045101"/>
              <a:ext cx="13085" cy="1388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2" name="Google Shape;912;p6"/>
            <p:cNvPicPr preferRelativeResize="0"/>
            <p:nvPr/>
          </p:nvPicPr>
          <p:blipFill rotWithShape="1">
            <a:blip r:embed="rId101">
              <a:alphaModFix/>
            </a:blip>
            <a:srcRect/>
            <a:stretch/>
          </p:blipFill>
          <p:spPr>
            <a:xfrm>
              <a:off x="8231575" y="2030077"/>
              <a:ext cx="120453" cy="102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3" name="Google Shape;913;p6"/>
            <p:cNvPicPr preferRelativeResize="0"/>
            <p:nvPr/>
          </p:nvPicPr>
          <p:blipFill rotWithShape="1">
            <a:blip r:embed="rId102">
              <a:alphaModFix/>
            </a:blip>
            <a:srcRect/>
            <a:stretch/>
          </p:blipFill>
          <p:spPr>
            <a:xfrm>
              <a:off x="8314950" y="1815824"/>
              <a:ext cx="199951" cy="66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4" name="Google Shape;914;p6"/>
            <p:cNvPicPr preferRelativeResize="0"/>
            <p:nvPr/>
          </p:nvPicPr>
          <p:blipFill rotWithShape="1">
            <a:blip r:embed="rId103">
              <a:alphaModFix/>
            </a:blip>
            <a:srcRect/>
            <a:stretch/>
          </p:blipFill>
          <p:spPr>
            <a:xfrm>
              <a:off x="8398325" y="1851696"/>
              <a:ext cx="46771" cy="161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5" name="Google Shape;915;p6"/>
            <p:cNvPicPr preferRelativeResize="0"/>
            <p:nvPr/>
          </p:nvPicPr>
          <p:blipFill rotWithShape="1">
            <a:blip r:embed="rId104">
              <a:alphaModFix/>
            </a:blip>
            <a:srcRect/>
            <a:stretch/>
          </p:blipFill>
          <p:spPr>
            <a:xfrm>
              <a:off x="8258961" y="1702402"/>
              <a:ext cx="187104" cy="102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6" name="Google Shape;916;p6"/>
            <p:cNvPicPr preferRelativeResize="0"/>
            <p:nvPr/>
          </p:nvPicPr>
          <p:blipFill rotWithShape="1">
            <a:blip r:embed="rId105">
              <a:alphaModFix/>
            </a:blip>
            <a:srcRect/>
            <a:stretch/>
          </p:blipFill>
          <p:spPr>
            <a:xfrm>
              <a:off x="8356637" y="1742873"/>
              <a:ext cx="30778" cy="210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7" name="Google Shape;917;p6"/>
            <p:cNvPicPr preferRelativeResize="0"/>
            <p:nvPr/>
          </p:nvPicPr>
          <p:blipFill rotWithShape="1">
            <a:blip r:embed="rId106">
              <a:alphaModFix/>
            </a:blip>
            <a:srcRect/>
            <a:stretch/>
          </p:blipFill>
          <p:spPr>
            <a:xfrm>
              <a:off x="8347914" y="1780446"/>
              <a:ext cx="155841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8" name="Google Shape;918;p6"/>
            <p:cNvPicPr preferRelativeResize="0"/>
            <p:nvPr/>
          </p:nvPicPr>
          <p:blipFill rotWithShape="1">
            <a:blip r:embed="rId107">
              <a:alphaModFix/>
            </a:blip>
            <a:srcRect/>
            <a:stretch/>
          </p:blipFill>
          <p:spPr>
            <a:xfrm>
              <a:off x="8482422" y="1794016"/>
              <a:ext cx="21570" cy="2283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9" name="Google Shape;919;p6"/>
            <p:cNvPicPr preferRelativeResize="0"/>
            <p:nvPr/>
          </p:nvPicPr>
          <p:blipFill rotWithShape="1">
            <a:blip r:embed="rId108">
              <a:alphaModFix/>
            </a:blip>
            <a:srcRect/>
            <a:stretch/>
          </p:blipFill>
          <p:spPr>
            <a:xfrm>
              <a:off x="8384023" y="1863812"/>
              <a:ext cx="211829" cy="104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0" name="Google Shape;920;p6"/>
            <p:cNvPicPr preferRelativeResize="0"/>
            <p:nvPr/>
          </p:nvPicPr>
          <p:blipFill rotWithShape="1">
            <a:blip r:embed="rId109">
              <a:alphaModFix/>
            </a:blip>
            <a:srcRect/>
            <a:stretch/>
          </p:blipFill>
          <p:spPr>
            <a:xfrm>
              <a:off x="8520470" y="1944764"/>
              <a:ext cx="8970" cy="1972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1" name="Google Shape;921;p6"/>
            <p:cNvPicPr preferRelativeResize="0"/>
            <p:nvPr/>
          </p:nvPicPr>
          <p:blipFill rotWithShape="1">
            <a:blip r:embed="rId110">
              <a:alphaModFix/>
            </a:blip>
            <a:srcRect/>
            <a:stretch/>
          </p:blipFill>
          <p:spPr>
            <a:xfrm>
              <a:off x="8456005" y="1977966"/>
              <a:ext cx="110029" cy="1502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2" name="Google Shape;922;p6"/>
            <p:cNvPicPr preferRelativeResize="0"/>
            <p:nvPr/>
          </p:nvPicPr>
          <p:blipFill rotWithShape="1">
            <a:blip r:embed="rId111">
              <a:alphaModFix/>
            </a:blip>
            <a:srcRect/>
            <a:stretch/>
          </p:blipFill>
          <p:spPr>
            <a:xfrm>
              <a:off x="8393469" y="1993236"/>
              <a:ext cx="146148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3" name="Google Shape;923;p6"/>
            <p:cNvPicPr preferRelativeResize="0"/>
            <p:nvPr/>
          </p:nvPicPr>
          <p:blipFill rotWithShape="1">
            <a:blip r:embed="rId112">
              <a:alphaModFix/>
            </a:blip>
            <a:srcRect/>
            <a:stretch/>
          </p:blipFill>
          <p:spPr>
            <a:xfrm>
              <a:off x="8462552" y="2138168"/>
              <a:ext cx="52349" cy="166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4" name="Google Shape;924;p6"/>
            <p:cNvPicPr preferRelativeResize="0"/>
            <p:nvPr/>
          </p:nvPicPr>
          <p:blipFill rotWithShape="1">
            <a:blip r:embed="rId113">
              <a:alphaModFix/>
            </a:blip>
            <a:srcRect/>
            <a:stretch/>
          </p:blipFill>
          <p:spPr>
            <a:xfrm>
              <a:off x="8307680" y="2164832"/>
              <a:ext cx="220791" cy="69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5" name="Google Shape;925;p6"/>
            <p:cNvPicPr preferRelativeResize="0"/>
            <p:nvPr/>
          </p:nvPicPr>
          <p:blipFill rotWithShape="1">
            <a:blip r:embed="rId114">
              <a:alphaModFix/>
            </a:blip>
            <a:srcRect/>
            <a:stretch/>
          </p:blipFill>
          <p:spPr>
            <a:xfrm>
              <a:off x="8528956" y="2199488"/>
              <a:ext cx="89912" cy="110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6" name="Google Shape;926;p6"/>
            <p:cNvPicPr preferRelativeResize="0"/>
            <p:nvPr/>
          </p:nvPicPr>
          <p:blipFill rotWithShape="1">
            <a:blip r:embed="rId115">
              <a:alphaModFix/>
            </a:blip>
            <a:srcRect/>
            <a:stretch/>
          </p:blipFill>
          <p:spPr>
            <a:xfrm>
              <a:off x="8376754" y="2171370"/>
              <a:ext cx="223945" cy="860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7" name="Google Shape;927;p6"/>
            <p:cNvPicPr preferRelativeResize="0"/>
            <p:nvPr/>
          </p:nvPicPr>
          <p:blipFill rotWithShape="1">
            <a:blip r:embed="rId116">
              <a:alphaModFix/>
            </a:blip>
            <a:srcRect/>
            <a:stretch/>
          </p:blipFill>
          <p:spPr>
            <a:xfrm>
              <a:off x="8598030" y="2252807"/>
              <a:ext cx="27386" cy="2195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8" name="Google Shape;928;p6"/>
            <p:cNvPicPr preferRelativeResize="0"/>
            <p:nvPr/>
          </p:nvPicPr>
          <p:blipFill rotWithShape="1">
            <a:blip r:embed="rId117">
              <a:alphaModFix/>
            </a:blip>
            <a:srcRect/>
            <a:stretch/>
          </p:blipFill>
          <p:spPr>
            <a:xfrm>
              <a:off x="8364629" y="2356783"/>
              <a:ext cx="244784" cy="110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9" name="Google Shape;929;p6"/>
            <p:cNvPicPr preferRelativeResize="0"/>
            <p:nvPr/>
          </p:nvPicPr>
          <p:blipFill rotWithShape="1">
            <a:blip r:embed="rId118">
              <a:alphaModFix/>
            </a:blip>
            <a:srcRect/>
            <a:stretch/>
          </p:blipFill>
          <p:spPr>
            <a:xfrm>
              <a:off x="8294101" y="2465121"/>
              <a:ext cx="79497" cy="1061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0" name="Google Shape;930;p6"/>
            <p:cNvPicPr preferRelativeResize="0"/>
            <p:nvPr/>
          </p:nvPicPr>
          <p:blipFill rotWithShape="1">
            <a:blip r:embed="rId119">
              <a:alphaModFix/>
            </a:blip>
            <a:srcRect/>
            <a:stretch/>
          </p:blipFill>
          <p:spPr>
            <a:xfrm>
              <a:off x="8209282" y="2438942"/>
              <a:ext cx="149294" cy="506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1" name="Google Shape;931;p6"/>
            <p:cNvPicPr preferRelativeResize="0"/>
            <p:nvPr/>
          </p:nvPicPr>
          <p:blipFill rotWithShape="1">
            <a:blip r:embed="rId120">
              <a:alphaModFix/>
            </a:blip>
            <a:srcRect/>
            <a:stretch/>
          </p:blipFill>
          <p:spPr>
            <a:xfrm>
              <a:off x="8533080" y="2320674"/>
              <a:ext cx="193404" cy="91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2" name="Google Shape;932;p6"/>
            <p:cNvPicPr preferRelativeResize="0"/>
            <p:nvPr/>
          </p:nvPicPr>
          <p:blipFill rotWithShape="1">
            <a:blip r:embed="rId121">
              <a:alphaModFix/>
            </a:blip>
            <a:srcRect/>
            <a:stretch/>
          </p:blipFill>
          <p:spPr>
            <a:xfrm>
              <a:off x="8634871" y="2328665"/>
              <a:ext cx="59618" cy="1805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3" name="Google Shape;933;p6"/>
            <p:cNvPicPr preferRelativeResize="0"/>
            <p:nvPr/>
          </p:nvPicPr>
          <p:blipFill rotWithShape="1">
            <a:blip r:embed="rId122">
              <a:alphaModFix/>
            </a:blip>
            <a:srcRect/>
            <a:stretch/>
          </p:blipFill>
          <p:spPr>
            <a:xfrm>
              <a:off x="8581067" y="2389263"/>
              <a:ext cx="30778" cy="18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4" name="Google Shape;934;p6"/>
            <p:cNvPicPr preferRelativeResize="0"/>
            <p:nvPr/>
          </p:nvPicPr>
          <p:blipFill rotWithShape="1">
            <a:blip r:embed="rId123">
              <a:alphaModFix/>
            </a:blip>
            <a:srcRect/>
            <a:stretch/>
          </p:blipFill>
          <p:spPr>
            <a:xfrm>
              <a:off x="8542525" y="2415917"/>
              <a:ext cx="174257" cy="794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5" name="Google Shape;935;p6"/>
            <p:cNvPicPr preferRelativeResize="0"/>
            <p:nvPr/>
          </p:nvPicPr>
          <p:blipFill rotWithShape="1">
            <a:blip r:embed="rId124">
              <a:alphaModFix/>
            </a:blip>
            <a:srcRect/>
            <a:stretch/>
          </p:blipFill>
          <p:spPr>
            <a:xfrm>
              <a:off x="8668557" y="2418103"/>
              <a:ext cx="16239" cy="1388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6" name="Google Shape;936;p6"/>
            <p:cNvPicPr preferRelativeResize="0"/>
            <p:nvPr/>
          </p:nvPicPr>
          <p:blipFill rotWithShape="1">
            <a:blip r:embed="rId125">
              <a:alphaModFix/>
            </a:blip>
            <a:srcRect/>
            <a:stretch/>
          </p:blipFill>
          <p:spPr>
            <a:xfrm>
              <a:off x="8606031" y="2436034"/>
              <a:ext cx="216676" cy="918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7" name="Google Shape;937;p6"/>
            <p:cNvPicPr preferRelativeResize="0"/>
            <p:nvPr/>
          </p:nvPicPr>
          <p:blipFill rotWithShape="1">
            <a:blip r:embed="rId126">
              <a:alphaModFix/>
            </a:blip>
            <a:srcRect/>
            <a:stretch/>
          </p:blipFill>
          <p:spPr>
            <a:xfrm>
              <a:off x="8785372" y="2443304"/>
              <a:ext cx="14785" cy="1539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8" name="Google Shape;938;p6"/>
            <p:cNvPicPr preferRelativeResize="0"/>
            <p:nvPr/>
          </p:nvPicPr>
          <p:blipFill rotWithShape="1">
            <a:blip r:embed="rId127">
              <a:alphaModFix/>
            </a:blip>
            <a:srcRect/>
            <a:stretch/>
          </p:blipFill>
          <p:spPr>
            <a:xfrm>
              <a:off x="8742962" y="2434096"/>
              <a:ext cx="133301" cy="550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9" name="Google Shape;939;p6"/>
            <p:cNvPicPr preferRelativeResize="0"/>
            <p:nvPr/>
          </p:nvPicPr>
          <p:blipFill rotWithShape="1">
            <a:blip r:embed="rId128">
              <a:alphaModFix/>
            </a:blip>
            <a:srcRect/>
            <a:stretch/>
          </p:blipFill>
          <p:spPr>
            <a:xfrm>
              <a:off x="8843299" y="2452027"/>
              <a:ext cx="21808" cy="1805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0" name="Google Shape;940;p6"/>
            <p:cNvPicPr preferRelativeResize="0"/>
            <p:nvPr/>
          </p:nvPicPr>
          <p:blipFill rotWithShape="1">
            <a:blip r:embed="rId129">
              <a:alphaModFix/>
            </a:blip>
            <a:srcRect/>
            <a:stretch/>
          </p:blipFill>
          <p:spPr>
            <a:xfrm>
              <a:off x="8710245" y="2527163"/>
              <a:ext cx="149294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1" name="Google Shape;941;p6"/>
            <p:cNvPicPr preferRelativeResize="0"/>
            <p:nvPr/>
          </p:nvPicPr>
          <p:blipFill rotWithShape="1">
            <a:blip r:embed="rId130">
              <a:alphaModFix/>
            </a:blip>
            <a:srcRect/>
            <a:stretch/>
          </p:blipFill>
          <p:spPr>
            <a:xfrm>
              <a:off x="8838453" y="2422465"/>
              <a:ext cx="154140" cy="153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2" name="Google Shape;942;p6"/>
            <p:cNvPicPr preferRelativeResize="0"/>
            <p:nvPr/>
          </p:nvPicPr>
          <p:blipFill rotWithShape="1">
            <a:blip r:embed="rId131">
              <a:alphaModFix/>
            </a:blip>
            <a:srcRect/>
            <a:stretch/>
          </p:blipFill>
          <p:spPr>
            <a:xfrm>
              <a:off x="8868024" y="2508263"/>
              <a:ext cx="32964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3" name="Google Shape;943;p6"/>
            <p:cNvPicPr preferRelativeResize="0"/>
            <p:nvPr/>
          </p:nvPicPr>
          <p:blipFill rotWithShape="1">
            <a:blip r:embed="rId132">
              <a:alphaModFix/>
            </a:blip>
            <a:srcRect/>
            <a:stretch/>
          </p:blipFill>
          <p:spPr>
            <a:xfrm>
              <a:off x="8369475" y="2254992"/>
              <a:ext cx="153418" cy="896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4" name="Google Shape;944;p6"/>
            <p:cNvPicPr preferRelativeResize="0"/>
            <p:nvPr/>
          </p:nvPicPr>
          <p:blipFill rotWithShape="1">
            <a:blip r:embed="rId133">
              <a:alphaModFix/>
            </a:blip>
            <a:srcRect/>
            <a:stretch/>
          </p:blipFill>
          <p:spPr>
            <a:xfrm>
              <a:off x="8291678" y="2263716"/>
              <a:ext cx="77312" cy="153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5" name="Google Shape;945;p6"/>
            <p:cNvPicPr preferRelativeResize="0"/>
            <p:nvPr/>
          </p:nvPicPr>
          <p:blipFill rotWithShape="1">
            <a:blip r:embed="rId134">
              <a:alphaModFix/>
            </a:blip>
            <a:srcRect/>
            <a:stretch/>
          </p:blipFill>
          <p:spPr>
            <a:xfrm>
              <a:off x="8742230" y="1803461"/>
              <a:ext cx="259086" cy="1020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6" name="Google Shape;946;p6"/>
            <p:cNvPicPr preferRelativeResize="0"/>
            <p:nvPr/>
          </p:nvPicPr>
          <p:blipFill rotWithShape="1">
            <a:blip r:embed="rId135">
              <a:alphaModFix/>
            </a:blip>
            <a:srcRect/>
            <a:stretch/>
          </p:blipFill>
          <p:spPr>
            <a:xfrm>
              <a:off x="8831183" y="1820670"/>
              <a:ext cx="147840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7" name="Google Shape;947;p6"/>
            <p:cNvPicPr preferRelativeResize="0"/>
            <p:nvPr/>
          </p:nvPicPr>
          <p:blipFill rotWithShape="1">
            <a:blip r:embed="rId136">
              <a:alphaModFix/>
            </a:blip>
            <a:srcRect/>
            <a:stretch/>
          </p:blipFill>
          <p:spPr>
            <a:xfrm>
              <a:off x="8665403" y="2010445"/>
              <a:ext cx="184681" cy="40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8" name="Google Shape;948;p6"/>
            <p:cNvPicPr preferRelativeResize="0"/>
            <p:nvPr/>
          </p:nvPicPr>
          <p:blipFill rotWithShape="1">
            <a:blip r:embed="rId137">
              <a:alphaModFix/>
            </a:blip>
            <a:srcRect/>
            <a:stretch/>
          </p:blipFill>
          <p:spPr>
            <a:xfrm>
              <a:off x="8751932" y="2035655"/>
              <a:ext cx="33933" cy="1633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9" name="Google Shape;949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8692551" y="2117329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0" name="Google Shape;950;p6"/>
            <p:cNvPicPr preferRelativeResize="0"/>
            <p:nvPr/>
          </p:nvPicPr>
          <p:blipFill rotWithShape="1">
            <a:blip r:embed="rId138">
              <a:alphaModFix/>
            </a:blip>
            <a:srcRect/>
            <a:stretch/>
          </p:blipFill>
          <p:spPr>
            <a:xfrm>
              <a:off x="8471275" y="2099389"/>
              <a:ext cx="226121" cy="794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1" name="Google Shape;951;p6"/>
            <p:cNvPicPr preferRelativeResize="0"/>
            <p:nvPr/>
          </p:nvPicPr>
          <p:blipFill rotWithShape="1">
            <a:blip r:embed="rId139">
              <a:alphaModFix/>
            </a:blip>
            <a:srcRect/>
            <a:stretch/>
          </p:blipFill>
          <p:spPr>
            <a:xfrm>
              <a:off x="8491392" y="1938463"/>
              <a:ext cx="216676" cy="630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2" name="Google Shape;952;p6"/>
            <p:cNvPicPr preferRelativeResize="0"/>
            <p:nvPr/>
          </p:nvPicPr>
          <p:blipFill rotWithShape="1">
            <a:blip r:embed="rId140">
              <a:alphaModFix/>
            </a:blip>
            <a:srcRect/>
            <a:stretch/>
          </p:blipFill>
          <p:spPr>
            <a:xfrm>
              <a:off x="8444858" y="2003413"/>
              <a:ext cx="21086" cy="1711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3" name="Google Shape;953;p6"/>
            <p:cNvPicPr preferRelativeResize="0"/>
            <p:nvPr/>
          </p:nvPicPr>
          <p:blipFill rotWithShape="1">
            <a:blip r:embed="rId141">
              <a:alphaModFix/>
            </a:blip>
            <a:srcRect/>
            <a:stretch/>
          </p:blipFill>
          <p:spPr>
            <a:xfrm>
              <a:off x="8100943" y="2180825"/>
              <a:ext cx="164564" cy="40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4" name="Google Shape;954;p6"/>
            <p:cNvPicPr preferRelativeResize="0"/>
            <p:nvPr/>
          </p:nvPicPr>
          <p:blipFill rotWithShape="1">
            <a:blip r:embed="rId142">
              <a:alphaModFix/>
            </a:blip>
            <a:srcRect/>
            <a:stretch/>
          </p:blipFill>
          <p:spPr>
            <a:xfrm>
              <a:off x="8121060" y="2129445"/>
              <a:ext cx="244784" cy="622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5" name="Google Shape;955;p6"/>
            <p:cNvPicPr preferRelativeResize="0"/>
            <p:nvPr/>
          </p:nvPicPr>
          <p:blipFill rotWithShape="1">
            <a:blip r:embed="rId143">
              <a:alphaModFix/>
            </a:blip>
            <a:srcRect/>
            <a:stretch/>
          </p:blipFill>
          <p:spPr>
            <a:xfrm>
              <a:off x="8132207" y="2123867"/>
              <a:ext cx="78044" cy="2268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6" name="Google Shape;956;p6"/>
            <p:cNvPicPr preferRelativeResize="0"/>
            <p:nvPr/>
          </p:nvPicPr>
          <p:blipFill rotWithShape="1">
            <a:blip r:embed="rId144">
              <a:alphaModFix/>
            </a:blip>
            <a:srcRect/>
            <a:stretch/>
          </p:blipFill>
          <p:spPr>
            <a:xfrm>
              <a:off x="7851550" y="2214759"/>
              <a:ext cx="263210" cy="1083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7" name="Google Shape;957;p6"/>
            <p:cNvPicPr preferRelativeResize="0"/>
            <p:nvPr/>
          </p:nvPicPr>
          <p:blipFill rotWithShape="1">
            <a:blip r:embed="rId145">
              <a:alphaModFix/>
            </a:blip>
            <a:srcRect/>
            <a:stretch/>
          </p:blipFill>
          <p:spPr>
            <a:xfrm>
              <a:off x="7681654" y="1957126"/>
              <a:ext cx="609548" cy="2268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8" name="Google Shape;958;p6"/>
            <p:cNvPicPr preferRelativeResize="0"/>
            <p:nvPr/>
          </p:nvPicPr>
          <p:blipFill rotWithShape="1">
            <a:blip r:embed="rId146">
              <a:alphaModFix/>
            </a:blip>
            <a:srcRect/>
            <a:stretch/>
          </p:blipFill>
          <p:spPr>
            <a:xfrm>
              <a:off x="7716310" y="1873505"/>
              <a:ext cx="316766" cy="1221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59" name="Google Shape;959;p6"/>
            <p:cNvPicPr preferRelativeResize="0"/>
            <p:nvPr/>
          </p:nvPicPr>
          <p:blipFill rotWithShape="1">
            <a:blip r:embed="rId147">
              <a:alphaModFix/>
            </a:blip>
            <a:srcRect/>
            <a:stretch/>
          </p:blipFill>
          <p:spPr>
            <a:xfrm>
              <a:off x="7641659" y="1727603"/>
              <a:ext cx="442798" cy="134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0" name="Google Shape;960;p6"/>
            <p:cNvPicPr preferRelativeResize="0"/>
            <p:nvPr/>
          </p:nvPicPr>
          <p:blipFill rotWithShape="1">
            <a:blip r:embed="rId148">
              <a:alphaModFix/>
            </a:blip>
            <a:srcRect/>
            <a:stretch/>
          </p:blipFill>
          <p:spPr>
            <a:xfrm>
              <a:off x="7555138" y="1580494"/>
              <a:ext cx="381725" cy="161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1" name="Google Shape;961;p6"/>
            <p:cNvPicPr preferRelativeResize="0"/>
            <p:nvPr/>
          </p:nvPicPr>
          <p:blipFill rotWithShape="1">
            <a:blip r:embed="rId149">
              <a:alphaModFix/>
            </a:blip>
            <a:srcRect/>
            <a:stretch/>
          </p:blipFill>
          <p:spPr>
            <a:xfrm>
              <a:off x="7190384" y="1455669"/>
              <a:ext cx="888504" cy="3414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2" name="Google Shape;962;p6"/>
            <p:cNvPicPr preferRelativeResize="0"/>
            <p:nvPr/>
          </p:nvPicPr>
          <p:blipFill rotWithShape="1">
            <a:blip r:embed="rId150">
              <a:alphaModFix/>
            </a:blip>
            <a:srcRect/>
            <a:stretch/>
          </p:blipFill>
          <p:spPr>
            <a:xfrm>
              <a:off x="6876031" y="1780446"/>
              <a:ext cx="1007751" cy="461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3" name="Google Shape;963;p6"/>
            <p:cNvPicPr preferRelativeResize="0"/>
            <p:nvPr/>
          </p:nvPicPr>
          <p:blipFill rotWithShape="1">
            <a:blip r:embed="rId151">
              <a:alphaModFix/>
            </a:blip>
            <a:srcRect/>
            <a:stretch/>
          </p:blipFill>
          <p:spPr>
            <a:xfrm>
              <a:off x="7167112" y="1882722"/>
              <a:ext cx="826699" cy="3645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4" name="Google Shape;964;p6"/>
            <p:cNvPicPr preferRelativeResize="0"/>
            <p:nvPr/>
          </p:nvPicPr>
          <p:blipFill rotWithShape="1">
            <a:blip r:embed="rId152">
              <a:alphaModFix/>
            </a:blip>
            <a:srcRect/>
            <a:stretch/>
          </p:blipFill>
          <p:spPr>
            <a:xfrm>
              <a:off x="7104586" y="2076849"/>
              <a:ext cx="1030291" cy="5765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5" name="Google Shape;965;p6"/>
            <p:cNvPicPr preferRelativeResize="0"/>
            <p:nvPr/>
          </p:nvPicPr>
          <p:blipFill rotWithShape="1">
            <a:blip r:embed="rId153">
              <a:alphaModFix/>
            </a:blip>
            <a:srcRect/>
            <a:stretch/>
          </p:blipFill>
          <p:spPr>
            <a:xfrm>
              <a:off x="7116702" y="2302011"/>
              <a:ext cx="982303" cy="6025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6" name="Google Shape;966;p6"/>
            <p:cNvPicPr preferRelativeResize="0"/>
            <p:nvPr/>
          </p:nvPicPr>
          <p:blipFill rotWithShape="1">
            <a:blip r:embed="rId154">
              <a:alphaModFix/>
            </a:blip>
            <a:srcRect/>
            <a:stretch/>
          </p:blipFill>
          <p:spPr>
            <a:xfrm>
              <a:off x="7981459" y="2379076"/>
              <a:ext cx="562282" cy="6495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7" name="Google Shape;967;p6"/>
            <p:cNvPicPr preferRelativeResize="0"/>
            <p:nvPr/>
          </p:nvPicPr>
          <p:blipFill rotWithShape="1">
            <a:blip r:embed="rId155">
              <a:alphaModFix/>
            </a:blip>
            <a:srcRect/>
            <a:stretch/>
          </p:blipFill>
          <p:spPr>
            <a:xfrm>
              <a:off x="8424010" y="2588968"/>
              <a:ext cx="365001" cy="541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8" name="Google Shape;968;p6"/>
            <p:cNvPicPr preferRelativeResize="0"/>
            <p:nvPr/>
          </p:nvPicPr>
          <p:blipFill rotWithShape="1">
            <a:blip r:embed="rId156">
              <a:alphaModFix/>
            </a:blip>
            <a:srcRect/>
            <a:stretch/>
          </p:blipFill>
          <p:spPr>
            <a:xfrm>
              <a:off x="8705398" y="2702390"/>
              <a:ext cx="294473" cy="5348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69" name="Google Shape;969;p6"/>
            <p:cNvPicPr preferRelativeResize="0"/>
            <p:nvPr/>
          </p:nvPicPr>
          <p:blipFill rotWithShape="1">
            <a:blip r:embed="rId157">
              <a:alphaModFix/>
            </a:blip>
            <a:srcRect/>
            <a:stretch/>
          </p:blipFill>
          <p:spPr>
            <a:xfrm>
              <a:off x="8816882" y="2563758"/>
              <a:ext cx="264663" cy="664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0" name="Google Shape;970;p6"/>
            <p:cNvPicPr preferRelativeResize="0"/>
            <p:nvPr/>
          </p:nvPicPr>
          <p:blipFill rotWithShape="1">
            <a:blip r:embed="rId158">
              <a:alphaModFix/>
            </a:blip>
            <a:srcRect/>
            <a:stretch/>
          </p:blipFill>
          <p:spPr>
            <a:xfrm>
              <a:off x="8961092" y="2607146"/>
              <a:ext cx="284780" cy="6575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1" name="Google Shape;971;p6"/>
            <p:cNvPicPr preferRelativeResize="0"/>
            <p:nvPr/>
          </p:nvPicPr>
          <p:blipFill rotWithShape="1">
            <a:blip r:embed="rId159">
              <a:alphaModFix/>
            </a:blip>
            <a:srcRect/>
            <a:stretch/>
          </p:blipFill>
          <p:spPr>
            <a:xfrm>
              <a:off x="8228420" y="2517708"/>
              <a:ext cx="952493" cy="6265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2" name="Google Shape;972;p6"/>
            <p:cNvPicPr preferRelativeResize="0"/>
            <p:nvPr/>
          </p:nvPicPr>
          <p:blipFill rotWithShape="1">
            <a:blip r:embed="rId160">
              <a:alphaModFix/>
            </a:blip>
            <a:srcRect/>
            <a:stretch/>
          </p:blipFill>
          <p:spPr>
            <a:xfrm>
              <a:off x="7661775" y="2573213"/>
              <a:ext cx="1151229" cy="479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3" name="Google Shape;973;p6"/>
            <p:cNvPicPr preferRelativeResize="0"/>
            <p:nvPr/>
          </p:nvPicPr>
          <p:blipFill rotWithShape="1">
            <a:blip r:embed="rId161">
              <a:alphaModFix/>
            </a:blip>
            <a:srcRect/>
            <a:stretch/>
          </p:blipFill>
          <p:spPr>
            <a:xfrm>
              <a:off x="7313014" y="2514801"/>
              <a:ext cx="1363781" cy="461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4" name="Google Shape;974;p6"/>
            <p:cNvPicPr preferRelativeResize="0"/>
            <p:nvPr/>
          </p:nvPicPr>
          <p:blipFill rotWithShape="1">
            <a:blip r:embed="rId162">
              <a:alphaModFix/>
            </a:blip>
            <a:srcRect/>
            <a:stretch/>
          </p:blipFill>
          <p:spPr>
            <a:xfrm>
              <a:off x="7193529" y="2410102"/>
              <a:ext cx="1355780" cy="360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5" name="Google Shape;975;p6"/>
            <p:cNvPicPr preferRelativeResize="0"/>
            <p:nvPr/>
          </p:nvPicPr>
          <p:blipFill rotWithShape="1">
            <a:blip r:embed="rId163">
              <a:alphaModFix/>
            </a:blip>
            <a:srcRect/>
            <a:stretch/>
          </p:blipFill>
          <p:spPr>
            <a:xfrm>
              <a:off x="6699836" y="2327212"/>
              <a:ext cx="1473573" cy="397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6" name="Google Shape;976;p6"/>
            <p:cNvPicPr preferRelativeResize="0"/>
            <p:nvPr/>
          </p:nvPicPr>
          <p:blipFill rotWithShape="1">
            <a:blip r:embed="rId164">
              <a:alphaModFix/>
            </a:blip>
            <a:srcRect/>
            <a:stretch/>
          </p:blipFill>
          <p:spPr>
            <a:xfrm>
              <a:off x="7005940" y="2197303"/>
              <a:ext cx="949339" cy="3356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7" name="Google Shape;977;p6"/>
            <p:cNvPicPr preferRelativeResize="0"/>
            <p:nvPr/>
          </p:nvPicPr>
          <p:blipFill rotWithShape="1">
            <a:blip r:embed="rId165">
              <a:alphaModFix/>
            </a:blip>
            <a:srcRect/>
            <a:stretch/>
          </p:blipFill>
          <p:spPr>
            <a:xfrm>
              <a:off x="7048350" y="2034439"/>
              <a:ext cx="972601" cy="3565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8" name="Google Shape;978;p6"/>
            <p:cNvPicPr preferRelativeResize="0"/>
            <p:nvPr/>
          </p:nvPicPr>
          <p:blipFill rotWithShape="1">
            <a:blip r:embed="rId166">
              <a:alphaModFix/>
            </a:blip>
            <a:srcRect/>
            <a:stretch/>
          </p:blipFill>
          <p:spPr>
            <a:xfrm>
              <a:off x="7052474" y="1861873"/>
              <a:ext cx="1008720" cy="2324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9" name="Google Shape;979;p6"/>
            <p:cNvPicPr preferRelativeResize="0"/>
            <p:nvPr/>
          </p:nvPicPr>
          <p:blipFill rotWithShape="1">
            <a:blip r:embed="rId167">
              <a:alphaModFix/>
            </a:blip>
            <a:srcRect/>
            <a:stretch/>
          </p:blipFill>
          <p:spPr>
            <a:xfrm>
              <a:off x="6778364" y="1754505"/>
              <a:ext cx="1145651" cy="2615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0" name="Google Shape;980;p6"/>
            <p:cNvPicPr preferRelativeResize="0"/>
            <p:nvPr/>
          </p:nvPicPr>
          <p:blipFill rotWithShape="1">
            <a:blip r:embed="rId168">
              <a:alphaModFix/>
            </a:blip>
            <a:srcRect/>
            <a:stretch/>
          </p:blipFill>
          <p:spPr>
            <a:xfrm>
              <a:off x="6696443" y="1750874"/>
              <a:ext cx="702368" cy="3010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1" name="Google Shape;981;p6"/>
            <p:cNvPicPr preferRelativeResize="0"/>
            <p:nvPr/>
          </p:nvPicPr>
          <p:blipFill rotWithShape="1">
            <a:blip r:embed="rId169">
              <a:alphaModFix/>
            </a:blip>
            <a:srcRect/>
            <a:stretch/>
          </p:blipFill>
          <p:spPr>
            <a:xfrm>
              <a:off x="6521701" y="2042925"/>
              <a:ext cx="704792" cy="2937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2" name="Google Shape;982;p6"/>
            <p:cNvPicPr preferRelativeResize="0"/>
            <p:nvPr/>
          </p:nvPicPr>
          <p:blipFill rotWithShape="1">
            <a:blip r:embed="rId170">
              <a:alphaModFix/>
            </a:blip>
            <a:srcRect/>
            <a:stretch/>
          </p:blipFill>
          <p:spPr>
            <a:xfrm>
              <a:off x="7364879" y="1552376"/>
              <a:ext cx="427043" cy="11323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3" name="Google Shape;983;p6"/>
            <p:cNvPicPr preferRelativeResize="0"/>
            <p:nvPr/>
          </p:nvPicPr>
          <p:blipFill rotWithShape="1">
            <a:blip r:embed="rId171">
              <a:alphaModFix/>
            </a:blip>
            <a:srcRect/>
            <a:stretch/>
          </p:blipFill>
          <p:spPr>
            <a:xfrm>
              <a:off x="7170267" y="1665076"/>
              <a:ext cx="466069" cy="955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4" name="Google Shape;984;p6"/>
            <p:cNvPicPr preferRelativeResize="0"/>
            <p:nvPr/>
          </p:nvPicPr>
          <p:blipFill rotWithShape="1">
            <a:blip r:embed="rId172">
              <a:alphaModFix/>
            </a:blip>
            <a:srcRect/>
            <a:stretch/>
          </p:blipFill>
          <p:spPr>
            <a:xfrm>
              <a:off x="6860761" y="1750143"/>
              <a:ext cx="509201" cy="9495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5" name="Google Shape;985;p6"/>
            <p:cNvPicPr preferRelativeResize="0"/>
            <p:nvPr/>
          </p:nvPicPr>
          <p:blipFill rotWithShape="1">
            <a:blip r:embed="rId173">
              <a:alphaModFix/>
            </a:blip>
            <a:srcRect/>
            <a:stretch/>
          </p:blipFill>
          <p:spPr>
            <a:xfrm>
              <a:off x="6598767" y="1982327"/>
              <a:ext cx="378570" cy="6342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6" name="Google Shape;986;p6"/>
            <p:cNvPicPr preferRelativeResize="0"/>
            <p:nvPr/>
          </p:nvPicPr>
          <p:blipFill rotWithShape="1">
            <a:blip r:embed="rId174">
              <a:alphaModFix/>
            </a:blip>
            <a:srcRect/>
            <a:stretch/>
          </p:blipFill>
          <p:spPr>
            <a:xfrm>
              <a:off x="7312292" y="1978697"/>
              <a:ext cx="555735" cy="955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7" name="Google Shape;987;p6"/>
            <p:cNvPicPr preferRelativeResize="0"/>
            <p:nvPr/>
          </p:nvPicPr>
          <p:blipFill rotWithShape="1">
            <a:blip r:embed="rId175">
              <a:alphaModFix/>
            </a:blip>
            <a:srcRect/>
            <a:stretch/>
          </p:blipFill>
          <p:spPr>
            <a:xfrm>
              <a:off x="7537444" y="2100605"/>
              <a:ext cx="520595" cy="9098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8" name="Google Shape;988;p6"/>
            <p:cNvPicPr preferRelativeResize="0"/>
            <p:nvPr/>
          </p:nvPicPr>
          <p:blipFill rotWithShape="1">
            <a:blip r:embed="rId176">
              <a:alphaModFix/>
            </a:blip>
            <a:srcRect/>
            <a:stretch/>
          </p:blipFill>
          <p:spPr>
            <a:xfrm>
              <a:off x="7862943" y="2168463"/>
              <a:ext cx="433827" cy="8557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89" name="Google Shape;989;p6"/>
            <p:cNvPicPr preferRelativeResize="0"/>
            <p:nvPr/>
          </p:nvPicPr>
          <p:blipFill rotWithShape="1">
            <a:blip r:embed="rId177">
              <a:alphaModFix/>
            </a:blip>
            <a:srcRect/>
            <a:stretch/>
          </p:blipFill>
          <p:spPr>
            <a:xfrm>
              <a:off x="8206849" y="2316312"/>
              <a:ext cx="331314" cy="7506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0" name="Google Shape;990;p6"/>
            <p:cNvPicPr preferRelativeResize="0"/>
            <p:nvPr/>
          </p:nvPicPr>
          <p:blipFill rotWithShape="1">
            <a:blip r:embed="rId178">
              <a:alphaModFix/>
            </a:blip>
            <a:srcRect/>
            <a:stretch/>
          </p:blipFill>
          <p:spPr>
            <a:xfrm>
              <a:off x="8457697" y="2560127"/>
              <a:ext cx="273625" cy="567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1" name="Google Shape;991;p6"/>
            <p:cNvPicPr preferRelativeResize="0"/>
            <p:nvPr/>
          </p:nvPicPr>
          <p:blipFill rotWithShape="1">
            <a:blip r:embed="rId179">
              <a:alphaModFix/>
            </a:blip>
            <a:srcRect/>
            <a:stretch/>
          </p:blipFill>
          <p:spPr>
            <a:xfrm>
              <a:off x="8579604" y="2708937"/>
              <a:ext cx="176680" cy="668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2" name="Google Shape;992;p6"/>
            <p:cNvPicPr preferRelativeResize="0"/>
            <p:nvPr/>
          </p:nvPicPr>
          <p:blipFill rotWithShape="1">
            <a:blip r:embed="rId180">
              <a:alphaModFix/>
            </a:blip>
            <a:srcRect/>
            <a:stretch/>
          </p:blipFill>
          <p:spPr>
            <a:xfrm>
              <a:off x="8390324" y="2822121"/>
              <a:ext cx="712061" cy="3623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3" name="Google Shape;993;p6"/>
            <p:cNvPicPr preferRelativeResize="0"/>
            <p:nvPr/>
          </p:nvPicPr>
          <p:blipFill rotWithShape="1">
            <a:blip r:embed="rId181">
              <a:alphaModFix/>
            </a:blip>
            <a:srcRect/>
            <a:stretch/>
          </p:blipFill>
          <p:spPr>
            <a:xfrm>
              <a:off x="8483391" y="2982324"/>
              <a:ext cx="570768" cy="2316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4" name="Google Shape;994;p6"/>
            <p:cNvPicPr preferRelativeResize="0"/>
            <p:nvPr/>
          </p:nvPicPr>
          <p:blipFill rotWithShape="1">
            <a:blip r:embed="rId182">
              <a:alphaModFix/>
            </a:blip>
            <a:srcRect/>
            <a:stretch/>
          </p:blipFill>
          <p:spPr>
            <a:xfrm>
              <a:off x="8582037" y="2722507"/>
              <a:ext cx="591854" cy="2064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5" name="Google Shape;995;p6"/>
            <p:cNvPicPr preferRelativeResize="0"/>
            <p:nvPr/>
          </p:nvPicPr>
          <p:blipFill rotWithShape="1">
            <a:blip r:embed="rId183">
              <a:alphaModFix/>
            </a:blip>
            <a:srcRect/>
            <a:stretch/>
          </p:blipFill>
          <p:spPr>
            <a:xfrm>
              <a:off x="8376022" y="2573213"/>
              <a:ext cx="723217" cy="2678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6" name="Google Shape;996;p6"/>
            <p:cNvPicPr preferRelativeResize="0"/>
            <p:nvPr/>
          </p:nvPicPr>
          <p:blipFill rotWithShape="1">
            <a:blip r:embed="rId184">
              <a:alphaModFix/>
            </a:blip>
            <a:srcRect/>
            <a:stretch/>
          </p:blipFill>
          <p:spPr>
            <a:xfrm>
              <a:off x="7539145" y="2543641"/>
              <a:ext cx="1146621" cy="344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7" name="Google Shape;997;p6"/>
            <p:cNvPicPr preferRelativeResize="0"/>
            <p:nvPr/>
          </p:nvPicPr>
          <p:blipFill rotWithShape="1">
            <a:blip r:embed="rId185">
              <a:alphaModFix/>
            </a:blip>
            <a:srcRect/>
            <a:stretch/>
          </p:blipFill>
          <p:spPr>
            <a:xfrm>
              <a:off x="7351556" y="2467060"/>
              <a:ext cx="1062276" cy="4035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8" name="Google Shape;998;p6"/>
            <p:cNvPicPr preferRelativeResize="0"/>
            <p:nvPr/>
          </p:nvPicPr>
          <p:blipFill rotWithShape="1">
            <a:blip r:embed="rId186">
              <a:alphaModFix/>
            </a:blip>
            <a:srcRect/>
            <a:stretch/>
          </p:blipFill>
          <p:spPr>
            <a:xfrm>
              <a:off x="7387419" y="2299825"/>
              <a:ext cx="1052831" cy="303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9" name="Google Shape;999;p6"/>
            <p:cNvPicPr preferRelativeResize="0"/>
            <p:nvPr/>
          </p:nvPicPr>
          <p:blipFill rotWithShape="1">
            <a:blip r:embed="rId187">
              <a:alphaModFix/>
            </a:blip>
            <a:srcRect/>
            <a:stretch/>
          </p:blipFill>
          <p:spPr>
            <a:xfrm>
              <a:off x="7294598" y="2139622"/>
              <a:ext cx="857240" cy="3097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0" name="Google Shape;1000;p6"/>
            <p:cNvPicPr preferRelativeResize="0"/>
            <p:nvPr/>
          </p:nvPicPr>
          <p:blipFill rotWithShape="1">
            <a:blip r:embed="rId188">
              <a:alphaModFix/>
            </a:blip>
            <a:srcRect/>
            <a:stretch/>
          </p:blipFill>
          <p:spPr>
            <a:xfrm>
              <a:off x="7456493" y="1731727"/>
              <a:ext cx="747448" cy="2392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1" name="Google Shape;1001;p6"/>
            <p:cNvPicPr preferRelativeResize="0"/>
            <p:nvPr/>
          </p:nvPicPr>
          <p:blipFill rotWithShape="1">
            <a:blip r:embed="rId189">
              <a:alphaModFix/>
            </a:blip>
            <a:srcRect/>
            <a:stretch/>
          </p:blipFill>
          <p:spPr>
            <a:xfrm>
              <a:off x="7803562" y="1631143"/>
              <a:ext cx="150994" cy="499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2" name="Google Shape;1002;p6"/>
            <p:cNvPicPr preferRelativeResize="0"/>
            <p:nvPr/>
          </p:nvPicPr>
          <p:blipFill rotWithShape="1">
            <a:blip r:embed="rId190">
              <a:alphaModFix/>
            </a:blip>
            <a:srcRect/>
            <a:stretch/>
          </p:blipFill>
          <p:spPr>
            <a:xfrm>
              <a:off x="6957953" y="1631874"/>
              <a:ext cx="769019" cy="285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3" name="Google Shape;1003;p6"/>
            <p:cNvPicPr preferRelativeResize="0"/>
            <p:nvPr/>
          </p:nvPicPr>
          <p:blipFill rotWithShape="1">
            <a:blip r:embed="rId191">
              <a:alphaModFix/>
            </a:blip>
            <a:srcRect/>
            <a:stretch/>
          </p:blipFill>
          <p:spPr>
            <a:xfrm>
              <a:off x="6658880" y="1892167"/>
              <a:ext cx="837855" cy="3148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4" name="Google Shape;1004;p6"/>
            <p:cNvPicPr preferRelativeResize="0"/>
            <p:nvPr/>
          </p:nvPicPr>
          <p:blipFill rotWithShape="1">
            <a:blip r:embed="rId192">
              <a:alphaModFix/>
            </a:blip>
            <a:srcRect/>
            <a:stretch/>
          </p:blipFill>
          <p:spPr>
            <a:xfrm>
              <a:off x="6581073" y="2099151"/>
              <a:ext cx="784290" cy="361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5" name="Google Shape;1005;p6"/>
            <p:cNvPicPr preferRelativeResize="0"/>
            <p:nvPr/>
          </p:nvPicPr>
          <p:blipFill rotWithShape="1">
            <a:blip r:embed="rId193">
              <a:alphaModFix/>
            </a:blip>
            <a:srcRect/>
            <a:stretch/>
          </p:blipFill>
          <p:spPr>
            <a:xfrm>
              <a:off x="6499399" y="2279708"/>
              <a:ext cx="621417" cy="3170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6" name="Google Shape;1006;p6"/>
            <p:cNvPicPr preferRelativeResize="0"/>
            <p:nvPr/>
          </p:nvPicPr>
          <p:blipFill rotWithShape="1">
            <a:blip r:embed="rId194">
              <a:alphaModFix/>
            </a:blip>
            <a:srcRect/>
            <a:stretch/>
          </p:blipFill>
          <p:spPr>
            <a:xfrm>
              <a:off x="6702990" y="2511893"/>
              <a:ext cx="977457" cy="3856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7" name="Google Shape;1007;p6"/>
            <p:cNvPicPr preferRelativeResize="0"/>
            <p:nvPr/>
          </p:nvPicPr>
          <p:blipFill rotWithShape="1">
            <a:blip r:embed="rId195">
              <a:alphaModFix/>
            </a:blip>
            <a:srcRect/>
            <a:stretch/>
          </p:blipFill>
          <p:spPr>
            <a:xfrm>
              <a:off x="6638031" y="2354598"/>
              <a:ext cx="819430" cy="4258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8" name="Google Shape;1008;p6"/>
            <p:cNvPicPr preferRelativeResize="0"/>
            <p:nvPr/>
          </p:nvPicPr>
          <p:blipFill rotWithShape="1">
            <a:blip r:embed="rId196">
              <a:alphaModFix/>
            </a:blip>
            <a:srcRect/>
            <a:stretch/>
          </p:blipFill>
          <p:spPr>
            <a:xfrm>
              <a:off x="6678997" y="2134538"/>
              <a:ext cx="959031" cy="440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9" name="Google Shape;1009;p6"/>
            <p:cNvPicPr preferRelativeResize="0"/>
            <p:nvPr/>
          </p:nvPicPr>
          <p:blipFill rotWithShape="1">
            <a:blip r:embed="rId197">
              <a:alphaModFix/>
            </a:blip>
            <a:srcRect/>
            <a:stretch/>
          </p:blipFill>
          <p:spPr>
            <a:xfrm>
              <a:off x="7248064" y="2052370"/>
              <a:ext cx="206974" cy="8269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0" name="Google Shape;1010;p6"/>
            <p:cNvPicPr preferRelativeResize="0"/>
            <p:nvPr/>
          </p:nvPicPr>
          <p:blipFill rotWithShape="1">
            <a:blip r:embed="rId198">
              <a:alphaModFix/>
            </a:blip>
            <a:srcRect/>
            <a:stretch/>
          </p:blipFill>
          <p:spPr>
            <a:xfrm>
              <a:off x="6863184" y="1919554"/>
              <a:ext cx="471638" cy="10232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1" name="Google Shape;1011;p6"/>
            <p:cNvPicPr preferRelativeResize="0"/>
            <p:nvPr/>
          </p:nvPicPr>
          <p:blipFill rotWithShape="1">
            <a:blip r:embed="rId199">
              <a:alphaModFix/>
            </a:blip>
            <a:srcRect/>
            <a:stretch/>
          </p:blipFill>
          <p:spPr>
            <a:xfrm>
              <a:off x="6603613" y="1980873"/>
              <a:ext cx="360877" cy="8977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2" name="Google Shape;1012;p6"/>
            <p:cNvPicPr preferRelativeResize="0"/>
            <p:nvPr/>
          </p:nvPicPr>
          <p:blipFill rotWithShape="1">
            <a:blip r:embed="rId200">
              <a:alphaModFix/>
            </a:blip>
            <a:srcRect/>
            <a:stretch/>
          </p:blipFill>
          <p:spPr>
            <a:xfrm>
              <a:off x="7077199" y="2262984"/>
              <a:ext cx="350462" cy="6068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3" name="Google Shape;1013;p6"/>
            <p:cNvPicPr preferRelativeResize="0"/>
            <p:nvPr/>
          </p:nvPicPr>
          <p:blipFill rotWithShape="1">
            <a:blip r:embed="rId201">
              <a:alphaModFix/>
            </a:blip>
            <a:srcRect/>
            <a:stretch/>
          </p:blipFill>
          <p:spPr>
            <a:xfrm>
              <a:off x="7184806" y="2656825"/>
              <a:ext cx="261509" cy="5433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4" name="Google Shape;1014;p6"/>
            <p:cNvPicPr preferRelativeResize="0"/>
            <p:nvPr/>
          </p:nvPicPr>
          <p:blipFill rotWithShape="1">
            <a:blip r:embed="rId202">
              <a:alphaModFix/>
            </a:blip>
            <a:srcRect/>
            <a:stretch/>
          </p:blipFill>
          <p:spPr>
            <a:xfrm>
              <a:off x="7462070" y="2716691"/>
              <a:ext cx="401842" cy="4958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5" name="Google Shape;1015;p6"/>
            <p:cNvPicPr preferRelativeResize="0"/>
            <p:nvPr/>
          </p:nvPicPr>
          <p:blipFill rotWithShape="1">
            <a:blip r:embed="rId203">
              <a:alphaModFix/>
            </a:blip>
            <a:srcRect/>
            <a:stretch/>
          </p:blipFill>
          <p:spPr>
            <a:xfrm>
              <a:off x="7224070" y="3198022"/>
              <a:ext cx="198251" cy="122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6" name="Google Shape;1016;p6"/>
            <p:cNvPicPr preferRelativeResize="0"/>
            <p:nvPr/>
          </p:nvPicPr>
          <p:blipFill rotWithShape="1">
            <a:blip r:embed="rId204">
              <a:alphaModFix/>
            </a:blip>
            <a:srcRect/>
            <a:stretch/>
          </p:blipFill>
          <p:spPr>
            <a:xfrm>
              <a:off x="6893003" y="2842238"/>
              <a:ext cx="535628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7" name="Google Shape;1017;p6"/>
            <p:cNvPicPr preferRelativeResize="0"/>
            <p:nvPr/>
          </p:nvPicPr>
          <p:blipFill rotWithShape="1">
            <a:blip r:embed="rId205">
              <a:alphaModFix/>
            </a:blip>
            <a:srcRect/>
            <a:stretch/>
          </p:blipFill>
          <p:spPr>
            <a:xfrm>
              <a:off x="6867308" y="2612230"/>
              <a:ext cx="383417" cy="1611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8" name="Google Shape;1018;p6"/>
            <p:cNvPicPr preferRelativeResize="0"/>
            <p:nvPr/>
          </p:nvPicPr>
          <p:blipFill rotWithShape="1">
            <a:blip r:embed="rId206">
              <a:alphaModFix/>
            </a:blip>
            <a:srcRect/>
            <a:stretch/>
          </p:blipFill>
          <p:spPr>
            <a:xfrm>
              <a:off x="7221647" y="2803458"/>
              <a:ext cx="631118" cy="480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9" name="Google Shape;1019;p6"/>
            <p:cNvPicPr preferRelativeResize="0"/>
            <p:nvPr/>
          </p:nvPicPr>
          <p:blipFill rotWithShape="1">
            <a:blip r:embed="rId207">
              <a:alphaModFix/>
            </a:blip>
            <a:srcRect/>
            <a:stretch/>
          </p:blipFill>
          <p:spPr>
            <a:xfrm>
              <a:off x="7556592" y="2944761"/>
              <a:ext cx="428259" cy="3594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0" name="Google Shape;1020;p6"/>
            <p:cNvPicPr preferRelativeResize="0"/>
            <p:nvPr/>
          </p:nvPicPr>
          <p:blipFill rotWithShape="1">
            <a:blip r:embed="rId208">
              <a:alphaModFix/>
            </a:blip>
            <a:srcRect/>
            <a:stretch/>
          </p:blipFill>
          <p:spPr>
            <a:xfrm>
              <a:off x="7793870" y="2938214"/>
              <a:ext cx="52349" cy="4706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1" name="Google Shape;1021;p6"/>
            <p:cNvPicPr preferRelativeResize="0"/>
            <p:nvPr/>
          </p:nvPicPr>
          <p:blipFill rotWithShape="1">
            <a:blip r:embed="rId209">
              <a:alphaModFix/>
            </a:blip>
            <a:srcRect/>
            <a:stretch/>
          </p:blipFill>
          <p:spPr>
            <a:xfrm>
              <a:off x="8141899" y="2989356"/>
              <a:ext cx="163842" cy="4396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2" name="Google Shape;1022;p6"/>
            <p:cNvPicPr preferRelativeResize="0"/>
            <p:nvPr/>
          </p:nvPicPr>
          <p:blipFill rotWithShape="1">
            <a:blip r:embed="rId210">
              <a:alphaModFix/>
            </a:blip>
            <a:srcRect/>
            <a:stretch/>
          </p:blipFill>
          <p:spPr>
            <a:xfrm>
              <a:off x="7821256" y="2963414"/>
              <a:ext cx="441106" cy="272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3" name="Google Shape;1023;p6"/>
            <p:cNvPicPr preferRelativeResize="0"/>
            <p:nvPr/>
          </p:nvPicPr>
          <p:blipFill rotWithShape="1">
            <a:blip r:embed="rId211">
              <a:alphaModFix/>
            </a:blip>
            <a:srcRect/>
            <a:stretch/>
          </p:blipFill>
          <p:spPr>
            <a:xfrm>
              <a:off x="8108935" y="3112233"/>
              <a:ext cx="482062" cy="2353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4" name="Google Shape;1024;p6"/>
            <p:cNvPicPr preferRelativeResize="0"/>
            <p:nvPr/>
          </p:nvPicPr>
          <p:blipFill rotWithShape="1">
            <a:blip r:embed="rId212">
              <a:alphaModFix/>
            </a:blip>
            <a:srcRect/>
            <a:stretch/>
          </p:blipFill>
          <p:spPr>
            <a:xfrm>
              <a:off x="7792416" y="3057214"/>
              <a:ext cx="469946" cy="225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5" name="Google Shape;1025;p6"/>
            <p:cNvPicPr preferRelativeResize="0"/>
            <p:nvPr/>
          </p:nvPicPr>
          <p:blipFill rotWithShape="1">
            <a:blip r:embed="rId213">
              <a:alphaModFix/>
            </a:blip>
            <a:srcRect/>
            <a:stretch/>
          </p:blipFill>
          <p:spPr>
            <a:xfrm>
              <a:off x="8258961" y="2818482"/>
              <a:ext cx="25210" cy="4772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6" name="Google Shape;1026;p6"/>
            <p:cNvPicPr preferRelativeResize="0"/>
            <p:nvPr/>
          </p:nvPicPr>
          <p:blipFill rotWithShape="1">
            <a:blip r:embed="rId214">
              <a:alphaModFix/>
            </a:blip>
            <a:srcRect/>
            <a:stretch/>
          </p:blipFill>
          <p:spPr>
            <a:xfrm>
              <a:off x="8045677" y="2842238"/>
              <a:ext cx="46049" cy="5557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7" name="Google Shape;1027;p6"/>
            <p:cNvPicPr preferRelativeResize="0"/>
            <p:nvPr/>
          </p:nvPicPr>
          <p:blipFill rotWithShape="1">
            <a:blip r:embed="rId215">
              <a:alphaModFix/>
            </a:blip>
            <a:srcRect/>
            <a:stretch/>
          </p:blipFill>
          <p:spPr>
            <a:xfrm>
              <a:off x="8254115" y="3119256"/>
              <a:ext cx="431404" cy="1798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8" name="Google Shape;1028;p6"/>
            <p:cNvPicPr preferRelativeResize="0"/>
            <p:nvPr/>
          </p:nvPicPr>
          <p:blipFill rotWithShape="1">
            <a:blip r:embed="rId216">
              <a:alphaModFix/>
            </a:blip>
            <a:srcRect/>
            <a:stretch/>
          </p:blipFill>
          <p:spPr>
            <a:xfrm>
              <a:off x="7907776" y="2615869"/>
              <a:ext cx="566891" cy="1892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9" name="Google Shape;1029;p6"/>
            <p:cNvPicPr preferRelativeResize="0"/>
            <p:nvPr/>
          </p:nvPicPr>
          <p:blipFill rotWithShape="1">
            <a:blip r:embed="rId217">
              <a:alphaModFix/>
            </a:blip>
            <a:srcRect/>
            <a:stretch/>
          </p:blipFill>
          <p:spPr>
            <a:xfrm>
              <a:off x="7591979" y="2260076"/>
              <a:ext cx="653658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0" name="Google Shape;1030;p6"/>
            <p:cNvPicPr preferRelativeResize="0"/>
            <p:nvPr/>
          </p:nvPicPr>
          <p:blipFill rotWithShape="1">
            <a:blip r:embed="rId218">
              <a:alphaModFix/>
            </a:blip>
            <a:srcRect/>
            <a:stretch/>
          </p:blipFill>
          <p:spPr>
            <a:xfrm>
              <a:off x="7761875" y="1726396"/>
              <a:ext cx="750603" cy="2729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1" name="Google Shape;1031;p6"/>
            <p:cNvPicPr preferRelativeResize="0"/>
            <p:nvPr/>
          </p:nvPicPr>
          <p:blipFill rotWithShape="1">
            <a:blip r:embed="rId219">
              <a:alphaModFix/>
            </a:blip>
            <a:srcRect/>
            <a:stretch/>
          </p:blipFill>
          <p:spPr>
            <a:xfrm>
              <a:off x="7452378" y="1914470"/>
              <a:ext cx="764895" cy="3228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2" name="Google Shape;1032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8452128" y="2053102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3" name="Google Shape;1033;p6"/>
            <p:cNvPicPr preferRelativeResize="0"/>
            <p:nvPr/>
          </p:nvPicPr>
          <p:blipFill rotWithShape="1">
            <a:blip r:embed="rId220">
              <a:alphaModFix/>
            </a:blip>
            <a:srcRect/>
            <a:stretch/>
          </p:blipFill>
          <p:spPr>
            <a:xfrm>
              <a:off x="7865367" y="2238506"/>
              <a:ext cx="380271" cy="122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4" name="Google Shape;1034;p6"/>
            <p:cNvPicPr preferRelativeResize="0"/>
            <p:nvPr/>
          </p:nvPicPr>
          <p:blipFill rotWithShape="1">
            <a:blip r:embed="rId221">
              <a:alphaModFix/>
            </a:blip>
            <a:srcRect/>
            <a:stretch/>
          </p:blipFill>
          <p:spPr>
            <a:xfrm>
              <a:off x="7337739" y="2250146"/>
              <a:ext cx="647111" cy="2476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5" name="Google Shape;1035;p6"/>
            <p:cNvPicPr preferRelativeResize="0"/>
            <p:nvPr/>
          </p:nvPicPr>
          <p:blipFill rotWithShape="1">
            <a:blip r:embed="rId222">
              <a:alphaModFix/>
            </a:blip>
            <a:srcRect/>
            <a:stretch/>
          </p:blipFill>
          <p:spPr>
            <a:xfrm>
              <a:off x="7767443" y="2389985"/>
              <a:ext cx="662382" cy="1633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6" name="Google Shape;1036;p6"/>
            <p:cNvPicPr preferRelativeResize="0"/>
            <p:nvPr/>
          </p:nvPicPr>
          <p:blipFill rotWithShape="1">
            <a:blip r:embed="rId223">
              <a:alphaModFix/>
            </a:blip>
            <a:srcRect/>
            <a:stretch/>
          </p:blipFill>
          <p:spPr>
            <a:xfrm>
              <a:off x="8187464" y="2485960"/>
              <a:ext cx="384148" cy="7612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7" name="Google Shape;1037;p6"/>
            <p:cNvPicPr preferRelativeResize="0"/>
            <p:nvPr/>
          </p:nvPicPr>
          <p:blipFill rotWithShape="1">
            <a:blip r:embed="rId224">
              <a:alphaModFix/>
            </a:blip>
            <a:srcRect/>
            <a:stretch/>
          </p:blipFill>
          <p:spPr>
            <a:xfrm>
              <a:off x="8570643" y="2544372"/>
              <a:ext cx="255209" cy="5874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8" name="Google Shape;1038;p6"/>
            <p:cNvPicPr preferRelativeResize="0"/>
            <p:nvPr/>
          </p:nvPicPr>
          <p:blipFill rotWithShape="1">
            <a:blip r:embed="rId225">
              <a:alphaModFix/>
            </a:blip>
            <a:srcRect/>
            <a:stretch/>
          </p:blipFill>
          <p:spPr>
            <a:xfrm>
              <a:off x="8830452" y="2856777"/>
              <a:ext cx="114876" cy="287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9" name="Google Shape;1039;p6"/>
            <p:cNvPicPr preferRelativeResize="0"/>
            <p:nvPr/>
          </p:nvPicPr>
          <p:blipFill rotWithShape="1">
            <a:blip r:embed="rId226">
              <a:alphaModFix/>
            </a:blip>
            <a:srcRect/>
            <a:stretch/>
          </p:blipFill>
          <p:spPr>
            <a:xfrm>
              <a:off x="8847176" y="2850230"/>
              <a:ext cx="229523" cy="4684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0" name="Google Shape;1040;p6"/>
            <p:cNvPicPr preferRelativeResize="0"/>
            <p:nvPr/>
          </p:nvPicPr>
          <p:blipFill rotWithShape="1">
            <a:blip r:embed="rId227">
              <a:alphaModFix/>
            </a:blip>
            <a:srcRect/>
            <a:stretch/>
          </p:blipFill>
          <p:spPr>
            <a:xfrm>
              <a:off x="8369475" y="2853869"/>
              <a:ext cx="238246" cy="4764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1" name="Google Shape;1041;p6"/>
            <p:cNvPicPr preferRelativeResize="0"/>
            <p:nvPr/>
          </p:nvPicPr>
          <p:blipFill rotWithShape="1">
            <a:blip r:embed="rId228">
              <a:alphaModFix/>
            </a:blip>
            <a:srcRect/>
            <a:stretch/>
          </p:blipFill>
          <p:spPr>
            <a:xfrm>
              <a:off x="8246845" y="2860416"/>
              <a:ext cx="243815" cy="339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2" name="Google Shape;1042;p6"/>
            <p:cNvPicPr preferRelativeResize="0"/>
            <p:nvPr/>
          </p:nvPicPr>
          <p:blipFill rotWithShape="1">
            <a:blip r:embed="rId229">
              <a:alphaModFix/>
            </a:blip>
            <a:srcRect/>
            <a:stretch/>
          </p:blipFill>
          <p:spPr>
            <a:xfrm>
              <a:off x="7737149" y="2797643"/>
              <a:ext cx="360877" cy="4122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3" name="Google Shape;1043;p6"/>
            <p:cNvPicPr preferRelativeResize="0"/>
            <p:nvPr/>
          </p:nvPicPr>
          <p:blipFill rotWithShape="1">
            <a:blip r:embed="rId230">
              <a:alphaModFix/>
            </a:blip>
            <a:srcRect/>
            <a:stretch/>
          </p:blipFill>
          <p:spPr>
            <a:xfrm>
              <a:off x="8080095" y="2820667"/>
              <a:ext cx="217398" cy="394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4" name="Google Shape;1044;p6"/>
            <p:cNvPicPr preferRelativeResize="0"/>
            <p:nvPr/>
          </p:nvPicPr>
          <p:blipFill rotWithShape="1">
            <a:blip r:embed="rId231">
              <a:alphaModFix/>
            </a:blip>
            <a:srcRect/>
            <a:stretch/>
          </p:blipFill>
          <p:spPr>
            <a:xfrm>
              <a:off x="7575977" y="2453481"/>
              <a:ext cx="373002" cy="1929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5" name="Google Shape;1045;p6"/>
            <p:cNvPicPr preferRelativeResize="0"/>
            <p:nvPr/>
          </p:nvPicPr>
          <p:blipFill rotWithShape="1">
            <a:blip r:embed="rId232">
              <a:alphaModFix/>
            </a:blip>
            <a:srcRect/>
            <a:stretch/>
          </p:blipFill>
          <p:spPr>
            <a:xfrm>
              <a:off x="7596826" y="2063279"/>
              <a:ext cx="198982" cy="1071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6" name="Google Shape;1046;p6"/>
            <p:cNvPicPr preferRelativeResize="0"/>
            <p:nvPr/>
          </p:nvPicPr>
          <p:blipFill rotWithShape="1">
            <a:blip r:embed="rId233">
              <a:alphaModFix/>
            </a:blip>
            <a:srcRect/>
            <a:stretch/>
          </p:blipFill>
          <p:spPr>
            <a:xfrm>
              <a:off x="7328285" y="2159739"/>
              <a:ext cx="452253" cy="1871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7" name="Google Shape;1047;p6"/>
            <p:cNvPicPr preferRelativeResize="0"/>
            <p:nvPr/>
          </p:nvPicPr>
          <p:blipFill rotWithShape="1">
            <a:blip r:embed="rId234">
              <a:alphaModFix/>
            </a:blip>
            <a:srcRect/>
            <a:stretch/>
          </p:blipFill>
          <p:spPr>
            <a:xfrm>
              <a:off x="7612096" y="1962210"/>
              <a:ext cx="274356" cy="991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8" name="Google Shape;1048;p6"/>
            <p:cNvPicPr preferRelativeResize="0"/>
            <p:nvPr/>
          </p:nvPicPr>
          <p:blipFill rotWithShape="1">
            <a:blip r:embed="rId235">
              <a:alphaModFix/>
            </a:blip>
            <a:srcRect/>
            <a:stretch/>
          </p:blipFill>
          <p:spPr>
            <a:xfrm>
              <a:off x="9158374" y="1743605"/>
              <a:ext cx="13816" cy="269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9" name="Google Shape;1049;p6"/>
            <p:cNvPicPr preferRelativeResize="0"/>
            <p:nvPr/>
          </p:nvPicPr>
          <p:blipFill rotWithShape="1">
            <a:blip r:embed="rId236">
              <a:alphaModFix/>
            </a:blip>
            <a:srcRect/>
            <a:stretch/>
          </p:blipFill>
          <p:spPr>
            <a:xfrm>
              <a:off x="8798466" y="1745781"/>
              <a:ext cx="373724" cy="1020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0" name="Google Shape;1050;p6"/>
            <p:cNvPicPr preferRelativeResize="0"/>
            <p:nvPr/>
          </p:nvPicPr>
          <p:blipFill rotWithShape="1">
            <a:blip r:embed="rId237">
              <a:alphaModFix/>
            </a:blip>
            <a:srcRect/>
            <a:stretch/>
          </p:blipFill>
          <p:spPr>
            <a:xfrm>
              <a:off x="8994047" y="1753782"/>
              <a:ext cx="106884" cy="285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1" name="Google Shape;1051;p6"/>
            <p:cNvPicPr preferRelativeResize="0"/>
            <p:nvPr/>
          </p:nvPicPr>
          <p:blipFill rotWithShape="1">
            <a:blip r:embed="rId238">
              <a:alphaModFix/>
            </a:blip>
            <a:srcRect/>
            <a:stretch/>
          </p:blipFill>
          <p:spPr>
            <a:xfrm>
              <a:off x="8773503" y="1826486"/>
              <a:ext cx="245516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2" name="Google Shape;1052;p6"/>
            <p:cNvPicPr preferRelativeResize="0"/>
            <p:nvPr/>
          </p:nvPicPr>
          <p:blipFill rotWithShape="1">
            <a:blip r:embed="rId239">
              <a:alphaModFix/>
            </a:blip>
            <a:srcRect/>
            <a:stretch/>
          </p:blipFill>
          <p:spPr>
            <a:xfrm>
              <a:off x="8754355" y="1983781"/>
              <a:ext cx="253517" cy="2959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3" name="Google Shape;1053;p6"/>
            <p:cNvPicPr preferRelativeResize="0"/>
            <p:nvPr/>
          </p:nvPicPr>
          <p:blipFill rotWithShape="1">
            <a:blip r:embed="rId240">
              <a:alphaModFix/>
            </a:blip>
            <a:srcRect/>
            <a:stretch/>
          </p:blipFill>
          <p:spPr>
            <a:xfrm>
              <a:off x="8572335" y="2076849"/>
              <a:ext cx="301742" cy="1444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4" name="Google Shape;1054;p6"/>
            <p:cNvPicPr preferRelativeResize="0"/>
            <p:nvPr/>
          </p:nvPicPr>
          <p:blipFill rotWithShape="1">
            <a:blip r:embed="rId241">
              <a:alphaModFix/>
            </a:blip>
            <a:srcRect/>
            <a:stretch/>
          </p:blipFill>
          <p:spPr>
            <a:xfrm>
              <a:off x="8709275" y="2110782"/>
              <a:ext cx="125784" cy="3320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5" name="Google Shape;1055;p6"/>
            <p:cNvPicPr preferRelativeResize="0"/>
            <p:nvPr/>
          </p:nvPicPr>
          <p:blipFill rotWithShape="1">
            <a:blip r:embed="rId242">
              <a:alphaModFix/>
            </a:blip>
            <a:srcRect/>
            <a:stretch/>
          </p:blipFill>
          <p:spPr>
            <a:xfrm>
              <a:off x="8475390" y="2211851"/>
              <a:ext cx="296896" cy="1725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6" name="Google Shape;1056;p6"/>
            <p:cNvPicPr preferRelativeResize="0"/>
            <p:nvPr/>
          </p:nvPicPr>
          <p:blipFill rotWithShape="1">
            <a:blip r:embed="rId243">
              <a:alphaModFix/>
            </a:blip>
            <a:srcRect/>
            <a:stretch/>
          </p:blipFill>
          <p:spPr>
            <a:xfrm>
              <a:off x="8450427" y="1643268"/>
              <a:ext cx="2670" cy="167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7" name="Google Shape;1057;p6"/>
            <p:cNvPicPr preferRelativeResize="0"/>
            <p:nvPr/>
          </p:nvPicPr>
          <p:blipFill rotWithShape="1">
            <a:blip r:embed="rId244">
              <a:alphaModFix/>
            </a:blip>
            <a:srcRect/>
            <a:stretch/>
          </p:blipFill>
          <p:spPr>
            <a:xfrm>
              <a:off x="8345481" y="1620481"/>
              <a:ext cx="117061" cy="2190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8" name="Google Shape;1058;p6"/>
            <p:cNvPicPr preferRelativeResize="0"/>
            <p:nvPr/>
          </p:nvPicPr>
          <p:blipFill rotWithShape="1">
            <a:blip r:embed="rId245">
              <a:alphaModFix/>
            </a:blip>
            <a:srcRect/>
            <a:stretch/>
          </p:blipFill>
          <p:spPr>
            <a:xfrm>
              <a:off x="8027261" y="1669923"/>
              <a:ext cx="394563" cy="1444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9" name="Google Shape;1059;p6"/>
            <p:cNvPicPr preferRelativeResize="0"/>
            <p:nvPr/>
          </p:nvPicPr>
          <p:blipFill rotWithShape="1">
            <a:blip r:embed="rId246">
              <a:alphaModFix/>
            </a:blip>
            <a:srcRect/>
            <a:stretch/>
          </p:blipFill>
          <p:spPr>
            <a:xfrm>
              <a:off x="8220428" y="1785530"/>
              <a:ext cx="121185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60" name="Google Shape;1060;p6"/>
            <p:cNvPicPr preferRelativeResize="0"/>
            <p:nvPr/>
          </p:nvPicPr>
          <p:blipFill rotWithShape="1">
            <a:blip r:embed="rId247">
              <a:alphaModFix/>
            </a:blip>
            <a:srcRect/>
            <a:stretch/>
          </p:blipFill>
          <p:spPr>
            <a:xfrm>
              <a:off x="8505684" y="1511174"/>
              <a:ext cx="176680" cy="608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61" name="Google Shape;1061;p6"/>
            <p:cNvPicPr preferRelativeResize="0"/>
            <p:nvPr/>
          </p:nvPicPr>
          <p:blipFill rotWithShape="1">
            <a:blip r:embed="rId248">
              <a:alphaModFix/>
            </a:blip>
            <a:srcRect/>
            <a:stretch/>
          </p:blipFill>
          <p:spPr>
            <a:xfrm>
              <a:off x="9289252" y="2106420"/>
              <a:ext cx="35140" cy="838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62" name="Google Shape;1062;p6"/>
            <p:cNvPicPr preferRelativeResize="0"/>
            <p:nvPr/>
          </p:nvPicPr>
          <p:blipFill rotWithShape="1">
            <a:blip r:embed="rId249">
              <a:alphaModFix/>
            </a:blip>
            <a:srcRect/>
            <a:stretch/>
          </p:blipFill>
          <p:spPr>
            <a:xfrm>
              <a:off x="9330693" y="1958580"/>
              <a:ext cx="17931" cy="66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63" name="Google Shape;1063;p6"/>
            <p:cNvPicPr preferRelativeResize="0"/>
            <p:nvPr/>
          </p:nvPicPr>
          <p:blipFill rotWithShape="1">
            <a:blip r:embed="rId250">
              <a:alphaModFix/>
            </a:blip>
            <a:srcRect/>
            <a:stretch/>
          </p:blipFill>
          <p:spPr>
            <a:xfrm>
              <a:off x="9404375" y="1724210"/>
              <a:ext cx="58649" cy="7682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64" name="Google Shape;1064;p6"/>
          <p:cNvGrpSpPr/>
          <p:nvPr/>
        </p:nvGrpSpPr>
        <p:grpSpPr>
          <a:xfrm rot="-2617161">
            <a:off x="6755912" y="1966364"/>
            <a:ext cx="1532685" cy="2190488"/>
            <a:chOff x="6499399" y="1201677"/>
            <a:chExt cx="3241858" cy="2227322"/>
          </a:xfrm>
        </p:grpSpPr>
        <p:pic>
          <p:nvPicPr>
            <p:cNvPr id="1065" name="Google Shape;1065;p6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9235933" y="1201677"/>
              <a:ext cx="505324" cy="768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66" name="Google Shape;1066;p6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9574993" y="1221309"/>
              <a:ext cx="152448" cy="2966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67" name="Google Shape;1067;p6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9256050" y="1511905"/>
              <a:ext cx="307073" cy="739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68" name="Google Shape;1068;p6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9460354" y="1531537"/>
              <a:ext cx="100337" cy="2312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69" name="Google Shape;1069;p6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9175821" y="1273905"/>
              <a:ext cx="77312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0" name="Google Shape;1070;p6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986778" y="1243602"/>
              <a:ext cx="245516" cy="213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1" name="Google Shape;1071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3397" y="1418837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2" name="Google Shape;1072;p6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9120563" y="1418837"/>
              <a:ext cx="53080" cy="160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3" name="Google Shape;1073;p6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8924251" y="1410352"/>
              <a:ext cx="244784" cy="91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4" name="Google Shape;1074;p6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8868024" y="1235610"/>
              <a:ext cx="123608" cy="2072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5" name="Google Shape;1075;p6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8681405" y="1243602"/>
              <a:ext cx="281626" cy="1301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6" name="Google Shape;1076;p6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9122264" y="1562554"/>
              <a:ext cx="136446" cy="17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7" name="Google Shape;1077;p6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8972239" y="1553108"/>
              <a:ext cx="247939" cy="746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8" name="Google Shape;1078;p6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9026773" y="1574679"/>
              <a:ext cx="110999" cy="2394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9" name="Google Shape;1079;p6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8856146" y="1615872"/>
              <a:ext cx="258363" cy="962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0" name="Google Shape;1080;p6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8831183" y="1618780"/>
              <a:ext cx="156563" cy="2089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1" name="Google Shape;1081;p6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8688427" y="1600611"/>
              <a:ext cx="289627" cy="1056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2" name="Google Shape;1082;p6"/>
            <p:cNvPicPr preferRelativeResize="0"/>
            <p:nvPr/>
          </p:nvPicPr>
          <p:blipFill rotWithShape="1">
            <a:blip r:embed="rId24">
              <a:alphaModFix/>
            </a:blip>
            <a:srcRect/>
            <a:stretch/>
          </p:blipFill>
          <p:spPr>
            <a:xfrm>
              <a:off x="8800642" y="1512627"/>
              <a:ext cx="118030" cy="2159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3" name="Google Shape;1083;p6"/>
            <p:cNvPicPr preferRelativeResize="0"/>
            <p:nvPr/>
          </p:nvPicPr>
          <p:blipFill rotWithShape="1">
            <a:blip r:embed="rId25">
              <a:alphaModFix/>
            </a:blip>
            <a:srcRect/>
            <a:stretch/>
          </p:blipFill>
          <p:spPr>
            <a:xfrm>
              <a:off x="8648925" y="1509967"/>
              <a:ext cx="251331" cy="1381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4" name="Google Shape;1084;p6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8757501" y="1455669"/>
              <a:ext cx="105183" cy="2043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5" name="Google Shape;1085;p6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8659587" y="1457855"/>
              <a:ext cx="188558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6" name="Google Shape;1086;p6"/>
            <p:cNvPicPr preferRelativeResize="0"/>
            <p:nvPr/>
          </p:nvPicPr>
          <p:blipFill rotWithShape="1">
            <a:blip r:embed="rId28">
              <a:alphaModFix/>
            </a:blip>
            <a:srcRect/>
            <a:stretch/>
          </p:blipFill>
          <p:spPr>
            <a:xfrm>
              <a:off x="8634139" y="1360426"/>
              <a:ext cx="63495" cy="1742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7" name="Google Shape;1087;p6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8458428" y="1360426"/>
              <a:ext cx="215222" cy="816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8" name="Google Shape;1088;p6"/>
            <p:cNvPicPr preferRelativeResize="0"/>
            <p:nvPr/>
          </p:nvPicPr>
          <p:blipFill rotWithShape="1">
            <a:blip r:embed="rId30">
              <a:alphaModFix/>
            </a:blip>
            <a:srcRect/>
            <a:stretch/>
          </p:blipFill>
          <p:spPr>
            <a:xfrm>
              <a:off x="9194246" y="1550191"/>
              <a:ext cx="51627" cy="87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9" name="Google Shape;1089;p6"/>
            <p:cNvPicPr preferRelativeResize="0"/>
            <p:nvPr/>
          </p:nvPicPr>
          <p:blipFill rotWithShape="1">
            <a:blip r:embed="rId31">
              <a:alphaModFix/>
            </a:blip>
            <a:srcRect/>
            <a:stretch/>
          </p:blipFill>
          <p:spPr>
            <a:xfrm>
              <a:off x="9260896" y="1736820"/>
              <a:ext cx="183712" cy="683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90" name="Google Shape;1090;p6"/>
            <p:cNvPicPr preferRelativeResize="0"/>
            <p:nvPr/>
          </p:nvPicPr>
          <p:blipFill rotWithShape="1">
            <a:blip r:embed="rId32">
              <a:alphaModFix/>
            </a:blip>
            <a:srcRect/>
            <a:stretch/>
          </p:blipFill>
          <p:spPr>
            <a:xfrm>
              <a:off x="9333847" y="1750874"/>
              <a:ext cx="104461" cy="229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91" name="Google Shape;1091;p6"/>
            <p:cNvPicPr preferRelativeResize="0"/>
            <p:nvPr/>
          </p:nvPicPr>
          <p:blipFill rotWithShape="1">
            <a:blip r:embed="rId33">
              <a:alphaModFix/>
            </a:blip>
            <a:srcRect/>
            <a:stretch/>
          </p:blipFill>
          <p:spPr>
            <a:xfrm>
              <a:off x="9034765" y="1805647"/>
              <a:ext cx="194136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92" name="Google Shape;1092;p6"/>
            <p:cNvPicPr preferRelativeResize="0"/>
            <p:nvPr/>
          </p:nvPicPr>
          <p:blipFill rotWithShape="1">
            <a:blip r:embed="rId34">
              <a:alphaModFix/>
            </a:blip>
            <a:srcRect/>
            <a:stretch/>
          </p:blipFill>
          <p:spPr>
            <a:xfrm>
              <a:off x="9153528" y="1799100"/>
              <a:ext cx="88459" cy="2144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93" name="Google Shape;1093;p6"/>
            <p:cNvPicPr preferRelativeResize="0"/>
            <p:nvPr/>
          </p:nvPicPr>
          <p:blipFill rotWithShape="1">
            <a:blip r:embed="rId35">
              <a:alphaModFix/>
            </a:blip>
            <a:srcRect/>
            <a:stretch/>
          </p:blipFill>
          <p:spPr>
            <a:xfrm>
              <a:off x="9311307" y="1963664"/>
              <a:ext cx="41925" cy="1827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94" name="Google Shape;1094;p6"/>
            <p:cNvPicPr preferRelativeResize="0"/>
            <p:nvPr/>
          </p:nvPicPr>
          <p:blipFill rotWithShape="1">
            <a:blip r:embed="rId36">
              <a:alphaModFix/>
            </a:blip>
            <a:srcRect/>
            <a:stretch/>
          </p:blipFill>
          <p:spPr>
            <a:xfrm>
              <a:off x="9079607" y="1968026"/>
              <a:ext cx="235823" cy="1177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95" name="Google Shape;1095;p6"/>
            <p:cNvPicPr preferRelativeResize="0"/>
            <p:nvPr/>
          </p:nvPicPr>
          <p:blipFill rotWithShape="1">
            <a:blip r:embed="rId37">
              <a:alphaModFix/>
            </a:blip>
            <a:srcRect/>
            <a:stretch/>
          </p:blipFill>
          <p:spPr>
            <a:xfrm>
              <a:off x="9096570" y="2005352"/>
              <a:ext cx="66888" cy="1972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96" name="Google Shape;1096;p6"/>
            <p:cNvPicPr preferRelativeResize="0"/>
            <p:nvPr/>
          </p:nvPicPr>
          <p:blipFill rotWithShape="1">
            <a:blip r:embed="rId38">
              <a:alphaModFix/>
            </a:blip>
            <a:srcRect/>
            <a:stretch/>
          </p:blipFill>
          <p:spPr>
            <a:xfrm>
              <a:off x="8995501" y="2209665"/>
              <a:ext cx="91613" cy="521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97" name="Google Shape;1097;p6"/>
            <p:cNvPicPr preferRelativeResize="0"/>
            <p:nvPr/>
          </p:nvPicPr>
          <p:blipFill rotWithShape="1">
            <a:blip r:embed="rId39">
              <a:alphaModFix/>
            </a:blip>
            <a:srcRect/>
            <a:stretch/>
          </p:blipFill>
          <p:spPr>
            <a:xfrm>
              <a:off x="9090032" y="2220327"/>
              <a:ext cx="8485" cy="1083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98" name="Google Shape;1098;p6"/>
            <p:cNvPicPr preferRelativeResize="0"/>
            <p:nvPr/>
          </p:nvPicPr>
          <p:blipFill rotWithShape="1">
            <a:blip r:embed="rId40">
              <a:alphaModFix/>
            </a:blip>
            <a:srcRect/>
            <a:stretch/>
          </p:blipFill>
          <p:spPr>
            <a:xfrm>
              <a:off x="8874562" y="2058195"/>
              <a:ext cx="215944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99" name="Google Shape;1099;p6"/>
            <p:cNvPicPr preferRelativeResize="0"/>
            <p:nvPr/>
          </p:nvPicPr>
          <p:blipFill rotWithShape="1">
            <a:blip r:embed="rId41">
              <a:alphaModFix/>
            </a:blip>
            <a:srcRect/>
            <a:stretch/>
          </p:blipFill>
          <p:spPr>
            <a:xfrm>
              <a:off x="9033311" y="2060371"/>
              <a:ext cx="45079" cy="1907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0" name="Google Shape;1100;p6"/>
            <p:cNvPicPr preferRelativeResize="0"/>
            <p:nvPr/>
          </p:nvPicPr>
          <p:blipFill rotWithShape="1">
            <a:blip r:embed="rId42">
              <a:alphaModFix/>
            </a:blip>
            <a:srcRect/>
            <a:stretch/>
          </p:blipFill>
          <p:spPr>
            <a:xfrm>
              <a:off x="8852754" y="1897983"/>
              <a:ext cx="174988" cy="253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1" name="Google Shape;1101;p6"/>
            <p:cNvPicPr preferRelativeResize="0"/>
            <p:nvPr/>
          </p:nvPicPr>
          <p:blipFill rotWithShape="1">
            <a:blip r:embed="rId43">
              <a:alphaModFix/>
            </a:blip>
            <a:srcRect/>
            <a:stretch/>
          </p:blipFill>
          <p:spPr>
            <a:xfrm>
              <a:off x="8619600" y="2122413"/>
              <a:ext cx="212552" cy="780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2" name="Google Shape;1102;p6"/>
            <p:cNvPicPr preferRelativeResize="0"/>
            <p:nvPr/>
          </p:nvPicPr>
          <p:blipFill rotWithShape="1">
            <a:blip r:embed="rId44">
              <a:alphaModFix/>
            </a:blip>
            <a:srcRect/>
            <a:stretch/>
          </p:blipFill>
          <p:spPr>
            <a:xfrm>
              <a:off x="8756779" y="2130899"/>
              <a:ext cx="75620" cy="1951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3" name="Google Shape;1103;p6"/>
            <p:cNvPicPr preferRelativeResize="0"/>
            <p:nvPr/>
          </p:nvPicPr>
          <p:blipFill rotWithShape="1">
            <a:blip r:embed="rId45">
              <a:alphaModFix/>
            </a:blip>
            <a:srcRect/>
            <a:stretch/>
          </p:blipFill>
          <p:spPr>
            <a:xfrm>
              <a:off x="8709275" y="2010445"/>
              <a:ext cx="206252" cy="8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4" name="Google Shape;1104;p6"/>
            <p:cNvPicPr preferRelativeResize="0"/>
            <p:nvPr/>
          </p:nvPicPr>
          <p:blipFill rotWithShape="1">
            <a:blip r:embed="rId46">
              <a:alphaModFix/>
            </a:blip>
            <a:srcRect/>
            <a:stretch/>
          </p:blipFill>
          <p:spPr>
            <a:xfrm>
              <a:off x="8556589" y="1979419"/>
              <a:ext cx="160934" cy="247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5" name="Google Shape;1105;p6"/>
            <p:cNvPicPr preferRelativeResize="0"/>
            <p:nvPr/>
          </p:nvPicPr>
          <p:blipFill rotWithShape="1">
            <a:blip r:embed="rId47">
              <a:alphaModFix/>
            </a:blip>
            <a:srcRect/>
            <a:stretch/>
          </p:blipFill>
          <p:spPr>
            <a:xfrm>
              <a:off x="8521686" y="2025716"/>
              <a:ext cx="179103" cy="1747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6" name="Google Shape;1106;p6"/>
            <p:cNvPicPr preferRelativeResize="0"/>
            <p:nvPr/>
          </p:nvPicPr>
          <p:blipFill rotWithShape="1">
            <a:blip r:embed="rId48">
              <a:alphaModFix/>
            </a:blip>
            <a:srcRect/>
            <a:stretch/>
          </p:blipFill>
          <p:spPr>
            <a:xfrm>
              <a:off x="8812036" y="2115144"/>
              <a:ext cx="53080" cy="276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7" name="Google Shape;1107;p6"/>
            <p:cNvPicPr preferRelativeResize="0"/>
            <p:nvPr/>
          </p:nvPicPr>
          <p:blipFill rotWithShape="1">
            <a:blip r:embed="rId49">
              <a:alphaModFix/>
            </a:blip>
            <a:srcRect/>
            <a:stretch/>
          </p:blipFill>
          <p:spPr>
            <a:xfrm>
              <a:off x="8682127" y="1843942"/>
              <a:ext cx="318467" cy="710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8" name="Google Shape;1108;p6"/>
            <p:cNvPicPr preferRelativeResize="0"/>
            <p:nvPr/>
          </p:nvPicPr>
          <p:blipFill rotWithShape="1">
            <a:blip r:embed="rId50">
              <a:alphaModFix/>
            </a:blip>
            <a:srcRect/>
            <a:stretch/>
          </p:blipFill>
          <p:spPr>
            <a:xfrm>
              <a:off x="8698129" y="1926832"/>
              <a:ext cx="49926" cy="104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9" name="Google Shape;1109;p6"/>
            <p:cNvPicPr preferRelativeResize="0"/>
            <p:nvPr/>
          </p:nvPicPr>
          <p:blipFill rotWithShape="1">
            <a:blip r:embed="rId51">
              <a:alphaModFix/>
            </a:blip>
            <a:srcRect/>
            <a:stretch/>
          </p:blipFill>
          <p:spPr>
            <a:xfrm>
              <a:off x="8776648" y="1813648"/>
              <a:ext cx="38779" cy="160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0" name="Google Shape;1110;p6"/>
            <p:cNvPicPr preferRelativeResize="0"/>
            <p:nvPr/>
          </p:nvPicPr>
          <p:blipFill rotWithShape="1">
            <a:blip r:embed="rId52">
              <a:alphaModFix/>
            </a:blip>
            <a:srcRect/>
            <a:stretch/>
          </p:blipFill>
          <p:spPr>
            <a:xfrm>
              <a:off x="8613300" y="1819948"/>
              <a:ext cx="202128" cy="436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1" name="Google Shape;1111;p6"/>
            <p:cNvPicPr preferRelativeResize="0"/>
            <p:nvPr/>
          </p:nvPicPr>
          <p:blipFill rotWithShape="1">
            <a:blip r:embed="rId53">
              <a:alphaModFix/>
            </a:blip>
            <a:srcRect/>
            <a:stretch/>
          </p:blipFill>
          <p:spPr>
            <a:xfrm>
              <a:off x="8662979" y="1717672"/>
              <a:ext cx="110029" cy="209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2" name="Google Shape;1112;p6"/>
            <p:cNvPicPr preferRelativeResize="0"/>
            <p:nvPr/>
          </p:nvPicPr>
          <p:blipFill rotWithShape="1">
            <a:blip r:embed="rId54">
              <a:alphaModFix/>
            </a:blip>
            <a:srcRect/>
            <a:stretch/>
          </p:blipFill>
          <p:spPr>
            <a:xfrm>
              <a:off x="8517325" y="1729788"/>
              <a:ext cx="250847" cy="819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3" name="Google Shape;1113;p6"/>
            <p:cNvPicPr preferRelativeResize="0"/>
            <p:nvPr/>
          </p:nvPicPr>
          <p:blipFill rotWithShape="1">
            <a:blip r:embed="rId55">
              <a:alphaModFix/>
            </a:blip>
            <a:srcRect/>
            <a:stretch/>
          </p:blipFill>
          <p:spPr>
            <a:xfrm>
              <a:off x="8762347" y="1719126"/>
              <a:ext cx="47503" cy="134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4" name="Google Shape;1114;p6"/>
            <p:cNvPicPr preferRelativeResize="0"/>
            <p:nvPr/>
          </p:nvPicPr>
          <p:blipFill rotWithShape="1">
            <a:blip r:embed="rId56">
              <a:alphaModFix/>
            </a:blip>
            <a:srcRect/>
            <a:stretch/>
          </p:blipFill>
          <p:spPr>
            <a:xfrm>
              <a:off x="8601907" y="1748689"/>
              <a:ext cx="182258" cy="651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5" name="Google Shape;1115;p6"/>
            <p:cNvPicPr preferRelativeResize="0"/>
            <p:nvPr/>
          </p:nvPicPr>
          <p:blipFill rotWithShape="1">
            <a:blip r:embed="rId57">
              <a:alphaModFix/>
            </a:blip>
            <a:srcRect/>
            <a:stretch/>
          </p:blipFill>
          <p:spPr>
            <a:xfrm>
              <a:off x="8763801" y="2237536"/>
              <a:ext cx="196559" cy="370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6" name="Google Shape;1116;p6"/>
            <p:cNvPicPr preferRelativeResize="0"/>
            <p:nvPr/>
          </p:nvPicPr>
          <p:blipFill rotWithShape="1">
            <a:blip r:embed="rId58">
              <a:alphaModFix/>
            </a:blip>
            <a:srcRect/>
            <a:stretch/>
          </p:blipFill>
          <p:spPr>
            <a:xfrm>
              <a:off x="8889833" y="2242145"/>
              <a:ext cx="50895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7" name="Google Shape;1117;p6"/>
            <p:cNvPicPr preferRelativeResize="0"/>
            <p:nvPr/>
          </p:nvPicPr>
          <p:blipFill rotWithShape="1">
            <a:blip r:embed="rId59">
              <a:alphaModFix/>
            </a:blip>
            <a:srcRect/>
            <a:stretch/>
          </p:blipFill>
          <p:spPr>
            <a:xfrm>
              <a:off x="8891287" y="2250146"/>
              <a:ext cx="124577" cy="15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8" name="Google Shape;1118;p6"/>
            <p:cNvPicPr preferRelativeResize="0"/>
            <p:nvPr/>
          </p:nvPicPr>
          <p:blipFill rotWithShape="1">
            <a:blip r:embed="rId60">
              <a:alphaModFix/>
            </a:blip>
            <a:srcRect/>
            <a:stretch/>
          </p:blipFill>
          <p:spPr>
            <a:xfrm>
              <a:off x="8971754" y="2232690"/>
              <a:ext cx="49688" cy="2137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9" name="Google Shape;1119;p6"/>
            <p:cNvPicPr preferRelativeResize="0"/>
            <p:nvPr/>
          </p:nvPicPr>
          <p:blipFill rotWithShape="1">
            <a:blip r:embed="rId61">
              <a:alphaModFix/>
            </a:blip>
            <a:srcRect/>
            <a:stretch/>
          </p:blipFill>
          <p:spPr>
            <a:xfrm>
              <a:off x="8729630" y="2368414"/>
              <a:ext cx="252538" cy="579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20" name="Google Shape;1120;p6"/>
            <p:cNvPicPr preferRelativeResize="0"/>
            <p:nvPr/>
          </p:nvPicPr>
          <p:blipFill rotWithShape="1">
            <a:blip r:embed="rId62">
              <a:alphaModFix/>
            </a:blip>
            <a:srcRect/>
            <a:stretch/>
          </p:blipFill>
          <p:spPr>
            <a:xfrm>
              <a:off x="9099724" y="2302011"/>
              <a:ext cx="16962" cy="1272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21" name="Google Shape;1121;p6"/>
            <p:cNvPicPr preferRelativeResize="0"/>
            <p:nvPr/>
          </p:nvPicPr>
          <p:blipFill rotWithShape="1">
            <a:blip r:embed="rId63">
              <a:alphaModFix/>
            </a:blip>
            <a:srcRect/>
            <a:stretch/>
          </p:blipFill>
          <p:spPr>
            <a:xfrm>
              <a:off x="8958669" y="2342967"/>
              <a:ext cx="134992" cy="7876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22" name="Google Shape;1122;p6"/>
            <p:cNvPicPr preferRelativeResize="0"/>
            <p:nvPr/>
          </p:nvPicPr>
          <p:blipFill rotWithShape="1">
            <a:blip r:embed="rId64">
              <a:alphaModFix/>
            </a:blip>
            <a:srcRect/>
            <a:stretch/>
          </p:blipFill>
          <p:spPr>
            <a:xfrm>
              <a:off x="9092455" y="2452027"/>
              <a:ext cx="16962" cy="154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23" name="Google Shape;1123;p6"/>
            <p:cNvPicPr preferRelativeResize="0"/>
            <p:nvPr/>
          </p:nvPicPr>
          <p:blipFill rotWithShape="1">
            <a:blip r:embed="rId65">
              <a:alphaModFix/>
            </a:blip>
            <a:srcRect/>
            <a:stretch/>
          </p:blipFill>
          <p:spPr>
            <a:xfrm>
              <a:off x="8932252" y="2537103"/>
              <a:ext cx="157295" cy="651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24" name="Google Shape;1124;p6"/>
            <p:cNvPicPr preferRelativeResize="0"/>
            <p:nvPr/>
          </p:nvPicPr>
          <p:blipFill rotWithShape="1">
            <a:blip r:embed="rId66">
              <a:alphaModFix/>
            </a:blip>
            <a:srcRect/>
            <a:stretch/>
          </p:blipFill>
          <p:spPr>
            <a:xfrm>
              <a:off x="9106262" y="2423918"/>
              <a:ext cx="5815" cy="593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25" name="Google Shape;1125;p6"/>
            <p:cNvPicPr preferRelativeResize="0"/>
            <p:nvPr/>
          </p:nvPicPr>
          <p:blipFill rotWithShape="1">
            <a:blip r:embed="rId67">
              <a:alphaModFix/>
            </a:blip>
            <a:srcRect/>
            <a:stretch/>
          </p:blipFill>
          <p:spPr>
            <a:xfrm>
              <a:off x="9062883" y="2141808"/>
              <a:ext cx="247939" cy="2360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26" name="Google Shape;1126;p6"/>
            <p:cNvPicPr preferRelativeResize="0"/>
            <p:nvPr/>
          </p:nvPicPr>
          <p:blipFill rotWithShape="1">
            <a:blip r:embed="rId68">
              <a:alphaModFix/>
            </a:blip>
            <a:srcRect/>
            <a:stretch/>
          </p:blipFill>
          <p:spPr>
            <a:xfrm>
              <a:off x="9186245" y="2317034"/>
              <a:ext cx="10661" cy="209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27" name="Google Shape;1127;p6"/>
            <p:cNvPicPr preferRelativeResize="0"/>
            <p:nvPr/>
          </p:nvPicPr>
          <p:blipFill rotWithShape="1">
            <a:blip r:embed="rId69">
              <a:alphaModFix/>
            </a:blip>
            <a:srcRect/>
            <a:stretch/>
          </p:blipFill>
          <p:spPr>
            <a:xfrm>
              <a:off x="9288036" y="2149077"/>
              <a:ext cx="8485" cy="2838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28" name="Google Shape;1128;p6"/>
            <p:cNvPicPr preferRelativeResize="0"/>
            <p:nvPr/>
          </p:nvPicPr>
          <p:blipFill rotWithShape="1">
            <a:blip r:embed="rId70">
              <a:alphaModFix/>
            </a:blip>
            <a:srcRect/>
            <a:stretch/>
          </p:blipFill>
          <p:spPr>
            <a:xfrm>
              <a:off x="9187214" y="2429003"/>
              <a:ext cx="104461" cy="123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29" name="Google Shape;1129;p6"/>
            <p:cNvPicPr preferRelativeResize="0"/>
            <p:nvPr/>
          </p:nvPicPr>
          <p:blipFill rotWithShape="1">
            <a:blip r:embed="rId71">
              <a:alphaModFix/>
            </a:blip>
            <a:srcRect/>
            <a:stretch/>
          </p:blipFill>
          <p:spPr>
            <a:xfrm>
              <a:off x="9258473" y="2449851"/>
              <a:ext cx="17693" cy="2275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30" name="Google Shape;1130;p6"/>
            <p:cNvPicPr preferRelativeResize="0"/>
            <p:nvPr/>
          </p:nvPicPr>
          <p:blipFill rotWithShape="1">
            <a:blip r:embed="rId72">
              <a:alphaModFix/>
            </a:blip>
            <a:srcRect/>
            <a:stretch/>
          </p:blipFill>
          <p:spPr>
            <a:xfrm>
              <a:off x="8499384" y="1643990"/>
              <a:ext cx="154140" cy="154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31" name="Google Shape;1131;p6"/>
            <p:cNvPicPr preferRelativeResize="0"/>
            <p:nvPr/>
          </p:nvPicPr>
          <p:blipFill rotWithShape="1">
            <a:blip r:embed="rId73">
              <a:alphaModFix/>
            </a:blip>
            <a:srcRect/>
            <a:stretch/>
          </p:blipFill>
          <p:spPr>
            <a:xfrm>
              <a:off x="8439518" y="1662168"/>
              <a:ext cx="190012" cy="470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32" name="Google Shape;1132;p6"/>
            <p:cNvPicPr preferRelativeResize="0"/>
            <p:nvPr/>
          </p:nvPicPr>
          <p:blipFill rotWithShape="1">
            <a:blip r:embed="rId74">
              <a:alphaModFix/>
            </a:blip>
            <a:srcRect/>
            <a:stretch/>
          </p:blipFill>
          <p:spPr>
            <a:xfrm>
              <a:off x="8606753" y="1533713"/>
              <a:ext cx="25932" cy="1366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33" name="Google Shape;1133;p6"/>
            <p:cNvPicPr preferRelativeResize="0"/>
            <p:nvPr/>
          </p:nvPicPr>
          <p:blipFill rotWithShape="1">
            <a:blip r:embed="rId75">
              <a:alphaModFix/>
            </a:blip>
            <a:srcRect/>
            <a:stretch/>
          </p:blipFill>
          <p:spPr>
            <a:xfrm>
              <a:off x="8444127" y="1569101"/>
              <a:ext cx="160440" cy="644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34" name="Google Shape;1134;p6"/>
            <p:cNvPicPr preferRelativeResize="0"/>
            <p:nvPr/>
          </p:nvPicPr>
          <p:blipFill rotWithShape="1">
            <a:blip r:embed="rId76">
              <a:alphaModFix/>
            </a:blip>
            <a:srcRect/>
            <a:stretch/>
          </p:blipFill>
          <p:spPr>
            <a:xfrm>
              <a:off x="8287801" y="1447915"/>
              <a:ext cx="166265" cy="2641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35" name="Google Shape;1135;p6"/>
            <p:cNvPicPr preferRelativeResize="0"/>
            <p:nvPr/>
          </p:nvPicPr>
          <p:blipFill rotWithShape="1">
            <a:blip r:embed="rId77">
              <a:alphaModFix/>
            </a:blip>
            <a:srcRect/>
            <a:stretch/>
          </p:blipFill>
          <p:spPr>
            <a:xfrm>
              <a:off x="8363175" y="1667746"/>
              <a:ext cx="36356" cy="1696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36" name="Google Shape;1136;p6"/>
            <p:cNvPicPr preferRelativeResize="0"/>
            <p:nvPr/>
          </p:nvPicPr>
          <p:blipFill rotWithShape="1">
            <a:blip r:embed="rId78">
              <a:alphaModFix/>
            </a:blip>
            <a:srcRect/>
            <a:stretch/>
          </p:blipFill>
          <p:spPr>
            <a:xfrm>
              <a:off x="8145292" y="1573225"/>
              <a:ext cx="220553" cy="41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37" name="Google Shape;1137;p6"/>
            <p:cNvPicPr preferRelativeResize="0"/>
            <p:nvPr/>
          </p:nvPicPr>
          <p:blipFill rotWithShape="1">
            <a:blip r:embed="rId79">
              <a:alphaModFix/>
            </a:blip>
            <a:srcRect/>
            <a:stretch/>
          </p:blipFill>
          <p:spPr>
            <a:xfrm>
              <a:off x="8067979" y="1514813"/>
              <a:ext cx="149294" cy="601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38" name="Google Shape;1138;p6"/>
            <p:cNvPicPr preferRelativeResize="0"/>
            <p:nvPr/>
          </p:nvPicPr>
          <p:blipFill rotWithShape="1">
            <a:blip r:embed="rId80">
              <a:alphaModFix/>
            </a:blip>
            <a:srcRect/>
            <a:stretch/>
          </p:blipFill>
          <p:spPr>
            <a:xfrm>
              <a:off x="8073795" y="1617326"/>
              <a:ext cx="59618" cy="192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39" name="Google Shape;1139;p6"/>
            <p:cNvPicPr preferRelativeResize="0"/>
            <p:nvPr/>
          </p:nvPicPr>
          <p:blipFill rotWithShape="1">
            <a:blip r:embed="rId81">
              <a:alphaModFix/>
            </a:blip>
            <a:srcRect/>
            <a:stretch/>
          </p:blipFill>
          <p:spPr>
            <a:xfrm>
              <a:off x="7976128" y="1676470"/>
              <a:ext cx="124330" cy="1010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0" name="Google Shape;1140;p6"/>
            <p:cNvPicPr preferRelativeResize="0"/>
            <p:nvPr/>
          </p:nvPicPr>
          <p:blipFill rotWithShape="1">
            <a:blip r:embed="rId82">
              <a:alphaModFix/>
            </a:blip>
            <a:srcRect/>
            <a:stretch/>
          </p:blipFill>
          <p:spPr>
            <a:xfrm>
              <a:off x="7985574" y="1629689"/>
              <a:ext cx="104461" cy="35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1" name="Google Shape;1141;p6"/>
            <p:cNvPicPr preferRelativeResize="0"/>
            <p:nvPr/>
          </p:nvPicPr>
          <p:blipFill rotWithShape="1">
            <a:blip r:embed="rId83">
              <a:alphaModFix/>
            </a:blip>
            <a:srcRect/>
            <a:stretch/>
          </p:blipFill>
          <p:spPr>
            <a:xfrm>
              <a:off x="8021683" y="1516267"/>
              <a:ext cx="71496" cy="168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2" name="Google Shape;1142;p6"/>
            <p:cNvPicPr preferRelativeResize="0"/>
            <p:nvPr/>
          </p:nvPicPr>
          <p:blipFill rotWithShape="1">
            <a:blip r:embed="rId84">
              <a:alphaModFix/>
            </a:blip>
            <a:srcRect/>
            <a:stretch/>
          </p:blipFill>
          <p:spPr>
            <a:xfrm>
              <a:off x="7829979" y="1507059"/>
              <a:ext cx="223945" cy="1243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3" name="Google Shape;1143;p6"/>
            <p:cNvPicPr preferRelativeResize="0"/>
            <p:nvPr/>
          </p:nvPicPr>
          <p:blipFill rotWithShape="1">
            <a:blip r:embed="rId85">
              <a:alphaModFix/>
            </a:blip>
            <a:srcRect/>
            <a:stretch/>
          </p:blipFill>
          <p:spPr>
            <a:xfrm>
              <a:off x="8139476" y="1449854"/>
              <a:ext cx="277511" cy="276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4" name="Google Shape;1144;p6"/>
            <p:cNvPicPr preferRelativeResize="0"/>
            <p:nvPr/>
          </p:nvPicPr>
          <p:blipFill rotWithShape="1">
            <a:blip r:embed="rId86">
              <a:alphaModFix/>
            </a:blip>
            <a:srcRect/>
            <a:stretch/>
          </p:blipFill>
          <p:spPr>
            <a:xfrm>
              <a:off x="7983150" y="1457370"/>
              <a:ext cx="174988" cy="65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5" name="Google Shape;1145;p6"/>
            <p:cNvPicPr preferRelativeResize="0"/>
            <p:nvPr/>
          </p:nvPicPr>
          <p:blipFill rotWithShape="1">
            <a:blip r:embed="rId87">
              <a:alphaModFix/>
            </a:blip>
            <a:srcRect/>
            <a:stretch/>
          </p:blipFill>
          <p:spPr>
            <a:xfrm>
              <a:off x="8059978" y="1484519"/>
              <a:ext cx="91613" cy="188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6" name="Google Shape;1146;p6"/>
            <p:cNvPicPr preferRelativeResize="0"/>
            <p:nvPr/>
          </p:nvPicPr>
          <p:blipFill rotWithShape="1">
            <a:blip r:embed="rId88">
              <a:alphaModFix/>
            </a:blip>
            <a:srcRect/>
            <a:stretch/>
          </p:blipFill>
          <p:spPr>
            <a:xfrm>
              <a:off x="8048109" y="1810009"/>
              <a:ext cx="25932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7" name="Google Shape;1147;p6"/>
            <p:cNvPicPr preferRelativeResize="0"/>
            <p:nvPr/>
          </p:nvPicPr>
          <p:blipFill rotWithShape="1">
            <a:blip r:embed="rId89">
              <a:alphaModFix/>
            </a:blip>
            <a:srcRect/>
            <a:stretch/>
          </p:blipFill>
          <p:spPr>
            <a:xfrm>
              <a:off x="7926192" y="1864059"/>
              <a:ext cx="139601" cy="710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8" name="Google Shape;1148;p6"/>
            <p:cNvPicPr preferRelativeResize="0"/>
            <p:nvPr/>
          </p:nvPicPr>
          <p:blipFill rotWithShape="1">
            <a:blip r:embed="rId90">
              <a:alphaModFix/>
            </a:blip>
            <a:srcRect/>
            <a:stretch/>
          </p:blipFill>
          <p:spPr>
            <a:xfrm>
              <a:off x="8166625" y="1711857"/>
              <a:ext cx="97191" cy="2115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9" name="Google Shape;1149;p6"/>
            <p:cNvPicPr preferRelativeResize="0"/>
            <p:nvPr/>
          </p:nvPicPr>
          <p:blipFill rotWithShape="1">
            <a:blip r:embed="rId91">
              <a:alphaModFix/>
            </a:blip>
            <a:srcRect/>
            <a:stretch/>
          </p:blipFill>
          <p:spPr>
            <a:xfrm>
              <a:off x="8058524" y="1819948"/>
              <a:ext cx="143725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50" name="Google Shape;1150;p6"/>
            <p:cNvPicPr preferRelativeResize="0"/>
            <p:nvPr/>
          </p:nvPicPr>
          <p:blipFill rotWithShape="1">
            <a:blip r:embed="rId92">
              <a:alphaModFix/>
            </a:blip>
            <a:srcRect/>
            <a:stretch/>
          </p:blipFill>
          <p:spPr>
            <a:xfrm>
              <a:off x="8097066" y="1695370"/>
              <a:ext cx="162141" cy="34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51" name="Google Shape;1151;p6"/>
            <p:cNvPicPr preferRelativeResize="0"/>
            <p:nvPr/>
          </p:nvPicPr>
          <p:blipFill rotWithShape="1">
            <a:blip r:embed="rId93">
              <a:alphaModFix/>
            </a:blip>
            <a:srcRect/>
            <a:stretch/>
          </p:blipFill>
          <p:spPr>
            <a:xfrm>
              <a:off x="8224305" y="1789654"/>
              <a:ext cx="68351" cy="2493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52" name="Google Shape;1152;p6"/>
            <p:cNvPicPr preferRelativeResize="0"/>
            <p:nvPr/>
          </p:nvPicPr>
          <p:blipFill rotWithShape="1">
            <a:blip r:embed="rId94">
              <a:alphaModFix/>
            </a:blip>
            <a:srcRect/>
            <a:stretch/>
          </p:blipFill>
          <p:spPr>
            <a:xfrm>
              <a:off x="8092942" y="2056010"/>
              <a:ext cx="134023" cy="845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53" name="Google Shape;1153;p6"/>
            <p:cNvPicPr preferRelativeResize="0"/>
            <p:nvPr/>
          </p:nvPicPr>
          <p:blipFill rotWithShape="1">
            <a:blip r:embed="rId95">
              <a:alphaModFix/>
            </a:blip>
            <a:srcRect/>
            <a:stretch/>
          </p:blipFill>
          <p:spPr>
            <a:xfrm>
              <a:off x="8218974" y="2027169"/>
              <a:ext cx="58649" cy="1902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54" name="Google Shape;1154;p6"/>
            <p:cNvPicPr preferRelativeResize="0"/>
            <p:nvPr/>
          </p:nvPicPr>
          <p:blipFill rotWithShape="1">
            <a:blip r:embed="rId96">
              <a:alphaModFix/>
            </a:blip>
            <a:srcRect/>
            <a:stretch/>
          </p:blipFill>
          <p:spPr>
            <a:xfrm>
              <a:off x="8232297" y="2019900"/>
              <a:ext cx="62042" cy="210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55" name="Google Shape;1155;p6"/>
            <p:cNvPicPr preferRelativeResize="0"/>
            <p:nvPr/>
          </p:nvPicPr>
          <p:blipFill rotWithShape="1">
            <a:blip r:embed="rId97">
              <a:alphaModFix/>
            </a:blip>
            <a:srcRect/>
            <a:stretch/>
          </p:blipFill>
          <p:spPr>
            <a:xfrm>
              <a:off x="8260415" y="2017715"/>
              <a:ext cx="12362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56" name="Google Shape;1156;p6"/>
            <p:cNvPicPr preferRelativeResize="0"/>
            <p:nvPr/>
          </p:nvPicPr>
          <p:blipFill rotWithShape="1">
            <a:blip r:embed="rId98">
              <a:alphaModFix/>
            </a:blip>
            <a:srcRect/>
            <a:stretch/>
          </p:blipFill>
          <p:spPr>
            <a:xfrm>
              <a:off x="8198857" y="1834487"/>
              <a:ext cx="175711" cy="127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57" name="Google Shape;1157;p6"/>
            <p:cNvPicPr preferRelativeResize="0"/>
            <p:nvPr/>
          </p:nvPicPr>
          <p:blipFill rotWithShape="1">
            <a:blip r:embed="rId99">
              <a:alphaModFix/>
            </a:blip>
            <a:srcRect/>
            <a:stretch/>
          </p:blipFill>
          <p:spPr>
            <a:xfrm>
              <a:off x="8355183" y="1851696"/>
              <a:ext cx="19385" cy="1965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58" name="Google Shape;1158;p6"/>
            <p:cNvPicPr preferRelativeResize="0"/>
            <p:nvPr/>
          </p:nvPicPr>
          <p:blipFill rotWithShape="1">
            <a:blip r:embed="rId100">
              <a:alphaModFix/>
            </a:blip>
            <a:srcRect/>
            <a:stretch/>
          </p:blipFill>
          <p:spPr>
            <a:xfrm>
              <a:off x="8375053" y="2045101"/>
              <a:ext cx="13085" cy="1388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59" name="Google Shape;1159;p6"/>
            <p:cNvPicPr preferRelativeResize="0"/>
            <p:nvPr/>
          </p:nvPicPr>
          <p:blipFill rotWithShape="1">
            <a:blip r:embed="rId101">
              <a:alphaModFix/>
            </a:blip>
            <a:srcRect/>
            <a:stretch/>
          </p:blipFill>
          <p:spPr>
            <a:xfrm>
              <a:off x="8231575" y="2030077"/>
              <a:ext cx="120453" cy="102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60" name="Google Shape;1160;p6"/>
            <p:cNvPicPr preferRelativeResize="0"/>
            <p:nvPr/>
          </p:nvPicPr>
          <p:blipFill rotWithShape="1">
            <a:blip r:embed="rId102">
              <a:alphaModFix/>
            </a:blip>
            <a:srcRect/>
            <a:stretch/>
          </p:blipFill>
          <p:spPr>
            <a:xfrm>
              <a:off x="8314950" y="1815824"/>
              <a:ext cx="199951" cy="66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61" name="Google Shape;1161;p6"/>
            <p:cNvPicPr preferRelativeResize="0"/>
            <p:nvPr/>
          </p:nvPicPr>
          <p:blipFill rotWithShape="1">
            <a:blip r:embed="rId103">
              <a:alphaModFix/>
            </a:blip>
            <a:srcRect/>
            <a:stretch/>
          </p:blipFill>
          <p:spPr>
            <a:xfrm>
              <a:off x="8398325" y="1851696"/>
              <a:ext cx="46771" cy="161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62" name="Google Shape;1162;p6"/>
            <p:cNvPicPr preferRelativeResize="0"/>
            <p:nvPr/>
          </p:nvPicPr>
          <p:blipFill rotWithShape="1">
            <a:blip r:embed="rId104">
              <a:alphaModFix/>
            </a:blip>
            <a:srcRect/>
            <a:stretch/>
          </p:blipFill>
          <p:spPr>
            <a:xfrm>
              <a:off x="8258961" y="1702402"/>
              <a:ext cx="187104" cy="102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63" name="Google Shape;1163;p6"/>
            <p:cNvPicPr preferRelativeResize="0"/>
            <p:nvPr/>
          </p:nvPicPr>
          <p:blipFill rotWithShape="1">
            <a:blip r:embed="rId105">
              <a:alphaModFix/>
            </a:blip>
            <a:srcRect/>
            <a:stretch/>
          </p:blipFill>
          <p:spPr>
            <a:xfrm>
              <a:off x="8356637" y="1742873"/>
              <a:ext cx="30778" cy="210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64" name="Google Shape;1164;p6"/>
            <p:cNvPicPr preferRelativeResize="0"/>
            <p:nvPr/>
          </p:nvPicPr>
          <p:blipFill rotWithShape="1">
            <a:blip r:embed="rId106">
              <a:alphaModFix/>
            </a:blip>
            <a:srcRect/>
            <a:stretch/>
          </p:blipFill>
          <p:spPr>
            <a:xfrm>
              <a:off x="8347914" y="1780446"/>
              <a:ext cx="155841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65" name="Google Shape;1165;p6"/>
            <p:cNvPicPr preferRelativeResize="0"/>
            <p:nvPr/>
          </p:nvPicPr>
          <p:blipFill rotWithShape="1">
            <a:blip r:embed="rId107">
              <a:alphaModFix/>
            </a:blip>
            <a:srcRect/>
            <a:stretch/>
          </p:blipFill>
          <p:spPr>
            <a:xfrm>
              <a:off x="8482422" y="1794016"/>
              <a:ext cx="21570" cy="2283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66" name="Google Shape;1166;p6"/>
            <p:cNvPicPr preferRelativeResize="0"/>
            <p:nvPr/>
          </p:nvPicPr>
          <p:blipFill rotWithShape="1">
            <a:blip r:embed="rId108">
              <a:alphaModFix/>
            </a:blip>
            <a:srcRect/>
            <a:stretch/>
          </p:blipFill>
          <p:spPr>
            <a:xfrm>
              <a:off x="8384023" y="1863812"/>
              <a:ext cx="211829" cy="104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67" name="Google Shape;1167;p6"/>
            <p:cNvPicPr preferRelativeResize="0"/>
            <p:nvPr/>
          </p:nvPicPr>
          <p:blipFill rotWithShape="1">
            <a:blip r:embed="rId109">
              <a:alphaModFix/>
            </a:blip>
            <a:srcRect/>
            <a:stretch/>
          </p:blipFill>
          <p:spPr>
            <a:xfrm>
              <a:off x="8520470" y="1944764"/>
              <a:ext cx="8970" cy="1972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68" name="Google Shape;1168;p6"/>
            <p:cNvPicPr preferRelativeResize="0"/>
            <p:nvPr/>
          </p:nvPicPr>
          <p:blipFill rotWithShape="1">
            <a:blip r:embed="rId110">
              <a:alphaModFix/>
            </a:blip>
            <a:srcRect/>
            <a:stretch/>
          </p:blipFill>
          <p:spPr>
            <a:xfrm>
              <a:off x="8456005" y="1977966"/>
              <a:ext cx="110029" cy="1502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69" name="Google Shape;1169;p6"/>
            <p:cNvPicPr preferRelativeResize="0"/>
            <p:nvPr/>
          </p:nvPicPr>
          <p:blipFill rotWithShape="1">
            <a:blip r:embed="rId111">
              <a:alphaModFix/>
            </a:blip>
            <a:srcRect/>
            <a:stretch/>
          </p:blipFill>
          <p:spPr>
            <a:xfrm>
              <a:off x="8393469" y="1993236"/>
              <a:ext cx="146148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70" name="Google Shape;1170;p6"/>
            <p:cNvPicPr preferRelativeResize="0"/>
            <p:nvPr/>
          </p:nvPicPr>
          <p:blipFill rotWithShape="1">
            <a:blip r:embed="rId112">
              <a:alphaModFix/>
            </a:blip>
            <a:srcRect/>
            <a:stretch/>
          </p:blipFill>
          <p:spPr>
            <a:xfrm>
              <a:off x="8462552" y="2138168"/>
              <a:ext cx="52349" cy="166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71" name="Google Shape;1171;p6"/>
            <p:cNvPicPr preferRelativeResize="0"/>
            <p:nvPr/>
          </p:nvPicPr>
          <p:blipFill rotWithShape="1">
            <a:blip r:embed="rId113">
              <a:alphaModFix/>
            </a:blip>
            <a:srcRect/>
            <a:stretch/>
          </p:blipFill>
          <p:spPr>
            <a:xfrm>
              <a:off x="8307680" y="2164832"/>
              <a:ext cx="220791" cy="69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72" name="Google Shape;1172;p6"/>
            <p:cNvPicPr preferRelativeResize="0"/>
            <p:nvPr/>
          </p:nvPicPr>
          <p:blipFill rotWithShape="1">
            <a:blip r:embed="rId114">
              <a:alphaModFix/>
            </a:blip>
            <a:srcRect/>
            <a:stretch/>
          </p:blipFill>
          <p:spPr>
            <a:xfrm>
              <a:off x="8528956" y="2199488"/>
              <a:ext cx="89912" cy="110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73" name="Google Shape;1173;p6"/>
            <p:cNvPicPr preferRelativeResize="0"/>
            <p:nvPr/>
          </p:nvPicPr>
          <p:blipFill rotWithShape="1">
            <a:blip r:embed="rId115">
              <a:alphaModFix/>
            </a:blip>
            <a:srcRect/>
            <a:stretch/>
          </p:blipFill>
          <p:spPr>
            <a:xfrm>
              <a:off x="8376754" y="2171370"/>
              <a:ext cx="223945" cy="860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74" name="Google Shape;1174;p6"/>
            <p:cNvPicPr preferRelativeResize="0"/>
            <p:nvPr/>
          </p:nvPicPr>
          <p:blipFill rotWithShape="1">
            <a:blip r:embed="rId116">
              <a:alphaModFix/>
            </a:blip>
            <a:srcRect/>
            <a:stretch/>
          </p:blipFill>
          <p:spPr>
            <a:xfrm>
              <a:off x="8598030" y="2252807"/>
              <a:ext cx="27386" cy="2195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75" name="Google Shape;1175;p6"/>
            <p:cNvPicPr preferRelativeResize="0"/>
            <p:nvPr/>
          </p:nvPicPr>
          <p:blipFill rotWithShape="1">
            <a:blip r:embed="rId117">
              <a:alphaModFix/>
            </a:blip>
            <a:srcRect/>
            <a:stretch/>
          </p:blipFill>
          <p:spPr>
            <a:xfrm>
              <a:off x="8364629" y="2356783"/>
              <a:ext cx="244784" cy="110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76" name="Google Shape;1176;p6"/>
            <p:cNvPicPr preferRelativeResize="0"/>
            <p:nvPr/>
          </p:nvPicPr>
          <p:blipFill rotWithShape="1">
            <a:blip r:embed="rId118">
              <a:alphaModFix/>
            </a:blip>
            <a:srcRect/>
            <a:stretch/>
          </p:blipFill>
          <p:spPr>
            <a:xfrm>
              <a:off x="8294101" y="2465121"/>
              <a:ext cx="79497" cy="1061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77" name="Google Shape;1177;p6"/>
            <p:cNvPicPr preferRelativeResize="0"/>
            <p:nvPr/>
          </p:nvPicPr>
          <p:blipFill rotWithShape="1">
            <a:blip r:embed="rId119">
              <a:alphaModFix/>
            </a:blip>
            <a:srcRect/>
            <a:stretch/>
          </p:blipFill>
          <p:spPr>
            <a:xfrm>
              <a:off x="8209282" y="2438942"/>
              <a:ext cx="149294" cy="506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78" name="Google Shape;1178;p6"/>
            <p:cNvPicPr preferRelativeResize="0"/>
            <p:nvPr/>
          </p:nvPicPr>
          <p:blipFill rotWithShape="1">
            <a:blip r:embed="rId120">
              <a:alphaModFix/>
            </a:blip>
            <a:srcRect/>
            <a:stretch/>
          </p:blipFill>
          <p:spPr>
            <a:xfrm>
              <a:off x="8533080" y="2320674"/>
              <a:ext cx="193404" cy="91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79" name="Google Shape;1179;p6"/>
            <p:cNvPicPr preferRelativeResize="0"/>
            <p:nvPr/>
          </p:nvPicPr>
          <p:blipFill rotWithShape="1">
            <a:blip r:embed="rId121">
              <a:alphaModFix/>
            </a:blip>
            <a:srcRect/>
            <a:stretch/>
          </p:blipFill>
          <p:spPr>
            <a:xfrm>
              <a:off x="8634871" y="2328665"/>
              <a:ext cx="59618" cy="1805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80" name="Google Shape;1180;p6"/>
            <p:cNvPicPr preferRelativeResize="0"/>
            <p:nvPr/>
          </p:nvPicPr>
          <p:blipFill rotWithShape="1">
            <a:blip r:embed="rId122">
              <a:alphaModFix/>
            </a:blip>
            <a:srcRect/>
            <a:stretch/>
          </p:blipFill>
          <p:spPr>
            <a:xfrm>
              <a:off x="8581067" y="2389263"/>
              <a:ext cx="30778" cy="18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81" name="Google Shape;1181;p6"/>
            <p:cNvPicPr preferRelativeResize="0"/>
            <p:nvPr/>
          </p:nvPicPr>
          <p:blipFill rotWithShape="1">
            <a:blip r:embed="rId123">
              <a:alphaModFix/>
            </a:blip>
            <a:srcRect/>
            <a:stretch/>
          </p:blipFill>
          <p:spPr>
            <a:xfrm>
              <a:off x="8542525" y="2415917"/>
              <a:ext cx="174257" cy="794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82" name="Google Shape;1182;p6"/>
            <p:cNvPicPr preferRelativeResize="0"/>
            <p:nvPr/>
          </p:nvPicPr>
          <p:blipFill rotWithShape="1">
            <a:blip r:embed="rId124">
              <a:alphaModFix/>
            </a:blip>
            <a:srcRect/>
            <a:stretch/>
          </p:blipFill>
          <p:spPr>
            <a:xfrm>
              <a:off x="8668557" y="2418103"/>
              <a:ext cx="16239" cy="1388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83" name="Google Shape;1183;p6"/>
            <p:cNvPicPr preferRelativeResize="0"/>
            <p:nvPr/>
          </p:nvPicPr>
          <p:blipFill rotWithShape="1">
            <a:blip r:embed="rId125">
              <a:alphaModFix/>
            </a:blip>
            <a:srcRect/>
            <a:stretch/>
          </p:blipFill>
          <p:spPr>
            <a:xfrm>
              <a:off x="8606031" y="2436034"/>
              <a:ext cx="216676" cy="918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84" name="Google Shape;1184;p6"/>
            <p:cNvPicPr preferRelativeResize="0"/>
            <p:nvPr/>
          </p:nvPicPr>
          <p:blipFill rotWithShape="1">
            <a:blip r:embed="rId126">
              <a:alphaModFix/>
            </a:blip>
            <a:srcRect/>
            <a:stretch/>
          </p:blipFill>
          <p:spPr>
            <a:xfrm>
              <a:off x="8785372" y="2443304"/>
              <a:ext cx="14785" cy="1539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85" name="Google Shape;1185;p6"/>
            <p:cNvPicPr preferRelativeResize="0"/>
            <p:nvPr/>
          </p:nvPicPr>
          <p:blipFill rotWithShape="1">
            <a:blip r:embed="rId127">
              <a:alphaModFix/>
            </a:blip>
            <a:srcRect/>
            <a:stretch/>
          </p:blipFill>
          <p:spPr>
            <a:xfrm>
              <a:off x="8742962" y="2434096"/>
              <a:ext cx="133301" cy="550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86" name="Google Shape;1186;p6"/>
            <p:cNvPicPr preferRelativeResize="0"/>
            <p:nvPr/>
          </p:nvPicPr>
          <p:blipFill rotWithShape="1">
            <a:blip r:embed="rId128">
              <a:alphaModFix/>
            </a:blip>
            <a:srcRect/>
            <a:stretch/>
          </p:blipFill>
          <p:spPr>
            <a:xfrm>
              <a:off x="8843299" y="2452027"/>
              <a:ext cx="21808" cy="1805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87" name="Google Shape;1187;p6"/>
            <p:cNvPicPr preferRelativeResize="0"/>
            <p:nvPr/>
          </p:nvPicPr>
          <p:blipFill rotWithShape="1">
            <a:blip r:embed="rId129">
              <a:alphaModFix/>
            </a:blip>
            <a:srcRect/>
            <a:stretch/>
          </p:blipFill>
          <p:spPr>
            <a:xfrm>
              <a:off x="8710245" y="2527163"/>
              <a:ext cx="149294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88" name="Google Shape;1188;p6"/>
            <p:cNvPicPr preferRelativeResize="0"/>
            <p:nvPr/>
          </p:nvPicPr>
          <p:blipFill rotWithShape="1">
            <a:blip r:embed="rId130">
              <a:alphaModFix/>
            </a:blip>
            <a:srcRect/>
            <a:stretch/>
          </p:blipFill>
          <p:spPr>
            <a:xfrm>
              <a:off x="8838453" y="2422465"/>
              <a:ext cx="154140" cy="153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89" name="Google Shape;1189;p6"/>
            <p:cNvPicPr preferRelativeResize="0"/>
            <p:nvPr/>
          </p:nvPicPr>
          <p:blipFill rotWithShape="1">
            <a:blip r:embed="rId131">
              <a:alphaModFix/>
            </a:blip>
            <a:srcRect/>
            <a:stretch/>
          </p:blipFill>
          <p:spPr>
            <a:xfrm>
              <a:off x="8868024" y="2508263"/>
              <a:ext cx="32964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90" name="Google Shape;1190;p6"/>
            <p:cNvPicPr preferRelativeResize="0"/>
            <p:nvPr/>
          </p:nvPicPr>
          <p:blipFill rotWithShape="1">
            <a:blip r:embed="rId132">
              <a:alphaModFix/>
            </a:blip>
            <a:srcRect/>
            <a:stretch/>
          </p:blipFill>
          <p:spPr>
            <a:xfrm>
              <a:off x="8369475" y="2254992"/>
              <a:ext cx="153418" cy="896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91" name="Google Shape;1191;p6"/>
            <p:cNvPicPr preferRelativeResize="0"/>
            <p:nvPr/>
          </p:nvPicPr>
          <p:blipFill rotWithShape="1">
            <a:blip r:embed="rId133">
              <a:alphaModFix/>
            </a:blip>
            <a:srcRect/>
            <a:stretch/>
          </p:blipFill>
          <p:spPr>
            <a:xfrm>
              <a:off x="8291678" y="2263716"/>
              <a:ext cx="77312" cy="153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92" name="Google Shape;1192;p6"/>
            <p:cNvPicPr preferRelativeResize="0"/>
            <p:nvPr/>
          </p:nvPicPr>
          <p:blipFill rotWithShape="1">
            <a:blip r:embed="rId134">
              <a:alphaModFix/>
            </a:blip>
            <a:srcRect/>
            <a:stretch/>
          </p:blipFill>
          <p:spPr>
            <a:xfrm>
              <a:off x="8742230" y="1803461"/>
              <a:ext cx="259086" cy="1020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93" name="Google Shape;1193;p6"/>
            <p:cNvPicPr preferRelativeResize="0"/>
            <p:nvPr/>
          </p:nvPicPr>
          <p:blipFill rotWithShape="1">
            <a:blip r:embed="rId135">
              <a:alphaModFix/>
            </a:blip>
            <a:srcRect/>
            <a:stretch/>
          </p:blipFill>
          <p:spPr>
            <a:xfrm>
              <a:off x="8831183" y="1820670"/>
              <a:ext cx="147840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94" name="Google Shape;1194;p6"/>
            <p:cNvPicPr preferRelativeResize="0"/>
            <p:nvPr/>
          </p:nvPicPr>
          <p:blipFill rotWithShape="1">
            <a:blip r:embed="rId136">
              <a:alphaModFix/>
            </a:blip>
            <a:srcRect/>
            <a:stretch/>
          </p:blipFill>
          <p:spPr>
            <a:xfrm>
              <a:off x="8665403" y="2010445"/>
              <a:ext cx="184681" cy="40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95" name="Google Shape;1195;p6"/>
            <p:cNvPicPr preferRelativeResize="0"/>
            <p:nvPr/>
          </p:nvPicPr>
          <p:blipFill rotWithShape="1">
            <a:blip r:embed="rId137">
              <a:alphaModFix/>
            </a:blip>
            <a:srcRect/>
            <a:stretch/>
          </p:blipFill>
          <p:spPr>
            <a:xfrm>
              <a:off x="8751932" y="2035655"/>
              <a:ext cx="33933" cy="1633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96" name="Google Shape;1196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8692551" y="2117329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97" name="Google Shape;1197;p6"/>
            <p:cNvPicPr preferRelativeResize="0"/>
            <p:nvPr/>
          </p:nvPicPr>
          <p:blipFill rotWithShape="1">
            <a:blip r:embed="rId138">
              <a:alphaModFix/>
            </a:blip>
            <a:srcRect/>
            <a:stretch/>
          </p:blipFill>
          <p:spPr>
            <a:xfrm>
              <a:off x="8471275" y="2099389"/>
              <a:ext cx="226121" cy="794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98" name="Google Shape;1198;p6"/>
            <p:cNvPicPr preferRelativeResize="0"/>
            <p:nvPr/>
          </p:nvPicPr>
          <p:blipFill rotWithShape="1">
            <a:blip r:embed="rId139">
              <a:alphaModFix/>
            </a:blip>
            <a:srcRect/>
            <a:stretch/>
          </p:blipFill>
          <p:spPr>
            <a:xfrm>
              <a:off x="8491392" y="1938463"/>
              <a:ext cx="216676" cy="630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99" name="Google Shape;1199;p6"/>
            <p:cNvPicPr preferRelativeResize="0"/>
            <p:nvPr/>
          </p:nvPicPr>
          <p:blipFill rotWithShape="1">
            <a:blip r:embed="rId140">
              <a:alphaModFix/>
            </a:blip>
            <a:srcRect/>
            <a:stretch/>
          </p:blipFill>
          <p:spPr>
            <a:xfrm>
              <a:off x="8444858" y="2003413"/>
              <a:ext cx="21086" cy="1711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0" name="Google Shape;1200;p6"/>
            <p:cNvPicPr preferRelativeResize="0"/>
            <p:nvPr/>
          </p:nvPicPr>
          <p:blipFill rotWithShape="1">
            <a:blip r:embed="rId141">
              <a:alphaModFix/>
            </a:blip>
            <a:srcRect/>
            <a:stretch/>
          </p:blipFill>
          <p:spPr>
            <a:xfrm>
              <a:off x="8100943" y="2180825"/>
              <a:ext cx="164564" cy="40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1" name="Google Shape;1201;p6"/>
            <p:cNvPicPr preferRelativeResize="0"/>
            <p:nvPr/>
          </p:nvPicPr>
          <p:blipFill rotWithShape="1">
            <a:blip r:embed="rId142">
              <a:alphaModFix/>
            </a:blip>
            <a:srcRect/>
            <a:stretch/>
          </p:blipFill>
          <p:spPr>
            <a:xfrm>
              <a:off x="8121060" y="2129445"/>
              <a:ext cx="244784" cy="622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2" name="Google Shape;1202;p6"/>
            <p:cNvPicPr preferRelativeResize="0"/>
            <p:nvPr/>
          </p:nvPicPr>
          <p:blipFill rotWithShape="1">
            <a:blip r:embed="rId143">
              <a:alphaModFix/>
            </a:blip>
            <a:srcRect/>
            <a:stretch/>
          </p:blipFill>
          <p:spPr>
            <a:xfrm>
              <a:off x="8132207" y="2123867"/>
              <a:ext cx="78044" cy="2268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3" name="Google Shape;1203;p6"/>
            <p:cNvPicPr preferRelativeResize="0"/>
            <p:nvPr/>
          </p:nvPicPr>
          <p:blipFill rotWithShape="1">
            <a:blip r:embed="rId144">
              <a:alphaModFix/>
            </a:blip>
            <a:srcRect/>
            <a:stretch/>
          </p:blipFill>
          <p:spPr>
            <a:xfrm>
              <a:off x="7851550" y="2214759"/>
              <a:ext cx="263210" cy="1083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4" name="Google Shape;1204;p6"/>
            <p:cNvPicPr preferRelativeResize="0"/>
            <p:nvPr/>
          </p:nvPicPr>
          <p:blipFill rotWithShape="1">
            <a:blip r:embed="rId145">
              <a:alphaModFix/>
            </a:blip>
            <a:srcRect/>
            <a:stretch/>
          </p:blipFill>
          <p:spPr>
            <a:xfrm>
              <a:off x="7681654" y="1957126"/>
              <a:ext cx="609548" cy="2268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5" name="Google Shape;1205;p6"/>
            <p:cNvPicPr preferRelativeResize="0"/>
            <p:nvPr/>
          </p:nvPicPr>
          <p:blipFill rotWithShape="1">
            <a:blip r:embed="rId146">
              <a:alphaModFix/>
            </a:blip>
            <a:srcRect/>
            <a:stretch/>
          </p:blipFill>
          <p:spPr>
            <a:xfrm>
              <a:off x="7716310" y="1873505"/>
              <a:ext cx="316766" cy="1221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6" name="Google Shape;1206;p6"/>
            <p:cNvPicPr preferRelativeResize="0"/>
            <p:nvPr/>
          </p:nvPicPr>
          <p:blipFill rotWithShape="1">
            <a:blip r:embed="rId147">
              <a:alphaModFix/>
            </a:blip>
            <a:srcRect/>
            <a:stretch/>
          </p:blipFill>
          <p:spPr>
            <a:xfrm>
              <a:off x="7641659" y="1727603"/>
              <a:ext cx="442798" cy="134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7" name="Google Shape;1207;p6"/>
            <p:cNvPicPr preferRelativeResize="0"/>
            <p:nvPr/>
          </p:nvPicPr>
          <p:blipFill rotWithShape="1">
            <a:blip r:embed="rId148">
              <a:alphaModFix/>
            </a:blip>
            <a:srcRect/>
            <a:stretch/>
          </p:blipFill>
          <p:spPr>
            <a:xfrm>
              <a:off x="7555138" y="1580494"/>
              <a:ext cx="381725" cy="161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8" name="Google Shape;1208;p6"/>
            <p:cNvPicPr preferRelativeResize="0"/>
            <p:nvPr/>
          </p:nvPicPr>
          <p:blipFill rotWithShape="1">
            <a:blip r:embed="rId149">
              <a:alphaModFix/>
            </a:blip>
            <a:srcRect/>
            <a:stretch/>
          </p:blipFill>
          <p:spPr>
            <a:xfrm>
              <a:off x="7190384" y="1455669"/>
              <a:ext cx="888504" cy="3414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09" name="Google Shape;1209;p6"/>
            <p:cNvPicPr preferRelativeResize="0"/>
            <p:nvPr/>
          </p:nvPicPr>
          <p:blipFill rotWithShape="1">
            <a:blip r:embed="rId150">
              <a:alphaModFix/>
            </a:blip>
            <a:srcRect/>
            <a:stretch/>
          </p:blipFill>
          <p:spPr>
            <a:xfrm>
              <a:off x="6876031" y="1780446"/>
              <a:ext cx="1007751" cy="461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0" name="Google Shape;1210;p6"/>
            <p:cNvPicPr preferRelativeResize="0"/>
            <p:nvPr/>
          </p:nvPicPr>
          <p:blipFill rotWithShape="1">
            <a:blip r:embed="rId151">
              <a:alphaModFix/>
            </a:blip>
            <a:srcRect/>
            <a:stretch/>
          </p:blipFill>
          <p:spPr>
            <a:xfrm>
              <a:off x="7167112" y="1882722"/>
              <a:ext cx="826699" cy="3645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1" name="Google Shape;1211;p6"/>
            <p:cNvPicPr preferRelativeResize="0"/>
            <p:nvPr/>
          </p:nvPicPr>
          <p:blipFill rotWithShape="1">
            <a:blip r:embed="rId152">
              <a:alphaModFix/>
            </a:blip>
            <a:srcRect/>
            <a:stretch/>
          </p:blipFill>
          <p:spPr>
            <a:xfrm>
              <a:off x="7104586" y="2076849"/>
              <a:ext cx="1030291" cy="5765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2" name="Google Shape;1212;p6"/>
            <p:cNvPicPr preferRelativeResize="0"/>
            <p:nvPr/>
          </p:nvPicPr>
          <p:blipFill rotWithShape="1">
            <a:blip r:embed="rId153">
              <a:alphaModFix/>
            </a:blip>
            <a:srcRect/>
            <a:stretch/>
          </p:blipFill>
          <p:spPr>
            <a:xfrm>
              <a:off x="7116702" y="2302011"/>
              <a:ext cx="982303" cy="6025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3" name="Google Shape;1213;p6"/>
            <p:cNvPicPr preferRelativeResize="0"/>
            <p:nvPr/>
          </p:nvPicPr>
          <p:blipFill rotWithShape="1">
            <a:blip r:embed="rId154">
              <a:alphaModFix/>
            </a:blip>
            <a:srcRect/>
            <a:stretch/>
          </p:blipFill>
          <p:spPr>
            <a:xfrm>
              <a:off x="7981459" y="2379076"/>
              <a:ext cx="562282" cy="6495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4" name="Google Shape;1214;p6"/>
            <p:cNvPicPr preferRelativeResize="0"/>
            <p:nvPr/>
          </p:nvPicPr>
          <p:blipFill rotWithShape="1">
            <a:blip r:embed="rId155">
              <a:alphaModFix/>
            </a:blip>
            <a:srcRect/>
            <a:stretch/>
          </p:blipFill>
          <p:spPr>
            <a:xfrm>
              <a:off x="8424010" y="2588968"/>
              <a:ext cx="365001" cy="541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5" name="Google Shape;1215;p6"/>
            <p:cNvPicPr preferRelativeResize="0"/>
            <p:nvPr/>
          </p:nvPicPr>
          <p:blipFill rotWithShape="1">
            <a:blip r:embed="rId156">
              <a:alphaModFix/>
            </a:blip>
            <a:srcRect/>
            <a:stretch/>
          </p:blipFill>
          <p:spPr>
            <a:xfrm>
              <a:off x="8705398" y="2702390"/>
              <a:ext cx="294473" cy="5348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6" name="Google Shape;1216;p6"/>
            <p:cNvPicPr preferRelativeResize="0"/>
            <p:nvPr/>
          </p:nvPicPr>
          <p:blipFill rotWithShape="1">
            <a:blip r:embed="rId157">
              <a:alphaModFix/>
            </a:blip>
            <a:srcRect/>
            <a:stretch/>
          </p:blipFill>
          <p:spPr>
            <a:xfrm>
              <a:off x="8816882" y="2563758"/>
              <a:ext cx="264663" cy="664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7" name="Google Shape;1217;p6"/>
            <p:cNvPicPr preferRelativeResize="0"/>
            <p:nvPr/>
          </p:nvPicPr>
          <p:blipFill rotWithShape="1">
            <a:blip r:embed="rId158">
              <a:alphaModFix/>
            </a:blip>
            <a:srcRect/>
            <a:stretch/>
          </p:blipFill>
          <p:spPr>
            <a:xfrm>
              <a:off x="8961092" y="2607146"/>
              <a:ext cx="284780" cy="6575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8" name="Google Shape;1218;p6"/>
            <p:cNvPicPr preferRelativeResize="0"/>
            <p:nvPr/>
          </p:nvPicPr>
          <p:blipFill rotWithShape="1">
            <a:blip r:embed="rId159">
              <a:alphaModFix/>
            </a:blip>
            <a:srcRect/>
            <a:stretch/>
          </p:blipFill>
          <p:spPr>
            <a:xfrm>
              <a:off x="8228420" y="2517708"/>
              <a:ext cx="952493" cy="6265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19" name="Google Shape;1219;p6"/>
            <p:cNvPicPr preferRelativeResize="0"/>
            <p:nvPr/>
          </p:nvPicPr>
          <p:blipFill rotWithShape="1">
            <a:blip r:embed="rId160">
              <a:alphaModFix/>
            </a:blip>
            <a:srcRect/>
            <a:stretch/>
          </p:blipFill>
          <p:spPr>
            <a:xfrm>
              <a:off x="7661775" y="2573213"/>
              <a:ext cx="1151229" cy="479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0" name="Google Shape;1220;p6"/>
            <p:cNvPicPr preferRelativeResize="0"/>
            <p:nvPr/>
          </p:nvPicPr>
          <p:blipFill rotWithShape="1">
            <a:blip r:embed="rId161">
              <a:alphaModFix/>
            </a:blip>
            <a:srcRect/>
            <a:stretch/>
          </p:blipFill>
          <p:spPr>
            <a:xfrm>
              <a:off x="7313014" y="2514801"/>
              <a:ext cx="1363781" cy="461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1" name="Google Shape;1221;p6"/>
            <p:cNvPicPr preferRelativeResize="0"/>
            <p:nvPr/>
          </p:nvPicPr>
          <p:blipFill rotWithShape="1">
            <a:blip r:embed="rId162">
              <a:alphaModFix/>
            </a:blip>
            <a:srcRect/>
            <a:stretch/>
          </p:blipFill>
          <p:spPr>
            <a:xfrm>
              <a:off x="7193529" y="2410102"/>
              <a:ext cx="1355780" cy="360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2" name="Google Shape;1222;p6"/>
            <p:cNvPicPr preferRelativeResize="0"/>
            <p:nvPr/>
          </p:nvPicPr>
          <p:blipFill rotWithShape="1">
            <a:blip r:embed="rId163">
              <a:alphaModFix/>
            </a:blip>
            <a:srcRect/>
            <a:stretch/>
          </p:blipFill>
          <p:spPr>
            <a:xfrm>
              <a:off x="6699836" y="2327212"/>
              <a:ext cx="1473573" cy="397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3" name="Google Shape;1223;p6"/>
            <p:cNvPicPr preferRelativeResize="0"/>
            <p:nvPr/>
          </p:nvPicPr>
          <p:blipFill rotWithShape="1">
            <a:blip r:embed="rId164">
              <a:alphaModFix/>
            </a:blip>
            <a:srcRect/>
            <a:stretch/>
          </p:blipFill>
          <p:spPr>
            <a:xfrm>
              <a:off x="7005940" y="2197303"/>
              <a:ext cx="949339" cy="3356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4" name="Google Shape;1224;p6"/>
            <p:cNvPicPr preferRelativeResize="0"/>
            <p:nvPr/>
          </p:nvPicPr>
          <p:blipFill rotWithShape="1">
            <a:blip r:embed="rId165">
              <a:alphaModFix/>
            </a:blip>
            <a:srcRect/>
            <a:stretch/>
          </p:blipFill>
          <p:spPr>
            <a:xfrm>
              <a:off x="7048350" y="2034439"/>
              <a:ext cx="972601" cy="3565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5" name="Google Shape;1225;p6"/>
            <p:cNvPicPr preferRelativeResize="0"/>
            <p:nvPr/>
          </p:nvPicPr>
          <p:blipFill rotWithShape="1">
            <a:blip r:embed="rId166">
              <a:alphaModFix/>
            </a:blip>
            <a:srcRect/>
            <a:stretch/>
          </p:blipFill>
          <p:spPr>
            <a:xfrm>
              <a:off x="7052474" y="1861873"/>
              <a:ext cx="1008720" cy="2324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6" name="Google Shape;1226;p6"/>
            <p:cNvPicPr preferRelativeResize="0"/>
            <p:nvPr/>
          </p:nvPicPr>
          <p:blipFill rotWithShape="1">
            <a:blip r:embed="rId167">
              <a:alphaModFix/>
            </a:blip>
            <a:srcRect/>
            <a:stretch/>
          </p:blipFill>
          <p:spPr>
            <a:xfrm>
              <a:off x="6778364" y="1754505"/>
              <a:ext cx="1145651" cy="2615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7" name="Google Shape;1227;p6"/>
            <p:cNvPicPr preferRelativeResize="0"/>
            <p:nvPr/>
          </p:nvPicPr>
          <p:blipFill rotWithShape="1">
            <a:blip r:embed="rId168">
              <a:alphaModFix/>
            </a:blip>
            <a:srcRect/>
            <a:stretch/>
          </p:blipFill>
          <p:spPr>
            <a:xfrm>
              <a:off x="6696443" y="1750874"/>
              <a:ext cx="702368" cy="3010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8" name="Google Shape;1228;p6"/>
            <p:cNvPicPr preferRelativeResize="0"/>
            <p:nvPr/>
          </p:nvPicPr>
          <p:blipFill rotWithShape="1">
            <a:blip r:embed="rId169">
              <a:alphaModFix/>
            </a:blip>
            <a:srcRect/>
            <a:stretch/>
          </p:blipFill>
          <p:spPr>
            <a:xfrm>
              <a:off x="6521701" y="2042925"/>
              <a:ext cx="704792" cy="2937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29" name="Google Shape;1229;p6"/>
            <p:cNvPicPr preferRelativeResize="0"/>
            <p:nvPr/>
          </p:nvPicPr>
          <p:blipFill rotWithShape="1">
            <a:blip r:embed="rId170">
              <a:alphaModFix/>
            </a:blip>
            <a:srcRect/>
            <a:stretch/>
          </p:blipFill>
          <p:spPr>
            <a:xfrm>
              <a:off x="7364879" y="1552376"/>
              <a:ext cx="427043" cy="11323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0" name="Google Shape;1230;p6"/>
            <p:cNvPicPr preferRelativeResize="0"/>
            <p:nvPr/>
          </p:nvPicPr>
          <p:blipFill rotWithShape="1">
            <a:blip r:embed="rId171">
              <a:alphaModFix/>
            </a:blip>
            <a:srcRect/>
            <a:stretch/>
          </p:blipFill>
          <p:spPr>
            <a:xfrm>
              <a:off x="7170267" y="1665076"/>
              <a:ext cx="466069" cy="955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1" name="Google Shape;1231;p6"/>
            <p:cNvPicPr preferRelativeResize="0"/>
            <p:nvPr/>
          </p:nvPicPr>
          <p:blipFill rotWithShape="1">
            <a:blip r:embed="rId172">
              <a:alphaModFix/>
            </a:blip>
            <a:srcRect/>
            <a:stretch/>
          </p:blipFill>
          <p:spPr>
            <a:xfrm>
              <a:off x="6860761" y="1750143"/>
              <a:ext cx="509201" cy="9495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2" name="Google Shape;1232;p6"/>
            <p:cNvPicPr preferRelativeResize="0"/>
            <p:nvPr/>
          </p:nvPicPr>
          <p:blipFill rotWithShape="1">
            <a:blip r:embed="rId173">
              <a:alphaModFix/>
            </a:blip>
            <a:srcRect/>
            <a:stretch/>
          </p:blipFill>
          <p:spPr>
            <a:xfrm>
              <a:off x="6598767" y="1982327"/>
              <a:ext cx="378570" cy="6342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3" name="Google Shape;1233;p6"/>
            <p:cNvPicPr preferRelativeResize="0"/>
            <p:nvPr/>
          </p:nvPicPr>
          <p:blipFill rotWithShape="1">
            <a:blip r:embed="rId174">
              <a:alphaModFix/>
            </a:blip>
            <a:srcRect/>
            <a:stretch/>
          </p:blipFill>
          <p:spPr>
            <a:xfrm>
              <a:off x="7312292" y="1978697"/>
              <a:ext cx="555735" cy="955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4" name="Google Shape;1234;p6"/>
            <p:cNvPicPr preferRelativeResize="0"/>
            <p:nvPr/>
          </p:nvPicPr>
          <p:blipFill rotWithShape="1">
            <a:blip r:embed="rId175">
              <a:alphaModFix/>
            </a:blip>
            <a:srcRect/>
            <a:stretch/>
          </p:blipFill>
          <p:spPr>
            <a:xfrm>
              <a:off x="7537444" y="2100605"/>
              <a:ext cx="520595" cy="9098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5" name="Google Shape;1235;p6"/>
            <p:cNvPicPr preferRelativeResize="0"/>
            <p:nvPr/>
          </p:nvPicPr>
          <p:blipFill rotWithShape="1">
            <a:blip r:embed="rId176">
              <a:alphaModFix/>
            </a:blip>
            <a:srcRect/>
            <a:stretch/>
          </p:blipFill>
          <p:spPr>
            <a:xfrm>
              <a:off x="7862943" y="2168463"/>
              <a:ext cx="433827" cy="8557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6" name="Google Shape;1236;p6"/>
            <p:cNvPicPr preferRelativeResize="0"/>
            <p:nvPr/>
          </p:nvPicPr>
          <p:blipFill rotWithShape="1">
            <a:blip r:embed="rId177">
              <a:alphaModFix/>
            </a:blip>
            <a:srcRect/>
            <a:stretch/>
          </p:blipFill>
          <p:spPr>
            <a:xfrm>
              <a:off x="8206849" y="2316312"/>
              <a:ext cx="331314" cy="7506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7" name="Google Shape;1237;p6"/>
            <p:cNvPicPr preferRelativeResize="0"/>
            <p:nvPr/>
          </p:nvPicPr>
          <p:blipFill rotWithShape="1">
            <a:blip r:embed="rId178">
              <a:alphaModFix/>
            </a:blip>
            <a:srcRect/>
            <a:stretch/>
          </p:blipFill>
          <p:spPr>
            <a:xfrm>
              <a:off x="8457697" y="2560127"/>
              <a:ext cx="273625" cy="567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8" name="Google Shape;1238;p6"/>
            <p:cNvPicPr preferRelativeResize="0"/>
            <p:nvPr/>
          </p:nvPicPr>
          <p:blipFill rotWithShape="1">
            <a:blip r:embed="rId179">
              <a:alphaModFix/>
            </a:blip>
            <a:srcRect/>
            <a:stretch/>
          </p:blipFill>
          <p:spPr>
            <a:xfrm>
              <a:off x="8579604" y="2708937"/>
              <a:ext cx="176680" cy="668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39" name="Google Shape;1239;p6"/>
            <p:cNvPicPr preferRelativeResize="0"/>
            <p:nvPr/>
          </p:nvPicPr>
          <p:blipFill rotWithShape="1">
            <a:blip r:embed="rId180">
              <a:alphaModFix/>
            </a:blip>
            <a:srcRect/>
            <a:stretch/>
          </p:blipFill>
          <p:spPr>
            <a:xfrm>
              <a:off x="8390324" y="2822121"/>
              <a:ext cx="712061" cy="3623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40" name="Google Shape;1240;p6"/>
            <p:cNvPicPr preferRelativeResize="0"/>
            <p:nvPr/>
          </p:nvPicPr>
          <p:blipFill rotWithShape="1">
            <a:blip r:embed="rId181">
              <a:alphaModFix/>
            </a:blip>
            <a:srcRect/>
            <a:stretch/>
          </p:blipFill>
          <p:spPr>
            <a:xfrm>
              <a:off x="8483391" y="2982324"/>
              <a:ext cx="570768" cy="2316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41" name="Google Shape;1241;p6"/>
            <p:cNvPicPr preferRelativeResize="0"/>
            <p:nvPr/>
          </p:nvPicPr>
          <p:blipFill rotWithShape="1">
            <a:blip r:embed="rId182">
              <a:alphaModFix/>
            </a:blip>
            <a:srcRect/>
            <a:stretch/>
          </p:blipFill>
          <p:spPr>
            <a:xfrm>
              <a:off x="8582037" y="2722507"/>
              <a:ext cx="591854" cy="2064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42" name="Google Shape;1242;p6"/>
            <p:cNvPicPr preferRelativeResize="0"/>
            <p:nvPr/>
          </p:nvPicPr>
          <p:blipFill rotWithShape="1">
            <a:blip r:embed="rId183">
              <a:alphaModFix/>
            </a:blip>
            <a:srcRect/>
            <a:stretch/>
          </p:blipFill>
          <p:spPr>
            <a:xfrm>
              <a:off x="8376022" y="2573213"/>
              <a:ext cx="723217" cy="2678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43" name="Google Shape;1243;p6"/>
            <p:cNvPicPr preferRelativeResize="0"/>
            <p:nvPr/>
          </p:nvPicPr>
          <p:blipFill rotWithShape="1">
            <a:blip r:embed="rId184">
              <a:alphaModFix/>
            </a:blip>
            <a:srcRect/>
            <a:stretch/>
          </p:blipFill>
          <p:spPr>
            <a:xfrm>
              <a:off x="7539145" y="2543641"/>
              <a:ext cx="1146621" cy="344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44" name="Google Shape;1244;p6"/>
            <p:cNvPicPr preferRelativeResize="0"/>
            <p:nvPr/>
          </p:nvPicPr>
          <p:blipFill rotWithShape="1">
            <a:blip r:embed="rId185">
              <a:alphaModFix/>
            </a:blip>
            <a:srcRect/>
            <a:stretch/>
          </p:blipFill>
          <p:spPr>
            <a:xfrm>
              <a:off x="7351556" y="2467060"/>
              <a:ext cx="1062276" cy="4035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45" name="Google Shape;1245;p6"/>
            <p:cNvPicPr preferRelativeResize="0"/>
            <p:nvPr/>
          </p:nvPicPr>
          <p:blipFill rotWithShape="1">
            <a:blip r:embed="rId186">
              <a:alphaModFix/>
            </a:blip>
            <a:srcRect/>
            <a:stretch/>
          </p:blipFill>
          <p:spPr>
            <a:xfrm>
              <a:off x="7387419" y="2299825"/>
              <a:ext cx="1052831" cy="303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46" name="Google Shape;1246;p6"/>
            <p:cNvPicPr preferRelativeResize="0"/>
            <p:nvPr/>
          </p:nvPicPr>
          <p:blipFill rotWithShape="1">
            <a:blip r:embed="rId187">
              <a:alphaModFix/>
            </a:blip>
            <a:srcRect/>
            <a:stretch/>
          </p:blipFill>
          <p:spPr>
            <a:xfrm>
              <a:off x="7294598" y="2139622"/>
              <a:ext cx="857240" cy="3097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47" name="Google Shape;1247;p6"/>
            <p:cNvPicPr preferRelativeResize="0"/>
            <p:nvPr/>
          </p:nvPicPr>
          <p:blipFill rotWithShape="1">
            <a:blip r:embed="rId188">
              <a:alphaModFix/>
            </a:blip>
            <a:srcRect/>
            <a:stretch/>
          </p:blipFill>
          <p:spPr>
            <a:xfrm>
              <a:off x="7456493" y="1731727"/>
              <a:ext cx="747448" cy="2392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48" name="Google Shape;1248;p6"/>
            <p:cNvPicPr preferRelativeResize="0"/>
            <p:nvPr/>
          </p:nvPicPr>
          <p:blipFill rotWithShape="1">
            <a:blip r:embed="rId189">
              <a:alphaModFix/>
            </a:blip>
            <a:srcRect/>
            <a:stretch/>
          </p:blipFill>
          <p:spPr>
            <a:xfrm>
              <a:off x="7803562" y="1631143"/>
              <a:ext cx="150994" cy="499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49" name="Google Shape;1249;p6"/>
            <p:cNvPicPr preferRelativeResize="0"/>
            <p:nvPr/>
          </p:nvPicPr>
          <p:blipFill rotWithShape="1">
            <a:blip r:embed="rId190">
              <a:alphaModFix/>
            </a:blip>
            <a:srcRect/>
            <a:stretch/>
          </p:blipFill>
          <p:spPr>
            <a:xfrm>
              <a:off x="6957953" y="1631874"/>
              <a:ext cx="769019" cy="285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0" name="Google Shape;1250;p6"/>
            <p:cNvPicPr preferRelativeResize="0"/>
            <p:nvPr/>
          </p:nvPicPr>
          <p:blipFill rotWithShape="1">
            <a:blip r:embed="rId191">
              <a:alphaModFix/>
            </a:blip>
            <a:srcRect/>
            <a:stretch/>
          </p:blipFill>
          <p:spPr>
            <a:xfrm>
              <a:off x="6658880" y="1892167"/>
              <a:ext cx="837855" cy="3148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1" name="Google Shape;1251;p6"/>
            <p:cNvPicPr preferRelativeResize="0"/>
            <p:nvPr/>
          </p:nvPicPr>
          <p:blipFill rotWithShape="1">
            <a:blip r:embed="rId192">
              <a:alphaModFix/>
            </a:blip>
            <a:srcRect/>
            <a:stretch/>
          </p:blipFill>
          <p:spPr>
            <a:xfrm>
              <a:off x="6581073" y="2099151"/>
              <a:ext cx="784290" cy="361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2" name="Google Shape;1252;p6"/>
            <p:cNvPicPr preferRelativeResize="0"/>
            <p:nvPr/>
          </p:nvPicPr>
          <p:blipFill rotWithShape="1">
            <a:blip r:embed="rId193">
              <a:alphaModFix/>
            </a:blip>
            <a:srcRect/>
            <a:stretch/>
          </p:blipFill>
          <p:spPr>
            <a:xfrm>
              <a:off x="6499399" y="2279708"/>
              <a:ext cx="621417" cy="3170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3" name="Google Shape;1253;p6"/>
            <p:cNvPicPr preferRelativeResize="0"/>
            <p:nvPr/>
          </p:nvPicPr>
          <p:blipFill rotWithShape="1">
            <a:blip r:embed="rId194">
              <a:alphaModFix/>
            </a:blip>
            <a:srcRect/>
            <a:stretch/>
          </p:blipFill>
          <p:spPr>
            <a:xfrm>
              <a:off x="6702990" y="2511893"/>
              <a:ext cx="977457" cy="3856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4" name="Google Shape;1254;p6"/>
            <p:cNvPicPr preferRelativeResize="0"/>
            <p:nvPr/>
          </p:nvPicPr>
          <p:blipFill rotWithShape="1">
            <a:blip r:embed="rId195">
              <a:alphaModFix/>
            </a:blip>
            <a:srcRect/>
            <a:stretch/>
          </p:blipFill>
          <p:spPr>
            <a:xfrm>
              <a:off x="6638031" y="2354598"/>
              <a:ext cx="819430" cy="4258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5" name="Google Shape;1255;p6"/>
            <p:cNvPicPr preferRelativeResize="0"/>
            <p:nvPr/>
          </p:nvPicPr>
          <p:blipFill rotWithShape="1">
            <a:blip r:embed="rId196">
              <a:alphaModFix/>
            </a:blip>
            <a:srcRect/>
            <a:stretch/>
          </p:blipFill>
          <p:spPr>
            <a:xfrm>
              <a:off x="6678997" y="2134538"/>
              <a:ext cx="959031" cy="440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6" name="Google Shape;1256;p6"/>
            <p:cNvPicPr preferRelativeResize="0"/>
            <p:nvPr/>
          </p:nvPicPr>
          <p:blipFill rotWithShape="1">
            <a:blip r:embed="rId197">
              <a:alphaModFix/>
            </a:blip>
            <a:srcRect/>
            <a:stretch/>
          </p:blipFill>
          <p:spPr>
            <a:xfrm>
              <a:off x="7248064" y="2052370"/>
              <a:ext cx="206974" cy="8269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7" name="Google Shape;1257;p6"/>
            <p:cNvPicPr preferRelativeResize="0"/>
            <p:nvPr/>
          </p:nvPicPr>
          <p:blipFill rotWithShape="1">
            <a:blip r:embed="rId198">
              <a:alphaModFix/>
            </a:blip>
            <a:srcRect/>
            <a:stretch/>
          </p:blipFill>
          <p:spPr>
            <a:xfrm>
              <a:off x="6863184" y="1919554"/>
              <a:ext cx="471638" cy="10232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8" name="Google Shape;1258;p6"/>
            <p:cNvPicPr preferRelativeResize="0"/>
            <p:nvPr/>
          </p:nvPicPr>
          <p:blipFill rotWithShape="1">
            <a:blip r:embed="rId199">
              <a:alphaModFix/>
            </a:blip>
            <a:srcRect/>
            <a:stretch/>
          </p:blipFill>
          <p:spPr>
            <a:xfrm>
              <a:off x="6603613" y="1980873"/>
              <a:ext cx="360877" cy="8977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59" name="Google Shape;1259;p6"/>
            <p:cNvPicPr preferRelativeResize="0"/>
            <p:nvPr/>
          </p:nvPicPr>
          <p:blipFill rotWithShape="1">
            <a:blip r:embed="rId200">
              <a:alphaModFix/>
            </a:blip>
            <a:srcRect/>
            <a:stretch/>
          </p:blipFill>
          <p:spPr>
            <a:xfrm>
              <a:off x="7077199" y="2262984"/>
              <a:ext cx="350462" cy="6068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0" name="Google Shape;1260;p6"/>
            <p:cNvPicPr preferRelativeResize="0"/>
            <p:nvPr/>
          </p:nvPicPr>
          <p:blipFill rotWithShape="1">
            <a:blip r:embed="rId201">
              <a:alphaModFix/>
            </a:blip>
            <a:srcRect/>
            <a:stretch/>
          </p:blipFill>
          <p:spPr>
            <a:xfrm>
              <a:off x="7184806" y="2656825"/>
              <a:ext cx="261509" cy="5433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1" name="Google Shape;1261;p6"/>
            <p:cNvPicPr preferRelativeResize="0"/>
            <p:nvPr/>
          </p:nvPicPr>
          <p:blipFill rotWithShape="1">
            <a:blip r:embed="rId202">
              <a:alphaModFix/>
            </a:blip>
            <a:srcRect/>
            <a:stretch/>
          </p:blipFill>
          <p:spPr>
            <a:xfrm>
              <a:off x="7462070" y="2716691"/>
              <a:ext cx="401842" cy="4958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2" name="Google Shape;1262;p6"/>
            <p:cNvPicPr preferRelativeResize="0"/>
            <p:nvPr/>
          </p:nvPicPr>
          <p:blipFill rotWithShape="1">
            <a:blip r:embed="rId203">
              <a:alphaModFix/>
            </a:blip>
            <a:srcRect/>
            <a:stretch/>
          </p:blipFill>
          <p:spPr>
            <a:xfrm>
              <a:off x="7224070" y="3198022"/>
              <a:ext cx="198251" cy="122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3" name="Google Shape;1263;p6"/>
            <p:cNvPicPr preferRelativeResize="0"/>
            <p:nvPr/>
          </p:nvPicPr>
          <p:blipFill rotWithShape="1">
            <a:blip r:embed="rId204">
              <a:alphaModFix/>
            </a:blip>
            <a:srcRect/>
            <a:stretch/>
          </p:blipFill>
          <p:spPr>
            <a:xfrm>
              <a:off x="6893003" y="2842238"/>
              <a:ext cx="535628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4" name="Google Shape;1264;p6"/>
            <p:cNvPicPr preferRelativeResize="0"/>
            <p:nvPr/>
          </p:nvPicPr>
          <p:blipFill rotWithShape="1">
            <a:blip r:embed="rId205">
              <a:alphaModFix/>
            </a:blip>
            <a:srcRect/>
            <a:stretch/>
          </p:blipFill>
          <p:spPr>
            <a:xfrm>
              <a:off x="6867308" y="2612230"/>
              <a:ext cx="383417" cy="1611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5" name="Google Shape;1265;p6"/>
            <p:cNvPicPr preferRelativeResize="0"/>
            <p:nvPr/>
          </p:nvPicPr>
          <p:blipFill rotWithShape="1">
            <a:blip r:embed="rId206">
              <a:alphaModFix/>
            </a:blip>
            <a:srcRect/>
            <a:stretch/>
          </p:blipFill>
          <p:spPr>
            <a:xfrm>
              <a:off x="7221647" y="2803458"/>
              <a:ext cx="631118" cy="480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6" name="Google Shape;1266;p6"/>
            <p:cNvPicPr preferRelativeResize="0"/>
            <p:nvPr/>
          </p:nvPicPr>
          <p:blipFill rotWithShape="1">
            <a:blip r:embed="rId207">
              <a:alphaModFix/>
            </a:blip>
            <a:srcRect/>
            <a:stretch/>
          </p:blipFill>
          <p:spPr>
            <a:xfrm>
              <a:off x="7556592" y="2944761"/>
              <a:ext cx="428259" cy="3594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7" name="Google Shape;1267;p6"/>
            <p:cNvPicPr preferRelativeResize="0"/>
            <p:nvPr/>
          </p:nvPicPr>
          <p:blipFill rotWithShape="1">
            <a:blip r:embed="rId208">
              <a:alphaModFix/>
            </a:blip>
            <a:srcRect/>
            <a:stretch/>
          </p:blipFill>
          <p:spPr>
            <a:xfrm>
              <a:off x="7793870" y="2938214"/>
              <a:ext cx="52349" cy="4706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8" name="Google Shape;1268;p6"/>
            <p:cNvPicPr preferRelativeResize="0"/>
            <p:nvPr/>
          </p:nvPicPr>
          <p:blipFill rotWithShape="1">
            <a:blip r:embed="rId209">
              <a:alphaModFix/>
            </a:blip>
            <a:srcRect/>
            <a:stretch/>
          </p:blipFill>
          <p:spPr>
            <a:xfrm>
              <a:off x="8141899" y="2989356"/>
              <a:ext cx="163842" cy="4396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69" name="Google Shape;1269;p6"/>
            <p:cNvPicPr preferRelativeResize="0"/>
            <p:nvPr/>
          </p:nvPicPr>
          <p:blipFill rotWithShape="1">
            <a:blip r:embed="rId210">
              <a:alphaModFix/>
            </a:blip>
            <a:srcRect/>
            <a:stretch/>
          </p:blipFill>
          <p:spPr>
            <a:xfrm>
              <a:off x="7821256" y="2963414"/>
              <a:ext cx="441106" cy="272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70" name="Google Shape;1270;p6"/>
            <p:cNvPicPr preferRelativeResize="0"/>
            <p:nvPr/>
          </p:nvPicPr>
          <p:blipFill rotWithShape="1">
            <a:blip r:embed="rId211">
              <a:alphaModFix/>
            </a:blip>
            <a:srcRect/>
            <a:stretch/>
          </p:blipFill>
          <p:spPr>
            <a:xfrm>
              <a:off x="8108935" y="3112233"/>
              <a:ext cx="482062" cy="2353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71" name="Google Shape;1271;p6"/>
            <p:cNvPicPr preferRelativeResize="0"/>
            <p:nvPr/>
          </p:nvPicPr>
          <p:blipFill rotWithShape="1">
            <a:blip r:embed="rId212">
              <a:alphaModFix/>
            </a:blip>
            <a:srcRect/>
            <a:stretch/>
          </p:blipFill>
          <p:spPr>
            <a:xfrm>
              <a:off x="7792416" y="3057214"/>
              <a:ext cx="469946" cy="225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72" name="Google Shape;1272;p6"/>
            <p:cNvPicPr preferRelativeResize="0"/>
            <p:nvPr/>
          </p:nvPicPr>
          <p:blipFill rotWithShape="1">
            <a:blip r:embed="rId213">
              <a:alphaModFix/>
            </a:blip>
            <a:srcRect/>
            <a:stretch/>
          </p:blipFill>
          <p:spPr>
            <a:xfrm>
              <a:off x="8258961" y="2818482"/>
              <a:ext cx="25210" cy="4772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73" name="Google Shape;1273;p6"/>
            <p:cNvPicPr preferRelativeResize="0"/>
            <p:nvPr/>
          </p:nvPicPr>
          <p:blipFill rotWithShape="1">
            <a:blip r:embed="rId214">
              <a:alphaModFix/>
            </a:blip>
            <a:srcRect/>
            <a:stretch/>
          </p:blipFill>
          <p:spPr>
            <a:xfrm>
              <a:off x="8045677" y="2842238"/>
              <a:ext cx="46049" cy="5557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74" name="Google Shape;1274;p6"/>
            <p:cNvPicPr preferRelativeResize="0"/>
            <p:nvPr/>
          </p:nvPicPr>
          <p:blipFill rotWithShape="1">
            <a:blip r:embed="rId215">
              <a:alphaModFix/>
            </a:blip>
            <a:srcRect/>
            <a:stretch/>
          </p:blipFill>
          <p:spPr>
            <a:xfrm>
              <a:off x="8254115" y="3119256"/>
              <a:ext cx="431404" cy="1798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75" name="Google Shape;1275;p6"/>
            <p:cNvPicPr preferRelativeResize="0"/>
            <p:nvPr/>
          </p:nvPicPr>
          <p:blipFill rotWithShape="1">
            <a:blip r:embed="rId216">
              <a:alphaModFix/>
            </a:blip>
            <a:srcRect/>
            <a:stretch/>
          </p:blipFill>
          <p:spPr>
            <a:xfrm>
              <a:off x="7907776" y="2615869"/>
              <a:ext cx="566891" cy="1892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76" name="Google Shape;1276;p6"/>
            <p:cNvPicPr preferRelativeResize="0"/>
            <p:nvPr/>
          </p:nvPicPr>
          <p:blipFill rotWithShape="1">
            <a:blip r:embed="rId217">
              <a:alphaModFix/>
            </a:blip>
            <a:srcRect/>
            <a:stretch/>
          </p:blipFill>
          <p:spPr>
            <a:xfrm>
              <a:off x="7591979" y="2260076"/>
              <a:ext cx="653658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77" name="Google Shape;1277;p6"/>
            <p:cNvPicPr preferRelativeResize="0"/>
            <p:nvPr/>
          </p:nvPicPr>
          <p:blipFill rotWithShape="1">
            <a:blip r:embed="rId218">
              <a:alphaModFix/>
            </a:blip>
            <a:srcRect/>
            <a:stretch/>
          </p:blipFill>
          <p:spPr>
            <a:xfrm>
              <a:off x="7761875" y="1726396"/>
              <a:ext cx="750603" cy="2729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78" name="Google Shape;1278;p6"/>
            <p:cNvPicPr preferRelativeResize="0"/>
            <p:nvPr/>
          </p:nvPicPr>
          <p:blipFill rotWithShape="1">
            <a:blip r:embed="rId219">
              <a:alphaModFix/>
            </a:blip>
            <a:srcRect/>
            <a:stretch/>
          </p:blipFill>
          <p:spPr>
            <a:xfrm>
              <a:off x="7452378" y="1914470"/>
              <a:ext cx="764895" cy="3228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79" name="Google Shape;1279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8452128" y="2053102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80" name="Google Shape;1280;p6"/>
            <p:cNvPicPr preferRelativeResize="0"/>
            <p:nvPr/>
          </p:nvPicPr>
          <p:blipFill rotWithShape="1">
            <a:blip r:embed="rId220">
              <a:alphaModFix/>
            </a:blip>
            <a:srcRect/>
            <a:stretch/>
          </p:blipFill>
          <p:spPr>
            <a:xfrm>
              <a:off x="7865367" y="2238506"/>
              <a:ext cx="380271" cy="122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81" name="Google Shape;1281;p6"/>
            <p:cNvPicPr preferRelativeResize="0"/>
            <p:nvPr/>
          </p:nvPicPr>
          <p:blipFill rotWithShape="1">
            <a:blip r:embed="rId221">
              <a:alphaModFix/>
            </a:blip>
            <a:srcRect/>
            <a:stretch/>
          </p:blipFill>
          <p:spPr>
            <a:xfrm>
              <a:off x="7337739" y="2250146"/>
              <a:ext cx="647111" cy="2476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82" name="Google Shape;1282;p6"/>
            <p:cNvPicPr preferRelativeResize="0"/>
            <p:nvPr/>
          </p:nvPicPr>
          <p:blipFill rotWithShape="1">
            <a:blip r:embed="rId222">
              <a:alphaModFix/>
            </a:blip>
            <a:srcRect/>
            <a:stretch/>
          </p:blipFill>
          <p:spPr>
            <a:xfrm>
              <a:off x="7767443" y="2389985"/>
              <a:ext cx="662382" cy="1633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83" name="Google Shape;1283;p6"/>
            <p:cNvPicPr preferRelativeResize="0"/>
            <p:nvPr/>
          </p:nvPicPr>
          <p:blipFill rotWithShape="1">
            <a:blip r:embed="rId223">
              <a:alphaModFix/>
            </a:blip>
            <a:srcRect/>
            <a:stretch/>
          </p:blipFill>
          <p:spPr>
            <a:xfrm>
              <a:off x="8187464" y="2485960"/>
              <a:ext cx="384148" cy="7612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84" name="Google Shape;1284;p6"/>
            <p:cNvPicPr preferRelativeResize="0"/>
            <p:nvPr/>
          </p:nvPicPr>
          <p:blipFill rotWithShape="1">
            <a:blip r:embed="rId224">
              <a:alphaModFix/>
            </a:blip>
            <a:srcRect/>
            <a:stretch/>
          </p:blipFill>
          <p:spPr>
            <a:xfrm>
              <a:off x="8570643" y="2544372"/>
              <a:ext cx="255209" cy="5874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85" name="Google Shape;1285;p6"/>
            <p:cNvPicPr preferRelativeResize="0"/>
            <p:nvPr/>
          </p:nvPicPr>
          <p:blipFill rotWithShape="1">
            <a:blip r:embed="rId225">
              <a:alphaModFix/>
            </a:blip>
            <a:srcRect/>
            <a:stretch/>
          </p:blipFill>
          <p:spPr>
            <a:xfrm>
              <a:off x="8830452" y="2856777"/>
              <a:ext cx="114876" cy="287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86" name="Google Shape;1286;p6"/>
            <p:cNvPicPr preferRelativeResize="0"/>
            <p:nvPr/>
          </p:nvPicPr>
          <p:blipFill rotWithShape="1">
            <a:blip r:embed="rId226">
              <a:alphaModFix/>
            </a:blip>
            <a:srcRect/>
            <a:stretch/>
          </p:blipFill>
          <p:spPr>
            <a:xfrm>
              <a:off x="8847176" y="2850230"/>
              <a:ext cx="229523" cy="4684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87" name="Google Shape;1287;p6"/>
            <p:cNvPicPr preferRelativeResize="0"/>
            <p:nvPr/>
          </p:nvPicPr>
          <p:blipFill rotWithShape="1">
            <a:blip r:embed="rId227">
              <a:alphaModFix/>
            </a:blip>
            <a:srcRect/>
            <a:stretch/>
          </p:blipFill>
          <p:spPr>
            <a:xfrm>
              <a:off x="8369475" y="2853869"/>
              <a:ext cx="238246" cy="4764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88" name="Google Shape;1288;p6"/>
            <p:cNvPicPr preferRelativeResize="0"/>
            <p:nvPr/>
          </p:nvPicPr>
          <p:blipFill rotWithShape="1">
            <a:blip r:embed="rId228">
              <a:alphaModFix/>
            </a:blip>
            <a:srcRect/>
            <a:stretch/>
          </p:blipFill>
          <p:spPr>
            <a:xfrm>
              <a:off x="8246845" y="2860416"/>
              <a:ext cx="243815" cy="339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89" name="Google Shape;1289;p6"/>
            <p:cNvPicPr preferRelativeResize="0"/>
            <p:nvPr/>
          </p:nvPicPr>
          <p:blipFill rotWithShape="1">
            <a:blip r:embed="rId229">
              <a:alphaModFix/>
            </a:blip>
            <a:srcRect/>
            <a:stretch/>
          </p:blipFill>
          <p:spPr>
            <a:xfrm>
              <a:off x="7737149" y="2797643"/>
              <a:ext cx="360877" cy="4122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90" name="Google Shape;1290;p6"/>
            <p:cNvPicPr preferRelativeResize="0"/>
            <p:nvPr/>
          </p:nvPicPr>
          <p:blipFill rotWithShape="1">
            <a:blip r:embed="rId230">
              <a:alphaModFix/>
            </a:blip>
            <a:srcRect/>
            <a:stretch/>
          </p:blipFill>
          <p:spPr>
            <a:xfrm>
              <a:off x="8080095" y="2820667"/>
              <a:ext cx="217398" cy="394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91" name="Google Shape;1291;p6"/>
            <p:cNvPicPr preferRelativeResize="0"/>
            <p:nvPr/>
          </p:nvPicPr>
          <p:blipFill rotWithShape="1">
            <a:blip r:embed="rId231">
              <a:alphaModFix/>
            </a:blip>
            <a:srcRect/>
            <a:stretch/>
          </p:blipFill>
          <p:spPr>
            <a:xfrm>
              <a:off x="7575977" y="2453481"/>
              <a:ext cx="373002" cy="1929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92" name="Google Shape;1292;p6"/>
            <p:cNvPicPr preferRelativeResize="0"/>
            <p:nvPr/>
          </p:nvPicPr>
          <p:blipFill rotWithShape="1">
            <a:blip r:embed="rId232">
              <a:alphaModFix/>
            </a:blip>
            <a:srcRect/>
            <a:stretch/>
          </p:blipFill>
          <p:spPr>
            <a:xfrm>
              <a:off x="7596826" y="2063279"/>
              <a:ext cx="198982" cy="1071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93" name="Google Shape;1293;p6"/>
            <p:cNvPicPr preferRelativeResize="0"/>
            <p:nvPr/>
          </p:nvPicPr>
          <p:blipFill rotWithShape="1">
            <a:blip r:embed="rId233">
              <a:alphaModFix/>
            </a:blip>
            <a:srcRect/>
            <a:stretch/>
          </p:blipFill>
          <p:spPr>
            <a:xfrm>
              <a:off x="7328285" y="2159739"/>
              <a:ext cx="452253" cy="1871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94" name="Google Shape;1294;p6"/>
            <p:cNvPicPr preferRelativeResize="0"/>
            <p:nvPr/>
          </p:nvPicPr>
          <p:blipFill rotWithShape="1">
            <a:blip r:embed="rId234">
              <a:alphaModFix/>
            </a:blip>
            <a:srcRect/>
            <a:stretch/>
          </p:blipFill>
          <p:spPr>
            <a:xfrm>
              <a:off x="7612096" y="1962210"/>
              <a:ext cx="274356" cy="991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95" name="Google Shape;1295;p6"/>
            <p:cNvPicPr preferRelativeResize="0"/>
            <p:nvPr/>
          </p:nvPicPr>
          <p:blipFill rotWithShape="1">
            <a:blip r:embed="rId235">
              <a:alphaModFix/>
            </a:blip>
            <a:srcRect/>
            <a:stretch/>
          </p:blipFill>
          <p:spPr>
            <a:xfrm>
              <a:off x="9158374" y="1743605"/>
              <a:ext cx="13816" cy="269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96" name="Google Shape;1296;p6"/>
            <p:cNvPicPr preferRelativeResize="0"/>
            <p:nvPr/>
          </p:nvPicPr>
          <p:blipFill rotWithShape="1">
            <a:blip r:embed="rId236">
              <a:alphaModFix/>
            </a:blip>
            <a:srcRect/>
            <a:stretch/>
          </p:blipFill>
          <p:spPr>
            <a:xfrm>
              <a:off x="8798466" y="1745781"/>
              <a:ext cx="373724" cy="1020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97" name="Google Shape;1297;p6"/>
            <p:cNvPicPr preferRelativeResize="0"/>
            <p:nvPr/>
          </p:nvPicPr>
          <p:blipFill rotWithShape="1">
            <a:blip r:embed="rId237">
              <a:alphaModFix/>
            </a:blip>
            <a:srcRect/>
            <a:stretch/>
          </p:blipFill>
          <p:spPr>
            <a:xfrm>
              <a:off x="8994047" y="1753782"/>
              <a:ext cx="106884" cy="285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98" name="Google Shape;1298;p6"/>
            <p:cNvPicPr preferRelativeResize="0"/>
            <p:nvPr/>
          </p:nvPicPr>
          <p:blipFill rotWithShape="1">
            <a:blip r:embed="rId238">
              <a:alphaModFix/>
            </a:blip>
            <a:srcRect/>
            <a:stretch/>
          </p:blipFill>
          <p:spPr>
            <a:xfrm>
              <a:off x="8773503" y="1826486"/>
              <a:ext cx="245516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99" name="Google Shape;1299;p6"/>
            <p:cNvPicPr preferRelativeResize="0"/>
            <p:nvPr/>
          </p:nvPicPr>
          <p:blipFill rotWithShape="1">
            <a:blip r:embed="rId239">
              <a:alphaModFix/>
            </a:blip>
            <a:srcRect/>
            <a:stretch/>
          </p:blipFill>
          <p:spPr>
            <a:xfrm>
              <a:off x="8754355" y="1983781"/>
              <a:ext cx="253517" cy="2959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00" name="Google Shape;1300;p6"/>
            <p:cNvPicPr preferRelativeResize="0"/>
            <p:nvPr/>
          </p:nvPicPr>
          <p:blipFill rotWithShape="1">
            <a:blip r:embed="rId240">
              <a:alphaModFix/>
            </a:blip>
            <a:srcRect/>
            <a:stretch/>
          </p:blipFill>
          <p:spPr>
            <a:xfrm>
              <a:off x="8572335" y="2076849"/>
              <a:ext cx="301742" cy="1444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01" name="Google Shape;1301;p6"/>
            <p:cNvPicPr preferRelativeResize="0"/>
            <p:nvPr/>
          </p:nvPicPr>
          <p:blipFill rotWithShape="1">
            <a:blip r:embed="rId241">
              <a:alphaModFix/>
            </a:blip>
            <a:srcRect/>
            <a:stretch/>
          </p:blipFill>
          <p:spPr>
            <a:xfrm>
              <a:off x="8709275" y="2110782"/>
              <a:ext cx="125784" cy="3320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02" name="Google Shape;1302;p6"/>
            <p:cNvPicPr preferRelativeResize="0"/>
            <p:nvPr/>
          </p:nvPicPr>
          <p:blipFill rotWithShape="1">
            <a:blip r:embed="rId242">
              <a:alphaModFix/>
            </a:blip>
            <a:srcRect/>
            <a:stretch/>
          </p:blipFill>
          <p:spPr>
            <a:xfrm>
              <a:off x="8475390" y="2211851"/>
              <a:ext cx="296896" cy="1725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03" name="Google Shape;1303;p6"/>
            <p:cNvPicPr preferRelativeResize="0"/>
            <p:nvPr/>
          </p:nvPicPr>
          <p:blipFill rotWithShape="1">
            <a:blip r:embed="rId243">
              <a:alphaModFix/>
            </a:blip>
            <a:srcRect/>
            <a:stretch/>
          </p:blipFill>
          <p:spPr>
            <a:xfrm>
              <a:off x="8450427" y="1643268"/>
              <a:ext cx="2670" cy="167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04" name="Google Shape;1304;p6"/>
            <p:cNvPicPr preferRelativeResize="0"/>
            <p:nvPr/>
          </p:nvPicPr>
          <p:blipFill rotWithShape="1">
            <a:blip r:embed="rId244">
              <a:alphaModFix/>
            </a:blip>
            <a:srcRect/>
            <a:stretch/>
          </p:blipFill>
          <p:spPr>
            <a:xfrm>
              <a:off x="8345481" y="1620481"/>
              <a:ext cx="117061" cy="2190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05" name="Google Shape;1305;p6"/>
            <p:cNvPicPr preferRelativeResize="0"/>
            <p:nvPr/>
          </p:nvPicPr>
          <p:blipFill rotWithShape="1">
            <a:blip r:embed="rId245">
              <a:alphaModFix/>
            </a:blip>
            <a:srcRect/>
            <a:stretch/>
          </p:blipFill>
          <p:spPr>
            <a:xfrm>
              <a:off x="8027261" y="1669923"/>
              <a:ext cx="394563" cy="1444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06" name="Google Shape;1306;p6"/>
            <p:cNvPicPr preferRelativeResize="0"/>
            <p:nvPr/>
          </p:nvPicPr>
          <p:blipFill rotWithShape="1">
            <a:blip r:embed="rId246">
              <a:alphaModFix/>
            </a:blip>
            <a:srcRect/>
            <a:stretch/>
          </p:blipFill>
          <p:spPr>
            <a:xfrm>
              <a:off x="8220428" y="1785530"/>
              <a:ext cx="121185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07" name="Google Shape;1307;p6"/>
            <p:cNvPicPr preferRelativeResize="0"/>
            <p:nvPr/>
          </p:nvPicPr>
          <p:blipFill rotWithShape="1">
            <a:blip r:embed="rId247">
              <a:alphaModFix/>
            </a:blip>
            <a:srcRect/>
            <a:stretch/>
          </p:blipFill>
          <p:spPr>
            <a:xfrm>
              <a:off x="8505684" y="1511174"/>
              <a:ext cx="176680" cy="608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08" name="Google Shape;1308;p6"/>
            <p:cNvPicPr preferRelativeResize="0"/>
            <p:nvPr/>
          </p:nvPicPr>
          <p:blipFill rotWithShape="1">
            <a:blip r:embed="rId248">
              <a:alphaModFix/>
            </a:blip>
            <a:srcRect/>
            <a:stretch/>
          </p:blipFill>
          <p:spPr>
            <a:xfrm>
              <a:off x="9289252" y="2106420"/>
              <a:ext cx="35140" cy="838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09" name="Google Shape;1309;p6"/>
            <p:cNvPicPr preferRelativeResize="0"/>
            <p:nvPr/>
          </p:nvPicPr>
          <p:blipFill rotWithShape="1">
            <a:blip r:embed="rId249">
              <a:alphaModFix/>
            </a:blip>
            <a:srcRect/>
            <a:stretch/>
          </p:blipFill>
          <p:spPr>
            <a:xfrm>
              <a:off x="9330693" y="1958580"/>
              <a:ext cx="17931" cy="66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10" name="Google Shape;1310;p6"/>
            <p:cNvPicPr preferRelativeResize="0"/>
            <p:nvPr/>
          </p:nvPicPr>
          <p:blipFill rotWithShape="1">
            <a:blip r:embed="rId250">
              <a:alphaModFix/>
            </a:blip>
            <a:srcRect/>
            <a:stretch/>
          </p:blipFill>
          <p:spPr>
            <a:xfrm>
              <a:off x="9404375" y="1724210"/>
              <a:ext cx="58649" cy="7682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311" name="Google Shape;1311;p6"/>
          <p:cNvGrpSpPr/>
          <p:nvPr/>
        </p:nvGrpSpPr>
        <p:grpSpPr>
          <a:xfrm rot="-2617161">
            <a:off x="3536920" y="741561"/>
            <a:ext cx="1784067" cy="930517"/>
            <a:chOff x="6499399" y="1201677"/>
            <a:chExt cx="3241858" cy="2227322"/>
          </a:xfrm>
        </p:grpSpPr>
        <p:pic>
          <p:nvPicPr>
            <p:cNvPr id="1312" name="Google Shape;1312;p6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9235933" y="1201677"/>
              <a:ext cx="505324" cy="768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13" name="Google Shape;1313;p6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9574993" y="1221309"/>
              <a:ext cx="152448" cy="2966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14" name="Google Shape;1314;p6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9256050" y="1511905"/>
              <a:ext cx="307073" cy="739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15" name="Google Shape;1315;p6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9460354" y="1531537"/>
              <a:ext cx="100337" cy="2312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16" name="Google Shape;1316;p6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9175821" y="1273905"/>
              <a:ext cx="77312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17" name="Google Shape;1317;p6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986778" y="1243602"/>
              <a:ext cx="245516" cy="213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18" name="Google Shape;1318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3397" y="1418837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19" name="Google Shape;1319;p6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9120563" y="1418837"/>
              <a:ext cx="53080" cy="160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20" name="Google Shape;1320;p6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8924251" y="1410352"/>
              <a:ext cx="244784" cy="91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21" name="Google Shape;1321;p6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8868024" y="1235610"/>
              <a:ext cx="123608" cy="2072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22" name="Google Shape;1322;p6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8681405" y="1243602"/>
              <a:ext cx="281626" cy="1301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23" name="Google Shape;1323;p6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9122264" y="1562554"/>
              <a:ext cx="136446" cy="17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24" name="Google Shape;1324;p6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8972239" y="1553108"/>
              <a:ext cx="247939" cy="746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25" name="Google Shape;1325;p6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9026773" y="1574679"/>
              <a:ext cx="110999" cy="2394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26" name="Google Shape;1326;p6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8856146" y="1615872"/>
              <a:ext cx="258363" cy="962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27" name="Google Shape;1327;p6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8831183" y="1618780"/>
              <a:ext cx="156563" cy="2089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28" name="Google Shape;1328;p6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8688427" y="1600611"/>
              <a:ext cx="289627" cy="1056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29" name="Google Shape;1329;p6"/>
            <p:cNvPicPr preferRelativeResize="0"/>
            <p:nvPr/>
          </p:nvPicPr>
          <p:blipFill rotWithShape="1">
            <a:blip r:embed="rId24">
              <a:alphaModFix/>
            </a:blip>
            <a:srcRect/>
            <a:stretch/>
          </p:blipFill>
          <p:spPr>
            <a:xfrm>
              <a:off x="8800642" y="1512627"/>
              <a:ext cx="118030" cy="2159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30" name="Google Shape;1330;p6"/>
            <p:cNvPicPr preferRelativeResize="0"/>
            <p:nvPr/>
          </p:nvPicPr>
          <p:blipFill rotWithShape="1">
            <a:blip r:embed="rId25">
              <a:alphaModFix/>
            </a:blip>
            <a:srcRect/>
            <a:stretch/>
          </p:blipFill>
          <p:spPr>
            <a:xfrm>
              <a:off x="8648925" y="1509967"/>
              <a:ext cx="251331" cy="1381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31" name="Google Shape;1331;p6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8757501" y="1455669"/>
              <a:ext cx="105183" cy="2043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32" name="Google Shape;1332;p6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8659587" y="1457855"/>
              <a:ext cx="188558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33" name="Google Shape;1333;p6"/>
            <p:cNvPicPr preferRelativeResize="0"/>
            <p:nvPr/>
          </p:nvPicPr>
          <p:blipFill rotWithShape="1">
            <a:blip r:embed="rId28">
              <a:alphaModFix/>
            </a:blip>
            <a:srcRect/>
            <a:stretch/>
          </p:blipFill>
          <p:spPr>
            <a:xfrm>
              <a:off x="8634139" y="1360426"/>
              <a:ext cx="63495" cy="1742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34" name="Google Shape;1334;p6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8458428" y="1360426"/>
              <a:ext cx="215222" cy="816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35" name="Google Shape;1335;p6"/>
            <p:cNvPicPr preferRelativeResize="0"/>
            <p:nvPr/>
          </p:nvPicPr>
          <p:blipFill rotWithShape="1">
            <a:blip r:embed="rId30">
              <a:alphaModFix/>
            </a:blip>
            <a:srcRect/>
            <a:stretch/>
          </p:blipFill>
          <p:spPr>
            <a:xfrm>
              <a:off x="9194246" y="1550191"/>
              <a:ext cx="51627" cy="87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36" name="Google Shape;1336;p6"/>
            <p:cNvPicPr preferRelativeResize="0"/>
            <p:nvPr/>
          </p:nvPicPr>
          <p:blipFill rotWithShape="1">
            <a:blip r:embed="rId31">
              <a:alphaModFix/>
            </a:blip>
            <a:srcRect/>
            <a:stretch/>
          </p:blipFill>
          <p:spPr>
            <a:xfrm>
              <a:off x="9260896" y="1736820"/>
              <a:ext cx="183712" cy="683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37" name="Google Shape;1337;p6"/>
            <p:cNvPicPr preferRelativeResize="0"/>
            <p:nvPr/>
          </p:nvPicPr>
          <p:blipFill rotWithShape="1">
            <a:blip r:embed="rId32">
              <a:alphaModFix/>
            </a:blip>
            <a:srcRect/>
            <a:stretch/>
          </p:blipFill>
          <p:spPr>
            <a:xfrm>
              <a:off x="9333847" y="1750874"/>
              <a:ext cx="104461" cy="229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38" name="Google Shape;1338;p6"/>
            <p:cNvPicPr preferRelativeResize="0"/>
            <p:nvPr/>
          </p:nvPicPr>
          <p:blipFill rotWithShape="1">
            <a:blip r:embed="rId33">
              <a:alphaModFix/>
            </a:blip>
            <a:srcRect/>
            <a:stretch/>
          </p:blipFill>
          <p:spPr>
            <a:xfrm>
              <a:off x="9034765" y="1805647"/>
              <a:ext cx="194136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39" name="Google Shape;1339;p6"/>
            <p:cNvPicPr preferRelativeResize="0"/>
            <p:nvPr/>
          </p:nvPicPr>
          <p:blipFill rotWithShape="1">
            <a:blip r:embed="rId34">
              <a:alphaModFix/>
            </a:blip>
            <a:srcRect/>
            <a:stretch/>
          </p:blipFill>
          <p:spPr>
            <a:xfrm>
              <a:off x="9153528" y="1799100"/>
              <a:ext cx="88459" cy="2144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40" name="Google Shape;1340;p6"/>
            <p:cNvPicPr preferRelativeResize="0"/>
            <p:nvPr/>
          </p:nvPicPr>
          <p:blipFill rotWithShape="1">
            <a:blip r:embed="rId35">
              <a:alphaModFix/>
            </a:blip>
            <a:srcRect/>
            <a:stretch/>
          </p:blipFill>
          <p:spPr>
            <a:xfrm>
              <a:off x="9311307" y="1963664"/>
              <a:ext cx="41925" cy="1827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41" name="Google Shape;1341;p6"/>
            <p:cNvPicPr preferRelativeResize="0"/>
            <p:nvPr/>
          </p:nvPicPr>
          <p:blipFill rotWithShape="1">
            <a:blip r:embed="rId36">
              <a:alphaModFix/>
            </a:blip>
            <a:srcRect/>
            <a:stretch/>
          </p:blipFill>
          <p:spPr>
            <a:xfrm>
              <a:off x="9079607" y="1968026"/>
              <a:ext cx="235823" cy="1177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42" name="Google Shape;1342;p6"/>
            <p:cNvPicPr preferRelativeResize="0"/>
            <p:nvPr/>
          </p:nvPicPr>
          <p:blipFill rotWithShape="1">
            <a:blip r:embed="rId37">
              <a:alphaModFix/>
            </a:blip>
            <a:srcRect/>
            <a:stretch/>
          </p:blipFill>
          <p:spPr>
            <a:xfrm>
              <a:off x="9096570" y="2005352"/>
              <a:ext cx="66888" cy="1972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43" name="Google Shape;1343;p6"/>
            <p:cNvPicPr preferRelativeResize="0"/>
            <p:nvPr/>
          </p:nvPicPr>
          <p:blipFill rotWithShape="1">
            <a:blip r:embed="rId38">
              <a:alphaModFix/>
            </a:blip>
            <a:srcRect/>
            <a:stretch/>
          </p:blipFill>
          <p:spPr>
            <a:xfrm>
              <a:off x="8995501" y="2209665"/>
              <a:ext cx="91613" cy="521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44" name="Google Shape;1344;p6"/>
            <p:cNvPicPr preferRelativeResize="0"/>
            <p:nvPr/>
          </p:nvPicPr>
          <p:blipFill rotWithShape="1">
            <a:blip r:embed="rId39">
              <a:alphaModFix/>
            </a:blip>
            <a:srcRect/>
            <a:stretch/>
          </p:blipFill>
          <p:spPr>
            <a:xfrm>
              <a:off x="9090032" y="2220327"/>
              <a:ext cx="8485" cy="1083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45" name="Google Shape;1345;p6"/>
            <p:cNvPicPr preferRelativeResize="0"/>
            <p:nvPr/>
          </p:nvPicPr>
          <p:blipFill rotWithShape="1">
            <a:blip r:embed="rId40">
              <a:alphaModFix/>
            </a:blip>
            <a:srcRect/>
            <a:stretch/>
          </p:blipFill>
          <p:spPr>
            <a:xfrm>
              <a:off x="8874562" y="2058195"/>
              <a:ext cx="215944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46" name="Google Shape;1346;p6"/>
            <p:cNvPicPr preferRelativeResize="0"/>
            <p:nvPr/>
          </p:nvPicPr>
          <p:blipFill rotWithShape="1">
            <a:blip r:embed="rId41">
              <a:alphaModFix/>
            </a:blip>
            <a:srcRect/>
            <a:stretch/>
          </p:blipFill>
          <p:spPr>
            <a:xfrm>
              <a:off x="9033311" y="2060371"/>
              <a:ext cx="45079" cy="1907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47" name="Google Shape;1347;p6"/>
            <p:cNvPicPr preferRelativeResize="0"/>
            <p:nvPr/>
          </p:nvPicPr>
          <p:blipFill rotWithShape="1">
            <a:blip r:embed="rId42">
              <a:alphaModFix/>
            </a:blip>
            <a:srcRect/>
            <a:stretch/>
          </p:blipFill>
          <p:spPr>
            <a:xfrm>
              <a:off x="8852754" y="1897983"/>
              <a:ext cx="174988" cy="253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48" name="Google Shape;1348;p6"/>
            <p:cNvPicPr preferRelativeResize="0"/>
            <p:nvPr/>
          </p:nvPicPr>
          <p:blipFill rotWithShape="1">
            <a:blip r:embed="rId43">
              <a:alphaModFix/>
            </a:blip>
            <a:srcRect/>
            <a:stretch/>
          </p:blipFill>
          <p:spPr>
            <a:xfrm>
              <a:off x="8619600" y="2122413"/>
              <a:ext cx="212552" cy="780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49" name="Google Shape;1349;p6"/>
            <p:cNvPicPr preferRelativeResize="0"/>
            <p:nvPr/>
          </p:nvPicPr>
          <p:blipFill rotWithShape="1">
            <a:blip r:embed="rId44">
              <a:alphaModFix/>
            </a:blip>
            <a:srcRect/>
            <a:stretch/>
          </p:blipFill>
          <p:spPr>
            <a:xfrm>
              <a:off x="8756779" y="2130899"/>
              <a:ext cx="75620" cy="1951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50" name="Google Shape;1350;p6"/>
            <p:cNvPicPr preferRelativeResize="0"/>
            <p:nvPr/>
          </p:nvPicPr>
          <p:blipFill rotWithShape="1">
            <a:blip r:embed="rId45">
              <a:alphaModFix/>
            </a:blip>
            <a:srcRect/>
            <a:stretch/>
          </p:blipFill>
          <p:spPr>
            <a:xfrm>
              <a:off x="8709275" y="2010445"/>
              <a:ext cx="206252" cy="8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51" name="Google Shape;1351;p6"/>
            <p:cNvPicPr preferRelativeResize="0"/>
            <p:nvPr/>
          </p:nvPicPr>
          <p:blipFill rotWithShape="1">
            <a:blip r:embed="rId46">
              <a:alphaModFix/>
            </a:blip>
            <a:srcRect/>
            <a:stretch/>
          </p:blipFill>
          <p:spPr>
            <a:xfrm>
              <a:off x="8556589" y="1979419"/>
              <a:ext cx="160934" cy="247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52" name="Google Shape;1352;p6"/>
            <p:cNvPicPr preferRelativeResize="0"/>
            <p:nvPr/>
          </p:nvPicPr>
          <p:blipFill rotWithShape="1">
            <a:blip r:embed="rId47">
              <a:alphaModFix/>
            </a:blip>
            <a:srcRect/>
            <a:stretch/>
          </p:blipFill>
          <p:spPr>
            <a:xfrm>
              <a:off x="8521686" y="2025716"/>
              <a:ext cx="179103" cy="1747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53" name="Google Shape;1353;p6"/>
            <p:cNvPicPr preferRelativeResize="0"/>
            <p:nvPr/>
          </p:nvPicPr>
          <p:blipFill rotWithShape="1">
            <a:blip r:embed="rId48">
              <a:alphaModFix/>
            </a:blip>
            <a:srcRect/>
            <a:stretch/>
          </p:blipFill>
          <p:spPr>
            <a:xfrm>
              <a:off x="8812036" y="2115144"/>
              <a:ext cx="53080" cy="276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54" name="Google Shape;1354;p6"/>
            <p:cNvPicPr preferRelativeResize="0"/>
            <p:nvPr/>
          </p:nvPicPr>
          <p:blipFill rotWithShape="1">
            <a:blip r:embed="rId49">
              <a:alphaModFix/>
            </a:blip>
            <a:srcRect/>
            <a:stretch/>
          </p:blipFill>
          <p:spPr>
            <a:xfrm>
              <a:off x="8682127" y="1843942"/>
              <a:ext cx="318467" cy="710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55" name="Google Shape;1355;p6"/>
            <p:cNvPicPr preferRelativeResize="0"/>
            <p:nvPr/>
          </p:nvPicPr>
          <p:blipFill rotWithShape="1">
            <a:blip r:embed="rId50">
              <a:alphaModFix/>
            </a:blip>
            <a:srcRect/>
            <a:stretch/>
          </p:blipFill>
          <p:spPr>
            <a:xfrm>
              <a:off x="8698129" y="1926832"/>
              <a:ext cx="49926" cy="104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56" name="Google Shape;1356;p6"/>
            <p:cNvPicPr preferRelativeResize="0"/>
            <p:nvPr/>
          </p:nvPicPr>
          <p:blipFill rotWithShape="1">
            <a:blip r:embed="rId51">
              <a:alphaModFix/>
            </a:blip>
            <a:srcRect/>
            <a:stretch/>
          </p:blipFill>
          <p:spPr>
            <a:xfrm>
              <a:off x="8776648" y="1813648"/>
              <a:ext cx="38779" cy="160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57" name="Google Shape;1357;p6"/>
            <p:cNvPicPr preferRelativeResize="0"/>
            <p:nvPr/>
          </p:nvPicPr>
          <p:blipFill rotWithShape="1">
            <a:blip r:embed="rId52">
              <a:alphaModFix/>
            </a:blip>
            <a:srcRect/>
            <a:stretch/>
          </p:blipFill>
          <p:spPr>
            <a:xfrm>
              <a:off x="8613300" y="1819948"/>
              <a:ext cx="202128" cy="436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58" name="Google Shape;1358;p6"/>
            <p:cNvPicPr preferRelativeResize="0"/>
            <p:nvPr/>
          </p:nvPicPr>
          <p:blipFill rotWithShape="1">
            <a:blip r:embed="rId53">
              <a:alphaModFix/>
            </a:blip>
            <a:srcRect/>
            <a:stretch/>
          </p:blipFill>
          <p:spPr>
            <a:xfrm>
              <a:off x="8662979" y="1717672"/>
              <a:ext cx="110029" cy="209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59" name="Google Shape;1359;p6"/>
            <p:cNvPicPr preferRelativeResize="0"/>
            <p:nvPr/>
          </p:nvPicPr>
          <p:blipFill rotWithShape="1">
            <a:blip r:embed="rId54">
              <a:alphaModFix/>
            </a:blip>
            <a:srcRect/>
            <a:stretch/>
          </p:blipFill>
          <p:spPr>
            <a:xfrm>
              <a:off x="8517325" y="1729788"/>
              <a:ext cx="250847" cy="819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60" name="Google Shape;1360;p6"/>
            <p:cNvPicPr preferRelativeResize="0"/>
            <p:nvPr/>
          </p:nvPicPr>
          <p:blipFill rotWithShape="1">
            <a:blip r:embed="rId55">
              <a:alphaModFix/>
            </a:blip>
            <a:srcRect/>
            <a:stretch/>
          </p:blipFill>
          <p:spPr>
            <a:xfrm>
              <a:off x="8762347" y="1719126"/>
              <a:ext cx="47503" cy="134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61" name="Google Shape;1361;p6"/>
            <p:cNvPicPr preferRelativeResize="0"/>
            <p:nvPr/>
          </p:nvPicPr>
          <p:blipFill rotWithShape="1">
            <a:blip r:embed="rId56">
              <a:alphaModFix/>
            </a:blip>
            <a:srcRect/>
            <a:stretch/>
          </p:blipFill>
          <p:spPr>
            <a:xfrm>
              <a:off x="8601907" y="1748689"/>
              <a:ext cx="182258" cy="651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62" name="Google Shape;1362;p6"/>
            <p:cNvPicPr preferRelativeResize="0"/>
            <p:nvPr/>
          </p:nvPicPr>
          <p:blipFill rotWithShape="1">
            <a:blip r:embed="rId57">
              <a:alphaModFix/>
            </a:blip>
            <a:srcRect/>
            <a:stretch/>
          </p:blipFill>
          <p:spPr>
            <a:xfrm>
              <a:off x="8763801" y="2237536"/>
              <a:ext cx="196559" cy="370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63" name="Google Shape;1363;p6"/>
            <p:cNvPicPr preferRelativeResize="0"/>
            <p:nvPr/>
          </p:nvPicPr>
          <p:blipFill rotWithShape="1">
            <a:blip r:embed="rId58">
              <a:alphaModFix/>
            </a:blip>
            <a:srcRect/>
            <a:stretch/>
          </p:blipFill>
          <p:spPr>
            <a:xfrm>
              <a:off x="8889833" y="2242145"/>
              <a:ext cx="50895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64" name="Google Shape;1364;p6"/>
            <p:cNvPicPr preferRelativeResize="0"/>
            <p:nvPr/>
          </p:nvPicPr>
          <p:blipFill rotWithShape="1">
            <a:blip r:embed="rId59">
              <a:alphaModFix/>
            </a:blip>
            <a:srcRect/>
            <a:stretch/>
          </p:blipFill>
          <p:spPr>
            <a:xfrm>
              <a:off x="8891287" y="2250146"/>
              <a:ext cx="124577" cy="15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65" name="Google Shape;1365;p6"/>
            <p:cNvPicPr preferRelativeResize="0"/>
            <p:nvPr/>
          </p:nvPicPr>
          <p:blipFill rotWithShape="1">
            <a:blip r:embed="rId60">
              <a:alphaModFix/>
            </a:blip>
            <a:srcRect/>
            <a:stretch/>
          </p:blipFill>
          <p:spPr>
            <a:xfrm>
              <a:off x="8971754" y="2232690"/>
              <a:ext cx="49688" cy="2137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66" name="Google Shape;1366;p6"/>
            <p:cNvPicPr preferRelativeResize="0"/>
            <p:nvPr/>
          </p:nvPicPr>
          <p:blipFill rotWithShape="1">
            <a:blip r:embed="rId61">
              <a:alphaModFix/>
            </a:blip>
            <a:srcRect/>
            <a:stretch/>
          </p:blipFill>
          <p:spPr>
            <a:xfrm>
              <a:off x="8729630" y="2368414"/>
              <a:ext cx="252538" cy="579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67" name="Google Shape;1367;p6"/>
            <p:cNvPicPr preferRelativeResize="0"/>
            <p:nvPr/>
          </p:nvPicPr>
          <p:blipFill rotWithShape="1">
            <a:blip r:embed="rId62">
              <a:alphaModFix/>
            </a:blip>
            <a:srcRect/>
            <a:stretch/>
          </p:blipFill>
          <p:spPr>
            <a:xfrm>
              <a:off x="9099724" y="2302011"/>
              <a:ext cx="16962" cy="1272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68" name="Google Shape;1368;p6"/>
            <p:cNvPicPr preferRelativeResize="0"/>
            <p:nvPr/>
          </p:nvPicPr>
          <p:blipFill rotWithShape="1">
            <a:blip r:embed="rId63">
              <a:alphaModFix/>
            </a:blip>
            <a:srcRect/>
            <a:stretch/>
          </p:blipFill>
          <p:spPr>
            <a:xfrm>
              <a:off x="8958669" y="2342967"/>
              <a:ext cx="134992" cy="7876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69" name="Google Shape;1369;p6"/>
            <p:cNvPicPr preferRelativeResize="0"/>
            <p:nvPr/>
          </p:nvPicPr>
          <p:blipFill rotWithShape="1">
            <a:blip r:embed="rId64">
              <a:alphaModFix/>
            </a:blip>
            <a:srcRect/>
            <a:stretch/>
          </p:blipFill>
          <p:spPr>
            <a:xfrm>
              <a:off x="9092455" y="2452027"/>
              <a:ext cx="16962" cy="154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70" name="Google Shape;1370;p6"/>
            <p:cNvPicPr preferRelativeResize="0"/>
            <p:nvPr/>
          </p:nvPicPr>
          <p:blipFill rotWithShape="1">
            <a:blip r:embed="rId65">
              <a:alphaModFix/>
            </a:blip>
            <a:srcRect/>
            <a:stretch/>
          </p:blipFill>
          <p:spPr>
            <a:xfrm>
              <a:off x="8932252" y="2537103"/>
              <a:ext cx="157295" cy="651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71" name="Google Shape;1371;p6"/>
            <p:cNvPicPr preferRelativeResize="0"/>
            <p:nvPr/>
          </p:nvPicPr>
          <p:blipFill rotWithShape="1">
            <a:blip r:embed="rId66">
              <a:alphaModFix/>
            </a:blip>
            <a:srcRect/>
            <a:stretch/>
          </p:blipFill>
          <p:spPr>
            <a:xfrm>
              <a:off x="9106262" y="2423918"/>
              <a:ext cx="5815" cy="593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72" name="Google Shape;1372;p6"/>
            <p:cNvPicPr preferRelativeResize="0"/>
            <p:nvPr/>
          </p:nvPicPr>
          <p:blipFill rotWithShape="1">
            <a:blip r:embed="rId67">
              <a:alphaModFix/>
            </a:blip>
            <a:srcRect/>
            <a:stretch/>
          </p:blipFill>
          <p:spPr>
            <a:xfrm>
              <a:off x="9062883" y="2141808"/>
              <a:ext cx="247939" cy="2360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73" name="Google Shape;1373;p6"/>
            <p:cNvPicPr preferRelativeResize="0"/>
            <p:nvPr/>
          </p:nvPicPr>
          <p:blipFill rotWithShape="1">
            <a:blip r:embed="rId68">
              <a:alphaModFix/>
            </a:blip>
            <a:srcRect/>
            <a:stretch/>
          </p:blipFill>
          <p:spPr>
            <a:xfrm>
              <a:off x="9186245" y="2317034"/>
              <a:ext cx="10661" cy="209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74" name="Google Shape;1374;p6"/>
            <p:cNvPicPr preferRelativeResize="0"/>
            <p:nvPr/>
          </p:nvPicPr>
          <p:blipFill rotWithShape="1">
            <a:blip r:embed="rId69">
              <a:alphaModFix/>
            </a:blip>
            <a:srcRect/>
            <a:stretch/>
          </p:blipFill>
          <p:spPr>
            <a:xfrm>
              <a:off x="9288036" y="2149077"/>
              <a:ext cx="8485" cy="2838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75" name="Google Shape;1375;p6"/>
            <p:cNvPicPr preferRelativeResize="0"/>
            <p:nvPr/>
          </p:nvPicPr>
          <p:blipFill rotWithShape="1">
            <a:blip r:embed="rId70">
              <a:alphaModFix/>
            </a:blip>
            <a:srcRect/>
            <a:stretch/>
          </p:blipFill>
          <p:spPr>
            <a:xfrm>
              <a:off x="9187214" y="2429003"/>
              <a:ext cx="104461" cy="123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76" name="Google Shape;1376;p6"/>
            <p:cNvPicPr preferRelativeResize="0"/>
            <p:nvPr/>
          </p:nvPicPr>
          <p:blipFill rotWithShape="1">
            <a:blip r:embed="rId71">
              <a:alphaModFix/>
            </a:blip>
            <a:srcRect/>
            <a:stretch/>
          </p:blipFill>
          <p:spPr>
            <a:xfrm>
              <a:off x="9258473" y="2449851"/>
              <a:ext cx="17693" cy="2275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77" name="Google Shape;1377;p6"/>
            <p:cNvPicPr preferRelativeResize="0"/>
            <p:nvPr/>
          </p:nvPicPr>
          <p:blipFill rotWithShape="1">
            <a:blip r:embed="rId72">
              <a:alphaModFix/>
            </a:blip>
            <a:srcRect/>
            <a:stretch/>
          </p:blipFill>
          <p:spPr>
            <a:xfrm>
              <a:off x="8499384" y="1643990"/>
              <a:ext cx="154140" cy="154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78" name="Google Shape;1378;p6"/>
            <p:cNvPicPr preferRelativeResize="0"/>
            <p:nvPr/>
          </p:nvPicPr>
          <p:blipFill rotWithShape="1">
            <a:blip r:embed="rId73">
              <a:alphaModFix/>
            </a:blip>
            <a:srcRect/>
            <a:stretch/>
          </p:blipFill>
          <p:spPr>
            <a:xfrm>
              <a:off x="8439518" y="1662168"/>
              <a:ext cx="190012" cy="470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79" name="Google Shape;1379;p6"/>
            <p:cNvPicPr preferRelativeResize="0"/>
            <p:nvPr/>
          </p:nvPicPr>
          <p:blipFill rotWithShape="1">
            <a:blip r:embed="rId74">
              <a:alphaModFix/>
            </a:blip>
            <a:srcRect/>
            <a:stretch/>
          </p:blipFill>
          <p:spPr>
            <a:xfrm>
              <a:off x="8606753" y="1533713"/>
              <a:ext cx="25932" cy="1366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80" name="Google Shape;1380;p6"/>
            <p:cNvPicPr preferRelativeResize="0"/>
            <p:nvPr/>
          </p:nvPicPr>
          <p:blipFill rotWithShape="1">
            <a:blip r:embed="rId75">
              <a:alphaModFix/>
            </a:blip>
            <a:srcRect/>
            <a:stretch/>
          </p:blipFill>
          <p:spPr>
            <a:xfrm>
              <a:off x="8444127" y="1569101"/>
              <a:ext cx="160440" cy="644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81" name="Google Shape;1381;p6"/>
            <p:cNvPicPr preferRelativeResize="0"/>
            <p:nvPr/>
          </p:nvPicPr>
          <p:blipFill rotWithShape="1">
            <a:blip r:embed="rId76">
              <a:alphaModFix/>
            </a:blip>
            <a:srcRect/>
            <a:stretch/>
          </p:blipFill>
          <p:spPr>
            <a:xfrm>
              <a:off x="8287801" y="1447915"/>
              <a:ext cx="166265" cy="2641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82" name="Google Shape;1382;p6"/>
            <p:cNvPicPr preferRelativeResize="0"/>
            <p:nvPr/>
          </p:nvPicPr>
          <p:blipFill rotWithShape="1">
            <a:blip r:embed="rId77">
              <a:alphaModFix/>
            </a:blip>
            <a:srcRect/>
            <a:stretch/>
          </p:blipFill>
          <p:spPr>
            <a:xfrm>
              <a:off x="8363175" y="1667746"/>
              <a:ext cx="36356" cy="1696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83" name="Google Shape;1383;p6"/>
            <p:cNvPicPr preferRelativeResize="0"/>
            <p:nvPr/>
          </p:nvPicPr>
          <p:blipFill rotWithShape="1">
            <a:blip r:embed="rId78">
              <a:alphaModFix/>
            </a:blip>
            <a:srcRect/>
            <a:stretch/>
          </p:blipFill>
          <p:spPr>
            <a:xfrm>
              <a:off x="8145292" y="1573225"/>
              <a:ext cx="220553" cy="41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84" name="Google Shape;1384;p6"/>
            <p:cNvPicPr preferRelativeResize="0"/>
            <p:nvPr/>
          </p:nvPicPr>
          <p:blipFill rotWithShape="1">
            <a:blip r:embed="rId79">
              <a:alphaModFix/>
            </a:blip>
            <a:srcRect/>
            <a:stretch/>
          </p:blipFill>
          <p:spPr>
            <a:xfrm>
              <a:off x="8067979" y="1514813"/>
              <a:ext cx="149294" cy="601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85" name="Google Shape;1385;p6"/>
            <p:cNvPicPr preferRelativeResize="0"/>
            <p:nvPr/>
          </p:nvPicPr>
          <p:blipFill rotWithShape="1">
            <a:blip r:embed="rId80">
              <a:alphaModFix/>
            </a:blip>
            <a:srcRect/>
            <a:stretch/>
          </p:blipFill>
          <p:spPr>
            <a:xfrm>
              <a:off x="8073795" y="1617326"/>
              <a:ext cx="59618" cy="192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86" name="Google Shape;1386;p6"/>
            <p:cNvPicPr preferRelativeResize="0"/>
            <p:nvPr/>
          </p:nvPicPr>
          <p:blipFill rotWithShape="1">
            <a:blip r:embed="rId81">
              <a:alphaModFix/>
            </a:blip>
            <a:srcRect/>
            <a:stretch/>
          </p:blipFill>
          <p:spPr>
            <a:xfrm>
              <a:off x="7976128" y="1676470"/>
              <a:ext cx="124330" cy="1010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87" name="Google Shape;1387;p6"/>
            <p:cNvPicPr preferRelativeResize="0"/>
            <p:nvPr/>
          </p:nvPicPr>
          <p:blipFill rotWithShape="1">
            <a:blip r:embed="rId82">
              <a:alphaModFix/>
            </a:blip>
            <a:srcRect/>
            <a:stretch/>
          </p:blipFill>
          <p:spPr>
            <a:xfrm>
              <a:off x="7985574" y="1629689"/>
              <a:ext cx="104461" cy="35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88" name="Google Shape;1388;p6"/>
            <p:cNvPicPr preferRelativeResize="0"/>
            <p:nvPr/>
          </p:nvPicPr>
          <p:blipFill rotWithShape="1">
            <a:blip r:embed="rId83">
              <a:alphaModFix/>
            </a:blip>
            <a:srcRect/>
            <a:stretch/>
          </p:blipFill>
          <p:spPr>
            <a:xfrm>
              <a:off x="8021683" y="1516267"/>
              <a:ext cx="71496" cy="168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89" name="Google Shape;1389;p6"/>
            <p:cNvPicPr preferRelativeResize="0"/>
            <p:nvPr/>
          </p:nvPicPr>
          <p:blipFill rotWithShape="1">
            <a:blip r:embed="rId84">
              <a:alphaModFix/>
            </a:blip>
            <a:srcRect/>
            <a:stretch/>
          </p:blipFill>
          <p:spPr>
            <a:xfrm>
              <a:off x="7829979" y="1507059"/>
              <a:ext cx="223945" cy="1243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0" name="Google Shape;1390;p6"/>
            <p:cNvPicPr preferRelativeResize="0"/>
            <p:nvPr/>
          </p:nvPicPr>
          <p:blipFill rotWithShape="1">
            <a:blip r:embed="rId85">
              <a:alphaModFix/>
            </a:blip>
            <a:srcRect/>
            <a:stretch/>
          </p:blipFill>
          <p:spPr>
            <a:xfrm>
              <a:off x="8139476" y="1449854"/>
              <a:ext cx="277511" cy="276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1" name="Google Shape;1391;p6"/>
            <p:cNvPicPr preferRelativeResize="0"/>
            <p:nvPr/>
          </p:nvPicPr>
          <p:blipFill rotWithShape="1">
            <a:blip r:embed="rId86">
              <a:alphaModFix/>
            </a:blip>
            <a:srcRect/>
            <a:stretch/>
          </p:blipFill>
          <p:spPr>
            <a:xfrm>
              <a:off x="7983150" y="1457370"/>
              <a:ext cx="174988" cy="65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2" name="Google Shape;1392;p6"/>
            <p:cNvPicPr preferRelativeResize="0"/>
            <p:nvPr/>
          </p:nvPicPr>
          <p:blipFill rotWithShape="1">
            <a:blip r:embed="rId87">
              <a:alphaModFix/>
            </a:blip>
            <a:srcRect/>
            <a:stretch/>
          </p:blipFill>
          <p:spPr>
            <a:xfrm>
              <a:off x="8059978" y="1484519"/>
              <a:ext cx="91613" cy="188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3" name="Google Shape;1393;p6"/>
            <p:cNvPicPr preferRelativeResize="0"/>
            <p:nvPr/>
          </p:nvPicPr>
          <p:blipFill rotWithShape="1">
            <a:blip r:embed="rId88">
              <a:alphaModFix/>
            </a:blip>
            <a:srcRect/>
            <a:stretch/>
          </p:blipFill>
          <p:spPr>
            <a:xfrm>
              <a:off x="8048109" y="1810009"/>
              <a:ext cx="25932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4" name="Google Shape;1394;p6"/>
            <p:cNvPicPr preferRelativeResize="0"/>
            <p:nvPr/>
          </p:nvPicPr>
          <p:blipFill rotWithShape="1">
            <a:blip r:embed="rId89">
              <a:alphaModFix/>
            </a:blip>
            <a:srcRect/>
            <a:stretch/>
          </p:blipFill>
          <p:spPr>
            <a:xfrm>
              <a:off x="7926192" y="1864059"/>
              <a:ext cx="139601" cy="710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5" name="Google Shape;1395;p6"/>
            <p:cNvPicPr preferRelativeResize="0"/>
            <p:nvPr/>
          </p:nvPicPr>
          <p:blipFill rotWithShape="1">
            <a:blip r:embed="rId90">
              <a:alphaModFix/>
            </a:blip>
            <a:srcRect/>
            <a:stretch/>
          </p:blipFill>
          <p:spPr>
            <a:xfrm>
              <a:off x="8166625" y="1711857"/>
              <a:ext cx="97191" cy="2115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6" name="Google Shape;1396;p6"/>
            <p:cNvPicPr preferRelativeResize="0"/>
            <p:nvPr/>
          </p:nvPicPr>
          <p:blipFill rotWithShape="1">
            <a:blip r:embed="rId91">
              <a:alphaModFix/>
            </a:blip>
            <a:srcRect/>
            <a:stretch/>
          </p:blipFill>
          <p:spPr>
            <a:xfrm>
              <a:off x="8058524" y="1819948"/>
              <a:ext cx="143725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7" name="Google Shape;1397;p6"/>
            <p:cNvPicPr preferRelativeResize="0"/>
            <p:nvPr/>
          </p:nvPicPr>
          <p:blipFill rotWithShape="1">
            <a:blip r:embed="rId92">
              <a:alphaModFix/>
            </a:blip>
            <a:srcRect/>
            <a:stretch/>
          </p:blipFill>
          <p:spPr>
            <a:xfrm>
              <a:off x="8097066" y="1695370"/>
              <a:ext cx="162141" cy="34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8" name="Google Shape;1398;p6"/>
            <p:cNvPicPr preferRelativeResize="0"/>
            <p:nvPr/>
          </p:nvPicPr>
          <p:blipFill rotWithShape="1">
            <a:blip r:embed="rId93">
              <a:alphaModFix/>
            </a:blip>
            <a:srcRect/>
            <a:stretch/>
          </p:blipFill>
          <p:spPr>
            <a:xfrm>
              <a:off x="8224305" y="1789654"/>
              <a:ext cx="68351" cy="2493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9" name="Google Shape;1399;p6"/>
            <p:cNvPicPr preferRelativeResize="0"/>
            <p:nvPr/>
          </p:nvPicPr>
          <p:blipFill rotWithShape="1">
            <a:blip r:embed="rId94">
              <a:alphaModFix/>
            </a:blip>
            <a:srcRect/>
            <a:stretch/>
          </p:blipFill>
          <p:spPr>
            <a:xfrm>
              <a:off x="8092942" y="2056010"/>
              <a:ext cx="134023" cy="845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00" name="Google Shape;1400;p6"/>
            <p:cNvPicPr preferRelativeResize="0"/>
            <p:nvPr/>
          </p:nvPicPr>
          <p:blipFill rotWithShape="1">
            <a:blip r:embed="rId95">
              <a:alphaModFix/>
            </a:blip>
            <a:srcRect/>
            <a:stretch/>
          </p:blipFill>
          <p:spPr>
            <a:xfrm>
              <a:off x="8218974" y="2027169"/>
              <a:ext cx="58649" cy="1902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01" name="Google Shape;1401;p6"/>
            <p:cNvPicPr preferRelativeResize="0"/>
            <p:nvPr/>
          </p:nvPicPr>
          <p:blipFill rotWithShape="1">
            <a:blip r:embed="rId96">
              <a:alphaModFix/>
            </a:blip>
            <a:srcRect/>
            <a:stretch/>
          </p:blipFill>
          <p:spPr>
            <a:xfrm>
              <a:off x="8232297" y="2019900"/>
              <a:ext cx="62042" cy="210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02" name="Google Shape;1402;p6"/>
            <p:cNvPicPr preferRelativeResize="0"/>
            <p:nvPr/>
          </p:nvPicPr>
          <p:blipFill rotWithShape="1">
            <a:blip r:embed="rId97">
              <a:alphaModFix/>
            </a:blip>
            <a:srcRect/>
            <a:stretch/>
          </p:blipFill>
          <p:spPr>
            <a:xfrm>
              <a:off x="8260415" y="2017715"/>
              <a:ext cx="12362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03" name="Google Shape;1403;p6"/>
            <p:cNvPicPr preferRelativeResize="0"/>
            <p:nvPr/>
          </p:nvPicPr>
          <p:blipFill rotWithShape="1">
            <a:blip r:embed="rId98">
              <a:alphaModFix/>
            </a:blip>
            <a:srcRect/>
            <a:stretch/>
          </p:blipFill>
          <p:spPr>
            <a:xfrm>
              <a:off x="8198857" y="1834487"/>
              <a:ext cx="175711" cy="127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04" name="Google Shape;1404;p6"/>
            <p:cNvPicPr preferRelativeResize="0"/>
            <p:nvPr/>
          </p:nvPicPr>
          <p:blipFill rotWithShape="1">
            <a:blip r:embed="rId99">
              <a:alphaModFix/>
            </a:blip>
            <a:srcRect/>
            <a:stretch/>
          </p:blipFill>
          <p:spPr>
            <a:xfrm>
              <a:off x="8355183" y="1851696"/>
              <a:ext cx="19385" cy="1965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05" name="Google Shape;1405;p6"/>
            <p:cNvPicPr preferRelativeResize="0"/>
            <p:nvPr/>
          </p:nvPicPr>
          <p:blipFill rotWithShape="1">
            <a:blip r:embed="rId100">
              <a:alphaModFix/>
            </a:blip>
            <a:srcRect/>
            <a:stretch/>
          </p:blipFill>
          <p:spPr>
            <a:xfrm>
              <a:off x="8375053" y="2045101"/>
              <a:ext cx="13085" cy="1388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06" name="Google Shape;1406;p6"/>
            <p:cNvPicPr preferRelativeResize="0"/>
            <p:nvPr/>
          </p:nvPicPr>
          <p:blipFill rotWithShape="1">
            <a:blip r:embed="rId101">
              <a:alphaModFix/>
            </a:blip>
            <a:srcRect/>
            <a:stretch/>
          </p:blipFill>
          <p:spPr>
            <a:xfrm>
              <a:off x="8231575" y="2030077"/>
              <a:ext cx="120453" cy="102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07" name="Google Shape;1407;p6"/>
            <p:cNvPicPr preferRelativeResize="0"/>
            <p:nvPr/>
          </p:nvPicPr>
          <p:blipFill rotWithShape="1">
            <a:blip r:embed="rId102">
              <a:alphaModFix/>
            </a:blip>
            <a:srcRect/>
            <a:stretch/>
          </p:blipFill>
          <p:spPr>
            <a:xfrm>
              <a:off x="8314950" y="1815824"/>
              <a:ext cx="199951" cy="66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08" name="Google Shape;1408;p6"/>
            <p:cNvPicPr preferRelativeResize="0"/>
            <p:nvPr/>
          </p:nvPicPr>
          <p:blipFill rotWithShape="1">
            <a:blip r:embed="rId103">
              <a:alphaModFix/>
            </a:blip>
            <a:srcRect/>
            <a:stretch/>
          </p:blipFill>
          <p:spPr>
            <a:xfrm>
              <a:off x="8398325" y="1851696"/>
              <a:ext cx="46771" cy="161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09" name="Google Shape;1409;p6"/>
            <p:cNvPicPr preferRelativeResize="0"/>
            <p:nvPr/>
          </p:nvPicPr>
          <p:blipFill rotWithShape="1">
            <a:blip r:embed="rId104">
              <a:alphaModFix/>
            </a:blip>
            <a:srcRect/>
            <a:stretch/>
          </p:blipFill>
          <p:spPr>
            <a:xfrm>
              <a:off x="8258961" y="1702402"/>
              <a:ext cx="187104" cy="102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0" name="Google Shape;1410;p6"/>
            <p:cNvPicPr preferRelativeResize="0"/>
            <p:nvPr/>
          </p:nvPicPr>
          <p:blipFill rotWithShape="1">
            <a:blip r:embed="rId105">
              <a:alphaModFix/>
            </a:blip>
            <a:srcRect/>
            <a:stretch/>
          </p:blipFill>
          <p:spPr>
            <a:xfrm>
              <a:off x="8356637" y="1742873"/>
              <a:ext cx="30778" cy="210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1" name="Google Shape;1411;p6"/>
            <p:cNvPicPr preferRelativeResize="0"/>
            <p:nvPr/>
          </p:nvPicPr>
          <p:blipFill rotWithShape="1">
            <a:blip r:embed="rId106">
              <a:alphaModFix/>
            </a:blip>
            <a:srcRect/>
            <a:stretch/>
          </p:blipFill>
          <p:spPr>
            <a:xfrm>
              <a:off x="8347914" y="1780446"/>
              <a:ext cx="155841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2" name="Google Shape;1412;p6"/>
            <p:cNvPicPr preferRelativeResize="0"/>
            <p:nvPr/>
          </p:nvPicPr>
          <p:blipFill rotWithShape="1">
            <a:blip r:embed="rId107">
              <a:alphaModFix/>
            </a:blip>
            <a:srcRect/>
            <a:stretch/>
          </p:blipFill>
          <p:spPr>
            <a:xfrm>
              <a:off x="8482422" y="1794016"/>
              <a:ext cx="21570" cy="2283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3" name="Google Shape;1413;p6"/>
            <p:cNvPicPr preferRelativeResize="0"/>
            <p:nvPr/>
          </p:nvPicPr>
          <p:blipFill rotWithShape="1">
            <a:blip r:embed="rId108">
              <a:alphaModFix/>
            </a:blip>
            <a:srcRect/>
            <a:stretch/>
          </p:blipFill>
          <p:spPr>
            <a:xfrm>
              <a:off x="8384023" y="1863812"/>
              <a:ext cx="211829" cy="104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4" name="Google Shape;1414;p6"/>
            <p:cNvPicPr preferRelativeResize="0"/>
            <p:nvPr/>
          </p:nvPicPr>
          <p:blipFill rotWithShape="1">
            <a:blip r:embed="rId109">
              <a:alphaModFix/>
            </a:blip>
            <a:srcRect/>
            <a:stretch/>
          </p:blipFill>
          <p:spPr>
            <a:xfrm>
              <a:off x="8520470" y="1944764"/>
              <a:ext cx="8970" cy="1972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5" name="Google Shape;1415;p6"/>
            <p:cNvPicPr preferRelativeResize="0"/>
            <p:nvPr/>
          </p:nvPicPr>
          <p:blipFill rotWithShape="1">
            <a:blip r:embed="rId110">
              <a:alphaModFix/>
            </a:blip>
            <a:srcRect/>
            <a:stretch/>
          </p:blipFill>
          <p:spPr>
            <a:xfrm>
              <a:off x="8456005" y="1977966"/>
              <a:ext cx="110029" cy="1502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6" name="Google Shape;1416;p6"/>
            <p:cNvPicPr preferRelativeResize="0"/>
            <p:nvPr/>
          </p:nvPicPr>
          <p:blipFill rotWithShape="1">
            <a:blip r:embed="rId111">
              <a:alphaModFix/>
            </a:blip>
            <a:srcRect/>
            <a:stretch/>
          </p:blipFill>
          <p:spPr>
            <a:xfrm>
              <a:off x="8393469" y="1993236"/>
              <a:ext cx="146148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7" name="Google Shape;1417;p6"/>
            <p:cNvPicPr preferRelativeResize="0"/>
            <p:nvPr/>
          </p:nvPicPr>
          <p:blipFill rotWithShape="1">
            <a:blip r:embed="rId112">
              <a:alphaModFix/>
            </a:blip>
            <a:srcRect/>
            <a:stretch/>
          </p:blipFill>
          <p:spPr>
            <a:xfrm>
              <a:off x="8462552" y="2138168"/>
              <a:ext cx="52349" cy="166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8" name="Google Shape;1418;p6"/>
            <p:cNvPicPr preferRelativeResize="0"/>
            <p:nvPr/>
          </p:nvPicPr>
          <p:blipFill rotWithShape="1">
            <a:blip r:embed="rId113">
              <a:alphaModFix/>
            </a:blip>
            <a:srcRect/>
            <a:stretch/>
          </p:blipFill>
          <p:spPr>
            <a:xfrm>
              <a:off x="8307680" y="2164832"/>
              <a:ext cx="220791" cy="69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9" name="Google Shape;1419;p6"/>
            <p:cNvPicPr preferRelativeResize="0"/>
            <p:nvPr/>
          </p:nvPicPr>
          <p:blipFill rotWithShape="1">
            <a:blip r:embed="rId114">
              <a:alphaModFix/>
            </a:blip>
            <a:srcRect/>
            <a:stretch/>
          </p:blipFill>
          <p:spPr>
            <a:xfrm>
              <a:off x="8528956" y="2199488"/>
              <a:ext cx="89912" cy="110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0" name="Google Shape;1420;p6"/>
            <p:cNvPicPr preferRelativeResize="0"/>
            <p:nvPr/>
          </p:nvPicPr>
          <p:blipFill rotWithShape="1">
            <a:blip r:embed="rId115">
              <a:alphaModFix/>
            </a:blip>
            <a:srcRect/>
            <a:stretch/>
          </p:blipFill>
          <p:spPr>
            <a:xfrm>
              <a:off x="8376754" y="2171370"/>
              <a:ext cx="223945" cy="860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1" name="Google Shape;1421;p6"/>
            <p:cNvPicPr preferRelativeResize="0"/>
            <p:nvPr/>
          </p:nvPicPr>
          <p:blipFill rotWithShape="1">
            <a:blip r:embed="rId116">
              <a:alphaModFix/>
            </a:blip>
            <a:srcRect/>
            <a:stretch/>
          </p:blipFill>
          <p:spPr>
            <a:xfrm>
              <a:off x="8598030" y="2252807"/>
              <a:ext cx="27386" cy="2195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2" name="Google Shape;1422;p6"/>
            <p:cNvPicPr preferRelativeResize="0"/>
            <p:nvPr/>
          </p:nvPicPr>
          <p:blipFill rotWithShape="1">
            <a:blip r:embed="rId117">
              <a:alphaModFix/>
            </a:blip>
            <a:srcRect/>
            <a:stretch/>
          </p:blipFill>
          <p:spPr>
            <a:xfrm>
              <a:off x="8364629" y="2356783"/>
              <a:ext cx="244784" cy="110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3" name="Google Shape;1423;p6"/>
            <p:cNvPicPr preferRelativeResize="0"/>
            <p:nvPr/>
          </p:nvPicPr>
          <p:blipFill rotWithShape="1">
            <a:blip r:embed="rId118">
              <a:alphaModFix/>
            </a:blip>
            <a:srcRect/>
            <a:stretch/>
          </p:blipFill>
          <p:spPr>
            <a:xfrm>
              <a:off x="8294101" y="2465121"/>
              <a:ext cx="79497" cy="1061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4" name="Google Shape;1424;p6"/>
            <p:cNvPicPr preferRelativeResize="0"/>
            <p:nvPr/>
          </p:nvPicPr>
          <p:blipFill rotWithShape="1">
            <a:blip r:embed="rId119">
              <a:alphaModFix/>
            </a:blip>
            <a:srcRect/>
            <a:stretch/>
          </p:blipFill>
          <p:spPr>
            <a:xfrm>
              <a:off x="8209282" y="2438942"/>
              <a:ext cx="149294" cy="506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5" name="Google Shape;1425;p6"/>
            <p:cNvPicPr preferRelativeResize="0"/>
            <p:nvPr/>
          </p:nvPicPr>
          <p:blipFill rotWithShape="1">
            <a:blip r:embed="rId120">
              <a:alphaModFix/>
            </a:blip>
            <a:srcRect/>
            <a:stretch/>
          </p:blipFill>
          <p:spPr>
            <a:xfrm>
              <a:off x="8533080" y="2320674"/>
              <a:ext cx="193404" cy="91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6" name="Google Shape;1426;p6"/>
            <p:cNvPicPr preferRelativeResize="0"/>
            <p:nvPr/>
          </p:nvPicPr>
          <p:blipFill rotWithShape="1">
            <a:blip r:embed="rId121">
              <a:alphaModFix/>
            </a:blip>
            <a:srcRect/>
            <a:stretch/>
          </p:blipFill>
          <p:spPr>
            <a:xfrm>
              <a:off x="8634871" y="2328665"/>
              <a:ext cx="59618" cy="1805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7" name="Google Shape;1427;p6"/>
            <p:cNvPicPr preferRelativeResize="0"/>
            <p:nvPr/>
          </p:nvPicPr>
          <p:blipFill rotWithShape="1">
            <a:blip r:embed="rId122">
              <a:alphaModFix/>
            </a:blip>
            <a:srcRect/>
            <a:stretch/>
          </p:blipFill>
          <p:spPr>
            <a:xfrm>
              <a:off x="8581067" y="2389263"/>
              <a:ext cx="30778" cy="18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8" name="Google Shape;1428;p6"/>
            <p:cNvPicPr preferRelativeResize="0"/>
            <p:nvPr/>
          </p:nvPicPr>
          <p:blipFill rotWithShape="1">
            <a:blip r:embed="rId123">
              <a:alphaModFix/>
            </a:blip>
            <a:srcRect/>
            <a:stretch/>
          </p:blipFill>
          <p:spPr>
            <a:xfrm>
              <a:off x="8542525" y="2415917"/>
              <a:ext cx="174257" cy="794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9" name="Google Shape;1429;p6"/>
            <p:cNvPicPr preferRelativeResize="0"/>
            <p:nvPr/>
          </p:nvPicPr>
          <p:blipFill rotWithShape="1">
            <a:blip r:embed="rId124">
              <a:alphaModFix/>
            </a:blip>
            <a:srcRect/>
            <a:stretch/>
          </p:blipFill>
          <p:spPr>
            <a:xfrm>
              <a:off x="8668557" y="2418103"/>
              <a:ext cx="16239" cy="1388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0" name="Google Shape;1430;p6"/>
            <p:cNvPicPr preferRelativeResize="0"/>
            <p:nvPr/>
          </p:nvPicPr>
          <p:blipFill rotWithShape="1">
            <a:blip r:embed="rId125">
              <a:alphaModFix/>
            </a:blip>
            <a:srcRect/>
            <a:stretch/>
          </p:blipFill>
          <p:spPr>
            <a:xfrm>
              <a:off x="8606031" y="2436034"/>
              <a:ext cx="216676" cy="918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1" name="Google Shape;1431;p6"/>
            <p:cNvPicPr preferRelativeResize="0"/>
            <p:nvPr/>
          </p:nvPicPr>
          <p:blipFill rotWithShape="1">
            <a:blip r:embed="rId126">
              <a:alphaModFix/>
            </a:blip>
            <a:srcRect/>
            <a:stretch/>
          </p:blipFill>
          <p:spPr>
            <a:xfrm>
              <a:off x="8785372" y="2443304"/>
              <a:ext cx="14785" cy="1539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2" name="Google Shape;1432;p6"/>
            <p:cNvPicPr preferRelativeResize="0"/>
            <p:nvPr/>
          </p:nvPicPr>
          <p:blipFill rotWithShape="1">
            <a:blip r:embed="rId127">
              <a:alphaModFix/>
            </a:blip>
            <a:srcRect/>
            <a:stretch/>
          </p:blipFill>
          <p:spPr>
            <a:xfrm>
              <a:off x="8742962" y="2434096"/>
              <a:ext cx="133301" cy="550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3" name="Google Shape;1433;p6"/>
            <p:cNvPicPr preferRelativeResize="0"/>
            <p:nvPr/>
          </p:nvPicPr>
          <p:blipFill rotWithShape="1">
            <a:blip r:embed="rId128">
              <a:alphaModFix/>
            </a:blip>
            <a:srcRect/>
            <a:stretch/>
          </p:blipFill>
          <p:spPr>
            <a:xfrm>
              <a:off x="8843299" y="2452027"/>
              <a:ext cx="21808" cy="1805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4" name="Google Shape;1434;p6"/>
            <p:cNvPicPr preferRelativeResize="0"/>
            <p:nvPr/>
          </p:nvPicPr>
          <p:blipFill rotWithShape="1">
            <a:blip r:embed="rId129">
              <a:alphaModFix/>
            </a:blip>
            <a:srcRect/>
            <a:stretch/>
          </p:blipFill>
          <p:spPr>
            <a:xfrm>
              <a:off x="8710245" y="2527163"/>
              <a:ext cx="149294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5" name="Google Shape;1435;p6"/>
            <p:cNvPicPr preferRelativeResize="0"/>
            <p:nvPr/>
          </p:nvPicPr>
          <p:blipFill rotWithShape="1">
            <a:blip r:embed="rId130">
              <a:alphaModFix/>
            </a:blip>
            <a:srcRect/>
            <a:stretch/>
          </p:blipFill>
          <p:spPr>
            <a:xfrm>
              <a:off x="8838453" y="2422465"/>
              <a:ext cx="154140" cy="153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6" name="Google Shape;1436;p6"/>
            <p:cNvPicPr preferRelativeResize="0"/>
            <p:nvPr/>
          </p:nvPicPr>
          <p:blipFill rotWithShape="1">
            <a:blip r:embed="rId131">
              <a:alphaModFix/>
            </a:blip>
            <a:srcRect/>
            <a:stretch/>
          </p:blipFill>
          <p:spPr>
            <a:xfrm>
              <a:off x="8868024" y="2508263"/>
              <a:ext cx="32964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7" name="Google Shape;1437;p6"/>
            <p:cNvPicPr preferRelativeResize="0"/>
            <p:nvPr/>
          </p:nvPicPr>
          <p:blipFill rotWithShape="1">
            <a:blip r:embed="rId132">
              <a:alphaModFix/>
            </a:blip>
            <a:srcRect/>
            <a:stretch/>
          </p:blipFill>
          <p:spPr>
            <a:xfrm>
              <a:off x="8369475" y="2254992"/>
              <a:ext cx="153418" cy="896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8" name="Google Shape;1438;p6"/>
            <p:cNvPicPr preferRelativeResize="0"/>
            <p:nvPr/>
          </p:nvPicPr>
          <p:blipFill rotWithShape="1">
            <a:blip r:embed="rId133">
              <a:alphaModFix/>
            </a:blip>
            <a:srcRect/>
            <a:stretch/>
          </p:blipFill>
          <p:spPr>
            <a:xfrm>
              <a:off x="8291678" y="2263716"/>
              <a:ext cx="77312" cy="153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39" name="Google Shape;1439;p6"/>
            <p:cNvPicPr preferRelativeResize="0"/>
            <p:nvPr/>
          </p:nvPicPr>
          <p:blipFill rotWithShape="1">
            <a:blip r:embed="rId134">
              <a:alphaModFix/>
            </a:blip>
            <a:srcRect/>
            <a:stretch/>
          </p:blipFill>
          <p:spPr>
            <a:xfrm>
              <a:off x="8742230" y="1803461"/>
              <a:ext cx="259086" cy="1020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40" name="Google Shape;1440;p6"/>
            <p:cNvPicPr preferRelativeResize="0"/>
            <p:nvPr/>
          </p:nvPicPr>
          <p:blipFill rotWithShape="1">
            <a:blip r:embed="rId135">
              <a:alphaModFix/>
            </a:blip>
            <a:srcRect/>
            <a:stretch/>
          </p:blipFill>
          <p:spPr>
            <a:xfrm>
              <a:off x="8831183" y="1820670"/>
              <a:ext cx="147840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41" name="Google Shape;1441;p6"/>
            <p:cNvPicPr preferRelativeResize="0"/>
            <p:nvPr/>
          </p:nvPicPr>
          <p:blipFill rotWithShape="1">
            <a:blip r:embed="rId136">
              <a:alphaModFix/>
            </a:blip>
            <a:srcRect/>
            <a:stretch/>
          </p:blipFill>
          <p:spPr>
            <a:xfrm>
              <a:off x="8665403" y="2010445"/>
              <a:ext cx="184681" cy="40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42" name="Google Shape;1442;p6"/>
            <p:cNvPicPr preferRelativeResize="0"/>
            <p:nvPr/>
          </p:nvPicPr>
          <p:blipFill rotWithShape="1">
            <a:blip r:embed="rId137">
              <a:alphaModFix/>
            </a:blip>
            <a:srcRect/>
            <a:stretch/>
          </p:blipFill>
          <p:spPr>
            <a:xfrm>
              <a:off x="8751932" y="2035655"/>
              <a:ext cx="33933" cy="1633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43" name="Google Shape;1443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8692551" y="2117329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44" name="Google Shape;1444;p6"/>
            <p:cNvPicPr preferRelativeResize="0"/>
            <p:nvPr/>
          </p:nvPicPr>
          <p:blipFill rotWithShape="1">
            <a:blip r:embed="rId138">
              <a:alphaModFix/>
            </a:blip>
            <a:srcRect/>
            <a:stretch/>
          </p:blipFill>
          <p:spPr>
            <a:xfrm>
              <a:off x="8471275" y="2099389"/>
              <a:ext cx="226121" cy="794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45" name="Google Shape;1445;p6"/>
            <p:cNvPicPr preferRelativeResize="0"/>
            <p:nvPr/>
          </p:nvPicPr>
          <p:blipFill rotWithShape="1">
            <a:blip r:embed="rId139">
              <a:alphaModFix/>
            </a:blip>
            <a:srcRect/>
            <a:stretch/>
          </p:blipFill>
          <p:spPr>
            <a:xfrm>
              <a:off x="8491392" y="1938463"/>
              <a:ext cx="216676" cy="630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46" name="Google Shape;1446;p6"/>
            <p:cNvPicPr preferRelativeResize="0"/>
            <p:nvPr/>
          </p:nvPicPr>
          <p:blipFill rotWithShape="1">
            <a:blip r:embed="rId140">
              <a:alphaModFix/>
            </a:blip>
            <a:srcRect/>
            <a:stretch/>
          </p:blipFill>
          <p:spPr>
            <a:xfrm>
              <a:off x="8444858" y="2003413"/>
              <a:ext cx="21086" cy="1711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47" name="Google Shape;1447;p6"/>
            <p:cNvPicPr preferRelativeResize="0"/>
            <p:nvPr/>
          </p:nvPicPr>
          <p:blipFill rotWithShape="1">
            <a:blip r:embed="rId141">
              <a:alphaModFix/>
            </a:blip>
            <a:srcRect/>
            <a:stretch/>
          </p:blipFill>
          <p:spPr>
            <a:xfrm>
              <a:off x="8100943" y="2180825"/>
              <a:ext cx="164564" cy="40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48" name="Google Shape;1448;p6"/>
            <p:cNvPicPr preferRelativeResize="0"/>
            <p:nvPr/>
          </p:nvPicPr>
          <p:blipFill rotWithShape="1">
            <a:blip r:embed="rId142">
              <a:alphaModFix/>
            </a:blip>
            <a:srcRect/>
            <a:stretch/>
          </p:blipFill>
          <p:spPr>
            <a:xfrm>
              <a:off x="8121060" y="2129445"/>
              <a:ext cx="244784" cy="622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49" name="Google Shape;1449;p6"/>
            <p:cNvPicPr preferRelativeResize="0"/>
            <p:nvPr/>
          </p:nvPicPr>
          <p:blipFill rotWithShape="1">
            <a:blip r:embed="rId143">
              <a:alphaModFix/>
            </a:blip>
            <a:srcRect/>
            <a:stretch/>
          </p:blipFill>
          <p:spPr>
            <a:xfrm>
              <a:off x="8132207" y="2123867"/>
              <a:ext cx="78044" cy="2268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50" name="Google Shape;1450;p6"/>
            <p:cNvPicPr preferRelativeResize="0"/>
            <p:nvPr/>
          </p:nvPicPr>
          <p:blipFill rotWithShape="1">
            <a:blip r:embed="rId144">
              <a:alphaModFix/>
            </a:blip>
            <a:srcRect/>
            <a:stretch/>
          </p:blipFill>
          <p:spPr>
            <a:xfrm>
              <a:off x="7851550" y="2214759"/>
              <a:ext cx="263210" cy="1083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51" name="Google Shape;1451;p6"/>
            <p:cNvPicPr preferRelativeResize="0"/>
            <p:nvPr/>
          </p:nvPicPr>
          <p:blipFill rotWithShape="1">
            <a:blip r:embed="rId145">
              <a:alphaModFix/>
            </a:blip>
            <a:srcRect/>
            <a:stretch/>
          </p:blipFill>
          <p:spPr>
            <a:xfrm>
              <a:off x="7681654" y="1957126"/>
              <a:ext cx="609548" cy="2268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52" name="Google Shape;1452;p6"/>
            <p:cNvPicPr preferRelativeResize="0"/>
            <p:nvPr/>
          </p:nvPicPr>
          <p:blipFill rotWithShape="1">
            <a:blip r:embed="rId146">
              <a:alphaModFix/>
            </a:blip>
            <a:srcRect/>
            <a:stretch/>
          </p:blipFill>
          <p:spPr>
            <a:xfrm>
              <a:off x="7716310" y="1873505"/>
              <a:ext cx="316766" cy="1221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53" name="Google Shape;1453;p6"/>
            <p:cNvPicPr preferRelativeResize="0"/>
            <p:nvPr/>
          </p:nvPicPr>
          <p:blipFill rotWithShape="1">
            <a:blip r:embed="rId147">
              <a:alphaModFix/>
            </a:blip>
            <a:srcRect/>
            <a:stretch/>
          </p:blipFill>
          <p:spPr>
            <a:xfrm>
              <a:off x="7641659" y="1727603"/>
              <a:ext cx="442798" cy="134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54" name="Google Shape;1454;p6"/>
            <p:cNvPicPr preferRelativeResize="0"/>
            <p:nvPr/>
          </p:nvPicPr>
          <p:blipFill rotWithShape="1">
            <a:blip r:embed="rId148">
              <a:alphaModFix/>
            </a:blip>
            <a:srcRect/>
            <a:stretch/>
          </p:blipFill>
          <p:spPr>
            <a:xfrm>
              <a:off x="7555138" y="1580494"/>
              <a:ext cx="381725" cy="161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55" name="Google Shape;1455;p6"/>
            <p:cNvPicPr preferRelativeResize="0"/>
            <p:nvPr/>
          </p:nvPicPr>
          <p:blipFill rotWithShape="1">
            <a:blip r:embed="rId149">
              <a:alphaModFix/>
            </a:blip>
            <a:srcRect/>
            <a:stretch/>
          </p:blipFill>
          <p:spPr>
            <a:xfrm>
              <a:off x="7190384" y="1455669"/>
              <a:ext cx="888504" cy="3414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56" name="Google Shape;1456;p6"/>
            <p:cNvPicPr preferRelativeResize="0"/>
            <p:nvPr/>
          </p:nvPicPr>
          <p:blipFill rotWithShape="1">
            <a:blip r:embed="rId150">
              <a:alphaModFix/>
            </a:blip>
            <a:srcRect/>
            <a:stretch/>
          </p:blipFill>
          <p:spPr>
            <a:xfrm>
              <a:off x="6876031" y="1780446"/>
              <a:ext cx="1007751" cy="461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57" name="Google Shape;1457;p6"/>
            <p:cNvPicPr preferRelativeResize="0"/>
            <p:nvPr/>
          </p:nvPicPr>
          <p:blipFill rotWithShape="1">
            <a:blip r:embed="rId151">
              <a:alphaModFix/>
            </a:blip>
            <a:srcRect/>
            <a:stretch/>
          </p:blipFill>
          <p:spPr>
            <a:xfrm>
              <a:off x="7167112" y="1882722"/>
              <a:ext cx="826699" cy="3645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58" name="Google Shape;1458;p6"/>
            <p:cNvPicPr preferRelativeResize="0"/>
            <p:nvPr/>
          </p:nvPicPr>
          <p:blipFill rotWithShape="1">
            <a:blip r:embed="rId152">
              <a:alphaModFix/>
            </a:blip>
            <a:srcRect/>
            <a:stretch/>
          </p:blipFill>
          <p:spPr>
            <a:xfrm>
              <a:off x="7104586" y="2076849"/>
              <a:ext cx="1030291" cy="5765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59" name="Google Shape;1459;p6"/>
            <p:cNvPicPr preferRelativeResize="0"/>
            <p:nvPr/>
          </p:nvPicPr>
          <p:blipFill rotWithShape="1">
            <a:blip r:embed="rId153">
              <a:alphaModFix/>
            </a:blip>
            <a:srcRect/>
            <a:stretch/>
          </p:blipFill>
          <p:spPr>
            <a:xfrm>
              <a:off x="7116702" y="2302011"/>
              <a:ext cx="982303" cy="6025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0" name="Google Shape;1460;p6"/>
            <p:cNvPicPr preferRelativeResize="0"/>
            <p:nvPr/>
          </p:nvPicPr>
          <p:blipFill rotWithShape="1">
            <a:blip r:embed="rId154">
              <a:alphaModFix/>
            </a:blip>
            <a:srcRect/>
            <a:stretch/>
          </p:blipFill>
          <p:spPr>
            <a:xfrm>
              <a:off x="7981459" y="2379076"/>
              <a:ext cx="562282" cy="6495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1" name="Google Shape;1461;p6"/>
            <p:cNvPicPr preferRelativeResize="0"/>
            <p:nvPr/>
          </p:nvPicPr>
          <p:blipFill rotWithShape="1">
            <a:blip r:embed="rId155">
              <a:alphaModFix/>
            </a:blip>
            <a:srcRect/>
            <a:stretch/>
          </p:blipFill>
          <p:spPr>
            <a:xfrm>
              <a:off x="8424010" y="2588968"/>
              <a:ext cx="365001" cy="541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2" name="Google Shape;1462;p6"/>
            <p:cNvPicPr preferRelativeResize="0"/>
            <p:nvPr/>
          </p:nvPicPr>
          <p:blipFill rotWithShape="1">
            <a:blip r:embed="rId156">
              <a:alphaModFix/>
            </a:blip>
            <a:srcRect/>
            <a:stretch/>
          </p:blipFill>
          <p:spPr>
            <a:xfrm>
              <a:off x="8705398" y="2702390"/>
              <a:ext cx="294473" cy="5348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3" name="Google Shape;1463;p6"/>
            <p:cNvPicPr preferRelativeResize="0"/>
            <p:nvPr/>
          </p:nvPicPr>
          <p:blipFill rotWithShape="1">
            <a:blip r:embed="rId157">
              <a:alphaModFix/>
            </a:blip>
            <a:srcRect/>
            <a:stretch/>
          </p:blipFill>
          <p:spPr>
            <a:xfrm>
              <a:off x="8816882" y="2563758"/>
              <a:ext cx="264663" cy="664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4" name="Google Shape;1464;p6"/>
            <p:cNvPicPr preferRelativeResize="0"/>
            <p:nvPr/>
          </p:nvPicPr>
          <p:blipFill rotWithShape="1">
            <a:blip r:embed="rId158">
              <a:alphaModFix/>
            </a:blip>
            <a:srcRect/>
            <a:stretch/>
          </p:blipFill>
          <p:spPr>
            <a:xfrm>
              <a:off x="8961092" y="2607146"/>
              <a:ext cx="284780" cy="6575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5" name="Google Shape;1465;p6"/>
            <p:cNvPicPr preferRelativeResize="0"/>
            <p:nvPr/>
          </p:nvPicPr>
          <p:blipFill rotWithShape="1">
            <a:blip r:embed="rId159">
              <a:alphaModFix/>
            </a:blip>
            <a:srcRect/>
            <a:stretch/>
          </p:blipFill>
          <p:spPr>
            <a:xfrm>
              <a:off x="8228420" y="2517708"/>
              <a:ext cx="952493" cy="6265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6" name="Google Shape;1466;p6"/>
            <p:cNvPicPr preferRelativeResize="0"/>
            <p:nvPr/>
          </p:nvPicPr>
          <p:blipFill rotWithShape="1">
            <a:blip r:embed="rId160">
              <a:alphaModFix/>
            </a:blip>
            <a:srcRect/>
            <a:stretch/>
          </p:blipFill>
          <p:spPr>
            <a:xfrm>
              <a:off x="7661775" y="2573213"/>
              <a:ext cx="1151229" cy="479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7" name="Google Shape;1467;p6"/>
            <p:cNvPicPr preferRelativeResize="0"/>
            <p:nvPr/>
          </p:nvPicPr>
          <p:blipFill rotWithShape="1">
            <a:blip r:embed="rId161">
              <a:alphaModFix/>
            </a:blip>
            <a:srcRect/>
            <a:stretch/>
          </p:blipFill>
          <p:spPr>
            <a:xfrm>
              <a:off x="7313014" y="2514801"/>
              <a:ext cx="1363781" cy="461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8" name="Google Shape;1468;p6"/>
            <p:cNvPicPr preferRelativeResize="0"/>
            <p:nvPr/>
          </p:nvPicPr>
          <p:blipFill rotWithShape="1">
            <a:blip r:embed="rId162">
              <a:alphaModFix/>
            </a:blip>
            <a:srcRect/>
            <a:stretch/>
          </p:blipFill>
          <p:spPr>
            <a:xfrm>
              <a:off x="7193529" y="2410102"/>
              <a:ext cx="1355780" cy="360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69" name="Google Shape;1469;p6"/>
            <p:cNvPicPr preferRelativeResize="0"/>
            <p:nvPr/>
          </p:nvPicPr>
          <p:blipFill rotWithShape="1">
            <a:blip r:embed="rId163">
              <a:alphaModFix/>
            </a:blip>
            <a:srcRect/>
            <a:stretch/>
          </p:blipFill>
          <p:spPr>
            <a:xfrm>
              <a:off x="6699836" y="2327212"/>
              <a:ext cx="1473573" cy="397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70" name="Google Shape;1470;p6"/>
            <p:cNvPicPr preferRelativeResize="0"/>
            <p:nvPr/>
          </p:nvPicPr>
          <p:blipFill rotWithShape="1">
            <a:blip r:embed="rId164">
              <a:alphaModFix/>
            </a:blip>
            <a:srcRect/>
            <a:stretch/>
          </p:blipFill>
          <p:spPr>
            <a:xfrm>
              <a:off x="7005940" y="2197303"/>
              <a:ext cx="949339" cy="3356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71" name="Google Shape;1471;p6"/>
            <p:cNvPicPr preferRelativeResize="0"/>
            <p:nvPr/>
          </p:nvPicPr>
          <p:blipFill rotWithShape="1">
            <a:blip r:embed="rId165">
              <a:alphaModFix/>
            </a:blip>
            <a:srcRect/>
            <a:stretch/>
          </p:blipFill>
          <p:spPr>
            <a:xfrm>
              <a:off x="7048350" y="2034439"/>
              <a:ext cx="972601" cy="3565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72" name="Google Shape;1472;p6"/>
            <p:cNvPicPr preferRelativeResize="0"/>
            <p:nvPr/>
          </p:nvPicPr>
          <p:blipFill rotWithShape="1">
            <a:blip r:embed="rId166">
              <a:alphaModFix/>
            </a:blip>
            <a:srcRect/>
            <a:stretch/>
          </p:blipFill>
          <p:spPr>
            <a:xfrm>
              <a:off x="7052474" y="1861873"/>
              <a:ext cx="1008720" cy="2324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73" name="Google Shape;1473;p6"/>
            <p:cNvPicPr preferRelativeResize="0"/>
            <p:nvPr/>
          </p:nvPicPr>
          <p:blipFill rotWithShape="1">
            <a:blip r:embed="rId167">
              <a:alphaModFix/>
            </a:blip>
            <a:srcRect/>
            <a:stretch/>
          </p:blipFill>
          <p:spPr>
            <a:xfrm>
              <a:off x="6778364" y="1754505"/>
              <a:ext cx="1145651" cy="2615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74" name="Google Shape;1474;p6"/>
            <p:cNvPicPr preferRelativeResize="0"/>
            <p:nvPr/>
          </p:nvPicPr>
          <p:blipFill rotWithShape="1">
            <a:blip r:embed="rId168">
              <a:alphaModFix/>
            </a:blip>
            <a:srcRect/>
            <a:stretch/>
          </p:blipFill>
          <p:spPr>
            <a:xfrm>
              <a:off x="6696443" y="1750874"/>
              <a:ext cx="702368" cy="3010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75" name="Google Shape;1475;p6"/>
            <p:cNvPicPr preferRelativeResize="0"/>
            <p:nvPr/>
          </p:nvPicPr>
          <p:blipFill rotWithShape="1">
            <a:blip r:embed="rId169">
              <a:alphaModFix/>
            </a:blip>
            <a:srcRect/>
            <a:stretch/>
          </p:blipFill>
          <p:spPr>
            <a:xfrm>
              <a:off x="6521701" y="2042925"/>
              <a:ext cx="704792" cy="2937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76" name="Google Shape;1476;p6"/>
            <p:cNvPicPr preferRelativeResize="0"/>
            <p:nvPr/>
          </p:nvPicPr>
          <p:blipFill rotWithShape="1">
            <a:blip r:embed="rId170">
              <a:alphaModFix/>
            </a:blip>
            <a:srcRect/>
            <a:stretch/>
          </p:blipFill>
          <p:spPr>
            <a:xfrm>
              <a:off x="7364879" y="1552376"/>
              <a:ext cx="427043" cy="11323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77" name="Google Shape;1477;p6"/>
            <p:cNvPicPr preferRelativeResize="0"/>
            <p:nvPr/>
          </p:nvPicPr>
          <p:blipFill rotWithShape="1">
            <a:blip r:embed="rId171">
              <a:alphaModFix/>
            </a:blip>
            <a:srcRect/>
            <a:stretch/>
          </p:blipFill>
          <p:spPr>
            <a:xfrm>
              <a:off x="7170267" y="1665076"/>
              <a:ext cx="466069" cy="955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78" name="Google Shape;1478;p6"/>
            <p:cNvPicPr preferRelativeResize="0"/>
            <p:nvPr/>
          </p:nvPicPr>
          <p:blipFill rotWithShape="1">
            <a:blip r:embed="rId172">
              <a:alphaModFix/>
            </a:blip>
            <a:srcRect/>
            <a:stretch/>
          </p:blipFill>
          <p:spPr>
            <a:xfrm>
              <a:off x="6860761" y="1750143"/>
              <a:ext cx="509201" cy="9495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79" name="Google Shape;1479;p6"/>
            <p:cNvPicPr preferRelativeResize="0"/>
            <p:nvPr/>
          </p:nvPicPr>
          <p:blipFill rotWithShape="1">
            <a:blip r:embed="rId173">
              <a:alphaModFix/>
            </a:blip>
            <a:srcRect/>
            <a:stretch/>
          </p:blipFill>
          <p:spPr>
            <a:xfrm>
              <a:off x="6598767" y="1982327"/>
              <a:ext cx="378570" cy="6342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0" name="Google Shape;1480;p6"/>
            <p:cNvPicPr preferRelativeResize="0"/>
            <p:nvPr/>
          </p:nvPicPr>
          <p:blipFill rotWithShape="1">
            <a:blip r:embed="rId174">
              <a:alphaModFix/>
            </a:blip>
            <a:srcRect/>
            <a:stretch/>
          </p:blipFill>
          <p:spPr>
            <a:xfrm>
              <a:off x="7312292" y="1978697"/>
              <a:ext cx="555735" cy="955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1" name="Google Shape;1481;p6"/>
            <p:cNvPicPr preferRelativeResize="0"/>
            <p:nvPr/>
          </p:nvPicPr>
          <p:blipFill rotWithShape="1">
            <a:blip r:embed="rId175">
              <a:alphaModFix/>
            </a:blip>
            <a:srcRect/>
            <a:stretch/>
          </p:blipFill>
          <p:spPr>
            <a:xfrm>
              <a:off x="7537444" y="2100605"/>
              <a:ext cx="520595" cy="9098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2" name="Google Shape;1482;p6"/>
            <p:cNvPicPr preferRelativeResize="0"/>
            <p:nvPr/>
          </p:nvPicPr>
          <p:blipFill rotWithShape="1">
            <a:blip r:embed="rId176">
              <a:alphaModFix/>
            </a:blip>
            <a:srcRect/>
            <a:stretch/>
          </p:blipFill>
          <p:spPr>
            <a:xfrm>
              <a:off x="7862943" y="2168463"/>
              <a:ext cx="433827" cy="8557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3" name="Google Shape;1483;p6"/>
            <p:cNvPicPr preferRelativeResize="0"/>
            <p:nvPr/>
          </p:nvPicPr>
          <p:blipFill rotWithShape="1">
            <a:blip r:embed="rId177">
              <a:alphaModFix/>
            </a:blip>
            <a:srcRect/>
            <a:stretch/>
          </p:blipFill>
          <p:spPr>
            <a:xfrm>
              <a:off x="8206849" y="2316312"/>
              <a:ext cx="331314" cy="7506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4" name="Google Shape;1484;p6"/>
            <p:cNvPicPr preferRelativeResize="0"/>
            <p:nvPr/>
          </p:nvPicPr>
          <p:blipFill rotWithShape="1">
            <a:blip r:embed="rId178">
              <a:alphaModFix/>
            </a:blip>
            <a:srcRect/>
            <a:stretch/>
          </p:blipFill>
          <p:spPr>
            <a:xfrm>
              <a:off x="8457697" y="2560127"/>
              <a:ext cx="273625" cy="567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5" name="Google Shape;1485;p6"/>
            <p:cNvPicPr preferRelativeResize="0"/>
            <p:nvPr/>
          </p:nvPicPr>
          <p:blipFill rotWithShape="1">
            <a:blip r:embed="rId179">
              <a:alphaModFix/>
            </a:blip>
            <a:srcRect/>
            <a:stretch/>
          </p:blipFill>
          <p:spPr>
            <a:xfrm>
              <a:off x="8579604" y="2708937"/>
              <a:ext cx="176680" cy="668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6" name="Google Shape;1486;p6"/>
            <p:cNvPicPr preferRelativeResize="0"/>
            <p:nvPr/>
          </p:nvPicPr>
          <p:blipFill rotWithShape="1">
            <a:blip r:embed="rId180">
              <a:alphaModFix/>
            </a:blip>
            <a:srcRect/>
            <a:stretch/>
          </p:blipFill>
          <p:spPr>
            <a:xfrm>
              <a:off x="8390324" y="2822121"/>
              <a:ext cx="712061" cy="3623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7" name="Google Shape;1487;p6"/>
            <p:cNvPicPr preferRelativeResize="0"/>
            <p:nvPr/>
          </p:nvPicPr>
          <p:blipFill rotWithShape="1">
            <a:blip r:embed="rId181">
              <a:alphaModFix/>
            </a:blip>
            <a:srcRect/>
            <a:stretch/>
          </p:blipFill>
          <p:spPr>
            <a:xfrm>
              <a:off x="8483391" y="2982324"/>
              <a:ext cx="570768" cy="2316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8" name="Google Shape;1488;p6"/>
            <p:cNvPicPr preferRelativeResize="0"/>
            <p:nvPr/>
          </p:nvPicPr>
          <p:blipFill rotWithShape="1">
            <a:blip r:embed="rId182">
              <a:alphaModFix/>
            </a:blip>
            <a:srcRect/>
            <a:stretch/>
          </p:blipFill>
          <p:spPr>
            <a:xfrm>
              <a:off x="8582037" y="2722507"/>
              <a:ext cx="591854" cy="2064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9" name="Google Shape;1489;p6"/>
            <p:cNvPicPr preferRelativeResize="0"/>
            <p:nvPr/>
          </p:nvPicPr>
          <p:blipFill rotWithShape="1">
            <a:blip r:embed="rId183">
              <a:alphaModFix/>
            </a:blip>
            <a:srcRect/>
            <a:stretch/>
          </p:blipFill>
          <p:spPr>
            <a:xfrm>
              <a:off x="8376022" y="2573213"/>
              <a:ext cx="723217" cy="2678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0" name="Google Shape;1490;p6"/>
            <p:cNvPicPr preferRelativeResize="0"/>
            <p:nvPr/>
          </p:nvPicPr>
          <p:blipFill rotWithShape="1">
            <a:blip r:embed="rId184">
              <a:alphaModFix/>
            </a:blip>
            <a:srcRect/>
            <a:stretch/>
          </p:blipFill>
          <p:spPr>
            <a:xfrm>
              <a:off x="7539145" y="2543641"/>
              <a:ext cx="1146621" cy="344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1" name="Google Shape;1491;p6"/>
            <p:cNvPicPr preferRelativeResize="0"/>
            <p:nvPr/>
          </p:nvPicPr>
          <p:blipFill rotWithShape="1">
            <a:blip r:embed="rId185">
              <a:alphaModFix/>
            </a:blip>
            <a:srcRect/>
            <a:stretch/>
          </p:blipFill>
          <p:spPr>
            <a:xfrm>
              <a:off x="7351556" y="2467060"/>
              <a:ext cx="1062276" cy="4035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2" name="Google Shape;1492;p6"/>
            <p:cNvPicPr preferRelativeResize="0"/>
            <p:nvPr/>
          </p:nvPicPr>
          <p:blipFill rotWithShape="1">
            <a:blip r:embed="rId186">
              <a:alphaModFix/>
            </a:blip>
            <a:srcRect/>
            <a:stretch/>
          </p:blipFill>
          <p:spPr>
            <a:xfrm>
              <a:off x="7387419" y="2299825"/>
              <a:ext cx="1052831" cy="303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3" name="Google Shape;1493;p6"/>
            <p:cNvPicPr preferRelativeResize="0"/>
            <p:nvPr/>
          </p:nvPicPr>
          <p:blipFill rotWithShape="1">
            <a:blip r:embed="rId187">
              <a:alphaModFix/>
            </a:blip>
            <a:srcRect/>
            <a:stretch/>
          </p:blipFill>
          <p:spPr>
            <a:xfrm>
              <a:off x="7294598" y="2139622"/>
              <a:ext cx="857240" cy="3097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4" name="Google Shape;1494;p6"/>
            <p:cNvPicPr preferRelativeResize="0"/>
            <p:nvPr/>
          </p:nvPicPr>
          <p:blipFill rotWithShape="1">
            <a:blip r:embed="rId188">
              <a:alphaModFix/>
            </a:blip>
            <a:srcRect/>
            <a:stretch/>
          </p:blipFill>
          <p:spPr>
            <a:xfrm>
              <a:off x="7456493" y="1731727"/>
              <a:ext cx="747448" cy="2392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5" name="Google Shape;1495;p6"/>
            <p:cNvPicPr preferRelativeResize="0"/>
            <p:nvPr/>
          </p:nvPicPr>
          <p:blipFill rotWithShape="1">
            <a:blip r:embed="rId189">
              <a:alphaModFix/>
            </a:blip>
            <a:srcRect/>
            <a:stretch/>
          </p:blipFill>
          <p:spPr>
            <a:xfrm>
              <a:off x="7803562" y="1631143"/>
              <a:ext cx="150994" cy="499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6" name="Google Shape;1496;p6"/>
            <p:cNvPicPr preferRelativeResize="0"/>
            <p:nvPr/>
          </p:nvPicPr>
          <p:blipFill rotWithShape="1">
            <a:blip r:embed="rId190">
              <a:alphaModFix/>
            </a:blip>
            <a:srcRect/>
            <a:stretch/>
          </p:blipFill>
          <p:spPr>
            <a:xfrm>
              <a:off x="6957953" y="1631874"/>
              <a:ext cx="769019" cy="285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7" name="Google Shape;1497;p6"/>
            <p:cNvPicPr preferRelativeResize="0"/>
            <p:nvPr/>
          </p:nvPicPr>
          <p:blipFill rotWithShape="1">
            <a:blip r:embed="rId191">
              <a:alphaModFix/>
            </a:blip>
            <a:srcRect/>
            <a:stretch/>
          </p:blipFill>
          <p:spPr>
            <a:xfrm>
              <a:off x="6658880" y="1892167"/>
              <a:ext cx="837855" cy="3148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8" name="Google Shape;1498;p6"/>
            <p:cNvPicPr preferRelativeResize="0"/>
            <p:nvPr/>
          </p:nvPicPr>
          <p:blipFill rotWithShape="1">
            <a:blip r:embed="rId192">
              <a:alphaModFix/>
            </a:blip>
            <a:srcRect/>
            <a:stretch/>
          </p:blipFill>
          <p:spPr>
            <a:xfrm>
              <a:off x="6581073" y="2099151"/>
              <a:ext cx="784290" cy="361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99" name="Google Shape;1499;p6"/>
            <p:cNvPicPr preferRelativeResize="0"/>
            <p:nvPr/>
          </p:nvPicPr>
          <p:blipFill rotWithShape="1">
            <a:blip r:embed="rId193">
              <a:alphaModFix/>
            </a:blip>
            <a:srcRect/>
            <a:stretch/>
          </p:blipFill>
          <p:spPr>
            <a:xfrm>
              <a:off x="6499399" y="2279708"/>
              <a:ext cx="621417" cy="3170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0" name="Google Shape;1500;p6"/>
            <p:cNvPicPr preferRelativeResize="0"/>
            <p:nvPr/>
          </p:nvPicPr>
          <p:blipFill rotWithShape="1">
            <a:blip r:embed="rId194">
              <a:alphaModFix/>
            </a:blip>
            <a:srcRect/>
            <a:stretch/>
          </p:blipFill>
          <p:spPr>
            <a:xfrm>
              <a:off x="6702990" y="2511893"/>
              <a:ext cx="977457" cy="3856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1" name="Google Shape;1501;p6"/>
            <p:cNvPicPr preferRelativeResize="0"/>
            <p:nvPr/>
          </p:nvPicPr>
          <p:blipFill rotWithShape="1">
            <a:blip r:embed="rId195">
              <a:alphaModFix/>
            </a:blip>
            <a:srcRect/>
            <a:stretch/>
          </p:blipFill>
          <p:spPr>
            <a:xfrm>
              <a:off x="6638031" y="2354598"/>
              <a:ext cx="819430" cy="4258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2" name="Google Shape;1502;p6"/>
            <p:cNvPicPr preferRelativeResize="0"/>
            <p:nvPr/>
          </p:nvPicPr>
          <p:blipFill rotWithShape="1">
            <a:blip r:embed="rId196">
              <a:alphaModFix/>
            </a:blip>
            <a:srcRect/>
            <a:stretch/>
          </p:blipFill>
          <p:spPr>
            <a:xfrm>
              <a:off x="6678997" y="2134538"/>
              <a:ext cx="959031" cy="440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3" name="Google Shape;1503;p6"/>
            <p:cNvPicPr preferRelativeResize="0"/>
            <p:nvPr/>
          </p:nvPicPr>
          <p:blipFill rotWithShape="1">
            <a:blip r:embed="rId197">
              <a:alphaModFix/>
            </a:blip>
            <a:srcRect/>
            <a:stretch/>
          </p:blipFill>
          <p:spPr>
            <a:xfrm>
              <a:off x="7248064" y="2052370"/>
              <a:ext cx="206974" cy="8269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4" name="Google Shape;1504;p6"/>
            <p:cNvPicPr preferRelativeResize="0"/>
            <p:nvPr/>
          </p:nvPicPr>
          <p:blipFill rotWithShape="1">
            <a:blip r:embed="rId198">
              <a:alphaModFix/>
            </a:blip>
            <a:srcRect/>
            <a:stretch/>
          </p:blipFill>
          <p:spPr>
            <a:xfrm>
              <a:off x="6863184" y="1919554"/>
              <a:ext cx="471638" cy="10232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5" name="Google Shape;1505;p6"/>
            <p:cNvPicPr preferRelativeResize="0"/>
            <p:nvPr/>
          </p:nvPicPr>
          <p:blipFill rotWithShape="1">
            <a:blip r:embed="rId199">
              <a:alphaModFix/>
            </a:blip>
            <a:srcRect/>
            <a:stretch/>
          </p:blipFill>
          <p:spPr>
            <a:xfrm>
              <a:off x="6603613" y="1980873"/>
              <a:ext cx="360877" cy="8977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6" name="Google Shape;1506;p6"/>
            <p:cNvPicPr preferRelativeResize="0"/>
            <p:nvPr/>
          </p:nvPicPr>
          <p:blipFill rotWithShape="1">
            <a:blip r:embed="rId200">
              <a:alphaModFix/>
            </a:blip>
            <a:srcRect/>
            <a:stretch/>
          </p:blipFill>
          <p:spPr>
            <a:xfrm>
              <a:off x="7077199" y="2262984"/>
              <a:ext cx="350462" cy="6068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7" name="Google Shape;1507;p6"/>
            <p:cNvPicPr preferRelativeResize="0"/>
            <p:nvPr/>
          </p:nvPicPr>
          <p:blipFill rotWithShape="1">
            <a:blip r:embed="rId201">
              <a:alphaModFix/>
            </a:blip>
            <a:srcRect/>
            <a:stretch/>
          </p:blipFill>
          <p:spPr>
            <a:xfrm>
              <a:off x="7184806" y="2656825"/>
              <a:ext cx="261509" cy="5433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8" name="Google Shape;1508;p6"/>
            <p:cNvPicPr preferRelativeResize="0"/>
            <p:nvPr/>
          </p:nvPicPr>
          <p:blipFill rotWithShape="1">
            <a:blip r:embed="rId202">
              <a:alphaModFix/>
            </a:blip>
            <a:srcRect/>
            <a:stretch/>
          </p:blipFill>
          <p:spPr>
            <a:xfrm>
              <a:off x="7462070" y="2716691"/>
              <a:ext cx="401842" cy="4958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09" name="Google Shape;1509;p6"/>
            <p:cNvPicPr preferRelativeResize="0"/>
            <p:nvPr/>
          </p:nvPicPr>
          <p:blipFill rotWithShape="1">
            <a:blip r:embed="rId203">
              <a:alphaModFix/>
            </a:blip>
            <a:srcRect/>
            <a:stretch/>
          </p:blipFill>
          <p:spPr>
            <a:xfrm>
              <a:off x="7224070" y="3198022"/>
              <a:ext cx="198251" cy="122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10" name="Google Shape;1510;p6"/>
            <p:cNvPicPr preferRelativeResize="0"/>
            <p:nvPr/>
          </p:nvPicPr>
          <p:blipFill rotWithShape="1">
            <a:blip r:embed="rId204">
              <a:alphaModFix/>
            </a:blip>
            <a:srcRect/>
            <a:stretch/>
          </p:blipFill>
          <p:spPr>
            <a:xfrm>
              <a:off x="6893003" y="2842238"/>
              <a:ext cx="535628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11" name="Google Shape;1511;p6"/>
            <p:cNvPicPr preferRelativeResize="0"/>
            <p:nvPr/>
          </p:nvPicPr>
          <p:blipFill rotWithShape="1">
            <a:blip r:embed="rId205">
              <a:alphaModFix/>
            </a:blip>
            <a:srcRect/>
            <a:stretch/>
          </p:blipFill>
          <p:spPr>
            <a:xfrm>
              <a:off x="6867308" y="2612230"/>
              <a:ext cx="383417" cy="1611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12" name="Google Shape;1512;p6"/>
            <p:cNvPicPr preferRelativeResize="0"/>
            <p:nvPr/>
          </p:nvPicPr>
          <p:blipFill rotWithShape="1">
            <a:blip r:embed="rId206">
              <a:alphaModFix/>
            </a:blip>
            <a:srcRect/>
            <a:stretch/>
          </p:blipFill>
          <p:spPr>
            <a:xfrm>
              <a:off x="7221647" y="2803458"/>
              <a:ext cx="631118" cy="480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13" name="Google Shape;1513;p6"/>
            <p:cNvPicPr preferRelativeResize="0"/>
            <p:nvPr/>
          </p:nvPicPr>
          <p:blipFill rotWithShape="1">
            <a:blip r:embed="rId207">
              <a:alphaModFix/>
            </a:blip>
            <a:srcRect/>
            <a:stretch/>
          </p:blipFill>
          <p:spPr>
            <a:xfrm>
              <a:off x="7556592" y="2944761"/>
              <a:ext cx="428259" cy="3594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14" name="Google Shape;1514;p6"/>
            <p:cNvPicPr preferRelativeResize="0"/>
            <p:nvPr/>
          </p:nvPicPr>
          <p:blipFill rotWithShape="1">
            <a:blip r:embed="rId208">
              <a:alphaModFix/>
            </a:blip>
            <a:srcRect/>
            <a:stretch/>
          </p:blipFill>
          <p:spPr>
            <a:xfrm>
              <a:off x="7793870" y="2938214"/>
              <a:ext cx="52349" cy="4706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15" name="Google Shape;1515;p6"/>
            <p:cNvPicPr preferRelativeResize="0"/>
            <p:nvPr/>
          </p:nvPicPr>
          <p:blipFill rotWithShape="1">
            <a:blip r:embed="rId209">
              <a:alphaModFix/>
            </a:blip>
            <a:srcRect/>
            <a:stretch/>
          </p:blipFill>
          <p:spPr>
            <a:xfrm>
              <a:off x="8141899" y="2989356"/>
              <a:ext cx="163842" cy="4396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16" name="Google Shape;1516;p6"/>
            <p:cNvPicPr preferRelativeResize="0"/>
            <p:nvPr/>
          </p:nvPicPr>
          <p:blipFill rotWithShape="1">
            <a:blip r:embed="rId210">
              <a:alphaModFix/>
            </a:blip>
            <a:srcRect/>
            <a:stretch/>
          </p:blipFill>
          <p:spPr>
            <a:xfrm>
              <a:off x="7821256" y="2963414"/>
              <a:ext cx="441106" cy="272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17" name="Google Shape;1517;p6"/>
            <p:cNvPicPr preferRelativeResize="0"/>
            <p:nvPr/>
          </p:nvPicPr>
          <p:blipFill rotWithShape="1">
            <a:blip r:embed="rId211">
              <a:alphaModFix/>
            </a:blip>
            <a:srcRect/>
            <a:stretch/>
          </p:blipFill>
          <p:spPr>
            <a:xfrm>
              <a:off x="8108935" y="3112233"/>
              <a:ext cx="482062" cy="2353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18" name="Google Shape;1518;p6"/>
            <p:cNvPicPr preferRelativeResize="0"/>
            <p:nvPr/>
          </p:nvPicPr>
          <p:blipFill rotWithShape="1">
            <a:blip r:embed="rId212">
              <a:alphaModFix/>
            </a:blip>
            <a:srcRect/>
            <a:stretch/>
          </p:blipFill>
          <p:spPr>
            <a:xfrm>
              <a:off x="7792416" y="3057214"/>
              <a:ext cx="469946" cy="225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19" name="Google Shape;1519;p6"/>
            <p:cNvPicPr preferRelativeResize="0"/>
            <p:nvPr/>
          </p:nvPicPr>
          <p:blipFill rotWithShape="1">
            <a:blip r:embed="rId213">
              <a:alphaModFix/>
            </a:blip>
            <a:srcRect/>
            <a:stretch/>
          </p:blipFill>
          <p:spPr>
            <a:xfrm>
              <a:off x="8258961" y="2818482"/>
              <a:ext cx="25210" cy="4772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0" name="Google Shape;1520;p6"/>
            <p:cNvPicPr preferRelativeResize="0"/>
            <p:nvPr/>
          </p:nvPicPr>
          <p:blipFill rotWithShape="1">
            <a:blip r:embed="rId214">
              <a:alphaModFix/>
            </a:blip>
            <a:srcRect/>
            <a:stretch/>
          </p:blipFill>
          <p:spPr>
            <a:xfrm>
              <a:off x="8045677" y="2842238"/>
              <a:ext cx="46049" cy="5557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1" name="Google Shape;1521;p6"/>
            <p:cNvPicPr preferRelativeResize="0"/>
            <p:nvPr/>
          </p:nvPicPr>
          <p:blipFill rotWithShape="1">
            <a:blip r:embed="rId215">
              <a:alphaModFix/>
            </a:blip>
            <a:srcRect/>
            <a:stretch/>
          </p:blipFill>
          <p:spPr>
            <a:xfrm>
              <a:off x="8254115" y="3119256"/>
              <a:ext cx="431404" cy="1798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2" name="Google Shape;1522;p6"/>
            <p:cNvPicPr preferRelativeResize="0"/>
            <p:nvPr/>
          </p:nvPicPr>
          <p:blipFill rotWithShape="1">
            <a:blip r:embed="rId216">
              <a:alphaModFix/>
            </a:blip>
            <a:srcRect/>
            <a:stretch/>
          </p:blipFill>
          <p:spPr>
            <a:xfrm>
              <a:off x="7907776" y="2615869"/>
              <a:ext cx="566891" cy="1892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3" name="Google Shape;1523;p6"/>
            <p:cNvPicPr preferRelativeResize="0"/>
            <p:nvPr/>
          </p:nvPicPr>
          <p:blipFill rotWithShape="1">
            <a:blip r:embed="rId217">
              <a:alphaModFix/>
            </a:blip>
            <a:srcRect/>
            <a:stretch/>
          </p:blipFill>
          <p:spPr>
            <a:xfrm>
              <a:off x="7591979" y="2260076"/>
              <a:ext cx="653658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4" name="Google Shape;1524;p6"/>
            <p:cNvPicPr preferRelativeResize="0"/>
            <p:nvPr/>
          </p:nvPicPr>
          <p:blipFill rotWithShape="1">
            <a:blip r:embed="rId218">
              <a:alphaModFix/>
            </a:blip>
            <a:srcRect/>
            <a:stretch/>
          </p:blipFill>
          <p:spPr>
            <a:xfrm>
              <a:off x="7761875" y="1726396"/>
              <a:ext cx="750603" cy="2729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5" name="Google Shape;1525;p6"/>
            <p:cNvPicPr preferRelativeResize="0"/>
            <p:nvPr/>
          </p:nvPicPr>
          <p:blipFill rotWithShape="1">
            <a:blip r:embed="rId219">
              <a:alphaModFix/>
            </a:blip>
            <a:srcRect/>
            <a:stretch/>
          </p:blipFill>
          <p:spPr>
            <a:xfrm>
              <a:off x="7452378" y="1914470"/>
              <a:ext cx="764895" cy="3228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6" name="Google Shape;1526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8452128" y="2053102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7" name="Google Shape;1527;p6"/>
            <p:cNvPicPr preferRelativeResize="0"/>
            <p:nvPr/>
          </p:nvPicPr>
          <p:blipFill rotWithShape="1">
            <a:blip r:embed="rId220">
              <a:alphaModFix/>
            </a:blip>
            <a:srcRect/>
            <a:stretch/>
          </p:blipFill>
          <p:spPr>
            <a:xfrm>
              <a:off x="7865367" y="2238506"/>
              <a:ext cx="380271" cy="122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8" name="Google Shape;1528;p6"/>
            <p:cNvPicPr preferRelativeResize="0"/>
            <p:nvPr/>
          </p:nvPicPr>
          <p:blipFill rotWithShape="1">
            <a:blip r:embed="rId221">
              <a:alphaModFix/>
            </a:blip>
            <a:srcRect/>
            <a:stretch/>
          </p:blipFill>
          <p:spPr>
            <a:xfrm>
              <a:off x="7337739" y="2250146"/>
              <a:ext cx="647111" cy="2476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29" name="Google Shape;1529;p6"/>
            <p:cNvPicPr preferRelativeResize="0"/>
            <p:nvPr/>
          </p:nvPicPr>
          <p:blipFill rotWithShape="1">
            <a:blip r:embed="rId222">
              <a:alphaModFix/>
            </a:blip>
            <a:srcRect/>
            <a:stretch/>
          </p:blipFill>
          <p:spPr>
            <a:xfrm>
              <a:off x="7767443" y="2389985"/>
              <a:ext cx="662382" cy="1633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30" name="Google Shape;1530;p6"/>
            <p:cNvPicPr preferRelativeResize="0"/>
            <p:nvPr/>
          </p:nvPicPr>
          <p:blipFill rotWithShape="1">
            <a:blip r:embed="rId223">
              <a:alphaModFix/>
            </a:blip>
            <a:srcRect/>
            <a:stretch/>
          </p:blipFill>
          <p:spPr>
            <a:xfrm>
              <a:off x="8187464" y="2485960"/>
              <a:ext cx="384148" cy="7612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31" name="Google Shape;1531;p6"/>
            <p:cNvPicPr preferRelativeResize="0"/>
            <p:nvPr/>
          </p:nvPicPr>
          <p:blipFill rotWithShape="1">
            <a:blip r:embed="rId224">
              <a:alphaModFix/>
            </a:blip>
            <a:srcRect/>
            <a:stretch/>
          </p:blipFill>
          <p:spPr>
            <a:xfrm>
              <a:off x="8570643" y="2544372"/>
              <a:ext cx="255209" cy="5874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32" name="Google Shape;1532;p6"/>
            <p:cNvPicPr preferRelativeResize="0"/>
            <p:nvPr/>
          </p:nvPicPr>
          <p:blipFill rotWithShape="1">
            <a:blip r:embed="rId225">
              <a:alphaModFix/>
            </a:blip>
            <a:srcRect/>
            <a:stretch/>
          </p:blipFill>
          <p:spPr>
            <a:xfrm>
              <a:off x="8830452" y="2856777"/>
              <a:ext cx="114876" cy="287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33" name="Google Shape;1533;p6"/>
            <p:cNvPicPr preferRelativeResize="0"/>
            <p:nvPr/>
          </p:nvPicPr>
          <p:blipFill rotWithShape="1">
            <a:blip r:embed="rId226">
              <a:alphaModFix/>
            </a:blip>
            <a:srcRect/>
            <a:stretch/>
          </p:blipFill>
          <p:spPr>
            <a:xfrm>
              <a:off x="8847176" y="2850230"/>
              <a:ext cx="229523" cy="4684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34" name="Google Shape;1534;p6"/>
            <p:cNvPicPr preferRelativeResize="0"/>
            <p:nvPr/>
          </p:nvPicPr>
          <p:blipFill rotWithShape="1">
            <a:blip r:embed="rId227">
              <a:alphaModFix/>
            </a:blip>
            <a:srcRect/>
            <a:stretch/>
          </p:blipFill>
          <p:spPr>
            <a:xfrm>
              <a:off x="8369475" y="2853869"/>
              <a:ext cx="238246" cy="4764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35" name="Google Shape;1535;p6"/>
            <p:cNvPicPr preferRelativeResize="0"/>
            <p:nvPr/>
          </p:nvPicPr>
          <p:blipFill rotWithShape="1">
            <a:blip r:embed="rId228">
              <a:alphaModFix/>
            </a:blip>
            <a:srcRect/>
            <a:stretch/>
          </p:blipFill>
          <p:spPr>
            <a:xfrm>
              <a:off x="8246845" y="2860416"/>
              <a:ext cx="243815" cy="339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36" name="Google Shape;1536;p6"/>
            <p:cNvPicPr preferRelativeResize="0"/>
            <p:nvPr/>
          </p:nvPicPr>
          <p:blipFill rotWithShape="1">
            <a:blip r:embed="rId229">
              <a:alphaModFix/>
            </a:blip>
            <a:srcRect/>
            <a:stretch/>
          </p:blipFill>
          <p:spPr>
            <a:xfrm>
              <a:off x="7737149" y="2797643"/>
              <a:ext cx="360877" cy="4122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37" name="Google Shape;1537;p6"/>
            <p:cNvPicPr preferRelativeResize="0"/>
            <p:nvPr/>
          </p:nvPicPr>
          <p:blipFill rotWithShape="1">
            <a:blip r:embed="rId230">
              <a:alphaModFix/>
            </a:blip>
            <a:srcRect/>
            <a:stretch/>
          </p:blipFill>
          <p:spPr>
            <a:xfrm>
              <a:off x="8080095" y="2820667"/>
              <a:ext cx="217398" cy="394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38" name="Google Shape;1538;p6"/>
            <p:cNvPicPr preferRelativeResize="0"/>
            <p:nvPr/>
          </p:nvPicPr>
          <p:blipFill rotWithShape="1">
            <a:blip r:embed="rId231">
              <a:alphaModFix/>
            </a:blip>
            <a:srcRect/>
            <a:stretch/>
          </p:blipFill>
          <p:spPr>
            <a:xfrm>
              <a:off x="7575977" y="2453481"/>
              <a:ext cx="373002" cy="1929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39" name="Google Shape;1539;p6"/>
            <p:cNvPicPr preferRelativeResize="0"/>
            <p:nvPr/>
          </p:nvPicPr>
          <p:blipFill rotWithShape="1">
            <a:blip r:embed="rId232">
              <a:alphaModFix/>
            </a:blip>
            <a:srcRect/>
            <a:stretch/>
          </p:blipFill>
          <p:spPr>
            <a:xfrm>
              <a:off x="7596826" y="2063279"/>
              <a:ext cx="198982" cy="1071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0" name="Google Shape;1540;p6"/>
            <p:cNvPicPr preferRelativeResize="0"/>
            <p:nvPr/>
          </p:nvPicPr>
          <p:blipFill rotWithShape="1">
            <a:blip r:embed="rId233">
              <a:alphaModFix/>
            </a:blip>
            <a:srcRect/>
            <a:stretch/>
          </p:blipFill>
          <p:spPr>
            <a:xfrm>
              <a:off x="7328285" y="2159739"/>
              <a:ext cx="452253" cy="1871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1" name="Google Shape;1541;p6"/>
            <p:cNvPicPr preferRelativeResize="0"/>
            <p:nvPr/>
          </p:nvPicPr>
          <p:blipFill rotWithShape="1">
            <a:blip r:embed="rId234">
              <a:alphaModFix/>
            </a:blip>
            <a:srcRect/>
            <a:stretch/>
          </p:blipFill>
          <p:spPr>
            <a:xfrm>
              <a:off x="7612096" y="1962210"/>
              <a:ext cx="274356" cy="991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2" name="Google Shape;1542;p6"/>
            <p:cNvPicPr preferRelativeResize="0"/>
            <p:nvPr/>
          </p:nvPicPr>
          <p:blipFill rotWithShape="1">
            <a:blip r:embed="rId235">
              <a:alphaModFix/>
            </a:blip>
            <a:srcRect/>
            <a:stretch/>
          </p:blipFill>
          <p:spPr>
            <a:xfrm>
              <a:off x="9158374" y="1743605"/>
              <a:ext cx="13816" cy="269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3" name="Google Shape;1543;p6"/>
            <p:cNvPicPr preferRelativeResize="0"/>
            <p:nvPr/>
          </p:nvPicPr>
          <p:blipFill rotWithShape="1">
            <a:blip r:embed="rId236">
              <a:alphaModFix/>
            </a:blip>
            <a:srcRect/>
            <a:stretch/>
          </p:blipFill>
          <p:spPr>
            <a:xfrm>
              <a:off x="8798466" y="1745781"/>
              <a:ext cx="373724" cy="1020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4" name="Google Shape;1544;p6"/>
            <p:cNvPicPr preferRelativeResize="0"/>
            <p:nvPr/>
          </p:nvPicPr>
          <p:blipFill rotWithShape="1">
            <a:blip r:embed="rId237">
              <a:alphaModFix/>
            </a:blip>
            <a:srcRect/>
            <a:stretch/>
          </p:blipFill>
          <p:spPr>
            <a:xfrm>
              <a:off x="8994047" y="1753782"/>
              <a:ext cx="106884" cy="285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5" name="Google Shape;1545;p6"/>
            <p:cNvPicPr preferRelativeResize="0"/>
            <p:nvPr/>
          </p:nvPicPr>
          <p:blipFill rotWithShape="1">
            <a:blip r:embed="rId238">
              <a:alphaModFix/>
            </a:blip>
            <a:srcRect/>
            <a:stretch/>
          </p:blipFill>
          <p:spPr>
            <a:xfrm>
              <a:off x="8773503" y="1826486"/>
              <a:ext cx="245516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6" name="Google Shape;1546;p6"/>
            <p:cNvPicPr preferRelativeResize="0"/>
            <p:nvPr/>
          </p:nvPicPr>
          <p:blipFill rotWithShape="1">
            <a:blip r:embed="rId239">
              <a:alphaModFix/>
            </a:blip>
            <a:srcRect/>
            <a:stretch/>
          </p:blipFill>
          <p:spPr>
            <a:xfrm>
              <a:off x="8754355" y="1983781"/>
              <a:ext cx="253517" cy="2959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7" name="Google Shape;1547;p6"/>
            <p:cNvPicPr preferRelativeResize="0"/>
            <p:nvPr/>
          </p:nvPicPr>
          <p:blipFill rotWithShape="1">
            <a:blip r:embed="rId240">
              <a:alphaModFix/>
            </a:blip>
            <a:srcRect/>
            <a:stretch/>
          </p:blipFill>
          <p:spPr>
            <a:xfrm>
              <a:off x="8572335" y="2076849"/>
              <a:ext cx="301742" cy="1444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8" name="Google Shape;1548;p6"/>
            <p:cNvPicPr preferRelativeResize="0"/>
            <p:nvPr/>
          </p:nvPicPr>
          <p:blipFill rotWithShape="1">
            <a:blip r:embed="rId241">
              <a:alphaModFix/>
            </a:blip>
            <a:srcRect/>
            <a:stretch/>
          </p:blipFill>
          <p:spPr>
            <a:xfrm>
              <a:off x="8709275" y="2110782"/>
              <a:ext cx="125784" cy="3320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49" name="Google Shape;1549;p6"/>
            <p:cNvPicPr preferRelativeResize="0"/>
            <p:nvPr/>
          </p:nvPicPr>
          <p:blipFill rotWithShape="1">
            <a:blip r:embed="rId242">
              <a:alphaModFix/>
            </a:blip>
            <a:srcRect/>
            <a:stretch/>
          </p:blipFill>
          <p:spPr>
            <a:xfrm>
              <a:off x="8475390" y="2211851"/>
              <a:ext cx="296896" cy="1725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50" name="Google Shape;1550;p6"/>
            <p:cNvPicPr preferRelativeResize="0"/>
            <p:nvPr/>
          </p:nvPicPr>
          <p:blipFill rotWithShape="1">
            <a:blip r:embed="rId243">
              <a:alphaModFix/>
            </a:blip>
            <a:srcRect/>
            <a:stretch/>
          </p:blipFill>
          <p:spPr>
            <a:xfrm>
              <a:off x="8450427" y="1643268"/>
              <a:ext cx="2670" cy="167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51" name="Google Shape;1551;p6"/>
            <p:cNvPicPr preferRelativeResize="0"/>
            <p:nvPr/>
          </p:nvPicPr>
          <p:blipFill rotWithShape="1">
            <a:blip r:embed="rId244">
              <a:alphaModFix/>
            </a:blip>
            <a:srcRect/>
            <a:stretch/>
          </p:blipFill>
          <p:spPr>
            <a:xfrm>
              <a:off x="8345481" y="1620481"/>
              <a:ext cx="117061" cy="2190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52" name="Google Shape;1552;p6"/>
            <p:cNvPicPr preferRelativeResize="0"/>
            <p:nvPr/>
          </p:nvPicPr>
          <p:blipFill rotWithShape="1">
            <a:blip r:embed="rId245">
              <a:alphaModFix/>
            </a:blip>
            <a:srcRect/>
            <a:stretch/>
          </p:blipFill>
          <p:spPr>
            <a:xfrm>
              <a:off x="8027261" y="1669923"/>
              <a:ext cx="394563" cy="1444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53" name="Google Shape;1553;p6"/>
            <p:cNvPicPr preferRelativeResize="0"/>
            <p:nvPr/>
          </p:nvPicPr>
          <p:blipFill rotWithShape="1">
            <a:blip r:embed="rId246">
              <a:alphaModFix/>
            </a:blip>
            <a:srcRect/>
            <a:stretch/>
          </p:blipFill>
          <p:spPr>
            <a:xfrm>
              <a:off x="8220428" y="1785530"/>
              <a:ext cx="121185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54" name="Google Shape;1554;p6"/>
            <p:cNvPicPr preferRelativeResize="0"/>
            <p:nvPr/>
          </p:nvPicPr>
          <p:blipFill rotWithShape="1">
            <a:blip r:embed="rId247">
              <a:alphaModFix/>
            </a:blip>
            <a:srcRect/>
            <a:stretch/>
          </p:blipFill>
          <p:spPr>
            <a:xfrm>
              <a:off x="8505684" y="1511174"/>
              <a:ext cx="176680" cy="608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55" name="Google Shape;1555;p6"/>
            <p:cNvPicPr preferRelativeResize="0"/>
            <p:nvPr/>
          </p:nvPicPr>
          <p:blipFill rotWithShape="1">
            <a:blip r:embed="rId248">
              <a:alphaModFix/>
            </a:blip>
            <a:srcRect/>
            <a:stretch/>
          </p:blipFill>
          <p:spPr>
            <a:xfrm>
              <a:off x="9289252" y="2106420"/>
              <a:ext cx="35140" cy="838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56" name="Google Shape;1556;p6"/>
            <p:cNvPicPr preferRelativeResize="0"/>
            <p:nvPr/>
          </p:nvPicPr>
          <p:blipFill rotWithShape="1">
            <a:blip r:embed="rId249">
              <a:alphaModFix/>
            </a:blip>
            <a:srcRect/>
            <a:stretch/>
          </p:blipFill>
          <p:spPr>
            <a:xfrm>
              <a:off x="9330693" y="1958580"/>
              <a:ext cx="17931" cy="66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57" name="Google Shape;1557;p6"/>
            <p:cNvPicPr preferRelativeResize="0"/>
            <p:nvPr/>
          </p:nvPicPr>
          <p:blipFill rotWithShape="1">
            <a:blip r:embed="rId250">
              <a:alphaModFix/>
            </a:blip>
            <a:srcRect/>
            <a:stretch/>
          </p:blipFill>
          <p:spPr>
            <a:xfrm>
              <a:off x="9404375" y="1724210"/>
              <a:ext cx="58649" cy="7682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58" name="Google Shape;1558;p6"/>
          <p:cNvGrpSpPr/>
          <p:nvPr/>
        </p:nvGrpSpPr>
        <p:grpSpPr>
          <a:xfrm rot="-1260752">
            <a:off x="6114378" y="601741"/>
            <a:ext cx="1532685" cy="2190488"/>
            <a:chOff x="6499399" y="1201677"/>
            <a:chExt cx="3241858" cy="2227322"/>
          </a:xfrm>
        </p:grpSpPr>
        <p:pic>
          <p:nvPicPr>
            <p:cNvPr id="1559" name="Google Shape;1559;p6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9235933" y="1201677"/>
              <a:ext cx="505324" cy="768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0" name="Google Shape;1560;p6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9574993" y="1221309"/>
              <a:ext cx="152448" cy="2966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1" name="Google Shape;1561;p6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9256050" y="1511905"/>
              <a:ext cx="307073" cy="739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2" name="Google Shape;1562;p6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9460354" y="1531537"/>
              <a:ext cx="100337" cy="2312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3" name="Google Shape;1563;p6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9175821" y="1273905"/>
              <a:ext cx="77312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4" name="Google Shape;1564;p6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986778" y="1243602"/>
              <a:ext cx="245516" cy="213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5" name="Google Shape;1565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3397" y="1418837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6" name="Google Shape;1566;p6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9120563" y="1418837"/>
              <a:ext cx="53080" cy="160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7" name="Google Shape;1567;p6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8924251" y="1410352"/>
              <a:ext cx="244784" cy="91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8" name="Google Shape;1568;p6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8868024" y="1235610"/>
              <a:ext cx="123608" cy="2072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69" name="Google Shape;1569;p6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8681405" y="1243602"/>
              <a:ext cx="281626" cy="1301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0" name="Google Shape;1570;p6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9122264" y="1562554"/>
              <a:ext cx="136446" cy="17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1" name="Google Shape;1571;p6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8972239" y="1553108"/>
              <a:ext cx="247939" cy="746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2" name="Google Shape;1572;p6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9026773" y="1574679"/>
              <a:ext cx="110999" cy="2394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3" name="Google Shape;1573;p6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8856146" y="1615872"/>
              <a:ext cx="258363" cy="962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4" name="Google Shape;1574;p6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8831183" y="1618780"/>
              <a:ext cx="156563" cy="2089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5" name="Google Shape;1575;p6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8688427" y="1600611"/>
              <a:ext cx="289627" cy="1056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6" name="Google Shape;1576;p6"/>
            <p:cNvPicPr preferRelativeResize="0"/>
            <p:nvPr/>
          </p:nvPicPr>
          <p:blipFill rotWithShape="1">
            <a:blip r:embed="rId24">
              <a:alphaModFix/>
            </a:blip>
            <a:srcRect/>
            <a:stretch/>
          </p:blipFill>
          <p:spPr>
            <a:xfrm>
              <a:off x="8800642" y="1512627"/>
              <a:ext cx="118030" cy="2159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7" name="Google Shape;1577;p6"/>
            <p:cNvPicPr preferRelativeResize="0"/>
            <p:nvPr/>
          </p:nvPicPr>
          <p:blipFill rotWithShape="1">
            <a:blip r:embed="rId25">
              <a:alphaModFix/>
            </a:blip>
            <a:srcRect/>
            <a:stretch/>
          </p:blipFill>
          <p:spPr>
            <a:xfrm>
              <a:off x="8648925" y="1509967"/>
              <a:ext cx="251331" cy="1381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8" name="Google Shape;1578;p6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8757501" y="1455669"/>
              <a:ext cx="105183" cy="2043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79" name="Google Shape;1579;p6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8659587" y="1457855"/>
              <a:ext cx="188558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0" name="Google Shape;1580;p6"/>
            <p:cNvPicPr preferRelativeResize="0"/>
            <p:nvPr/>
          </p:nvPicPr>
          <p:blipFill rotWithShape="1">
            <a:blip r:embed="rId28">
              <a:alphaModFix/>
            </a:blip>
            <a:srcRect/>
            <a:stretch/>
          </p:blipFill>
          <p:spPr>
            <a:xfrm>
              <a:off x="8634139" y="1360426"/>
              <a:ext cx="63495" cy="1742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1" name="Google Shape;1581;p6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8458428" y="1360426"/>
              <a:ext cx="215222" cy="816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2" name="Google Shape;1582;p6"/>
            <p:cNvPicPr preferRelativeResize="0"/>
            <p:nvPr/>
          </p:nvPicPr>
          <p:blipFill rotWithShape="1">
            <a:blip r:embed="rId30">
              <a:alphaModFix/>
            </a:blip>
            <a:srcRect/>
            <a:stretch/>
          </p:blipFill>
          <p:spPr>
            <a:xfrm>
              <a:off x="9194246" y="1550191"/>
              <a:ext cx="51627" cy="87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3" name="Google Shape;1583;p6"/>
            <p:cNvPicPr preferRelativeResize="0"/>
            <p:nvPr/>
          </p:nvPicPr>
          <p:blipFill rotWithShape="1">
            <a:blip r:embed="rId31">
              <a:alphaModFix/>
            </a:blip>
            <a:srcRect/>
            <a:stretch/>
          </p:blipFill>
          <p:spPr>
            <a:xfrm>
              <a:off x="9260896" y="1736820"/>
              <a:ext cx="183712" cy="683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4" name="Google Shape;1584;p6"/>
            <p:cNvPicPr preferRelativeResize="0"/>
            <p:nvPr/>
          </p:nvPicPr>
          <p:blipFill rotWithShape="1">
            <a:blip r:embed="rId32">
              <a:alphaModFix/>
            </a:blip>
            <a:srcRect/>
            <a:stretch/>
          </p:blipFill>
          <p:spPr>
            <a:xfrm>
              <a:off x="9333847" y="1750874"/>
              <a:ext cx="104461" cy="229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5" name="Google Shape;1585;p6"/>
            <p:cNvPicPr preferRelativeResize="0"/>
            <p:nvPr/>
          </p:nvPicPr>
          <p:blipFill rotWithShape="1">
            <a:blip r:embed="rId33">
              <a:alphaModFix/>
            </a:blip>
            <a:srcRect/>
            <a:stretch/>
          </p:blipFill>
          <p:spPr>
            <a:xfrm>
              <a:off x="9034765" y="1805647"/>
              <a:ext cx="194136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6" name="Google Shape;1586;p6"/>
            <p:cNvPicPr preferRelativeResize="0"/>
            <p:nvPr/>
          </p:nvPicPr>
          <p:blipFill rotWithShape="1">
            <a:blip r:embed="rId34">
              <a:alphaModFix/>
            </a:blip>
            <a:srcRect/>
            <a:stretch/>
          </p:blipFill>
          <p:spPr>
            <a:xfrm>
              <a:off x="9153528" y="1799100"/>
              <a:ext cx="88459" cy="2144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7" name="Google Shape;1587;p6"/>
            <p:cNvPicPr preferRelativeResize="0"/>
            <p:nvPr/>
          </p:nvPicPr>
          <p:blipFill rotWithShape="1">
            <a:blip r:embed="rId35">
              <a:alphaModFix/>
            </a:blip>
            <a:srcRect/>
            <a:stretch/>
          </p:blipFill>
          <p:spPr>
            <a:xfrm>
              <a:off x="9311307" y="1963664"/>
              <a:ext cx="41925" cy="1827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8" name="Google Shape;1588;p6"/>
            <p:cNvPicPr preferRelativeResize="0"/>
            <p:nvPr/>
          </p:nvPicPr>
          <p:blipFill rotWithShape="1">
            <a:blip r:embed="rId36">
              <a:alphaModFix/>
            </a:blip>
            <a:srcRect/>
            <a:stretch/>
          </p:blipFill>
          <p:spPr>
            <a:xfrm>
              <a:off x="9079607" y="1968026"/>
              <a:ext cx="235823" cy="1177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89" name="Google Shape;1589;p6"/>
            <p:cNvPicPr preferRelativeResize="0"/>
            <p:nvPr/>
          </p:nvPicPr>
          <p:blipFill rotWithShape="1">
            <a:blip r:embed="rId37">
              <a:alphaModFix/>
            </a:blip>
            <a:srcRect/>
            <a:stretch/>
          </p:blipFill>
          <p:spPr>
            <a:xfrm>
              <a:off x="9096570" y="2005352"/>
              <a:ext cx="66888" cy="1972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0" name="Google Shape;1590;p6"/>
            <p:cNvPicPr preferRelativeResize="0"/>
            <p:nvPr/>
          </p:nvPicPr>
          <p:blipFill rotWithShape="1">
            <a:blip r:embed="rId38">
              <a:alphaModFix/>
            </a:blip>
            <a:srcRect/>
            <a:stretch/>
          </p:blipFill>
          <p:spPr>
            <a:xfrm>
              <a:off x="8995501" y="2209665"/>
              <a:ext cx="91613" cy="521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1" name="Google Shape;1591;p6"/>
            <p:cNvPicPr preferRelativeResize="0"/>
            <p:nvPr/>
          </p:nvPicPr>
          <p:blipFill rotWithShape="1">
            <a:blip r:embed="rId39">
              <a:alphaModFix/>
            </a:blip>
            <a:srcRect/>
            <a:stretch/>
          </p:blipFill>
          <p:spPr>
            <a:xfrm>
              <a:off x="9090032" y="2220327"/>
              <a:ext cx="8485" cy="1083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2" name="Google Shape;1592;p6"/>
            <p:cNvPicPr preferRelativeResize="0"/>
            <p:nvPr/>
          </p:nvPicPr>
          <p:blipFill rotWithShape="1">
            <a:blip r:embed="rId40">
              <a:alphaModFix/>
            </a:blip>
            <a:srcRect/>
            <a:stretch/>
          </p:blipFill>
          <p:spPr>
            <a:xfrm>
              <a:off x="8874562" y="2058195"/>
              <a:ext cx="215944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3" name="Google Shape;1593;p6"/>
            <p:cNvPicPr preferRelativeResize="0"/>
            <p:nvPr/>
          </p:nvPicPr>
          <p:blipFill rotWithShape="1">
            <a:blip r:embed="rId41">
              <a:alphaModFix/>
            </a:blip>
            <a:srcRect/>
            <a:stretch/>
          </p:blipFill>
          <p:spPr>
            <a:xfrm>
              <a:off x="9033311" y="2060371"/>
              <a:ext cx="45079" cy="1907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4" name="Google Shape;1594;p6"/>
            <p:cNvPicPr preferRelativeResize="0"/>
            <p:nvPr/>
          </p:nvPicPr>
          <p:blipFill rotWithShape="1">
            <a:blip r:embed="rId42">
              <a:alphaModFix/>
            </a:blip>
            <a:srcRect/>
            <a:stretch/>
          </p:blipFill>
          <p:spPr>
            <a:xfrm>
              <a:off x="8852754" y="1897983"/>
              <a:ext cx="174988" cy="253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5" name="Google Shape;1595;p6"/>
            <p:cNvPicPr preferRelativeResize="0"/>
            <p:nvPr/>
          </p:nvPicPr>
          <p:blipFill rotWithShape="1">
            <a:blip r:embed="rId43">
              <a:alphaModFix/>
            </a:blip>
            <a:srcRect/>
            <a:stretch/>
          </p:blipFill>
          <p:spPr>
            <a:xfrm>
              <a:off x="8619600" y="2122413"/>
              <a:ext cx="212552" cy="780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6" name="Google Shape;1596;p6"/>
            <p:cNvPicPr preferRelativeResize="0"/>
            <p:nvPr/>
          </p:nvPicPr>
          <p:blipFill rotWithShape="1">
            <a:blip r:embed="rId44">
              <a:alphaModFix/>
            </a:blip>
            <a:srcRect/>
            <a:stretch/>
          </p:blipFill>
          <p:spPr>
            <a:xfrm>
              <a:off x="8756779" y="2130899"/>
              <a:ext cx="75620" cy="1951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7" name="Google Shape;1597;p6"/>
            <p:cNvPicPr preferRelativeResize="0"/>
            <p:nvPr/>
          </p:nvPicPr>
          <p:blipFill rotWithShape="1">
            <a:blip r:embed="rId45">
              <a:alphaModFix/>
            </a:blip>
            <a:srcRect/>
            <a:stretch/>
          </p:blipFill>
          <p:spPr>
            <a:xfrm>
              <a:off x="8709275" y="2010445"/>
              <a:ext cx="206252" cy="8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8" name="Google Shape;1598;p6"/>
            <p:cNvPicPr preferRelativeResize="0"/>
            <p:nvPr/>
          </p:nvPicPr>
          <p:blipFill rotWithShape="1">
            <a:blip r:embed="rId46">
              <a:alphaModFix/>
            </a:blip>
            <a:srcRect/>
            <a:stretch/>
          </p:blipFill>
          <p:spPr>
            <a:xfrm>
              <a:off x="8556589" y="1979419"/>
              <a:ext cx="160934" cy="247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99" name="Google Shape;1599;p6"/>
            <p:cNvPicPr preferRelativeResize="0"/>
            <p:nvPr/>
          </p:nvPicPr>
          <p:blipFill rotWithShape="1">
            <a:blip r:embed="rId47">
              <a:alphaModFix/>
            </a:blip>
            <a:srcRect/>
            <a:stretch/>
          </p:blipFill>
          <p:spPr>
            <a:xfrm>
              <a:off x="8521686" y="2025716"/>
              <a:ext cx="179103" cy="1747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00" name="Google Shape;1600;p6"/>
            <p:cNvPicPr preferRelativeResize="0"/>
            <p:nvPr/>
          </p:nvPicPr>
          <p:blipFill rotWithShape="1">
            <a:blip r:embed="rId48">
              <a:alphaModFix/>
            </a:blip>
            <a:srcRect/>
            <a:stretch/>
          </p:blipFill>
          <p:spPr>
            <a:xfrm>
              <a:off x="8812036" y="2115144"/>
              <a:ext cx="53080" cy="276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01" name="Google Shape;1601;p6"/>
            <p:cNvPicPr preferRelativeResize="0"/>
            <p:nvPr/>
          </p:nvPicPr>
          <p:blipFill rotWithShape="1">
            <a:blip r:embed="rId49">
              <a:alphaModFix/>
            </a:blip>
            <a:srcRect/>
            <a:stretch/>
          </p:blipFill>
          <p:spPr>
            <a:xfrm>
              <a:off x="8682127" y="1843942"/>
              <a:ext cx="318467" cy="710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02" name="Google Shape;1602;p6"/>
            <p:cNvPicPr preferRelativeResize="0"/>
            <p:nvPr/>
          </p:nvPicPr>
          <p:blipFill rotWithShape="1">
            <a:blip r:embed="rId50">
              <a:alphaModFix/>
            </a:blip>
            <a:srcRect/>
            <a:stretch/>
          </p:blipFill>
          <p:spPr>
            <a:xfrm>
              <a:off x="8698129" y="1926832"/>
              <a:ext cx="49926" cy="104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03" name="Google Shape;1603;p6"/>
            <p:cNvPicPr preferRelativeResize="0"/>
            <p:nvPr/>
          </p:nvPicPr>
          <p:blipFill rotWithShape="1">
            <a:blip r:embed="rId51">
              <a:alphaModFix/>
            </a:blip>
            <a:srcRect/>
            <a:stretch/>
          </p:blipFill>
          <p:spPr>
            <a:xfrm>
              <a:off x="8776648" y="1813648"/>
              <a:ext cx="38779" cy="160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04" name="Google Shape;1604;p6"/>
            <p:cNvPicPr preferRelativeResize="0"/>
            <p:nvPr/>
          </p:nvPicPr>
          <p:blipFill rotWithShape="1">
            <a:blip r:embed="rId52">
              <a:alphaModFix/>
            </a:blip>
            <a:srcRect/>
            <a:stretch/>
          </p:blipFill>
          <p:spPr>
            <a:xfrm>
              <a:off x="8613300" y="1819948"/>
              <a:ext cx="202128" cy="436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05" name="Google Shape;1605;p6"/>
            <p:cNvPicPr preferRelativeResize="0"/>
            <p:nvPr/>
          </p:nvPicPr>
          <p:blipFill rotWithShape="1">
            <a:blip r:embed="rId53">
              <a:alphaModFix/>
            </a:blip>
            <a:srcRect/>
            <a:stretch/>
          </p:blipFill>
          <p:spPr>
            <a:xfrm>
              <a:off x="8662979" y="1717672"/>
              <a:ext cx="110029" cy="209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06" name="Google Shape;1606;p6"/>
            <p:cNvPicPr preferRelativeResize="0"/>
            <p:nvPr/>
          </p:nvPicPr>
          <p:blipFill rotWithShape="1">
            <a:blip r:embed="rId54">
              <a:alphaModFix/>
            </a:blip>
            <a:srcRect/>
            <a:stretch/>
          </p:blipFill>
          <p:spPr>
            <a:xfrm>
              <a:off x="8517325" y="1729788"/>
              <a:ext cx="250847" cy="819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07" name="Google Shape;1607;p6"/>
            <p:cNvPicPr preferRelativeResize="0"/>
            <p:nvPr/>
          </p:nvPicPr>
          <p:blipFill rotWithShape="1">
            <a:blip r:embed="rId55">
              <a:alphaModFix/>
            </a:blip>
            <a:srcRect/>
            <a:stretch/>
          </p:blipFill>
          <p:spPr>
            <a:xfrm>
              <a:off x="8762347" y="1719126"/>
              <a:ext cx="47503" cy="134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08" name="Google Shape;1608;p6"/>
            <p:cNvPicPr preferRelativeResize="0"/>
            <p:nvPr/>
          </p:nvPicPr>
          <p:blipFill rotWithShape="1">
            <a:blip r:embed="rId56">
              <a:alphaModFix/>
            </a:blip>
            <a:srcRect/>
            <a:stretch/>
          </p:blipFill>
          <p:spPr>
            <a:xfrm>
              <a:off x="8601907" y="1748689"/>
              <a:ext cx="182258" cy="651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09" name="Google Shape;1609;p6"/>
            <p:cNvPicPr preferRelativeResize="0"/>
            <p:nvPr/>
          </p:nvPicPr>
          <p:blipFill rotWithShape="1">
            <a:blip r:embed="rId57">
              <a:alphaModFix/>
            </a:blip>
            <a:srcRect/>
            <a:stretch/>
          </p:blipFill>
          <p:spPr>
            <a:xfrm>
              <a:off x="8763801" y="2237536"/>
              <a:ext cx="196559" cy="370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0" name="Google Shape;1610;p6"/>
            <p:cNvPicPr preferRelativeResize="0"/>
            <p:nvPr/>
          </p:nvPicPr>
          <p:blipFill rotWithShape="1">
            <a:blip r:embed="rId58">
              <a:alphaModFix/>
            </a:blip>
            <a:srcRect/>
            <a:stretch/>
          </p:blipFill>
          <p:spPr>
            <a:xfrm>
              <a:off x="8889833" y="2242145"/>
              <a:ext cx="50895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1" name="Google Shape;1611;p6"/>
            <p:cNvPicPr preferRelativeResize="0"/>
            <p:nvPr/>
          </p:nvPicPr>
          <p:blipFill rotWithShape="1">
            <a:blip r:embed="rId59">
              <a:alphaModFix/>
            </a:blip>
            <a:srcRect/>
            <a:stretch/>
          </p:blipFill>
          <p:spPr>
            <a:xfrm>
              <a:off x="8891287" y="2250146"/>
              <a:ext cx="124577" cy="15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2" name="Google Shape;1612;p6"/>
            <p:cNvPicPr preferRelativeResize="0"/>
            <p:nvPr/>
          </p:nvPicPr>
          <p:blipFill rotWithShape="1">
            <a:blip r:embed="rId60">
              <a:alphaModFix/>
            </a:blip>
            <a:srcRect/>
            <a:stretch/>
          </p:blipFill>
          <p:spPr>
            <a:xfrm>
              <a:off x="8971754" y="2232690"/>
              <a:ext cx="49688" cy="2137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3" name="Google Shape;1613;p6"/>
            <p:cNvPicPr preferRelativeResize="0"/>
            <p:nvPr/>
          </p:nvPicPr>
          <p:blipFill rotWithShape="1">
            <a:blip r:embed="rId61">
              <a:alphaModFix/>
            </a:blip>
            <a:srcRect/>
            <a:stretch/>
          </p:blipFill>
          <p:spPr>
            <a:xfrm>
              <a:off x="8729630" y="2368414"/>
              <a:ext cx="252538" cy="579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4" name="Google Shape;1614;p6"/>
            <p:cNvPicPr preferRelativeResize="0"/>
            <p:nvPr/>
          </p:nvPicPr>
          <p:blipFill rotWithShape="1">
            <a:blip r:embed="rId62">
              <a:alphaModFix/>
            </a:blip>
            <a:srcRect/>
            <a:stretch/>
          </p:blipFill>
          <p:spPr>
            <a:xfrm>
              <a:off x="9099724" y="2302011"/>
              <a:ext cx="16962" cy="1272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5" name="Google Shape;1615;p6"/>
            <p:cNvPicPr preferRelativeResize="0"/>
            <p:nvPr/>
          </p:nvPicPr>
          <p:blipFill rotWithShape="1">
            <a:blip r:embed="rId63">
              <a:alphaModFix/>
            </a:blip>
            <a:srcRect/>
            <a:stretch/>
          </p:blipFill>
          <p:spPr>
            <a:xfrm>
              <a:off x="8958669" y="2342967"/>
              <a:ext cx="134992" cy="7876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6" name="Google Shape;1616;p6"/>
            <p:cNvPicPr preferRelativeResize="0"/>
            <p:nvPr/>
          </p:nvPicPr>
          <p:blipFill rotWithShape="1">
            <a:blip r:embed="rId64">
              <a:alphaModFix/>
            </a:blip>
            <a:srcRect/>
            <a:stretch/>
          </p:blipFill>
          <p:spPr>
            <a:xfrm>
              <a:off x="9092455" y="2452027"/>
              <a:ext cx="16962" cy="154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7" name="Google Shape;1617;p6"/>
            <p:cNvPicPr preferRelativeResize="0"/>
            <p:nvPr/>
          </p:nvPicPr>
          <p:blipFill rotWithShape="1">
            <a:blip r:embed="rId65">
              <a:alphaModFix/>
            </a:blip>
            <a:srcRect/>
            <a:stretch/>
          </p:blipFill>
          <p:spPr>
            <a:xfrm>
              <a:off x="8932252" y="2537103"/>
              <a:ext cx="157295" cy="651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8" name="Google Shape;1618;p6"/>
            <p:cNvPicPr preferRelativeResize="0"/>
            <p:nvPr/>
          </p:nvPicPr>
          <p:blipFill rotWithShape="1">
            <a:blip r:embed="rId66">
              <a:alphaModFix/>
            </a:blip>
            <a:srcRect/>
            <a:stretch/>
          </p:blipFill>
          <p:spPr>
            <a:xfrm>
              <a:off x="9106262" y="2423918"/>
              <a:ext cx="5815" cy="593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19" name="Google Shape;1619;p6"/>
            <p:cNvPicPr preferRelativeResize="0"/>
            <p:nvPr/>
          </p:nvPicPr>
          <p:blipFill rotWithShape="1">
            <a:blip r:embed="rId67">
              <a:alphaModFix/>
            </a:blip>
            <a:srcRect/>
            <a:stretch/>
          </p:blipFill>
          <p:spPr>
            <a:xfrm>
              <a:off x="9062883" y="2141808"/>
              <a:ext cx="247939" cy="2360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0" name="Google Shape;1620;p6"/>
            <p:cNvPicPr preferRelativeResize="0"/>
            <p:nvPr/>
          </p:nvPicPr>
          <p:blipFill rotWithShape="1">
            <a:blip r:embed="rId68">
              <a:alphaModFix/>
            </a:blip>
            <a:srcRect/>
            <a:stretch/>
          </p:blipFill>
          <p:spPr>
            <a:xfrm>
              <a:off x="9186245" y="2317034"/>
              <a:ext cx="10661" cy="209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1" name="Google Shape;1621;p6"/>
            <p:cNvPicPr preferRelativeResize="0"/>
            <p:nvPr/>
          </p:nvPicPr>
          <p:blipFill rotWithShape="1">
            <a:blip r:embed="rId69">
              <a:alphaModFix/>
            </a:blip>
            <a:srcRect/>
            <a:stretch/>
          </p:blipFill>
          <p:spPr>
            <a:xfrm>
              <a:off x="9288036" y="2149077"/>
              <a:ext cx="8485" cy="2838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2" name="Google Shape;1622;p6"/>
            <p:cNvPicPr preferRelativeResize="0"/>
            <p:nvPr/>
          </p:nvPicPr>
          <p:blipFill rotWithShape="1">
            <a:blip r:embed="rId70">
              <a:alphaModFix/>
            </a:blip>
            <a:srcRect/>
            <a:stretch/>
          </p:blipFill>
          <p:spPr>
            <a:xfrm>
              <a:off x="9187214" y="2429003"/>
              <a:ext cx="104461" cy="123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3" name="Google Shape;1623;p6"/>
            <p:cNvPicPr preferRelativeResize="0"/>
            <p:nvPr/>
          </p:nvPicPr>
          <p:blipFill rotWithShape="1">
            <a:blip r:embed="rId71">
              <a:alphaModFix/>
            </a:blip>
            <a:srcRect/>
            <a:stretch/>
          </p:blipFill>
          <p:spPr>
            <a:xfrm>
              <a:off x="9258473" y="2449851"/>
              <a:ext cx="17693" cy="2275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4" name="Google Shape;1624;p6"/>
            <p:cNvPicPr preferRelativeResize="0"/>
            <p:nvPr/>
          </p:nvPicPr>
          <p:blipFill rotWithShape="1">
            <a:blip r:embed="rId72">
              <a:alphaModFix/>
            </a:blip>
            <a:srcRect/>
            <a:stretch/>
          </p:blipFill>
          <p:spPr>
            <a:xfrm>
              <a:off x="8499384" y="1643990"/>
              <a:ext cx="154140" cy="154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5" name="Google Shape;1625;p6"/>
            <p:cNvPicPr preferRelativeResize="0"/>
            <p:nvPr/>
          </p:nvPicPr>
          <p:blipFill rotWithShape="1">
            <a:blip r:embed="rId73">
              <a:alphaModFix/>
            </a:blip>
            <a:srcRect/>
            <a:stretch/>
          </p:blipFill>
          <p:spPr>
            <a:xfrm>
              <a:off x="8439518" y="1662168"/>
              <a:ext cx="190012" cy="470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6" name="Google Shape;1626;p6"/>
            <p:cNvPicPr preferRelativeResize="0"/>
            <p:nvPr/>
          </p:nvPicPr>
          <p:blipFill rotWithShape="1">
            <a:blip r:embed="rId74">
              <a:alphaModFix/>
            </a:blip>
            <a:srcRect/>
            <a:stretch/>
          </p:blipFill>
          <p:spPr>
            <a:xfrm>
              <a:off x="8606753" y="1533713"/>
              <a:ext cx="25932" cy="1366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7" name="Google Shape;1627;p6"/>
            <p:cNvPicPr preferRelativeResize="0"/>
            <p:nvPr/>
          </p:nvPicPr>
          <p:blipFill rotWithShape="1">
            <a:blip r:embed="rId75">
              <a:alphaModFix/>
            </a:blip>
            <a:srcRect/>
            <a:stretch/>
          </p:blipFill>
          <p:spPr>
            <a:xfrm>
              <a:off x="8444127" y="1569101"/>
              <a:ext cx="160440" cy="644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8" name="Google Shape;1628;p6"/>
            <p:cNvPicPr preferRelativeResize="0"/>
            <p:nvPr/>
          </p:nvPicPr>
          <p:blipFill rotWithShape="1">
            <a:blip r:embed="rId76">
              <a:alphaModFix/>
            </a:blip>
            <a:srcRect/>
            <a:stretch/>
          </p:blipFill>
          <p:spPr>
            <a:xfrm>
              <a:off x="8287801" y="1447915"/>
              <a:ext cx="166265" cy="2641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9" name="Google Shape;1629;p6"/>
            <p:cNvPicPr preferRelativeResize="0"/>
            <p:nvPr/>
          </p:nvPicPr>
          <p:blipFill rotWithShape="1">
            <a:blip r:embed="rId77">
              <a:alphaModFix/>
            </a:blip>
            <a:srcRect/>
            <a:stretch/>
          </p:blipFill>
          <p:spPr>
            <a:xfrm>
              <a:off x="8363175" y="1667746"/>
              <a:ext cx="36356" cy="1696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30" name="Google Shape;1630;p6"/>
            <p:cNvPicPr preferRelativeResize="0"/>
            <p:nvPr/>
          </p:nvPicPr>
          <p:blipFill rotWithShape="1">
            <a:blip r:embed="rId78">
              <a:alphaModFix/>
            </a:blip>
            <a:srcRect/>
            <a:stretch/>
          </p:blipFill>
          <p:spPr>
            <a:xfrm>
              <a:off x="8145292" y="1573225"/>
              <a:ext cx="220553" cy="41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31" name="Google Shape;1631;p6"/>
            <p:cNvPicPr preferRelativeResize="0"/>
            <p:nvPr/>
          </p:nvPicPr>
          <p:blipFill rotWithShape="1">
            <a:blip r:embed="rId79">
              <a:alphaModFix/>
            </a:blip>
            <a:srcRect/>
            <a:stretch/>
          </p:blipFill>
          <p:spPr>
            <a:xfrm>
              <a:off x="8067979" y="1514813"/>
              <a:ext cx="149294" cy="601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32" name="Google Shape;1632;p6"/>
            <p:cNvPicPr preferRelativeResize="0"/>
            <p:nvPr/>
          </p:nvPicPr>
          <p:blipFill rotWithShape="1">
            <a:blip r:embed="rId80">
              <a:alphaModFix/>
            </a:blip>
            <a:srcRect/>
            <a:stretch/>
          </p:blipFill>
          <p:spPr>
            <a:xfrm>
              <a:off x="8073795" y="1617326"/>
              <a:ext cx="59618" cy="192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33" name="Google Shape;1633;p6"/>
            <p:cNvPicPr preferRelativeResize="0"/>
            <p:nvPr/>
          </p:nvPicPr>
          <p:blipFill rotWithShape="1">
            <a:blip r:embed="rId81">
              <a:alphaModFix/>
            </a:blip>
            <a:srcRect/>
            <a:stretch/>
          </p:blipFill>
          <p:spPr>
            <a:xfrm>
              <a:off x="7976128" y="1676470"/>
              <a:ext cx="124330" cy="1010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34" name="Google Shape;1634;p6"/>
            <p:cNvPicPr preferRelativeResize="0"/>
            <p:nvPr/>
          </p:nvPicPr>
          <p:blipFill rotWithShape="1">
            <a:blip r:embed="rId82">
              <a:alphaModFix/>
            </a:blip>
            <a:srcRect/>
            <a:stretch/>
          </p:blipFill>
          <p:spPr>
            <a:xfrm>
              <a:off x="7985574" y="1629689"/>
              <a:ext cx="104461" cy="35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35" name="Google Shape;1635;p6"/>
            <p:cNvPicPr preferRelativeResize="0"/>
            <p:nvPr/>
          </p:nvPicPr>
          <p:blipFill rotWithShape="1">
            <a:blip r:embed="rId83">
              <a:alphaModFix/>
            </a:blip>
            <a:srcRect/>
            <a:stretch/>
          </p:blipFill>
          <p:spPr>
            <a:xfrm>
              <a:off x="8021683" y="1516267"/>
              <a:ext cx="71496" cy="168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36" name="Google Shape;1636;p6"/>
            <p:cNvPicPr preferRelativeResize="0"/>
            <p:nvPr/>
          </p:nvPicPr>
          <p:blipFill rotWithShape="1">
            <a:blip r:embed="rId84">
              <a:alphaModFix/>
            </a:blip>
            <a:srcRect/>
            <a:stretch/>
          </p:blipFill>
          <p:spPr>
            <a:xfrm>
              <a:off x="7829979" y="1507059"/>
              <a:ext cx="223945" cy="1243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37" name="Google Shape;1637;p6"/>
            <p:cNvPicPr preferRelativeResize="0"/>
            <p:nvPr/>
          </p:nvPicPr>
          <p:blipFill rotWithShape="1">
            <a:blip r:embed="rId85">
              <a:alphaModFix/>
            </a:blip>
            <a:srcRect/>
            <a:stretch/>
          </p:blipFill>
          <p:spPr>
            <a:xfrm>
              <a:off x="8139476" y="1449854"/>
              <a:ext cx="277511" cy="276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38" name="Google Shape;1638;p6"/>
            <p:cNvPicPr preferRelativeResize="0"/>
            <p:nvPr/>
          </p:nvPicPr>
          <p:blipFill rotWithShape="1">
            <a:blip r:embed="rId86">
              <a:alphaModFix/>
            </a:blip>
            <a:srcRect/>
            <a:stretch/>
          </p:blipFill>
          <p:spPr>
            <a:xfrm>
              <a:off x="7983150" y="1457370"/>
              <a:ext cx="174988" cy="65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39" name="Google Shape;1639;p6"/>
            <p:cNvPicPr preferRelativeResize="0"/>
            <p:nvPr/>
          </p:nvPicPr>
          <p:blipFill rotWithShape="1">
            <a:blip r:embed="rId87">
              <a:alphaModFix/>
            </a:blip>
            <a:srcRect/>
            <a:stretch/>
          </p:blipFill>
          <p:spPr>
            <a:xfrm>
              <a:off x="8059978" y="1484519"/>
              <a:ext cx="91613" cy="188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40" name="Google Shape;1640;p6"/>
            <p:cNvPicPr preferRelativeResize="0"/>
            <p:nvPr/>
          </p:nvPicPr>
          <p:blipFill rotWithShape="1">
            <a:blip r:embed="rId88">
              <a:alphaModFix/>
            </a:blip>
            <a:srcRect/>
            <a:stretch/>
          </p:blipFill>
          <p:spPr>
            <a:xfrm>
              <a:off x="8048109" y="1810009"/>
              <a:ext cx="25932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41" name="Google Shape;1641;p6"/>
            <p:cNvPicPr preferRelativeResize="0"/>
            <p:nvPr/>
          </p:nvPicPr>
          <p:blipFill rotWithShape="1">
            <a:blip r:embed="rId89">
              <a:alphaModFix/>
            </a:blip>
            <a:srcRect/>
            <a:stretch/>
          </p:blipFill>
          <p:spPr>
            <a:xfrm>
              <a:off x="7926192" y="1864059"/>
              <a:ext cx="139601" cy="710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42" name="Google Shape;1642;p6"/>
            <p:cNvPicPr preferRelativeResize="0"/>
            <p:nvPr/>
          </p:nvPicPr>
          <p:blipFill rotWithShape="1">
            <a:blip r:embed="rId90">
              <a:alphaModFix/>
            </a:blip>
            <a:srcRect/>
            <a:stretch/>
          </p:blipFill>
          <p:spPr>
            <a:xfrm>
              <a:off x="8166625" y="1711857"/>
              <a:ext cx="97191" cy="2115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43" name="Google Shape;1643;p6"/>
            <p:cNvPicPr preferRelativeResize="0"/>
            <p:nvPr/>
          </p:nvPicPr>
          <p:blipFill rotWithShape="1">
            <a:blip r:embed="rId91">
              <a:alphaModFix/>
            </a:blip>
            <a:srcRect/>
            <a:stretch/>
          </p:blipFill>
          <p:spPr>
            <a:xfrm>
              <a:off x="8058524" y="1819948"/>
              <a:ext cx="143725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44" name="Google Shape;1644;p6"/>
            <p:cNvPicPr preferRelativeResize="0"/>
            <p:nvPr/>
          </p:nvPicPr>
          <p:blipFill rotWithShape="1">
            <a:blip r:embed="rId92">
              <a:alphaModFix/>
            </a:blip>
            <a:srcRect/>
            <a:stretch/>
          </p:blipFill>
          <p:spPr>
            <a:xfrm>
              <a:off x="8097066" y="1695370"/>
              <a:ext cx="162141" cy="34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45" name="Google Shape;1645;p6"/>
            <p:cNvPicPr preferRelativeResize="0"/>
            <p:nvPr/>
          </p:nvPicPr>
          <p:blipFill rotWithShape="1">
            <a:blip r:embed="rId93">
              <a:alphaModFix/>
            </a:blip>
            <a:srcRect/>
            <a:stretch/>
          </p:blipFill>
          <p:spPr>
            <a:xfrm>
              <a:off x="8224305" y="1789654"/>
              <a:ext cx="68351" cy="2493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46" name="Google Shape;1646;p6"/>
            <p:cNvPicPr preferRelativeResize="0"/>
            <p:nvPr/>
          </p:nvPicPr>
          <p:blipFill rotWithShape="1">
            <a:blip r:embed="rId94">
              <a:alphaModFix/>
            </a:blip>
            <a:srcRect/>
            <a:stretch/>
          </p:blipFill>
          <p:spPr>
            <a:xfrm>
              <a:off x="8092942" y="2056010"/>
              <a:ext cx="134023" cy="845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47" name="Google Shape;1647;p6"/>
            <p:cNvPicPr preferRelativeResize="0"/>
            <p:nvPr/>
          </p:nvPicPr>
          <p:blipFill rotWithShape="1">
            <a:blip r:embed="rId95">
              <a:alphaModFix/>
            </a:blip>
            <a:srcRect/>
            <a:stretch/>
          </p:blipFill>
          <p:spPr>
            <a:xfrm>
              <a:off x="8218974" y="2027169"/>
              <a:ext cx="58649" cy="1902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48" name="Google Shape;1648;p6"/>
            <p:cNvPicPr preferRelativeResize="0"/>
            <p:nvPr/>
          </p:nvPicPr>
          <p:blipFill rotWithShape="1">
            <a:blip r:embed="rId96">
              <a:alphaModFix/>
            </a:blip>
            <a:srcRect/>
            <a:stretch/>
          </p:blipFill>
          <p:spPr>
            <a:xfrm>
              <a:off x="8232297" y="2019900"/>
              <a:ext cx="62042" cy="210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49" name="Google Shape;1649;p6"/>
            <p:cNvPicPr preferRelativeResize="0"/>
            <p:nvPr/>
          </p:nvPicPr>
          <p:blipFill rotWithShape="1">
            <a:blip r:embed="rId97">
              <a:alphaModFix/>
            </a:blip>
            <a:srcRect/>
            <a:stretch/>
          </p:blipFill>
          <p:spPr>
            <a:xfrm>
              <a:off x="8260415" y="2017715"/>
              <a:ext cx="12362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50" name="Google Shape;1650;p6"/>
            <p:cNvPicPr preferRelativeResize="0"/>
            <p:nvPr/>
          </p:nvPicPr>
          <p:blipFill rotWithShape="1">
            <a:blip r:embed="rId98">
              <a:alphaModFix/>
            </a:blip>
            <a:srcRect/>
            <a:stretch/>
          </p:blipFill>
          <p:spPr>
            <a:xfrm>
              <a:off x="8198857" y="1834487"/>
              <a:ext cx="175711" cy="127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51" name="Google Shape;1651;p6"/>
            <p:cNvPicPr preferRelativeResize="0"/>
            <p:nvPr/>
          </p:nvPicPr>
          <p:blipFill rotWithShape="1">
            <a:blip r:embed="rId99">
              <a:alphaModFix/>
            </a:blip>
            <a:srcRect/>
            <a:stretch/>
          </p:blipFill>
          <p:spPr>
            <a:xfrm>
              <a:off x="8355183" y="1851696"/>
              <a:ext cx="19385" cy="1965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52" name="Google Shape;1652;p6"/>
            <p:cNvPicPr preferRelativeResize="0"/>
            <p:nvPr/>
          </p:nvPicPr>
          <p:blipFill rotWithShape="1">
            <a:blip r:embed="rId100">
              <a:alphaModFix/>
            </a:blip>
            <a:srcRect/>
            <a:stretch/>
          </p:blipFill>
          <p:spPr>
            <a:xfrm>
              <a:off x="8375053" y="2045101"/>
              <a:ext cx="13085" cy="1388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53" name="Google Shape;1653;p6"/>
            <p:cNvPicPr preferRelativeResize="0"/>
            <p:nvPr/>
          </p:nvPicPr>
          <p:blipFill rotWithShape="1">
            <a:blip r:embed="rId101">
              <a:alphaModFix/>
            </a:blip>
            <a:srcRect/>
            <a:stretch/>
          </p:blipFill>
          <p:spPr>
            <a:xfrm>
              <a:off x="8231575" y="2030077"/>
              <a:ext cx="120453" cy="102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54" name="Google Shape;1654;p6"/>
            <p:cNvPicPr preferRelativeResize="0"/>
            <p:nvPr/>
          </p:nvPicPr>
          <p:blipFill rotWithShape="1">
            <a:blip r:embed="rId102">
              <a:alphaModFix/>
            </a:blip>
            <a:srcRect/>
            <a:stretch/>
          </p:blipFill>
          <p:spPr>
            <a:xfrm>
              <a:off x="8314950" y="1815824"/>
              <a:ext cx="199951" cy="66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55" name="Google Shape;1655;p6"/>
            <p:cNvPicPr preferRelativeResize="0"/>
            <p:nvPr/>
          </p:nvPicPr>
          <p:blipFill rotWithShape="1">
            <a:blip r:embed="rId103">
              <a:alphaModFix/>
            </a:blip>
            <a:srcRect/>
            <a:stretch/>
          </p:blipFill>
          <p:spPr>
            <a:xfrm>
              <a:off x="8398325" y="1851696"/>
              <a:ext cx="46771" cy="161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56" name="Google Shape;1656;p6"/>
            <p:cNvPicPr preferRelativeResize="0"/>
            <p:nvPr/>
          </p:nvPicPr>
          <p:blipFill rotWithShape="1">
            <a:blip r:embed="rId104">
              <a:alphaModFix/>
            </a:blip>
            <a:srcRect/>
            <a:stretch/>
          </p:blipFill>
          <p:spPr>
            <a:xfrm>
              <a:off x="8258961" y="1702402"/>
              <a:ext cx="187104" cy="102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57" name="Google Shape;1657;p6"/>
            <p:cNvPicPr preferRelativeResize="0"/>
            <p:nvPr/>
          </p:nvPicPr>
          <p:blipFill rotWithShape="1">
            <a:blip r:embed="rId105">
              <a:alphaModFix/>
            </a:blip>
            <a:srcRect/>
            <a:stretch/>
          </p:blipFill>
          <p:spPr>
            <a:xfrm>
              <a:off x="8356637" y="1742873"/>
              <a:ext cx="30778" cy="210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58" name="Google Shape;1658;p6"/>
            <p:cNvPicPr preferRelativeResize="0"/>
            <p:nvPr/>
          </p:nvPicPr>
          <p:blipFill rotWithShape="1">
            <a:blip r:embed="rId106">
              <a:alphaModFix/>
            </a:blip>
            <a:srcRect/>
            <a:stretch/>
          </p:blipFill>
          <p:spPr>
            <a:xfrm>
              <a:off x="8347914" y="1780446"/>
              <a:ext cx="155841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59" name="Google Shape;1659;p6"/>
            <p:cNvPicPr preferRelativeResize="0"/>
            <p:nvPr/>
          </p:nvPicPr>
          <p:blipFill rotWithShape="1">
            <a:blip r:embed="rId107">
              <a:alphaModFix/>
            </a:blip>
            <a:srcRect/>
            <a:stretch/>
          </p:blipFill>
          <p:spPr>
            <a:xfrm>
              <a:off x="8482422" y="1794016"/>
              <a:ext cx="21570" cy="2283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60" name="Google Shape;1660;p6"/>
            <p:cNvPicPr preferRelativeResize="0"/>
            <p:nvPr/>
          </p:nvPicPr>
          <p:blipFill rotWithShape="1">
            <a:blip r:embed="rId108">
              <a:alphaModFix/>
            </a:blip>
            <a:srcRect/>
            <a:stretch/>
          </p:blipFill>
          <p:spPr>
            <a:xfrm>
              <a:off x="8384023" y="1863812"/>
              <a:ext cx="211829" cy="104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61" name="Google Shape;1661;p6"/>
            <p:cNvPicPr preferRelativeResize="0"/>
            <p:nvPr/>
          </p:nvPicPr>
          <p:blipFill rotWithShape="1">
            <a:blip r:embed="rId109">
              <a:alphaModFix/>
            </a:blip>
            <a:srcRect/>
            <a:stretch/>
          </p:blipFill>
          <p:spPr>
            <a:xfrm>
              <a:off x="8520470" y="1944764"/>
              <a:ext cx="8970" cy="1972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62" name="Google Shape;1662;p6"/>
            <p:cNvPicPr preferRelativeResize="0"/>
            <p:nvPr/>
          </p:nvPicPr>
          <p:blipFill rotWithShape="1">
            <a:blip r:embed="rId110">
              <a:alphaModFix/>
            </a:blip>
            <a:srcRect/>
            <a:stretch/>
          </p:blipFill>
          <p:spPr>
            <a:xfrm>
              <a:off x="8456005" y="1977966"/>
              <a:ext cx="110029" cy="1502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63" name="Google Shape;1663;p6"/>
            <p:cNvPicPr preferRelativeResize="0"/>
            <p:nvPr/>
          </p:nvPicPr>
          <p:blipFill rotWithShape="1">
            <a:blip r:embed="rId111">
              <a:alphaModFix/>
            </a:blip>
            <a:srcRect/>
            <a:stretch/>
          </p:blipFill>
          <p:spPr>
            <a:xfrm>
              <a:off x="8393469" y="1993236"/>
              <a:ext cx="146148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64" name="Google Shape;1664;p6"/>
            <p:cNvPicPr preferRelativeResize="0"/>
            <p:nvPr/>
          </p:nvPicPr>
          <p:blipFill rotWithShape="1">
            <a:blip r:embed="rId112">
              <a:alphaModFix/>
            </a:blip>
            <a:srcRect/>
            <a:stretch/>
          </p:blipFill>
          <p:spPr>
            <a:xfrm>
              <a:off x="8462552" y="2138168"/>
              <a:ext cx="52349" cy="166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65" name="Google Shape;1665;p6"/>
            <p:cNvPicPr preferRelativeResize="0"/>
            <p:nvPr/>
          </p:nvPicPr>
          <p:blipFill rotWithShape="1">
            <a:blip r:embed="rId113">
              <a:alphaModFix/>
            </a:blip>
            <a:srcRect/>
            <a:stretch/>
          </p:blipFill>
          <p:spPr>
            <a:xfrm>
              <a:off x="8307680" y="2164832"/>
              <a:ext cx="220791" cy="69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66" name="Google Shape;1666;p6"/>
            <p:cNvPicPr preferRelativeResize="0"/>
            <p:nvPr/>
          </p:nvPicPr>
          <p:blipFill rotWithShape="1">
            <a:blip r:embed="rId114">
              <a:alphaModFix/>
            </a:blip>
            <a:srcRect/>
            <a:stretch/>
          </p:blipFill>
          <p:spPr>
            <a:xfrm>
              <a:off x="8528956" y="2199488"/>
              <a:ext cx="89912" cy="110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67" name="Google Shape;1667;p6"/>
            <p:cNvPicPr preferRelativeResize="0"/>
            <p:nvPr/>
          </p:nvPicPr>
          <p:blipFill rotWithShape="1">
            <a:blip r:embed="rId115">
              <a:alphaModFix/>
            </a:blip>
            <a:srcRect/>
            <a:stretch/>
          </p:blipFill>
          <p:spPr>
            <a:xfrm>
              <a:off x="8376754" y="2171370"/>
              <a:ext cx="223945" cy="860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68" name="Google Shape;1668;p6"/>
            <p:cNvPicPr preferRelativeResize="0"/>
            <p:nvPr/>
          </p:nvPicPr>
          <p:blipFill rotWithShape="1">
            <a:blip r:embed="rId116">
              <a:alphaModFix/>
            </a:blip>
            <a:srcRect/>
            <a:stretch/>
          </p:blipFill>
          <p:spPr>
            <a:xfrm>
              <a:off x="8598030" y="2252807"/>
              <a:ext cx="27386" cy="2195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69" name="Google Shape;1669;p6"/>
            <p:cNvPicPr preferRelativeResize="0"/>
            <p:nvPr/>
          </p:nvPicPr>
          <p:blipFill rotWithShape="1">
            <a:blip r:embed="rId117">
              <a:alphaModFix/>
            </a:blip>
            <a:srcRect/>
            <a:stretch/>
          </p:blipFill>
          <p:spPr>
            <a:xfrm>
              <a:off x="8364629" y="2356783"/>
              <a:ext cx="244784" cy="110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70" name="Google Shape;1670;p6"/>
            <p:cNvPicPr preferRelativeResize="0"/>
            <p:nvPr/>
          </p:nvPicPr>
          <p:blipFill rotWithShape="1">
            <a:blip r:embed="rId118">
              <a:alphaModFix/>
            </a:blip>
            <a:srcRect/>
            <a:stretch/>
          </p:blipFill>
          <p:spPr>
            <a:xfrm>
              <a:off x="8294101" y="2465121"/>
              <a:ext cx="79497" cy="1061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71" name="Google Shape;1671;p6"/>
            <p:cNvPicPr preferRelativeResize="0"/>
            <p:nvPr/>
          </p:nvPicPr>
          <p:blipFill rotWithShape="1">
            <a:blip r:embed="rId119">
              <a:alphaModFix/>
            </a:blip>
            <a:srcRect/>
            <a:stretch/>
          </p:blipFill>
          <p:spPr>
            <a:xfrm>
              <a:off x="8209282" y="2438942"/>
              <a:ext cx="149294" cy="506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72" name="Google Shape;1672;p6"/>
            <p:cNvPicPr preferRelativeResize="0"/>
            <p:nvPr/>
          </p:nvPicPr>
          <p:blipFill rotWithShape="1">
            <a:blip r:embed="rId120">
              <a:alphaModFix/>
            </a:blip>
            <a:srcRect/>
            <a:stretch/>
          </p:blipFill>
          <p:spPr>
            <a:xfrm>
              <a:off x="8533080" y="2320674"/>
              <a:ext cx="193404" cy="91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73" name="Google Shape;1673;p6"/>
            <p:cNvPicPr preferRelativeResize="0"/>
            <p:nvPr/>
          </p:nvPicPr>
          <p:blipFill rotWithShape="1">
            <a:blip r:embed="rId121">
              <a:alphaModFix/>
            </a:blip>
            <a:srcRect/>
            <a:stretch/>
          </p:blipFill>
          <p:spPr>
            <a:xfrm>
              <a:off x="8634871" y="2328665"/>
              <a:ext cx="59618" cy="1805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74" name="Google Shape;1674;p6"/>
            <p:cNvPicPr preferRelativeResize="0"/>
            <p:nvPr/>
          </p:nvPicPr>
          <p:blipFill rotWithShape="1">
            <a:blip r:embed="rId122">
              <a:alphaModFix/>
            </a:blip>
            <a:srcRect/>
            <a:stretch/>
          </p:blipFill>
          <p:spPr>
            <a:xfrm>
              <a:off x="8581067" y="2389263"/>
              <a:ext cx="30778" cy="18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75" name="Google Shape;1675;p6"/>
            <p:cNvPicPr preferRelativeResize="0"/>
            <p:nvPr/>
          </p:nvPicPr>
          <p:blipFill rotWithShape="1">
            <a:blip r:embed="rId123">
              <a:alphaModFix/>
            </a:blip>
            <a:srcRect/>
            <a:stretch/>
          </p:blipFill>
          <p:spPr>
            <a:xfrm>
              <a:off x="8542525" y="2415917"/>
              <a:ext cx="174257" cy="794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76" name="Google Shape;1676;p6"/>
            <p:cNvPicPr preferRelativeResize="0"/>
            <p:nvPr/>
          </p:nvPicPr>
          <p:blipFill rotWithShape="1">
            <a:blip r:embed="rId124">
              <a:alphaModFix/>
            </a:blip>
            <a:srcRect/>
            <a:stretch/>
          </p:blipFill>
          <p:spPr>
            <a:xfrm>
              <a:off x="8668557" y="2418103"/>
              <a:ext cx="16239" cy="1388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77" name="Google Shape;1677;p6"/>
            <p:cNvPicPr preferRelativeResize="0"/>
            <p:nvPr/>
          </p:nvPicPr>
          <p:blipFill rotWithShape="1">
            <a:blip r:embed="rId125">
              <a:alphaModFix/>
            </a:blip>
            <a:srcRect/>
            <a:stretch/>
          </p:blipFill>
          <p:spPr>
            <a:xfrm>
              <a:off x="8606031" y="2436034"/>
              <a:ext cx="216676" cy="918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78" name="Google Shape;1678;p6"/>
            <p:cNvPicPr preferRelativeResize="0"/>
            <p:nvPr/>
          </p:nvPicPr>
          <p:blipFill rotWithShape="1">
            <a:blip r:embed="rId126">
              <a:alphaModFix/>
            </a:blip>
            <a:srcRect/>
            <a:stretch/>
          </p:blipFill>
          <p:spPr>
            <a:xfrm>
              <a:off x="8785372" y="2443304"/>
              <a:ext cx="14785" cy="1539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79" name="Google Shape;1679;p6"/>
            <p:cNvPicPr preferRelativeResize="0"/>
            <p:nvPr/>
          </p:nvPicPr>
          <p:blipFill rotWithShape="1">
            <a:blip r:embed="rId127">
              <a:alphaModFix/>
            </a:blip>
            <a:srcRect/>
            <a:stretch/>
          </p:blipFill>
          <p:spPr>
            <a:xfrm>
              <a:off x="8742962" y="2434096"/>
              <a:ext cx="133301" cy="550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80" name="Google Shape;1680;p6"/>
            <p:cNvPicPr preferRelativeResize="0"/>
            <p:nvPr/>
          </p:nvPicPr>
          <p:blipFill rotWithShape="1">
            <a:blip r:embed="rId128">
              <a:alphaModFix/>
            </a:blip>
            <a:srcRect/>
            <a:stretch/>
          </p:blipFill>
          <p:spPr>
            <a:xfrm>
              <a:off x="8843299" y="2452027"/>
              <a:ext cx="21808" cy="1805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81" name="Google Shape;1681;p6"/>
            <p:cNvPicPr preferRelativeResize="0"/>
            <p:nvPr/>
          </p:nvPicPr>
          <p:blipFill rotWithShape="1">
            <a:blip r:embed="rId129">
              <a:alphaModFix/>
            </a:blip>
            <a:srcRect/>
            <a:stretch/>
          </p:blipFill>
          <p:spPr>
            <a:xfrm>
              <a:off x="8710245" y="2527163"/>
              <a:ext cx="149294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82" name="Google Shape;1682;p6"/>
            <p:cNvPicPr preferRelativeResize="0"/>
            <p:nvPr/>
          </p:nvPicPr>
          <p:blipFill rotWithShape="1">
            <a:blip r:embed="rId130">
              <a:alphaModFix/>
            </a:blip>
            <a:srcRect/>
            <a:stretch/>
          </p:blipFill>
          <p:spPr>
            <a:xfrm>
              <a:off x="8838453" y="2422465"/>
              <a:ext cx="154140" cy="153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83" name="Google Shape;1683;p6"/>
            <p:cNvPicPr preferRelativeResize="0"/>
            <p:nvPr/>
          </p:nvPicPr>
          <p:blipFill rotWithShape="1">
            <a:blip r:embed="rId131">
              <a:alphaModFix/>
            </a:blip>
            <a:srcRect/>
            <a:stretch/>
          </p:blipFill>
          <p:spPr>
            <a:xfrm>
              <a:off x="8868024" y="2508263"/>
              <a:ext cx="32964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84" name="Google Shape;1684;p6"/>
            <p:cNvPicPr preferRelativeResize="0"/>
            <p:nvPr/>
          </p:nvPicPr>
          <p:blipFill rotWithShape="1">
            <a:blip r:embed="rId132">
              <a:alphaModFix/>
            </a:blip>
            <a:srcRect/>
            <a:stretch/>
          </p:blipFill>
          <p:spPr>
            <a:xfrm>
              <a:off x="8369475" y="2254992"/>
              <a:ext cx="153418" cy="896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85" name="Google Shape;1685;p6"/>
            <p:cNvPicPr preferRelativeResize="0"/>
            <p:nvPr/>
          </p:nvPicPr>
          <p:blipFill rotWithShape="1">
            <a:blip r:embed="rId133">
              <a:alphaModFix/>
            </a:blip>
            <a:srcRect/>
            <a:stretch/>
          </p:blipFill>
          <p:spPr>
            <a:xfrm>
              <a:off x="8291678" y="2263716"/>
              <a:ext cx="77312" cy="153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86" name="Google Shape;1686;p6"/>
            <p:cNvPicPr preferRelativeResize="0"/>
            <p:nvPr/>
          </p:nvPicPr>
          <p:blipFill rotWithShape="1">
            <a:blip r:embed="rId134">
              <a:alphaModFix/>
            </a:blip>
            <a:srcRect/>
            <a:stretch/>
          </p:blipFill>
          <p:spPr>
            <a:xfrm>
              <a:off x="8742230" y="1803461"/>
              <a:ext cx="259086" cy="1020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87" name="Google Shape;1687;p6"/>
            <p:cNvPicPr preferRelativeResize="0"/>
            <p:nvPr/>
          </p:nvPicPr>
          <p:blipFill rotWithShape="1">
            <a:blip r:embed="rId135">
              <a:alphaModFix/>
            </a:blip>
            <a:srcRect/>
            <a:stretch/>
          </p:blipFill>
          <p:spPr>
            <a:xfrm>
              <a:off x="8831183" y="1820670"/>
              <a:ext cx="147840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88" name="Google Shape;1688;p6"/>
            <p:cNvPicPr preferRelativeResize="0"/>
            <p:nvPr/>
          </p:nvPicPr>
          <p:blipFill rotWithShape="1">
            <a:blip r:embed="rId136">
              <a:alphaModFix/>
            </a:blip>
            <a:srcRect/>
            <a:stretch/>
          </p:blipFill>
          <p:spPr>
            <a:xfrm>
              <a:off x="8665403" y="2010445"/>
              <a:ext cx="184681" cy="40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89" name="Google Shape;1689;p6"/>
            <p:cNvPicPr preferRelativeResize="0"/>
            <p:nvPr/>
          </p:nvPicPr>
          <p:blipFill rotWithShape="1">
            <a:blip r:embed="rId137">
              <a:alphaModFix/>
            </a:blip>
            <a:srcRect/>
            <a:stretch/>
          </p:blipFill>
          <p:spPr>
            <a:xfrm>
              <a:off x="8751932" y="2035655"/>
              <a:ext cx="33933" cy="1633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0" name="Google Shape;1690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8692551" y="2117329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1" name="Google Shape;1691;p6"/>
            <p:cNvPicPr preferRelativeResize="0"/>
            <p:nvPr/>
          </p:nvPicPr>
          <p:blipFill rotWithShape="1">
            <a:blip r:embed="rId138">
              <a:alphaModFix/>
            </a:blip>
            <a:srcRect/>
            <a:stretch/>
          </p:blipFill>
          <p:spPr>
            <a:xfrm>
              <a:off x="8471275" y="2099389"/>
              <a:ext cx="226121" cy="794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2" name="Google Shape;1692;p6"/>
            <p:cNvPicPr preferRelativeResize="0"/>
            <p:nvPr/>
          </p:nvPicPr>
          <p:blipFill rotWithShape="1">
            <a:blip r:embed="rId139">
              <a:alphaModFix/>
            </a:blip>
            <a:srcRect/>
            <a:stretch/>
          </p:blipFill>
          <p:spPr>
            <a:xfrm>
              <a:off x="8491392" y="1938463"/>
              <a:ext cx="216676" cy="630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3" name="Google Shape;1693;p6"/>
            <p:cNvPicPr preferRelativeResize="0"/>
            <p:nvPr/>
          </p:nvPicPr>
          <p:blipFill rotWithShape="1">
            <a:blip r:embed="rId140">
              <a:alphaModFix/>
            </a:blip>
            <a:srcRect/>
            <a:stretch/>
          </p:blipFill>
          <p:spPr>
            <a:xfrm>
              <a:off x="8444858" y="2003413"/>
              <a:ext cx="21086" cy="1711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4" name="Google Shape;1694;p6"/>
            <p:cNvPicPr preferRelativeResize="0"/>
            <p:nvPr/>
          </p:nvPicPr>
          <p:blipFill rotWithShape="1">
            <a:blip r:embed="rId141">
              <a:alphaModFix/>
            </a:blip>
            <a:srcRect/>
            <a:stretch/>
          </p:blipFill>
          <p:spPr>
            <a:xfrm>
              <a:off x="8100943" y="2180825"/>
              <a:ext cx="164564" cy="40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5" name="Google Shape;1695;p6"/>
            <p:cNvPicPr preferRelativeResize="0"/>
            <p:nvPr/>
          </p:nvPicPr>
          <p:blipFill rotWithShape="1">
            <a:blip r:embed="rId142">
              <a:alphaModFix/>
            </a:blip>
            <a:srcRect/>
            <a:stretch/>
          </p:blipFill>
          <p:spPr>
            <a:xfrm>
              <a:off x="8121060" y="2129445"/>
              <a:ext cx="244784" cy="622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6" name="Google Shape;1696;p6"/>
            <p:cNvPicPr preferRelativeResize="0"/>
            <p:nvPr/>
          </p:nvPicPr>
          <p:blipFill rotWithShape="1">
            <a:blip r:embed="rId143">
              <a:alphaModFix/>
            </a:blip>
            <a:srcRect/>
            <a:stretch/>
          </p:blipFill>
          <p:spPr>
            <a:xfrm>
              <a:off x="8132207" y="2123867"/>
              <a:ext cx="78044" cy="2268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7" name="Google Shape;1697;p6"/>
            <p:cNvPicPr preferRelativeResize="0"/>
            <p:nvPr/>
          </p:nvPicPr>
          <p:blipFill rotWithShape="1">
            <a:blip r:embed="rId144">
              <a:alphaModFix/>
            </a:blip>
            <a:srcRect/>
            <a:stretch/>
          </p:blipFill>
          <p:spPr>
            <a:xfrm>
              <a:off x="7851550" y="2214759"/>
              <a:ext cx="263210" cy="1083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8" name="Google Shape;1698;p6"/>
            <p:cNvPicPr preferRelativeResize="0"/>
            <p:nvPr/>
          </p:nvPicPr>
          <p:blipFill rotWithShape="1">
            <a:blip r:embed="rId145">
              <a:alphaModFix/>
            </a:blip>
            <a:srcRect/>
            <a:stretch/>
          </p:blipFill>
          <p:spPr>
            <a:xfrm>
              <a:off x="7681654" y="1957126"/>
              <a:ext cx="609548" cy="2268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9" name="Google Shape;1699;p6"/>
            <p:cNvPicPr preferRelativeResize="0"/>
            <p:nvPr/>
          </p:nvPicPr>
          <p:blipFill rotWithShape="1">
            <a:blip r:embed="rId146">
              <a:alphaModFix/>
            </a:blip>
            <a:srcRect/>
            <a:stretch/>
          </p:blipFill>
          <p:spPr>
            <a:xfrm>
              <a:off x="7716310" y="1873505"/>
              <a:ext cx="316766" cy="1221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0" name="Google Shape;1700;p6"/>
            <p:cNvPicPr preferRelativeResize="0"/>
            <p:nvPr/>
          </p:nvPicPr>
          <p:blipFill rotWithShape="1">
            <a:blip r:embed="rId147">
              <a:alphaModFix/>
            </a:blip>
            <a:srcRect/>
            <a:stretch/>
          </p:blipFill>
          <p:spPr>
            <a:xfrm>
              <a:off x="7641659" y="1727603"/>
              <a:ext cx="442798" cy="134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1" name="Google Shape;1701;p6"/>
            <p:cNvPicPr preferRelativeResize="0"/>
            <p:nvPr/>
          </p:nvPicPr>
          <p:blipFill rotWithShape="1">
            <a:blip r:embed="rId148">
              <a:alphaModFix/>
            </a:blip>
            <a:srcRect/>
            <a:stretch/>
          </p:blipFill>
          <p:spPr>
            <a:xfrm>
              <a:off x="7555138" y="1580494"/>
              <a:ext cx="381725" cy="161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2" name="Google Shape;1702;p6"/>
            <p:cNvPicPr preferRelativeResize="0"/>
            <p:nvPr/>
          </p:nvPicPr>
          <p:blipFill rotWithShape="1">
            <a:blip r:embed="rId149">
              <a:alphaModFix/>
            </a:blip>
            <a:srcRect/>
            <a:stretch/>
          </p:blipFill>
          <p:spPr>
            <a:xfrm>
              <a:off x="7190384" y="1455669"/>
              <a:ext cx="888504" cy="3414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3" name="Google Shape;1703;p6"/>
            <p:cNvPicPr preferRelativeResize="0"/>
            <p:nvPr/>
          </p:nvPicPr>
          <p:blipFill rotWithShape="1">
            <a:blip r:embed="rId150">
              <a:alphaModFix/>
            </a:blip>
            <a:srcRect/>
            <a:stretch/>
          </p:blipFill>
          <p:spPr>
            <a:xfrm>
              <a:off x="6876031" y="1780446"/>
              <a:ext cx="1007751" cy="461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4" name="Google Shape;1704;p6"/>
            <p:cNvPicPr preferRelativeResize="0"/>
            <p:nvPr/>
          </p:nvPicPr>
          <p:blipFill rotWithShape="1">
            <a:blip r:embed="rId151">
              <a:alphaModFix/>
            </a:blip>
            <a:srcRect/>
            <a:stretch/>
          </p:blipFill>
          <p:spPr>
            <a:xfrm>
              <a:off x="7167112" y="1882722"/>
              <a:ext cx="826699" cy="3645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5" name="Google Shape;1705;p6"/>
            <p:cNvPicPr preferRelativeResize="0"/>
            <p:nvPr/>
          </p:nvPicPr>
          <p:blipFill rotWithShape="1">
            <a:blip r:embed="rId152">
              <a:alphaModFix/>
            </a:blip>
            <a:srcRect/>
            <a:stretch/>
          </p:blipFill>
          <p:spPr>
            <a:xfrm>
              <a:off x="7104586" y="2076849"/>
              <a:ext cx="1030291" cy="5765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6" name="Google Shape;1706;p6"/>
            <p:cNvPicPr preferRelativeResize="0"/>
            <p:nvPr/>
          </p:nvPicPr>
          <p:blipFill rotWithShape="1">
            <a:blip r:embed="rId153">
              <a:alphaModFix/>
            </a:blip>
            <a:srcRect/>
            <a:stretch/>
          </p:blipFill>
          <p:spPr>
            <a:xfrm>
              <a:off x="7116702" y="2302011"/>
              <a:ext cx="982303" cy="6025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7" name="Google Shape;1707;p6"/>
            <p:cNvPicPr preferRelativeResize="0"/>
            <p:nvPr/>
          </p:nvPicPr>
          <p:blipFill rotWithShape="1">
            <a:blip r:embed="rId154">
              <a:alphaModFix/>
            </a:blip>
            <a:srcRect/>
            <a:stretch/>
          </p:blipFill>
          <p:spPr>
            <a:xfrm>
              <a:off x="7981459" y="2379076"/>
              <a:ext cx="562282" cy="6495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8" name="Google Shape;1708;p6"/>
            <p:cNvPicPr preferRelativeResize="0"/>
            <p:nvPr/>
          </p:nvPicPr>
          <p:blipFill rotWithShape="1">
            <a:blip r:embed="rId155">
              <a:alphaModFix/>
            </a:blip>
            <a:srcRect/>
            <a:stretch/>
          </p:blipFill>
          <p:spPr>
            <a:xfrm>
              <a:off x="8424010" y="2588968"/>
              <a:ext cx="365001" cy="541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9" name="Google Shape;1709;p6"/>
            <p:cNvPicPr preferRelativeResize="0"/>
            <p:nvPr/>
          </p:nvPicPr>
          <p:blipFill rotWithShape="1">
            <a:blip r:embed="rId156">
              <a:alphaModFix/>
            </a:blip>
            <a:srcRect/>
            <a:stretch/>
          </p:blipFill>
          <p:spPr>
            <a:xfrm>
              <a:off x="8705398" y="2702390"/>
              <a:ext cx="294473" cy="5348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0" name="Google Shape;1710;p6"/>
            <p:cNvPicPr preferRelativeResize="0"/>
            <p:nvPr/>
          </p:nvPicPr>
          <p:blipFill rotWithShape="1">
            <a:blip r:embed="rId157">
              <a:alphaModFix/>
            </a:blip>
            <a:srcRect/>
            <a:stretch/>
          </p:blipFill>
          <p:spPr>
            <a:xfrm>
              <a:off x="8816882" y="2563758"/>
              <a:ext cx="264663" cy="664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1" name="Google Shape;1711;p6"/>
            <p:cNvPicPr preferRelativeResize="0"/>
            <p:nvPr/>
          </p:nvPicPr>
          <p:blipFill rotWithShape="1">
            <a:blip r:embed="rId158">
              <a:alphaModFix/>
            </a:blip>
            <a:srcRect/>
            <a:stretch/>
          </p:blipFill>
          <p:spPr>
            <a:xfrm>
              <a:off x="8961092" y="2607146"/>
              <a:ext cx="284780" cy="6575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2" name="Google Shape;1712;p6"/>
            <p:cNvPicPr preferRelativeResize="0"/>
            <p:nvPr/>
          </p:nvPicPr>
          <p:blipFill rotWithShape="1">
            <a:blip r:embed="rId159">
              <a:alphaModFix/>
            </a:blip>
            <a:srcRect/>
            <a:stretch/>
          </p:blipFill>
          <p:spPr>
            <a:xfrm>
              <a:off x="8228420" y="2517708"/>
              <a:ext cx="952493" cy="6265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3" name="Google Shape;1713;p6"/>
            <p:cNvPicPr preferRelativeResize="0"/>
            <p:nvPr/>
          </p:nvPicPr>
          <p:blipFill rotWithShape="1">
            <a:blip r:embed="rId160">
              <a:alphaModFix/>
            </a:blip>
            <a:srcRect/>
            <a:stretch/>
          </p:blipFill>
          <p:spPr>
            <a:xfrm>
              <a:off x="7661775" y="2573213"/>
              <a:ext cx="1151229" cy="479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4" name="Google Shape;1714;p6"/>
            <p:cNvPicPr preferRelativeResize="0"/>
            <p:nvPr/>
          </p:nvPicPr>
          <p:blipFill rotWithShape="1">
            <a:blip r:embed="rId161">
              <a:alphaModFix/>
            </a:blip>
            <a:srcRect/>
            <a:stretch/>
          </p:blipFill>
          <p:spPr>
            <a:xfrm>
              <a:off x="7313014" y="2514801"/>
              <a:ext cx="1363781" cy="461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5" name="Google Shape;1715;p6"/>
            <p:cNvPicPr preferRelativeResize="0"/>
            <p:nvPr/>
          </p:nvPicPr>
          <p:blipFill rotWithShape="1">
            <a:blip r:embed="rId162">
              <a:alphaModFix/>
            </a:blip>
            <a:srcRect/>
            <a:stretch/>
          </p:blipFill>
          <p:spPr>
            <a:xfrm>
              <a:off x="7193529" y="2410102"/>
              <a:ext cx="1355780" cy="360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6" name="Google Shape;1716;p6"/>
            <p:cNvPicPr preferRelativeResize="0"/>
            <p:nvPr/>
          </p:nvPicPr>
          <p:blipFill rotWithShape="1">
            <a:blip r:embed="rId163">
              <a:alphaModFix/>
            </a:blip>
            <a:srcRect/>
            <a:stretch/>
          </p:blipFill>
          <p:spPr>
            <a:xfrm>
              <a:off x="6699836" y="2327212"/>
              <a:ext cx="1473573" cy="397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7" name="Google Shape;1717;p6"/>
            <p:cNvPicPr preferRelativeResize="0"/>
            <p:nvPr/>
          </p:nvPicPr>
          <p:blipFill rotWithShape="1">
            <a:blip r:embed="rId164">
              <a:alphaModFix/>
            </a:blip>
            <a:srcRect/>
            <a:stretch/>
          </p:blipFill>
          <p:spPr>
            <a:xfrm>
              <a:off x="7005940" y="2197303"/>
              <a:ext cx="949339" cy="3356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8" name="Google Shape;1718;p6"/>
            <p:cNvPicPr preferRelativeResize="0"/>
            <p:nvPr/>
          </p:nvPicPr>
          <p:blipFill rotWithShape="1">
            <a:blip r:embed="rId165">
              <a:alphaModFix/>
            </a:blip>
            <a:srcRect/>
            <a:stretch/>
          </p:blipFill>
          <p:spPr>
            <a:xfrm>
              <a:off x="7048350" y="2034439"/>
              <a:ext cx="972601" cy="3565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19" name="Google Shape;1719;p6"/>
            <p:cNvPicPr preferRelativeResize="0"/>
            <p:nvPr/>
          </p:nvPicPr>
          <p:blipFill rotWithShape="1">
            <a:blip r:embed="rId166">
              <a:alphaModFix/>
            </a:blip>
            <a:srcRect/>
            <a:stretch/>
          </p:blipFill>
          <p:spPr>
            <a:xfrm>
              <a:off x="7052474" y="1861873"/>
              <a:ext cx="1008720" cy="2324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0" name="Google Shape;1720;p6"/>
            <p:cNvPicPr preferRelativeResize="0"/>
            <p:nvPr/>
          </p:nvPicPr>
          <p:blipFill rotWithShape="1">
            <a:blip r:embed="rId167">
              <a:alphaModFix/>
            </a:blip>
            <a:srcRect/>
            <a:stretch/>
          </p:blipFill>
          <p:spPr>
            <a:xfrm>
              <a:off x="6778364" y="1754505"/>
              <a:ext cx="1145651" cy="2615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1" name="Google Shape;1721;p6"/>
            <p:cNvPicPr preferRelativeResize="0"/>
            <p:nvPr/>
          </p:nvPicPr>
          <p:blipFill rotWithShape="1">
            <a:blip r:embed="rId168">
              <a:alphaModFix/>
            </a:blip>
            <a:srcRect/>
            <a:stretch/>
          </p:blipFill>
          <p:spPr>
            <a:xfrm>
              <a:off x="6696443" y="1750874"/>
              <a:ext cx="702368" cy="3010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2" name="Google Shape;1722;p6"/>
            <p:cNvPicPr preferRelativeResize="0"/>
            <p:nvPr/>
          </p:nvPicPr>
          <p:blipFill rotWithShape="1">
            <a:blip r:embed="rId169">
              <a:alphaModFix/>
            </a:blip>
            <a:srcRect/>
            <a:stretch/>
          </p:blipFill>
          <p:spPr>
            <a:xfrm>
              <a:off x="6521701" y="2042925"/>
              <a:ext cx="704792" cy="2937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3" name="Google Shape;1723;p6"/>
            <p:cNvPicPr preferRelativeResize="0"/>
            <p:nvPr/>
          </p:nvPicPr>
          <p:blipFill rotWithShape="1">
            <a:blip r:embed="rId170">
              <a:alphaModFix/>
            </a:blip>
            <a:srcRect/>
            <a:stretch/>
          </p:blipFill>
          <p:spPr>
            <a:xfrm>
              <a:off x="7364879" y="1552376"/>
              <a:ext cx="427043" cy="11323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4" name="Google Shape;1724;p6"/>
            <p:cNvPicPr preferRelativeResize="0"/>
            <p:nvPr/>
          </p:nvPicPr>
          <p:blipFill rotWithShape="1">
            <a:blip r:embed="rId171">
              <a:alphaModFix/>
            </a:blip>
            <a:srcRect/>
            <a:stretch/>
          </p:blipFill>
          <p:spPr>
            <a:xfrm>
              <a:off x="7170267" y="1665076"/>
              <a:ext cx="466069" cy="955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5" name="Google Shape;1725;p6"/>
            <p:cNvPicPr preferRelativeResize="0"/>
            <p:nvPr/>
          </p:nvPicPr>
          <p:blipFill rotWithShape="1">
            <a:blip r:embed="rId172">
              <a:alphaModFix/>
            </a:blip>
            <a:srcRect/>
            <a:stretch/>
          </p:blipFill>
          <p:spPr>
            <a:xfrm>
              <a:off x="6860761" y="1750143"/>
              <a:ext cx="509201" cy="9495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6" name="Google Shape;1726;p6"/>
            <p:cNvPicPr preferRelativeResize="0"/>
            <p:nvPr/>
          </p:nvPicPr>
          <p:blipFill rotWithShape="1">
            <a:blip r:embed="rId173">
              <a:alphaModFix/>
            </a:blip>
            <a:srcRect/>
            <a:stretch/>
          </p:blipFill>
          <p:spPr>
            <a:xfrm>
              <a:off x="6598767" y="1982327"/>
              <a:ext cx="378570" cy="6342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7" name="Google Shape;1727;p6"/>
            <p:cNvPicPr preferRelativeResize="0"/>
            <p:nvPr/>
          </p:nvPicPr>
          <p:blipFill rotWithShape="1">
            <a:blip r:embed="rId174">
              <a:alphaModFix/>
            </a:blip>
            <a:srcRect/>
            <a:stretch/>
          </p:blipFill>
          <p:spPr>
            <a:xfrm>
              <a:off x="7312292" y="1978697"/>
              <a:ext cx="555735" cy="955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8" name="Google Shape;1728;p6"/>
            <p:cNvPicPr preferRelativeResize="0"/>
            <p:nvPr/>
          </p:nvPicPr>
          <p:blipFill rotWithShape="1">
            <a:blip r:embed="rId175">
              <a:alphaModFix/>
            </a:blip>
            <a:srcRect/>
            <a:stretch/>
          </p:blipFill>
          <p:spPr>
            <a:xfrm>
              <a:off x="7537444" y="2100605"/>
              <a:ext cx="520595" cy="9098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29" name="Google Shape;1729;p6"/>
            <p:cNvPicPr preferRelativeResize="0"/>
            <p:nvPr/>
          </p:nvPicPr>
          <p:blipFill rotWithShape="1">
            <a:blip r:embed="rId176">
              <a:alphaModFix/>
            </a:blip>
            <a:srcRect/>
            <a:stretch/>
          </p:blipFill>
          <p:spPr>
            <a:xfrm>
              <a:off x="7862943" y="2168463"/>
              <a:ext cx="433827" cy="8557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30" name="Google Shape;1730;p6"/>
            <p:cNvPicPr preferRelativeResize="0"/>
            <p:nvPr/>
          </p:nvPicPr>
          <p:blipFill rotWithShape="1">
            <a:blip r:embed="rId177">
              <a:alphaModFix/>
            </a:blip>
            <a:srcRect/>
            <a:stretch/>
          </p:blipFill>
          <p:spPr>
            <a:xfrm>
              <a:off x="8206849" y="2316312"/>
              <a:ext cx="331314" cy="7506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31" name="Google Shape;1731;p6"/>
            <p:cNvPicPr preferRelativeResize="0"/>
            <p:nvPr/>
          </p:nvPicPr>
          <p:blipFill rotWithShape="1">
            <a:blip r:embed="rId178">
              <a:alphaModFix/>
            </a:blip>
            <a:srcRect/>
            <a:stretch/>
          </p:blipFill>
          <p:spPr>
            <a:xfrm>
              <a:off x="8457697" y="2560127"/>
              <a:ext cx="273625" cy="567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32" name="Google Shape;1732;p6"/>
            <p:cNvPicPr preferRelativeResize="0"/>
            <p:nvPr/>
          </p:nvPicPr>
          <p:blipFill rotWithShape="1">
            <a:blip r:embed="rId179">
              <a:alphaModFix/>
            </a:blip>
            <a:srcRect/>
            <a:stretch/>
          </p:blipFill>
          <p:spPr>
            <a:xfrm>
              <a:off x="8579604" y="2708937"/>
              <a:ext cx="176680" cy="668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33" name="Google Shape;1733;p6"/>
            <p:cNvPicPr preferRelativeResize="0"/>
            <p:nvPr/>
          </p:nvPicPr>
          <p:blipFill rotWithShape="1">
            <a:blip r:embed="rId180">
              <a:alphaModFix/>
            </a:blip>
            <a:srcRect/>
            <a:stretch/>
          </p:blipFill>
          <p:spPr>
            <a:xfrm>
              <a:off x="8390324" y="2822121"/>
              <a:ext cx="712061" cy="3623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34" name="Google Shape;1734;p6"/>
            <p:cNvPicPr preferRelativeResize="0"/>
            <p:nvPr/>
          </p:nvPicPr>
          <p:blipFill rotWithShape="1">
            <a:blip r:embed="rId181">
              <a:alphaModFix/>
            </a:blip>
            <a:srcRect/>
            <a:stretch/>
          </p:blipFill>
          <p:spPr>
            <a:xfrm>
              <a:off x="8483391" y="2982324"/>
              <a:ext cx="570768" cy="2316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35" name="Google Shape;1735;p6"/>
            <p:cNvPicPr preferRelativeResize="0"/>
            <p:nvPr/>
          </p:nvPicPr>
          <p:blipFill rotWithShape="1">
            <a:blip r:embed="rId182">
              <a:alphaModFix/>
            </a:blip>
            <a:srcRect/>
            <a:stretch/>
          </p:blipFill>
          <p:spPr>
            <a:xfrm>
              <a:off x="8582037" y="2722507"/>
              <a:ext cx="591854" cy="2064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36" name="Google Shape;1736;p6"/>
            <p:cNvPicPr preferRelativeResize="0"/>
            <p:nvPr/>
          </p:nvPicPr>
          <p:blipFill rotWithShape="1">
            <a:blip r:embed="rId183">
              <a:alphaModFix/>
            </a:blip>
            <a:srcRect/>
            <a:stretch/>
          </p:blipFill>
          <p:spPr>
            <a:xfrm>
              <a:off x="8376022" y="2573213"/>
              <a:ext cx="723217" cy="2678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37" name="Google Shape;1737;p6"/>
            <p:cNvPicPr preferRelativeResize="0"/>
            <p:nvPr/>
          </p:nvPicPr>
          <p:blipFill rotWithShape="1">
            <a:blip r:embed="rId184">
              <a:alphaModFix/>
            </a:blip>
            <a:srcRect/>
            <a:stretch/>
          </p:blipFill>
          <p:spPr>
            <a:xfrm>
              <a:off x="7539145" y="2543641"/>
              <a:ext cx="1146621" cy="344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38" name="Google Shape;1738;p6"/>
            <p:cNvPicPr preferRelativeResize="0"/>
            <p:nvPr/>
          </p:nvPicPr>
          <p:blipFill rotWithShape="1">
            <a:blip r:embed="rId185">
              <a:alphaModFix/>
            </a:blip>
            <a:srcRect/>
            <a:stretch/>
          </p:blipFill>
          <p:spPr>
            <a:xfrm>
              <a:off x="7351556" y="2467060"/>
              <a:ext cx="1062276" cy="4035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39" name="Google Shape;1739;p6"/>
            <p:cNvPicPr preferRelativeResize="0"/>
            <p:nvPr/>
          </p:nvPicPr>
          <p:blipFill rotWithShape="1">
            <a:blip r:embed="rId186">
              <a:alphaModFix/>
            </a:blip>
            <a:srcRect/>
            <a:stretch/>
          </p:blipFill>
          <p:spPr>
            <a:xfrm>
              <a:off x="7387419" y="2299825"/>
              <a:ext cx="1052831" cy="303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40" name="Google Shape;1740;p6"/>
            <p:cNvPicPr preferRelativeResize="0"/>
            <p:nvPr/>
          </p:nvPicPr>
          <p:blipFill rotWithShape="1">
            <a:blip r:embed="rId187">
              <a:alphaModFix/>
            </a:blip>
            <a:srcRect/>
            <a:stretch/>
          </p:blipFill>
          <p:spPr>
            <a:xfrm>
              <a:off x="7294598" y="2139622"/>
              <a:ext cx="857240" cy="3097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41" name="Google Shape;1741;p6"/>
            <p:cNvPicPr preferRelativeResize="0"/>
            <p:nvPr/>
          </p:nvPicPr>
          <p:blipFill rotWithShape="1">
            <a:blip r:embed="rId188">
              <a:alphaModFix/>
            </a:blip>
            <a:srcRect/>
            <a:stretch/>
          </p:blipFill>
          <p:spPr>
            <a:xfrm>
              <a:off x="7456493" y="1731727"/>
              <a:ext cx="747448" cy="2392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42" name="Google Shape;1742;p6"/>
            <p:cNvPicPr preferRelativeResize="0"/>
            <p:nvPr/>
          </p:nvPicPr>
          <p:blipFill rotWithShape="1">
            <a:blip r:embed="rId189">
              <a:alphaModFix/>
            </a:blip>
            <a:srcRect/>
            <a:stretch/>
          </p:blipFill>
          <p:spPr>
            <a:xfrm>
              <a:off x="7803562" y="1631143"/>
              <a:ext cx="150994" cy="499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43" name="Google Shape;1743;p6"/>
            <p:cNvPicPr preferRelativeResize="0"/>
            <p:nvPr/>
          </p:nvPicPr>
          <p:blipFill rotWithShape="1">
            <a:blip r:embed="rId190">
              <a:alphaModFix/>
            </a:blip>
            <a:srcRect/>
            <a:stretch/>
          </p:blipFill>
          <p:spPr>
            <a:xfrm>
              <a:off x="6957953" y="1631874"/>
              <a:ext cx="769019" cy="285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44" name="Google Shape;1744;p6"/>
            <p:cNvPicPr preferRelativeResize="0"/>
            <p:nvPr/>
          </p:nvPicPr>
          <p:blipFill rotWithShape="1">
            <a:blip r:embed="rId191">
              <a:alphaModFix/>
            </a:blip>
            <a:srcRect/>
            <a:stretch/>
          </p:blipFill>
          <p:spPr>
            <a:xfrm>
              <a:off x="6658880" y="1892167"/>
              <a:ext cx="837855" cy="3148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45" name="Google Shape;1745;p6"/>
            <p:cNvPicPr preferRelativeResize="0"/>
            <p:nvPr/>
          </p:nvPicPr>
          <p:blipFill rotWithShape="1">
            <a:blip r:embed="rId192">
              <a:alphaModFix/>
            </a:blip>
            <a:srcRect/>
            <a:stretch/>
          </p:blipFill>
          <p:spPr>
            <a:xfrm>
              <a:off x="6581073" y="2099151"/>
              <a:ext cx="784290" cy="361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46" name="Google Shape;1746;p6"/>
            <p:cNvPicPr preferRelativeResize="0"/>
            <p:nvPr/>
          </p:nvPicPr>
          <p:blipFill rotWithShape="1">
            <a:blip r:embed="rId193">
              <a:alphaModFix/>
            </a:blip>
            <a:srcRect/>
            <a:stretch/>
          </p:blipFill>
          <p:spPr>
            <a:xfrm>
              <a:off x="6499399" y="2279708"/>
              <a:ext cx="621417" cy="3170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47" name="Google Shape;1747;p6"/>
            <p:cNvPicPr preferRelativeResize="0"/>
            <p:nvPr/>
          </p:nvPicPr>
          <p:blipFill rotWithShape="1">
            <a:blip r:embed="rId194">
              <a:alphaModFix/>
            </a:blip>
            <a:srcRect/>
            <a:stretch/>
          </p:blipFill>
          <p:spPr>
            <a:xfrm>
              <a:off x="6702990" y="2511893"/>
              <a:ext cx="977457" cy="3856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48" name="Google Shape;1748;p6"/>
            <p:cNvPicPr preferRelativeResize="0"/>
            <p:nvPr/>
          </p:nvPicPr>
          <p:blipFill rotWithShape="1">
            <a:blip r:embed="rId195">
              <a:alphaModFix/>
            </a:blip>
            <a:srcRect/>
            <a:stretch/>
          </p:blipFill>
          <p:spPr>
            <a:xfrm>
              <a:off x="6638031" y="2354598"/>
              <a:ext cx="819430" cy="4258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49" name="Google Shape;1749;p6"/>
            <p:cNvPicPr preferRelativeResize="0"/>
            <p:nvPr/>
          </p:nvPicPr>
          <p:blipFill rotWithShape="1">
            <a:blip r:embed="rId196">
              <a:alphaModFix/>
            </a:blip>
            <a:srcRect/>
            <a:stretch/>
          </p:blipFill>
          <p:spPr>
            <a:xfrm>
              <a:off x="6678997" y="2134538"/>
              <a:ext cx="959031" cy="440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0" name="Google Shape;1750;p6"/>
            <p:cNvPicPr preferRelativeResize="0"/>
            <p:nvPr/>
          </p:nvPicPr>
          <p:blipFill rotWithShape="1">
            <a:blip r:embed="rId197">
              <a:alphaModFix/>
            </a:blip>
            <a:srcRect/>
            <a:stretch/>
          </p:blipFill>
          <p:spPr>
            <a:xfrm>
              <a:off x="7248064" y="2052370"/>
              <a:ext cx="206974" cy="8269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1" name="Google Shape;1751;p6"/>
            <p:cNvPicPr preferRelativeResize="0"/>
            <p:nvPr/>
          </p:nvPicPr>
          <p:blipFill rotWithShape="1">
            <a:blip r:embed="rId198">
              <a:alphaModFix/>
            </a:blip>
            <a:srcRect/>
            <a:stretch/>
          </p:blipFill>
          <p:spPr>
            <a:xfrm>
              <a:off x="6863184" y="1919554"/>
              <a:ext cx="471638" cy="10232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2" name="Google Shape;1752;p6"/>
            <p:cNvPicPr preferRelativeResize="0"/>
            <p:nvPr/>
          </p:nvPicPr>
          <p:blipFill rotWithShape="1">
            <a:blip r:embed="rId199">
              <a:alphaModFix/>
            </a:blip>
            <a:srcRect/>
            <a:stretch/>
          </p:blipFill>
          <p:spPr>
            <a:xfrm>
              <a:off x="6603613" y="1980873"/>
              <a:ext cx="360877" cy="8977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3" name="Google Shape;1753;p6"/>
            <p:cNvPicPr preferRelativeResize="0"/>
            <p:nvPr/>
          </p:nvPicPr>
          <p:blipFill rotWithShape="1">
            <a:blip r:embed="rId200">
              <a:alphaModFix/>
            </a:blip>
            <a:srcRect/>
            <a:stretch/>
          </p:blipFill>
          <p:spPr>
            <a:xfrm>
              <a:off x="7077199" y="2262984"/>
              <a:ext cx="350462" cy="6068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4" name="Google Shape;1754;p6"/>
            <p:cNvPicPr preferRelativeResize="0"/>
            <p:nvPr/>
          </p:nvPicPr>
          <p:blipFill rotWithShape="1">
            <a:blip r:embed="rId201">
              <a:alphaModFix/>
            </a:blip>
            <a:srcRect/>
            <a:stretch/>
          </p:blipFill>
          <p:spPr>
            <a:xfrm>
              <a:off x="7184806" y="2656825"/>
              <a:ext cx="261509" cy="5433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5" name="Google Shape;1755;p6"/>
            <p:cNvPicPr preferRelativeResize="0"/>
            <p:nvPr/>
          </p:nvPicPr>
          <p:blipFill rotWithShape="1">
            <a:blip r:embed="rId202">
              <a:alphaModFix/>
            </a:blip>
            <a:srcRect/>
            <a:stretch/>
          </p:blipFill>
          <p:spPr>
            <a:xfrm>
              <a:off x="7462070" y="2716691"/>
              <a:ext cx="401842" cy="4958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6" name="Google Shape;1756;p6"/>
            <p:cNvPicPr preferRelativeResize="0"/>
            <p:nvPr/>
          </p:nvPicPr>
          <p:blipFill rotWithShape="1">
            <a:blip r:embed="rId203">
              <a:alphaModFix/>
            </a:blip>
            <a:srcRect/>
            <a:stretch/>
          </p:blipFill>
          <p:spPr>
            <a:xfrm>
              <a:off x="7224070" y="3198022"/>
              <a:ext cx="198251" cy="122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7" name="Google Shape;1757;p6"/>
            <p:cNvPicPr preferRelativeResize="0"/>
            <p:nvPr/>
          </p:nvPicPr>
          <p:blipFill rotWithShape="1">
            <a:blip r:embed="rId204">
              <a:alphaModFix/>
            </a:blip>
            <a:srcRect/>
            <a:stretch/>
          </p:blipFill>
          <p:spPr>
            <a:xfrm>
              <a:off x="6893003" y="2842238"/>
              <a:ext cx="535628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8" name="Google Shape;1758;p6"/>
            <p:cNvPicPr preferRelativeResize="0"/>
            <p:nvPr/>
          </p:nvPicPr>
          <p:blipFill rotWithShape="1">
            <a:blip r:embed="rId205">
              <a:alphaModFix/>
            </a:blip>
            <a:srcRect/>
            <a:stretch/>
          </p:blipFill>
          <p:spPr>
            <a:xfrm>
              <a:off x="6867308" y="2612230"/>
              <a:ext cx="383417" cy="1611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59" name="Google Shape;1759;p6"/>
            <p:cNvPicPr preferRelativeResize="0"/>
            <p:nvPr/>
          </p:nvPicPr>
          <p:blipFill rotWithShape="1">
            <a:blip r:embed="rId206">
              <a:alphaModFix/>
            </a:blip>
            <a:srcRect/>
            <a:stretch/>
          </p:blipFill>
          <p:spPr>
            <a:xfrm>
              <a:off x="7221647" y="2803458"/>
              <a:ext cx="631118" cy="480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0" name="Google Shape;1760;p6"/>
            <p:cNvPicPr preferRelativeResize="0"/>
            <p:nvPr/>
          </p:nvPicPr>
          <p:blipFill rotWithShape="1">
            <a:blip r:embed="rId207">
              <a:alphaModFix/>
            </a:blip>
            <a:srcRect/>
            <a:stretch/>
          </p:blipFill>
          <p:spPr>
            <a:xfrm>
              <a:off x="7556592" y="2944761"/>
              <a:ext cx="428259" cy="3594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1" name="Google Shape;1761;p6"/>
            <p:cNvPicPr preferRelativeResize="0"/>
            <p:nvPr/>
          </p:nvPicPr>
          <p:blipFill rotWithShape="1">
            <a:blip r:embed="rId208">
              <a:alphaModFix/>
            </a:blip>
            <a:srcRect/>
            <a:stretch/>
          </p:blipFill>
          <p:spPr>
            <a:xfrm>
              <a:off x="7793870" y="2938214"/>
              <a:ext cx="52349" cy="4706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2" name="Google Shape;1762;p6"/>
            <p:cNvPicPr preferRelativeResize="0"/>
            <p:nvPr/>
          </p:nvPicPr>
          <p:blipFill rotWithShape="1">
            <a:blip r:embed="rId209">
              <a:alphaModFix/>
            </a:blip>
            <a:srcRect/>
            <a:stretch/>
          </p:blipFill>
          <p:spPr>
            <a:xfrm>
              <a:off x="8141899" y="2989356"/>
              <a:ext cx="163842" cy="4396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3" name="Google Shape;1763;p6"/>
            <p:cNvPicPr preferRelativeResize="0"/>
            <p:nvPr/>
          </p:nvPicPr>
          <p:blipFill rotWithShape="1">
            <a:blip r:embed="rId210">
              <a:alphaModFix/>
            </a:blip>
            <a:srcRect/>
            <a:stretch/>
          </p:blipFill>
          <p:spPr>
            <a:xfrm>
              <a:off x="7821256" y="2963414"/>
              <a:ext cx="441106" cy="272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4" name="Google Shape;1764;p6"/>
            <p:cNvPicPr preferRelativeResize="0"/>
            <p:nvPr/>
          </p:nvPicPr>
          <p:blipFill rotWithShape="1">
            <a:blip r:embed="rId211">
              <a:alphaModFix/>
            </a:blip>
            <a:srcRect/>
            <a:stretch/>
          </p:blipFill>
          <p:spPr>
            <a:xfrm>
              <a:off x="8108935" y="3112233"/>
              <a:ext cx="482062" cy="2353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5" name="Google Shape;1765;p6"/>
            <p:cNvPicPr preferRelativeResize="0"/>
            <p:nvPr/>
          </p:nvPicPr>
          <p:blipFill rotWithShape="1">
            <a:blip r:embed="rId212">
              <a:alphaModFix/>
            </a:blip>
            <a:srcRect/>
            <a:stretch/>
          </p:blipFill>
          <p:spPr>
            <a:xfrm>
              <a:off x="7792416" y="3057214"/>
              <a:ext cx="469946" cy="225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6" name="Google Shape;1766;p6"/>
            <p:cNvPicPr preferRelativeResize="0"/>
            <p:nvPr/>
          </p:nvPicPr>
          <p:blipFill rotWithShape="1">
            <a:blip r:embed="rId213">
              <a:alphaModFix/>
            </a:blip>
            <a:srcRect/>
            <a:stretch/>
          </p:blipFill>
          <p:spPr>
            <a:xfrm>
              <a:off x="8258961" y="2818482"/>
              <a:ext cx="25210" cy="4772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7" name="Google Shape;1767;p6"/>
            <p:cNvPicPr preferRelativeResize="0"/>
            <p:nvPr/>
          </p:nvPicPr>
          <p:blipFill rotWithShape="1">
            <a:blip r:embed="rId214">
              <a:alphaModFix/>
            </a:blip>
            <a:srcRect/>
            <a:stretch/>
          </p:blipFill>
          <p:spPr>
            <a:xfrm>
              <a:off x="8045677" y="2842238"/>
              <a:ext cx="46049" cy="5557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8" name="Google Shape;1768;p6"/>
            <p:cNvPicPr preferRelativeResize="0"/>
            <p:nvPr/>
          </p:nvPicPr>
          <p:blipFill rotWithShape="1">
            <a:blip r:embed="rId215">
              <a:alphaModFix/>
            </a:blip>
            <a:srcRect/>
            <a:stretch/>
          </p:blipFill>
          <p:spPr>
            <a:xfrm>
              <a:off x="8254115" y="3119256"/>
              <a:ext cx="431404" cy="1798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9" name="Google Shape;1769;p6"/>
            <p:cNvPicPr preferRelativeResize="0"/>
            <p:nvPr/>
          </p:nvPicPr>
          <p:blipFill rotWithShape="1">
            <a:blip r:embed="rId216">
              <a:alphaModFix/>
            </a:blip>
            <a:srcRect/>
            <a:stretch/>
          </p:blipFill>
          <p:spPr>
            <a:xfrm>
              <a:off x="7907776" y="2615869"/>
              <a:ext cx="566891" cy="1892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70" name="Google Shape;1770;p6"/>
            <p:cNvPicPr preferRelativeResize="0"/>
            <p:nvPr/>
          </p:nvPicPr>
          <p:blipFill rotWithShape="1">
            <a:blip r:embed="rId217">
              <a:alphaModFix/>
            </a:blip>
            <a:srcRect/>
            <a:stretch/>
          </p:blipFill>
          <p:spPr>
            <a:xfrm>
              <a:off x="7591979" y="2260076"/>
              <a:ext cx="653658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71" name="Google Shape;1771;p6"/>
            <p:cNvPicPr preferRelativeResize="0"/>
            <p:nvPr/>
          </p:nvPicPr>
          <p:blipFill rotWithShape="1">
            <a:blip r:embed="rId218">
              <a:alphaModFix/>
            </a:blip>
            <a:srcRect/>
            <a:stretch/>
          </p:blipFill>
          <p:spPr>
            <a:xfrm>
              <a:off x="7761875" y="1726396"/>
              <a:ext cx="750603" cy="2729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72" name="Google Shape;1772;p6"/>
            <p:cNvPicPr preferRelativeResize="0"/>
            <p:nvPr/>
          </p:nvPicPr>
          <p:blipFill rotWithShape="1">
            <a:blip r:embed="rId219">
              <a:alphaModFix/>
            </a:blip>
            <a:srcRect/>
            <a:stretch/>
          </p:blipFill>
          <p:spPr>
            <a:xfrm>
              <a:off x="7452378" y="1914470"/>
              <a:ext cx="764895" cy="3228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73" name="Google Shape;1773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8452128" y="2053102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74" name="Google Shape;1774;p6"/>
            <p:cNvPicPr preferRelativeResize="0"/>
            <p:nvPr/>
          </p:nvPicPr>
          <p:blipFill rotWithShape="1">
            <a:blip r:embed="rId220">
              <a:alphaModFix/>
            </a:blip>
            <a:srcRect/>
            <a:stretch/>
          </p:blipFill>
          <p:spPr>
            <a:xfrm>
              <a:off x="7865367" y="2238506"/>
              <a:ext cx="380271" cy="122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75" name="Google Shape;1775;p6"/>
            <p:cNvPicPr preferRelativeResize="0"/>
            <p:nvPr/>
          </p:nvPicPr>
          <p:blipFill rotWithShape="1">
            <a:blip r:embed="rId221">
              <a:alphaModFix/>
            </a:blip>
            <a:srcRect/>
            <a:stretch/>
          </p:blipFill>
          <p:spPr>
            <a:xfrm>
              <a:off x="7337739" y="2250146"/>
              <a:ext cx="647111" cy="2476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76" name="Google Shape;1776;p6"/>
            <p:cNvPicPr preferRelativeResize="0"/>
            <p:nvPr/>
          </p:nvPicPr>
          <p:blipFill rotWithShape="1">
            <a:blip r:embed="rId222">
              <a:alphaModFix/>
            </a:blip>
            <a:srcRect/>
            <a:stretch/>
          </p:blipFill>
          <p:spPr>
            <a:xfrm>
              <a:off x="7767443" y="2389985"/>
              <a:ext cx="662382" cy="1633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77" name="Google Shape;1777;p6"/>
            <p:cNvPicPr preferRelativeResize="0"/>
            <p:nvPr/>
          </p:nvPicPr>
          <p:blipFill rotWithShape="1">
            <a:blip r:embed="rId223">
              <a:alphaModFix/>
            </a:blip>
            <a:srcRect/>
            <a:stretch/>
          </p:blipFill>
          <p:spPr>
            <a:xfrm>
              <a:off x="8187464" y="2485960"/>
              <a:ext cx="384148" cy="7612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78" name="Google Shape;1778;p6"/>
            <p:cNvPicPr preferRelativeResize="0"/>
            <p:nvPr/>
          </p:nvPicPr>
          <p:blipFill rotWithShape="1">
            <a:blip r:embed="rId224">
              <a:alphaModFix/>
            </a:blip>
            <a:srcRect/>
            <a:stretch/>
          </p:blipFill>
          <p:spPr>
            <a:xfrm>
              <a:off x="8570643" y="2544372"/>
              <a:ext cx="255209" cy="5874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79" name="Google Shape;1779;p6"/>
            <p:cNvPicPr preferRelativeResize="0"/>
            <p:nvPr/>
          </p:nvPicPr>
          <p:blipFill rotWithShape="1">
            <a:blip r:embed="rId225">
              <a:alphaModFix/>
            </a:blip>
            <a:srcRect/>
            <a:stretch/>
          </p:blipFill>
          <p:spPr>
            <a:xfrm>
              <a:off x="8830452" y="2856777"/>
              <a:ext cx="114876" cy="287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0" name="Google Shape;1780;p6"/>
            <p:cNvPicPr preferRelativeResize="0"/>
            <p:nvPr/>
          </p:nvPicPr>
          <p:blipFill rotWithShape="1">
            <a:blip r:embed="rId226">
              <a:alphaModFix/>
            </a:blip>
            <a:srcRect/>
            <a:stretch/>
          </p:blipFill>
          <p:spPr>
            <a:xfrm>
              <a:off x="8847176" y="2850230"/>
              <a:ext cx="229523" cy="4684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1" name="Google Shape;1781;p6"/>
            <p:cNvPicPr preferRelativeResize="0"/>
            <p:nvPr/>
          </p:nvPicPr>
          <p:blipFill rotWithShape="1">
            <a:blip r:embed="rId227">
              <a:alphaModFix/>
            </a:blip>
            <a:srcRect/>
            <a:stretch/>
          </p:blipFill>
          <p:spPr>
            <a:xfrm>
              <a:off x="8369475" y="2853869"/>
              <a:ext cx="238246" cy="4764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2" name="Google Shape;1782;p6"/>
            <p:cNvPicPr preferRelativeResize="0"/>
            <p:nvPr/>
          </p:nvPicPr>
          <p:blipFill rotWithShape="1">
            <a:blip r:embed="rId228">
              <a:alphaModFix/>
            </a:blip>
            <a:srcRect/>
            <a:stretch/>
          </p:blipFill>
          <p:spPr>
            <a:xfrm>
              <a:off x="8246845" y="2860416"/>
              <a:ext cx="243815" cy="339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3" name="Google Shape;1783;p6"/>
            <p:cNvPicPr preferRelativeResize="0"/>
            <p:nvPr/>
          </p:nvPicPr>
          <p:blipFill rotWithShape="1">
            <a:blip r:embed="rId229">
              <a:alphaModFix/>
            </a:blip>
            <a:srcRect/>
            <a:stretch/>
          </p:blipFill>
          <p:spPr>
            <a:xfrm>
              <a:off x="7737149" y="2797643"/>
              <a:ext cx="360877" cy="4122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4" name="Google Shape;1784;p6"/>
            <p:cNvPicPr preferRelativeResize="0"/>
            <p:nvPr/>
          </p:nvPicPr>
          <p:blipFill rotWithShape="1">
            <a:blip r:embed="rId230">
              <a:alphaModFix/>
            </a:blip>
            <a:srcRect/>
            <a:stretch/>
          </p:blipFill>
          <p:spPr>
            <a:xfrm>
              <a:off x="8080095" y="2820667"/>
              <a:ext cx="217398" cy="394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5" name="Google Shape;1785;p6"/>
            <p:cNvPicPr preferRelativeResize="0"/>
            <p:nvPr/>
          </p:nvPicPr>
          <p:blipFill rotWithShape="1">
            <a:blip r:embed="rId231">
              <a:alphaModFix/>
            </a:blip>
            <a:srcRect/>
            <a:stretch/>
          </p:blipFill>
          <p:spPr>
            <a:xfrm>
              <a:off x="7575977" y="2453481"/>
              <a:ext cx="373002" cy="1929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6" name="Google Shape;1786;p6"/>
            <p:cNvPicPr preferRelativeResize="0"/>
            <p:nvPr/>
          </p:nvPicPr>
          <p:blipFill rotWithShape="1">
            <a:blip r:embed="rId232">
              <a:alphaModFix/>
            </a:blip>
            <a:srcRect/>
            <a:stretch/>
          </p:blipFill>
          <p:spPr>
            <a:xfrm>
              <a:off x="7596826" y="2063279"/>
              <a:ext cx="198982" cy="1071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7" name="Google Shape;1787;p6"/>
            <p:cNvPicPr preferRelativeResize="0"/>
            <p:nvPr/>
          </p:nvPicPr>
          <p:blipFill rotWithShape="1">
            <a:blip r:embed="rId233">
              <a:alphaModFix/>
            </a:blip>
            <a:srcRect/>
            <a:stretch/>
          </p:blipFill>
          <p:spPr>
            <a:xfrm>
              <a:off x="7328285" y="2159739"/>
              <a:ext cx="452253" cy="1871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8" name="Google Shape;1788;p6"/>
            <p:cNvPicPr preferRelativeResize="0"/>
            <p:nvPr/>
          </p:nvPicPr>
          <p:blipFill rotWithShape="1">
            <a:blip r:embed="rId234">
              <a:alphaModFix/>
            </a:blip>
            <a:srcRect/>
            <a:stretch/>
          </p:blipFill>
          <p:spPr>
            <a:xfrm>
              <a:off x="7612096" y="1962210"/>
              <a:ext cx="274356" cy="991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9" name="Google Shape;1789;p6"/>
            <p:cNvPicPr preferRelativeResize="0"/>
            <p:nvPr/>
          </p:nvPicPr>
          <p:blipFill rotWithShape="1">
            <a:blip r:embed="rId235">
              <a:alphaModFix/>
            </a:blip>
            <a:srcRect/>
            <a:stretch/>
          </p:blipFill>
          <p:spPr>
            <a:xfrm>
              <a:off x="9158374" y="1743605"/>
              <a:ext cx="13816" cy="269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0" name="Google Shape;1790;p6"/>
            <p:cNvPicPr preferRelativeResize="0"/>
            <p:nvPr/>
          </p:nvPicPr>
          <p:blipFill rotWithShape="1">
            <a:blip r:embed="rId236">
              <a:alphaModFix/>
            </a:blip>
            <a:srcRect/>
            <a:stretch/>
          </p:blipFill>
          <p:spPr>
            <a:xfrm>
              <a:off x="8798466" y="1745781"/>
              <a:ext cx="373724" cy="1020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1" name="Google Shape;1791;p6"/>
            <p:cNvPicPr preferRelativeResize="0"/>
            <p:nvPr/>
          </p:nvPicPr>
          <p:blipFill rotWithShape="1">
            <a:blip r:embed="rId237">
              <a:alphaModFix/>
            </a:blip>
            <a:srcRect/>
            <a:stretch/>
          </p:blipFill>
          <p:spPr>
            <a:xfrm>
              <a:off x="8994047" y="1753782"/>
              <a:ext cx="106884" cy="285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2" name="Google Shape;1792;p6"/>
            <p:cNvPicPr preferRelativeResize="0"/>
            <p:nvPr/>
          </p:nvPicPr>
          <p:blipFill rotWithShape="1">
            <a:blip r:embed="rId238">
              <a:alphaModFix/>
            </a:blip>
            <a:srcRect/>
            <a:stretch/>
          </p:blipFill>
          <p:spPr>
            <a:xfrm>
              <a:off x="8773503" y="1826486"/>
              <a:ext cx="245516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3" name="Google Shape;1793;p6"/>
            <p:cNvPicPr preferRelativeResize="0"/>
            <p:nvPr/>
          </p:nvPicPr>
          <p:blipFill rotWithShape="1">
            <a:blip r:embed="rId239">
              <a:alphaModFix/>
            </a:blip>
            <a:srcRect/>
            <a:stretch/>
          </p:blipFill>
          <p:spPr>
            <a:xfrm>
              <a:off x="8754355" y="1983781"/>
              <a:ext cx="253517" cy="2959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4" name="Google Shape;1794;p6"/>
            <p:cNvPicPr preferRelativeResize="0"/>
            <p:nvPr/>
          </p:nvPicPr>
          <p:blipFill rotWithShape="1">
            <a:blip r:embed="rId240">
              <a:alphaModFix/>
            </a:blip>
            <a:srcRect/>
            <a:stretch/>
          </p:blipFill>
          <p:spPr>
            <a:xfrm>
              <a:off x="8572335" y="2076849"/>
              <a:ext cx="301742" cy="1444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5" name="Google Shape;1795;p6"/>
            <p:cNvPicPr preferRelativeResize="0"/>
            <p:nvPr/>
          </p:nvPicPr>
          <p:blipFill rotWithShape="1">
            <a:blip r:embed="rId241">
              <a:alphaModFix/>
            </a:blip>
            <a:srcRect/>
            <a:stretch/>
          </p:blipFill>
          <p:spPr>
            <a:xfrm>
              <a:off x="8709275" y="2110782"/>
              <a:ext cx="125784" cy="3320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6" name="Google Shape;1796;p6"/>
            <p:cNvPicPr preferRelativeResize="0"/>
            <p:nvPr/>
          </p:nvPicPr>
          <p:blipFill rotWithShape="1">
            <a:blip r:embed="rId242">
              <a:alphaModFix/>
            </a:blip>
            <a:srcRect/>
            <a:stretch/>
          </p:blipFill>
          <p:spPr>
            <a:xfrm>
              <a:off x="8475390" y="2211851"/>
              <a:ext cx="296896" cy="1725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7" name="Google Shape;1797;p6"/>
            <p:cNvPicPr preferRelativeResize="0"/>
            <p:nvPr/>
          </p:nvPicPr>
          <p:blipFill rotWithShape="1">
            <a:blip r:embed="rId243">
              <a:alphaModFix/>
            </a:blip>
            <a:srcRect/>
            <a:stretch/>
          </p:blipFill>
          <p:spPr>
            <a:xfrm>
              <a:off x="8450427" y="1643268"/>
              <a:ext cx="2670" cy="167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8" name="Google Shape;1798;p6"/>
            <p:cNvPicPr preferRelativeResize="0"/>
            <p:nvPr/>
          </p:nvPicPr>
          <p:blipFill rotWithShape="1">
            <a:blip r:embed="rId244">
              <a:alphaModFix/>
            </a:blip>
            <a:srcRect/>
            <a:stretch/>
          </p:blipFill>
          <p:spPr>
            <a:xfrm>
              <a:off x="8345481" y="1620481"/>
              <a:ext cx="117061" cy="2190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9" name="Google Shape;1799;p6"/>
            <p:cNvPicPr preferRelativeResize="0"/>
            <p:nvPr/>
          </p:nvPicPr>
          <p:blipFill rotWithShape="1">
            <a:blip r:embed="rId245">
              <a:alphaModFix/>
            </a:blip>
            <a:srcRect/>
            <a:stretch/>
          </p:blipFill>
          <p:spPr>
            <a:xfrm>
              <a:off x="8027261" y="1669923"/>
              <a:ext cx="394563" cy="1444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00" name="Google Shape;1800;p6"/>
            <p:cNvPicPr preferRelativeResize="0"/>
            <p:nvPr/>
          </p:nvPicPr>
          <p:blipFill rotWithShape="1">
            <a:blip r:embed="rId246">
              <a:alphaModFix/>
            </a:blip>
            <a:srcRect/>
            <a:stretch/>
          </p:blipFill>
          <p:spPr>
            <a:xfrm>
              <a:off x="8220428" y="1785530"/>
              <a:ext cx="121185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01" name="Google Shape;1801;p6"/>
            <p:cNvPicPr preferRelativeResize="0"/>
            <p:nvPr/>
          </p:nvPicPr>
          <p:blipFill rotWithShape="1">
            <a:blip r:embed="rId247">
              <a:alphaModFix/>
            </a:blip>
            <a:srcRect/>
            <a:stretch/>
          </p:blipFill>
          <p:spPr>
            <a:xfrm>
              <a:off x="8505684" y="1511174"/>
              <a:ext cx="176680" cy="608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02" name="Google Shape;1802;p6"/>
            <p:cNvPicPr preferRelativeResize="0"/>
            <p:nvPr/>
          </p:nvPicPr>
          <p:blipFill rotWithShape="1">
            <a:blip r:embed="rId248">
              <a:alphaModFix/>
            </a:blip>
            <a:srcRect/>
            <a:stretch/>
          </p:blipFill>
          <p:spPr>
            <a:xfrm>
              <a:off x="9289252" y="2106420"/>
              <a:ext cx="35140" cy="838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03" name="Google Shape;1803;p6"/>
            <p:cNvPicPr preferRelativeResize="0"/>
            <p:nvPr/>
          </p:nvPicPr>
          <p:blipFill rotWithShape="1">
            <a:blip r:embed="rId249">
              <a:alphaModFix/>
            </a:blip>
            <a:srcRect/>
            <a:stretch/>
          </p:blipFill>
          <p:spPr>
            <a:xfrm>
              <a:off x="9330693" y="1958580"/>
              <a:ext cx="17931" cy="66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04" name="Google Shape;1804;p6"/>
            <p:cNvPicPr preferRelativeResize="0"/>
            <p:nvPr/>
          </p:nvPicPr>
          <p:blipFill rotWithShape="1">
            <a:blip r:embed="rId250">
              <a:alphaModFix/>
            </a:blip>
            <a:srcRect/>
            <a:stretch/>
          </p:blipFill>
          <p:spPr>
            <a:xfrm>
              <a:off x="9404375" y="1724210"/>
              <a:ext cx="58649" cy="7682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805" name="Google Shape;1805;p6"/>
          <p:cNvGrpSpPr/>
          <p:nvPr/>
        </p:nvGrpSpPr>
        <p:grpSpPr>
          <a:xfrm rot="-2434167">
            <a:off x="4654498" y="2613105"/>
            <a:ext cx="560524" cy="1078046"/>
            <a:chOff x="6499399" y="1201677"/>
            <a:chExt cx="3241858" cy="2227322"/>
          </a:xfrm>
        </p:grpSpPr>
        <p:pic>
          <p:nvPicPr>
            <p:cNvPr id="1806" name="Google Shape;1806;p6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9235933" y="1201677"/>
              <a:ext cx="505324" cy="768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07" name="Google Shape;1807;p6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9574993" y="1221309"/>
              <a:ext cx="152448" cy="2966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08" name="Google Shape;1808;p6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9256050" y="1511905"/>
              <a:ext cx="307073" cy="739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09" name="Google Shape;1809;p6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9460354" y="1531537"/>
              <a:ext cx="100337" cy="2312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0" name="Google Shape;1810;p6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9175821" y="1273905"/>
              <a:ext cx="77312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1" name="Google Shape;1811;p6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986778" y="1243602"/>
              <a:ext cx="245516" cy="213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2" name="Google Shape;1812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3397" y="1418837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3" name="Google Shape;1813;p6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9120563" y="1418837"/>
              <a:ext cx="53080" cy="160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4" name="Google Shape;1814;p6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8924251" y="1410352"/>
              <a:ext cx="244784" cy="91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5" name="Google Shape;1815;p6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8868024" y="1235610"/>
              <a:ext cx="123608" cy="2072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6" name="Google Shape;1816;p6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8681405" y="1243602"/>
              <a:ext cx="281626" cy="1301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7" name="Google Shape;1817;p6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9122264" y="1562554"/>
              <a:ext cx="136446" cy="17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8" name="Google Shape;1818;p6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8972239" y="1553108"/>
              <a:ext cx="247939" cy="746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9" name="Google Shape;1819;p6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9026773" y="1574679"/>
              <a:ext cx="110999" cy="2394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0" name="Google Shape;1820;p6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8856146" y="1615872"/>
              <a:ext cx="258363" cy="962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1" name="Google Shape;1821;p6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8831183" y="1618780"/>
              <a:ext cx="156563" cy="2089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2" name="Google Shape;1822;p6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8688427" y="1600611"/>
              <a:ext cx="289627" cy="1056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3" name="Google Shape;1823;p6"/>
            <p:cNvPicPr preferRelativeResize="0"/>
            <p:nvPr/>
          </p:nvPicPr>
          <p:blipFill rotWithShape="1">
            <a:blip r:embed="rId24">
              <a:alphaModFix/>
            </a:blip>
            <a:srcRect/>
            <a:stretch/>
          </p:blipFill>
          <p:spPr>
            <a:xfrm>
              <a:off x="8800642" y="1512627"/>
              <a:ext cx="118030" cy="2159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4" name="Google Shape;1824;p6"/>
            <p:cNvPicPr preferRelativeResize="0"/>
            <p:nvPr/>
          </p:nvPicPr>
          <p:blipFill rotWithShape="1">
            <a:blip r:embed="rId25">
              <a:alphaModFix/>
            </a:blip>
            <a:srcRect/>
            <a:stretch/>
          </p:blipFill>
          <p:spPr>
            <a:xfrm>
              <a:off x="8648925" y="1509967"/>
              <a:ext cx="251331" cy="1381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5" name="Google Shape;1825;p6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8757501" y="1455669"/>
              <a:ext cx="105183" cy="2043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6" name="Google Shape;1826;p6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8659587" y="1457855"/>
              <a:ext cx="188558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7" name="Google Shape;1827;p6"/>
            <p:cNvPicPr preferRelativeResize="0"/>
            <p:nvPr/>
          </p:nvPicPr>
          <p:blipFill rotWithShape="1">
            <a:blip r:embed="rId28">
              <a:alphaModFix/>
            </a:blip>
            <a:srcRect/>
            <a:stretch/>
          </p:blipFill>
          <p:spPr>
            <a:xfrm>
              <a:off x="8634139" y="1360426"/>
              <a:ext cx="63495" cy="1742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8" name="Google Shape;1828;p6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8458428" y="1360426"/>
              <a:ext cx="215222" cy="816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9" name="Google Shape;1829;p6"/>
            <p:cNvPicPr preferRelativeResize="0"/>
            <p:nvPr/>
          </p:nvPicPr>
          <p:blipFill rotWithShape="1">
            <a:blip r:embed="rId30">
              <a:alphaModFix/>
            </a:blip>
            <a:srcRect/>
            <a:stretch/>
          </p:blipFill>
          <p:spPr>
            <a:xfrm>
              <a:off x="9194246" y="1550191"/>
              <a:ext cx="51627" cy="87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0" name="Google Shape;1830;p6"/>
            <p:cNvPicPr preferRelativeResize="0"/>
            <p:nvPr/>
          </p:nvPicPr>
          <p:blipFill rotWithShape="1">
            <a:blip r:embed="rId31">
              <a:alphaModFix/>
            </a:blip>
            <a:srcRect/>
            <a:stretch/>
          </p:blipFill>
          <p:spPr>
            <a:xfrm>
              <a:off x="9260896" y="1736820"/>
              <a:ext cx="183712" cy="683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1" name="Google Shape;1831;p6"/>
            <p:cNvPicPr preferRelativeResize="0"/>
            <p:nvPr/>
          </p:nvPicPr>
          <p:blipFill rotWithShape="1">
            <a:blip r:embed="rId32">
              <a:alphaModFix/>
            </a:blip>
            <a:srcRect/>
            <a:stretch/>
          </p:blipFill>
          <p:spPr>
            <a:xfrm>
              <a:off x="9333847" y="1750874"/>
              <a:ext cx="104461" cy="229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2" name="Google Shape;1832;p6"/>
            <p:cNvPicPr preferRelativeResize="0"/>
            <p:nvPr/>
          </p:nvPicPr>
          <p:blipFill rotWithShape="1">
            <a:blip r:embed="rId33">
              <a:alphaModFix/>
            </a:blip>
            <a:srcRect/>
            <a:stretch/>
          </p:blipFill>
          <p:spPr>
            <a:xfrm>
              <a:off x="9034765" y="1805647"/>
              <a:ext cx="194136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3" name="Google Shape;1833;p6"/>
            <p:cNvPicPr preferRelativeResize="0"/>
            <p:nvPr/>
          </p:nvPicPr>
          <p:blipFill rotWithShape="1">
            <a:blip r:embed="rId34">
              <a:alphaModFix/>
            </a:blip>
            <a:srcRect/>
            <a:stretch/>
          </p:blipFill>
          <p:spPr>
            <a:xfrm>
              <a:off x="9153528" y="1799100"/>
              <a:ext cx="88459" cy="2144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4" name="Google Shape;1834;p6"/>
            <p:cNvPicPr preferRelativeResize="0"/>
            <p:nvPr/>
          </p:nvPicPr>
          <p:blipFill rotWithShape="1">
            <a:blip r:embed="rId35">
              <a:alphaModFix/>
            </a:blip>
            <a:srcRect/>
            <a:stretch/>
          </p:blipFill>
          <p:spPr>
            <a:xfrm>
              <a:off x="9311307" y="1963664"/>
              <a:ext cx="41925" cy="1827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5" name="Google Shape;1835;p6"/>
            <p:cNvPicPr preferRelativeResize="0"/>
            <p:nvPr/>
          </p:nvPicPr>
          <p:blipFill rotWithShape="1">
            <a:blip r:embed="rId36">
              <a:alphaModFix/>
            </a:blip>
            <a:srcRect/>
            <a:stretch/>
          </p:blipFill>
          <p:spPr>
            <a:xfrm>
              <a:off x="9079607" y="1968026"/>
              <a:ext cx="235823" cy="1177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6" name="Google Shape;1836;p6"/>
            <p:cNvPicPr preferRelativeResize="0"/>
            <p:nvPr/>
          </p:nvPicPr>
          <p:blipFill rotWithShape="1">
            <a:blip r:embed="rId37">
              <a:alphaModFix/>
            </a:blip>
            <a:srcRect/>
            <a:stretch/>
          </p:blipFill>
          <p:spPr>
            <a:xfrm>
              <a:off x="9096570" y="2005352"/>
              <a:ext cx="66888" cy="1972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7" name="Google Shape;1837;p6"/>
            <p:cNvPicPr preferRelativeResize="0"/>
            <p:nvPr/>
          </p:nvPicPr>
          <p:blipFill rotWithShape="1">
            <a:blip r:embed="rId38">
              <a:alphaModFix/>
            </a:blip>
            <a:srcRect/>
            <a:stretch/>
          </p:blipFill>
          <p:spPr>
            <a:xfrm>
              <a:off x="8995501" y="2209665"/>
              <a:ext cx="91613" cy="521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8" name="Google Shape;1838;p6"/>
            <p:cNvPicPr preferRelativeResize="0"/>
            <p:nvPr/>
          </p:nvPicPr>
          <p:blipFill rotWithShape="1">
            <a:blip r:embed="rId39">
              <a:alphaModFix/>
            </a:blip>
            <a:srcRect/>
            <a:stretch/>
          </p:blipFill>
          <p:spPr>
            <a:xfrm>
              <a:off x="9090032" y="2220327"/>
              <a:ext cx="8485" cy="1083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9" name="Google Shape;1839;p6"/>
            <p:cNvPicPr preferRelativeResize="0"/>
            <p:nvPr/>
          </p:nvPicPr>
          <p:blipFill rotWithShape="1">
            <a:blip r:embed="rId40">
              <a:alphaModFix/>
            </a:blip>
            <a:srcRect/>
            <a:stretch/>
          </p:blipFill>
          <p:spPr>
            <a:xfrm>
              <a:off x="8874562" y="2058195"/>
              <a:ext cx="215944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0" name="Google Shape;1840;p6"/>
            <p:cNvPicPr preferRelativeResize="0"/>
            <p:nvPr/>
          </p:nvPicPr>
          <p:blipFill rotWithShape="1">
            <a:blip r:embed="rId41">
              <a:alphaModFix/>
            </a:blip>
            <a:srcRect/>
            <a:stretch/>
          </p:blipFill>
          <p:spPr>
            <a:xfrm>
              <a:off x="9033311" y="2060371"/>
              <a:ext cx="45079" cy="1907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1" name="Google Shape;1841;p6"/>
            <p:cNvPicPr preferRelativeResize="0"/>
            <p:nvPr/>
          </p:nvPicPr>
          <p:blipFill rotWithShape="1">
            <a:blip r:embed="rId42">
              <a:alphaModFix/>
            </a:blip>
            <a:srcRect/>
            <a:stretch/>
          </p:blipFill>
          <p:spPr>
            <a:xfrm>
              <a:off x="8852754" y="1897983"/>
              <a:ext cx="174988" cy="253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2" name="Google Shape;1842;p6"/>
            <p:cNvPicPr preferRelativeResize="0"/>
            <p:nvPr/>
          </p:nvPicPr>
          <p:blipFill rotWithShape="1">
            <a:blip r:embed="rId43">
              <a:alphaModFix/>
            </a:blip>
            <a:srcRect/>
            <a:stretch/>
          </p:blipFill>
          <p:spPr>
            <a:xfrm>
              <a:off x="8619600" y="2122413"/>
              <a:ext cx="212552" cy="780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3" name="Google Shape;1843;p6"/>
            <p:cNvPicPr preferRelativeResize="0"/>
            <p:nvPr/>
          </p:nvPicPr>
          <p:blipFill rotWithShape="1">
            <a:blip r:embed="rId44">
              <a:alphaModFix/>
            </a:blip>
            <a:srcRect/>
            <a:stretch/>
          </p:blipFill>
          <p:spPr>
            <a:xfrm>
              <a:off x="8756779" y="2130899"/>
              <a:ext cx="75620" cy="1951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4" name="Google Shape;1844;p6"/>
            <p:cNvPicPr preferRelativeResize="0"/>
            <p:nvPr/>
          </p:nvPicPr>
          <p:blipFill rotWithShape="1">
            <a:blip r:embed="rId45">
              <a:alphaModFix/>
            </a:blip>
            <a:srcRect/>
            <a:stretch/>
          </p:blipFill>
          <p:spPr>
            <a:xfrm>
              <a:off x="8709275" y="2010445"/>
              <a:ext cx="206252" cy="8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5" name="Google Shape;1845;p6"/>
            <p:cNvPicPr preferRelativeResize="0"/>
            <p:nvPr/>
          </p:nvPicPr>
          <p:blipFill rotWithShape="1">
            <a:blip r:embed="rId46">
              <a:alphaModFix/>
            </a:blip>
            <a:srcRect/>
            <a:stretch/>
          </p:blipFill>
          <p:spPr>
            <a:xfrm>
              <a:off x="8556589" y="1979419"/>
              <a:ext cx="160934" cy="247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6" name="Google Shape;1846;p6"/>
            <p:cNvPicPr preferRelativeResize="0"/>
            <p:nvPr/>
          </p:nvPicPr>
          <p:blipFill rotWithShape="1">
            <a:blip r:embed="rId47">
              <a:alphaModFix/>
            </a:blip>
            <a:srcRect/>
            <a:stretch/>
          </p:blipFill>
          <p:spPr>
            <a:xfrm>
              <a:off x="8521686" y="2025716"/>
              <a:ext cx="179103" cy="1747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7" name="Google Shape;1847;p6"/>
            <p:cNvPicPr preferRelativeResize="0"/>
            <p:nvPr/>
          </p:nvPicPr>
          <p:blipFill rotWithShape="1">
            <a:blip r:embed="rId48">
              <a:alphaModFix/>
            </a:blip>
            <a:srcRect/>
            <a:stretch/>
          </p:blipFill>
          <p:spPr>
            <a:xfrm>
              <a:off x="8812036" y="2115144"/>
              <a:ext cx="53080" cy="276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8" name="Google Shape;1848;p6"/>
            <p:cNvPicPr preferRelativeResize="0"/>
            <p:nvPr/>
          </p:nvPicPr>
          <p:blipFill rotWithShape="1">
            <a:blip r:embed="rId49">
              <a:alphaModFix/>
            </a:blip>
            <a:srcRect/>
            <a:stretch/>
          </p:blipFill>
          <p:spPr>
            <a:xfrm>
              <a:off x="8682127" y="1843942"/>
              <a:ext cx="318467" cy="710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9" name="Google Shape;1849;p6"/>
            <p:cNvPicPr preferRelativeResize="0"/>
            <p:nvPr/>
          </p:nvPicPr>
          <p:blipFill rotWithShape="1">
            <a:blip r:embed="rId50">
              <a:alphaModFix/>
            </a:blip>
            <a:srcRect/>
            <a:stretch/>
          </p:blipFill>
          <p:spPr>
            <a:xfrm>
              <a:off x="8698129" y="1926832"/>
              <a:ext cx="49926" cy="104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50" name="Google Shape;1850;p6"/>
            <p:cNvPicPr preferRelativeResize="0"/>
            <p:nvPr/>
          </p:nvPicPr>
          <p:blipFill rotWithShape="1">
            <a:blip r:embed="rId51">
              <a:alphaModFix/>
            </a:blip>
            <a:srcRect/>
            <a:stretch/>
          </p:blipFill>
          <p:spPr>
            <a:xfrm>
              <a:off x="8776648" y="1813648"/>
              <a:ext cx="38779" cy="160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51" name="Google Shape;1851;p6"/>
            <p:cNvPicPr preferRelativeResize="0"/>
            <p:nvPr/>
          </p:nvPicPr>
          <p:blipFill rotWithShape="1">
            <a:blip r:embed="rId52">
              <a:alphaModFix/>
            </a:blip>
            <a:srcRect/>
            <a:stretch/>
          </p:blipFill>
          <p:spPr>
            <a:xfrm>
              <a:off x="8613300" y="1819948"/>
              <a:ext cx="202128" cy="436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52" name="Google Shape;1852;p6"/>
            <p:cNvPicPr preferRelativeResize="0"/>
            <p:nvPr/>
          </p:nvPicPr>
          <p:blipFill rotWithShape="1">
            <a:blip r:embed="rId53">
              <a:alphaModFix/>
            </a:blip>
            <a:srcRect/>
            <a:stretch/>
          </p:blipFill>
          <p:spPr>
            <a:xfrm>
              <a:off x="8662979" y="1717672"/>
              <a:ext cx="110029" cy="209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53" name="Google Shape;1853;p6"/>
            <p:cNvPicPr preferRelativeResize="0"/>
            <p:nvPr/>
          </p:nvPicPr>
          <p:blipFill rotWithShape="1">
            <a:blip r:embed="rId54">
              <a:alphaModFix/>
            </a:blip>
            <a:srcRect/>
            <a:stretch/>
          </p:blipFill>
          <p:spPr>
            <a:xfrm>
              <a:off x="8517325" y="1729788"/>
              <a:ext cx="250847" cy="819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54" name="Google Shape;1854;p6"/>
            <p:cNvPicPr preferRelativeResize="0"/>
            <p:nvPr/>
          </p:nvPicPr>
          <p:blipFill rotWithShape="1">
            <a:blip r:embed="rId55">
              <a:alphaModFix/>
            </a:blip>
            <a:srcRect/>
            <a:stretch/>
          </p:blipFill>
          <p:spPr>
            <a:xfrm>
              <a:off x="8762347" y="1719126"/>
              <a:ext cx="47503" cy="134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55" name="Google Shape;1855;p6"/>
            <p:cNvPicPr preferRelativeResize="0"/>
            <p:nvPr/>
          </p:nvPicPr>
          <p:blipFill rotWithShape="1">
            <a:blip r:embed="rId56">
              <a:alphaModFix/>
            </a:blip>
            <a:srcRect/>
            <a:stretch/>
          </p:blipFill>
          <p:spPr>
            <a:xfrm>
              <a:off x="8601907" y="1748689"/>
              <a:ext cx="182258" cy="651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56" name="Google Shape;1856;p6"/>
            <p:cNvPicPr preferRelativeResize="0"/>
            <p:nvPr/>
          </p:nvPicPr>
          <p:blipFill rotWithShape="1">
            <a:blip r:embed="rId57">
              <a:alphaModFix/>
            </a:blip>
            <a:srcRect/>
            <a:stretch/>
          </p:blipFill>
          <p:spPr>
            <a:xfrm>
              <a:off x="8763801" y="2237536"/>
              <a:ext cx="196559" cy="370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57" name="Google Shape;1857;p6"/>
            <p:cNvPicPr preferRelativeResize="0"/>
            <p:nvPr/>
          </p:nvPicPr>
          <p:blipFill rotWithShape="1">
            <a:blip r:embed="rId58">
              <a:alphaModFix/>
            </a:blip>
            <a:srcRect/>
            <a:stretch/>
          </p:blipFill>
          <p:spPr>
            <a:xfrm>
              <a:off x="8889833" y="2242145"/>
              <a:ext cx="50895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58" name="Google Shape;1858;p6"/>
            <p:cNvPicPr preferRelativeResize="0"/>
            <p:nvPr/>
          </p:nvPicPr>
          <p:blipFill rotWithShape="1">
            <a:blip r:embed="rId59">
              <a:alphaModFix/>
            </a:blip>
            <a:srcRect/>
            <a:stretch/>
          </p:blipFill>
          <p:spPr>
            <a:xfrm>
              <a:off x="8891287" y="2250146"/>
              <a:ext cx="124577" cy="15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59" name="Google Shape;1859;p6"/>
            <p:cNvPicPr preferRelativeResize="0"/>
            <p:nvPr/>
          </p:nvPicPr>
          <p:blipFill rotWithShape="1">
            <a:blip r:embed="rId60">
              <a:alphaModFix/>
            </a:blip>
            <a:srcRect/>
            <a:stretch/>
          </p:blipFill>
          <p:spPr>
            <a:xfrm>
              <a:off x="8971754" y="2232690"/>
              <a:ext cx="49688" cy="2137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60" name="Google Shape;1860;p6"/>
            <p:cNvPicPr preferRelativeResize="0"/>
            <p:nvPr/>
          </p:nvPicPr>
          <p:blipFill rotWithShape="1">
            <a:blip r:embed="rId61">
              <a:alphaModFix/>
            </a:blip>
            <a:srcRect/>
            <a:stretch/>
          </p:blipFill>
          <p:spPr>
            <a:xfrm>
              <a:off x="8729630" y="2368414"/>
              <a:ext cx="252538" cy="579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61" name="Google Shape;1861;p6"/>
            <p:cNvPicPr preferRelativeResize="0"/>
            <p:nvPr/>
          </p:nvPicPr>
          <p:blipFill rotWithShape="1">
            <a:blip r:embed="rId62">
              <a:alphaModFix/>
            </a:blip>
            <a:srcRect/>
            <a:stretch/>
          </p:blipFill>
          <p:spPr>
            <a:xfrm>
              <a:off x="9099724" y="2302011"/>
              <a:ext cx="16962" cy="1272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62" name="Google Shape;1862;p6"/>
            <p:cNvPicPr preferRelativeResize="0"/>
            <p:nvPr/>
          </p:nvPicPr>
          <p:blipFill rotWithShape="1">
            <a:blip r:embed="rId63">
              <a:alphaModFix/>
            </a:blip>
            <a:srcRect/>
            <a:stretch/>
          </p:blipFill>
          <p:spPr>
            <a:xfrm>
              <a:off x="8958669" y="2342967"/>
              <a:ext cx="134992" cy="7876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63" name="Google Shape;1863;p6"/>
            <p:cNvPicPr preferRelativeResize="0"/>
            <p:nvPr/>
          </p:nvPicPr>
          <p:blipFill rotWithShape="1">
            <a:blip r:embed="rId64">
              <a:alphaModFix/>
            </a:blip>
            <a:srcRect/>
            <a:stretch/>
          </p:blipFill>
          <p:spPr>
            <a:xfrm>
              <a:off x="9092455" y="2452027"/>
              <a:ext cx="16962" cy="154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64" name="Google Shape;1864;p6"/>
            <p:cNvPicPr preferRelativeResize="0"/>
            <p:nvPr/>
          </p:nvPicPr>
          <p:blipFill rotWithShape="1">
            <a:blip r:embed="rId65">
              <a:alphaModFix/>
            </a:blip>
            <a:srcRect/>
            <a:stretch/>
          </p:blipFill>
          <p:spPr>
            <a:xfrm>
              <a:off x="8932252" y="2537103"/>
              <a:ext cx="157295" cy="651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65" name="Google Shape;1865;p6"/>
            <p:cNvPicPr preferRelativeResize="0"/>
            <p:nvPr/>
          </p:nvPicPr>
          <p:blipFill rotWithShape="1">
            <a:blip r:embed="rId66">
              <a:alphaModFix/>
            </a:blip>
            <a:srcRect/>
            <a:stretch/>
          </p:blipFill>
          <p:spPr>
            <a:xfrm>
              <a:off x="9106262" y="2423918"/>
              <a:ext cx="5815" cy="593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66" name="Google Shape;1866;p6"/>
            <p:cNvPicPr preferRelativeResize="0"/>
            <p:nvPr/>
          </p:nvPicPr>
          <p:blipFill rotWithShape="1">
            <a:blip r:embed="rId67">
              <a:alphaModFix/>
            </a:blip>
            <a:srcRect/>
            <a:stretch/>
          </p:blipFill>
          <p:spPr>
            <a:xfrm>
              <a:off x="9062883" y="2141808"/>
              <a:ext cx="247939" cy="2360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67" name="Google Shape;1867;p6"/>
            <p:cNvPicPr preferRelativeResize="0"/>
            <p:nvPr/>
          </p:nvPicPr>
          <p:blipFill rotWithShape="1">
            <a:blip r:embed="rId68">
              <a:alphaModFix/>
            </a:blip>
            <a:srcRect/>
            <a:stretch/>
          </p:blipFill>
          <p:spPr>
            <a:xfrm>
              <a:off x="9186245" y="2317034"/>
              <a:ext cx="10661" cy="209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68" name="Google Shape;1868;p6"/>
            <p:cNvPicPr preferRelativeResize="0"/>
            <p:nvPr/>
          </p:nvPicPr>
          <p:blipFill rotWithShape="1">
            <a:blip r:embed="rId69">
              <a:alphaModFix/>
            </a:blip>
            <a:srcRect/>
            <a:stretch/>
          </p:blipFill>
          <p:spPr>
            <a:xfrm>
              <a:off x="9288036" y="2149077"/>
              <a:ext cx="8485" cy="2838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69" name="Google Shape;1869;p6"/>
            <p:cNvPicPr preferRelativeResize="0"/>
            <p:nvPr/>
          </p:nvPicPr>
          <p:blipFill rotWithShape="1">
            <a:blip r:embed="rId70">
              <a:alphaModFix/>
            </a:blip>
            <a:srcRect/>
            <a:stretch/>
          </p:blipFill>
          <p:spPr>
            <a:xfrm>
              <a:off x="9187214" y="2429003"/>
              <a:ext cx="104461" cy="123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0" name="Google Shape;1870;p6"/>
            <p:cNvPicPr preferRelativeResize="0"/>
            <p:nvPr/>
          </p:nvPicPr>
          <p:blipFill rotWithShape="1">
            <a:blip r:embed="rId71">
              <a:alphaModFix/>
            </a:blip>
            <a:srcRect/>
            <a:stretch/>
          </p:blipFill>
          <p:spPr>
            <a:xfrm>
              <a:off x="9258473" y="2449851"/>
              <a:ext cx="17693" cy="2275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1" name="Google Shape;1871;p6"/>
            <p:cNvPicPr preferRelativeResize="0"/>
            <p:nvPr/>
          </p:nvPicPr>
          <p:blipFill rotWithShape="1">
            <a:blip r:embed="rId72">
              <a:alphaModFix/>
            </a:blip>
            <a:srcRect/>
            <a:stretch/>
          </p:blipFill>
          <p:spPr>
            <a:xfrm>
              <a:off x="8499384" y="1643990"/>
              <a:ext cx="154140" cy="154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2" name="Google Shape;1872;p6"/>
            <p:cNvPicPr preferRelativeResize="0"/>
            <p:nvPr/>
          </p:nvPicPr>
          <p:blipFill rotWithShape="1">
            <a:blip r:embed="rId73">
              <a:alphaModFix/>
            </a:blip>
            <a:srcRect/>
            <a:stretch/>
          </p:blipFill>
          <p:spPr>
            <a:xfrm>
              <a:off x="8439518" y="1662168"/>
              <a:ext cx="190012" cy="470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3" name="Google Shape;1873;p6"/>
            <p:cNvPicPr preferRelativeResize="0"/>
            <p:nvPr/>
          </p:nvPicPr>
          <p:blipFill rotWithShape="1">
            <a:blip r:embed="rId74">
              <a:alphaModFix/>
            </a:blip>
            <a:srcRect/>
            <a:stretch/>
          </p:blipFill>
          <p:spPr>
            <a:xfrm>
              <a:off x="8606753" y="1533713"/>
              <a:ext cx="25932" cy="1366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4" name="Google Shape;1874;p6"/>
            <p:cNvPicPr preferRelativeResize="0"/>
            <p:nvPr/>
          </p:nvPicPr>
          <p:blipFill rotWithShape="1">
            <a:blip r:embed="rId75">
              <a:alphaModFix/>
            </a:blip>
            <a:srcRect/>
            <a:stretch/>
          </p:blipFill>
          <p:spPr>
            <a:xfrm>
              <a:off x="8444127" y="1569101"/>
              <a:ext cx="160440" cy="644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5" name="Google Shape;1875;p6"/>
            <p:cNvPicPr preferRelativeResize="0"/>
            <p:nvPr/>
          </p:nvPicPr>
          <p:blipFill rotWithShape="1">
            <a:blip r:embed="rId76">
              <a:alphaModFix/>
            </a:blip>
            <a:srcRect/>
            <a:stretch/>
          </p:blipFill>
          <p:spPr>
            <a:xfrm>
              <a:off x="8287801" y="1447915"/>
              <a:ext cx="166265" cy="2641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6" name="Google Shape;1876;p6"/>
            <p:cNvPicPr preferRelativeResize="0"/>
            <p:nvPr/>
          </p:nvPicPr>
          <p:blipFill rotWithShape="1">
            <a:blip r:embed="rId77">
              <a:alphaModFix/>
            </a:blip>
            <a:srcRect/>
            <a:stretch/>
          </p:blipFill>
          <p:spPr>
            <a:xfrm>
              <a:off x="8363175" y="1667746"/>
              <a:ext cx="36356" cy="1696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7" name="Google Shape;1877;p6"/>
            <p:cNvPicPr preferRelativeResize="0"/>
            <p:nvPr/>
          </p:nvPicPr>
          <p:blipFill rotWithShape="1">
            <a:blip r:embed="rId78">
              <a:alphaModFix/>
            </a:blip>
            <a:srcRect/>
            <a:stretch/>
          </p:blipFill>
          <p:spPr>
            <a:xfrm>
              <a:off x="8145292" y="1573225"/>
              <a:ext cx="220553" cy="41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8" name="Google Shape;1878;p6"/>
            <p:cNvPicPr preferRelativeResize="0"/>
            <p:nvPr/>
          </p:nvPicPr>
          <p:blipFill rotWithShape="1">
            <a:blip r:embed="rId79">
              <a:alphaModFix/>
            </a:blip>
            <a:srcRect/>
            <a:stretch/>
          </p:blipFill>
          <p:spPr>
            <a:xfrm>
              <a:off x="8067979" y="1514813"/>
              <a:ext cx="149294" cy="601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9" name="Google Shape;1879;p6"/>
            <p:cNvPicPr preferRelativeResize="0"/>
            <p:nvPr/>
          </p:nvPicPr>
          <p:blipFill rotWithShape="1">
            <a:blip r:embed="rId80">
              <a:alphaModFix/>
            </a:blip>
            <a:srcRect/>
            <a:stretch/>
          </p:blipFill>
          <p:spPr>
            <a:xfrm>
              <a:off x="8073795" y="1617326"/>
              <a:ext cx="59618" cy="192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0" name="Google Shape;1880;p6"/>
            <p:cNvPicPr preferRelativeResize="0"/>
            <p:nvPr/>
          </p:nvPicPr>
          <p:blipFill rotWithShape="1">
            <a:blip r:embed="rId81">
              <a:alphaModFix/>
            </a:blip>
            <a:srcRect/>
            <a:stretch/>
          </p:blipFill>
          <p:spPr>
            <a:xfrm>
              <a:off x="7976128" y="1676470"/>
              <a:ext cx="124330" cy="1010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1" name="Google Shape;1881;p6"/>
            <p:cNvPicPr preferRelativeResize="0"/>
            <p:nvPr/>
          </p:nvPicPr>
          <p:blipFill rotWithShape="1">
            <a:blip r:embed="rId82">
              <a:alphaModFix/>
            </a:blip>
            <a:srcRect/>
            <a:stretch/>
          </p:blipFill>
          <p:spPr>
            <a:xfrm>
              <a:off x="7985574" y="1629689"/>
              <a:ext cx="104461" cy="35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2" name="Google Shape;1882;p6"/>
            <p:cNvPicPr preferRelativeResize="0"/>
            <p:nvPr/>
          </p:nvPicPr>
          <p:blipFill rotWithShape="1">
            <a:blip r:embed="rId83">
              <a:alphaModFix/>
            </a:blip>
            <a:srcRect/>
            <a:stretch/>
          </p:blipFill>
          <p:spPr>
            <a:xfrm>
              <a:off x="8021683" y="1516267"/>
              <a:ext cx="71496" cy="168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3" name="Google Shape;1883;p6"/>
            <p:cNvPicPr preferRelativeResize="0"/>
            <p:nvPr/>
          </p:nvPicPr>
          <p:blipFill rotWithShape="1">
            <a:blip r:embed="rId84">
              <a:alphaModFix/>
            </a:blip>
            <a:srcRect/>
            <a:stretch/>
          </p:blipFill>
          <p:spPr>
            <a:xfrm>
              <a:off x="7829979" y="1507059"/>
              <a:ext cx="223945" cy="1243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4" name="Google Shape;1884;p6"/>
            <p:cNvPicPr preferRelativeResize="0"/>
            <p:nvPr/>
          </p:nvPicPr>
          <p:blipFill rotWithShape="1">
            <a:blip r:embed="rId85">
              <a:alphaModFix/>
            </a:blip>
            <a:srcRect/>
            <a:stretch/>
          </p:blipFill>
          <p:spPr>
            <a:xfrm>
              <a:off x="8139476" y="1449854"/>
              <a:ext cx="277511" cy="276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5" name="Google Shape;1885;p6"/>
            <p:cNvPicPr preferRelativeResize="0"/>
            <p:nvPr/>
          </p:nvPicPr>
          <p:blipFill rotWithShape="1">
            <a:blip r:embed="rId86">
              <a:alphaModFix/>
            </a:blip>
            <a:srcRect/>
            <a:stretch/>
          </p:blipFill>
          <p:spPr>
            <a:xfrm>
              <a:off x="7983150" y="1457370"/>
              <a:ext cx="174988" cy="65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6" name="Google Shape;1886;p6"/>
            <p:cNvPicPr preferRelativeResize="0"/>
            <p:nvPr/>
          </p:nvPicPr>
          <p:blipFill rotWithShape="1">
            <a:blip r:embed="rId87">
              <a:alphaModFix/>
            </a:blip>
            <a:srcRect/>
            <a:stretch/>
          </p:blipFill>
          <p:spPr>
            <a:xfrm>
              <a:off x="8059978" y="1484519"/>
              <a:ext cx="91613" cy="188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7" name="Google Shape;1887;p6"/>
            <p:cNvPicPr preferRelativeResize="0"/>
            <p:nvPr/>
          </p:nvPicPr>
          <p:blipFill rotWithShape="1">
            <a:blip r:embed="rId88">
              <a:alphaModFix/>
            </a:blip>
            <a:srcRect/>
            <a:stretch/>
          </p:blipFill>
          <p:spPr>
            <a:xfrm>
              <a:off x="8048109" y="1810009"/>
              <a:ext cx="25932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8" name="Google Shape;1888;p6"/>
            <p:cNvPicPr preferRelativeResize="0"/>
            <p:nvPr/>
          </p:nvPicPr>
          <p:blipFill rotWithShape="1">
            <a:blip r:embed="rId89">
              <a:alphaModFix/>
            </a:blip>
            <a:srcRect/>
            <a:stretch/>
          </p:blipFill>
          <p:spPr>
            <a:xfrm>
              <a:off x="7926192" y="1864059"/>
              <a:ext cx="139601" cy="710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9" name="Google Shape;1889;p6"/>
            <p:cNvPicPr preferRelativeResize="0"/>
            <p:nvPr/>
          </p:nvPicPr>
          <p:blipFill rotWithShape="1">
            <a:blip r:embed="rId90">
              <a:alphaModFix/>
            </a:blip>
            <a:srcRect/>
            <a:stretch/>
          </p:blipFill>
          <p:spPr>
            <a:xfrm>
              <a:off x="8166625" y="1711857"/>
              <a:ext cx="97191" cy="2115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90" name="Google Shape;1890;p6"/>
            <p:cNvPicPr preferRelativeResize="0"/>
            <p:nvPr/>
          </p:nvPicPr>
          <p:blipFill rotWithShape="1">
            <a:blip r:embed="rId91">
              <a:alphaModFix/>
            </a:blip>
            <a:srcRect/>
            <a:stretch/>
          </p:blipFill>
          <p:spPr>
            <a:xfrm>
              <a:off x="8058524" y="1819948"/>
              <a:ext cx="143725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91" name="Google Shape;1891;p6"/>
            <p:cNvPicPr preferRelativeResize="0"/>
            <p:nvPr/>
          </p:nvPicPr>
          <p:blipFill rotWithShape="1">
            <a:blip r:embed="rId92">
              <a:alphaModFix/>
            </a:blip>
            <a:srcRect/>
            <a:stretch/>
          </p:blipFill>
          <p:spPr>
            <a:xfrm>
              <a:off x="8097066" y="1695370"/>
              <a:ext cx="162141" cy="34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92" name="Google Shape;1892;p6"/>
            <p:cNvPicPr preferRelativeResize="0"/>
            <p:nvPr/>
          </p:nvPicPr>
          <p:blipFill rotWithShape="1">
            <a:blip r:embed="rId93">
              <a:alphaModFix/>
            </a:blip>
            <a:srcRect/>
            <a:stretch/>
          </p:blipFill>
          <p:spPr>
            <a:xfrm>
              <a:off x="8224305" y="1789654"/>
              <a:ext cx="68351" cy="2493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93" name="Google Shape;1893;p6"/>
            <p:cNvPicPr preferRelativeResize="0"/>
            <p:nvPr/>
          </p:nvPicPr>
          <p:blipFill rotWithShape="1">
            <a:blip r:embed="rId94">
              <a:alphaModFix/>
            </a:blip>
            <a:srcRect/>
            <a:stretch/>
          </p:blipFill>
          <p:spPr>
            <a:xfrm>
              <a:off x="8092942" y="2056010"/>
              <a:ext cx="134023" cy="845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94" name="Google Shape;1894;p6"/>
            <p:cNvPicPr preferRelativeResize="0"/>
            <p:nvPr/>
          </p:nvPicPr>
          <p:blipFill rotWithShape="1">
            <a:blip r:embed="rId95">
              <a:alphaModFix/>
            </a:blip>
            <a:srcRect/>
            <a:stretch/>
          </p:blipFill>
          <p:spPr>
            <a:xfrm>
              <a:off x="8218974" y="2027169"/>
              <a:ext cx="58649" cy="1902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95" name="Google Shape;1895;p6"/>
            <p:cNvPicPr preferRelativeResize="0"/>
            <p:nvPr/>
          </p:nvPicPr>
          <p:blipFill rotWithShape="1">
            <a:blip r:embed="rId96">
              <a:alphaModFix/>
            </a:blip>
            <a:srcRect/>
            <a:stretch/>
          </p:blipFill>
          <p:spPr>
            <a:xfrm>
              <a:off x="8232297" y="2019900"/>
              <a:ext cx="62042" cy="210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96" name="Google Shape;1896;p6"/>
            <p:cNvPicPr preferRelativeResize="0"/>
            <p:nvPr/>
          </p:nvPicPr>
          <p:blipFill rotWithShape="1">
            <a:blip r:embed="rId97">
              <a:alphaModFix/>
            </a:blip>
            <a:srcRect/>
            <a:stretch/>
          </p:blipFill>
          <p:spPr>
            <a:xfrm>
              <a:off x="8260415" y="2017715"/>
              <a:ext cx="12362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97" name="Google Shape;1897;p6"/>
            <p:cNvPicPr preferRelativeResize="0"/>
            <p:nvPr/>
          </p:nvPicPr>
          <p:blipFill rotWithShape="1">
            <a:blip r:embed="rId98">
              <a:alphaModFix/>
            </a:blip>
            <a:srcRect/>
            <a:stretch/>
          </p:blipFill>
          <p:spPr>
            <a:xfrm>
              <a:off x="8198857" y="1834487"/>
              <a:ext cx="175711" cy="127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98" name="Google Shape;1898;p6"/>
            <p:cNvPicPr preferRelativeResize="0"/>
            <p:nvPr/>
          </p:nvPicPr>
          <p:blipFill rotWithShape="1">
            <a:blip r:embed="rId99">
              <a:alphaModFix/>
            </a:blip>
            <a:srcRect/>
            <a:stretch/>
          </p:blipFill>
          <p:spPr>
            <a:xfrm>
              <a:off x="8355183" y="1851696"/>
              <a:ext cx="19385" cy="1965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99" name="Google Shape;1899;p6"/>
            <p:cNvPicPr preferRelativeResize="0"/>
            <p:nvPr/>
          </p:nvPicPr>
          <p:blipFill rotWithShape="1">
            <a:blip r:embed="rId100">
              <a:alphaModFix/>
            </a:blip>
            <a:srcRect/>
            <a:stretch/>
          </p:blipFill>
          <p:spPr>
            <a:xfrm>
              <a:off x="8375053" y="2045101"/>
              <a:ext cx="13085" cy="1388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00" name="Google Shape;1900;p6"/>
            <p:cNvPicPr preferRelativeResize="0"/>
            <p:nvPr/>
          </p:nvPicPr>
          <p:blipFill rotWithShape="1">
            <a:blip r:embed="rId101">
              <a:alphaModFix/>
            </a:blip>
            <a:srcRect/>
            <a:stretch/>
          </p:blipFill>
          <p:spPr>
            <a:xfrm>
              <a:off x="8231575" y="2030077"/>
              <a:ext cx="120453" cy="102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01" name="Google Shape;1901;p6"/>
            <p:cNvPicPr preferRelativeResize="0"/>
            <p:nvPr/>
          </p:nvPicPr>
          <p:blipFill rotWithShape="1">
            <a:blip r:embed="rId102">
              <a:alphaModFix/>
            </a:blip>
            <a:srcRect/>
            <a:stretch/>
          </p:blipFill>
          <p:spPr>
            <a:xfrm>
              <a:off x="8314950" y="1815824"/>
              <a:ext cx="199951" cy="66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02" name="Google Shape;1902;p6"/>
            <p:cNvPicPr preferRelativeResize="0"/>
            <p:nvPr/>
          </p:nvPicPr>
          <p:blipFill rotWithShape="1">
            <a:blip r:embed="rId103">
              <a:alphaModFix/>
            </a:blip>
            <a:srcRect/>
            <a:stretch/>
          </p:blipFill>
          <p:spPr>
            <a:xfrm>
              <a:off x="8398325" y="1851696"/>
              <a:ext cx="46771" cy="161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03" name="Google Shape;1903;p6"/>
            <p:cNvPicPr preferRelativeResize="0"/>
            <p:nvPr/>
          </p:nvPicPr>
          <p:blipFill rotWithShape="1">
            <a:blip r:embed="rId104">
              <a:alphaModFix/>
            </a:blip>
            <a:srcRect/>
            <a:stretch/>
          </p:blipFill>
          <p:spPr>
            <a:xfrm>
              <a:off x="8258961" y="1702402"/>
              <a:ext cx="187104" cy="102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04" name="Google Shape;1904;p6"/>
            <p:cNvPicPr preferRelativeResize="0"/>
            <p:nvPr/>
          </p:nvPicPr>
          <p:blipFill rotWithShape="1">
            <a:blip r:embed="rId105">
              <a:alphaModFix/>
            </a:blip>
            <a:srcRect/>
            <a:stretch/>
          </p:blipFill>
          <p:spPr>
            <a:xfrm>
              <a:off x="8356637" y="1742873"/>
              <a:ext cx="30778" cy="210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05" name="Google Shape;1905;p6"/>
            <p:cNvPicPr preferRelativeResize="0"/>
            <p:nvPr/>
          </p:nvPicPr>
          <p:blipFill rotWithShape="1">
            <a:blip r:embed="rId106">
              <a:alphaModFix/>
            </a:blip>
            <a:srcRect/>
            <a:stretch/>
          </p:blipFill>
          <p:spPr>
            <a:xfrm>
              <a:off x="8347914" y="1780446"/>
              <a:ext cx="155841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06" name="Google Shape;1906;p6"/>
            <p:cNvPicPr preferRelativeResize="0"/>
            <p:nvPr/>
          </p:nvPicPr>
          <p:blipFill rotWithShape="1">
            <a:blip r:embed="rId107">
              <a:alphaModFix/>
            </a:blip>
            <a:srcRect/>
            <a:stretch/>
          </p:blipFill>
          <p:spPr>
            <a:xfrm>
              <a:off x="8482422" y="1794016"/>
              <a:ext cx="21570" cy="2283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07" name="Google Shape;1907;p6"/>
            <p:cNvPicPr preferRelativeResize="0"/>
            <p:nvPr/>
          </p:nvPicPr>
          <p:blipFill rotWithShape="1">
            <a:blip r:embed="rId108">
              <a:alphaModFix/>
            </a:blip>
            <a:srcRect/>
            <a:stretch/>
          </p:blipFill>
          <p:spPr>
            <a:xfrm>
              <a:off x="8384023" y="1863812"/>
              <a:ext cx="211829" cy="104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08" name="Google Shape;1908;p6"/>
            <p:cNvPicPr preferRelativeResize="0"/>
            <p:nvPr/>
          </p:nvPicPr>
          <p:blipFill rotWithShape="1">
            <a:blip r:embed="rId109">
              <a:alphaModFix/>
            </a:blip>
            <a:srcRect/>
            <a:stretch/>
          </p:blipFill>
          <p:spPr>
            <a:xfrm>
              <a:off x="8520470" y="1944764"/>
              <a:ext cx="8970" cy="1972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09" name="Google Shape;1909;p6"/>
            <p:cNvPicPr preferRelativeResize="0"/>
            <p:nvPr/>
          </p:nvPicPr>
          <p:blipFill rotWithShape="1">
            <a:blip r:embed="rId110">
              <a:alphaModFix/>
            </a:blip>
            <a:srcRect/>
            <a:stretch/>
          </p:blipFill>
          <p:spPr>
            <a:xfrm>
              <a:off x="8456005" y="1977966"/>
              <a:ext cx="110029" cy="1502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10" name="Google Shape;1910;p6"/>
            <p:cNvPicPr preferRelativeResize="0"/>
            <p:nvPr/>
          </p:nvPicPr>
          <p:blipFill rotWithShape="1">
            <a:blip r:embed="rId111">
              <a:alphaModFix/>
            </a:blip>
            <a:srcRect/>
            <a:stretch/>
          </p:blipFill>
          <p:spPr>
            <a:xfrm>
              <a:off x="8393469" y="1993236"/>
              <a:ext cx="146148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11" name="Google Shape;1911;p6"/>
            <p:cNvPicPr preferRelativeResize="0"/>
            <p:nvPr/>
          </p:nvPicPr>
          <p:blipFill rotWithShape="1">
            <a:blip r:embed="rId112">
              <a:alphaModFix/>
            </a:blip>
            <a:srcRect/>
            <a:stretch/>
          </p:blipFill>
          <p:spPr>
            <a:xfrm>
              <a:off x="8462552" y="2138168"/>
              <a:ext cx="52349" cy="166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12" name="Google Shape;1912;p6"/>
            <p:cNvPicPr preferRelativeResize="0"/>
            <p:nvPr/>
          </p:nvPicPr>
          <p:blipFill rotWithShape="1">
            <a:blip r:embed="rId113">
              <a:alphaModFix/>
            </a:blip>
            <a:srcRect/>
            <a:stretch/>
          </p:blipFill>
          <p:spPr>
            <a:xfrm>
              <a:off x="8307680" y="2164832"/>
              <a:ext cx="220791" cy="69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13" name="Google Shape;1913;p6"/>
            <p:cNvPicPr preferRelativeResize="0"/>
            <p:nvPr/>
          </p:nvPicPr>
          <p:blipFill rotWithShape="1">
            <a:blip r:embed="rId114">
              <a:alphaModFix/>
            </a:blip>
            <a:srcRect/>
            <a:stretch/>
          </p:blipFill>
          <p:spPr>
            <a:xfrm>
              <a:off x="8528956" y="2199488"/>
              <a:ext cx="89912" cy="110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14" name="Google Shape;1914;p6"/>
            <p:cNvPicPr preferRelativeResize="0"/>
            <p:nvPr/>
          </p:nvPicPr>
          <p:blipFill rotWithShape="1">
            <a:blip r:embed="rId115">
              <a:alphaModFix/>
            </a:blip>
            <a:srcRect/>
            <a:stretch/>
          </p:blipFill>
          <p:spPr>
            <a:xfrm>
              <a:off x="8376754" y="2171370"/>
              <a:ext cx="223945" cy="860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15" name="Google Shape;1915;p6"/>
            <p:cNvPicPr preferRelativeResize="0"/>
            <p:nvPr/>
          </p:nvPicPr>
          <p:blipFill rotWithShape="1">
            <a:blip r:embed="rId116">
              <a:alphaModFix/>
            </a:blip>
            <a:srcRect/>
            <a:stretch/>
          </p:blipFill>
          <p:spPr>
            <a:xfrm>
              <a:off x="8598030" y="2252807"/>
              <a:ext cx="27386" cy="2195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16" name="Google Shape;1916;p6"/>
            <p:cNvPicPr preferRelativeResize="0"/>
            <p:nvPr/>
          </p:nvPicPr>
          <p:blipFill rotWithShape="1">
            <a:blip r:embed="rId117">
              <a:alphaModFix/>
            </a:blip>
            <a:srcRect/>
            <a:stretch/>
          </p:blipFill>
          <p:spPr>
            <a:xfrm>
              <a:off x="8364629" y="2356783"/>
              <a:ext cx="244784" cy="110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17" name="Google Shape;1917;p6"/>
            <p:cNvPicPr preferRelativeResize="0"/>
            <p:nvPr/>
          </p:nvPicPr>
          <p:blipFill rotWithShape="1">
            <a:blip r:embed="rId118">
              <a:alphaModFix/>
            </a:blip>
            <a:srcRect/>
            <a:stretch/>
          </p:blipFill>
          <p:spPr>
            <a:xfrm>
              <a:off x="8294101" y="2465121"/>
              <a:ext cx="79497" cy="1061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18" name="Google Shape;1918;p6"/>
            <p:cNvPicPr preferRelativeResize="0"/>
            <p:nvPr/>
          </p:nvPicPr>
          <p:blipFill rotWithShape="1">
            <a:blip r:embed="rId119">
              <a:alphaModFix/>
            </a:blip>
            <a:srcRect/>
            <a:stretch/>
          </p:blipFill>
          <p:spPr>
            <a:xfrm>
              <a:off x="8209282" y="2438942"/>
              <a:ext cx="149294" cy="506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19" name="Google Shape;1919;p6"/>
            <p:cNvPicPr preferRelativeResize="0"/>
            <p:nvPr/>
          </p:nvPicPr>
          <p:blipFill rotWithShape="1">
            <a:blip r:embed="rId120">
              <a:alphaModFix/>
            </a:blip>
            <a:srcRect/>
            <a:stretch/>
          </p:blipFill>
          <p:spPr>
            <a:xfrm>
              <a:off x="8533080" y="2320674"/>
              <a:ext cx="193404" cy="91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0" name="Google Shape;1920;p6"/>
            <p:cNvPicPr preferRelativeResize="0"/>
            <p:nvPr/>
          </p:nvPicPr>
          <p:blipFill rotWithShape="1">
            <a:blip r:embed="rId121">
              <a:alphaModFix/>
            </a:blip>
            <a:srcRect/>
            <a:stretch/>
          </p:blipFill>
          <p:spPr>
            <a:xfrm>
              <a:off x="8634871" y="2328665"/>
              <a:ext cx="59618" cy="1805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1" name="Google Shape;1921;p6"/>
            <p:cNvPicPr preferRelativeResize="0"/>
            <p:nvPr/>
          </p:nvPicPr>
          <p:blipFill rotWithShape="1">
            <a:blip r:embed="rId122">
              <a:alphaModFix/>
            </a:blip>
            <a:srcRect/>
            <a:stretch/>
          </p:blipFill>
          <p:spPr>
            <a:xfrm>
              <a:off x="8581067" y="2389263"/>
              <a:ext cx="30778" cy="18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2" name="Google Shape;1922;p6"/>
            <p:cNvPicPr preferRelativeResize="0"/>
            <p:nvPr/>
          </p:nvPicPr>
          <p:blipFill rotWithShape="1">
            <a:blip r:embed="rId123">
              <a:alphaModFix/>
            </a:blip>
            <a:srcRect/>
            <a:stretch/>
          </p:blipFill>
          <p:spPr>
            <a:xfrm>
              <a:off x="8542525" y="2415917"/>
              <a:ext cx="174257" cy="794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3" name="Google Shape;1923;p6"/>
            <p:cNvPicPr preferRelativeResize="0"/>
            <p:nvPr/>
          </p:nvPicPr>
          <p:blipFill rotWithShape="1">
            <a:blip r:embed="rId124">
              <a:alphaModFix/>
            </a:blip>
            <a:srcRect/>
            <a:stretch/>
          </p:blipFill>
          <p:spPr>
            <a:xfrm>
              <a:off x="8668557" y="2418103"/>
              <a:ext cx="16239" cy="1388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4" name="Google Shape;1924;p6"/>
            <p:cNvPicPr preferRelativeResize="0"/>
            <p:nvPr/>
          </p:nvPicPr>
          <p:blipFill rotWithShape="1">
            <a:blip r:embed="rId125">
              <a:alphaModFix/>
            </a:blip>
            <a:srcRect/>
            <a:stretch/>
          </p:blipFill>
          <p:spPr>
            <a:xfrm>
              <a:off x="8606031" y="2436034"/>
              <a:ext cx="216676" cy="918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5" name="Google Shape;1925;p6"/>
            <p:cNvPicPr preferRelativeResize="0"/>
            <p:nvPr/>
          </p:nvPicPr>
          <p:blipFill rotWithShape="1">
            <a:blip r:embed="rId126">
              <a:alphaModFix/>
            </a:blip>
            <a:srcRect/>
            <a:stretch/>
          </p:blipFill>
          <p:spPr>
            <a:xfrm>
              <a:off x="8785372" y="2443304"/>
              <a:ext cx="14785" cy="1539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6" name="Google Shape;1926;p6"/>
            <p:cNvPicPr preferRelativeResize="0"/>
            <p:nvPr/>
          </p:nvPicPr>
          <p:blipFill rotWithShape="1">
            <a:blip r:embed="rId127">
              <a:alphaModFix/>
            </a:blip>
            <a:srcRect/>
            <a:stretch/>
          </p:blipFill>
          <p:spPr>
            <a:xfrm>
              <a:off x="8742962" y="2434096"/>
              <a:ext cx="133301" cy="550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7" name="Google Shape;1927;p6"/>
            <p:cNvPicPr preferRelativeResize="0"/>
            <p:nvPr/>
          </p:nvPicPr>
          <p:blipFill rotWithShape="1">
            <a:blip r:embed="rId128">
              <a:alphaModFix/>
            </a:blip>
            <a:srcRect/>
            <a:stretch/>
          </p:blipFill>
          <p:spPr>
            <a:xfrm>
              <a:off x="8843299" y="2452027"/>
              <a:ext cx="21808" cy="1805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8" name="Google Shape;1928;p6"/>
            <p:cNvPicPr preferRelativeResize="0"/>
            <p:nvPr/>
          </p:nvPicPr>
          <p:blipFill rotWithShape="1">
            <a:blip r:embed="rId129">
              <a:alphaModFix/>
            </a:blip>
            <a:srcRect/>
            <a:stretch/>
          </p:blipFill>
          <p:spPr>
            <a:xfrm>
              <a:off x="8710245" y="2527163"/>
              <a:ext cx="149294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9" name="Google Shape;1929;p6"/>
            <p:cNvPicPr preferRelativeResize="0"/>
            <p:nvPr/>
          </p:nvPicPr>
          <p:blipFill rotWithShape="1">
            <a:blip r:embed="rId130">
              <a:alphaModFix/>
            </a:blip>
            <a:srcRect/>
            <a:stretch/>
          </p:blipFill>
          <p:spPr>
            <a:xfrm>
              <a:off x="8838453" y="2422465"/>
              <a:ext cx="154140" cy="153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30" name="Google Shape;1930;p6"/>
            <p:cNvPicPr preferRelativeResize="0"/>
            <p:nvPr/>
          </p:nvPicPr>
          <p:blipFill rotWithShape="1">
            <a:blip r:embed="rId131">
              <a:alphaModFix/>
            </a:blip>
            <a:srcRect/>
            <a:stretch/>
          </p:blipFill>
          <p:spPr>
            <a:xfrm>
              <a:off x="8868024" y="2508263"/>
              <a:ext cx="32964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31" name="Google Shape;1931;p6"/>
            <p:cNvPicPr preferRelativeResize="0"/>
            <p:nvPr/>
          </p:nvPicPr>
          <p:blipFill rotWithShape="1">
            <a:blip r:embed="rId132">
              <a:alphaModFix/>
            </a:blip>
            <a:srcRect/>
            <a:stretch/>
          </p:blipFill>
          <p:spPr>
            <a:xfrm>
              <a:off x="8369475" y="2254992"/>
              <a:ext cx="153418" cy="896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32" name="Google Shape;1932;p6"/>
            <p:cNvPicPr preferRelativeResize="0"/>
            <p:nvPr/>
          </p:nvPicPr>
          <p:blipFill rotWithShape="1">
            <a:blip r:embed="rId133">
              <a:alphaModFix/>
            </a:blip>
            <a:srcRect/>
            <a:stretch/>
          </p:blipFill>
          <p:spPr>
            <a:xfrm>
              <a:off x="8291678" y="2263716"/>
              <a:ext cx="77312" cy="153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33" name="Google Shape;1933;p6"/>
            <p:cNvPicPr preferRelativeResize="0"/>
            <p:nvPr/>
          </p:nvPicPr>
          <p:blipFill rotWithShape="1">
            <a:blip r:embed="rId134">
              <a:alphaModFix/>
            </a:blip>
            <a:srcRect/>
            <a:stretch/>
          </p:blipFill>
          <p:spPr>
            <a:xfrm>
              <a:off x="8742230" y="1803461"/>
              <a:ext cx="259086" cy="1020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34" name="Google Shape;1934;p6"/>
            <p:cNvPicPr preferRelativeResize="0"/>
            <p:nvPr/>
          </p:nvPicPr>
          <p:blipFill rotWithShape="1">
            <a:blip r:embed="rId135">
              <a:alphaModFix/>
            </a:blip>
            <a:srcRect/>
            <a:stretch/>
          </p:blipFill>
          <p:spPr>
            <a:xfrm>
              <a:off x="8831183" y="1820670"/>
              <a:ext cx="147840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35" name="Google Shape;1935;p6"/>
            <p:cNvPicPr preferRelativeResize="0"/>
            <p:nvPr/>
          </p:nvPicPr>
          <p:blipFill rotWithShape="1">
            <a:blip r:embed="rId136">
              <a:alphaModFix/>
            </a:blip>
            <a:srcRect/>
            <a:stretch/>
          </p:blipFill>
          <p:spPr>
            <a:xfrm>
              <a:off x="8665403" y="2010445"/>
              <a:ext cx="184681" cy="40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36" name="Google Shape;1936;p6"/>
            <p:cNvPicPr preferRelativeResize="0"/>
            <p:nvPr/>
          </p:nvPicPr>
          <p:blipFill rotWithShape="1">
            <a:blip r:embed="rId137">
              <a:alphaModFix/>
            </a:blip>
            <a:srcRect/>
            <a:stretch/>
          </p:blipFill>
          <p:spPr>
            <a:xfrm>
              <a:off x="8751932" y="2035655"/>
              <a:ext cx="33933" cy="1633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37" name="Google Shape;1937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8692551" y="2117329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38" name="Google Shape;1938;p6"/>
            <p:cNvPicPr preferRelativeResize="0"/>
            <p:nvPr/>
          </p:nvPicPr>
          <p:blipFill rotWithShape="1">
            <a:blip r:embed="rId138">
              <a:alphaModFix/>
            </a:blip>
            <a:srcRect/>
            <a:stretch/>
          </p:blipFill>
          <p:spPr>
            <a:xfrm>
              <a:off x="8471275" y="2099389"/>
              <a:ext cx="226121" cy="794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39" name="Google Shape;1939;p6"/>
            <p:cNvPicPr preferRelativeResize="0"/>
            <p:nvPr/>
          </p:nvPicPr>
          <p:blipFill rotWithShape="1">
            <a:blip r:embed="rId139">
              <a:alphaModFix/>
            </a:blip>
            <a:srcRect/>
            <a:stretch/>
          </p:blipFill>
          <p:spPr>
            <a:xfrm>
              <a:off x="8491392" y="1938463"/>
              <a:ext cx="216676" cy="630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40" name="Google Shape;1940;p6"/>
            <p:cNvPicPr preferRelativeResize="0"/>
            <p:nvPr/>
          </p:nvPicPr>
          <p:blipFill rotWithShape="1">
            <a:blip r:embed="rId140">
              <a:alphaModFix/>
            </a:blip>
            <a:srcRect/>
            <a:stretch/>
          </p:blipFill>
          <p:spPr>
            <a:xfrm>
              <a:off x="8444858" y="2003413"/>
              <a:ext cx="21086" cy="1711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41" name="Google Shape;1941;p6"/>
            <p:cNvPicPr preferRelativeResize="0"/>
            <p:nvPr/>
          </p:nvPicPr>
          <p:blipFill rotWithShape="1">
            <a:blip r:embed="rId141">
              <a:alphaModFix/>
            </a:blip>
            <a:srcRect/>
            <a:stretch/>
          </p:blipFill>
          <p:spPr>
            <a:xfrm>
              <a:off x="8100943" y="2180825"/>
              <a:ext cx="164564" cy="40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42" name="Google Shape;1942;p6"/>
            <p:cNvPicPr preferRelativeResize="0"/>
            <p:nvPr/>
          </p:nvPicPr>
          <p:blipFill rotWithShape="1">
            <a:blip r:embed="rId142">
              <a:alphaModFix/>
            </a:blip>
            <a:srcRect/>
            <a:stretch/>
          </p:blipFill>
          <p:spPr>
            <a:xfrm>
              <a:off x="8121060" y="2129445"/>
              <a:ext cx="244784" cy="622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43" name="Google Shape;1943;p6"/>
            <p:cNvPicPr preferRelativeResize="0"/>
            <p:nvPr/>
          </p:nvPicPr>
          <p:blipFill rotWithShape="1">
            <a:blip r:embed="rId143">
              <a:alphaModFix/>
            </a:blip>
            <a:srcRect/>
            <a:stretch/>
          </p:blipFill>
          <p:spPr>
            <a:xfrm>
              <a:off x="8132207" y="2123867"/>
              <a:ext cx="78044" cy="2268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44" name="Google Shape;1944;p6"/>
            <p:cNvPicPr preferRelativeResize="0"/>
            <p:nvPr/>
          </p:nvPicPr>
          <p:blipFill rotWithShape="1">
            <a:blip r:embed="rId144">
              <a:alphaModFix/>
            </a:blip>
            <a:srcRect/>
            <a:stretch/>
          </p:blipFill>
          <p:spPr>
            <a:xfrm>
              <a:off x="7851550" y="2214759"/>
              <a:ext cx="263210" cy="1083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45" name="Google Shape;1945;p6"/>
            <p:cNvPicPr preferRelativeResize="0"/>
            <p:nvPr/>
          </p:nvPicPr>
          <p:blipFill rotWithShape="1">
            <a:blip r:embed="rId145">
              <a:alphaModFix/>
            </a:blip>
            <a:srcRect/>
            <a:stretch/>
          </p:blipFill>
          <p:spPr>
            <a:xfrm>
              <a:off x="7681654" y="1957126"/>
              <a:ext cx="609548" cy="2268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46" name="Google Shape;1946;p6"/>
            <p:cNvPicPr preferRelativeResize="0"/>
            <p:nvPr/>
          </p:nvPicPr>
          <p:blipFill rotWithShape="1">
            <a:blip r:embed="rId146">
              <a:alphaModFix/>
            </a:blip>
            <a:srcRect/>
            <a:stretch/>
          </p:blipFill>
          <p:spPr>
            <a:xfrm>
              <a:off x="7716310" y="1873505"/>
              <a:ext cx="316766" cy="1221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47" name="Google Shape;1947;p6"/>
            <p:cNvPicPr preferRelativeResize="0"/>
            <p:nvPr/>
          </p:nvPicPr>
          <p:blipFill rotWithShape="1">
            <a:blip r:embed="rId147">
              <a:alphaModFix/>
            </a:blip>
            <a:srcRect/>
            <a:stretch/>
          </p:blipFill>
          <p:spPr>
            <a:xfrm>
              <a:off x="7641659" y="1727603"/>
              <a:ext cx="442798" cy="134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48" name="Google Shape;1948;p6"/>
            <p:cNvPicPr preferRelativeResize="0"/>
            <p:nvPr/>
          </p:nvPicPr>
          <p:blipFill rotWithShape="1">
            <a:blip r:embed="rId148">
              <a:alphaModFix/>
            </a:blip>
            <a:srcRect/>
            <a:stretch/>
          </p:blipFill>
          <p:spPr>
            <a:xfrm>
              <a:off x="7555138" y="1580494"/>
              <a:ext cx="381725" cy="161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49" name="Google Shape;1949;p6"/>
            <p:cNvPicPr preferRelativeResize="0"/>
            <p:nvPr/>
          </p:nvPicPr>
          <p:blipFill rotWithShape="1">
            <a:blip r:embed="rId149">
              <a:alphaModFix/>
            </a:blip>
            <a:srcRect/>
            <a:stretch/>
          </p:blipFill>
          <p:spPr>
            <a:xfrm>
              <a:off x="7190384" y="1455669"/>
              <a:ext cx="888504" cy="3414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50" name="Google Shape;1950;p6"/>
            <p:cNvPicPr preferRelativeResize="0"/>
            <p:nvPr/>
          </p:nvPicPr>
          <p:blipFill rotWithShape="1">
            <a:blip r:embed="rId150">
              <a:alphaModFix/>
            </a:blip>
            <a:srcRect/>
            <a:stretch/>
          </p:blipFill>
          <p:spPr>
            <a:xfrm>
              <a:off x="6876031" y="1780446"/>
              <a:ext cx="1007751" cy="461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51" name="Google Shape;1951;p6"/>
            <p:cNvPicPr preferRelativeResize="0"/>
            <p:nvPr/>
          </p:nvPicPr>
          <p:blipFill rotWithShape="1">
            <a:blip r:embed="rId151">
              <a:alphaModFix/>
            </a:blip>
            <a:srcRect/>
            <a:stretch/>
          </p:blipFill>
          <p:spPr>
            <a:xfrm>
              <a:off x="7167112" y="1882722"/>
              <a:ext cx="826699" cy="3645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52" name="Google Shape;1952;p6"/>
            <p:cNvPicPr preferRelativeResize="0"/>
            <p:nvPr/>
          </p:nvPicPr>
          <p:blipFill rotWithShape="1">
            <a:blip r:embed="rId152">
              <a:alphaModFix/>
            </a:blip>
            <a:srcRect/>
            <a:stretch/>
          </p:blipFill>
          <p:spPr>
            <a:xfrm>
              <a:off x="7104586" y="2076849"/>
              <a:ext cx="1030291" cy="5765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53" name="Google Shape;1953;p6"/>
            <p:cNvPicPr preferRelativeResize="0"/>
            <p:nvPr/>
          </p:nvPicPr>
          <p:blipFill rotWithShape="1">
            <a:blip r:embed="rId153">
              <a:alphaModFix/>
            </a:blip>
            <a:srcRect/>
            <a:stretch/>
          </p:blipFill>
          <p:spPr>
            <a:xfrm>
              <a:off x="7116702" y="2302011"/>
              <a:ext cx="982303" cy="6025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54" name="Google Shape;1954;p6"/>
            <p:cNvPicPr preferRelativeResize="0"/>
            <p:nvPr/>
          </p:nvPicPr>
          <p:blipFill rotWithShape="1">
            <a:blip r:embed="rId154">
              <a:alphaModFix/>
            </a:blip>
            <a:srcRect/>
            <a:stretch/>
          </p:blipFill>
          <p:spPr>
            <a:xfrm>
              <a:off x="7981459" y="2379076"/>
              <a:ext cx="562282" cy="6495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55" name="Google Shape;1955;p6"/>
            <p:cNvPicPr preferRelativeResize="0"/>
            <p:nvPr/>
          </p:nvPicPr>
          <p:blipFill rotWithShape="1">
            <a:blip r:embed="rId155">
              <a:alphaModFix/>
            </a:blip>
            <a:srcRect/>
            <a:stretch/>
          </p:blipFill>
          <p:spPr>
            <a:xfrm>
              <a:off x="8424010" y="2588968"/>
              <a:ext cx="365001" cy="541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56" name="Google Shape;1956;p6"/>
            <p:cNvPicPr preferRelativeResize="0"/>
            <p:nvPr/>
          </p:nvPicPr>
          <p:blipFill rotWithShape="1">
            <a:blip r:embed="rId156">
              <a:alphaModFix/>
            </a:blip>
            <a:srcRect/>
            <a:stretch/>
          </p:blipFill>
          <p:spPr>
            <a:xfrm>
              <a:off x="8705398" y="2702390"/>
              <a:ext cx="294473" cy="5348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57" name="Google Shape;1957;p6"/>
            <p:cNvPicPr preferRelativeResize="0"/>
            <p:nvPr/>
          </p:nvPicPr>
          <p:blipFill rotWithShape="1">
            <a:blip r:embed="rId157">
              <a:alphaModFix/>
            </a:blip>
            <a:srcRect/>
            <a:stretch/>
          </p:blipFill>
          <p:spPr>
            <a:xfrm>
              <a:off x="8816882" y="2563758"/>
              <a:ext cx="264663" cy="664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58" name="Google Shape;1958;p6"/>
            <p:cNvPicPr preferRelativeResize="0"/>
            <p:nvPr/>
          </p:nvPicPr>
          <p:blipFill rotWithShape="1">
            <a:blip r:embed="rId158">
              <a:alphaModFix/>
            </a:blip>
            <a:srcRect/>
            <a:stretch/>
          </p:blipFill>
          <p:spPr>
            <a:xfrm>
              <a:off x="8961092" y="2607146"/>
              <a:ext cx="284780" cy="6575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59" name="Google Shape;1959;p6"/>
            <p:cNvPicPr preferRelativeResize="0"/>
            <p:nvPr/>
          </p:nvPicPr>
          <p:blipFill rotWithShape="1">
            <a:blip r:embed="rId159">
              <a:alphaModFix/>
            </a:blip>
            <a:srcRect/>
            <a:stretch/>
          </p:blipFill>
          <p:spPr>
            <a:xfrm>
              <a:off x="8228420" y="2517708"/>
              <a:ext cx="952493" cy="6265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60" name="Google Shape;1960;p6"/>
            <p:cNvPicPr preferRelativeResize="0"/>
            <p:nvPr/>
          </p:nvPicPr>
          <p:blipFill rotWithShape="1">
            <a:blip r:embed="rId160">
              <a:alphaModFix/>
            </a:blip>
            <a:srcRect/>
            <a:stretch/>
          </p:blipFill>
          <p:spPr>
            <a:xfrm>
              <a:off x="7661775" y="2573213"/>
              <a:ext cx="1151229" cy="479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61" name="Google Shape;1961;p6"/>
            <p:cNvPicPr preferRelativeResize="0"/>
            <p:nvPr/>
          </p:nvPicPr>
          <p:blipFill rotWithShape="1">
            <a:blip r:embed="rId161">
              <a:alphaModFix/>
            </a:blip>
            <a:srcRect/>
            <a:stretch/>
          </p:blipFill>
          <p:spPr>
            <a:xfrm>
              <a:off x="7313014" y="2514801"/>
              <a:ext cx="1363781" cy="461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62" name="Google Shape;1962;p6"/>
            <p:cNvPicPr preferRelativeResize="0"/>
            <p:nvPr/>
          </p:nvPicPr>
          <p:blipFill rotWithShape="1">
            <a:blip r:embed="rId162">
              <a:alphaModFix/>
            </a:blip>
            <a:srcRect/>
            <a:stretch/>
          </p:blipFill>
          <p:spPr>
            <a:xfrm>
              <a:off x="7193529" y="2410102"/>
              <a:ext cx="1355780" cy="360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63" name="Google Shape;1963;p6"/>
            <p:cNvPicPr preferRelativeResize="0"/>
            <p:nvPr/>
          </p:nvPicPr>
          <p:blipFill rotWithShape="1">
            <a:blip r:embed="rId163">
              <a:alphaModFix/>
            </a:blip>
            <a:srcRect/>
            <a:stretch/>
          </p:blipFill>
          <p:spPr>
            <a:xfrm>
              <a:off x="6699836" y="2327212"/>
              <a:ext cx="1473573" cy="397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64" name="Google Shape;1964;p6"/>
            <p:cNvPicPr preferRelativeResize="0"/>
            <p:nvPr/>
          </p:nvPicPr>
          <p:blipFill rotWithShape="1">
            <a:blip r:embed="rId164">
              <a:alphaModFix/>
            </a:blip>
            <a:srcRect/>
            <a:stretch/>
          </p:blipFill>
          <p:spPr>
            <a:xfrm>
              <a:off x="7005940" y="2197303"/>
              <a:ext cx="949339" cy="3356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65" name="Google Shape;1965;p6"/>
            <p:cNvPicPr preferRelativeResize="0"/>
            <p:nvPr/>
          </p:nvPicPr>
          <p:blipFill rotWithShape="1">
            <a:blip r:embed="rId165">
              <a:alphaModFix/>
            </a:blip>
            <a:srcRect/>
            <a:stretch/>
          </p:blipFill>
          <p:spPr>
            <a:xfrm>
              <a:off x="7048350" y="2034439"/>
              <a:ext cx="972601" cy="3565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66" name="Google Shape;1966;p6"/>
            <p:cNvPicPr preferRelativeResize="0"/>
            <p:nvPr/>
          </p:nvPicPr>
          <p:blipFill rotWithShape="1">
            <a:blip r:embed="rId166">
              <a:alphaModFix/>
            </a:blip>
            <a:srcRect/>
            <a:stretch/>
          </p:blipFill>
          <p:spPr>
            <a:xfrm>
              <a:off x="7052474" y="1861873"/>
              <a:ext cx="1008720" cy="2324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67" name="Google Shape;1967;p6"/>
            <p:cNvPicPr preferRelativeResize="0"/>
            <p:nvPr/>
          </p:nvPicPr>
          <p:blipFill rotWithShape="1">
            <a:blip r:embed="rId167">
              <a:alphaModFix/>
            </a:blip>
            <a:srcRect/>
            <a:stretch/>
          </p:blipFill>
          <p:spPr>
            <a:xfrm>
              <a:off x="6778364" y="1754505"/>
              <a:ext cx="1145651" cy="2615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68" name="Google Shape;1968;p6"/>
            <p:cNvPicPr preferRelativeResize="0"/>
            <p:nvPr/>
          </p:nvPicPr>
          <p:blipFill rotWithShape="1">
            <a:blip r:embed="rId168">
              <a:alphaModFix/>
            </a:blip>
            <a:srcRect/>
            <a:stretch/>
          </p:blipFill>
          <p:spPr>
            <a:xfrm>
              <a:off x="6696443" y="1750874"/>
              <a:ext cx="702368" cy="3010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69" name="Google Shape;1969;p6"/>
            <p:cNvPicPr preferRelativeResize="0"/>
            <p:nvPr/>
          </p:nvPicPr>
          <p:blipFill rotWithShape="1">
            <a:blip r:embed="rId169">
              <a:alphaModFix/>
            </a:blip>
            <a:srcRect/>
            <a:stretch/>
          </p:blipFill>
          <p:spPr>
            <a:xfrm>
              <a:off x="6521701" y="2042925"/>
              <a:ext cx="704792" cy="2937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0" name="Google Shape;1970;p6"/>
            <p:cNvPicPr preferRelativeResize="0"/>
            <p:nvPr/>
          </p:nvPicPr>
          <p:blipFill rotWithShape="1">
            <a:blip r:embed="rId170">
              <a:alphaModFix/>
            </a:blip>
            <a:srcRect/>
            <a:stretch/>
          </p:blipFill>
          <p:spPr>
            <a:xfrm>
              <a:off x="7364879" y="1552376"/>
              <a:ext cx="427043" cy="11323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1" name="Google Shape;1971;p6"/>
            <p:cNvPicPr preferRelativeResize="0"/>
            <p:nvPr/>
          </p:nvPicPr>
          <p:blipFill rotWithShape="1">
            <a:blip r:embed="rId171">
              <a:alphaModFix/>
            </a:blip>
            <a:srcRect/>
            <a:stretch/>
          </p:blipFill>
          <p:spPr>
            <a:xfrm>
              <a:off x="7170267" y="1665076"/>
              <a:ext cx="466069" cy="955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2" name="Google Shape;1972;p6"/>
            <p:cNvPicPr preferRelativeResize="0"/>
            <p:nvPr/>
          </p:nvPicPr>
          <p:blipFill rotWithShape="1">
            <a:blip r:embed="rId172">
              <a:alphaModFix/>
            </a:blip>
            <a:srcRect/>
            <a:stretch/>
          </p:blipFill>
          <p:spPr>
            <a:xfrm>
              <a:off x="6860761" y="1750143"/>
              <a:ext cx="509201" cy="9495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3" name="Google Shape;1973;p6"/>
            <p:cNvPicPr preferRelativeResize="0"/>
            <p:nvPr/>
          </p:nvPicPr>
          <p:blipFill rotWithShape="1">
            <a:blip r:embed="rId173">
              <a:alphaModFix/>
            </a:blip>
            <a:srcRect/>
            <a:stretch/>
          </p:blipFill>
          <p:spPr>
            <a:xfrm>
              <a:off x="6598767" y="1982327"/>
              <a:ext cx="378570" cy="6342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4" name="Google Shape;1974;p6"/>
            <p:cNvPicPr preferRelativeResize="0"/>
            <p:nvPr/>
          </p:nvPicPr>
          <p:blipFill rotWithShape="1">
            <a:blip r:embed="rId174">
              <a:alphaModFix/>
            </a:blip>
            <a:srcRect/>
            <a:stretch/>
          </p:blipFill>
          <p:spPr>
            <a:xfrm>
              <a:off x="7312292" y="1978697"/>
              <a:ext cx="555735" cy="955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5" name="Google Shape;1975;p6"/>
            <p:cNvPicPr preferRelativeResize="0"/>
            <p:nvPr/>
          </p:nvPicPr>
          <p:blipFill rotWithShape="1">
            <a:blip r:embed="rId175">
              <a:alphaModFix/>
            </a:blip>
            <a:srcRect/>
            <a:stretch/>
          </p:blipFill>
          <p:spPr>
            <a:xfrm>
              <a:off x="7537444" y="2100605"/>
              <a:ext cx="520595" cy="9098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6" name="Google Shape;1976;p6"/>
            <p:cNvPicPr preferRelativeResize="0"/>
            <p:nvPr/>
          </p:nvPicPr>
          <p:blipFill rotWithShape="1">
            <a:blip r:embed="rId176">
              <a:alphaModFix/>
            </a:blip>
            <a:srcRect/>
            <a:stretch/>
          </p:blipFill>
          <p:spPr>
            <a:xfrm>
              <a:off x="7862943" y="2168463"/>
              <a:ext cx="433827" cy="8557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7" name="Google Shape;1977;p6"/>
            <p:cNvPicPr preferRelativeResize="0"/>
            <p:nvPr/>
          </p:nvPicPr>
          <p:blipFill rotWithShape="1">
            <a:blip r:embed="rId177">
              <a:alphaModFix/>
            </a:blip>
            <a:srcRect/>
            <a:stretch/>
          </p:blipFill>
          <p:spPr>
            <a:xfrm>
              <a:off x="8206849" y="2316312"/>
              <a:ext cx="331314" cy="7506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8" name="Google Shape;1978;p6"/>
            <p:cNvPicPr preferRelativeResize="0"/>
            <p:nvPr/>
          </p:nvPicPr>
          <p:blipFill rotWithShape="1">
            <a:blip r:embed="rId178">
              <a:alphaModFix/>
            </a:blip>
            <a:srcRect/>
            <a:stretch/>
          </p:blipFill>
          <p:spPr>
            <a:xfrm>
              <a:off x="8457697" y="2560127"/>
              <a:ext cx="273625" cy="567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9" name="Google Shape;1979;p6"/>
            <p:cNvPicPr preferRelativeResize="0"/>
            <p:nvPr/>
          </p:nvPicPr>
          <p:blipFill rotWithShape="1">
            <a:blip r:embed="rId179">
              <a:alphaModFix/>
            </a:blip>
            <a:srcRect/>
            <a:stretch/>
          </p:blipFill>
          <p:spPr>
            <a:xfrm>
              <a:off x="8579604" y="2708937"/>
              <a:ext cx="176680" cy="668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80" name="Google Shape;1980;p6"/>
            <p:cNvPicPr preferRelativeResize="0"/>
            <p:nvPr/>
          </p:nvPicPr>
          <p:blipFill rotWithShape="1">
            <a:blip r:embed="rId180">
              <a:alphaModFix/>
            </a:blip>
            <a:srcRect/>
            <a:stretch/>
          </p:blipFill>
          <p:spPr>
            <a:xfrm>
              <a:off x="8390324" y="2822121"/>
              <a:ext cx="712061" cy="3623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81" name="Google Shape;1981;p6"/>
            <p:cNvPicPr preferRelativeResize="0"/>
            <p:nvPr/>
          </p:nvPicPr>
          <p:blipFill rotWithShape="1">
            <a:blip r:embed="rId181">
              <a:alphaModFix/>
            </a:blip>
            <a:srcRect/>
            <a:stretch/>
          </p:blipFill>
          <p:spPr>
            <a:xfrm>
              <a:off x="8483391" y="2982324"/>
              <a:ext cx="570768" cy="2316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82" name="Google Shape;1982;p6"/>
            <p:cNvPicPr preferRelativeResize="0"/>
            <p:nvPr/>
          </p:nvPicPr>
          <p:blipFill rotWithShape="1">
            <a:blip r:embed="rId182">
              <a:alphaModFix/>
            </a:blip>
            <a:srcRect/>
            <a:stretch/>
          </p:blipFill>
          <p:spPr>
            <a:xfrm>
              <a:off x="8582037" y="2722507"/>
              <a:ext cx="591854" cy="2064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83" name="Google Shape;1983;p6"/>
            <p:cNvPicPr preferRelativeResize="0"/>
            <p:nvPr/>
          </p:nvPicPr>
          <p:blipFill rotWithShape="1">
            <a:blip r:embed="rId183">
              <a:alphaModFix/>
            </a:blip>
            <a:srcRect/>
            <a:stretch/>
          </p:blipFill>
          <p:spPr>
            <a:xfrm>
              <a:off x="8376022" y="2573213"/>
              <a:ext cx="723217" cy="2678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84" name="Google Shape;1984;p6"/>
            <p:cNvPicPr preferRelativeResize="0"/>
            <p:nvPr/>
          </p:nvPicPr>
          <p:blipFill rotWithShape="1">
            <a:blip r:embed="rId184">
              <a:alphaModFix/>
            </a:blip>
            <a:srcRect/>
            <a:stretch/>
          </p:blipFill>
          <p:spPr>
            <a:xfrm>
              <a:off x="7539145" y="2543641"/>
              <a:ext cx="1146621" cy="344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85" name="Google Shape;1985;p6"/>
            <p:cNvPicPr preferRelativeResize="0"/>
            <p:nvPr/>
          </p:nvPicPr>
          <p:blipFill rotWithShape="1">
            <a:blip r:embed="rId185">
              <a:alphaModFix/>
            </a:blip>
            <a:srcRect/>
            <a:stretch/>
          </p:blipFill>
          <p:spPr>
            <a:xfrm>
              <a:off x="7351556" y="2467060"/>
              <a:ext cx="1062276" cy="4035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86" name="Google Shape;1986;p6"/>
            <p:cNvPicPr preferRelativeResize="0"/>
            <p:nvPr/>
          </p:nvPicPr>
          <p:blipFill rotWithShape="1">
            <a:blip r:embed="rId186">
              <a:alphaModFix/>
            </a:blip>
            <a:srcRect/>
            <a:stretch/>
          </p:blipFill>
          <p:spPr>
            <a:xfrm>
              <a:off x="7387419" y="2299825"/>
              <a:ext cx="1052831" cy="303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87" name="Google Shape;1987;p6"/>
            <p:cNvPicPr preferRelativeResize="0"/>
            <p:nvPr/>
          </p:nvPicPr>
          <p:blipFill rotWithShape="1">
            <a:blip r:embed="rId187">
              <a:alphaModFix/>
            </a:blip>
            <a:srcRect/>
            <a:stretch/>
          </p:blipFill>
          <p:spPr>
            <a:xfrm>
              <a:off x="7294598" y="2139622"/>
              <a:ext cx="857240" cy="3097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88" name="Google Shape;1988;p6"/>
            <p:cNvPicPr preferRelativeResize="0"/>
            <p:nvPr/>
          </p:nvPicPr>
          <p:blipFill rotWithShape="1">
            <a:blip r:embed="rId188">
              <a:alphaModFix/>
            </a:blip>
            <a:srcRect/>
            <a:stretch/>
          </p:blipFill>
          <p:spPr>
            <a:xfrm>
              <a:off x="7456493" y="1731727"/>
              <a:ext cx="747448" cy="2392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89" name="Google Shape;1989;p6"/>
            <p:cNvPicPr preferRelativeResize="0"/>
            <p:nvPr/>
          </p:nvPicPr>
          <p:blipFill rotWithShape="1">
            <a:blip r:embed="rId189">
              <a:alphaModFix/>
            </a:blip>
            <a:srcRect/>
            <a:stretch/>
          </p:blipFill>
          <p:spPr>
            <a:xfrm>
              <a:off x="7803562" y="1631143"/>
              <a:ext cx="150994" cy="499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90" name="Google Shape;1990;p6"/>
            <p:cNvPicPr preferRelativeResize="0"/>
            <p:nvPr/>
          </p:nvPicPr>
          <p:blipFill rotWithShape="1">
            <a:blip r:embed="rId190">
              <a:alphaModFix/>
            </a:blip>
            <a:srcRect/>
            <a:stretch/>
          </p:blipFill>
          <p:spPr>
            <a:xfrm>
              <a:off x="6957953" y="1631874"/>
              <a:ext cx="769019" cy="285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91" name="Google Shape;1991;p6"/>
            <p:cNvPicPr preferRelativeResize="0"/>
            <p:nvPr/>
          </p:nvPicPr>
          <p:blipFill rotWithShape="1">
            <a:blip r:embed="rId191">
              <a:alphaModFix/>
            </a:blip>
            <a:srcRect/>
            <a:stretch/>
          </p:blipFill>
          <p:spPr>
            <a:xfrm>
              <a:off x="6658880" y="1892167"/>
              <a:ext cx="837855" cy="3148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92" name="Google Shape;1992;p6"/>
            <p:cNvPicPr preferRelativeResize="0"/>
            <p:nvPr/>
          </p:nvPicPr>
          <p:blipFill rotWithShape="1">
            <a:blip r:embed="rId192">
              <a:alphaModFix/>
            </a:blip>
            <a:srcRect/>
            <a:stretch/>
          </p:blipFill>
          <p:spPr>
            <a:xfrm>
              <a:off x="6581073" y="2099151"/>
              <a:ext cx="784290" cy="361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93" name="Google Shape;1993;p6"/>
            <p:cNvPicPr preferRelativeResize="0"/>
            <p:nvPr/>
          </p:nvPicPr>
          <p:blipFill rotWithShape="1">
            <a:blip r:embed="rId193">
              <a:alphaModFix/>
            </a:blip>
            <a:srcRect/>
            <a:stretch/>
          </p:blipFill>
          <p:spPr>
            <a:xfrm>
              <a:off x="6499399" y="2279708"/>
              <a:ext cx="621417" cy="3170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94" name="Google Shape;1994;p6"/>
            <p:cNvPicPr preferRelativeResize="0"/>
            <p:nvPr/>
          </p:nvPicPr>
          <p:blipFill rotWithShape="1">
            <a:blip r:embed="rId194">
              <a:alphaModFix/>
            </a:blip>
            <a:srcRect/>
            <a:stretch/>
          </p:blipFill>
          <p:spPr>
            <a:xfrm>
              <a:off x="6702990" y="2511893"/>
              <a:ext cx="977457" cy="3856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95" name="Google Shape;1995;p6"/>
            <p:cNvPicPr preferRelativeResize="0"/>
            <p:nvPr/>
          </p:nvPicPr>
          <p:blipFill rotWithShape="1">
            <a:blip r:embed="rId195">
              <a:alphaModFix/>
            </a:blip>
            <a:srcRect/>
            <a:stretch/>
          </p:blipFill>
          <p:spPr>
            <a:xfrm>
              <a:off x="6638031" y="2354598"/>
              <a:ext cx="819430" cy="4258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96" name="Google Shape;1996;p6"/>
            <p:cNvPicPr preferRelativeResize="0"/>
            <p:nvPr/>
          </p:nvPicPr>
          <p:blipFill rotWithShape="1">
            <a:blip r:embed="rId196">
              <a:alphaModFix/>
            </a:blip>
            <a:srcRect/>
            <a:stretch/>
          </p:blipFill>
          <p:spPr>
            <a:xfrm>
              <a:off x="6678997" y="2134538"/>
              <a:ext cx="959031" cy="440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97" name="Google Shape;1997;p6"/>
            <p:cNvPicPr preferRelativeResize="0"/>
            <p:nvPr/>
          </p:nvPicPr>
          <p:blipFill rotWithShape="1">
            <a:blip r:embed="rId197">
              <a:alphaModFix/>
            </a:blip>
            <a:srcRect/>
            <a:stretch/>
          </p:blipFill>
          <p:spPr>
            <a:xfrm>
              <a:off x="7248064" y="2052370"/>
              <a:ext cx="206974" cy="8269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98" name="Google Shape;1998;p6"/>
            <p:cNvPicPr preferRelativeResize="0"/>
            <p:nvPr/>
          </p:nvPicPr>
          <p:blipFill rotWithShape="1">
            <a:blip r:embed="rId198">
              <a:alphaModFix/>
            </a:blip>
            <a:srcRect/>
            <a:stretch/>
          </p:blipFill>
          <p:spPr>
            <a:xfrm>
              <a:off x="6863184" y="1919554"/>
              <a:ext cx="471638" cy="10232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99" name="Google Shape;1999;p6"/>
            <p:cNvPicPr preferRelativeResize="0"/>
            <p:nvPr/>
          </p:nvPicPr>
          <p:blipFill rotWithShape="1">
            <a:blip r:embed="rId199">
              <a:alphaModFix/>
            </a:blip>
            <a:srcRect/>
            <a:stretch/>
          </p:blipFill>
          <p:spPr>
            <a:xfrm>
              <a:off x="6603613" y="1980873"/>
              <a:ext cx="360877" cy="8977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00" name="Google Shape;2000;p6"/>
            <p:cNvPicPr preferRelativeResize="0"/>
            <p:nvPr/>
          </p:nvPicPr>
          <p:blipFill rotWithShape="1">
            <a:blip r:embed="rId200">
              <a:alphaModFix/>
            </a:blip>
            <a:srcRect/>
            <a:stretch/>
          </p:blipFill>
          <p:spPr>
            <a:xfrm>
              <a:off x="7077199" y="2262984"/>
              <a:ext cx="350462" cy="6068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01" name="Google Shape;2001;p6"/>
            <p:cNvPicPr preferRelativeResize="0"/>
            <p:nvPr/>
          </p:nvPicPr>
          <p:blipFill rotWithShape="1">
            <a:blip r:embed="rId201">
              <a:alphaModFix/>
            </a:blip>
            <a:srcRect/>
            <a:stretch/>
          </p:blipFill>
          <p:spPr>
            <a:xfrm>
              <a:off x="7184806" y="2656825"/>
              <a:ext cx="261509" cy="5433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02" name="Google Shape;2002;p6"/>
            <p:cNvPicPr preferRelativeResize="0"/>
            <p:nvPr/>
          </p:nvPicPr>
          <p:blipFill rotWithShape="1">
            <a:blip r:embed="rId202">
              <a:alphaModFix/>
            </a:blip>
            <a:srcRect/>
            <a:stretch/>
          </p:blipFill>
          <p:spPr>
            <a:xfrm>
              <a:off x="7462070" y="2716691"/>
              <a:ext cx="401842" cy="4958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03" name="Google Shape;2003;p6"/>
            <p:cNvPicPr preferRelativeResize="0"/>
            <p:nvPr/>
          </p:nvPicPr>
          <p:blipFill rotWithShape="1">
            <a:blip r:embed="rId203">
              <a:alphaModFix/>
            </a:blip>
            <a:srcRect/>
            <a:stretch/>
          </p:blipFill>
          <p:spPr>
            <a:xfrm>
              <a:off x="7224070" y="3198022"/>
              <a:ext cx="198251" cy="122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04" name="Google Shape;2004;p6"/>
            <p:cNvPicPr preferRelativeResize="0"/>
            <p:nvPr/>
          </p:nvPicPr>
          <p:blipFill rotWithShape="1">
            <a:blip r:embed="rId204">
              <a:alphaModFix/>
            </a:blip>
            <a:srcRect/>
            <a:stretch/>
          </p:blipFill>
          <p:spPr>
            <a:xfrm>
              <a:off x="6893003" y="2842238"/>
              <a:ext cx="535628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05" name="Google Shape;2005;p6"/>
            <p:cNvPicPr preferRelativeResize="0"/>
            <p:nvPr/>
          </p:nvPicPr>
          <p:blipFill rotWithShape="1">
            <a:blip r:embed="rId205">
              <a:alphaModFix/>
            </a:blip>
            <a:srcRect/>
            <a:stretch/>
          </p:blipFill>
          <p:spPr>
            <a:xfrm>
              <a:off x="6867308" y="2612230"/>
              <a:ext cx="383417" cy="1611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06" name="Google Shape;2006;p6"/>
            <p:cNvPicPr preferRelativeResize="0"/>
            <p:nvPr/>
          </p:nvPicPr>
          <p:blipFill rotWithShape="1">
            <a:blip r:embed="rId206">
              <a:alphaModFix/>
            </a:blip>
            <a:srcRect/>
            <a:stretch/>
          </p:blipFill>
          <p:spPr>
            <a:xfrm>
              <a:off x="7221647" y="2803458"/>
              <a:ext cx="631118" cy="480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07" name="Google Shape;2007;p6"/>
            <p:cNvPicPr preferRelativeResize="0"/>
            <p:nvPr/>
          </p:nvPicPr>
          <p:blipFill rotWithShape="1">
            <a:blip r:embed="rId207">
              <a:alphaModFix/>
            </a:blip>
            <a:srcRect/>
            <a:stretch/>
          </p:blipFill>
          <p:spPr>
            <a:xfrm>
              <a:off x="7556592" y="2944761"/>
              <a:ext cx="428259" cy="3594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08" name="Google Shape;2008;p6"/>
            <p:cNvPicPr preferRelativeResize="0"/>
            <p:nvPr/>
          </p:nvPicPr>
          <p:blipFill rotWithShape="1">
            <a:blip r:embed="rId208">
              <a:alphaModFix/>
            </a:blip>
            <a:srcRect/>
            <a:stretch/>
          </p:blipFill>
          <p:spPr>
            <a:xfrm>
              <a:off x="7793870" y="2938214"/>
              <a:ext cx="52349" cy="4706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09" name="Google Shape;2009;p6"/>
            <p:cNvPicPr preferRelativeResize="0"/>
            <p:nvPr/>
          </p:nvPicPr>
          <p:blipFill rotWithShape="1">
            <a:blip r:embed="rId209">
              <a:alphaModFix/>
            </a:blip>
            <a:srcRect/>
            <a:stretch/>
          </p:blipFill>
          <p:spPr>
            <a:xfrm>
              <a:off x="8141899" y="2989356"/>
              <a:ext cx="163842" cy="4396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10" name="Google Shape;2010;p6"/>
            <p:cNvPicPr preferRelativeResize="0"/>
            <p:nvPr/>
          </p:nvPicPr>
          <p:blipFill rotWithShape="1">
            <a:blip r:embed="rId210">
              <a:alphaModFix/>
            </a:blip>
            <a:srcRect/>
            <a:stretch/>
          </p:blipFill>
          <p:spPr>
            <a:xfrm>
              <a:off x="7821256" y="2963414"/>
              <a:ext cx="441106" cy="272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11" name="Google Shape;2011;p6"/>
            <p:cNvPicPr preferRelativeResize="0"/>
            <p:nvPr/>
          </p:nvPicPr>
          <p:blipFill rotWithShape="1">
            <a:blip r:embed="rId211">
              <a:alphaModFix/>
            </a:blip>
            <a:srcRect/>
            <a:stretch/>
          </p:blipFill>
          <p:spPr>
            <a:xfrm>
              <a:off x="8108935" y="3112233"/>
              <a:ext cx="482062" cy="2353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12" name="Google Shape;2012;p6"/>
            <p:cNvPicPr preferRelativeResize="0"/>
            <p:nvPr/>
          </p:nvPicPr>
          <p:blipFill rotWithShape="1">
            <a:blip r:embed="rId212">
              <a:alphaModFix/>
            </a:blip>
            <a:srcRect/>
            <a:stretch/>
          </p:blipFill>
          <p:spPr>
            <a:xfrm>
              <a:off x="7792416" y="3057214"/>
              <a:ext cx="469946" cy="225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13" name="Google Shape;2013;p6"/>
            <p:cNvPicPr preferRelativeResize="0"/>
            <p:nvPr/>
          </p:nvPicPr>
          <p:blipFill rotWithShape="1">
            <a:blip r:embed="rId213">
              <a:alphaModFix/>
            </a:blip>
            <a:srcRect/>
            <a:stretch/>
          </p:blipFill>
          <p:spPr>
            <a:xfrm>
              <a:off x="8258961" y="2818482"/>
              <a:ext cx="25210" cy="4772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14" name="Google Shape;2014;p6"/>
            <p:cNvPicPr preferRelativeResize="0"/>
            <p:nvPr/>
          </p:nvPicPr>
          <p:blipFill rotWithShape="1">
            <a:blip r:embed="rId214">
              <a:alphaModFix/>
            </a:blip>
            <a:srcRect/>
            <a:stretch/>
          </p:blipFill>
          <p:spPr>
            <a:xfrm>
              <a:off x="8045677" y="2842238"/>
              <a:ext cx="46049" cy="5557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15" name="Google Shape;2015;p6"/>
            <p:cNvPicPr preferRelativeResize="0"/>
            <p:nvPr/>
          </p:nvPicPr>
          <p:blipFill rotWithShape="1">
            <a:blip r:embed="rId215">
              <a:alphaModFix/>
            </a:blip>
            <a:srcRect/>
            <a:stretch/>
          </p:blipFill>
          <p:spPr>
            <a:xfrm>
              <a:off x="8254115" y="3119256"/>
              <a:ext cx="431404" cy="1798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16" name="Google Shape;2016;p6"/>
            <p:cNvPicPr preferRelativeResize="0"/>
            <p:nvPr/>
          </p:nvPicPr>
          <p:blipFill rotWithShape="1">
            <a:blip r:embed="rId216">
              <a:alphaModFix/>
            </a:blip>
            <a:srcRect/>
            <a:stretch/>
          </p:blipFill>
          <p:spPr>
            <a:xfrm>
              <a:off x="7907776" y="2615869"/>
              <a:ext cx="566891" cy="1892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17" name="Google Shape;2017;p6"/>
            <p:cNvPicPr preferRelativeResize="0"/>
            <p:nvPr/>
          </p:nvPicPr>
          <p:blipFill rotWithShape="1">
            <a:blip r:embed="rId217">
              <a:alphaModFix/>
            </a:blip>
            <a:srcRect/>
            <a:stretch/>
          </p:blipFill>
          <p:spPr>
            <a:xfrm>
              <a:off x="7591979" y="2260076"/>
              <a:ext cx="653658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18" name="Google Shape;2018;p6"/>
            <p:cNvPicPr preferRelativeResize="0"/>
            <p:nvPr/>
          </p:nvPicPr>
          <p:blipFill rotWithShape="1">
            <a:blip r:embed="rId218">
              <a:alphaModFix/>
            </a:blip>
            <a:srcRect/>
            <a:stretch/>
          </p:blipFill>
          <p:spPr>
            <a:xfrm>
              <a:off x="7761875" y="1726396"/>
              <a:ext cx="750603" cy="2729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19" name="Google Shape;2019;p6"/>
            <p:cNvPicPr preferRelativeResize="0"/>
            <p:nvPr/>
          </p:nvPicPr>
          <p:blipFill rotWithShape="1">
            <a:blip r:embed="rId219">
              <a:alphaModFix/>
            </a:blip>
            <a:srcRect/>
            <a:stretch/>
          </p:blipFill>
          <p:spPr>
            <a:xfrm>
              <a:off x="7452378" y="1914470"/>
              <a:ext cx="764895" cy="3228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20" name="Google Shape;2020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8452128" y="2053102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21" name="Google Shape;2021;p6"/>
            <p:cNvPicPr preferRelativeResize="0"/>
            <p:nvPr/>
          </p:nvPicPr>
          <p:blipFill rotWithShape="1">
            <a:blip r:embed="rId220">
              <a:alphaModFix/>
            </a:blip>
            <a:srcRect/>
            <a:stretch/>
          </p:blipFill>
          <p:spPr>
            <a:xfrm>
              <a:off x="7865367" y="2238506"/>
              <a:ext cx="380271" cy="122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22" name="Google Shape;2022;p6"/>
            <p:cNvPicPr preferRelativeResize="0"/>
            <p:nvPr/>
          </p:nvPicPr>
          <p:blipFill rotWithShape="1">
            <a:blip r:embed="rId221">
              <a:alphaModFix/>
            </a:blip>
            <a:srcRect/>
            <a:stretch/>
          </p:blipFill>
          <p:spPr>
            <a:xfrm>
              <a:off x="7337739" y="2250146"/>
              <a:ext cx="647111" cy="2476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23" name="Google Shape;2023;p6"/>
            <p:cNvPicPr preferRelativeResize="0"/>
            <p:nvPr/>
          </p:nvPicPr>
          <p:blipFill rotWithShape="1">
            <a:blip r:embed="rId222">
              <a:alphaModFix/>
            </a:blip>
            <a:srcRect/>
            <a:stretch/>
          </p:blipFill>
          <p:spPr>
            <a:xfrm>
              <a:off x="7767443" y="2389985"/>
              <a:ext cx="662382" cy="1633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24" name="Google Shape;2024;p6"/>
            <p:cNvPicPr preferRelativeResize="0"/>
            <p:nvPr/>
          </p:nvPicPr>
          <p:blipFill rotWithShape="1">
            <a:blip r:embed="rId223">
              <a:alphaModFix/>
            </a:blip>
            <a:srcRect/>
            <a:stretch/>
          </p:blipFill>
          <p:spPr>
            <a:xfrm>
              <a:off x="8187464" y="2485960"/>
              <a:ext cx="384148" cy="7612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25" name="Google Shape;2025;p6"/>
            <p:cNvPicPr preferRelativeResize="0"/>
            <p:nvPr/>
          </p:nvPicPr>
          <p:blipFill rotWithShape="1">
            <a:blip r:embed="rId224">
              <a:alphaModFix/>
            </a:blip>
            <a:srcRect/>
            <a:stretch/>
          </p:blipFill>
          <p:spPr>
            <a:xfrm>
              <a:off x="8570643" y="2544372"/>
              <a:ext cx="255209" cy="5874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26" name="Google Shape;2026;p6"/>
            <p:cNvPicPr preferRelativeResize="0"/>
            <p:nvPr/>
          </p:nvPicPr>
          <p:blipFill rotWithShape="1">
            <a:blip r:embed="rId225">
              <a:alphaModFix/>
            </a:blip>
            <a:srcRect/>
            <a:stretch/>
          </p:blipFill>
          <p:spPr>
            <a:xfrm>
              <a:off x="8830452" y="2856777"/>
              <a:ext cx="114876" cy="287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27" name="Google Shape;2027;p6"/>
            <p:cNvPicPr preferRelativeResize="0"/>
            <p:nvPr/>
          </p:nvPicPr>
          <p:blipFill rotWithShape="1">
            <a:blip r:embed="rId226">
              <a:alphaModFix/>
            </a:blip>
            <a:srcRect/>
            <a:stretch/>
          </p:blipFill>
          <p:spPr>
            <a:xfrm>
              <a:off x="8847176" y="2850230"/>
              <a:ext cx="229523" cy="4684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28" name="Google Shape;2028;p6"/>
            <p:cNvPicPr preferRelativeResize="0"/>
            <p:nvPr/>
          </p:nvPicPr>
          <p:blipFill rotWithShape="1">
            <a:blip r:embed="rId227">
              <a:alphaModFix/>
            </a:blip>
            <a:srcRect/>
            <a:stretch/>
          </p:blipFill>
          <p:spPr>
            <a:xfrm>
              <a:off x="8369475" y="2853869"/>
              <a:ext cx="238246" cy="4764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29" name="Google Shape;2029;p6"/>
            <p:cNvPicPr preferRelativeResize="0"/>
            <p:nvPr/>
          </p:nvPicPr>
          <p:blipFill rotWithShape="1">
            <a:blip r:embed="rId228">
              <a:alphaModFix/>
            </a:blip>
            <a:srcRect/>
            <a:stretch/>
          </p:blipFill>
          <p:spPr>
            <a:xfrm>
              <a:off x="8246845" y="2860416"/>
              <a:ext cx="243815" cy="339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30" name="Google Shape;2030;p6"/>
            <p:cNvPicPr preferRelativeResize="0"/>
            <p:nvPr/>
          </p:nvPicPr>
          <p:blipFill rotWithShape="1">
            <a:blip r:embed="rId229">
              <a:alphaModFix/>
            </a:blip>
            <a:srcRect/>
            <a:stretch/>
          </p:blipFill>
          <p:spPr>
            <a:xfrm>
              <a:off x="7737149" y="2797643"/>
              <a:ext cx="360877" cy="4122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31" name="Google Shape;2031;p6"/>
            <p:cNvPicPr preferRelativeResize="0"/>
            <p:nvPr/>
          </p:nvPicPr>
          <p:blipFill rotWithShape="1">
            <a:blip r:embed="rId230">
              <a:alphaModFix/>
            </a:blip>
            <a:srcRect/>
            <a:stretch/>
          </p:blipFill>
          <p:spPr>
            <a:xfrm>
              <a:off x="8080095" y="2820667"/>
              <a:ext cx="217398" cy="394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32" name="Google Shape;2032;p6"/>
            <p:cNvPicPr preferRelativeResize="0"/>
            <p:nvPr/>
          </p:nvPicPr>
          <p:blipFill rotWithShape="1">
            <a:blip r:embed="rId231">
              <a:alphaModFix/>
            </a:blip>
            <a:srcRect/>
            <a:stretch/>
          </p:blipFill>
          <p:spPr>
            <a:xfrm>
              <a:off x="7575977" y="2453481"/>
              <a:ext cx="373002" cy="1929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33" name="Google Shape;2033;p6"/>
            <p:cNvPicPr preferRelativeResize="0"/>
            <p:nvPr/>
          </p:nvPicPr>
          <p:blipFill rotWithShape="1">
            <a:blip r:embed="rId232">
              <a:alphaModFix/>
            </a:blip>
            <a:srcRect/>
            <a:stretch/>
          </p:blipFill>
          <p:spPr>
            <a:xfrm>
              <a:off x="7596826" y="2063279"/>
              <a:ext cx="198982" cy="1071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34" name="Google Shape;2034;p6"/>
            <p:cNvPicPr preferRelativeResize="0"/>
            <p:nvPr/>
          </p:nvPicPr>
          <p:blipFill rotWithShape="1">
            <a:blip r:embed="rId233">
              <a:alphaModFix/>
            </a:blip>
            <a:srcRect/>
            <a:stretch/>
          </p:blipFill>
          <p:spPr>
            <a:xfrm>
              <a:off x="7328285" y="2159739"/>
              <a:ext cx="452253" cy="1871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35" name="Google Shape;2035;p6"/>
            <p:cNvPicPr preferRelativeResize="0"/>
            <p:nvPr/>
          </p:nvPicPr>
          <p:blipFill rotWithShape="1">
            <a:blip r:embed="rId234">
              <a:alphaModFix/>
            </a:blip>
            <a:srcRect/>
            <a:stretch/>
          </p:blipFill>
          <p:spPr>
            <a:xfrm>
              <a:off x="7612096" y="1962210"/>
              <a:ext cx="274356" cy="991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36" name="Google Shape;2036;p6"/>
            <p:cNvPicPr preferRelativeResize="0"/>
            <p:nvPr/>
          </p:nvPicPr>
          <p:blipFill rotWithShape="1">
            <a:blip r:embed="rId235">
              <a:alphaModFix/>
            </a:blip>
            <a:srcRect/>
            <a:stretch/>
          </p:blipFill>
          <p:spPr>
            <a:xfrm>
              <a:off x="9158374" y="1743605"/>
              <a:ext cx="13816" cy="269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37" name="Google Shape;2037;p6"/>
            <p:cNvPicPr preferRelativeResize="0"/>
            <p:nvPr/>
          </p:nvPicPr>
          <p:blipFill rotWithShape="1">
            <a:blip r:embed="rId236">
              <a:alphaModFix/>
            </a:blip>
            <a:srcRect/>
            <a:stretch/>
          </p:blipFill>
          <p:spPr>
            <a:xfrm>
              <a:off x="8798466" y="1745781"/>
              <a:ext cx="373724" cy="1020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38" name="Google Shape;2038;p6"/>
            <p:cNvPicPr preferRelativeResize="0"/>
            <p:nvPr/>
          </p:nvPicPr>
          <p:blipFill rotWithShape="1">
            <a:blip r:embed="rId237">
              <a:alphaModFix/>
            </a:blip>
            <a:srcRect/>
            <a:stretch/>
          </p:blipFill>
          <p:spPr>
            <a:xfrm>
              <a:off x="8994047" y="1753782"/>
              <a:ext cx="106884" cy="285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39" name="Google Shape;2039;p6"/>
            <p:cNvPicPr preferRelativeResize="0"/>
            <p:nvPr/>
          </p:nvPicPr>
          <p:blipFill rotWithShape="1">
            <a:blip r:embed="rId238">
              <a:alphaModFix/>
            </a:blip>
            <a:srcRect/>
            <a:stretch/>
          </p:blipFill>
          <p:spPr>
            <a:xfrm>
              <a:off x="8773503" y="1826486"/>
              <a:ext cx="245516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0" name="Google Shape;2040;p6"/>
            <p:cNvPicPr preferRelativeResize="0"/>
            <p:nvPr/>
          </p:nvPicPr>
          <p:blipFill rotWithShape="1">
            <a:blip r:embed="rId239">
              <a:alphaModFix/>
            </a:blip>
            <a:srcRect/>
            <a:stretch/>
          </p:blipFill>
          <p:spPr>
            <a:xfrm>
              <a:off x="8754355" y="1983781"/>
              <a:ext cx="253517" cy="2959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1" name="Google Shape;2041;p6"/>
            <p:cNvPicPr preferRelativeResize="0"/>
            <p:nvPr/>
          </p:nvPicPr>
          <p:blipFill rotWithShape="1">
            <a:blip r:embed="rId240">
              <a:alphaModFix/>
            </a:blip>
            <a:srcRect/>
            <a:stretch/>
          </p:blipFill>
          <p:spPr>
            <a:xfrm>
              <a:off x="8572335" y="2076849"/>
              <a:ext cx="301742" cy="1444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2" name="Google Shape;2042;p6"/>
            <p:cNvPicPr preferRelativeResize="0"/>
            <p:nvPr/>
          </p:nvPicPr>
          <p:blipFill rotWithShape="1">
            <a:blip r:embed="rId241">
              <a:alphaModFix/>
            </a:blip>
            <a:srcRect/>
            <a:stretch/>
          </p:blipFill>
          <p:spPr>
            <a:xfrm>
              <a:off x="8709275" y="2110782"/>
              <a:ext cx="125784" cy="3320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3" name="Google Shape;2043;p6"/>
            <p:cNvPicPr preferRelativeResize="0"/>
            <p:nvPr/>
          </p:nvPicPr>
          <p:blipFill rotWithShape="1">
            <a:blip r:embed="rId242">
              <a:alphaModFix/>
            </a:blip>
            <a:srcRect/>
            <a:stretch/>
          </p:blipFill>
          <p:spPr>
            <a:xfrm>
              <a:off x="8475390" y="2211851"/>
              <a:ext cx="296896" cy="1725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4" name="Google Shape;2044;p6"/>
            <p:cNvPicPr preferRelativeResize="0"/>
            <p:nvPr/>
          </p:nvPicPr>
          <p:blipFill rotWithShape="1">
            <a:blip r:embed="rId243">
              <a:alphaModFix/>
            </a:blip>
            <a:srcRect/>
            <a:stretch/>
          </p:blipFill>
          <p:spPr>
            <a:xfrm>
              <a:off x="8450427" y="1643268"/>
              <a:ext cx="2670" cy="167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5" name="Google Shape;2045;p6"/>
            <p:cNvPicPr preferRelativeResize="0"/>
            <p:nvPr/>
          </p:nvPicPr>
          <p:blipFill rotWithShape="1">
            <a:blip r:embed="rId244">
              <a:alphaModFix/>
            </a:blip>
            <a:srcRect/>
            <a:stretch/>
          </p:blipFill>
          <p:spPr>
            <a:xfrm>
              <a:off x="8345481" y="1620481"/>
              <a:ext cx="117061" cy="2190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6" name="Google Shape;2046;p6"/>
            <p:cNvPicPr preferRelativeResize="0"/>
            <p:nvPr/>
          </p:nvPicPr>
          <p:blipFill rotWithShape="1">
            <a:blip r:embed="rId245">
              <a:alphaModFix/>
            </a:blip>
            <a:srcRect/>
            <a:stretch/>
          </p:blipFill>
          <p:spPr>
            <a:xfrm>
              <a:off x="8027261" y="1669923"/>
              <a:ext cx="394563" cy="1444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7" name="Google Shape;2047;p6"/>
            <p:cNvPicPr preferRelativeResize="0"/>
            <p:nvPr/>
          </p:nvPicPr>
          <p:blipFill rotWithShape="1">
            <a:blip r:embed="rId246">
              <a:alphaModFix/>
            </a:blip>
            <a:srcRect/>
            <a:stretch/>
          </p:blipFill>
          <p:spPr>
            <a:xfrm>
              <a:off x="8220428" y="1785530"/>
              <a:ext cx="121185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8" name="Google Shape;2048;p6"/>
            <p:cNvPicPr preferRelativeResize="0"/>
            <p:nvPr/>
          </p:nvPicPr>
          <p:blipFill rotWithShape="1">
            <a:blip r:embed="rId247">
              <a:alphaModFix/>
            </a:blip>
            <a:srcRect/>
            <a:stretch/>
          </p:blipFill>
          <p:spPr>
            <a:xfrm>
              <a:off x="8505684" y="1511174"/>
              <a:ext cx="176680" cy="608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9" name="Google Shape;2049;p6"/>
            <p:cNvPicPr preferRelativeResize="0"/>
            <p:nvPr/>
          </p:nvPicPr>
          <p:blipFill rotWithShape="1">
            <a:blip r:embed="rId248">
              <a:alphaModFix/>
            </a:blip>
            <a:srcRect/>
            <a:stretch/>
          </p:blipFill>
          <p:spPr>
            <a:xfrm>
              <a:off x="9289252" y="2106420"/>
              <a:ext cx="35140" cy="838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50" name="Google Shape;2050;p6"/>
            <p:cNvPicPr preferRelativeResize="0"/>
            <p:nvPr/>
          </p:nvPicPr>
          <p:blipFill rotWithShape="1">
            <a:blip r:embed="rId249">
              <a:alphaModFix/>
            </a:blip>
            <a:srcRect/>
            <a:stretch/>
          </p:blipFill>
          <p:spPr>
            <a:xfrm>
              <a:off x="9330693" y="1958580"/>
              <a:ext cx="17931" cy="66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51" name="Google Shape;2051;p6"/>
            <p:cNvPicPr preferRelativeResize="0"/>
            <p:nvPr/>
          </p:nvPicPr>
          <p:blipFill rotWithShape="1">
            <a:blip r:embed="rId250">
              <a:alphaModFix/>
            </a:blip>
            <a:srcRect/>
            <a:stretch/>
          </p:blipFill>
          <p:spPr>
            <a:xfrm>
              <a:off x="9404375" y="1724210"/>
              <a:ext cx="58649" cy="7682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052" name="Google Shape;2052;p6"/>
          <p:cNvGrpSpPr/>
          <p:nvPr/>
        </p:nvGrpSpPr>
        <p:grpSpPr>
          <a:xfrm rot="875136" flipH="1">
            <a:off x="5275567" y="495676"/>
            <a:ext cx="751689" cy="1061856"/>
            <a:chOff x="6499399" y="1201677"/>
            <a:chExt cx="3241858" cy="2227322"/>
          </a:xfrm>
        </p:grpSpPr>
        <p:pic>
          <p:nvPicPr>
            <p:cNvPr id="2053" name="Google Shape;2053;p6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9235933" y="1201677"/>
              <a:ext cx="505324" cy="768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54" name="Google Shape;2054;p6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9574993" y="1221309"/>
              <a:ext cx="152448" cy="2966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55" name="Google Shape;2055;p6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9256050" y="1511905"/>
              <a:ext cx="307073" cy="739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56" name="Google Shape;2056;p6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9460354" y="1531537"/>
              <a:ext cx="100337" cy="2312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57" name="Google Shape;2057;p6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9175821" y="1273905"/>
              <a:ext cx="77312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58" name="Google Shape;2058;p6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986778" y="1243602"/>
              <a:ext cx="245516" cy="213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59" name="Google Shape;2059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3397" y="1418837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60" name="Google Shape;2060;p6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9120563" y="1418837"/>
              <a:ext cx="53080" cy="160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61" name="Google Shape;2061;p6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8924251" y="1410352"/>
              <a:ext cx="244784" cy="91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62" name="Google Shape;2062;p6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8868024" y="1235610"/>
              <a:ext cx="123608" cy="2072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63" name="Google Shape;2063;p6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8681405" y="1243602"/>
              <a:ext cx="281626" cy="1301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64" name="Google Shape;2064;p6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9122264" y="1562554"/>
              <a:ext cx="136446" cy="17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65" name="Google Shape;2065;p6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8972239" y="1553108"/>
              <a:ext cx="247939" cy="746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66" name="Google Shape;2066;p6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9026773" y="1574679"/>
              <a:ext cx="110999" cy="2394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67" name="Google Shape;2067;p6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8856146" y="1615872"/>
              <a:ext cx="258363" cy="962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68" name="Google Shape;2068;p6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8831183" y="1618780"/>
              <a:ext cx="156563" cy="2089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69" name="Google Shape;2069;p6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8688427" y="1600611"/>
              <a:ext cx="289627" cy="1056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70" name="Google Shape;2070;p6"/>
            <p:cNvPicPr preferRelativeResize="0"/>
            <p:nvPr/>
          </p:nvPicPr>
          <p:blipFill rotWithShape="1">
            <a:blip r:embed="rId24">
              <a:alphaModFix/>
            </a:blip>
            <a:srcRect/>
            <a:stretch/>
          </p:blipFill>
          <p:spPr>
            <a:xfrm>
              <a:off x="8800642" y="1512627"/>
              <a:ext cx="118030" cy="2159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71" name="Google Shape;2071;p6"/>
            <p:cNvPicPr preferRelativeResize="0"/>
            <p:nvPr/>
          </p:nvPicPr>
          <p:blipFill rotWithShape="1">
            <a:blip r:embed="rId25">
              <a:alphaModFix/>
            </a:blip>
            <a:srcRect/>
            <a:stretch/>
          </p:blipFill>
          <p:spPr>
            <a:xfrm>
              <a:off x="8648925" y="1509967"/>
              <a:ext cx="251331" cy="1381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72" name="Google Shape;2072;p6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8757501" y="1455669"/>
              <a:ext cx="105183" cy="2043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73" name="Google Shape;2073;p6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8659587" y="1457855"/>
              <a:ext cx="188558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74" name="Google Shape;2074;p6"/>
            <p:cNvPicPr preferRelativeResize="0"/>
            <p:nvPr/>
          </p:nvPicPr>
          <p:blipFill rotWithShape="1">
            <a:blip r:embed="rId28">
              <a:alphaModFix/>
            </a:blip>
            <a:srcRect/>
            <a:stretch/>
          </p:blipFill>
          <p:spPr>
            <a:xfrm>
              <a:off x="8634139" y="1360426"/>
              <a:ext cx="63495" cy="1742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75" name="Google Shape;2075;p6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8458428" y="1360426"/>
              <a:ext cx="215222" cy="816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76" name="Google Shape;2076;p6"/>
            <p:cNvPicPr preferRelativeResize="0"/>
            <p:nvPr/>
          </p:nvPicPr>
          <p:blipFill rotWithShape="1">
            <a:blip r:embed="rId30">
              <a:alphaModFix/>
            </a:blip>
            <a:srcRect/>
            <a:stretch/>
          </p:blipFill>
          <p:spPr>
            <a:xfrm>
              <a:off x="9194246" y="1550191"/>
              <a:ext cx="51627" cy="87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77" name="Google Shape;2077;p6"/>
            <p:cNvPicPr preferRelativeResize="0"/>
            <p:nvPr/>
          </p:nvPicPr>
          <p:blipFill rotWithShape="1">
            <a:blip r:embed="rId31">
              <a:alphaModFix/>
            </a:blip>
            <a:srcRect/>
            <a:stretch/>
          </p:blipFill>
          <p:spPr>
            <a:xfrm>
              <a:off x="9260896" y="1736820"/>
              <a:ext cx="183712" cy="683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78" name="Google Shape;2078;p6"/>
            <p:cNvPicPr preferRelativeResize="0"/>
            <p:nvPr/>
          </p:nvPicPr>
          <p:blipFill rotWithShape="1">
            <a:blip r:embed="rId32">
              <a:alphaModFix/>
            </a:blip>
            <a:srcRect/>
            <a:stretch/>
          </p:blipFill>
          <p:spPr>
            <a:xfrm>
              <a:off x="9333847" y="1750874"/>
              <a:ext cx="104461" cy="229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79" name="Google Shape;2079;p6"/>
            <p:cNvPicPr preferRelativeResize="0"/>
            <p:nvPr/>
          </p:nvPicPr>
          <p:blipFill rotWithShape="1">
            <a:blip r:embed="rId33">
              <a:alphaModFix/>
            </a:blip>
            <a:srcRect/>
            <a:stretch/>
          </p:blipFill>
          <p:spPr>
            <a:xfrm>
              <a:off x="9034765" y="1805647"/>
              <a:ext cx="194136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80" name="Google Shape;2080;p6"/>
            <p:cNvPicPr preferRelativeResize="0"/>
            <p:nvPr/>
          </p:nvPicPr>
          <p:blipFill rotWithShape="1">
            <a:blip r:embed="rId34">
              <a:alphaModFix/>
            </a:blip>
            <a:srcRect/>
            <a:stretch/>
          </p:blipFill>
          <p:spPr>
            <a:xfrm>
              <a:off x="9153528" y="1799100"/>
              <a:ext cx="88459" cy="2144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81" name="Google Shape;2081;p6"/>
            <p:cNvPicPr preferRelativeResize="0"/>
            <p:nvPr/>
          </p:nvPicPr>
          <p:blipFill rotWithShape="1">
            <a:blip r:embed="rId35">
              <a:alphaModFix/>
            </a:blip>
            <a:srcRect/>
            <a:stretch/>
          </p:blipFill>
          <p:spPr>
            <a:xfrm>
              <a:off x="9311307" y="1963664"/>
              <a:ext cx="41925" cy="1827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82" name="Google Shape;2082;p6"/>
            <p:cNvPicPr preferRelativeResize="0"/>
            <p:nvPr/>
          </p:nvPicPr>
          <p:blipFill rotWithShape="1">
            <a:blip r:embed="rId36">
              <a:alphaModFix/>
            </a:blip>
            <a:srcRect/>
            <a:stretch/>
          </p:blipFill>
          <p:spPr>
            <a:xfrm>
              <a:off x="9079607" y="1968026"/>
              <a:ext cx="235823" cy="1177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83" name="Google Shape;2083;p6"/>
            <p:cNvPicPr preferRelativeResize="0"/>
            <p:nvPr/>
          </p:nvPicPr>
          <p:blipFill rotWithShape="1">
            <a:blip r:embed="rId37">
              <a:alphaModFix/>
            </a:blip>
            <a:srcRect/>
            <a:stretch/>
          </p:blipFill>
          <p:spPr>
            <a:xfrm>
              <a:off x="9096570" y="2005352"/>
              <a:ext cx="66888" cy="1972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84" name="Google Shape;2084;p6"/>
            <p:cNvPicPr preferRelativeResize="0"/>
            <p:nvPr/>
          </p:nvPicPr>
          <p:blipFill rotWithShape="1">
            <a:blip r:embed="rId38">
              <a:alphaModFix/>
            </a:blip>
            <a:srcRect/>
            <a:stretch/>
          </p:blipFill>
          <p:spPr>
            <a:xfrm>
              <a:off x="8995501" y="2209665"/>
              <a:ext cx="91613" cy="521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85" name="Google Shape;2085;p6"/>
            <p:cNvPicPr preferRelativeResize="0"/>
            <p:nvPr/>
          </p:nvPicPr>
          <p:blipFill rotWithShape="1">
            <a:blip r:embed="rId39">
              <a:alphaModFix/>
            </a:blip>
            <a:srcRect/>
            <a:stretch/>
          </p:blipFill>
          <p:spPr>
            <a:xfrm>
              <a:off x="9090032" y="2220327"/>
              <a:ext cx="8485" cy="1083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86" name="Google Shape;2086;p6"/>
            <p:cNvPicPr preferRelativeResize="0"/>
            <p:nvPr/>
          </p:nvPicPr>
          <p:blipFill rotWithShape="1">
            <a:blip r:embed="rId40">
              <a:alphaModFix/>
            </a:blip>
            <a:srcRect/>
            <a:stretch/>
          </p:blipFill>
          <p:spPr>
            <a:xfrm>
              <a:off x="8874562" y="2058195"/>
              <a:ext cx="215944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87" name="Google Shape;2087;p6"/>
            <p:cNvPicPr preferRelativeResize="0"/>
            <p:nvPr/>
          </p:nvPicPr>
          <p:blipFill rotWithShape="1">
            <a:blip r:embed="rId41">
              <a:alphaModFix/>
            </a:blip>
            <a:srcRect/>
            <a:stretch/>
          </p:blipFill>
          <p:spPr>
            <a:xfrm>
              <a:off x="9033311" y="2060371"/>
              <a:ext cx="45079" cy="1907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88" name="Google Shape;2088;p6"/>
            <p:cNvPicPr preferRelativeResize="0"/>
            <p:nvPr/>
          </p:nvPicPr>
          <p:blipFill rotWithShape="1">
            <a:blip r:embed="rId42">
              <a:alphaModFix/>
            </a:blip>
            <a:srcRect/>
            <a:stretch/>
          </p:blipFill>
          <p:spPr>
            <a:xfrm>
              <a:off x="8852754" y="1897983"/>
              <a:ext cx="174988" cy="253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89" name="Google Shape;2089;p6"/>
            <p:cNvPicPr preferRelativeResize="0"/>
            <p:nvPr/>
          </p:nvPicPr>
          <p:blipFill rotWithShape="1">
            <a:blip r:embed="rId43">
              <a:alphaModFix/>
            </a:blip>
            <a:srcRect/>
            <a:stretch/>
          </p:blipFill>
          <p:spPr>
            <a:xfrm>
              <a:off x="8619600" y="2122413"/>
              <a:ext cx="212552" cy="780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90" name="Google Shape;2090;p6"/>
            <p:cNvPicPr preferRelativeResize="0"/>
            <p:nvPr/>
          </p:nvPicPr>
          <p:blipFill rotWithShape="1">
            <a:blip r:embed="rId44">
              <a:alphaModFix/>
            </a:blip>
            <a:srcRect/>
            <a:stretch/>
          </p:blipFill>
          <p:spPr>
            <a:xfrm>
              <a:off x="8756779" y="2130899"/>
              <a:ext cx="75620" cy="1951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91" name="Google Shape;2091;p6"/>
            <p:cNvPicPr preferRelativeResize="0"/>
            <p:nvPr/>
          </p:nvPicPr>
          <p:blipFill rotWithShape="1">
            <a:blip r:embed="rId45">
              <a:alphaModFix/>
            </a:blip>
            <a:srcRect/>
            <a:stretch/>
          </p:blipFill>
          <p:spPr>
            <a:xfrm>
              <a:off x="8709275" y="2010445"/>
              <a:ext cx="206252" cy="8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92" name="Google Shape;2092;p6"/>
            <p:cNvPicPr preferRelativeResize="0"/>
            <p:nvPr/>
          </p:nvPicPr>
          <p:blipFill rotWithShape="1">
            <a:blip r:embed="rId46">
              <a:alphaModFix/>
            </a:blip>
            <a:srcRect/>
            <a:stretch/>
          </p:blipFill>
          <p:spPr>
            <a:xfrm>
              <a:off x="8556589" y="1979419"/>
              <a:ext cx="160934" cy="247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93" name="Google Shape;2093;p6"/>
            <p:cNvPicPr preferRelativeResize="0"/>
            <p:nvPr/>
          </p:nvPicPr>
          <p:blipFill rotWithShape="1">
            <a:blip r:embed="rId47">
              <a:alphaModFix/>
            </a:blip>
            <a:srcRect/>
            <a:stretch/>
          </p:blipFill>
          <p:spPr>
            <a:xfrm>
              <a:off x="8521686" y="2025716"/>
              <a:ext cx="179103" cy="1747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94" name="Google Shape;2094;p6"/>
            <p:cNvPicPr preferRelativeResize="0"/>
            <p:nvPr/>
          </p:nvPicPr>
          <p:blipFill rotWithShape="1">
            <a:blip r:embed="rId48">
              <a:alphaModFix/>
            </a:blip>
            <a:srcRect/>
            <a:stretch/>
          </p:blipFill>
          <p:spPr>
            <a:xfrm>
              <a:off x="8812036" y="2115144"/>
              <a:ext cx="53080" cy="276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95" name="Google Shape;2095;p6"/>
            <p:cNvPicPr preferRelativeResize="0"/>
            <p:nvPr/>
          </p:nvPicPr>
          <p:blipFill rotWithShape="1">
            <a:blip r:embed="rId49">
              <a:alphaModFix/>
            </a:blip>
            <a:srcRect/>
            <a:stretch/>
          </p:blipFill>
          <p:spPr>
            <a:xfrm>
              <a:off x="8682127" y="1843942"/>
              <a:ext cx="318467" cy="710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96" name="Google Shape;2096;p6"/>
            <p:cNvPicPr preferRelativeResize="0"/>
            <p:nvPr/>
          </p:nvPicPr>
          <p:blipFill rotWithShape="1">
            <a:blip r:embed="rId50">
              <a:alphaModFix/>
            </a:blip>
            <a:srcRect/>
            <a:stretch/>
          </p:blipFill>
          <p:spPr>
            <a:xfrm>
              <a:off x="8698129" y="1926832"/>
              <a:ext cx="49926" cy="104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97" name="Google Shape;2097;p6"/>
            <p:cNvPicPr preferRelativeResize="0"/>
            <p:nvPr/>
          </p:nvPicPr>
          <p:blipFill rotWithShape="1">
            <a:blip r:embed="rId51">
              <a:alphaModFix/>
            </a:blip>
            <a:srcRect/>
            <a:stretch/>
          </p:blipFill>
          <p:spPr>
            <a:xfrm>
              <a:off x="8776648" y="1813648"/>
              <a:ext cx="38779" cy="160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98" name="Google Shape;2098;p6"/>
            <p:cNvPicPr preferRelativeResize="0"/>
            <p:nvPr/>
          </p:nvPicPr>
          <p:blipFill rotWithShape="1">
            <a:blip r:embed="rId52">
              <a:alphaModFix/>
            </a:blip>
            <a:srcRect/>
            <a:stretch/>
          </p:blipFill>
          <p:spPr>
            <a:xfrm>
              <a:off x="8613300" y="1819948"/>
              <a:ext cx="202128" cy="436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99" name="Google Shape;2099;p6"/>
            <p:cNvPicPr preferRelativeResize="0"/>
            <p:nvPr/>
          </p:nvPicPr>
          <p:blipFill rotWithShape="1">
            <a:blip r:embed="rId53">
              <a:alphaModFix/>
            </a:blip>
            <a:srcRect/>
            <a:stretch/>
          </p:blipFill>
          <p:spPr>
            <a:xfrm>
              <a:off x="8662979" y="1717672"/>
              <a:ext cx="110029" cy="209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00" name="Google Shape;2100;p6"/>
            <p:cNvPicPr preferRelativeResize="0"/>
            <p:nvPr/>
          </p:nvPicPr>
          <p:blipFill rotWithShape="1">
            <a:blip r:embed="rId54">
              <a:alphaModFix/>
            </a:blip>
            <a:srcRect/>
            <a:stretch/>
          </p:blipFill>
          <p:spPr>
            <a:xfrm>
              <a:off x="8517325" y="1729788"/>
              <a:ext cx="250847" cy="819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01" name="Google Shape;2101;p6"/>
            <p:cNvPicPr preferRelativeResize="0"/>
            <p:nvPr/>
          </p:nvPicPr>
          <p:blipFill rotWithShape="1">
            <a:blip r:embed="rId55">
              <a:alphaModFix/>
            </a:blip>
            <a:srcRect/>
            <a:stretch/>
          </p:blipFill>
          <p:spPr>
            <a:xfrm>
              <a:off x="8762347" y="1719126"/>
              <a:ext cx="47503" cy="134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02" name="Google Shape;2102;p6"/>
            <p:cNvPicPr preferRelativeResize="0"/>
            <p:nvPr/>
          </p:nvPicPr>
          <p:blipFill rotWithShape="1">
            <a:blip r:embed="rId56">
              <a:alphaModFix/>
            </a:blip>
            <a:srcRect/>
            <a:stretch/>
          </p:blipFill>
          <p:spPr>
            <a:xfrm>
              <a:off x="8601907" y="1748689"/>
              <a:ext cx="182258" cy="651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03" name="Google Shape;2103;p6"/>
            <p:cNvPicPr preferRelativeResize="0"/>
            <p:nvPr/>
          </p:nvPicPr>
          <p:blipFill rotWithShape="1">
            <a:blip r:embed="rId57">
              <a:alphaModFix/>
            </a:blip>
            <a:srcRect/>
            <a:stretch/>
          </p:blipFill>
          <p:spPr>
            <a:xfrm>
              <a:off x="8763801" y="2237536"/>
              <a:ext cx="196559" cy="370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04" name="Google Shape;2104;p6"/>
            <p:cNvPicPr preferRelativeResize="0"/>
            <p:nvPr/>
          </p:nvPicPr>
          <p:blipFill rotWithShape="1">
            <a:blip r:embed="rId58">
              <a:alphaModFix/>
            </a:blip>
            <a:srcRect/>
            <a:stretch/>
          </p:blipFill>
          <p:spPr>
            <a:xfrm>
              <a:off x="8889833" y="2242145"/>
              <a:ext cx="50895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05" name="Google Shape;2105;p6"/>
            <p:cNvPicPr preferRelativeResize="0"/>
            <p:nvPr/>
          </p:nvPicPr>
          <p:blipFill rotWithShape="1">
            <a:blip r:embed="rId59">
              <a:alphaModFix/>
            </a:blip>
            <a:srcRect/>
            <a:stretch/>
          </p:blipFill>
          <p:spPr>
            <a:xfrm>
              <a:off x="8891287" y="2250146"/>
              <a:ext cx="124577" cy="15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06" name="Google Shape;2106;p6"/>
            <p:cNvPicPr preferRelativeResize="0"/>
            <p:nvPr/>
          </p:nvPicPr>
          <p:blipFill rotWithShape="1">
            <a:blip r:embed="rId60">
              <a:alphaModFix/>
            </a:blip>
            <a:srcRect/>
            <a:stretch/>
          </p:blipFill>
          <p:spPr>
            <a:xfrm>
              <a:off x="8971754" y="2232690"/>
              <a:ext cx="49688" cy="2137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07" name="Google Shape;2107;p6"/>
            <p:cNvPicPr preferRelativeResize="0"/>
            <p:nvPr/>
          </p:nvPicPr>
          <p:blipFill rotWithShape="1">
            <a:blip r:embed="rId61">
              <a:alphaModFix/>
            </a:blip>
            <a:srcRect/>
            <a:stretch/>
          </p:blipFill>
          <p:spPr>
            <a:xfrm>
              <a:off x="8729630" y="2368414"/>
              <a:ext cx="252538" cy="579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08" name="Google Shape;2108;p6"/>
            <p:cNvPicPr preferRelativeResize="0"/>
            <p:nvPr/>
          </p:nvPicPr>
          <p:blipFill rotWithShape="1">
            <a:blip r:embed="rId62">
              <a:alphaModFix/>
            </a:blip>
            <a:srcRect/>
            <a:stretch/>
          </p:blipFill>
          <p:spPr>
            <a:xfrm>
              <a:off x="9099724" y="2302011"/>
              <a:ext cx="16962" cy="1272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09" name="Google Shape;2109;p6"/>
            <p:cNvPicPr preferRelativeResize="0"/>
            <p:nvPr/>
          </p:nvPicPr>
          <p:blipFill rotWithShape="1">
            <a:blip r:embed="rId63">
              <a:alphaModFix/>
            </a:blip>
            <a:srcRect/>
            <a:stretch/>
          </p:blipFill>
          <p:spPr>
            <a:xfrm>
              <a:off x="8958669" y="2342967"/>
              <a:ext cx="134992" cy="7876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10" name="Google Shape;2110;p6"/>
            <p:cNvPicPr preferRelativeResize="0"/>
            <p:nvPr/>
          </p:nvPicPr>
          <p:blipFill rotWithShape="1">
            <a:blip r:embed="rId64">
              <a:alphaModFix/>
            </a:blip>
            <a:srcRect/>
            <a:stretch/>
          </p:blipFill>
          <p:spPr>
            <a:xfrm>
              <a:off x="9092455" y="2452027"/>
              <a:ext cx="16962" cy="154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11" name="Google Shape;2111;p6"/>
            <p:cNvPicPr preferRelativeResize="0"/>
            <p:nvPr/>
          </p:nvPicPr>
          <p:blipFill rotWithShape="1">
            <a:blip r:embed="rId65">
              <a:alphaModFix/>
            </a:blip>
            <a:srcRect/>
            <a:stretch/>
          </p:blipFill>
          <p:spPr>
            <a:xfrm>
              <a:off x="8932252" y="2537103"/>
              <a:ext cx="157295" cy="651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12" name="Google Shape;2112;p6"/>
            <p:cNvPicPr preferRelativeResize="0"/>
            <p:nvPr/>
          </p:nvPicPr>
          <p:blipFill rotWithShape="1">
            <a:blip r:embed="rId66">
              <a:alphaModFix/>
            </a:blip>
            <a:srcRect/>
            <a:stretch/>
          </p:blipFill>
          <p:spPr>
            <a:xfrm>
              <a:off x="9106262" y="2423918"/>
              <a:ext cx="5815" cy="593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13" name="Google Shape;2113;p6"/>
            <p:cNvPicPr preferRelativeResize="0"/>
            <p:nvPr/>
          </p:nvPicPr>
          <p:blipFill rotWithShape="1">
            <a:blip r:embed="rId67">
              <a:alphaModFix/>
            </a:blip>
            <a:srcRect/>
            <a:stretch/>
          </p:blipFill>
          <p:spPr>
            <a:xfrm>
              <a:off x="9062883" y="2141808"/>
              <a:ext cx="247939" cy="2360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14" name="Google Shape;2114;p6"/>
            <p:cNvPicPr preferRelativeResize="0"/>
            <p:nvPr/>
          </p:nvPicPr>
          <p:blipFill rotWithShape="1">
            <a:blip r:embed="rId68">
              <a:alphaModFix/>
            </a:blip>
            <a:srcRect/>
            <a:stretch/>
          </p:blipFill>
          <p:spPr>
            <a:xfrm>
              <a:off x="9186245" y="2317034"/>
              <a:ext cx="10661" cy="209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15" name="Google Shape;2115;p6"/>
            <p:cNvPicPr preferRelativeResize="0"/>
            <p:nvPr/>
          </p:nvPicPr>
          <p:blipFill rotWithShape="1">
            <a:blip r:embed="rId69">
              <a:alphaModFix/>
            </a:blip>
            <a:srcRect/>
            <a:stretch/>
          </p:blipFill>
          <p:spPr>
            <a:xfrm>
              <a:off x="9288036" y="2149077"/>
              <a:ext cx="8485" cy="2838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16" name="Google Shape;2116;p6"/>
            <p:cNvPicPr preferRelativeResize="0"/>
            <p:nvPr/>
          </p:nvPicPr>
          <p:blipFill rotWithShape="1">
            <a:blip r:embed="rId70">
              <a:alphaModFix/>
            </a:blip>
            <a:srcRect/>
            <a:stretch/>
          </p:blipFill>
          <p:spPr>
            <a:xfrm>
              <a:off x="9187214" y="2429003"/>
              <a:ext cx="104461" cy="123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17" name="Google Shape;2117;p6"/>
            <p:cNvPicPr preferRelativeResize="0"/>
            <p:nvPr/>
          </p:nvPicPr>
          <p:blipFill rotWithShape="1">
            <a:blip r:embed="rId71">
              <a:alphaModFix/>
            </a:blip>
            <a:srcRect/>
            <a:stretch/>
          </p:blipFill>
          <p:spPr>
            <a:xfrm>
              <a:off x="9258473" y="2449851"/>
              <a:ext cx="17693" cy="2275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18" name="Google Shape;2118;p6"/>
            <p:cNvPicPr preferRelativeResize="0"/>
            <p:nvPr/>
          </p:nvPicPr>
          <p:blipFill rotWithShape="1">
            <a:blip r:embed="rId72">
              <a:alphaModFix/>
            </a:blip>
            <a:srcRect/>
            <a:stretch/>
          </p:blipFill>
          <p:spPr>
            <a:xfrm>
              <a:off x="8499384" y="1643990"/>
              <a:ext cx="154140" cy="154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19" name="Google Shape;2119;p6"/>
            <p:cNvPicPr preferRelativeResize="0"/>
            <p:nvPr/>
          </p:nvPicPr>
          <p:blipFill rotWithShape="1">
            <a:blip r:embed="rId73">
              <a:alphaModFix/>
            </a:blip>
            <a:srcRect/>
            <a:stretch/>
          </p:blipFill>
          <p:spPr>
            <a:xfrm>
              <a:off x="8439518" y="1662168"/>
              <a:ext cx="190012" cy="470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20" name="Google Shape;2120;p6"/>
            <p:cNvPicPr preferRelativeResize="0"/>
            <p:nvPr/>
          </p:nvPicPr>
          <p:blipFill rotWithShape="1">
            <a:blip r:embed="rId74">
              <a:alphaModFix/>
            </a:blip>
            <a:srcRect/>
            <a:stretch/>
          </p:blipFill>
          <p:spPr>
            <a:xfrm>
              <a:off x="8606753" y="1533713"/>
              <a:ext cx="25932" cy="1366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21" name="Google Shape;2121;p6"/>
            <p:cNvPicPr preferRelativeResize="0"/>
            <p:nvPr/>
          </p:nvPicPr>
          <p:blipFill rotWithShape="1">
            <a:blip r:embed="rId75">
              <a:alphaModFix/>
            </a:blip>
            <a:srcRect/>
            <a:stretch/>
          </p:blipFill>
          <p:spPr>
            <a:xfrm>
              <a:off x="8444127" y="1569101"/>
              <a:ext cx="160440" cy="644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22" name="Google Shape;2122;p6"/>
            <p:cNvPicPr preferRelativeResize="0"/>
            <p:nvPr/>
          </p:nvPicPr>
          <p:blipFill rotWithShape="1">
            <a:blip r:embed="rId76">
              <a:alphaModFix/>
            </a:blip>
            <a:srcRect/>
            <a:stretch/>
          </p:blipFill>
          <p:spPr>
            <a:xfrm>
              <a:off x="8287801" y="1447915"/>
              <a:ext cx="166265" cy="2641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23" name="Google Shape;2123;p6"/>
            <p:cNvPicPr preferRelativeResize="0"/>
            <p:nvPr/>
          </p:nvPicPr>
          <p:blipFill rotWithShape="1">
            <a:blip r:embed="rId77">
              <a:alphaModFix/>
            </a:blip>
            <a:srcRect/>
            <a:stretch/>
          </p:blipFill>
          <p:spPr>
            <a:xfrm>
              <a:off x="8363175" y="1667746"/>
              <a:ext cx="36356" cy="1696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24" name="Google Shape;2124;p6"/>
            <p:cNvPicPr preferRelativeResize="0"/>
            <p:nvPr/>
          </p:nvPicPr>
          <p:blipFill rotWithShape="1">
            <a:blip r:embed="rId78">
              <a:alphaModFix/>
            </a:blip>
            <a:srcRect/>
            <a:stretch/>
          </p:blipFill>
          <p:spPr>
            <a:xfrm>
              <a:off x="8145292" y="1573225"/>
              <a:ext cx="220553" cy="41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25" name="Google Shape;2125;p6"/>
            <p:cNvPicPr preferRelativeResize="0"/>
            <p:nvPr/>
          </p:nvPicPr>
          <p:blipFill rotWithShape="1">
            <a:blip r:embed="rId79">
              <a:alphaModFix/>
            </a:blip>
            <a:srcRect/>
            <a:stretch/>
          </p:blipFill>
          <p:spPr>
            <a:xfrm>
              <a:off x="8067979" y="1514813"/>
              <a:ext cx="149294" cy="601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26" name="Google Shape;2126;p6"/>
            <p:cNvPicPr preferRelativeResize="0"/>
            <p:nvPr/>
          </p:nvPicPr>
          <p:blipFill rotWithShape="1">
            <a:blip r:embed="rId80">
              <a:alphaModFix/>
            </a:blip>
            <a:srcRect/>
            <a:stretch/>
          </p:blipFill>
          <p:spPr>
            <a:xfrm>
              <a:off x="8073795" y="1617326"/>
              <a:ext cx="59618" cy="192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27" name="Google Shape;2127;p6"/>
            <p:cNvPicPr preferRelativeResize="0"/>
            <p:nvPr/>
          </p:nvPicPr>
          <p:blipFill rotWithShape="1">
            <a:blip r:embed="rId81">
              <a:alphaModFix/>
            </a:blip>
            <a:srcRect/>
            <a:stretch/>
          </p:blipFill>
          <p:spPr>
            <a:xfrm>
              <a:off x="7976128" y="1676470"/>
              <a:ext cx="124330" cy="1010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28" name="Google Shape;2128;p6"/>
            <p:cNvPicPr preferRelativeResize="0"/>
            <p:nvPr/>
          </p:nvPicPr>
          <p:blipFill rotWithShape="1">
            <a:blip r:embed="rId82">
              <a:alphaModFix/>
            </a:blip>
            <a:srcRect/>
            <a:stretch/>
          </p:blipFill>
          <p:spPr>
            <a:xfrm>
              <a:off x="7985574" y="1629689"/>
              <a:ext cx="104461" cy="35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29" name="Google Shape;2129;p6"/>
            <p:cNvPicPr preferRelativeResize="0"/>
            <p:nvPr/>
          </p:nvPicPr>
          <p:blipFill rotWithShape="1">
            <a:blip r:embed="rId83">
              <a:alphaModFix/>
            </a:blip>
            <a:srcRect/>
            <a:stretch/>
          </p:blipFill>
          <p:spPr>
            <a:xfrm>
              <a:off x="8021683" y="1516267"/>
              <a:ext cx="71496" cy="168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30" name="Google Shape;2130;p6"/>
            <p:cNvPicPr preferRelativeResize="0"/>
            <p:nvPr/>
          </p:nvPicPr>
          <p:blipFill rotWithShape="1">
            <a:blip r:embed="rId84">
              <a:alphaModFix/>
            </a:blip>
            <a:srcRect/>
            <a:stretch/>
          </p:blipFill>
          <p:spPr>
            <a:xfrm>
              <a:off x="7829979" y="1507059"/>
              <a:ext cx="223945" cy="1243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31" name="Google Shape;2131;p6"/>
            <p:cNvPicPr preferRelativeResize="0"/>
            <p:nvPr/>
          </p:nvPicPr>
          <p:blipFill rotWithShape="1">
            <a:blip r:embed="rId85">
              <a:alphaModFix/>
            </a:blip>
            <a:srcRect/>
            <a:stretch/>
          </p:blipFill>
          <p:spPr>
            <a:xfrm>
              <a:off x="8139476" y="1449854"/>
              <a:ext cx="277511" cy="276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32" name="Google Shape;2132;p6"/>
            <p:cNvPicPr preferRelativeResize="0"/>
            <p:nvPr/>
          </p:nvPicPr>
          <p:blipFill rotWithShape="1">
            <a:blip r:embed="rId86">
              <a:alphaModFix/>
            </a:blip>
            <a:srcRect/>
            <a:stretch/>
          </p:blipFill>
          <p:spPr>
            <a:xfrm>
              <a:off x="7983150" y="1457370"/>
              <a:ext cx="174988" cy="65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33" name="Google Shape;2133;p6"/>
            <p:cNvPicPr preferRelativeResize="0"/>
            <p:nvPr/>
          </p:nvPicPr>
          <p:blipFill rotWithShape="1">
            <a:blip r:embed="rId87">
              <a:alphaModFix/>
            </a:blip>
            <a:srcRect/>
            <a:stretch/>
          </p:blipFill>
          <p:spPr>
            <a:xfrm>
              <a:off x="8059978" y="1484519"/>
              <a:ext cx="91613" cy="188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34" name="Google Shape;2134;p6"/>
            <p:cNvPicPr preferRelativeResize="0"/>
            <p:nvPr/>
          </p:nvPicPr>
          <p:blipFill rotWithShape="1">
            <a:blip r:embed="rId88">
              <a:alphaModFix/>
            </a:blip>
            <a:srcRect/>
            <a:stretch/>
          </p:blipFill>
          <p:spPr>
            <a:xfrm>
              <a:off x="8048109" y="1810009"/>
              <a:ext cx="25932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35" name="Google Shape;2135;p6"/>
            <p:cNvPicPr preferRelativeResize="0"/>
            <p:nvPr/>
          </p:nvPicPr>
          <p:blipFill rotWithShape="1">
            <a:blip r:embed="rId89">
              <a:alphaModFix/>
            </a:blip>
            <a:srcRect/>
            <a:stretch/>
          </p:blipFill>
          <p:spPr>
            <a:xfrm>
              <a:off x="7926192" y="1864059"/>
              <a:ext cx="139601" cy="710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36" name="Google Shape;2136;p6"/>
            <p:cNvPicPr preferRelativeResize="0"/>
            <p:nvPr/>
          </p:nvPicPr>
          <p:blipFill rotWithShape="1">
            <a:blip r:embed="rId90">
              <a:alphaModFix/>
            </a:blip>
            <a:srcRect/>
            <a:stretch/>
          </p:blipFill>
          <p:spPr>
            <a:xfrm>
              <a:off x="8166625" y="1711857"/>
              <a:ext cx="97191" cy="2115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37" name="Google Shape;2137;p6"/>
            <p:cNvPicPr preferRelativeResize="0"/>
            <p:nvPr/>
          </p:nvPicPr>
          <p:blipFill rotWithShape="1">
            <a:blip r:embed="rId91">
              <a:alphaModFix/>
            </a:blip>
            <a:srcRect/>
            <a:stretch/>
          </p:blipFill>
          <p:spPr>
            <a:xfrm>
              <a:off x="8058524" y="1819948"/>
              <a:ext cx="143725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38" name="Google Shape;2138;p6"/>
            <p:cNvPicPr preferRelativeResize="0"/>
            <p:nvPr/>
          </p:nvPicPr>
          <p:blipFill rotWithShape="1">
            <a:blip r:embed="rId92">
              <a:alphaModFix/>
            </a:blip>
            <a:srcRect/>
            <a:stretch/>
          </p:blipFill>
          <p:spPr>
            <a:xfrm>
              <a:off x="8097066" y="1695370"/>
              <a:ext cx="162141" cy="34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39" name="Google Shape;2139;p6"/>
            <p:cNvPicPr preferRelativeResize="0"/>
            <p:nvPr/>
          </p:nvPicPr>
          <p:blipFill rotWithShape="1">
            <a:blip r:embed="rId93">
              <a:alphaModFix/>
            </a:blip>
            <a:srcRect/>
            <a:stretch/>
          </p:blipFill>
          <p:spPr>
            <a:xfrm>
              <a:off x="8224305" y="1789654"/>
              <a:ext cx="68351" cy="2493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40" name="Google Shape;2140;p6"/>
            <p:cNvPicPr preferRelativeResize="0"/>
            <p:nvPr/>
          </p:nvPicPr>
          <p:blipFill rotWithShape="1">
            <a:blip r:embed="rId94">
              <a:alphaModFix/>
            </a:blip>
            <a:srcRect/>
            <a:stretch/>
          </p:blipFill>
          <p:spPr>
            <a:xfrm>
              <a:off x="8092942" y="2056010"/>
              <a:ext cx="134023" cy="845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41" name="Google Shape;2141;p6"/>
            <p:cNvPicPr preferRelativeResize="0"/>
            <p:nvPr/>
          </p:nvPicPr>
          <p:blipFill rotWithShape="1">
            <a:blip r:embed="rId95">
              <a:alphaModFix/>
            </a:blip>
            <a:srcRect/>
            <a:stretch/>
          </p:blipFill>
          <p:spPr>
            <a:xfrm>
              <a:off x="8218974" y="2027169"/>
              <a:ext cx="58649" cy="1902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42" name="Google Shape;2142;p6"/>
            <p:cNvPicPr preferRelativeResize="0"/>
            <p:nvPr/>
          </p:nvPicPr>
          <p:blipFill rotWithShape="1">
            <a:blip r:embed="rId96">
              <a:alphaModFix/>
            </a:blip>
            <a:srcRect/>
            <a:stretch/>
          </p:blipFill>
          <p:spPr>
            <a:xfrm>
              <a:off x="8232297" y="2019900"/>
              <a:ext cx="62042" cy="210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43" name="Google Shape;2143;p6"/>
            <p:cNvPicPr preferRelativeResize="0"/>
            <p:nvPr/>
          </p:nvPicPr>
          <p:blipFill rotWithShape="1">
            <a:blip r:embed="rId97">
              <a:alphaModFix/>
            </a:blip>
            <a:srcRect/>
            <a:stretch/>
          </p:blipFill>
          <p:spPr>
            <a:xfrm>
              <a:off x="8260415" y="2017715"/>
              <a:ext cx="12362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44" name="Google Shape;2144;p6"/>
            <p:cNvPicPr preferRelativeResize="0"/>
            <p:nvPr/>
          </p:nvPicPr>
          <p:blipFill rotWithShape="1">
            <a:blip r:embed="rId98">
              <a:alphaModFix/>
            </a:blip>
            <a:srcRect/>
            <a:stretch/>
          </p:blipFill>
          <p:spPr>
            <a:xfrm>
              <a:off x="8198857" y="1834487"/>
              <a:ext cx="175711" cy="127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45" name="Google Shape;2145;p6"/>
            <p:cNvPicPr preferRelativeResize="0"/>
            <p:nvPr/>
          </p:nvPicPr>
          <p:blipFill rotWithShape="1">
            <a:blip r:embed="rId99">
              <a:alphaModFix/>
            </a:blip>
            <a:srcRect/>
            <a:stretch/>
          </p:blipFill>
          <p:spPr>
            <a:xfrm>
              <a:off x="8355183" y="1851696"/>
              <a:ext cx="19385" cy="1965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46" name="Google Shape;2146;p6"/>
            <p:cNvPicPr preferRelativeResize="0"/>
            <p:nvPr/>
          </p:nvPicPr>
          <p:blipFill rotWithShape="1">
            <a:blip r:embed="rId100">
              <a:alphaModFix/>
            </a:blip>
            <a:srcRect/>
            <a:stretch/>
          </p:blipFill>
          <p:spPr>
            <a:xfrm>
              <a:off x="8375053" y="2045101"/>
              <a:ext cx="13085" cy="1388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47" name="Google Shape;2147;p6"/>
            <p:cNvPicPr preferRelativeResize="0"/>
            <p:nvPr/>
          </p:nvPicPr>
          <p:blipFill rotWithShape="1">
            <a:blip r:embed="rId101">
              <a:alphaModFix/>
            </a:blip>
            <a:srcRect/>
            <a:stretch/>
          </p:blipFill>
          <p:spPr>
            <a:xfrm>
              <a:off x="8231575" y="2030077"/>
              <a:ext cx="120453" cy="102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48" name="Google Shape;2148;p6"/>
            <p:cNvPicPr preferRelativeResize="0"/>
            <p:nvPr/>
          </p:nvPicPr>
          <p:blipFill rotWithShape="1">
            <a:blip r:embed="rId102">
              <a:alphaModFix/>
            </a:blip>
            <a:srcRect/>
            <a:stretch/>
          </p:blipFill>
          <p:spPr>
            <a:xfrm>
              <a:off x="8314950" y="1815824"/>
              <a:ext cx="199951" cy="66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49" name="Google Shape;2149;p6"/>
            <p:cNvPicPr preferRelativeResize="0"/>
            <p:nvPr/>
          </p:nvPicPr>
          <p:blipFill rotWithShape="1">
            <a:blip r:embed="rId103">
              <a:alphaModFix/>
            </a:blip>
            <a:srcRect/>
            <a:stretch/>
          </p:blipFill>
          <p:spPr>
            <a:xfrm>
              <a:off x="8398325" y="1851696"/>
              <a:ext cx="46771" cy="161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50" name="Google Shape;2150;p6"/>
            <p:cNvPicPr preferRelativeResize="0"/>
            <p:nvPr/>
          </p:nvPicPr>
          <p:blipFill rotWithShape="1">
            <a:blip r:embed="rId104">
              <a:alphaModFix/>
            </a:blip>
            <a:srcRect/>
            <a:stretch/>
          </p:blipFill>
          <p:spPr>
            <a:xfrm>
              <a:off x="8258961" y="1702402"/>
              <a:ext cx="187104" cy="102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51" name="Google Shape;2151;p6"/>
            <p:cNvPicPr preferRelativeResize="0"/>
            <p:nvPr/>
          </p:nvPicPr>
          <p:blipFill rotWithShape="1">
            <a:blip r:embed="rId105">
              <a:alphaModFix/>
            </a:blip>
            <a:srcRect/>
            <a:stretch/>
          </p:blipFill>
          <p:spPr>
            <a:xfrm>
              <a:off x="8356637" y="1742873"/>
              <a:ext cx="30778" cy="210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52" name="Google Shape;2152;p6"/>
            <p:cNvPicPr preferRelativeResize="0"/>
            <p:nvPr/>
          </p:nvPicPr>
          <p:blipFill rotWithShape="1">
            <a:blip r:embed="rId106">
              <a:alphaModFix/>
            </a:blip>
            <a:srcRect/>
            <a:stretch/>
          </p:blipFill>
          <p:spPr>
            <a:xfrm>
              <a:off x="8347914" y="1780446"/>
              <a:ext cx="155841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53" name="Google Shape;2153;p6"/>
            <p:cNvPicPr preferRelativeResize="0"/>
            <p:nvPr/>
          </p:nvPicPr>
          <p:blipFill rotWithShape="1">
            <a:blip r:embed="rId107">
              <a:alphaModFix/>
            </a:blip>
            <a:srcRect/>
            <a:stretch/>
          </p:blipFill>
          <p:spPr>
            <a:xfrm>
              <a:off x="8482422" y="1794016"/>
              <a:ext cx="21570" cy="2283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54" name="Google Shape;2154;p6"/>
            <p:cNvPicPr preferRelativeResize="0"/>
            <p:nvPr/>
          </p:nvPicPr>
          <p:blipFill rotWithShape="1">
            <a:blip r:embed="rId108">
              <a:alphaModFix/>
            </a:blip>
            <a:srcRect/>
            <a:stretch/>
          </p:blipFill>
          <p:spPr>
            <a:xfrm>
              <a:off x="8384023" y="1863812"/>
              <a:ext cx="211829" cy="104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55" name="Google Shape;2155;p6"/>
            <p:cNvPicPr preferRelativeResize="0"/>
            <p:nvPr/>
          </p:nvPicPr>
          <p:blipFill rotWithShape="1">
            <a:blip r:embed="rId109">
              <a:alphaModFix/>
            </a:blip>
            <a:srcRect/>
            <a:stretch/>
          </p:blipFill>
          <p:spPr>
            <a:xfrm>
              <a:off x="8520470" y="1944764"/>
              <a:ext cx="8970" cy="1972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56" name="Google Shape;2156;p6"/>
            <p:cNvPicPr preferRelativeResize="0"/>
            <p:nvPr/>
          </p:nvPicPr>
          <p:blipFill rotWithShape="1">
            <a:blip r:embed="rId110">
              <a:alphaModFix/>
            </a:blip>
            <a:srcRect/>
            <a:stretch/>
          </p:blipFill>
          <p:spPr>
            <a:xfrm>
              <a:off x="8456005" y="1977966"/>
              <a:ext cx="110029" cy="1502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57" name="Google Shape;2157;p6"/>
            <p:cNvPicPr preferRelativeResize="0"/>
            <p:nvPr/>
          </p:nvPicPr>
          <p:blipFill rotWithShape="1">
            <a:blip r:embed="rId111">
              <a:alphaModFix/>
            </a:blip>
            <a:srcRect/>
            <a:stretch/>
          </p:blipFill>
          <p:spPr>
            <a:xfrm>
              <a:off x="8393469" y="1993236"/>
              <a:ext cx="146148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58" name="Google Shape;2158;p6"/>
            <p:cNvPicPr preferRelativeResize="0"/>
            <p:nvPr/>
          </p:nvPicPr>
          <p:blipFill rotWithShape="1">
            <a:blip r:embed="rId112">
              <a:alphaModFix/>
            </a:blip>
            <a:srcRect/>
            <a:stretch/>
          </p:blipFill>
          <p:spPr>
            <a:xfrm>
              <a:off x="8462552" y="2138168"/>
              <a:ext cx="52349" cy="166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59" name="Google Shape;2159;p6"/>
            <p:cNvPicPr preferRelativeResize="0"/>
            <p:nvPr/>
          </p:nvPicPr>
          <p:blipFill rotWithShape="1">
            <a:blip r:embed="rId113">
              <a:alphaModFix/>
            </a:blip>
            <a:srcRect/>
            <a:stretch/>
          </p:blipFill>
          <p:spPr>
            <a:xfrm>
              <a:off x="8307680" y="2164832"/>
              <a:ext cx="220791" cy="69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60" name="Google Shape;2160;p6"/>
            <p:cNvPicPr preferRelativeResize="0"/>
            <p:nvPr/>
          </p:nvPicPr>
          <p:blipFill rotWithShape="1">
            <a:blip r:embed="rId114">
              <a:alphaModFix/>
            </a:blip>
            <a:srcRect/>
            <a:stretch/>
          </p:blipFill>
          <p:spPr>
            <a:xfrm>
              <a:off x="8528956" y="2199488"/>
              <a:ext cx="89912" cy="110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61" name="Google Shape;2161;p6"/>
            <p:cNvPicPr preferRelativeResize="0"/>
            <p:nvPr/>
          </p:nvPicPr>
          <p:blipFill rotWithShape="1">
            <a:blip r:embed="rId115">
              <a:alphaModFix/>
            </a:blip>
            <a:srcRect/>
            <a:stretch/>
          </p:blipFill>
          <p:spPr>
            <a:xfrm>
              <a:off x="8376754" y="2171370"/>
              <a:ext cx="223945" cy="860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62" name="Google Shape;2162;p6"/>
            <p:cNvPicPr preferRelativeResize="0"/>
            <p:nvPr/>
          </p:nvPicPr>
          <p:blipFill rotWithShape="1">
            <a:blip r:embed="rId116">
              <a:alphaModFix/>
            </a:blip>
            <a:srcRect/>
            <a:stretch/>
          </p:blipFill>
          <p:spPr>
            <a:xfrm>
              <a:off x="8598030" y="2252807"/>
              <a:ext cx="27386" cy="2195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63" name="Google Shape;2163;p6"/>
            <p:cNvPicPr preferRelativeResize="0"/>
            <p:nvPr/>
          </p:nvPicPr>
          <p:blipFill rotWithShape="1">
            <a:blip r:embed="rId117">
              <a:alphaModFix/>
            </a:blip>
            <a:srcRect/>
            <a:stretch/>
          </p:blipFill>
          <p:spPr>
            <a:xfrm>
              <a:off x="8364629" y="2356783"/>
              <a:ext cx="244784" cy="110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64" name="Google Shape;2164;p6"/>
            <p:cNvPicPr preferRelativeResize="0"/>
            <p:nvPr/>
          </p:nvPicPr>
          <p:blipFill rotWithShape="1">
            <a:blip r:embed="rId118">
              <a:alphaModFix/>
            </a:blip>
            <a:srcRect/>
            <a:stretch/>
          </p:blipFill>
          <p:spPr>
            <a:xfrm>
              <a:off x="8294101" y="2465121"/>
              <a:ext cx="79497" cy="1061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65" name="Google Shape;2165;p6"/>
            <p:cNvPicPr preferRelativeResize="0"/>
            <p:nvPr/>
          </p:nvPicPr>
          <p:blipFill rotWithShape="1">
            <a:blip r:embed="rId119">
              <a:alphaModFix/>
            </a:blip>
            <a:srcRect/>
            <a:stretch/>
          </p:blipFill>
          <p:spPr>
            <a:xfrm>
              <a:off x="8209282" y="2438942"/>
              <a:ext cx="149294" cy="506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66" name="Google Shape;2166;p6"/>
            <p:cNvPicPr preferRelativeResize="0"/>
            <p:nvPr/>
          </p:nvPicPr>
          <p:blipFill rotWithShape="1">
            <a:blip r:embed="rId120">
              <a:alphaModFix/>
            </a:blip>
            <a:srcRect/>
            <a:stretch/>
          </p:blipFill>
          <p:spPr>
            <a:xfrm>
              <a:off x="8533080" y="2320674"/>
              <a:ext cx="193404" cy="91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67" name="Google Shape;2167;p6"/>
            <p:cNvPicPr preferRelativeResize="0"/>
            <p:nvPr/>
          </p:nvPicPr>
          <p:blipFill rotWithShape="1">
            <a:blip r:embed="rId121">
              <a:alphaModFix/>
            </a:blip>
            <a:srcRect/>
            <a:stretch/>
          </p:blipFill>
          <p:spPr>
            <a:xfrm>
              <a:off x="8634871" y="2328665"/>
              <a:ext cx="59618" cy="1805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68" name="Google Shape;2168;p6"/>
            <p:cNvPicPr preferRelativeResize="0"/>
            <p:nvPr/>
          </p:nvPicPr>
          <p:blipFill rotWithShape="1">
            <a:blip r:embed="rId122">
              <a:alphaModFix/>
            </a:blip>
            <a:srcRect/>
            <a:stretch/>
          </p:blipFill>
          <p:spPr>
            <a:xfrm>
              <a:off x="8581067" y="2389263"/>
              <a:ext cx="30778" cy="18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69" name="Google Shape;2169;p6"/>
            <p:cNvPicPr preferRelativeResize="0"/>
            <p:nvPr/>
          </p:nvPicPr>
          <p:blipFill rotWithShape="1">
            <a:blip r:embed="rId123">
              <a:alphaModFix/>
            </a:blip>
            <a:srcRect/>
            <a:stretch/>
          </p:blipFill>
          <p:spPr>
            <a:xfrm>
              <a:off x="8542525" y="2415917"/>
              <a:ext cx="174257" cy="794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0" name="Google Shape;2170;p6"/>
            <p:cNvPicPr preferRelativeResize="0"/>
            <p:nvPr/>
          </p:nvPicPr>
          <p:blipFill rotWithShape="1">
            <a:blip r:embed="rId124">
              <a:alphaModFix/>
            </a:blip>
            <a:srcRect/>
            <a:stretch/>
          </p:blipFill>
          <p:spPr>
            <a:xfrm>
              <a:off x="8668557" y="2418103"/>
              <a:ext cx="16239" cy="1388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1" name="Google Shape;2171;p6"/>
            <p:cNvPicPr preferRelativeResize="0"/>
            <p:nvPr/>
          </p:nvPicPr>
          <p:blipFill rotWithShape="1">
            <a:blip r:embed="rId125">
              <a:alphaModFix/>
            </a:blip>
            <a:srcRect/>
            <a:stretch/>
          </p:blipFill>
          <p:spPr>
            <a:xfrm>
              <a:off x="8606031" y="2436034"/>
              <a:ext cx="216676" cy="918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2" name="Google Shape;2172;p6"/>
            <p:cNvPicPr preferRelativeResize="0"/>
            <p:nvPr/>
          </p:nvPicPr>
          <p:blipFill rotWithShape="1">
            <a:blip r:embed="rId126">
              <a:alphaModFix/>
            </a:blip>
            <a:srcRect/>
            <a:stretch/>
          </p:blipFill>
          <p:spPr>
            <a:xfrm>
              <a:off x="8785372" y="2443304"/>
              <a:ext cx="14785" cy="1539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3" name="Google Shape;2173;p6"/>
            <p:cNvPicPr preferRelativeResize="0"/>
            <p:nvPr/>
          </p:nvPicPr>
          <p:blipFill rotWithShape="1">
            <a:blip r:embed="rId127">
              <a:alphaModFix/>
            </a:blip>
            <a:srcRect/>
            <a:stretch/>
          </p:blipFill>
          <p:spPr>
            <a:xfrm>
              <a:off x="8742962" y="2434096"/>
              <a:ext cx="133301" cy="550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4" name="Google Shape;2174;p6"/>
            <p:cNvPicPr preferRelativeResize="0"/>
            <p:nvPr/>
          </p:nvPicPr>
          <p:blipFill rotWithShape="1">
            <a:blip r:embed="rId128">
              <a:alphaModFix/>
            </a:blip>
            <a:srcRect/>
            <a:stretch/>
          </p:blipFill>
          <p:spPr>
            <a:xfrm>
              <a:off x="8843299" y="2452027"/>
              <a:ext cx="21808" cy="1805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5" name="Google Shape;2175;p6"/>
            <p:cNvPicPr preferRelativeResize="0"/>
            <p:nvPr/>
          </p:nvPicPr>
          <p:blipFill rotWithShape="1">
            <a:blip r:embed="rId129">
              <a:alphaModFix/>
            </a:blip>
            <a:srcRect/>
            <a:stretch/>
          </p:blipFill>
          <p:spPr>
            <a:xfrm>
              <a:off x="8710245" y="2527163"/>
              <a:ext cx="149294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6" name="Google Shape;2176;p6"/>
            <p:cNvPicPr preferRelativeResize="0"/>
            <p:nvPr/>
          </p:nvPicPr>
          <p:blipFill rotWithShape="1">
            <a:blip r:embed="rId130">
              <a:alphaModFix/>
            </a:blip>
            <a:srcRect/>
            <a:stretch/>
          </p:blipFill>
          <p:spPr>
            <a:xfrm>
              <a:off x="8838453" y="2422465"/>
              <a:ext cx="154140" cy="153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7" name="Google Shape;2177;p6"/>
            <p:cNvPicPr preferRelativeResize="0"/>
            <p:nvPr/>
          </p:nvPicPr>
          <p:blipFill rotWithShape="1">
            <a:blip r:embed="rId131">
              <a:alphaModFix/>
            </a:blip>
            <a:srcRect/>
            <a:stretch/>
          </p:blipFill>
          <p:spPr>
            <a:xfrm>
              <a:off x="8868024" y="2508263"/>
              <a:ext cx="32964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8" name="Google Shape;2178;p6"/>
            <p:cNvPicPr preferRelativeResize="0"/>
            <p:nvPr/>
          </p:nvPicPr>
          <p:blipFill rotWithShape="1">
            <a:blip r:embed="rId132">
              <a:alphaModFix/>
            </a:blip>
            <a:srcRect/>
            <a:stretch/>
          </p:blipFill>
          <p:spPr>
            <a:xfrm>
              <a:off x="8369475" y="2254992"/>
              <a:ext cx="153418" cy="896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9" name="Google Shape;2179;p6"/>
            <p:cNvPicPr preferRelativeResize="0"/>
            <p:nvPr/>
          </p:nvPicPr>
          <p:blipFill rotWithShape="1">
            <a:blip r:embed="rId133">
              <a:alphaModFix/>
            </a:blip>
            <a:srcRect/>
            <a:stretch/>
          </p:blipFill>
          <p:spPr>
            <a:xfrm>
              <a:off x="8291678" y="2263716"/>
              <a:ext cx="77312" cy="153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80" name="Google Shape;2180;p6"/>
            <p:cNvPicPr preferRelativeResize="0"/>
            <p:nvPr/>
          </p:nvPicPr>
          <p:blipFill rotWithShape="1">
            <a:blip r:embed="rId134">
              <a:alphaModFix/>
            </a:blip>
            <a:srcRect/>
            <a:stretch/>
          </p:blipFill>
          <p:spPr>
            <a:xfrm>
              <a:off x="8742230" y="1803461"/>
              <a:ext cx="259086" cy="1020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81" name="Google Shape;2181;p6"/>
            <p:cNvPicPr preferRelativeResize="0"/>
            <p:nvPr/>
          </p:nvPicPr>
          <p:blipFill rotWithShape="1">
            <a:blip r:embed="rId135">
              <a:alphaModFix/>
            </a:blip>
            <a:srcRect/>
            <a:stretch/>
          </p:blipFill>
          <p:spPr>
            <a:xfrm>
              <a:off x="8831183" y="1820670"/>
              <a:ext cx="147840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82" name="Google Shape;2182;p6"/>
            <p:cNvPicPr preferRelativeResize="0"/>
            <p:nvPr/>
          </p:nvPicPr>
          <p:blipFill rotWithShape="1">
            <a:blip r:embed="rId136">
              <a:alphaModFix/>
            </a:blip>
            <a:srcRect/>
            <a:stretch/>
          </p:blipFill>
          <p:spPr>
            <a:xfrm>
              <a:off x="8665403" y="2010445"/>
              <a:ext cx="184681" cy="40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83" name="Google Shape;2183;p6"/>
            <p:cNvPicPr preferRelativeResize="0"/>
            <p:nvPr/>
          </p:nvPicPr>
          <p:blipFill rotWithShape="1">
            <a:blip r:embed="rId137">
              <a:alphaModFix/>
            </a:blip>
            <a:srcRect/>
            <a:stretch/>
          </p:blipFill>
          <p:spPr>
            <a:xfrm>
              <a:off x="8751932" y="2035655"/>
              <a:ext cx="33933" cy="1633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84" name="Google Shape;2184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8692551" y="2117329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85" name="Google Shape;2185;p6"/>
            <p:cNvPicPr preferRelativeResize="0"/>
            <p:nvPr/>
          </p:nvPicPr>
          <p:blipFill rotWithShape="1">
            <a:blip r:embed="rId138">
              <a:alphaModFix/>
            </a:blip>
            <a:srcRect/>
            <a:stretch/>
          </p:blipFill>
          <p:spPr>
            <a:xfrm>
              <a:off x="8471275" y="2099389"/>
              <a:ext cx="226121" cy="794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86" name="Google Shape;2186;p6"/>
            <p:cNvPicPr preferRelativeResize="0"/>
            <p:nvPr/>
          </p:nvPicPr>
          <p:blipFill rotWithShape="1">
            <a:blip r:embed="rId139">
              <a:alphaModFix/>
            </a:blip>
            <a:srcRect/>
            <a:stretch/>
          </p:blipFill>
          <p:spPr>
            <a:xfrm>
              <a:off x="8491392" y="1938463"/>
              <a:ext cx="216676" cy="630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87" name="Google Shape;2187;p6"/>
            <p:cNvPicPr preferRelativeResize="0"/>
            <p:nvPr/>
          </p:nvPicPr>
          <p:blipFill rotWithShape="1">
            <a:blip r:embed="rId140">
              <a:alphaModFix/>
            </a:blip>
            <a:srcRect/>
            <a:stretch/>
          </p:blipFill>
          <p:spPr>
            <a:xfrm>
              <a:off x="8444858" y="2003413"/>
              <a:ext cx="21086" cy="1711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88" name="Google Shape;2188;p6"/>
            <p:cNvPicPr preferRelativeResize="0"/>
            <p:nvPr/>
          </p:nvPicPr>
          <p:blipFill rotWithShape="1">
            <a:blip r:embed="rId141">
              <a:alphaModFix/>
            </a:blip>
            <a:srcRect/>
            <a:stretch/>
          </p:blipFill>
          <p:spPr>
            <a:xfrm>
              <a:off x="8100943" y="2180825"/>
              <a:ext cx="164564" cy="40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89" name="Google Shape;2189;p6"/>
            <p:cNvPicPr preferRelativeResize="0"/>
            <p:nvPr/>
          </p:nvPicPr>
          <p:blipFill rotWithShape="1">
            <a:blip r:embed="rId142">
              <a:alphaModFix/>
            </a:blip>
            <a:srcRect/>
            <a:stretch/>
          </p:blipFill>
          <p:spPr>
            <a:xfrm>
              <a:off x="8121060" y="2129445"/>
              <a:ext cx="244784" cy="622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90" name="Google Shape;2190;p6"/>
            <p:cNvPicPr preferRelativeResize="0"/>
            <p:nvPr/>
          </p:nvPicPr>
          <p:blipFill rotWithShape="1">
            <a:blip r:embed="rId143">
              <a:alphaModFix/>
            </a:blip>
            <a:srcRect/>
            <a:stretch/>
          </p:blipFill>
          <p:spPr>
            <a:xfrm>
              <a:off x="8132207" y="2123867"/>
              <a:ext cx="78044" cy="2268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91" name="Google Shape;2191;p6"/>
            <p:cNvPicPr preferRelativeResize="0"/>
            <p:nvPr/>
          </p:nvPicPr>
          <p:blipFill rotWithShape="1">
            <a:blip r:embed="rId144">
              <a:alphaModFix/>
            </a:blip>
            <a:srcRect/>
            <a:stretch/>
          </p:blipFill>
          <p:spPr>
            <a:xfrm>
              <a:off x="7851550" y="2214759"/>
              <a:ext cx="263210" cy="1083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92" name="Google Shape;2192;p6"/>
            <p:cNvPicPr preferRelativeResize="0"/>
            <p:nvPr/>
          </p:nvPicPr>
          <p:blipFill rotWithShape="1">
            <a:blip r:embed="rId145">
              <a:alphaModFix/>
            </a:blip>
            <a:srcRect/>
            <a:stretch/>
          </p:blipFill>
          <p:spPr>
            <a:xfrm>
              <a:off x="7681654" y="1957126"/>
              <a:ext cx="609548" cy="2268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93" name="Google Shape;2193;p6"/>
            <p:cNvPicPr preferRelativeResize="0"/>
            <p:nvPr/>
          </p:nvPicPr>
          <p:blipFill rotWithShape="1">
            <a:blip r:embed="rId146">
              <a:alphaModFix/>
            </a:blip>
            <a:srcRect/>
            <a:stretch/>
          </p:blipFill>
          <p:spPr>
            <a:xfrm>
              <a:off x="7716310" y="1873505"/>
              <a:ext cx="316766" cy="1221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94" name="Google Shape;2194;p6"/>
            <p:cNvPicPr preferRelativeResize="0"/>
            <p:nvPr/>
          </p:nvPicPr>
          <p:blipFill rotWithShape="1">
            <a:blip r:embed="rId147">
              <a:alphaModFix/>
            </a:blip>
            <a:srcRect/>
            <a:stretch/>
          </p:blipFill>
          <p:spPr>
            <a:xfrm>
              <a:off x="7641659" y="1727603"/>
              <a:ext cx="442798" cy="134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95" name="Google Shape;2195;p6"/>
            <p:cNvPicPr preferRelativeResize="0"/>
            <p:nvPr/>
          </p:nvPicPr>
          <p:blipFill rotWithShape="1">
            <a:blip r:embed="rId148">
              <a:alphaModFix/>
            </a:blip>
            <a:srcRect/>
            <a:stretch/>
          </p:blipFill>
          <p:spPr>
            <a:xfrm>
              <a:off x="7555138" y="1580494"/>
              <a:ext cx="381725" cy="161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96" name="Google Shape;2196;p6"/>
            <p:cNvPicPr preferRelativeResize="0"/>
            <p:nvPr/>
          </p:nvPicPr>
          <p:blipFill rotWithShape="1">
            <a:blip r:embed="rId149">
              <a:alphaModFix/>
            </a:blip>
            <a:srcRect/>
            <a:stretch/>
          </p:blipFill>
          <p:spPr>
            <a:xfrm>
              <a:off x="7190384" y="1455669"/>
              <a:ext cx="888504" cy="3414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97" name="Google Shape;2197;p6"/>
            <p:cNvPicPr preferRelativeResize="0"/>
            <p:nvPr/>
          </p:nvPicPr>
          <p:blipFill rotWithShape="1">
            <a:blip r:embed="rId150">
              <a:alphaModFix/>
            </a:blip>
            <a:srcRect/>
            <a:stretch/>
          </p:blipFill>
          <p:spPr>
            <a:xfrm>
              <a:off x="6876031" y="1780446"/>
              <a:ext cx="1007751" cy="461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98" name="Google Shape;2198;p6"/>
            <p:cNvPicPr preferRelativeResize="0"/>
            <p:nvPr/>
          </p:nvPicPr>
          <p:blipFill rotWithShape="1">
            <a:blip r:embed="rId151">
              <a:alphaModFix/>
            </a:blip>
            <a:srcRect/>
            <a:stretch/>
          </p:blipFill>
          <p:spPr>
            <a:xfrm>
              <a:off x="7167112" y="1882722"/>
              <a:ext cx="826699" cy="3645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99" name="Google Shape;2199;p6"/>
            <p:cNvPicPr preferRelativeResize="0"/>
            <p:nvPr/>
          </p:nvPicPr>
          <p:blipFill rotWithShape="1">
            <a:blip r:embed="rId152">
              <a:alphaModFix/>
            </a:blip>
            <a:srcRect/>
            <a:stretch/>
          </p:blipFill>
          <p:spPr>
            <a:xfrm>
              <a:off x="7104586" y="2076849"/>
              <a:ext cx="1030291" cy="5765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00" name="Google Shape;2200;p6"/>
            <p:cNvPicPr preferRelativeResize="0"/>
            <p:nvPr/>
          </p:nvPicPr>
          <p:blipFill rotWithShape="1">
            <a:blip r:embed="rId153">
              <a:alphaModFix/>
            </a:blip>
            <a:srcRect/>
            <a:stretch/>
          </p:blipFill>
          <p:spPr>
            <a:xfrm>
              <a:off x="7116702" y="2302011"/>
              <a:ext cx="982303" cy="6025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01" name="Google Shape;2201;p6"/>
            <p:cNvPicPr preferRelativeResize="0"/>
            <p:nvPr/>
          </p:nvPicPr>
          <p:blipFill rotWithShape="1">
            <a:blip r:embed="rId154">
              <a:alphaModFix/>
            </a:blip>
            <a:srcRect/>
            <a:stretch/>
          </p:blipFill>
          <p:spPr>
            <a:xfrm>
              <a:off x="7981459" y="2379076"/>
              <a:ext cx="562282" cy="6495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02" name="Google Shape;2202;p6"/>
            <p:cNvPicPr preferRelativeResize="0"/>
            <p:nvPr/>
          </p:nvPicPr>
          <p:blipFill rotWithShape="1">
            <a:blip r:embed="rId155">
              <a:alphaModFix/>
            </a:blip>
            <a:srcRect/>
            <a:stretch/>
          </p:blipFill>
          <p:spPr>
            <a:xfrm>
              <a:off x="8424010" y="2588968"/>
              <a:ext cx="365001" cy="541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03" name="Google Shape;2203;p6"/>
            <p:cNvPicPr preferRelativeResize="0"/>
            <p:nvPr/>
          </p:nvPicPr>
          <p:blipFill rotWithShape="1">
            <a:blip r:embed="rId156">
              <a:alphaModFix/>
            </a:blip>
            <a:srcRect/>
            <a:stretch/>
          </p:blipFill>
          <p:spPr>
            <a:xfrm>
              <a:off x="8705398" y="2702390"/>
              <a:ext cx="294473" cy="5348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04" name="Google Shape;2204;p6"/>
            <p:cNvPicPr preferRelativeResize="0"/>
            <p:nvPr/>
          </p:nvPicPr>
          <p:blipFill rotWithShape="1">
            <a:blip r:embed="rId157">
              <a:alphaModFix/>
            </a:blip>
            <a:srcRect/>
            <a:stretch/>
          </p:blipFill>
          <p:spPr>
            <a:xfrm>
              <a:off x="8816882" y="2563758"/>
              <a:ext cx="264663" cy="664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05" name="Google Shape;2205;p6"/>
            <p:cNvPicPr preferRelativeResize="0"/>
            <p:nvPr/>
          </p:nvPicPr>
          <p:blipFill rotWithShape="1">
            <a:blip r:embed="rId158">
              <a:alphaModFix/>
            </a:blip>
            <a:srcRect/>
            <a:stretch/>
          </p:blipFill>
          <p:spPr>
            <a:xfrm>
              <a:off x="8961092" y="2607146"/>
              <a:ext cx="284780" cy="6575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06" name="Google Shape;2206;p6"/>
            <p:cNvPicPr preferRelativeResize="0"/>
            <p:nvPr/>
          </p:nvPicPr>
          <p:blipFill rotWithShape="1">
            <a:blip r:embed="rId159">
              <a:alphaModFix/>
            </a:blip>
            <a:srcRect/>
            <a:stretch/>
          </p:blipFill>
          <p:spPr>
            <a:xfrm>
              <a:off x="8228420" y="2517708"/>
              <a:ext cx="952493" cy="6265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07" name="Google Shape;2207;p6"/>
            <p:cNvPicPr preferRelativeResize="0"/>
            <p:nvPr/>
          </p:nvPicPr>
          <p:blipFill rotWithShape="1">
            <a:blip r:embed="rId160">
              <a:alphaModFix/>
            </a:blip>
            <a:srcRect/>
            <a:stretch/>
          </p:blipFill>
          <p:spPr>
            <a:xfrm>
              <a:off x="7661775" y="2573213"/>
              <a:ext cx="1151229" cy="479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08" name="Google Shape;2208;p6"/>
            <p:cNvPicPr preferRelativeResize="0"/>
            <p:nvPr/>
          </p:nvPicPr>
          <p:blipFill rotWithShape="1">
            <a:blip r:embed="rId161">
              <a:alphaModFix/>
            </a:blip>
            <a:srcRect/>
            <a:stretch/>
          </p:blipFill>
          <p:spPr>
            <a:xfrm>
              <a:off x="7313014" y="2514801"/>
              <a:ext cx="1363781" cy="461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09" name="Google Shape;2209;p6"/>
            <p:cNvPicPr preferRelativeResize="0"/>
            <p:nvPr/>
          </p:nvPicPr>
          <p:blipFill rotWithShape="1">
            <a:blip r:embed="rId162">
              <a:alphaModFix/>
            </a:blip>
            <a:srcRect/>
            <a:stretch/>
          </p:blipFill>
          <p:spPr>
            <a:xfrm>
              <a:off x="7193529" y="2410102"/>
              <a:ext cx="1355780" cy="360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10" name="Google Shape;2210;p6"/>
            <p:cNvPicPr preferRelativeResize="0"/>
            <p:nvPr/>
          </p:nvPicPr>
          <p:blipFill rotWithShape="1">
            <a:blip r:embed="rId163">
              <a:alphaModFix/>
            </a:blip>
            <a:srcRect/>
            <a:stretch/>
          </p:blipFill>
          <p:spPr>
            <a:xfrm>
              <a:off x="6699836" y="2327212"/>
              <a:ext cx="1473573" cy="397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11" name="Google Shape;2211;p6"/>
            <p:cNvPicPr preferRelativeResize="0"/>
            <p:nvPr/>
          </p:nvPicPr>
          <p:blipFill rotWithShape="1">
            <a:blip r:embed="rId164">
              <a:alphaModFix/>
            </a:blip>
            <a:srcRect/>
            <a:stretch/>
          </p:blipFill>
          <p:spPr>
            <a:xfrm>
              <a:off x="7005940" y="2197303"/>
              <a:ext cx="949339" cy="3356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12" name="Google Shape;2212;p6"/>
            <p:cNvPicPr preferRelativeResize="0"/>
            <p:nvPr/>
          </p:nvPicPr>
          <p:blipFill rotWithShape="1">
            <a:blip r:embed="rId165">
              <a:alphaModFix/>
            </a:blip>
            <a:srcRect/>
            <a:stretch/>
          </p:blipFill>
          <p:spPr>
            <a:xfrm>
              <a:off x="7048350" y="2034439"/>
              <a:ext cx="972601" cy="3565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13" name="Google Shape;2213;p6"/>
            <p:cNvPicPr preferRelativeResize="0"/>
            <p:nvPr/>
          </p:nvPicPr>
          <p:blipFill rotWithShape="1">
            <a:blip r:embed="rId166">
              <a:alphaModFix/>
            </a:blip>
            <a:srcRect/>
            <a:stretch/>
          </p:blipFill>
          <p:spPr>
            <a:xfrm>
              <a:off x="7052474" y="1861873"/>
              <a:ext cx="1008720" cy="2324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14" name="Google Shape;2214;p6"/>
            <p:cNvPicPr preferRelativeResize="0"/>
            <p:nvPr/>
          </p:nvPicPr>
          <p:blipFill rotWithShape="1">
            <a:blip r:embed="rId167">
              <a:alphaModFix/>
            </a:blip>
            <a:srcRect/>
            <a:stretch/>
          </p:blipFill>
          <p:spPr>
            <a:xfrm>
              <a:off x="6778364" y="1754505"/>
              <a:ext cx="1145651" cy="2615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15" name="Google Shape;2215;p6"/>
            <p:cNvPicPr preferRelativeResize="0"/>
            <p:nvPr/>
          </p:nvPicPr>
          <p:blipFill rotWithShape="1">
            <a:blip r:embed="rId168">
              <a:alphaModFix/>
            </a:blip>
            <a:srcRect/>
            <a:stretch/>
          </p:blipFill>
          <p:spPr>
            <a:xfrm>
              <a:off x="6696443" y="1750874"/>
              <a:ext cx="702368" cy="3010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16" name="Google Shape;2216;p6"/>
            <p:cNvPicPr preferRelativeResize="0"/>
            <p:nvPr/>
          </p:nvPicPr>
          <p:blipFill rotWithShape="1">
            <a:blip r:embed="rId169">
              <a:alphaModFix/>
            </a:blip>
            <a:srcRect/>
            <a:stretch/>
          </p:blipFill>
          <p:spPr>
            <a:xfrm>
              <a:off x="6521701" y="2042925"/>
              <a:ext cx="704792" cy="2937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17" name="Google Shape;2217;p6"/>
            <p:cNvPicPr preferRelativeResize="0"/>
            <p:nvPr/>
          </p:nvPicPr>
          <p:blipFill rotWithShape="1">
            <a:blip r:embed="rId170">
              <a:alphaModFix/>
            </a:blip>
            <a:srcRect/>
            <a:stretch/>
          </p:blipFill>
          <p:spPr>
            <a:xfrm>
              <a:off x="7364879" y="1552376"/>
              <a:ext cx="427043" cy="11323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18" name="Google Shape;2218;p6"/>
            <p:cNvPicPr preferRelativeResize="0"/>
            <p:nvPr/>
          </p:nvPicPr>
          <p:blipFill rotWithShape="1">
            <a:blip r:embed="rId171">
              <a:alphaModFix/>
            </a:blip>
            <a:srcRect/>
            <a:stretch/>
          </p:blipFill>
          <p:spPr>
            <a:xfrm>
              <a:off x="7170267" y="1665076"/>
              <a:ext cx="466069" cy="955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19" name="Google Shape;2219;p6"/>
            <p:cNvPicPr preferRelativeResize="0"/>
            <p:nvPr/>
          </p:nvPicPr>
          <p:blipFill rotWithShape="1">
            <a:blip r:embed="rId172">
              <a:alphaModFix/>
            </a:blip>
            <a:srcRect/>
            <a:stretch/>
          </p:blipFill>
          <p:spPr>
            <a:xfrm>
              <a:off x="6860761" y="1750143"/>
              <a:ext cx="509201" cy="9495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20" name="Google Shape;2220;p6"/>
            <p:cNvPicPr preferRelativeResize="0"/>
            <p:nvPr/>
          </p:nvPicPr>
          <p:blipFill rotWithShape="1">
            <a:blip r:embed="rId173">
              <a:alphaModFix/>
            </a:blip>
            <a:srcRect/>
            <a:stretch/>
          </p:blipFill>
          <p:spPr>
            <a:xfrm>
              <a:off x="6598767" y="1982327"/>
              <a:ext cx="378570" cy="6342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21" name="Google Shape;2221;p6"/>
            <p:cNvPicPr preferRelativeResize="0"/>
            <p:nvPr/>
          </p:nvPicPr>
          <p:blipFill rotWithShape="1">
            <a:blip r:embed="rId174">
              <a:alphaModFix/>
            </a:blip>
            <a:srcRect/>
            <a:stretch/>
          </p:blipFill>
          <p:spPr>
            <a:xfrm>
              <a:off x="7312292" y="1978697"/>
              <a:ext cx="555735" cy="955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22" name="Google Shape;2222;p6"/>
            <p:cNvPicPr preferRelativeResize="0"/>
            <p:nvPr/>
          </p:nvPicPr>
          <p:blipFill rotWithShape="1">
            <a:blip r:embed="rId175">
              <a:alphaModFix/>
            </a:blip>
            <a:srcRect/>
            <a:stretch/>
          </p:blipFill>
          <p:spPr>
            <a:xfrm>
              <a:off x="7537444" y="2100605"/>
              <a:ext cx="520595" cy="9098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23" name="Google Shape;2223;p6"/>
            <p:cNvPicPr preferRelativeResize="0"/>
            <p:nvPr/>
          </p:nvPicPr>
          <p:blipFill rotWithShape="1">
            <a:blip r:embed="rId176">
              <a:alphaModFix/>
            </a:blip>
            <a:srcRect/>
            <a:stretch/>
          </p:blipFill>
          <p:spPr>
            <a:xfrm>
              <a:off x="7862943" y="2168463"/>
              <a:ext cx="433827" cy="8557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24" name="Google Shape;2224;p6"/>
            <p:cNvPicPr preferRelativeResize="0"/>
            <p:nvPr/>
          </p:nvPicPr>
          <p:blipFill rotWithShape="1">
            <a:blip r:embed="rId177">
              <a:alphaModFix/>
            </a:blip>
            <a:srcRect/>
            <a:stretch/>
          </p:blipFill>
          <p:spPr>
            <a:xfrm>
              <a:off x="8206849" y="2316312"/>
              <a:ext cx="331314" cy="7506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25" name="Google Shape;2225;p6"/>
            <p:cNvPicPr preferRelativeResize="0"/>
            <p:nvPr/>
          </p:nvPicPr>
          <p:blipFill rotWithShape="1">
            <a:blip r:embed="rId178">
              <a:alphaModFix/>
            </a:blip>
            <a:srcRect/>
            <a:stretch/>
          </p:blipFill>
          <p:spPr>
            <a:xfrm>
              <a:off x="8457697" y="2560127"/>
              <a:ext cx="273625" cy="567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26" name="Google Shape;2226;p6"/>
            <p:cNvPicPr preferRelativeResize="0"/>
            <p:nvPr/>
          </p:nvPicPr>
          <p:blipFill rotWithShape="1">
            <a:blip r:embed="rId179">
              <a:alphaModFix/>
            </a:blip>
            <a:srcRect/>
            <a:stretch/>
          </p:blipFill>
          <p:spPr>
            <a:xfrm>
              <a:off x="8579604" y="2708937"/>
              <a:ext cx="176680" cy="668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27" name="Google Shape;2227;p6"/>
            <p:cNvPicPr preferRelativeResize="0"/>
            <p:nvPr/>
          </p:nvPicPr>
          <p:blipFill rotWithShape="1">
            <a:blip r:embed="rId180">
              <a:alphaModFix/>
            </a:blip>
            <a:srcRect/>
            <a:stretch/>
          </p:blipFill>
          <p:spPr>
            <a:xfrm>
              <a:off x="8390324" y="2822121"/>
              <a:ext cx="712061" cy="3623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28" name="Google Shape;2228;p6"/>
            <p:cNvPicPr preferRelativeResize="0"/>
            <p:nvPr/>
          </p:nvPicPr>
          <p:blipFill rotWithShape="1">
            <a:blip r:embed="rId181">
              <a:alphaModFix/>
            </a:blip>
            <a:srcRect/>
            <a:stretch/>
          </p:blipFill>
          <p:spPr>
            <a:xfrm>
              <a:off x="8483391" y="2982324"/>
              <a:ext cx="570768" cy="2316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29" name="Google Shape;2229;p6"/>
            <p:cNvPicPr preferRelativeResize="0"/>
            <p:nvPr/>
          </p:nvPicPr>
          <p:blipFill rotWithShape="1">
            <a:blip r:embed="rId182">
              <a:alphaModFix/>
            </a:blip>
            <a:srcRect/>
            <a:stretch/>
          </p:blipFill>
          <p:spPr>
            <a:xfrm>
              <a:off x="8582037" y="2722507"/>
              <a:ext cx="591854" cy="2064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30" name="Google Shape;2230;p6"/>
            <p:cNvPicPr preferRelativeResize="0"/>
            <p:nvPr/>
          </p:nvPicPr>
          <p:blipFill rotWithShape="1">
            <a:blip r:embed="rId183">
              <a:alphaModFix/>
            </a:blip>
            <a:srcRect/>
            <a:stretch/>
          </p:blipFill>
          <p:spPr>
            <a:xfrm>
              <a:off x="8376022" y="2573213"/>
              <a:ext cx="723217" cy="2678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31" name="Google Shape;2231;p6"/>
            <p:cNvPicPr preferRelativeResize="0"/>
            <p:nvPr/>
          </p:nvPicPr>
          <p:blipFill rotWithShape="1">
            <a:blip r:embed="rId184">
              <a:alphaModFix/>
            </a:blip>
            <a:srcRect/>
            <a:stretch/>
          </p:blipFill>
          <p:spPr>
            <a:xfrm>
              <a:off x="7539145" y="2543641"/>
              <a:ext cx="1146621" cy="344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32" name="Google Shape;2232;p6"/>
            <p:cNvPicPr preferRelativeResize="0"/>
            <p:nvPr/>
          </p:nvPicPr>
          <p:blipFill rotWithShape="1">
            <a:blip r:embed="rId185">
              <a:alphaModFix/>
            </a:blip>
            <a:srcRect/>
            <a:stretch/>
          </p:blipFill>
          <p:spPr>
            <a:xfrm>
              <a:off x="7351556" y="2467060"/>
              <a:ext cx="1062276" cy="4035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33" name="Google Shape;2233;p6"/>
            <p:cNvPicPr preferRelativeResize="0"/>
            <p:nvPr/>
          </p:nvPicPr>
          <p:blipFill rotWithShape="1">
            <a:blip r:embed="rId186">
              <a:alphaModFix/>
            </a:blip>
            <a:srcRect/>
            <a:stretch/>
          </p:blipFill>
          <p:spPr>
            <a:xfrm>
              <a:off x="7387419" y="2299825"/>
              <a:ext cx="1052831" cy="303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34" name="Google Shape;2234;p6"/>
            <p:cNvPicPr preferRelativeResize="0"/>
            <p:nvPr/>
          </p:nvPicPr>
          <p:blipFill rotWithShape="1">
            <a:blip r:embed="rId187">
              <a:alphaModFix/>
            </a:blip>
            <a:srcRect/>
            <a:stretch/>
          </p:blipFill>
          <p:spPr>
            <a:xfrm>
              <a:off x="7294598" y="2139622"/>
              <a:ext cx="857240" cy="3097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35" name="Google Shape;2235;p6"/>
            <p:cNvPicPr preferRelativeResize="0"/>
            <p:nvPr/>
          </p:nvPicPr>
          <p:blipFill rotWithShape="1">
            <a:blip r:embed="rId188">
              <a:alphaModFix/>
            </a:blip>
            <a:srcRect/>
            <a:stretch/>
          </p:blipFill>
          <p:spPr>
            <a:xfrm>
              <a:off x="7456493" y="1731727"/>
              <a:ext cx="747448" cy="2392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36" name="Google Shape;2236;p6"/>
            <p:cNvPicPr preferRelativeResize="0"/>
            <p:nvPr/>
          </p:nvPicPr>
          <p:blipFill rotWithShape="1">
            <a:blip r:embed="rId189">
              <a:alphaModFix/>
            </a:blip>
            <a:srcRect/>
            <a:stretch/>
          </p:blipFill>
          <p:spPr>
            <a:xfrm>
              <a:off x="7803562" y="1631143"/>
              <a:ext cx="150994" cy="499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37" name="Google Shape;2237;p6"/>
            <p:cNvPicPr preferRelativeResize="0"/>
            <p:nvPr/>
          </p:nvPicPr>
          <p:blipFill rotWithShape="1">
            <a:blip r:embed="rId190">
              <a:alphaModFix/>
            </a:blip>
            <a:srcRect/>
            <a:stretch/>
          </p:blipFill>
          <p:spPr>
            <a:xfrm>
              <a:off x="6957953" y="1631874"/>
              <a:ext cx="769019" cy="285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38" name="Google Shape;2238;p6"/>
            <p:cNvPicPr preferRelativeResize="0"/>
            <p:nvPr/>
          </p:nvPicPr>
          <p:blipFill rotWithShape="1">
            <a:blip r:embed="rId191">
              <a:alphaModFix/>
            </a:blip>
            <a:srcRect/>
            <a:stretch/>
          </p:blipFill>
          <p:spPr>
            <a:xfrm>
              <a:off x="6658880" y="1892167"/>
              <a:ext cx="837855" cy="3148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39" name="Google Shape;2239;p6"/>
            <p:cNvPicPr preferRelativeResize="0"/>
            <p:nvPr/>
          </p:nvPicPr>
          <p:blipFill rotWithShape="1">
            <a:blip r:embed="rId192">
              <a:alphaModFix/>
            </a:blip>
            <a:srcRect/>
            <a:stretch/>
          </p:blipFill>
          <p:spPr>
            <a:xfrm>
              <a:off x="6581073" y="2099151"/>
              <a:ext cx="784290" cy="361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40" name="Google Shape;2240;p6"/>
            <p:cNvPicPr preferRelativeResize="0"/>
            <p:nvPr/>
          </p:nvPicPr>
          <p:blipFill rotWithShape="1">
            <a:blip r:embed="rId193">
              <a:alphaModFix/>
            </a:blip>
            <a:srcRect/>
            <a:stretch/>
          </p:blipFill>
          <p:spPr>
            <a:xfrm>
              <a:off x="6499399" y="2279708"/>
              <a:ext cx="621417" cy="3170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41" name="Google Shape;2241;p6"/>
            <p:cNvPicPr preferRelativeResize="0"/>
            <p:nvPr/>
          </p:nvPicPr>
          <p:blipFill rotWithShape="1">
            <a:blip r:embed="rId194">
              <a:alphaModFix/>
            </a:blip>
            <a:srcRect/>
            <a:stretch/>
          </p:blipFill>
          <p:spPr>
            <a:xfrm>
              <a:off x="6702990" y="2511893"/>
              <a:ext cx="977457" cy="3856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42" name="Google Shape;2242;p6"/>
            <p:cNvPicPr preferRelativeResize="0"/>
            <p:nvPr/>
          </p:nvPicPr>
          <p:blipFill rotWithShape="1">
            <a:blip r:embed="rId195">
              <a:alphaModFix/>
            </a:blip>
            <a:srcRect/>
            <a:stretch/>
          </p:blipFill>
          <p:spPr>
            <a:xfrm>
              <a:off x="6638031" y="2354598"/>
              <a:ext cx="819430" cy="4258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43" name="Google Shape;2243;p6"/>
            <p:cNvPicPr preferRelativeResize="0"/>
            <p:nvPr/>
          </p:nvPicPr>
          <p:blipFill rotWithShape="1">
            <a:blip r:embed="rId196">
              <a:alphaModFix/>
            </a:blip>
            <a:srcRect/>
            <a:stretch/>
          </p:blipFill>
          <p:spPr>
            <a:xfrm>
              <a:off x="6678997" y="2134538"/>
              <a:ext cx="959031" cy="440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44" name="Google Shape;2244;p6"/>
            <p:cNvPicPr preferRelativeResize="0"/>
            <p:nvPr/>
          </p:nvPicPr>
          <p:blipFill rotWithShape="1">
            <a:blip r:embed="rId197">
              <a:alphaModFix/>
            </a:blip>
            <a:srcRect/>
            <a:stretch/>
          </p:blipFill>
          <p:spPr>
            <a:xfrm>
              <a:off x="7248064" y="2052370"/>
              <a:ext cx="206974" cy="8269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45" name="Google Shape;2245;p6"/>
            <p:cNvPicPr preferRelativeResize="0"/>
            <p:nvPr/>
          </p:nvPicPr>
          <p:blipFill rotWithShape="1">
            <a:blip r:embed="rId198">
              <a:alphaModFix/>
            </a:blip>
            <a:srcRect/>
            <a:stretch/>
          </p:blipFill>
          <p:spPr>
            <a:xfrm>
              <a:off x="6863184" y="1919554"/>
              <a:ext cx="471638" cy="10232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46" name="Google Shape;2246;p6"/>
            <p:cNvPicPr preferRelativeResize="0"/>
            <p:nvPr/>
          </p:nvPicPr>
          <p:blipFill rotWithShape="1">
            <a:blip r:embed="rId199">
              <a:alphaModFix/>
            </a:blip>
            <a:srcRect/>
            <a:stretch/>
          </p:blipFill>
          <p:spPr>
            <a:xfrm>
              <a:off x="6603613" y="1980873"/>
              <a:ext cx="360877" cy="8977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47" name="Google Shape;2247;p6"/>
            <p:cNvPicPr preferRelativeResize="0"/>
            <p:nvPr/>
          </p:nvPicPr>
          <p:blipFill rotWithShape="1">
            <a:blip r:embed="rId200">
              <a:alphaModFix/>
            </a:blip>
            <a:srcRect/>
            <a:stretch/>
          </p:blipFill>
          <p:spPr>
            <a:xfrm>
              <a:off x="7077199" y="2262984"/>
              <a:ext cx="350462" cy="6068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48" name="Google Shape;2248;p6"/>
            <p:cNvPicPr preferRelativeResize="0"/>
            <p:nvPr/>
          </p:nvPicPr>
          <p:blipFill rotWithShape="1">
            <a:blip r:embed="rId201">
              <a:alphaModFix/>
            </a:blip>
            <a:srcRect/>
            <a:stretch/>
          </p:blipFill>
          <p:spPr>
            <a:xfrm>
              <a:off x="7184806" y="2656825"/>
              <a:ext cx="261509" cy="5433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49" name="Google Shape;2249;p6"/>
            <p:cNvPicPr preferRelativeResize="0"/>
            <p:nvPr/>
          </p:nvPicPr>
          <p:blipFill rotWithShape="1">
            <a:blip r:embed="rId202">
              <a:alphaModFix/>
            </a:blip>
            <a:srcRect/>
            <a:stretch/>
          </p:blipFill>
          <p:spPr>
            <a:xfrm>
              <a:off x="7462070" y="2716691"/>
              <a:ext cx="401842" cy="4958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50" name="Google Shape;2250;p6"/>
            <p:cNvPicPr preferRelativeResize="0"/>
            <p:nvPr/>
          </p:nvPicPr>
          <p:blipFill rotWithShape="1">
            <a:blip r:embed="rId203">
              <a:alphaModFix/>
            </a:blip>
            <a:srcRect/>
            <a:stretch/>
          </p:blipFill>
          <p:spPr>
            <a:xfrm>
              <a:off x="7224070" y="3198022"/>
              <a:ext cx="198251" cy="122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51" name="Google Shape;2251;p6"/>
            <p:cNvPicPr preferRelativeResize="0"/>
            <p:nvPr/>
          </p:nvPicPr>
          <p:blipFill rotWithShape="1">
            <a:blip r:embed="rId204">
              <a:alphaModFix/>
            </a:blip>
            <a:srcRect/>
            <a:stretch/>
          </p:blipFill>
          <p:spPr>
            <a:xfrm>
              <a:off x="6893003" y="2842238"/>
              <a:ext cx="535628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52" name="Google Shape;2252;p6"/>
            <p:cNvPicPr preferRelativeResize="0"/>
            <p:nvPr/>
          </p:nvPicPr>
          <p:blipFill rotWithShape="1">
            <a:blip r:embed="rId205">
              <a:alphaModFix/>
            </a:blip>
            <a:srcRect/>
            <a:stretch/>
          </p:blipFill>
          <p:spPr>
            <a:xfrm>
              <a:off x="6867308" y="2612230"/>
              <a:ext cx="383417" cy="1611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53" name="Google Shape;2253;p6"/>
            <p:cNvPicPr preferRelativeResize="0"/>
            <p:nvPr/>
          </p:nvPicPr>
          <p:blipFill rotWithShape="1">
            <a:blip r:embed="rId206">
              <a:alphaModFix/>
            </a:blip>
            <a:srcRect/>
            <a:stretch/>
          </p:blipFill>
          <p:spPr>
            <a:xfrm>
              <a:off x="7221647" y="2803458"/>
              <a:ext cx="631118" cy="480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54" name="Google Shape;2254;p6"/>
            <p:cNvPicPr preferRelativeResize="0"/>
            <p:nvPr/>
          </p:nvPicPr>
          <p:blipFill rotWithShape="1">
            <a:blip r:embed="rId207">
              <a:alphaModFix/>
            </a:blip>
            <a:srcRect/>
            <a:stretch/>
          </p:blipFill>
          <p:spPr>
            <a:xfrm>
              <a:off x="7556592" y="2944761"/>
              <a:ext cx="428259" cy="3594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55" name="Google Shape;2255;p6"/>
            <p:cNvPicPr preferRelativeResize="0"/>
            <p:nvPr/>
          </p:nvPicPr>
          <p:blipFill rotWithShape="1">
            <a:blip r:embed="rId208">
              <a:alphaModFix/>
            </a:blip>
            <a:srcRect/>
            <a:stretch/>
          </p:blipFill>
          <p:spPr>
            <a:xfrm>
              <a:off x="7793870" y="2938214"/>
              <a:ext cx="52349" cy="4706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56" name="Google Shape;2256;p6"/>
            <p:cNvPicPr preferRelativeResize="0"/>
            <p:nvPr/>
          </p:nvPicPr>
          <p:blipFill rotWithShape="1">
            <a:blip r:embed="rId209">
              <a:alphaModFix/>
            </a:blip>
            <a:srcRect/>
            <a:stretch/>
          </p:blipFill>
          <p:spPr>
            <a:xfrm>
              <a:off x="8141899" y="2989356"/>
              <a:ext cx="163842" cy="4396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57" name="Google Shape;2257;p6"/>
            <p:cNvPicPr preferRelativeResize="0"/>
            <p:nvPr/>
          </p:nvPicPr>
          <p:blipFill rotWithShape="1">
            <a:blip r:embed="rId210">
              <a:alphaModFix/>
            </a:blip>
            <a:srcRect/>
            <a:stretch/>
          </p:blipFill>
          <p:spPr>
            <a:xfrm>
              <a:off x="7821256" y="2963414"/>
              <a:ext cx="441106" cy="272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58" name="Google Shape;2258;p6"/>
            <p:cNvPicPr preferRelativeResize="0"/>
            <p:nvPr/>
          </p:nvPicPr>
          <p:blipFill rotWithShape="1">
            <a:blip r:embed="rId211">
              <a:alphaModFix/>
            </a:blip>
            <a:srcRect/>
            <a:stretch/>
          </p:blipFill>
          <p:spPr>
            <a:xfrm>
              <a:off x="8108935" y="3112233"/>
              <a:ext cx="482062" cy="2353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59" name="Google Shape;2259;p6"/>
            <p:cNvPicPr preferRelativeResize="0"/>
            <p:nvPr/>
          </p:nvPicPr>
          <p:blipFill rotWithShape="1">
            <a:blip r:embed="rId212">
              <a:alphaModFix/>
            </a:blip>
            <a:srcRect/>
            <a:stretch/>
          </p:blipFill>
          <p:spPr>
            <a:xfrm>
              <a:off x="7792416" y="3057214"/>
              <a:ext cx="469946" cy="225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60" name="Google Shape;2260;p6"/>
            <p:cNvPicPr preferRelativeResize="0"/>
            <p:nvPr/>
          </p:nvPicPr>
          <p:blipFill rotWithShape="1">
            <a:blip r:embed="rId213">
              <a:alphaModFix/>
            </a:blip>
            <a:srcRect/>
            <a:stretch/>
          </p:blipFill>
          <p:spPr>
            <a:xfrm>
              <a:off x="8258961" y="2818482"/>
              <a:ext cx="25210" cy="4772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61" name="Google Shape;2261;p6"/>
            <p:cNvPicPr preferRelativeResize="0"/>
            <p:nvPr/>
          </p:nvPicPr>
          <p:blipFill rotWithShape="1">
            <a:blip r:embed="rId214">
              <a:alphaModFix/>
            </a:blip>
            <a:srcRect/>
            <a:stretch/>
          </p:blipFill>
          <p:spPr>
            <a:xfrm>
              <a:off x="8045677" y="2842238"/>
              <a:ext cx="46049" cy="5557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62" name="Google Shape;2262;p6"/>
            <p:cNvPicPr preferRelativeResize="0"/>
            <p:nvPr/>
          </p:nvPicPr>
          <p:blipFill rotWithShape="1">
            <a:blip r:embed="rId215">
              <a:alphaModFix/>
            </a:blip>
            <a:srcRect/>
            <a:stretch/>
          </p:blipFill>
          <p:spPr>
            <a:xfrm>
              <a:off x="8254115" y="3119256"/>
              <a:ext cx="431404" cy="1798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63" name="Google Shape;2263;p6"/>
            <p:cNvPicPr preferRelativeResize="0"/>
            <p:nvPr/>
          </p:nvPicPr>
          <p:blipFill rotWithShape="1">
            <a:blip r:embed="rId216">
              <a:alphaModFix/>
            </a:blip>
            <a:srcRect/>
            <a:stretch/>
          </p:blipFill>
          <p:spPr>
            <a:xfrm>
              <a:off x="7907776" y="2615869"/>
              <a:ext cx="566891" cy="1892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64" name="Google Shape;2264;p6"/>
            <p:cNvPicPr preferRelativeResize="0"/>
            <p:nvPr/>
          </p:nvPicPr>
          <p:blipFill rotWithShape="1">
            <a:blip r:embed="rId217">
              <a:alphaModFix/>
            </a:blip>
            <a:srcRect/>
            <a:stretch/>
          </p:blipFill>
          <p:spPr>
            <a:xfrm>
              <a:off x="7591979" y="2260076"/>
              <a:ext cx="653658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65" name="Google Shape;2265;p6"/>
            <p:cNvPicPr preferRelativeResize="0"/>
            <p:nvPr/>
          </p:nvPicPr>
          <p:blipFill rotWithShape="1">
            <a:blip r:embed="rId218">
              <a:alphaModFix/>
            </a:blip>
            <a:srcRect/>
            <a:stretch/>
          </p:blipFill>
          <p:spPr>
            <a:xfrm>
              <a:off x="7761875" y="1726396"/>
              <a:ext cx="750603" cy="2729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66" name="Google Shape;2266;p6"/>
            <p:cNvPicPr preferRelativeResize="0"/>
            <p:nvPr/>
          </p:nvPicPr>
          <p:blipFill rotWithShape="1">
            <a:blip r:embed="rId219">
              <a:alphaModFix/>
            </a:blip>
            <a:srcRect/>
            <a:stretch/>
          </p:blipFill>
          <p:spPr>
            <a:xfrm>
              <a:off x="7452378" y="1914470"/>
              <a:ext cx="764895" cy="3228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67" name="Google Shape;2267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8452128" y="2053102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68" name="Google Shape;2268;p6"/>
            <p:cNvPicPr preferRelativeResize="0"/>
            <p:nvPr/>
          </p:nvPicPr>
          <p:blipFill rotWithShape="1">
            <a:blip r:embed="rId220">
              <a:alphaModFix/>
            </a:blip>
            <a:srcRect/>
            <a:stretch/>
          </p:blipFill>
          <p:spPr>
            <a:xfrm>
              <a:off x="7865367" y="2238506"/>
              <a:ext cx="380271" cy="122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69" name="Google Shape;2269;p6"/>
            <p:cNvPicPr preferRelativeResize="0"/>
            <p:nvPr/>
          </p:nvPicPr>
          <p:blipFill rotWithShape="1">
            <a:blip r:embed="rId221">
              <a:alphaModFix/>
            </a:blip>
            <a:srcRect/>
            <a:stretch/>
          </p:blipFill>
          <p:spPr>
            <a:xfrm>
              <a:off x="7337739" y="2250146"/>
              <a:ext cx="647111" cy="2476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70" name="Google Shape;2270;p6"/>
            <p:cNvPicPr preferRelativeResize="0"/>
            <p:nvPr/>
          </p:nvPicPr>
          <p:blipFill rotWithShape="1">
            <a:blip r:embed="rId222">
              <a:alphaModFix/>
            </a:blip>
            <a:srcRect/>
            <a:stretch/>
          </p:blipFill>
          <p:spPr>
            <a:xfrm>
              <a:off x="7767443" y="2389985"/>
              <a:ext cx="662382" cy="1633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71" name="Google Shape;2271;p6"/>
            <p:cNvPicPr preferRelativeResize="0"/>
            <p:nvPr/>
          </p:nvPicPr>
          <p:blipFill rotWithShape="1">
            <a:blip r:embed="rId223">
              <a:alphaModFix/>
            </a:blip>
            <a:srcRect/>
            <a:stretch/>
          </p:blipFill>
          <p:spPr>
            <a:xfrm>
              <a:off x="8187464" y="2485960"/>
              <a:ext cx="384148" cy="7612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72" name="Google Shape;2272;p6"/>
            <p:cNvPicPr preferRelativeResize="0"/>
            <p:nvPr/>
          </p:nvPicPr>
          <p:blipFill rotWithShape="1">
            <a:blip r:embed="rId224">
              <a:alphaModFix/>
            </a:blip>
            <a:srcRect/>
            <a:stretch/>
          </p:blipFill>
          <p:spPr>
            <a:xfrm>
              <a:off x="8570643" y="2544372"/>
              <a:ext cx="255209" cy="5874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73" name="Google Shape;2273;p6"/>
            <p:cNvPicPr preferRelativeResize="0"/>
            <p:nvPr/>
          </p:nvPicPr>
          <p:blipFill rotWithShape="1">
            <a:blip r:embed="rId225">
              <a:alphaModFix/>
            </a:blip>
            <a:srcRect/>
            <a:stretch/>
          </p:blipFill>
          <p:spPr>
            <a:xfrm>
              <a:off x="8830452" y="2856777"/>
              <a:ext cx="114876" cy="287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74" name="Google Shape;2274;p6"/>
            <p:cNvPicPr preferRelativeResize="0"/>
            <p:nvPr/>
          </p:nvPicPr>
          <p:blipFill rotWithShape="1">
            <a:blip r:embed="rId226">
              <a:alphaModFix/>
            </a:blip>
            <a:srcRect/>
            <a:stretch/>
          </p:blipFill>
          <p:spPr>
            <a:xfrm>
              <a:off x="8847176" y="2850230"/>
              <a:ext cx="229523" cy="4684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75" name="Google Shape;2275;p6"/>
            <p:cNvPicPr preferRelativeResize="0"/>
            <p:nvPr/>
          </p:nvPicPr>
          <p:blipFill rotWithShape="1">
            <a:blip r:embed="rId227">
              <a:alphaModFix/>
            </a:blip>
            <a:srcRect/>
            <a:stretch/>
          </p:blipFill>
          <p:spPr>
            <a:xfrm>
              <a:off x="8369475" y="2853869"/>
              <a:ext cx="238246" cy="4764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76" name="Google Shape;2276;p6"/>
            <p:cNvPicPr preferRelativeResize="0"/>
            <p:nvPr/>
          </p:nvPicPr>
          <p:blipFill rotWithShape="1">
            <a:blip r:embed="rId228">
              <a:alphaModFix/>
            </a:blip>
            <a:srcRect/>
            <a:stretch/>
          </p:blipFill>
          <p:spPr>
            <a:xfrm>
              <a:off x="8246845" y="2860416"/>
              <a:ext cx="243815" cy="339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77" name="Google Shape;2277;p6"/>
            <p:cNvPicPr preferRelativeResize="0"/>
            <p:nvPr/>
          </p:nvPicPr>
          <p:blipFill rotWithShape="1">
            <a:blip r:embed="rId229">
              <a:alphaModFix/>
            </a:blip>
            <a:srcRect/>
            <a:stretch/>
          </p:blipFill>
          <p:spPr>
            <a:xfrm>
              <a:off x="7737149" y="2797643"/>
              <a:ext cx="360877" cy="4122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78" name="Google Shape;2278;p6"/>
            <p:cNvPicPr preferRelativeResize="0"/>
            <p:nvPr/>
          </p:nvPicPr>
          <p:blipFill rotWithShape="1">
            <a:blip r:embed="rId230">
              <a:alphaModFix/>
            </a:blip>
            <a:srcRect/>
            <a:stretch/>
          </p:blipFill>
          <p:spPr>
            <a:xfrm>
              <a:off x="8080095" y="2820667"/>
              <a:ext cx="217398" cy="394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79" name="Google Shape;2279;p6"/>
            <p:cNvPicPr preferRelativeResize="0"/>
            <p:nvPr/>
          </p:nvPicPr>
          <p:blipFill rotWithShape="1">
            <a:blip r:embed="rId231">
              <a:alphaModFix/>
            </a:blip>
            <a:srcRect/>
            <a:stretch/>
          </p:blipFill>
          <p:spPr>
            <a:xfrm>
              <a:off x="7575977" y="2453481"/>
              <a:ext cx="373002" cy="1929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80" name="Google Shape;2280;p6"/>
            <p:cNvPicPr preferRelativeResize="0"/>
            <p:nvPr/>
          </p:nvPicPr>
          <p:blipFill rotWithShape="1">
            <a:blip r:embed="rId232">
              <a:alphaModFix/>
            </a:blip>
            <a:srcRect/>
            <a:stretch/>
          </p:blipFill>
          <p:spPr>
            <a:xfrm>
              <a:off x="7596826" y="2063279"/>
              <a:ext cx="198982" cy="1071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81" name="Google Shape;2281;p6"/>
            <p:cNvPicPr preferRelativeResize="0"/>
            <p:nvPr/>
          </p:nvPicPr>
          <p:blipFill rotWithShape="1">
            <a:blip r:embed="rId233">
              <a:alphaModFix/>
            </a:blip>
            <a:srcRect/>
            <a:stretch/>
          </p:blipFill>
          <p:spPr>
            <a:xfrm>
              <a:off x="7328285" y="2159739"/>
              <a:ext cx="452253" cy="1871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82" name="Google Shape;2282;p6"/>
            <p:cNvPicPr preferRelativeResize="0"/>
            <p:nvPr/>
          </p:nvPicPr>
          <p:blipFill rotWithShape="1">
            <a:blip r:embed="rId234">
              <a:alphaModFix/>
            </a:blip>
            <a:srcRect/>
            <a:stretch/>
          </p:blipFill>
          <p:spPr>
            <a:xfrm>
              <a:off x="7612096" y="1962210"/>
              <a:ext cx="274356" cy="991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83" name="Google Shape;2283;p6"/>
            <p:cNvPicPr preferRelativeResize="0"/>
            <p:nvPr/>
          </p:nvPicPr>
          <p:blipFill rotWithShape="1">
            <a:blip r:embed="rId235">
              <a:alphaModFix/>
            </a:blip>
            <a:srcRect/>
            <a:stretch/>
          </p:blipFill>
          <p:spPr>
            <a:xfrm>
              <a:off x="9158374" y="1743605"/>
              <a:ext cx="13816" cy="269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84" name="Google Shape;2284;p6"/>
            <p:cNvPicPr preferRelativeResize="0"/>
            <p:nvPr/>
          </p:nvPicPr>
          <p:blipFill rotWithShape="1">
            <a:blip r:embed="rId236">
              <a:alphaModFix/>
            </a:blip>
            <a:srcRect/>
            <a:stretch/>
          </p:blipFill>
          <p:spPr>
            <a:xfrm>
              <a:off x="8798466" y="1745781"/>
              <a:ext cx="373724" cy="1020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85" name="Google Shape;2285;p6"/>
            <p:cNvPicPr preferRelativeResize="0"/>
            <p:nvPr/>
          </p:nvPicPr>
          <p:blipFill rotWithShape="1">
            <a:blip r:embed="rId237">
              <a:alphaModFix/>
            </a:blip>
            <a:srcRect/>
            <a:stretch/>
          </p:blipFill>
          <p:spPr>
            <a:xfrm>
              <a:off x="8994047" y="1753782"/>
              <a:ext cx="106884" cy="285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86" name="Google Shape;2286;p6"/>
            <p:cNvPicPr preferRelativeResize="0"/>
            <p:nvPr/>
          </p:nvPicPr>
          <p:blipFill rotWithShape="1">
            <a:blip r:embed="rId238">
              <a:alphaModFix/>
            </a:blip>
            <a:srcRect/>
            <a:stretch/>
          </p:blipFill>
          <p:spPr>
            <a:xfrm>
              <a:off x="8773503" y="1826486"/>
              <a:ext cx="245516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87" name="Google Shape;2287;p6"/>
            <p:cNvPicPr preferRelativeResize="0"/>
            <p:nvPr/>
          </p:nvPicPr>
          <p:blipFill rotWithShape="1">
            <a:blip r:embed="rId239">
              <a:alphaModFix/>
            </a:blip>
            <a:srcRect/>
            <a:stretch/>
          </p:blipFill>
          <p:spPr>
            <a:xfrm>
              <a:off x="8754355" y="1983781"/>
              <a:ext cx="253517" cy="2959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88" name="Google Shape;2288;p6"/>
            <p:cNvPicPr preferRelativeResize="0"/>
            <p:nvPr/>
          </p:nvPicPr>
          <p:blipFill rotWithShape="1">
            <a:blip r:embed="rId240">
              <a:alphaModFix/>
            </a:blip>
            <a:srcRect/>
            <a:stretch/>
          </p:blipFill>
          <p:spPr>
            <a:xfrm>
              <a:off x="8572335" y="2076849"/>
              <a:ext cx="301742" cy="1444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89" name="Google Shape;2289;p6"/>
            <p:cNvPicPr preferRelativeResize="0"/>
            <p:nvPr/>
          </p:nvPicPr>
          <p:blipFill rotWithShape="1">
            <a:blip r:embed="rId241">
              <a:alphaModFix/>
            </a:blip>
            <a:srcRect/>
            <a:stretch/>
          </p:blipFill>
          <p:spPr>
            <a:xfrm>
              <a:off x="8709275" y="2110782"/>
              <a:ext cx="125784" cy="3320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90" name="Google Shape;2290;p6"/>
            <p:cNvPicPr preferRelativeResize="0"/>
            <p:nvPr/>
          </p:nvPicPr>
          <p:blipFill rotWithShape="1">
            <a:blip r:embed="rId242">
              <a:alphaModFix/>
            </a:blip>
            <a:srcRect/>
            <a:stretch/>
          </p:blipFill>
          <p:spPr>
            <a:xfrm>
              <a:off x="8475390" y="2211851"/>
              <a:ext cx="296896" cy="1725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91" name="Google Shape;2291;p6"/>
            <p:cNvPicPr preferRelativeResize="0"/>
            <p:nvPr/>
          </p:nvPicPr>
          <p:blipFill rotWithShape="1">
            <a:blip r:embed="rId243">
              <a:alphaModFix/>
            </a:blip>
            <a:srcRect/>
            <a:stretch/>
          </p:blipFill>
          <p:spPr>
            <a:xfrm>
              <a:off x="8450427" y="1643268"/>
              <a:ext cx="2670" cy="167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92" name="Google Shape;2292;p6"/>
            <p:cNvPicPr preferRelativeResize="0"/>
            <p:nvPr/>
          </p:nvPicPr>
          <p:blipFill rotWithShape="1">
            <a:blip r:embed="rId244">
              <a:alphaModFix/>
            </a:blip>
            <a:srcRect/>
            <a:stretch/>
          </p:blipFill>
          <p:spPr>
            <a:xfrm>
              <a:off x="8345481" y="1620481"/>
              <a:ext cx="117061" cy="2190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93" name="Google Shape;2293;p6"/>
            <p:cNvPicPr preferRelativeResize="0"/>
            <p:nvPr/>
          </p:nvPicPr>
          <p:blipFill rotWithShape="1">
            <a:blip r:embed="rId245">
              <a:alphaModFix/>
            </a:blip>
            <a:srcRect/>
            <a:stretch/>
          </p:blipFill>
          <p:spPr>
            <a:xfrm>
              <a:off x="8027261" y="1669923"/>
              <a:ext cx="394563" cy="1444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94" name="Google Shape;2294;p6"/>
            <p:cNvPicPr preferRelativeResize="0"/>
            <p:nvPr/>
          </p:nvPicPr>
          <p:blipFill rotWithShape="1">
            <a:blip r:embed="rId246">
              <a:alphaModFix/>
            </a:blip>
            <a:srcRect/>
            <a:stretch/>
          </p:blipFill>
          <p:spPr>
            <a:xfrm>
              <a:off x="8220428" y="1785530"/>
              <a:ext cx="121185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95" name="Google Shape;2295;p6"/>
            <p:cNvPicPr preferRelativeResize="0"/>
            <p:nvPr/>
          </p:nvPicPr>
          <p:blipFill rotWithShape="1">
            <a:blip r:embed="rId247">
              <a:alphaModFix/>
            </a:blip>
            <a:srcRect/>
            <a:stretch/>
          </p:blipFill>
          <p:spPr>
            <a:xfrm>
              <a:off x="8505684" y="1511174"/>
              <a:ext cx="176680" cy="608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96" name="Google Shape;2296;p6"/>
            <p:cNvPicPr preferRelativeResize="0"/>
            <p:nvPr/>
          </p:nvPicPr>
          <p:blipFill rotWithShape="1">
            <a:blip r:embed="rId248">
              <a:alphaModFix/>
            </a:blip>
            <a:srcRect/>
            <a:stretch/>
          </p:blipFill>
          <p:spPr>
            <a:xfrm>
              <a:off x="9289252" y="2106420"/>
              <a:ext cx="35140" cy="838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97" name="Google Shape;2297;p6"/>
            <p:cNvPicPr preferRelativeResize="0"/>
            <p:nvPr/>
          </p:nvPicPr>
          <p:blipFill rotWithShape="1">
            <a:blip r:embed="rId249">
              <a:alphaModFix/>
            </a:blip>
            <a:srcRect/>
            <a:stretch/>
          </p:blipFill>
          <p:spPr>
            <a:xfrm>
              <a:off x="9330693" y="1958580"/>
              <a:ext cx="17931" cy="66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98" name="Google Shape;2298;p6"/>
            <p:cNvPicPr preferRelativeResize="0"/>
            <p:nvPr/>
          </p:nvPicPr>
          <p:blipFill rotWithShape="1">
            <a:blip r:embed="rId250">
              <a:alphaModFix/>
            </a:blip>
            <a:srcRect/>
            <a:stretch/>
          </p:blipFill>
          <p:spPr>
            <a:xfrm>
              <a:off x="9404375" y="1724210"/>
              <a:ext cx="58649" cy="7682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299" name="Google Shape;2299;p6"/>
          <p:cNvGrpSpPr/>
          <p:nvPr/>
        </p:nvGrpSpPr>
        <p:grpSpPr>
          <a:xfrm rot="1082251" flipH="1">
            <a:off x="8214840" y="535705"/>
            <a:ext cx="933043" cy="1540943"/>
            <a:chOff x="6499399" y="1201677"/>
            <a:chExt cx="3241858" cy="2227322"/>
          </a:xfrm>
        </p:grpSpPr>
        <p:pic>
          <p:nvPicPr>
            <p:cNvPr id="2300" name="Google Shape;2300;p6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9235933" y="1201677"/>
              <a:ext cx="505324" cy="768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01" name="Google Shape;2301;p6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9574993" y="1221309"/>
              <a:ext cx="152448" cy="2966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02" name="Google Shape;2302;p6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9256050" y="1511905"/>
              <a:ext cx="307073" cy="739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03" name="Google Shape;2303;p6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9460354" y="1531537"/>
              <a:ext cx="100337" cy="2312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04" name="Google Shape;2304;p6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9175821" y="1273905"/>
              <a:ext cx="77312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05" name="Google Shape;2305;p6"/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8986778" y="1243602"/>
              <a:ext cx="245516" cy="213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06" name="Google Shape;2306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9173397" y="1418837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07" name="Google Shape;2307;p6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9120563" y="1418837"/>
              <a:ext cx="53080" cy="160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08" name="Google Shape;2308;p6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8924251" y="1410352"/>
              <a:ext cx="244784" cy="91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09" name="Google Shape;2309;p6"/>
            <p:cNvPicPr preferRelativeResize="0"/>
            <p:nvPr/>
          </p:nvPicPr>
          <p:blipFill rotWithShape="1">
            <a:blip r:embed="rId16">
              <a:alphaModFix/>
            </a:blip>
            <a:srcRect/>
            <a:stretch/>
          </p:blipFill>
          <p:spPr>
            <a:xfrm>
              <a:off x="8868024" y="1235610"/>
              <a:ext cx="123608" cy="2072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10" name="Google Shape;2310;p6"/>
            <p:cNvPicPr preferRelativeResize="0"/>
            <p:nvPr/>
          </p:nvPicPr>
          <p:blipFill rotWithShape="1">
            <a:blip r:embed="rId17">
              <a:alphaModFix/>
            </a:blip>
            <a:srcRect/>
            <a:stretch/>
          </p:blipFill>
          <p:spPr>
            <a:xfrm>
              <a:off x="8681405" y="1243602"/>
              <a:ext cx="281626" cy="1301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11" name="Google Shape;2311;p6"/>
            <p:cNvPicPr preferRelativeResize="0"/>
            <p:nvPr/>
          </p:nvPicPr>
          <p:blipFill rotWithShape="1">
            <a:blip r:embed="rId18">
              <a:alphaModFix/>
            </a:blip>
            <a:srcRect/>
            <a:stretch/>
          </p:blipFill>
          <p:spPr>
            <a:xfrm>
              <a:off x="9122264" y="1562554"/>
              <a:ext cx="136446" cy="1761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12" name="Google Shape;2312;p6"/>
            <p:cNvPicPr preferRelativeResize="0"/>
            <p:nvPr/>
          </p:nvPicPr>
          <p:blipFill rotWithShape="1">
            <a:blip r:embed="rId19">
              <a:alphaModFix/>
            </a:blip>
            <a:srcRect/>
            <a:stretch/>
          </p:blipFill>
          <p:spPr>
            <a:xfrm>
              <a:off x="8972239" y="1553108"/>
              <a:ext cx="247939" cy="746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13" name="Google Shape;2313;p6"/>
            <p:cNvPicPr preferRelativeResize="0"/>
            <p:nvPr/>
          </p:nvPicPr>
          <p:blipFill rotWithShape="1">
            <a:blip r:embed="rId20">
              <a:alphaModFix/>
            </a:blip>
            <a:srcRect/>
            <a:stretch/>
          </p:blipFill>
          <p:spPr>
            <a:xfrm>
              <a:off x="9026773" y="1574679"/>
              <a:ext cx="110999" cy="2394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14" name="Google Shape;2314;p6"/>
            <p:cNvPicPr preferRelativeResize="0"/>
            <p:nvPr/>
          </p:nvPicPr>
          <p:blipFill rotWithShape="1">
            <a:blip r:embed="rId21">
              <a:alphaModFix/>
            </a:blip>
            <a:srcRect/>
            <a:stretch/>
          </p:blipFill>
          <p:spPr>
            <a:xfrm>
              <a:off x="8856146" y="1615872"/>
              <a:ext cx="258363" cy="962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15" name="Google Shape;2315;p6"/>
            <p:cNvPicPr preferRelativeResize="0"/>
            <p:nvPr/>
          </p:nvPicPr>
          <p:blipFill rotWithShape="1">
            <a:blip r:embed="rId22">
              <a:alphaModFix/>
            </a:blip>
            <a:srcRect/>
            <a:stretch/>
          </p:blipFill>
          <p:spPr>
            <a:xfrm>
              <a:off x="8831183" y="1618780"/>
              <a:ext cx="156563" cy="2089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16" name="Google Shape;2316;p6"/>
            <p:cNvPicPr preferRelativeResize="0"/>
            <p:nvPr/>
          </p:nvPicPr>
          <p:blipFill rotWithShape="1">
            <a:blip r:embed="rId23">
              <a:alphaModFix/>
            </a:blip>
            <a:srcRect/>
            <a:stretch/>
          </p:blipFill>
          <p:spPr>
            <a:xfrm>
              <a:off x="8688427" y="1600611"/>
              <a:ext cx="289627" cy="1056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17" name="Google Shape;2317;p6"/>
            <p:cNvPicPr preferRelativeResize="0"/>
            <p:nvPr/>
          </p:nvPicPr>
          <p:blipFill rotWithShape="1">
            <a:blip r:embed="rId24">
              <a:alphaModFix/>
            </a:blip>
            <a:srcRect/>
            <a:stretch/>
          </p:blipFill>
          <p:spPr>
            <a:xfrm>
              <a:off x="8800642" y="1512627"/>
              <a:ext cx="118030" cy="2159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18" name="Google Shape;2318;p6"/>
            <p:cNvPicPr preferRelativeResize="0"/>
            <p:nvPr/>
          </p:nvPicPr>
          <p:blipFill rotWithShape="1">
            <a:blip r:embed="rId25">
              <a:alphaModFix/>
            </a:blip>
            <a:srcRect/>
            <a:stretch/>
          </p:blipFill>
          <p:spPr>
            <a:xfrm>
              <a:off x="8648925" y="1509967"/>
              <a:ext cx="251331" cy="1381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19" name="Google Shape;2319;p6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8757501" y="1455669"/>
              <a:ext cx="105183" cy="2043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20" name="Google Shape;2320;p6"/>
            <p:cNvPicPr preferRelativeResize="0"/>
            <p:nvPr/>
          </p:nvPicPr>
          <p:blipFill rotWithShape="1">
            <a:blip r:embed="rId27">
              <a:alphaModFix/>
            </a:blip>
            <a:srcRect/>
            <a:stretch/>
          </p:blipFill>
          <p:spPr>
            <a:xfrm>
              <a:off x="8659587" y="1457855"/>
              <a:ext cx="188558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21" name="Google Shape;2321;p6"/>
            <p:cNvPicPr preferRelativeResize="0"/>
            <p:nvPr/>
          </p:nvPicPr>
          <p:blipFill rotWithShape="1">
            <a:blip r:embed="rId28">
              <a:alphaModFix/>
            </a:blip>
            <a:srcRect/>
            <a:stretch/>
          </p:blipFill>
          <p:spPr>
            <a:xfrm>
              <a:off x="8634139" y="1360426"/>
              <a:ext cx="63495" cy="1742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22" name="Google Shape;2322;p6"/>
            <p:cNvPicPr preferRelativeResize="0"/>
            <p:nvPr/>
          </p:nvPicPr>
          <p:blipFill rotWithShape="1">
            <a:blip r:embed="rId29">
              <a:alphaModFix/>
            </a:blip>
            <a:srcRect/>
            <a:stretch/>
          </p:blipFill>
          <p:spPr>
            <a:xfrm>
              <a:off x="8458428" y="1360426"/>
              <a:ext cx="215222" cy="816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23" name="Google Shape;2323;p6"/>
            <p:cNvPicPr preferRelativeResize="0"/>
            <p:nvPr/>
          </p:nvPicPr>
          <p:blipFill rotWithShape="1">
            <a:blip r:embed="rId30">
              <a:alphaModFix/>
            </a:blip>
            <a:srcRect/>
            <a:stretch/>
          </p:blipFill>
          <p:spPr>
            <a:xfrm>
              <a:off x="9194246" y="1550191"/>
              <a:ext cx="51627" cy="87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24" name="Google Shape;2324;p6"/>
            <p:cNvPicPr preferRelativeResize="0"/>
            <p:nvPr/>
          </p:nvPicPr>
          <p:blipFill rotWithShape="1">
            <a:blip r:embed="rId31">
              <a:alphaModFix/>
            </a:blip>
            <a:srcRect/>
            <a:stretch/>
          </p:blipFill>
          <p:spPr>
            <a:xfrm>
              <a:off x="9260896" y="1736820"/>
              <a:ext cx="183712" cy="683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25" name="Google Shape;2325;p6"/>
            <p:cNvPicPr preferRelativeResize="0"/>
            <p:nvPr/>
          </p:nvPicPr>
          <p:blipFill rotWithShape="1">
            <a:blip r:embed="rId32">
              <a:alphaModFix/>
            </a:blip>
            <a:srcRect/>
            <a:stretch/>
          </p:blipFill>
          <p:spPr>
            <a:xfrm>
              <a:off x="9333847" y="1750874"/>
              <a:ext cx="104461" cy="229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26" name="Google Shape;2326;p6"/>
            <p:cNvPicPr preferRelativeResize="0"/>
            <p:nvPr/>
          </p:nvPicPr>
          <p:blipFill rotWithShape="1">
            <a:blip r:embed="rId33">
              <a:alphaModFix/>
            </a:blip>
            <a:srcRect/>
            <a:stretch/>
          </p:blipFill>
          <p:spPr>
            <a:xfrm>
              <a:off x="9034765" y="1805647"/>
              <a:ext cx="194136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27" name="Google Shape;2327;p6"/>
            <p:cNvPicPr preferRelativeResize="0"/>
            <p:nvPr/>
          </p:nvPicPr>
          <p:blipFill rotWithShape="1">
            <a:blip r:embed="rId34">
              <a:alphaModFix/>
            </a:blip>
            <a:srcRect/>
            <a:stretch/>
          </p:blipFill>
          <p:spPr>
            <a:xfrm>
              <a:off x="9153528" y="1799100"/>
              <a:ext cx="88459" cy="2144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28" name="Google Shape;2328;p6"/>
            <p:cNvPicPr preferRelativeResize="0"/>
            <p:nvPr/>
          </p:nvPicPr>
          <p:blipFill rotWithShape="1">
            <a:blip r:embed="rId35">
              <a:alphaModFix/>
            </a:blip>
            <a:srcRect/>
            <a:stretch/>
          </p:blipFill>
          <p:spPr>
            <a:xfrm>
              <a:off x="9311307" y="1963664"/>
              <a:ext cx="41925" cy="1827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29" name="Google Shape;2329;p6"/>
            <p:cNvPicPr preferRelativeResize="0"/>
            <p:nvPr/>
          </p:nvPicPr>
          <p:blipFill rotWithShape="1">
            <a:blip r:embed="rId36">
              <a:alphaModFix/>
            </a:blip>
            <a:srcRect/>
            <a:stretch/>
          </p:blipFill>
          <p:spPr>
            <a:xfrm>
              <a:off x="9079607" y="1968026"/>
              <a:ext cx="235823" cy="1177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30" name="Google Shape;2330;p6"/>
            <p:cNvPicPr preferRelativeResize="0"/>
            <p:nvPr/>
          </p:nvPicPr>
          <p:blipFill rotWithShape="1">
            <a:blip r:embed="rId37">
              <a:alphaModFix/>
            </a:blip>
            <a:srcRect/>
            <a:stretch/>
          </p:blipFill>
          <p:spPr>
            <a:xfrm>
              <a:off x="9096570" y="2005352"/>
              <a:ext cx="66888" cy="1972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31" name="Google Shape;2331;p6"/>
            <p:cNvPicPr preferRelativeResize="0"/>
            <p:nvPr/>
          </p:nvPicPr>
          <p:blipFill rotWithShape="1">
            <a:blip r:embed="rId38">
              <a:alphaModFix/>
            </a:blip>
            <a:srcRect/>
            <a:stretch/>
          </p:blipFill>
          <p:spPr>
            <a:xfrm>
              <a:off x="8995501" y="2209665"/>
              <a:ext cx="91613" cy="521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32" name="Google Shape;2332;p6"/>
            <p:cNvPicPr preferRelativeResize="0"/>
            <p:nvPr/>
          </p:nvPicPr>
          <p:blipFill rotWithShape="1">
            <a:blip r:embed="rId39">
              <a:alphaModFix/>
            </a:blip>
            <a:srcRect/>
            <a:stretch/>
          </p:blipFill>
          <p:spPr>
            <a:xfrm>
              <a:off x="9090032" y="2220327"/>
              <a:ext cx="8485" cy="1083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33" name="Google Shape;2333;p6"/>
            <p:cNvPicPr preferRelativeResize="0"/>
            <p:nvPr/>
          </p:nvPicPr>
          <p:blipFill rotWithShape="1">
            <a:blip r:embed="rId40">
              <a:alphaModFix/>
            </a:blip>
            <a:srcRect/>
            <a:stretch/>
          </p:blipFill>
          <p:spPr>
            <a:xfrm>
              <a:off x="8874562" y="2058195"/>
              <a:ext cx="215944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34" name="Google Shape;2334;p6"/>
            <p:cNvPicPr preferRelativeResize="0"/>
            <p:nvPr/>
          </p:nvPicPr>
          <p:blipFill rotWithShape="1">
            <a:blip r:embed="rId41">
              <a:alphaModFix/>
            </a:blip>
            <a:srcRect/>
            <a:stretch/>
          </p:blipFill>
          <p:spPr>
            <a:xfrm>
              <a:off x="9033311" y="2060371"/>
              <a:ext cx="45079" cy="1907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35" name="Google Shape;2335;p6"/>
            <p:cNvPicPr preferRelativeResize="0"/>
            <p:nvPr/>
          </p:nvPicPr>
          <p:blipFill rotWithShape="1">
            <a:blip r:embed="rId42">
              <a:alphaModFix/>
            </a:blip>
            <a:srcRect/>
            <a:stretch/>
          </p:blipFill>
          <p:spPr>
            <a:xfrm>
              <a:off x="8852754" y="1897983"/>
              <a:ext cx="174988" cy="253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36" name="Google Shape;2336;p6"/>
            <p:cNvPicPr preferRelativeResize="0"/>
            <p:nvPr/>
          </p:nvPicPr>
          <p:blipFill rotWithShape="1">
            <a:blip r:embed="rId43">
              <a:alphaModFix/>
            </a:blip>
            <a:srcRect/>
            <a:stretch/>
          </p:blipFill>
          <p:spPr>
            <a:xfrm>
              <a:off x="8619600" y="2122413"/>
              <a:ext cx="212552" cy="780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37" name="Google Shape;2337;p6"/>
            <p:cNvPicPr preferRelativeResize="0"/>
            <p:nvPr/>
          </p:nvPicPr>
          <p:blipFill rotWithShape="1">
            <a:blip r:embed="rId44">
              <a:alphaModFix/>
            </a:blip>
            <a:srcRect/>
            <a:stretch/>
          </p:blipFill>
          <p:spPr>
            <a:xfrm>
              <a:off x="8756779" y="2130899"/>
              <a:ext cx="75620" cy="1951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38" name="Google Shape;2338;p6"/>
            <p:cNvPicPr preferRelativeResize="0"/>
            <p:nvPr/>
          </p:nvPicPr>
          <p:blipFill rotWithShape="1">
            <a:blip r:embed="rId45">
              <a:alphaModFix/>
            </a:blip>
            <a:srcRect/>
            <a:stretch/>
          </p:blipFill>
          <p:spPr>
            <a:xfrm>
              <a:off x="8709275" y="2010445"/>
              <a:ext cx="206252" cy="8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39" name="Google Shape;2339;p6"/>
            <p:cNvPicPr preferRelativeResize="0"/>
            <p:nvPr/>
          </p:nvPicPr>
          <p:blipFill rotWithShape="1">
            <a:blip r:embed="rId46">
              <a:alphaModFix/>
            </a:blip>
            <a:srcRect/>
            <a:stretch/>
          </p:blipFill>
          <p:spPr>
            <a:xfrm>
              <a:off x="8556589" y="1979419"/>
              <a:ext cx="160934" cy="247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40" name="Google Shape;2340;p6"/>
            <p:cNvPicPr preferRelativeResize="0"/>
            <p:nvPr/>
          </p:nvPicPr>
          <p:blipFill rotWithShape="1">
            <a:blip r:embed="rId47">
              <a:alphaModFix/>
            </a:blip>
            <a:srcRect/>
            <a:stretch/>
          </p:blipFill>
          <p:spPr>
            <a:xfrm>
              <a:off x="8521686" y="2025716"/>
              <a:ext cx="179103" cy="1747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41" name="Google Shape;2341;p6"/>
            <p:cNvPicPr preferRelativeResize="0"/>
            <p:nvPr/>
          </p:nvPicPr>
          <p:blipFill rotWithShape="1">
            <a:blip r:embed="rId48">
              <a:alphaModFix/>
            </a:blip>
            <a:srcRect/>
            <a:stretch/>
          </p:blipFill>
          <p:spPr>
            <a:xfrm>
              <a:off x="8812036" y="2115144"/>
              <a:ext cx="53080" cy="276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42" name="Google Shape;2342;p6"/>
            <p:cNvPicPr preferRelativeResize="0"/>
            <p:nvPr/>
          </p:nvPicPr>
          <p:blipFill rotWithShape="1">
            <a:blip r:embed="rId49">
              <a:alphaModFix/>
            </a:blip>
            <a:srcRect/>
            <a:stretch/>
          </p:blipFill>
          <p:spPr>
            <a:xfrm>
              <a:off x="8682127" y="1843942"/>
              <a:ext cx="318467" cy="710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43" name="Google Shape;2343;p6"/>
            <p:cNvPicPr preferRelativeResize="0"/>
            <p:nvPr/>
          </p:nvPicPr>
          <p:blipFill rotWithShape="1">
            <a:blip r:embed="rId50">
              <a:alphaModFix/>
            </a:blip>
            <a:srcRect/>
            <a:stretch/>
          </p:blipFill>
          <p:spPr>
            <a:xfrm>
              <a:off x="8698129" y="1926832"/>
              <a:ext cx="49926" cy="104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44" name="Google Shape;2344;p6"/>
            <p:cNvPicPr preferRelativeResize="0"/>
            <p:nvPr/>
          </p:nvPicPr>
          <p:blipFill rotWithShape="1">
            <a:blip r:embed="rId51">
              <a:alphaModFix/>
            </a:blip>
            <a:srcRect/>
            <a:stretch/>
          </p:blipFill>
          <p:spPr>
            <a:xfrm>
              <a:off x="8776648" y="1813648"/>
              <a:ext cx="38779" cy="160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45" name="Google Shape;2345;p6"/>
            <p:cNvPicPr preferRelativeResize="0"/>
            <p:nvPr/>
          </p:nvPicPr>
          <p:blipFill rotWithShape="1">
            <a:blip r:embed="rId52">
              <a:alphaModFix/>
            </a:blip>
            <a:srcRect/>
            <a:stretch/>
          </p:blipFill>
          <p:spPr>
            <a:xfrm>
              <a:off x="8613300" y="1819948"/>
              <a:ext cx="202128" cy="436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46" name="Google Shape;2346;p6"/>
            <p:cNvPicPr preferRelativeResize="0"/>
            <p:nvPr/>
          </p:nvPicPr>
          <p:blipFill rotWithShape="1">
            <a:blip r:embed="rId53">
              <a:alphaModFix/>
            </a:blip>
            <a:srcRect/>
            <a:stretch/>
          </p:blipFill>
          <p:spPr>
            <a:xfrm>
              <a:off x="8662979" y="1717672"/>
              <a:ext cx="110029" cy="209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47" name="Google Shape;2347;p6"/>
            <p:cNvPicPr preferRelativeResize="0"/>
            <p:nvPr/>
          </p:nvPicPr>
          <p:blipFill rotWithShape="1">
            <a:blip r:embed="rId54">
              <a:alphaModFix/>
            </a:blip>
            <a:srcRect/>
            <a:stretch/>
          </p:blipFill>
          <p:spPr>
            <a:xfrm>
              <a:off x="8517325" y="1729788"/>
              <a:ext cx="250847" cy="819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48" name="Google Shape;2348;p6"/>
            <p:cNvPicPr preferRelativeResize="0"/>
            <p:nvPr/>
          </p:nvPicPr>
          <p:blipFill rotWithShape="1">
            <a:blip r:embed="rId55">
              <a:alphaModFix/>
            </a:blip>
            <a:srcRect/>
            <a:stretch/>
          </p:blipFill>
          <p:spPr>
            <a:xfrm>
              <a:off x="8762347" y="1719126"/>
              <a:ext cx="47503" cy="134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49" name="Google Shape;2349;p6"/>
            <p:cNvPicPr preferRelativeResize="0"/>
            <p:nvPr/>
          </p:nvPicPr>
          <p:blipFill rotWithShape="1">
            <a:blip r:embed="rId56">
              <a:alphaModFix/>
            </a:blip>
            <a:srcRect/>
            <a:stretch/>
          </p:blipFill>
          <p:spPr>
            <a:xfrm>
              <a:off x="8601907" y="1748689"/>
              <a:ext cx="182258" cy="651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0" name="Google Shape;2350;p6"/>
            <p:cNvPicPr preferRelativeResize="0"/>
            <p:nvPr/>
          </p:nvPicPr>
          <p:blipFill rotWithShape="1">
            <a:blip r:embed="rId57">
              <a:alphaModFix/>
            </a:blip>
            <a:srcRect/>
            <a:stretch/>
          </p:blipFill>
          <p:spPr>
            <a:xfrm>
              <a:off x="8763801" y="2237536"/>
              <a:ext cx="196559" cy="370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1" name="Google Shape;2351;p6"/>
            <p:cNvPicPr preferRelativeResize="0"/>
            <p:nvPr/>
          </p:nvPicPr>
          <p:blipFill rotWithShape="1">
            <a:blip r:embed="rId58">
              <a:alphaModFix/>
            </a:blip>
            <a:srcRect/>
            <a:stretch/>
          </p:blipFill>
          <p:spPr>
            <a:xfrm>
              <a:off x="8889833" y="2242145"/>
              <a:ext cx="50895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2" name="Google Shape;2352;p6"/>
            <p:cNvPicPr preferRelativeResize="0"/>
            <p:nvPr/>
          </p:nvPicPr>
          <p:blipFill rotWithShape="1">
            <a:blip r:embed="rId59">
              <a:alphaModFix/>
            </a:blip>
            <a:srcRect/>
            <a:stretch/>
          </p:blipFill>
          <p:spPr>
            <a:xfrm>
              <a:off x="8891287" y="2250146"/>
              <a:ext cx="124577" cy="15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3" name="Google Shape;2353;p6"/>
            <p:cNvPicPr preferRelativeResize="0"/>
            <p:nvPr/>
          </p:nvPicPr>
          <p:blipFill rotWithShape="1">
            <a:blip r:embed="rId60">
              <a:alphaModFix/>
            </a:blip>
            <a:srcRect/>
            <a:stretch/>
          </p:blipFill>
          <p:spPr>
            <a:xfrm>
              <a:off x="8971754" y="2232690"/>
              <a:ext cx="49688" cy="2137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4" name="Google Shape;2354;p6"/>
            <p:cNvPicPr preferRelativeResize="0"/>
            <p:nvPr/>
          </p:nvPicPr>
          <p:blipFill rotWithShape="1">
            <a:blip r:embed="rId61">
              <a:alphaModFix/>
            </a:blip>
            <a:srcRect/>
            <a:stretch/>
          </p:blipFill>
          <p:spPr>
            <a:xfrm>
              <a:off x="8729630" y="2368414"/>
              <a:ext cx="252538" cy="579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5" name="Google Shape;2355;p6"/>
            <p:cNvPicPr preferRelativeResize="0"/>
            <p:nvPr/>
          </p:nvPicPr>
          <p:blipFill rotWithShape="1">
            <a:blip r:embed="rId62">
              <a:alphaModFix/>
            </a:blip>
            <a:srcRect/>
            <a:stretch/>
          </p:blipFill>
          <p:spPr>
            <a:xfrm>
              <a:off x="9099724" y="2302011"/>
              <a:ext cx="16962" cy="1272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6" name="Google Shape;2356;p6"/>
            <p:cNvPicPr preferRelativeResize="0"/>
            <p:nvPr/>
          </p:nvPicPr>
          <p:blipFill rotWithShape="1">
            <a:blip r:embed="rId63">
              <a:alphaModFix/>
            </a:blip>
            <a:srcRect/>
            <a:stretch/>
          </p:blipFill>
          <p:spPr>
            <a:xfrm>
              <a:off x="8958669" y="2342967"/>
              <a:ext cx="134992" cy="7876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7" name="Google Shape;2357;p6"/>
            <p:cNvPicPr preferRelativeResize="0"/>
            <p:nvPr/>
          </p:nvPicPr>
          <p:blipFill rotWithShape="1">
            <a:blip r:embed="rId64">
              <a:alphaModFix/>
            </a:blip>
            <a:srcRect/>
            <a:stretch/>
          </p:blipFill>
          <p:spPr>
            <a:xfrm>
              <a:off x="9092455" y="2452027"/>
              <a:ext cx="16962" cy="154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8" name="Google Shape;2358;p6"/>
            <p:cNvPicPr preferRelativeResize="0"/>
            <p:nvPr/>
          </p:nvPicPr>
          <p:blipFill rotWithShape="1">
            <a:blip r:embed="rId65">
              <a:alphaModFix/>
            </a:blip>
            <a:srcRect/>
            <a:stretch/>
          </p:blipFill>
          <p:spPr>
            <a:xfrm>
              <a:off x="8932252" y="2537103"/>
              <a:ext cx="157295" cy="651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9" name="Google Shape;2359;p6"/>
            <p:cNvPicPr preferRelativeResize="0"/>
            <p:nvPr/>
          </p:nvPicPr>
          <p:blipFill rotWithShape="1">
            <a:blip r:embed="rId66">
              <a:alphaModFix/>
            </a:blip>
            <a:srcRect/>
            <a:stretch/>
          </p:blipFill>
          <p:spPr>
            <a:xfrm>
              <a:off x="9106262" y="2423918"/>
              <a:ext cx="5815" cy="593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0" name="Google Shape;2360;p6"/>
            <p:cNvPicPr preferRelativeResize="0"/>
            <p:nvPr/>
          </p:nvPicPr>
          <p:blipFill rotWithShape="1">
            <a:blip r:embed="rId67">
              <a:alphaModFix/>
            </a:blip>
            <a:srcRect/>
            <a:stretch/>
          </p:blipFill>
          <p:spPr>
            <a:xfrm>
              <a:off x="9062883" y="2141808"/>
              <a:ext cx="247939" cy="2360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1" name="Google Shape;2361;p6"/>
            <p:cNvPicPr preferRelativeResize="0"/>
            <p:nvPr/>
          </p:nvPicPr>
          <p:blipFill rotWithShape="1">
            <a:blip r:embed="rId68">
              <a:alphaModFix/>
            </a:blip>
            <a:srcRect/>
            <a:stretch/>
          </p:blipFill>
          <p:spPr>
            <a:xfrm>
              <a:off x="9186245" y="2317034"/>
              <a:ext cx="10661" cy="2093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2" name="Google Shape;2362;p6"/>
            <p:cNvPicPr preferRelativeResize="0"/>
            <p:nvPr/>
          </p:nvPicPr>
          <p:blipFill rotWithShape="1">
            <a:blip r:embed="rId69">
              <a:alphaModFix/>
            </a:blip>
            <a:srcRect/>
            <a:stretch/>
          </p:blipFill>
          <p:spPr>
            <a:xfrm>
              <a:off x="9288036" y="2149077"/>
              <a:ext cx="8485" cy="2838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3" name="Google Shape;2363;p6"/>
            <p:cNvPicPr preferRelativeResize="0"/>
            <p:nvPr/>
          </p:nvPicPr>
          <p:blipFill rotWithShape="1">
            <a:blip r:embed="rId70">
              <a:alphaModFix/>
            </a:blip>
            <a:srcRect/>
            <a:stretch/>
          </p:blipFill>
          <p:spPr>
            <a:xfrm>
              <a:off x="9187214" y="2429003"/>
              <a:ext cx="104461" cy="123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4" name="Google Shape;2364;p6"/>
            <p:cNvPicPr preferRelativeResize="0"/>
            <p:nvPr/>
          </p:nvPicPr>
          <p:blipFill rotWithShape="1">
            <a:blip r:embed="rId71">
              <a:alphaModFix/>
            </a:blip>
            <a:srcRect/>
            <a:stretch/>
          </p:blipFill>
          <p:spPr>
            <a:xfrm>
              <a:off x="9258473" y="2449851"/>
              <a:ext cx="17693" cy="2275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5" name="Google Shape;2365;p6"/>
            <p:cNvPicPr preferRelativeResize="0"/>
            <p:nvPr/>
          </p:nvPicPr>
          <p:blipFill rotWithShape="1">
            <a:blip r:embed="rId72">
              <a:alphaModFix/>
            </a:blip>
            <a:srcRect/>
            <a:stretch/>
          </p:blipFill>
          <p:spPr>
            <a:xfrm>
              <a:off x="8499384" y="1643990"/>
              <a:ext cx="154140" cy="154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6" name="Google Shape;2366;p6"/>
            <p:cNvPicPr preferRelativeResize="0"/>
            <p:nvPr/>
          </p:nvPicPr>
          <p:blipFill rotWithShape="1">
            <a:blip r:embed="rId73">
              <a:alphaModFix/>
            </a:blip>
            <a:srcRect/>
            <a:stretch/>
          </p:blipFill>
          <p:spPr>
            <a:xfrm>
              <a:off x="8439518" y="1662168"/>
              <a:ext cx="190012" cy="470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7" name="Google Shape;2367;p6"/>
            <p:cNvPicPr preferRelativeResize="0"/>
            <p:nvPr/>
          </p:nvPicPr>
          <p:blipFill rotWithShape="1">
            <a:blip r:embed="rId74">
              <a:alphaModFix/>
            </a:blip>
            <a:srcRect/>
            <a:stretch/>
          </p:blipFill>
          <p:spPr>
            <a:xfrm>
              <a:off x="8606753" y="1533713"/>
              <a:ext cx="25932" cy="1366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8" name="Google Shape;2368;p6"/>
            <p:cNvPicPr preferRelativeResize="0"/>
            <p:nvPr/>
          </p:nvPicPr>
          <p:blipFill rotWithShape="1">
            <a:blip r:embed="rId75">
              <a:alphaModFix/>
            </a:blip>
            <a:srcRect/>
            <a:stretch/>
          </p:blipFill>
          <p:spPr>
            <a:xfrm>
              <a:off x="8444127" y="1569101"/>
              <a:ext cx="160440" cy="644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9" name="Google Shape;2369;p6"/>
            <p:cNvPicPr preferRelativeResize="0"/>
            <p:nvPr/>
          </p:nvPicPr>
          <p:blipFill rotWithShape="1">
            <a:blip r:embed="rId76">
              <a:alphaModFix/>
            </a:blip>
            <a:srcRect/>
            <a:stretch/>
          </p:blipFill>
          <p:spPr>
            <a:xfrm>
              <a:off x="8287801" y="1447915"/>
              <a:ext cx="166265" cy="2641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70" name="Google Shape;2370;p6"/>
            <p:cNvPicPr preferRelativeResize="0"/>
            <p:nvPr/>
          </p:nvPicPr>
          <p:blipFill rotWithShape="1">
            <a:blip r:embed="rId77">
              <a:alphaModFix/>
            </a:blip>
            <a:srcRect/>
            <a:stretch/>
          </p:blipFill>
          <p:spPr>
            <a:xfrm>
              <a:off x="8363175" y="1667746"/>
              <a:ext cx="36356" cy="1696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71" name="Google Shape;2371;p6"/>
            <p:cNvPicPr preferRelativeResize="0"/>
            <p:nvPr/>
          </p:nvPicPr>
          <p:blipFill rotWithShape="1">
            <a:blip r:embed="rId78">
              <a:alphaModFix/>
            </a:blip>
            <a:srcRect/>
            <a:stretch/>
          </p:blipFill>
          <p:spPr>
            <a:xfrm>
              <a:off x="8145292" y="1573225"/>
              <a:ext cx="220553" cy="414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72" name="Google Shape;2372;p6"/>
            <p:cNvPicPr preferRelativeResize="0"/>
            <p:nvPr/>
          </p:nvPicPr>
          <p:blipFill rotWithShape="1">
            <a:blip r:embed="rId79">
              <a:alphaModFix/>
            </a:blip>
            <a:srcRect/>
            <a:stretch/>
          </p:blipFill>
          <p:spPr>
            <a:xfrm>
              <a:off x="8067979" y="1514813"/>
              <a:ext cx="149294" cy="601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73" name="Google Shape;2373;p6"/>
            <p:cNvPicPr preferRelativeResize="0"/>
            <p:nvPr/>
          </p:nvPicPr>
          <p:blipFill rotWithShape="1">
            <a:blip r:embed="rId80">
              <a:alphaModFix/>
            </a:blip>
            <a:srcRect/>
            <a:stretch/>
          </p:blipFill>
          <p:spPr>
            <a:xfrm>
              <a:off x="8073795" y="1617326"/>
              <a:ext cx="59618" cy="192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74" name="Google Shape;2374;p6"/>
            <p:cNvPicPr preferRelativeResize="0"/>
            <p:nvPr/>
          </p:nvPicPr>
          <p:blipFill rotWithShape="1">
            <a:blip r:embed="rId81">
              <a:alphaModFix/>
            </a:blip>
            <a:srcRect/>
            <a:stretch/>
          </p:blipFill>
          <p:spPr>
            <a:xfrm>
              <a:off x="7976128" y="1676470"/>
              <a:ext cx="124330" cy="1010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75" name="Google Shape;2375;p6"/>
            <p:cNvPicPr preferRelativeResize="0"/>
            <p:nvPr/>
          </p:nvPicPr>
          <p:blipFill rotWithShape="1">
            <a:blip r:embed="rId82">
              <a:alphaModFix/>
            </a:blip>
            <a:srcRect/>
            <a:stretch/>
          </p:blipFill>
          <p:spPr>
            <a:xfrm>
              <a:off x="7985574" y="1629689"/>
              <a:ext cx="104461" cy="356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76" name="Google Shape;2376;p6"/>
            <p:cNvPicPr preferRelativeResize="0"/>
            <p:nvPr/>
          </p:nvPicPr>
          <p:blipFill rotWithShape="1">
            <a:blip r:embed="rId83">
              <a:alphaModFix/>
            </a:blip>
            <a:srcRect/>
            <a:stretch/>
          </p:blipFill>
          <p:spPr>
            <a:xfrm>
              <a:off x="8021683" y="1516267"/>
              <a:ext cx="71496" cy="168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77" name="Google Shape;2377;p6"/>
            <p:cNvPicPr preferRelativeResize="0"/>
            <p:nvPr/>
          </p:nvPicPr>
          <p:blipFill rotWithShape="1">
            <a:blip r:embed="rId84">
              <a:alphaModFix/>
            </a:blip>
            <a:srcRect/>
            <a:stretch/>
          </p:blipFill>
          <p:spPr>
            <a:xfrm>
              <a:off x="7829979" y="1507059"/>
              <a:ext cx="223945" cy="1243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78" name="Google Shape;2378;p6"/>
            <p:cNvPicPr preferRelativeResize="0"/>
            <p:nvPr/>
          </p:nvPicPr>
          <p:blipFill rotWithShape="1">
            <a:blip r:embed="rId85">
              <a:alphaModFix/>
            </a:blip>
            <a:srcRect/>
            <a:stretch/>
          </p:blipFill>
          <p:spPr>
            <a:xfrm>
              <a:off x="8139476" y="1449854"/>
              <a:ext cx="277511" cy="276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79" name="Google Shape;2379;p6"/>
            <p:cNvPicPr preferRelativeResize="0"/>
            <p:nvPr/>
          </p:nvPicPr>
          <p:blipFill rotWithShape="1">
            <a:blip r:embed="rId86">
              <a:alphaModFix/>
            </a:blip>
            <a:srcRect/>
            <a:stretch/>
          </p:blipFill>
          <p:spPr>
            <a:xfrm>
              <a:off x="7983150" y="1457370"/>
              <a:ext cx="174988" cy="65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80" name="Google Shape;2380;p6"/>
            <p:cNvPicPr preferRelativeResize="0"/>
            <p:nvPr/>
          </p:nvPicPr>
          <p:blipFill rotWithShape="1">
            <a:blip r:embed="rId87">
              <a:alphaModFix/>
            </a:blip>
            <a:srcRect/>
            <a:stretch/>
          </p:blipFill>
          <p:spPr>
            <a:xfrm>
              <a:off x="8059978" y="1484519"/>
              <a:ext cx="91613" cy="188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81" name="Google Shape;2381;p6"/>
            <p:cNvPicPr preferRelativeResize="0"/>
            <p:nvPr/>
          </p:nvPicPr>
          <p:blipFill rotWithShape="1">
            <a:blip r:embed="rId88">
              <a:alphaModFix/>
            </a:blip>
            <a:srcRect/>
            <a:stretch/>
          </p:blipFill>
          <p:spPr>
            <a:xfrm>
              <a:off x="8048109" y="1810009"/>
              <a:ext cx="25932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82" name="Google Shape;2382;p6"/>
            <p:cNvPicPr preferRelativeResize="0"/>
            <p:nvPr/>
          </p:nvPicPr>
          <p:blipFill rotWithShape="1">
            <a:blip r:embed="rId89">
              <a:alphaModFix/>
            </a:blip>
            <a:srcRect/>
            <a:stretch/>
          </p:blipFill>
          <p:spPr>
            <a:xfrm>
              <a:off x="7926192" y="1864059"/>
              <a:ext cx="139601" cy="710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83" name="Google Shape;2383;p6"/>
            <p:cNvPicPr preferRelativeResize="0"/>
            <p:nvPr/>
          </p:nvPicPr>
          <p:blipFill rotWithShape="1">
            <a:blip r:embed="rId90">
              <a:alphaModFix/>
            </a:blip>
            <a:srcRect/>
            <a:stretch/>
          </p:blipFill>
          <p:spPr>
            <a:xfrm>
              <a:off x="8166625" y="1711857"/>
              <a:ext cx="97191" cy="2115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84" name="Google Shape;2384;p6"/>
            <p:cNvPicPr preferRelativeResize="0"/>
            <p:nvPr/>
          </p:nvPicPr>
          <p:blipFill rotWithShape="1">
            <a:blip r:embed="rId91">
              <a:alphaModFix/>
            </a:blip>
            <a:srcRect/>
            <a:stretch/>
          </p:blipFill>
          <p:spPr>
            <a:xfrm>
              <a:off x="8058524" y="1819948"/>
              <a:ext cx="143725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85" name="Google Shape;2385;p6"/>
            <p:cNvPicPr preferRelativeResize="0"/>
            <p:nvPr/>
          </p:nvPicPr>
          <p:blipFill rotWithShape="1">
            <a:blip r:embed="rId92">
              <a:alphaModFix/>
            </a:blip>
            <a:srcRect/>
            <a:stretch/>
          </p:blipFill>
          <p:spPr>
            <a:xfrm>
              <a:off x="8097066" y="1695370"/>
              <a:ext cx="162141" cy="34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86" name="Google Shape;2386;p6"/>
            <p:cNvPicPr preferRelativeResize="0"/>
            <p:nvPr/>
          </p:nvPicPr>
          <p:blipFill rotWithShape="1">
            <a:blip r:embed="rId93">
              <a:alphaModFix/>
            </a:blip>
            <a:srcRect/>
            <a:stretch/>
          </p:blipFill>
          <p:spPr>
            <a:xfrm>
              <a:off x="8224305" y="1789654"/>
              <a:ext cx="68351" cy="2493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87" name="Google Shape;2387;p6"/>
            <p:cNvPicPr preferRelativeResize="0"/>
            <p:nvPr/>
          </p:nvPicPr>
          <p:blipFill rotWithShape="1">
            <a:blip r:embed="rId94">
              <a:alphaModFix/>
            </a:blip>
            <a:srcRect/>
            <a:stretch/>
          </p:blipFill>
          <p:spPr>
            <a:xfrm>
              <a:off x="8092942" y="2056010"/>
              <a:ext cx="134023" cy="845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88" name="Google Shape;2388;p6"/>
            <p:cNvPicPr preferRelativeResize="0"/>
            <p:nvPr/>
          </p:nvPicPr>
          <p:blipFill rotWithShape="1">
            <a:blip r:embed="rId95">
              <a:alphaModFix/>
            </a:blip>
            <a:srcRect/>
            <a:stretch/>
          </p:blipFill>
          <p:spPr>
            <a:xfrm>
              <a:off x="8218974" y="2027169"/>
              <a:ext cx="58649" cy="1902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89" name="Google Shape;2389;p6"/>
            <p:cNvPicPr preferRelativeResize="0"/>
            <p:nvPr/>
          </p:nvPicPr>
          <p:blipFill rotWithShape="1">
            <a:blip r:embed="rId96">
              <a:alphaModFix/>
            </a:blip>
            <a:srcRect/>
            <a:stretch/>
          </p:blipFill>
          <p:spPr>
            <a:xfrm>
              <a:off x="8232297" y="2019900"/>
              <a:ext cx="62042" cy="210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90" name="Google Shape;2390;p6"/>
            <p:cNvPicPr preferRelativeResize="0"/>
            <p:nvPr/>
          </p:nvPicPr>
          <p:blipFill rotWithShape="1">
            <a:blip r:embed="rId97">
              <a:alphaModFix/>
            </a:blip>
            <a:srcRect/>
            <a:stretch/>
          </p:blipFill>
          <p:spPr>
            <a:xfrm>
              <a:off x="8260415" y="2017715"/>
              <a:ext cx="12362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91" name="Google Shape;2391;p6"/>
            <p:cNvPicPr preferRelativeResize="0"/>
            <p:nvPr/>
          </p:nvPicPr>
          <p:blipFill rotWithShape="1">
            <a:blip r:embed="rId98">
              <a:alphaModFix/>
            </a:blip>
            <a:srcRect/>
            <a:stretch/>
          </p:blipFill>
          <p:spPr>
            <a:xfrm>
              <a:off x="8198857" y="1834487"/>
              <a:ext cx="175711" cy="1279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92" name="Google Shape;2392;p6"/>
            <p:cNvPicPr preferRelativeResize="0"/>
            <p:nvPr/>
          </p:nvPicPr>
          <p:blipFill rotWithShape="1">
            <a:blip r:embed="rId99">
              <a:alphaModFix/>
            </a:blip>
            <a:srcRect/>
            <a:stretch/>
          </p:blipFill>
          <p:spPr>
            <a:xfrm>
              <a:off x="8355183" y="1851696"/>
              <a:ext cx="19385" cy="1965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93" name="Google Shape;2393;p6"/>
            <p:cNvPicPr preferRelativeResize="0"/>
            <p:nvPr/>
          </p:nvPicPr>
          <p:blipFill rotWithShape="1">
            <a:blip r:embed="rId100">
              <a:alphaModFix/>
            </a:blip>
            <a:srcRect/>
            <a:stretch/>
          </p:blipFill>
          <p:spPr>
            <a:xfrm>
              <a:off x="8375053" y="2045101"/>
              <a:ext cx="13085" cy="1388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94" name="Google Shape;2394;p6"/>
            <p:cNvPicPr preferRelativeResize="0"/>
            <p:nvPr/>
          </p:nvPicPr>
          <p:blipFill rotWithShape="1">
            <a:blip r:embed="rId101">
              <a:alphaModFix/>
            </a:blip>
            <a:srcRect/>
            <a:stretch/>
          </p:blipFill>
          <p:spPr>
            <a:xfrm>
              <a:off x="8231575" y="2030077"/>
              <a:ext cx="120453" cy="102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95" name="Google Shape;2395;p6"/>
            <p:cNvPicPr preferRelativeResize="0"/>
            <p:nvPr/>
          </p:nvPicPr>
          <p:blipFill rotWithShape="1">
            <a:blip r:embed="rId102">
              <a:alphaModFix/>
            </a:blip>
            <a:srcRect/>
            <a:stretch/>
          </p:blipFill>
          <p:spPr>
            <a:xfrm>
              <a:off x="8314950" y="1815824"/>
              <a:ext cx="199951" cy="66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96" name="Google Shape;2396;p6"/>
            <p:cNvPicPr preferRelativeResize="0"/>
            <p:nvPr/>
          </p:nvPicPr>
          <p:blipFill rotWithShape="1">
            <a:blip r:embed="rId103">
              <a:alphaModFix/>
            </a:blip>
            <a:srcRect/>
            <a:stretch/>
          </p:blipFill>
          <p:spPr>
            <a:xfrm>
              <a:off x="8398325" y="1851696"/>
              <a:ext cx="46771" cy="161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97" name="Google Shape;2397;p6"/>
            <p:cNvPicPr preferRelativeResize="0"/>
            <p:nvPr/>
          </p:nvPicPr>
          <p:blipFill rotWithShape="1">
            <a:blip r:embed="rId104">
              <a:alphaModFix/>
            </a:blip>
            <a:srcRect/>
            <a:stretch/>
          </p:blipFill>
          <p:spPr>
            <a:xfrm>
              <a:off x="8258961" y="1702402"/>
              <a:ext cx="187104" cy="1027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98" name="Google Shape;2398;p6"/>
            <p:cNvPicPr preferRelativeResize="0"/>
            <p:nvPr/>
          </p:nvPicPr>
          <p:blipFill rotWithShape="1">
            <a:blip r:embed="rId105">
              <a:alphaModFix/>
            </a:blip>
            <a:srcRect/>
            <a:stretch/>
          </p:blipFill>
          <p:spPr>
            <a:xfrm>
              <a:off x="8356637" y="1742873"/>
              <a:ext cx="30778" cy="210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99" name="Google Shape;2399;p6"/>
            <p:cNvPicPr preferRelativeResize="0"/>
            <p:nvPr/>
          </p:nvPicPr>
          <p:blipFill rotWithShape="1">
            <a:blip r:embed="rId106">
              <a:alphaModFix/>
            </a:blip>
            <a:srcRect/>
            <a:stretch/>
          </p:blipFill>
          <p:spPr>
            <a:xfrm>
              <a:off x="8347914" y="1780446"/>
              <a:ext cx="155841" cy="492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00" name="Google Shape;2400;p6"/>
            <p:cNvPicPr preferRelativeResize="0"/>
            <p:nvPr/>
          </p:nvPicPr>
          <p:blipFill rotWithShape="1">
            <a:blip r:embed="rId107">
              <a:alphaModFix/>
            </a:blip>
            <a:srcRect/>
            <a:stretch/>
          </p:blipFill>
          <p:spPr>
            <a:xfrm>
              <a:off x="8482422" y="1794016"/>
              <a:ext cx="21570" cy="2283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01" name="Google Shape;2401;p6"/>
            <p:cNvPicPr preferRelativeResize="0"/>
            <p:nvPr/>
          </p:nvPicPr>
          <p:blipFill rotWithShape="1">
            <a:blip r:embed="rId108">
              <a:alphaModFix/>
            </a:blip>
            <a:srcRect/>
            <a:stretch/>
          </p:blipFill>
          <p:spPr>
            <a:xfrm>
              <a:off x="8384023" y="1863812"/>
              <a:ext cx="211829" cy="104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02" name="Google Shape;2402;p6"/>
            <p:cNvPicPr preferRelativeResize="0"/>
            <p:nvPr/>
          </p:nvPicPr>
          <p:blipFill rotWithShape="1">
            <a:blip r:embed="rId109">
              <a:alphaModFix/>
            </a:blip>
            <a:srcRect/>
            <a:stretch/>
          </p:blipFill>
          <p:spPr>
            <a:xfrm>
              <a:off x="8520470" y="1944764"/>
              <a:ext cx="8970" cy="1972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03" name="Google Shape;2403;p6"/>
            <p:cNvPicPr preferRelativeResize="0"/>
            <p:nvPr/>
          </p:nvPicPr>
          <p:blipFill rotWithShape="1">
            <a:blip r:embed="rId110">
              <a:alphaModFix/>
            </a:blip>
            <a:srcRect/>
            <a:stretch/>
          </p:blipFill>
          <p:spPr>
            <a:xfrm>
              <a:off x="8456005" y="1977966"/>
              <a:ext cx="110029" cy="15026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04" name="Google Shape;2404;p6"/>
            <p:cNvPicPr preferRelativeResize="0"/>
            <p:nvPr/>
          </p:nvPicPr>
          <p:blipFill rotWithShape="1">
            <a:blip r:embed="rId111">
              <a:alphaModFix/>
            </a:blip>
            <a:srcRect/>
            <a:stretch/>
          </p:blipFill>
          <p:spPr>
            <a:xfrm>
              <a:off x="8393469" y="1993236"/>
              <a:ext cx="146148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05" name="Google Shape;2405;p6"/>
            <p:cNvPicPr preferRelativeResize="0"/>
            <p:nvPr/>
          </p:nvPicPr>
          <p:blipFill rotWithShape="1">
            <a:blip r:embed="rId112">
              <a:alphaModFix/>
            </a:blip>
            <a:srcRect/>
            <a:stretch/>
          </p:blipFill>
          <p:spPr>
            <a:xfrm>
              <a:off x="8462552" y="2138168"/>
              <a:ext cx="52349" cy="166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06" name="Google Shape;2406;p6"/>
            <p:cNvPicPr preferRelativeResize="0"/>
            <p:nvPr/>
          </p:nvPicPr>
          <p:blipFill rotWithShape="1">
            <a:blip r:embed="rId113">
              <a:alphaModFix/>
            </a:blip>
            <a:srcRect/>
            <a:stretch/>
          </p:blipFill>
          <p:spPr>
            <a:xfrm>
              <a:off x="8307680" y="2164832"/>
              <a:ext cx="220791" cy="69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07" name="Google Shape;2407;p6"/>
            <p:cNvPicPr preferRelativeResize="0"/>
            <p:nvPr/>
          </p:nvPicPr>
          <p:blipFill rotWithShape="1">
            <a:blip r:embed="rId114">
              <a:alphaModFix/>
            </a:blip>
            <a:srcRect/>
            <a:stretch/>
          </p:blipFill>
          <p:spPr>
            <a:xfrm>
              <a:off x="8528956" y="2199488"/>
              <a:ext cx="89912" cy="110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08" name="Google Shape;2408;p6"/>
            <p:cNvPicPr preferRelativeResize="0"/>
            <p:nvPr/>
          </p:nvPicPr>
          <p:blipFill rotWithShape="1">
            <a:blip r:embed="rId115">
              <a:alphaModFix/>
            </a:blip>
            <a:srcRect/>
            <a:stretch/>
          </p:blipFill>
          <p:spPr>
            <a:xfrm>
              <a:off x="8376754" y="2171370"/>
              <a:ext cx="223945" cy="860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09" name="Google Shape;2409;p6"/>
            <p:cNvPicPr preferRelativeResize="0"/>
            <p:nvPr/>
          </p:nvPicPr>
          <p:blipFill rotWithShape="1">
            <a:blip r:embed="rId116">
              <a:alphaModFix/>
            </a:blip>
            <a:srcRect/>
            <a:stretch/>
          </p:blipFill>
          <p:spPr>
            <a:xfrm>
              <a:off x="8598030" y="2252807"/>
              <a:ext cx="27386" cy="2195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10" name="Google Shape;2410;p6"/>
            <p:cNvPicPr preferRelativeResize="0"/>
            <p:nvPr/>
          </p:nvPicPr>
          <p:blipFill rotWithShape="1">
            <a:blip r:embed="rId117">
              <a:alphaModFix/>
            </a:blip>
            <a:srcRect/>
            <a:stretch/>
          </p:blipFill>
          <p:spPr>
            <a:xfrm>
              <a:off x="8364629" y="2356783"/>
              <a:ext cx="244784" cy="1105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11" name="Google Shape;2411;p6"/>
            <p:cNvPicPr preferRelativeResize="0"/>
            <p:nvPr/>
          </p:nvPicPr>
          <p:blipFill rotWithShape="1">
            <a:blip r:embed="rId118">
              <a:alphaModFix/>
            </a:blip>
            <a:srcRect/>
            <a:stretch/>
          </p:blipFill>
          <p:spPr>
            <a:xfrm>
              <a:off x="8294101" y="2465121"/>
              <a:ext cx="79497" cy="1061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12" name="Google Shape;2412;p6"/>
            <p:cNvPicPr preferRelativeResize="0"/>
            <p:nvPr/>
          </p:nvPicPr>
          <p:blipFill rotWithShape="1">
            <a:blip r:embed="rId119">
              <a:alphaModFix/>
            </a:blip>
            <a:srcRect/>
            <a:stretch/>
          </p:blipFill>
          <p:spPr>
            <a:xfrm>
              <a:off x="8209282" y="2438942"/>
              <a:ext cx="149294" cy="506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13" name="Google Shape;2413;p6"/>
            <p:cNvPicPr preferRelativeResize="0"/>
            <p:nvPr/>
          </p:nvPicPr>
          <p:blipFill rotWithShape="1">
            <a:blip r:embed="rId120">
              <a:alphaModFix/>
            </a:blip>
            <a:srcRect/>
            <a:stretch/>
          </p:blipFill>
          <p:spPr>
            <a:xfrm>
              <a:off x="8533080" y="2320674"/>
              <a:ext cx="193404" cy="911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14" name="Google Shape;2414;p6"/>
            <p:cNvPicPr preferRelativeResize="0"/>
            <p:nvPr/>
          </p:nvPicPr>
          <p:blipFill rotWithShape="1">
            <a:blip r:embed="rId121">
              <a:alphaModFix/>
            </a:blip>
            <a:srcRect/>
            <a:stretch/>
          </p:blipFill>
          <p:spPr>
            <a:xfrm>
              <a:off x="8634871" y="2328665"/>
              <a:ext cx="59618" cy="1805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15" name="Google Shape;2415;p6"/>
            <p:cNvPicPr preferRelativeResize="0"/>
            <p:nvPr/>
          </p:nvPicPr>
          <p:blipFill rotWithShape="1">
            <a:blip r:embed="rId122">
              <a:alphaModFix/>
            </a:blip>
            <a:srcRect/>
            <a:stretch/>
          </p:blipFill>
          <p:spPr>
            <a:xfrm>
              <a:off x="8581067" y="2389263"/>
              <a:ext cx="30778" cy="189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16" name="Google Shape;2416;p6"/>
            <p:cNvPicPr preferRelativeResize="0"/>
            <p:nvPr/>
          </p:nvPicPr>
          <p:blipFill rotWithShape="1">
            <a:blip r:embed="rId123">
              <a:alphaModFix/>
            </a:blip>
            <a:srcRect/>
            <a:stretch/>
          </p:blipFill>
          <p:spPr>
            <a:xfrm>
              <a:off x="8542525" y="2415917"/>
              <a:ext cx="174257" cy="794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17" name="Google Shape;2417;p6"/>
            <p:cNvPicPr preferRelativeResize="0"/>
            <p:nvPr/>
          </p:nvPicPr>
          <p:blipFill rotWithShape="1">
            <a:blip r:embed="rId124">
              <a:alphaModFix/>
            </a:blip>
            <a:srcRect/>
            <a:stretch/>
          </p:blipFill>
          <p:spPr>
            <a:xfrm>
              <a:off x="8668557" y="2418103"/>
              <a:ext cx="16239" cy="1388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18" name="Google Shape;2418;p6"/>
            <p:cNvPicPr preferRelativeResize="0"/>
            <p:nvPr/>
          </p:nvPicPr>
          <p:blipFill rotWithShape="1">
            <a:blip r:embed="rId125">
              <a:alphaModFix/>
            </a:blip>
            <a:srcRect/>
            <a:stretch/>
          </p:blipFill>
          <p:spPr>
            <a:xfrm>
              <a:off x="8606031" y="2436034"/>
              <a:ext cx="216676" cy="918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19" name="Google Shape;2419;p6"/>
            <p:cNvPicPr preferRelativeResize="0"/>
            <p:nvPr/>
          </p:nvPicPr>
          <p:blipFill rotWithShape="1">
            <a:blip r:embed="rId126">
              <a:alphaModFix/>
            </a:blip>
            <a:srcRect/>
            <a:stretch/>
          </p:blipFill>
          <p:spPr>
            <a:xfrm>
              <a:off x="8785372" y="2443304"/>
              <a:ext cx="14785" cy="1539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20" name="Google Shape;2420;p6"/>
            <p:cNvPicPr preferRelativeResize="0"/>
            <p:nvPr/>
          </p:nvPicPr>
          <p:blipFill rotWithShape="1">
            <a:blip r:embed="rId127">
              <a:alphaModFix/>
            </a:blip>
            <a:srcRect/>
            <a:stretch/>
          </p:blipFill>
          <p:spPr>
            <a:xfrm>
              <a:off x="8742962" y="2434096"/>
              <a:ext cx="133301" cy="550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21" name="Google Shape;2421;p6"/>
            <p:cNvPicPr preferRelativeResize="0"/>
            <p:nvPr/>
          </p:nvPicPr>
          <p:blipFill rotWithShape="1">
            <a:blip r:embed="rId128">
              <a:alphaModFix/>
            </a:blip>
            <a:srcRect/>
            <a:stretch/>
          </p:blipFill>
          <p:spPr>
            <a:xfrm>
              <a:off x="8843299" y="2452027"/>
              <a:ext cx="21808" cy="1805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22" name="Google Shape;2422;p6"/>
            <p:cNvPicPr preferRelativeResize="0"/>
            <p:nvPr/>
          </p:nvPicPr>
          <p:blipFill rotWithShape="1">
            <a:blip r:embed="rId129">
              <a:alphaModFix/>
            </a:blip>
            <a:srcRect/>
            <a:stretch/>
          </p:blipFill>
          <p:spPr>
            <a:xfrm>
              <a:off x="8710245" y="2527163"/>
              <a:ext cx="149294" cy="802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23" name="Google Shape;2423;p6"/>
            <p:cNvPicPr preferRelativeResize="0"/>
            <p:nvPr/>
          </p:nvPicPr>
          <p:blipFill rotWithShape="1">
            <a:blip r:embed="rId130">
              <a:alphaModFix/>
            </a:blip>
            <a:srcRect/>
            <a:stretch/>
          </p:blipFill>
          <p:spPr>
            <a:xfrm>
              <a:off x="8838453" y="2422465"/>
              <a:ext cx="154140" cy="153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24" name="Google Shape;2424;p6"/>
            <p:cNvPicPr preferRelativeResize="0"/>
            <p:nvPr/>
          </p:nvPicPr>
          <p:blipFill rotWithShape="1">
            <a:blip r:embed="rId131">
              <a:alphaModFix/>
            </a:blip>
            <a:srcRect/>
            <a:stretch/>
          </p:blipFill>
          <p:spPr>
            <a:xfrm>
              <a:off x="8868024" y="2508263"/>
              <a:ext cx="32964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25" name="Google Shape;2425;p6"/>
            <p:cNvPicPr preferRelativeResize="0"/>
            <p:nvPr/>
          </p:nvPicPr>
          <p:blipFill rotWithShape="1">
            <a:blip r:embed="rId132">
              <a:alphaModFix/>
            </a:blip>
            <a:srcRect/>
            <a:stretch/>
          </p:blipFill>
          <p:spPr>
            <a:xfrm>
              <a:off x="8369475" y="2254992"/>
              <a:ext cx="153418" cy="896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26" name="Google Shape;2426;p6"/>
            <p:cNvPicPr preferRelativeResize="0"/>
            <p:nvPr/>
          </p:nvPicPr>
          <p:blipFill rotWithShape="1">
            <a:blip r:embed="rId133">
              <a:alphaModFix/>
            </a:blip>
            <a:srcRect/>
            <a:stretch/>
          </p:blipFill>
          <p:spPr>
            <a:xfrm>
              <a:off x="8291678" y="2263716"/>
              <a:ext cx="77312" cy="153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27" name="Google Shape;2427;p6"/>
            <p:cNvPicPr preferRelativeResize="0"/>
            <p:nvPr/>
          </p:nvPicPr>
          <p:blipFill rotWithShape="1">
            <a:blip r:embed="rId134">
              <a:alphaModFix/>
            </a:blip>
            <a:srcRect/>
            <a:stretch/>
          </p:blipFill>
          <p:spPr>
            <a:xfrm>
              <a:off x="8742230" y="1803461"/>
              <a:ext cx="259086" cy="1020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28" name="Google Shape;2428;p6"/>
            <p:cNvPicPr preferRelativeResize="0"/>
            <p:nvPr/>
          </p:nvPicPr>
          <p:blipFill rotWithShape="1">
            <a:blip r:embed="rId135">
              <a:alphaModFix/>
            </a:blip>
            <a:srcRect/>
            <a:stretch/>
          </p:blipFill>
          <p:spPr>
            <a:xfrm>
              <a:off x="8831183" y="1820670"/>
              <a:ext cx="147840" cy="2021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29" name="Google Shape;2429;p6"/>
            <p:cNvPicPr preferRelativeResize="0"/>
            <p:nvPr/>
          </p:nvPicPr>
          <p:blipFill rotWithShape="1">
            <a:blip r:embed="rId136">
              <a:alphaModFix/>
            </a:blip>
            <a:srcRect/>
            <a:stretch/>
          </p:blipFill>
          <p:spPr>
            <a:xfrm>
              <a:off x="8665403" y="2010445"/>
              <a:ext cx="184681" cy="40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30" name="Google Shape;2430;p6"/>
            <p:cNvPicPr preferRelativeResize="0"/>
            <p:nvPr/>
          </p:nvPicPr>
          <p:blipFill rotWithShape="1">
            <a:blip r:embed="rId137">
              <a:alphaModFix/>
            </a:blip>
            <a:srcRect/>
            <a:stretch/>
          </p:blipFill>
          <p:spPr>
            <a:xfrm>
              <a:off x="8751932" y="2035655"/>
              <a:ext cx="33933" cy="1633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31" name="Google Shape;2431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8692551" y="2117329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32" name="Google Shape;2432;p6"/>
            <p:cNvPicPr preferRelativeResize="0"/>
            <p:nvPr/>
          </p:nvPicPr>
          <p:blipFill rotWithShape="1">
            <a:blip r:embed="rId138">
              <a:alphaModFix/>
            </a:blip>
            <a:srcRect/>
            <a:stretch/>
          </p:blipFill>
          <p:spPr>
            <a:xfrm>
              <a:off x="8471275" y="2099389"/>
              <a:ext cx="226121" cy="794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33" name="Google Shape;2433;p6"/>
            <p:cNvPicPr preferRelativeResize="0"/>
            <p:nvPr/>
          </p:nvPicPr>
          <p:blipFill rotWithShape="1">
            <a:blip r:embed="rId139">
              <a:alphaModFix/>
            </a:blip>
            <a:srcRect/>
            <a:stretch/>
          </p:blipFill>
          <p:spPr>
            <a:xfrm>
              <a:off x="8491392" y="1938463"/>
              <a:ext cx="216676" cy="630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34" name="Google Shape;2434;p6"/>
            <p:cNvPicPr preferRelativeResize="0"/>
            <p:nvPr/>
          </p:nvPicPr>
          <p:blipFill rotWithShape="1">
            <a:blip r:embed="rId140">
              <a:alphaModFix/>
            </a:blip>
            <a:srcRect/>
            <a:stretch/>
          </p:blipFill>
          <p:spPr>
            <a:xfrm>
              <a:off x="8444858" y="2003413"/>
              <a:ext cx="21086" cy="1711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35" name="Google Shape;2435;p6"/>
            <p:cNvPicPr preferRelativeResize="0"/>
            <p:nvPr/>
          </p:nvPicPr>
          <p:blipFill rotWithShape="1">
            <a:blip r:embed="rId141">
              <a:alphaModFix/>
            </a:blip>
            <a:srcRect/>
            <a:stretch/>
          </p:blipFill>
          <p:spPr>
            <a:xfrm>
              <a:off x="8100943" y="2180825"/>
              <a:ext cx="164564" cy="40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36" name="Google Shape;2436;p6"/>
            <p:cNvPicPr preferRelativeResize="0"/>
            <p:nvPr/>
          </p:nvPicPr>
          <p:blipFill rotWithShape="1">
            <a:blip r:embed="rId142">
              <a:alphaModFix/>
            </a:blip>
            <a:srcRect/>
            <a:stretch/>
          </p:blipFill>
          <p:spPr>
            <a:xfrm>
              <a:off x="8121060" y="2129445"/>
              <a:ext cx="244784" cy="622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37" name="Google Shape;2437;p6"/>
            <p:cNvPicPr preferRelativeResize="0"/>
            <p:nvPr/>
          </p:nvPicPr>
          <p:blipFill rotWithShape="1">
            <a:blip r:embed="rId143">
              <a:alphaModFix/>
            </a:blip>
            <a:srcRect/>
            <a:stretch/>
          </p:blipFill>
          <p:spPr>
            <a:xfrm>
              <a:off x="8132207" y="2123867"/>
              <a:ext cx="78044" cy="2268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38" name="Google Shape;2438;p6"/>
            <p:cNvPicPr preferRelativeResize="0"/>
            <p:nvPr/>
          </p:nvPicPr>
          <p:blipFill rotWithShape="1">
            <a:blip r:embed="rId144">
              <a:alphaModFix/>
            </a:blip>
            <a:srcRect/>
            <a:stretch/>
          </p:blipFill>
          <p:spPr>
            <a:xfrm>
              <a:off x="7851550" y="2214759"/>
              <a:ext cx="263210" cy="1083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39" name="Google Shape;2439;p6"/>
            <p:cNvPicPr preferRelativeResize="0"/>
            <p:nvPr/>
          </p:nvPicPr>
          <p:blipFill rotWithShape="1">
            <a:blip r:embed="rId145">
              <a:alphaModFix/>
            </a:blip>
            <a:srcRect/>
            <a:stretch/>
          </p:blipFill>
          <p:spPr>
            <a:xfrm>
              <a:off x="7681654" y="1957126"/>
              <a:ext cx="609548" cy="22685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40" name="Google Shape;2440;p6"/>
            <p:cNvPicPr preferRelativeResize="0"/>
            <p:nvPr/>
          </p:nvPicPr>
          <p:blipFill rotWithShape="1">
            <a:blip r:embed="rId146">
              <a:alphaModFix/>
            </a:blip>
            <a:srcRect/>
            <a:stretch/>
          </p:blipFill>
          <p:spPr>
            <a:xfrm>
              <a:off x="7716310" y="1873505"/>
              <a:ext cx="316766" cy="1221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41" name="Google Shape;2441;p6"/>
            <p:cNvPicPr preferRelativeResize="0"/>
            <p:nvPr/>
          </p:nvPicPr>
          <p:blipFill rotWithShape="1">
            <a:blip r:embed="rId147">
              <a:alphaModFix/>
            </a:blip>
            <a:srcRect/>
            <a:stretch/>
          </p:blipFill>
          <p:spPr>
            <a:xfrm>
              <a:off x="7641659" y="1727603"/>
              <a:ext cx="442798" cy="1345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42" name="Google Shape;2442;p6"/>
            <p:cNvPicPr preferRelativeResize="0"/>
            <p:nvPr/>
          </p:nvPicPr>
          <p:blipFill rotWithShape="1">
            <a:blip r:embed="rId148">
              <a:alphaModFix/>
            </a:blip>
            <a:srcRect/>
            <a:stretch/>
          </p:blipFill>
          <p:spPr>
            <a:xfrm>
              <a:off x="7555138" y="1580494"/>
              <a:ext cx="381725" cy="1618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43" name="Google Shape;2443;p6"/>
            <p:cNvPicPr preferRelativeResize="0"/>
            <p:nvPr/>
          </p:nvPicPr>
          <p:blipFill rotWithShape="1">
            <a:blip r:embed="rId149">
              <a:alphaModFix/>
            </a:blip>
            <a:srcRect/>
            <a:stretch/>
          </p:blipFill>
          <p:spPr>
            <a:xfrm>
              <a:off x="7190384" y="1455669"/>
              <a:ext cx="888504" cy="3414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44" name="Google Shape;2444;p6"/>
            <p:cNvPicPr preferRelativeResize="0"/>
            <p:nvPr/>
          </p:nvPicPr>
          <p:blipFill rotWithShape="1">
            <a:blip r:embed="rId150">
              <a:alphaModFix/>
            </a:blip>
            <a:srcRect/>
            <a:stretch/>
          </p:blipFill>
          <p:spPr>
            <a:xfrm>
              <a:off x="6876031" y="1780446"/>
              <a:ext cx="1007751" cy="461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45" name="Google Shape;2445;p6"/>
            <p:cNvPicPr preferRelativeResize="0"/>
            <p:nvPr/>
          </p:nvPicPr>
          <p:blipFill rotWithShape="1">
            <a:blip r:embed="rId151">
              <a:alphaModFix/>
            </a:blip>
            <a:srcRect/>
            <a:stretch/>
          </p:blipFill>
          <p:spPr>
            <a:xfrm>
              <a:off x="7167112" y="1882722"/>
              <a:ext cx="826699" cy="3645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46" name="Google Shape;2446;p6"/>
            <p:cNvPicPr preferRelativeResize="0"/>
            <p:nvPr/>
          </p:nvPicPr>
          <p:blipFill rotWithShape="1">
            <a:blip r:embed="rId152">
              <a:alphaModFix/>
            </a:blip>
            <a:srcRect/>
            <a:stretch/>
          </p:blipFill>
          <p:spPr>
            <a:xfrm>
              <a:off x="7104586" y="2076849"/>
              <a:ext cx="1030291" cy="5765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47" name="Google Shape;2447;p6"/>
            <p:cNvPicPr preferRelativeResize="0"/>
            <p:nvPr/>
          </p:nvPicPr>
          <p:blipFill rotWithShape="1">
            <a:blip r:embed="rId153">
              <a:alphaModFix/>
            </a:blip>
            <a:srcRect/>
            <a:stretch/>
          </p:blipFill>
          <p:spPr>
            <a:xfrm>
              <a:off x="7116702" y="2302011"/>
              <a:ext cx="982303" cy="6025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48" name="Google Shape;2448;p6"/>
            <p:cNvPicPr preferRelativeResize="0"/>
            <p:nvPr/>
          </p:nvPicPr>
          <p:blipFill rotWithShape="1">
            <a:blip r:embed="rId154">
              <a:alphaModFix/>
            </a:blip>
            <a:srcRect/>
            <a:stretch/>
          </p:blipFill>
          <p:spPr>
            <a:xfrm>
              <a:off x="7981459" y="2379076"/>
              <a:ext cx="562282" cy="6495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49" name="Google Shape;2449;p6"/>
            <p:cNvPicPr preferRelativeResize="0"/>
            <p:nvPr/>
          </p:nvPicPr>
          <p:blipFill rotWithShape="1">
            <a:blip r:embed="rId155">
              <a:alphaModFix/>
            </a:blip>
            <a:srcRect/>
            <a:stretch/>
          </p:blipFill>
          <p:spPr>
            <a:xfrm>
              <a:off x="8424010" y="2588968"/>
              <a:ext cx="365001" cy="541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50" name="Google Shape;2450;p6"/>
            <p:cNvPicPr preferRelativeResize="0"/>
            <p:nvPr/>
          </p:nvPicPr>
          <p:blipFill rotWithShape="1">
            <a:blip r:embed="rId156">
              <a:alphaModFix/>
            </a:blip>
            <a:srcRect/>
            <a:stretch/>
          </p:blipFill>
          <p:spPr>
            <a:xfrm>
              <a:off x="8705398" y="2702390"/>
              <a:ext cx="294473" cy="53489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51" name="Google Shape;2451;p6"/>
            <p:cNvPicPr preferRelativeResize="0"/>
            <p:nvPr/>
          </p:nvPicPr>
          <p:blipFill rotWithShape="1">
            <a:blip r:embed="rId157">
              <a:alphaModFix/>
            </a:blip>
            <a:srcRect/>
            <a:stretch/>
          </p:blipFill>
          <p:spPr>
            <a:xfrm>
              <a:off x="8816882" y="2563758"/>
              <a:ext cx="264663" cy="6645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52" name="Google Shape;2452;p6"/>
            <p:cNvPicPr preferRelativeResize="0"/>
            <p:nvPr/>
          </p:nvPicPr>
          <p:blipFill rotWithShape="1">
            <a:blip r:embed="rId158">
              <a:alphaModFix/>
            </a:blip>
            <a:srcRect/>
            <a:stretch/>
          </p:blipFill>
          <p:spPr>
            <a:xfrm>
              <a:off x="8961092" y="2607146"/>
              <a:ext cx="284780" cy="6575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53" name="Google Shape;2453;p6"/>
            <p:cNvPicPr preferRelativeResize="0"/>
            <p:nvPr/>
          </p:nvPicPr>
          <p:blipFill rotWithShape="1">
            <a:blip r:embed="rId159">
              <a:alphaModFix/>
            </a:blip>
            <a:srcRect/>
            <a:stretch/>
          </p:blipFill>
          <p:spPr>
            <a:xfrm>
              <a:off x="8228420" y="2517708"/>
              <a:ext cx="952493" cy="6265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54" name="Google Shape;2454;p6"/>
            <p:cNvPicPr preferRelativeResize="0"/>
            <p:nvPr/>
          </p:nvPicPr>
          <p:blipFill rotWithShape="1">
            <a:blip r:embed="rId160">
              <a:alphaModFix/>
            </a:blip>
            <a:srcRect/>
            <a:stretch/>
          </p:blipFill>
          <p:spPr>
            <a:xfrm>
              <a:off x="7661775" y="2573213"/>
              <a:ext cx="1151229" cy="479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55" name="Google Shape;2455;p6"/>
            <p:cNvPicPr preferRelativeResize="0"/>
            <p:nvPr/>
          </p:nvPicPr>
          <p:blipFill rotWithShape="1">
            <a:blip r:embed="rId161">
              <a:alphaModFix/>
            </a:blip>
            <a:srcRect/>
            <a:stretch/>
          </p:blipFill>
          <p:spPr>
            <a:xfrm>
              <a:off x="7313014" y="2514801"/>
              <a:ext cx="1363781" cy="4612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56" name="Google Shape;2456;p6"/>
            <p:cNvPicPr preferRelativeResize="0"/>
            <p:nvPr/>
          </p:nvPicPr>
          <p:blipFill rotWithShape="1">
            <a:blip r:embed="rId162">
              <a:alphaModFix/>
            </a:blip>
            <a:srcRect/>
            <a:stretch/>
          </p:blipFill>
          <p:spPr>
            <a:xfrm>
              <a:off x="7193529" y="2410102"/>
              <a:ext cx="1355780" cy="360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57" name="Google Shape;2457;p6"/>
            <p:cNvPicPr preferRelativeResize="0"/>
            <p:nvPr/>
          </p:nvPicPr>
          <p:blipFill rotWithShape="1">
            <a:blip r:embed="rId163">
              <a:alphaModFix/>
            </a:blip>
            <a:srcRect/>
            <a:stretch/>
          </p:blipFill>
          <p:spPr>
            <a:xfrm>
              <a:off x="6699836" y="2327212"/>
              <a:ext cx="1473573" cy="3977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58" name="Google Shape;2458;p6"/>
            <p:cNvPicPr preferRelativeResize="0"/>
            <p:nvPr/>
          </p:nvPicPr>
          <p:blipFill rotWithShape="1">
            <a:blip r:embed="rId164">
              <a:alphaModFix/>
            </a:blip>
            <a:srcRect/>
            <a:stretch/>
          </p:blipFill>
          <p:spPr>
            <a:xfrm>
              <a:off x="7005940" y="2197303"/>
              <a:ext cx="949339" cy="3356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59" name="Google Shape;2459;p6"/>
            <p:cNvPicPr preferRelativeResize="0"/>
            <p:nvPr/>
          </p:nvPicPr>
          <p:blipFill rotWithShape="1">
            <a:blip r:embed="rId165">
              <a:alphaModFix/>
            </a:blip>
            <a:srcRect/>
            <a:stretch/>
          </p:blipFill>
          <p:spPr>
            <a:xfrm>
              <a:off x="7048350" y="2034439"/>
              <a:ext cx="972601" cy="3565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60" name="Google Shape;2460;p6"/>
            <p:cNvPicPr preferRelativeResize="0"/>
            <p:nvPr/>
          </p:nvPicPr>
          <p:blipFill rotWithShape="1">
            <a:blip r:embed="rId166">
              <a:alphaModFix/>
            </a:blip>
            <a:srcRect/>
            <a:stretch/>
          </p:blipFill>
          <p:spPr>
            <a:xfrm>
              <a:off x="7052474" y="1861873"/>
              <a:ext cx="1008720" cy="2324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61" name="Google Shape;2461;p6"/>
            <p:cNvPicPr preferRelativeResize="0"/>
            <p:nvPr/>
          </p:nvPicPr>
          <p:blipFill rotWithShape="1">
            <a:blip r:embed="rId167">
              <a:alphaModFix/>
            </a:blip>
            <a:srcRect/>
            <a:stretch/>
          </p:blipFill>
          <p:spPr>
            <a:xfrm>
              <a:off x="6778364" y="1754505"/>
              <a:ext cx="1145651" cy="2615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62" name="Google Shape;2462;p6"/>
            <p:cNvPicPr preferRelativeResize="0"/>
            <p:nvPr/>
          </p:nvPicPr>
          <p:blipFill rotWithShape="1">
            <a:blip r:embed="rId168">
              <a:alphaModFix/>
            </a:blip>
            <a:srcRect/>
            <a:stretch/>
          </p:blipFill>
          <p:spPr>
            <a:xfrm>
              <a:off x="6696443" y="1750874"/>
              <a:ext cx="702368" cy="3010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63" name="Google Shape;2463;p6"/>
            <p:cNvPicPr preferRelativeResize="0"/>
            <p:nvPr/>
          </p:nvPicPr>
          <p:blipFill rotWithShape="1">
            <a:blip r:embed="rId169">
              <a:alphaModFix/>
            </a:blip>
            <a:srcRect/>
            <a:stretch/>
          </p:blipFill>
          <p:spPr>
            <a:xfrm>
              <a:off x="6521701" y="2042925"/>
              <a:ext cx="704792" cy="2937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64" name="Google Shape;2464;p6"/>
            <p:cNvPicPr preferRelativeResize="0"/>
            <p:nvPr/>
          </p:nvPicPr>
          <p:blipFill rotWithShape="1">
            <a:blip r:embed="rId170">
              <a:alphaModFix/>
            </a:blip>
            <a:srcRect/>
            <a:stretch/>
          </p:blipFill>
          <p:spPr>
            <a:xfrm>
              <a:off x="7364879" y="1552376"/>
              <a:ext cx="427043" cy="113231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65" name="Google Shape;2465;p6"/>
            <p:cNvPicPr preferRelativeResize="0"/>
            <p:nvPr/>
          </p:nvPicPr>
          <p:blipFill rotWithShape="1">
            <a:blip r:embed="rId171">
              <a:alphaModFix/>
            </a:blip>
            <a:srcRect/>
            <a:stretch/>
          </p:blipFill>
          <p:spPr>
            <a:xfrm>
              <a:off x="7170267" y="1665076"/>
              <a:ext cx="466069" cy="955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66" name="Google Shape;2466;p6"/>
            <p:cNvPicPr preferRelativeResize="0"/>
            <p:nvPr/>
          </p:nvPicPr>
          <p:blipFill rotWithShape="1">
            <a:blip r:embed="rId172">
              <a:alphaModFix/>
            </a:blip>
            <a:srcRect/>
            <a:stretch/>
          </p:blipFill>
          <p:spPr>
            <a:xfrm>
              <a:off x="6860761" y="1750143"/>
              <a:ext cx="509201" cy="9495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67" name="Google Shape;2467;p6"/>
            <p:cNvPicPr preferRelativeResize="0"/>
            <p:nvPr/>
          </p:nvPicPr>
          <p:blipFill rotWithShape="1">
            <a:blip r:embed="rId173">
              <a:alphaModFix/>
            </a:blip>
            <a:srcRect/>
            <a:stretch/>
          </p:blipFill>
          <p:spPr>
            <a:xfrm>
              <a:off x="6598767" y="1982327"/>
              <a:ext cx="378570" cy="6342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68" name="Google Shape;2468;p6"/>
            <p:cNvPicPr preferRelativeResize="0"/>
            <p:nvPr/>
          </p:nvPicPr>
          <p:blipFill rotWithShape="1">
            <a:blip r:embed="rId174">
              <a:alphaModFix/>
            </a:blip>
            <a:srcRect/>
            <a:stretch/>
          </p:blipFill>
          <p:spPr>
            <a:xfrm>
              <a:off x="7312292" y="1978697"/>
              <a:ext cx="555735" cy="9554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69" name="Google Shape;2469;p6"/>
            <p:cNvPicPr preferRelativeResize="0"/>
            <p:nvPr/>
          </p:nvPicPr>
          <p:blipFill rotWithShape="1">
            <a:blip r:embed="rId175">
              <a:alphaModFix/>
            </a:blip>
            <a:srcRect/>
            <a:stretch/>
          </p:blipFill>
          <p:spPr>
            <a:xfrm>
              <a:off x="7537444" y="2100605"/>
              <a:ext cx="520595" cy="9098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70" name="Google Shape;2470;p6"/>
            <p:cNvPicPr preferRelativeResize="0"/>
            <p:nvPr/>
          </p:nvPicPr>
          <p:blipFill rotWithShape="1">
            <a:blip r:embed="rId176">
              <a:alphaModFix/>
            </a:blip>
            <a:srcRect/>
            <a:stretch/>
          </p:blipFill>
          <p:spPr>
            <a:xfrm>
              <a:off x="7862943" y="2168463"/>
              <a:ext cx="433827" cy="8557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71" name="Google Shape;2471;p6"/>
            <p:cNvPicPr preferRelativeResize="0"/>
            <p:nvPr/>
          </p:nvPicPr>
          <p:blipFill rotWithShape="1">
            <a:blip r:embed="rId177">
              <a:alphaModFix/>
            </a:blip>
            <a:srcRect/>
            <a:stretch/>
          </p:blipFill>
          <p:spPr>
            <a:xfrm>
              <a:off x="8206849" y="2316312"/>
              <a:ext cx="331314" cy="7506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72" name="Google Shape;2472;p6"/>
            <p:cNvPicPr preferRelativeResize="0"/>
            <p:nvPr/>
          </p:nvPicPr>
          <p:blipFill rotWithShape="1">
            <a:blip r:embed="rId178">
              <a:alphaModFix/>
            </a:blip>
            <a:srcRect/>
            <a:stretch/>
          </p:blipFill>
          <p:spPr>
            <a:xfrm>
              <a:off x="8457697" y="2560127"/>
              <a:ext cx="273625" cy="5673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73" name="Google Shape;2473;p6"/>
            <p:cNvPicPr preferRelativeResize="0"/>
            <p:nvPr/>
          </p:nvPicPr>
          <p:blipFill rotWithShape="1">
            <a:blip r:embed="rId179">
              <a:alphaModFix/>
            </a:blip>
            <a:srcRect/>
            <a:stretch/>
          </p:blipFill>
          <p:spPr>
            <a:xfrm>
              <a:off x="8579604" y="2708937"/>
              <a:ext cx="176680" cy="668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74" name="Google Shape;2474;p6"/>
            <p:cNvPicPr preferRelativeResize="0"/>
            <p:nvPr/>
          </p:nvPicPr>
          <p:blipFill rotWithShape="1">
            <a:blip r:embed="rId180">
              <a:alphaModFix/>
            </a:blip>
            <a:srcRect/>
            <a:stretch/>
          </p:blipFill>
          <p:spPr>
            <a:xfrm>
              <a:off x="8390324" y="2822121"/>
              <a:ext cx="712061" cy="3623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75" name="Google Shape;2475;p6"/>
            <p:cNvPicPr preferRelativeResize="0"/>
            <p:nvPr/>
          </p:nvPicPr>
          <p:blipFill rotWithShape="1">
            <a:blip r:embed="rId181">
              <a:alphaModFix/>
            </a:blip>
            <a:srcRect/>
            <a:stretch/>
          </p:blipFill>
          <p:spPr>
            <a:xfrm>
              <a:off x="8483391" y="2982324"/>
              <a:ext cx="570768" cy="2316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76" name="Google Shape;2476;p6"/>
            <p:cNvPicPr preferRelativeResize="0"/>
            <p:nvPr/>
          </p:nvPicPr>
          <p:blipFill rotWithShape="1">
            <a:blip r:embed="rId182">
              <a:alphaModFix/>
            </a:blip>
            <a:srcRect/>
            <a:stretch/>
          </p:blipFill>
          <p:spPr>
            <a:xfrm>
              <a:off x="8582037" y="2722507"/>
              <a:ext cx="591854" cy="2064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77" name="Google Shape;2477;p6"/>
            <p:cNvPicPr preferRelativeResize="0"/>
            <p:nvPr/>
          </p:nvPicPr>
          <p:blipFill rotWithShape="1">
            <a:blip r:embed="rId183">
              <a:alphaModFix/>
            </a:blip>
            <a:srcRect/>
            <a:stretch/>
          </p:blipFill>
          <p:spPr>
            <a:xfrm>
              <a:off x="8376022" y="2573213"/>
              <a:ext cx="723217" cy="2678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78" name="Google Shape;2478;p6"/>
            <p:cNvPicPr preferRelativeResize="0"/>
            <p:nvPr/>
          </p:nvPicPr>
          <p:blipFill rotWithShape="1">
            <a:blip r:embed="rId184">
              <a:alphaModFix/>
            </a:blip>
            <a:srcRect/>
            <a:stretch/>
          </p:blipFill>
          <p:spPr>
            <a:xfrm>
              <a:off x="7539145" y="2543641"/>
              <a:ext cx="1146621" cy="344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79" name="Google Shape;2479;p6"/>
            <p:cNvPicPr preferRelativeResize="0"/>
            <p:nvPr/>
          </p:nvPicPr>
          <p:blipFill rotWithShape="1">
            <a:blip r:embed="rId185">
              <a:alphaModFix/>
            </a:blip>
            <a:srcRect/>
            <a:stretch/>
          </p:blipFill>
          <p:spPr>
            <a:xfrm>
              <a:off x="7351556" y="2467060"/>
              <a:ext cx="1062276" cy="4035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80" name="Google Shape;2480;p6"/>
            <p:cNvPicPr preferRelativeResize="0"/>
            <p:nvPr/>
          </p:nvPicPr>
          <p:blipFill rotWithShape="1">
            <a:blip r:embed="rId186">
              <a:alphaModFix/>
            </a:blip>
            <a:srcRect/>
            <a:stretch/>
          </p:blipFill>
          <p:spPr>
            <a:xfrm>
              <a:off x="7387419" y="2299825"/>
              <a:ext cx="1052831" cy="3039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81" name="Google Shape;2481;p6"/>
            <p:cNvPicPr preferRelativeResize="0"/>
            <p:nvPr/>
          </p:nvPicPr>
          <p:blipFill rotWithShape="1">
            <a:blip r:embed="rId187">
              <a:alphaModFix/>
            </a:blip>
            <a:srcRect/>
            <a:stretch/>
          </p:blipFill>
          <p:spPr>
            <a:xfrm>
              <a:off x="7294598" y="2139622"/>
              <a:ext cx="857240" cy="3097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82" name="Google Shape;2482;p6"/>
            <p:cNvPicPr preferRelativeResize="0"/>
            <p:nvPr/>
          </p:nvPicPr>
          <p:blipFill rotWithShape="1">
            <a:blip r:embed="rId188">
              <a:alphaModFix/>
            </a:blip>
            <a:srcRect/>
            <a:stretch/>
          </p:blipFill>
          <p:spPr>
            <a:xfrm>
              <a:off x="7456493" y="1731727"/>
              <a:ext cx="747448" cy="2392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83" name="Google Shape;2483;p6"/>
            <p:cNvPicPr preferRelativeResize="0"/>
            <p:nvPr/>
          </p:nvPicPr>
          <p:blipFill rotWithShape="1">
            <a:blip r:embed="rId189">
              <a:alphaModFix/>
            </a:blip>
            <a:srcRect/>
            <a:stretch/>
          </p:blipFill>
          <p:spPr>
            <a:xfrm>
              <a:off x="7803562" y="1631143"/>
              <a:ext cx="150994" cy="499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84" name="Google Shape;2484;p6"/>
            <p:cNvPicPr preferRelativeResize="0"/>
            <p:nvPr/>
          </p:nvPicPr>
          <p:blipFill rotWithShape="1">
            <a:blip r:embed="rId190">
              <a:alphaModFix/>
            </a:blip>
            <a:srcRect/>
            <a:stretch/>
          </p:blipFill>
          <p:spPr>
            <a:xfrm>
              <a:off x="6957953" y="1631874"/>
              <a:ext cx="769019" cy="285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85" name="Google Shape;2485;p6"/>
            <p:cNvPicPr preferRelativeResize="0"/>
            <p:nvPr/>
          </p:nvPicPr>
          <p:blipFill rotWithShape="1">
            <a:blip r:embed="rId191">
              <a:alphaModFix/>
            </a:blip>
            <a:srcRect/>
            <a:stretch/>
          </p:blipFill>
          <p:spPr>
            <a:xfrm>
              <a:off x="6658880" y="1892167"/>
              <a:ext cx="837855" cy="3148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86" name="Google Shape;2486;p6"/>
            <p:cNvPicPr preferRelativeResize="0"/>
            <p:nvPr/>
          </p:nvPicPr>
          <p:blipFill rotWithShape="1">
            <a:blip r:embed="rId192">
              <a:alphaModFix/>
            </a:blip>
            <a:srcRect/>
            <a:stretch/>
          </p:blipFill>
          <p:spPr>
            <a:xfrm>
              <a:off x="6581073" y="2099151"/>
              <a:ext cx="784290" cy="361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87" name="Google Shape;2487;p6"/>
            <p:cNvPicPr preferRelativeResize="0"/>
            <p:nvPr/>
          </p:nvPicPr>
          <p:blipFill rotWithShape="1">
            <a:blip r:embed="rId193">
              <a:alphaModFix/>
            </a:blip>
            <a:srcRect/>
            <a:stretch/>
          </p:blipFill>
          <p:spPr>
            <a:xfrm>
              <a:off x="6499399" y="2279708"/>
              <a:ext cx="621417" cy="3170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88" name="Google Shape;2488;p6"/>
            <p:cNvPicPr preferRelativeResize="0"/>
            <p:nvPr/>
          </p:nvPicPr>
          <p:blipFill rotWithShape="1">
            <a:blip r:embed="rId194">
              <a:alphaModFix/>
            </a:blip>
            <a:srcRect/>
            <a:stretch/>
          </p:blipFill>
          <p:spPr>
            <a:xfrm>
              <a:off x="6702990" y="2511893"/>
              <a:ext cx="977457" cy="3856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89" name="Google Shape;2489;p6"/>
            <p:cNvPicPr preferRelativeResize="0"/>
            <p:nvPr/>
          </p:nvPicPr>
          <p:blipFill rotWithShape="1">
            <a:blip r:embed="rId195">
              <a:alphaModFix/>
            </a:blip>
            <a:srcRect/>
            <a:stretch/>
          </p:blipFill>
          <p:spPr>
            <a:xfrm>
              <a:off x="6638031" y="2354598"/>
              <a:ext cx="819430" cy="4258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90" name="Google Shape;2490;p6"/>
            <p:cNvPicPr preferRelativeResize="0"/>
            <p:nvPr/>
          </p:nvPicPr>
          <p:blipFill rotWithShape="1">
            <a:blip r:embed="rId196">
              <a:alphaModFix/>
            </a:blip>
            <a:srcRect/>
            <a:stretch/>
          </p:blipFill>
          <p:spPr>
            <a:xfrm>
              <a:off x="6678997" y="2134538"/>
              <a:ext cx="959031" cy="440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91" name="Google Shape;2491;p6"/>
            <p:cNvPicPr preferRelativeResize="0"/>
            <p:nvPr/>
          </p:nvPicPr>
          <p:blipFill rotWithShape="1">
            <a:blip r:embed="rId197">
              <a:alphaModFix/>
            </a:blip>
            <a:srcRect/>
            <a:stretch/>
          </p:blipFill>
          <p:spPr>
            <a:xfrm>
              <a:off x="7248064" y="2052370"/>
              <a:ext cx="206974" cy="8269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92" name="Google Shape;2492;p6"/>
            <p:cNvPicPr preferRelativeResize="0"/>
            <p:nvPr/>
          </p:nvPicPr>
          <p:blipFill rotWithShape="1">
            <a:blip r:embed="rId198">
              <a:alphaModFix/>
            </a:blip>
            <a:srcRect/>
            <a:stretch/>
          </p:blipFill>
          <p:spPr>
            <a:xfrm>
              <a:off x="6863184" y="1919554"/>
              <a:ext cx="471638" cy="10232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93" name="Google Shape;2493;p6"/>
            <p:cNvPicPr preferRelativeResize="0"/>
            <p:nvPr/>
          </p:nvPicPr>
          <p:blipFill rotWithShape="1">
            <a:blip r:embed="rId199">
              <a:alphaModFix/>
            </a:blip>
            <a:srcRect/>
            <a:stretch/>
          </p:blipFill>
          <p:spPr>
            <a:xfrm>
              <a:off x="6603613" y="1980873"/>
              <a:ext cx="360877" cy="8977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94" name="Google Shape;2494;p6"/>
            <p:cNvPicPr preferRelativeResize="0"/>
            <p:nvPr/>
          </p:nvPicPr>
          <p:blipFill rotWithShape="1">
            <a:blip r:embed="rId200">
              <a:alphaModFix/>
            </a:blip>
            <a:srcRect/>
            <a:stretch/>
          </p:blipFill>
          <p:spPr>
            <a:xfrm>
              <a:off x="7077199" y="2262984"/>
              <a:ext cx="350462" cy="6068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95" name="Google Shape;2495;p6"/>
            <p:cNvPicPr preferRelativeResize="0"/>
            <p:nvPr/>
          </p:nvPicPr>
          <p:blipFill rotWithShape="1">
            <a:blip r:embed="rId201">
              <a:alphaModFix/>
            </a:blip>
            <a:srcRect/>
            <a:stretch/>
          </p:blipFill>
          <p:spPr>
            <a:xfrm>
              <a:off x="7184806" y="2656825"/>
              <a:ext cx="261509" cy="54338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96" name="Google Shape;2496;p6"/>
            <p:cNvPicPr preferRelativeResize="0"/>
            <p:nvPr/>
          </p:nvPicPr>
          <p:blipFill rotWithShape="1">
            <a:blip r:embed="rId202">
              <a:alphaModFix/>
            </a:blip>
            <a:srcRect/>
            <a:stretch/>
          </p:blipFill>
          <p:spPr>
            <a:xfrm>
              <a:off x="7462070" y="2716691"/>
              <a:ext cx="401842" cy="49587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97" name="Google Shape;2497;p6"/>
            <p:cNvPicPr preferRelativeResize="0"/>
            <p:nvPr/>
          </p:nvPicPr>
          <p:blipFill rotWithShape="1">
            <a:blip r:embed="rId203">
              <a:alphaModFix/>
            </a:blip>
            <a:srcRect/>
            <a:stretch/>
          </p:blipFill>
          <p:spPr>
            <a:xfrm>
              <a:off x="7224070" y="3198022"/>
              <a:ext cx="198251" cy="122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98" name="Google Shape;2498;p6"/>
            <p:cNvPicPr preferRelativeResize="0"/>
            <p:nvPr/>
          </p:nvPicPr>
          <p:blipFill rotWithShape="1">
            <a:blip r:embed="rId204">
              <a:alphaModFix/>
            </a:blip>
            <a:srcRect/>
            <a:stretch/>
          </p:blipFill>
          <p:spPr>
            <a:xfrm>
              <a:off x="6893003" y="2842238"/>
              <a:ext cx="535628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99" name="Google Shape;2499;p6"/>
            <p:cNvPicPr preferRelativeResize="0"/>
            <p:nvPr/>
          </p:nvPicPr>
          <p:blipFill rotWithShape="1">
            <a:blip r:embed="rId205">
              <a:alphaModFix/>
            </a:blip>
            <a:srcRect/>
            <a:stretch/>
          </p:blipFill>
          <p:spPr>
            <a:xfrm>
              <a:off x="6867308" y="2612230"/>
              <a:ext cx="383417" cy="1611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00" name="Google Shape;2500;p6"/>
            <p:cNvPicPr preferRelativeResize="0"/>
            <p:nvPr/>
          </p:nvPicPr>
          <p:blipFill rotWithShape="1">
            <a:blip r:embed="rId206">
              <a:alphaModFix/>
            </a:blip>
            <a:srcRect/>
            <a:stretch/>
          </p:blipFill>
          <p:spPr>
            <a:xfrm>
              <a:off x="7221647" y="2803458"/>
              <a:ext cx="631118" cy="4806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01" name="Google Shape;2501;p6"/>
            <p:cNvPicPr preferRelativeResize="0"/>
            <p:nvPr/>
          </p:nvPicPr>
          <p:blipFill rotWithShape="1">
            <a:blip r:embed="rId207">
              <a:alphaModFix/>
            </a:blip>
            <a:srcRect/>
            <a:stretch/>
          </p:blipFill>
          <p:spPr>
            <a:xfrm>
              <a:off x="7556592" y="2944761"/>
              <a:ext cx="428259" cy="3594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02" name="Google Shape;2502;p6"/>
            <p:cNvPicPr preferRelativeResize="0"/>
            <p:nvPr/>
          </p:nvPicPr>
          <p:blipFill rotWithShape="1">
            <a:blip r:embed="rId208">
              <a:alphaModFix/>
            </a:blip>
            <a:srcRect/>
            <a:stretch/>
          </p:blipFill>
          <p:spPr>
            <a:xfrm>
              <a:off x="7793870" y="2938214"/>
              <a:ext cx="52349" cy="4706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03" name="Google Shape;2503;p6"/>
            <p:cNvPicPr preferRelativeResize="0"/>
            <p:nvPr/>
          </p:nvPicPr>
          <p:blipFill rotWithShape="1">
            <a:blip r:embed="rId209">
              <a:alphaModFix/>
            </a:blip>
            <a:srcRect/>
            <a:stretch/>
          </p:blipFill>
          <p:spPr>
            <a:xfrm>
              <a:off x="8141899" y="2989356"/>
              <a:ext cx="163842" cy="4396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04" name="Google Shape;2504;p6"/>
            <p:cNvPicPr preferRelativeResize="0"/>
            <p:nvPr/>
          </p:nvPicPr>
          <p:blipFill rotWithShape="1">
            <a:blip r:embed="rId210">
              <a:alphaModFix/>
            </a:blip>
            <a:srcRect/>
            <a:stretch/>
          </p:blipFill>
          <p:spPr>
            <a:xfrm>
              <a:off x="7821256" y="2963414"/>
              <a:ext cx="441106" cy="272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05" name="Google Shape;2505;p6"/>
            <p:cNvPicPr preferRelativeResize="0"/>
            <p:nvPr/>
          </p:nvPicPr>
          <p:blipFill rotWithShape="1">
            <a:blip r:embed="rId211">
              <a:alphaModFix/>
            </a:blip>
            <a:srcRect/>
            <a:stretch/>
          </p:blipFill>
          <p:spPr>
            <a:xfrm>
              <a:off x="8108935" y="3112233"/>
              <a:ext cx="482062" cy="2353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06" name="Google Shape;2506;p6"/>
            <p:cNvPicPr preferRelativeResize="0"/>
            <p:nvPr/>
          </p:nvPicPr>
          <p:blipFill rotWithShape="1">
            <a:blip r:embed="rId212">
              <a:alphaModFix/>
            </a:blip>
            <a:srcRect/>
            <a:stretch/>
          </p:blipFill>
          <p:spPr>
            <a:xfrm>
              <a:off x="7792416" y="3057214"/>
              <a:ext cx="469946" cy="225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07" name="Google Shape;2507;p6"/>
            <p:cNvPicPr preferRelativeResize="0"/>
            <p:nvPr/>
          </p:nvPicPr>
          <p:blipFill rotWithShape="1">
            <a:blip r:embed="rId213">
              <a:alphaModFix/>
            </a:blip>
            <a:srcRect/>
            <a:stretch/>
          </p:blipFill>
          <p:spPr>
            <a:xfrm>
              <a:off x="8258961" y="2818482"/>
              <a:ext cx="25210" cy="47721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08" name="Google Shape;2508;p6"/>
            <p:cNvPicPr preferRelativeResize="0"/>
            <p:nvPr/>
          </p:nvPicPr>
          <p:blipFill rotWithShape="1">
            <a:blip r:embed="rId214">
              <a:alphaModFix/>
            </a:blip>
            <a:srcRect/>
            <a:stretch/>
          </p:blipFill>
          <p:spPr>
            <a:xfrm>
              <a:off x="8045677" y="2842238"/>
              <a:ext cx="46049" cy="5557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09" name="Google Shape;2509;p6"/>
            <p:cNvPicPr preferRelativeResize="0"/>
            <p:nvPr/>
          </p:nvPicPr>
          <p:blipFill rotWithShape="1">
            <a:blip r:embed="rId215">
              <a:alphaModFix/>
            </a:blip>
            <a:srcRect/>
            <a:stretch/>
          </p:blipFill>
          <p:spPr>
            <a:xfrm>
              <a:off x="8254115" y="3119256"/>
              <a:ext cx="431404" cy="1798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10" name="Google Shape;2510;p6"/>
            <p:cNvPicPr preferRelativeResize="0"/>
            <p:nvPr/>
          </p:nvPicPr>
          <p:blipFill rotWithShape="1">
            <a:blip r:embed="rId216">
              <a:alphaModFix/>
            </a:blip>
            <a:srcRect/>
            <a:stretch/>
          </p:blipFill>
          <p:spPr>
            <a:xfrm>
              <a:off x="7907776" y="2615869"/>
              <a:ext cx="566891" cy="1892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11" name="Google Shape;2511;p6"/>
            <p:cNvPicPr preferRelativeResize="0"/>
            <p:nvPr/>
          </p:nvPicPr>
          <p:blipFill rotWithShape="1">
            <a:blip r:embed="rId217">
              <a:alphaModFix/>
            </a:blip>
            <a:srcRect/>
            <a:stretch/>
          </p:blipFill>
          <p:spPr>
            <a:xfrm>
              <a:off x="7591979" y="2260076"/>
              <a:ext cx="653658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12" name="Google Shape;2512;p6"/>
            <p:cNvPicPr preferRelativeResize="0"/>
            <p:nvPr/>
          </p:nvPicPr>
          <p:blipFill rotWithShape="1">
            <a:blip r:embed="rId218">
              <a:alphaModFix/>
            </a:blip>
            <a:srcRect/>
            <a:stretch/>
          </p:blipFill>
          <p:spPr>
            <a:xfrm>
              <a:off x="7761875" y="1726396"/>
              <a:ext cx="750603" cy="2729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13" name="Google Shape;2513;p6"/>
            <p:cNvPicPr preferRelativeResize="0"/>
            <p:nvPr/>
          </p:nvPicPr>
          <p:blipFill rotWithShape="1">
            <a:blip r:embed="rId219">
              <a:alphaModFix/>
            </a:blip>
            <a:srcRect/>
            <a:stretch/>
          </p:blipFill>
          <p:spPr>
            <a:xfrm>
              <a:off x="7452378" y="1914470"/>
              <a:ext cx="764895" cy="3228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14" name="Google Shape;2514;p6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8452128" y="2053102"/>
              <a:ext cx="237" cy="2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15" name="Google Shape;2515;p6"/>
            <p:cNvPicPr preferRelativeResize="0"/>
            <p:nvPr/>
          </p:nvPicPr>
          <p:blipFill rotWithShape="1">
            <a:blip r:embed="rId220">
              <a:alphaModFix/>
            </a:blip>
            <a:srcRect/>
            <a:stretch/>
          </p:blipFill>
          <p:spPr>
            <a:xfrm>
              <a:off x="7865367" y="2238506"/>
              <a:ext cx="380271" cy="12287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16" name="Google Shape;2516;p6"/>
            <p:cNvPicPr preferRelativeResize="0"/>
            <p:nvPr/>
          </p:nvPicPr>
          <p:blipFill rotWithShape="1">
            <a:blip r:embed="rId221">
              <a:alphaModFix/>
            </a:blip>
            <a:srcRect/>
            <a:stretch/>
          </p:blipFill>
          <p:spPr>
            <a:xfrm>
              <a:off x="7337739" y="2250146"/>
              <a:ext cx="647111" cy="2476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17" name="Google Shape;2517;p6"/>
            <p:cNvPicPr preferRelativeResize="0"/>
            <p:nvPr/>
          </p:nvPicPr>
          <p:blipFill rotWithShape="1">
            <a:blip r:embed="rId222">
              <a:alphaModFix/>
            </a:blip>
            <a:srcRect/>
            <a:stretch/>
          </p:blipFill>
          <p:spPr>
            <a:xfrm>
              <a:off x="7767443" y="2389985"/>
              <a:ext cx="662382" cy="1633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18" name="Google Shape;2518;p6"/>
            <p:cNvPicPr preferRelativeResize="0"/>
            <p:nvPr/>
          </p:nvPicPr>
          <p:blipFill rotWithShape="1">
            <a:blip r:embed="rId223">
              <a:alphaModFix/>
            </a:blip>
            <a:srcRect/>
            <a:stretch/>
          </p:blipFill>
          <p:spPr>
            <a:xfrm>
              <a:off x="8187464" y="2485960"/>
              <a:ext cx="384148" cy="7612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19" name="Google Shape;2519;p6"/>
            <p:cNvPicPr preferRelativeResize="0"/>
            <p:nvPr/>
          </p:nvPicPr>
          <p:blipFill rotWithShape="1">
            <a:blip r:embed="rId224">
              <a:alphaModFix/>
            </a:blip>
            <a:srcRect/>
            <a:stretch/>
          </p:blipFill>
          <p:spPr>
            <a:xfrm>
              <a:off x="8570643" y="2544372"/>
              <a:ext cx="255209" cy="5874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20" name="Google Shape;2520;p6"/>
            <p:cNvPicPr preferRelativeResize="0"/>
            <p:nvPr/>
          </p:nvPicPr>
          <p:blipFill rotWithShape="1">
            <a:blip r:embed="rId225">
              <a:alphaModFix/>
            </a:blip>
            <a:srcRect/>
            <a:stretch/>
          </p:blipFill>
          <p:spPr>
            <a:xfrm>
              <a:off x="8830452" y="2856777"/>
              <a:ext cx="114876" cy="287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21" name="Google Shape;2521;p6"/>
            <p:cNvPicPr preferRelativeResize="0"/>
            <p:nvPr/>
          </p:nvPicPr>
          <p:blipFill rotWithShape="1">
            <a:blip r:embed="rId226">
              <a:alphaModFix/>
            </a:blip>
            <a:srcRect/>
            <a:stretch/>
          </p:blipFill>
          <p:spPr>
            <a:xfrm>
              <a:off x="8847176" y="2850230"/>
              <a:ext cx="229523" cy="46849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22" name="Google Shape;2522;p6"/>
            <p:cNvPicPr preferRelativeResize="0"/>
            <p:nvPr/>
          </p:nvPicPr>
          <p:blipFill rotWithShape="1">
            <a:blip r:embed="rId227">
              <a:alphaModFix/>
            </a:blip>
            <a:srcRect/>
            <a:stretch/>
          </p:blipFill>
          <p:spPr>
            <a:xfrm>
              <a:off x="8369475" y="2853869"/>
              <a:ext cx="238246" cy="4764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23" name="Google Shape;2523;p6"/>
            <p:cNvPicPr preferRelativeResize="0"/>
            <p:nvPr/>
          </p:nvPicPr>
          <p:blipFill rotWithShape="1">
            <a:blip r:embed="rId228">
              <a:alphaModFix/>
            </a:blip>
            <a:srcRect/>
            <a:stretch/>
          </p:blipFill>
          <p:spPr>
            <a:xfrm>
              <a:off x="8246845" y="2860416"/>
              <a:ext cx="243815" cy="339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24" name="Google Shape;2524;p6"/>
            <p:cNvPicPr preferRelativeResize="0"/>
            <p:nvPr/>
          </p:nvPicPr>
          <p:blipFill rotWithShape="1">
            <a:blip r:embed="rId229">
              <a:alphaModFix/>
            </a:blip>
            <a:srcRect/>
            <a:stretch/>
          </p:blipFill>
          <p:spPr>
            <a:xfrm>
              <a:off x="7737149" y="2797643"/>
              <a:ext cx="360877" cy="4122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25" name="Google Shape;2525;p6"/>
            <p:cNvPicPr preferRelativeResize="0"/>
            <p:nvPr/>
          </p:nvPicPr>
          <p:blipFill rotWithShape="1">
            <a:blip r:embed="rId230">
              <a:alphaModFix/>
            </a:blip>
            <a:srcRect/>
            <a:stretch/>
          </p:blipFill>
          <p:spPr>
            <a:xfrm>
              <a:off x="8080095" y="2820667"/>
              <a:ext cx="217398" cy="394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26" name="Google Shape;2526;p6"/>
            <p:cNvPicPr preferRelativeResize="0"/>
            <p:nvPr/>
          </p:nvPicPr>
          <p:blipFill rotWithShape="1">
            <a:blip r:embed="rId231">
              <a:alphaModFix/>
            </a:blip>
            <a:srcRect/>
            <a:stretch/>
          </p:blipFill>
          <p:spPr>
            <a:xfrm>
              <a:off x="7575977" y="2453481"/>
              <a:ext cx="373002" cy="1929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27" name="Google Shape;2527;p6"/>
            <p:cNvPicPr preferRelativeResize="0"/>
            <p:nvPr/>
          </p:nvPicPr>
          <p:blipFill rotWithShape="1">
            <a:blip r:embed="rId232">
              <a:alphaModFix/>
            </a:blip>
            <a:srcRect/>
            <a:stretch/>
          </p:blipFill>
          <p:spPr>
            <a:xfrm>
              <a:off x="7596826" y="2063279"/>
              <a:ext cx="198982" cy="1071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28" name="Google Shape;2528;p6"/>
            <p:cNvPicPr preferRelativeResize="0"/>
            <p:nvPr/>
          </p:nvPicPr>
          <p:blipFill rotWithShape="1">
            <a:blip r:embed="rId233">
              <a:alphaModFix/>
            </a:blip>
            <a:srcRect/>
            <a:stretch/>
          </p:blipFill>
          <p:spPr>
            <a:xfrm>
              <a:off x="7328285" y="2159739"/>
              <a:ext cx="452253" cy="18710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29" name="Google Shape;2529;p6"/>
            <p:cNvPicPr preferRelativeResize="0"/>
            <p:nvPr/>
          </p:nvPicPr>
          <p:blipFill rotWithShape="1">
            <a:blip r:embed="rId234">
              <a:alphaModFix/>
            </a:blip>
            <a:srcRect/>
            <a:stretch/>
          </p:blipFill>
          <p:spPr>
            <a:xfrm>
              <a:off x="7612096" y="1962210"/>
              <a:ext cx="274356" cy="991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30" name="Google Shape;2530;p6"/>
            <p:cNvPicPr preferRelativeResize="0"/>
            <p:nvPr/>
          </p:nvPicPr>
          <p:blipFill rotWithShape="1">
            <a:blip r:embed="rId235">
              <a:alphaModFix/>
            </a:blip>
            <a:srcRect/>
            <a:stretch/>
          </p:blipFill>
          <p:spPr>
            <a:xfrm>
              <a:off x="9158374" y="1743605"/>
              <a:ext cx="13816" cy="269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31" name="Google Shape;2531;p6"/>
            <p:cNvPicPr preferRelativeResize="0"/>
            <p:nvPr/>
          </p:nvPicPr>
          <p:blipFill rotWithShape="1">
            <a:blip r:embed="rId236">
              <a:alphaModFix/>
            </a:blip>
            <a:srcRect/>
            <a:stretch/>
          </p:blipFill>
          <p:spPr>
            <a:xfrm>
              <a:off x="8798466" y="1745781"/>
              <a:ext cx="373724" cy="1020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32" name="Google Shape;2532;p6"/>
            <p:cNvPicPr preferRelativeResize="0"/>
            <p:nvPr/>
          </p:nvPicPr>
          <p:blipFill rotWithShape="1">
            <a:blip r:embed="rId237">
              <a:alphaModFix/>
            </a:blip>
            <a:srcRect/>
            <a:stretch/>
          </p:blipFill>
          <p:spPr>
            <a:xfrm>
              <a:off x="8994047" y="1753782"/>
              <a:ext cx="106884" cy="285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33" name="Google Shape;2533;p6"/>
            <p:cNvPicPr preferRelativeResize="0"/>
            <p:nvPr/>
          </p:nvPicPr>
          <p:blipFill rotWithShape="1">
            <a:blip r:embed="rId238">
              <a:alphaModFix/>
            </a:blip>
            <a:srcRect/>
            <a:stretch/>
          </p:blipFill>
          <p:spPr>
            <a:xfrm>
              <a:off x="8773503" y="1826486"/>
              <a:ext cx="245516" cy="15244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34" name="Google Shape;2534;p6"/>
            <p:cNvPicPr preferRelativeResize="0"/>
            <p:nvPr/>
          </p:nvPicPr>
          <p:blipFill rotWithShape="1">
            <a:blip r:embed="rId239">
              <a:alphaModFix/>
            </a:blip>
            <a:srcRect/>
            <a:stretch/>
          </p:blipFill>
          <p:spPr>
            <a:xfrm>
              <a:off x="8754355" y="1983781"/>
              <a:ext cx="253517" cy="2959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35" name="Google Shape;2535;p6"/>
            <p:cNvPicPr preferRelativeResize="0"/>
            <p:nvPr/>
          </p:nvPicPr>
          <p:blipFill rotWithShape="1">
            <a:blip r:embed="rId240">
              <a:alphaModFix/>
            </a:blip>
            <a:srcRect/>
            <a:stretch/>
          </p:blipFill>
          <p:spPr>
            <a:xfrm>
              <a:off x="8572335" y="2076849"/>
              <a:ext cx="301742" cy="1444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36" name="Google Shape;2536;p6"/>
            <p:cNvPicPr preferRelativeResize="0"/>
            <p:nvPr/>
          </p:nvPicPr>
          <p:blipFill rotWithShape="1">
            <a:blip r:embed="rId241">
              <a:alphaModFix/>
            </a:blip>
            <a:srcRect/>
            <a:stretch/>
          </p:blipFill>
          <p:spPr>
            <a:xfrm>
              <a:off x="8709275" y="2110782"/>
              <a:ext cx="125784" cy="3320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37" name="Google Shape;2537;p6"/>
            <p:cNvPicPr preferRelativeResize="0"/>
            <p:nvPr/>
          </p:nvPicPr>
          <p:blipFill rotWithShape="1">
            <a:blip r:embed="rId242">
              <a:alphaModFix/>
            </a:blip>
            <a:srcRect/>
            <a:stretch/>
          </p:blipFill>
          <p:spPr>
            <a:xfrm>
              <a:off x="8475390" y="2211851"/>
              <a:ext cx="296896" cy="1725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38" name="Google Shape;2538;p6"/>
            <p:cNvPicPr preferRelativeResize="0"/>
            <p:nvPr/>
          </p:nvPicPr>
          <p:blipFill rotWithShape="1">
            <a:blip r:embed="rId243">
              <a:alphaModFix/>
            </a:blip>
            <a:srcRect/>
            <a:stretch/>
          </p:blipFill>
          <p:spPr>
            <a:xfrm>
              <a:off x="8450427" y="1643268"/>
              <a:ext cx="2670" cy="167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39" name="Google Shape;2539;p6"/>
            <p:cNvPicPr preferRelativeResize="0"/>
            <p:nvPr/>
          </p:nvPicPr>
          <p:blipFill rotWithShape="1">
            <a:blip r:embed="rId244">
              <a:alphaModFix/>
            </a:blip>
            <a:srcRect/>
            <a:stretch/>
          </p:blipFill>
          <p:spPr>
            <a:xfrm>
              <a:off x="8345481" y="1620481"/>
              <a:ext cx="117061" cy="2190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40" name="Google Shape;2540;p6"/>
            <p:cNvPicPr preferRelativeResize="0"/>
            <p:nvPr/>
          </p:nvPicPr>
          <p:blipFill rotWithShape="1">
            <a:blip r:embed="rId245">
              <a:alphaModFix/>
            </a:blip>
            <a:srcRect/>
            <a:stretch/>
          </p:blipFill>
          <p:spPr>
            <a:xfrm>
              <a:off x="8027261" y="1669923"/>
              <a:ext cx="394563" cy="14444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41" name="Google Shape;2541;p6"/>
            <p:cNvPicPr preferRelativeResize="0"/>
            <p:nvPr/>
          </p:nvPicPr>
          <p:blipFill rotWithShape="1">
            <a:blip r:embed="rId246">
              <a:alphaModFix/>
            </a:blip>
            <a:srcRect/>
            <a:stretch/>
          </p:blipFill>
          <p:spPr>
            <a:xfrm>
              <a:off x="8220428" y="1785530"/>
              <a:ext cx="121185" cy="22030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42" name="Google Shape;2542;p6"/>
            <p:cNvPicPr preferRelativeResize="0"/>
            <p:nvPr/>
          </p:nvPicPr>
          <p:blipFill rotWithShape="1">
            <a:blip r:embed="rId247">
              <a:alphaModFix/>
            </a:blip>
            <a:srcRect/>
            <a:stretch/>
          </p:blipFill>
          <p:spPr>
            <a:xfrm>
              <a:off x="8505684" y="1511174"/>
              <a:ext cx="176680" cy="6083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43" name="Google Shape;2543;p6"/>
            <p:cNvPicPr preferRelativeResize="0"/>
            <p:nvPr/>
          </p:nvPicPr>
          <p:blipFill rotWithShape="1">
            <a:blip r:embed="rId248">
              <a:alphaModFix/>
            </a:blip>
            <a:srcRect/>
            <a:stretch/>
          </p:blipFill>
          <p:spPr>
            <a:xfrm>
              <a:off x="9289252" y="2106420"/>
              <a:ext cx="35140" cy="838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44" name="Google Shape;2544;p6"/>
            <p:cNvPicPr preferRelativeResize="0"/>
            <p:nvPr/>
          </p:nvPicPr>
          <p:blipFill rotWithShape="1">
            <a:blip r:embed="rId249">
              <a:alphaModFix/>
            </a:blip>
            <a:srcRect/>
            <a:stretch/>
          </p:blipFill>
          <p:spPr>
            <a:xfrm>
              <a:off x="9330693" y="1958580"/>
              <a:ext cx="17931" cy="66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45" name="Google Shape;2545;p6"/>
            <p:cNvPicPr preferRelativeResize="0"/>
            <p:nvPr/>
          </p:nvPicPr>
          <p:blipFill rotWithShape="1">
            <a:blip r:embed="rId250">
              <a:alphaModFix/>
            </a:blip>
            <a:srcRect/>
            <a:stretch/>
          </p:blipFill>
          <p:spPr>
            <a:xfrm>
              <a:off x="9404375" y="1724210"/>
              <a:ext cx="58649" cy="7682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46" name="Google Shape;2546;p6"/>
          <p:cNvSpPr txBox="1"/>
          <p:nvPr/>
        </p:nvSpPr>
        <p:spPr>
          <a:xfrm>
            <a:off x="695961" y="263526"/>
            <a:ext cx="2852169" cy="1050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 lnSpcReduction="2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ndara"/>
              <a:buNone/>
            </a:pPr>
            <a:r>
              <a:rPr lang="en-GB" sz="4400" dirty="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Cherenkov Telescopes</a:t>
            </a:r>
            <a:endParaRPr sz="4400" dirty="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6E154287-EFD1-7E1A-BE67-50A909842E0E}"/>
              </a:ext>
            </a:extLst>
          </p:cNvPr>
          <p:cNvSpPr txBox="1"/>
          <p:nvPr/>
        </p:nvSpPr>
        <p:spPr>
          <a:xfrm>
            <a:off x="2840065" y="3449468"/>
            <a:ext cx="62380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b="0" i="0" u="none" strike="noStrike" dirty="0">
                <a:solidFill>
                  <a:srgbClr val="000000"/>
                </a:solidFill>
                <a:effectLst/>
              </a:rPr>
              <a:t> 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3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8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8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50"/>
                            </p:stCondLst>
                            <p:childTnLst>
                              <p:par>
                                <p:cTn id="6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2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A467F"/>
            </a:gs>
            <a:gs pos="20000">
              <a:srgbClr val="3A467F"/>
            </a:gs>
            <a:gs pos="31000">
              <a:srgbClr val="4A5FA2"/>
            </a:gs>
            <a:gs pos="40000">
              <a:srgbClr val="6076BA"/>
            </a:gs>
            <a:gs pos="44500">
              <a:srgbClr val="6B81C1"/>
            </a:gs>
            <a:gs pos="56000">
              <a:srgbClr val="8699D1"/>
            </a:gs>
            <a:gs pos="100000">
              <a:srgbClr val="8699D1"/>
            </a:gs>
          </a:gsLst>
          <a:lin ang="2700000" scaled="0"/>
        </a:gradFill>
        <a:effectLst/>
      </p:bgPr>
    </p:bg>
    <p:spTree>
      <p:nvGrpSpPr>
        <p:cNvPr id="1" name="Shape 2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9" name="Google Shape;2159;p4" descr="Chart, bubble char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14950" t="22797" r="61869" b="21383"/>
          <a:stretch/>
        </p:blipFill>
        <p:spPr>
          <a:xfrm>
            <a:off x="7947031" y="3062711"/>
            <a:ext cx="3603658" cy="3615772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2160" name="Google Shape;2160;p4"/>
          <p:cNvGrpSpPr/>
          <p:nvPr/>
        </p:nvGrpSpPr>
        <p:grpSpPr>
          <a:xfrm>
            <a:off x="-270932" y="3071702"/>
            <a:ext cx="10437146" cy="4124565"/>
            <a:chOff x="-257386" y="3051383"/>
            <a:chExt cx="10437146" cy="4124565"/>
          </a:xfrm>
        </p:grpSpPr>
        <p:pic>
          <p:nvPicPr>
            <p:cNvPr id="2161" name="Google Shape;2161;p4" descr="A picture containing sky, outdoor, day&#10;&#10;Description automatically generated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 flipH="1">
              <a:off x="-257386" y="3051383"/>
              <a:ext cx="6096000" cy="40639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62" name="Google Shape;2162;p4"/>
            <p:cNvSpPr txBox="1"/>
            <p:nvPr/>
          </p:nvSpPr>
          <p:spPr>
            <a:xfrm>
              <a:off x="-15452" y="6642556"/>
              <a:ext cx="2203239" cy="215444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 b="1">
                  <a:solidFill>
                    <a:srgbClr val="626262"/>
                  </a:solidFill>
                  <a:latin typeface="Calibri"/>
                  <a:ea typeface="Calibri"/>
                  <a:cs typeface="Calibri"/>
                  <a:sym typeface="Calibri"/>
                </a:rPr>
                <a:t>Credit: </a:t>
              </a:r>
              <a:r>
                <a:rPr lang="en-GB" sz="800">
                  <a:solidFill>
                    <a:srgbClr val="626262"/>
                  </a:solidFill>
                  <a:latin typeface="Calibri"/>
                  <a:ea typeface="Calibri"/>
                  <a:cs typeface="Calibri"/>
                  <a:sym typeface="Calibri"/>
                </a:rPr>
                <a:t>Giovanni Ceribella/ MAGIC Collaboration</a:t>
              </a:r>
              <a:endParaRPr/>
            </a:p>
          </p:txBody>
        </p:sp>
        <p:sp>
          <p:nvSpPr>
            <p:cNvPr id="2163" name="Google Shape;2163;p4"/>
            <p:cNvSpPr txBox="1"/>
            <p:nvPr/>
          </p:nvSpPr>
          <p:spPr>
            <a:xfrm>
              <a:off x="-15452" y="6642556"/>
              <a:ext cx="2203239" cy="215444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800" b="1">
                  <a:solidFill>
                    <a:srgbClr val="626262"/>
                  </a:solidFill>
                  <a:latin typeface="Calibri"/>
                  <a:ea typeface="Calibri"/>
                  <a:cs typeface="Calibri"/>
                  <a:sym typeface="Calibri"/>
                </a:rPr>
                <a:t>Credit: </a:t>
              </a:r>
              <a:r>
                <a:rPr lang="en-GB" sz="800">
                  <a:solidFill>
                    <a:srgbClr val="626262"/>
                  </a:solidFill>
                  <a:latin typeface="Calibri"/>
                  <a:ea typeface="Calibri"/>
                  <a:cs typeface="Calibri"/>
                  <a:sym typeface="Calibri"/>
                </a:rPr>
                <a:t>Giovanni Ceribella/ MAGIC Collaboration</a:t>
              </a:r>
              <a:endParaRPr/>
            </a:p>
          </p:txBody>
        </p:sp>
        <p:pic>
          <p:nvPicPr>
            <p:cNvPr id="2164" name="Google Shape;2164;p4" descr="A picture containing sky, outdoor, day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r="83531"/>
            <a:stretch/>
          </p:blipFill>
          <p:spPr>
            <a:xfrm flipH="1">
              <a:off x="4814441" y="3067823"/>
              <a:ext cx="227597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65" name="Google Shape;2165;p4" descr="A picture containing sky, outdoor, day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 r="93552"/>
            <a:stretch/>
          </p:blipFill>
          <p:spPr>
            <a:xfrm>
              <a:off x="6306831" y="3069329"/>
              <a:ext cx="120025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66" name="Google Shape;2166;p4" descr="A picture containing sky, outdoor, day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 l="-4083" r="93551"/>
            <a:stretch/>
          </p:blipFill>
          <p:spPr>
            <a:xfrm flipH="1">
              <a:off x="6746791" y="3067822"/>
              <a:ext cx="1527435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67" name="Google Shape;2167;p4" descr="A picture containing sky, outdoor, day&#10;&#10;Description automatically generated"/>
            <p:cNvPicPr preferRelativeResize="0"/>
            <p:nvPr/>
          </p:nvPicPr>
          <p:blipFill rotWithShape="1">
            <a:blip r:embed="rId6">
              <a:alphaModFix/>
            </a:blip>
            <a:srcRect l="-4083" r="93551"/>
            <a:stretch/>
          </p:blipFill>
          <p:spPr>
            <a:xfrm flipH="1">
              <a:off x="7135263" y="3082876"/>
              <a:ext cx="1256949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68" name="Google Shape;2168;p4" descr="A picture containing sky, outdoor, day&#10;&#10;Description automatically generated"/>
            <p:cNvPicPr preferRelativeResize="0"/>
            <p:nvPr/>
          </p:nvPicPr>
          <p:blipFill rotWithShape="1">
            <a:blip r:embed="rId6">
              <a:alphaModFix amt="85000"/>
            </a:blip>
            <a:srcRect l="-4083" r="93551"/>
            <a:stretch/>
          </p:blipFill>
          <p:spPr>
            <a:xfrm flipH="1">
              <a:off x="7368299" y="3082876"/>
              <a:ext cx="1256949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69" name="Google Shape;2169;p4" descr="A picture containing sky, outdoor, day&#10;&#10;Description automatically generated"/>
            <p:cNvPicPr preferRelativeResize="0"/>
            <p:nvPr/>
          </p:nvPicPr>
          <p:blipFill rotWithShape="1">
            <a:blip r:embed="rId6">
              <a:alphaModFix amt="75000"/>
            </a:blip>
            <a:srcRect l="-4083" r="93551"/>
            <a:stretch/>
          </p:blipFill>
          <p:spPr>
            <a:xfrm flipH="1">
              <a:off x="7628293" y="3082876"/>
              <a:ext cx="123010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0" name="Google Shape;2170;p4" descr="A picture containing sky, outdoor, day&#10;&#10;Description automatically generated"/>
            <p:cNvPicPr preferRelativeResize="0"/>
            <p:nvPr/>
          </p:nvPicPr>
          <p:blipFill rotWithShape="1">
            <a:blip r:embed="rId6">
              <a:alphaModFix amt="65000"/>
            </a:blip>
            <a:srcRect l="-4083" r="93551"/>
            <a:stretch/>
          </p:blipFill>
          <p:spPr>
            <a:xfrm flipH="1">
              <a:off x="7880941" y="3083911"/>
              <a:ext cx="123010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1" name="Google Shape;2171;p4" descr="A picture containing sky, outdoor, day&#10;&#10;Description automatically generated"/>
            <p:cNvPicPr preferRelativeResize="0"/>
            <p:nvPr/>
          </p:nvPicPr>
          <p:blipFill rotWithShape="1">
            <a:blip r:embed="rId6">
              <a:alphaModFix amt="50000"/>
            </a:blip>
            <a:srcRect l="-4083" r="93551"/>
            <a:stretch/>
          </p:blipFill>
          <p:spPr>
            <a:xfrm flipH="1">
              <a:off x="8157506" y="3083911"/>
              <a:ext cx="123010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2" name="Google Shape;2172;p4" descr="A picture containing sky, outdoor, day&#10;&#10;Description automatically generated"/>
            <p:cNvPicPr preferRelativeResize="0"/>
            <p:nvPr/>
          </p:nvPicPr>
          <p:blipFill rotWithShape="1">
            <a:blip r:embed="rId6">
              <a:alphaModFix amt="35000"/>
            </a:blip>
            <a:srcRect l="-4083" r="93551"/>
            <a:stretch/>
          </p:blipFill>
          <p:spPr>
            <a:xfrm flipH="1">
              <a:off x="8439007" y="3097930"/>
              <a:ext cx="123010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3" name="Google Shape;2173;p4" descr="A picture containing sky, outdoor, day&#10;&#10;Description automatically generated"/>
            <p:cNvPicPr preferRelativeResize="0"/>
            <p:nvPr/>
          </p:nvPicPr>
          <p:blipFill rotWithShape="1">
            <a:blip r:embed="rId6">
              <a:alphaModFix amt="20000"/>
            </a:blip>
            <a:srcRect l="-4083" r="93551"/>
            <a:stretch/>
          </p:blipFill>
          <p:spPr>
            <a:xfrm flipH="1">
              <a:off x="8723383" y="3111949"/>
              <a:ext cx="1230104" cy="40639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74" name="Google Shape;2174;p4" descr="A picture containing sky, outdoor, day&#10;&#10;Description automatically generated"/>
            <p:cNvPicPr preferRelativeResize="0"/>
            <p:nvPr/>
          </p:nvPicPr>
          <p:blipFill rotWithShape="1">
            <a:blip r:embed="rId6">
              <a:alphaModFix amt="10000"/>
            </a:blip>
            <a:srcRect l="-4083" r="93551"/>
            <a:stretch/>
          </p:blipFill>
          <p:spPr>
            <a:xfrm flipH="1">
              <a:off x="8949656" y="3090920"/>
              <a:ext cx="1230104" cy="40639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75" name="Google Shape;2175;p4"/>
          <p:cNvSpPr txBox="1"/>
          <p:nvPr/>
        </p:nvSpPr>
        <p:spPr>
          <a:xfrm>
            <a:off x="695961" y="977558"/>
            <a:ext cx="2568786" cy="915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Candara"/>
              <a:buNone/>
            </a:pPr>
            <a:r>
              <a:rPr lang="en-GB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Not like the other telescopes</a:t>
            </a:r>
            <a:endParaRPr sz="14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sp>
        <p:nvSpPr>
          <p:cNvPr id="2176" name="Google Shape;2176;p4"/>
          <p:cNvSpPr txBox="1"/>
          <p:nvPr/>
        </p:nvSpPr>
        <p:spPr>
          <a:xfrm>
            <a:off x="695961" y="263526"/>
            <a:ext cx="2852169" cy="1050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ndara"/>
              <a:buNone/>
            </a:pPr>
            <a:r>
              <a:rPr lang="en-GB" sz="4400">
                <a:solidFill>
                  <a:schemeClr val="lt1"/>
                </a:solidFill>
                <a:latin typeface="Candara"/>
                <a:ea typeface="Candara"/>
                <a:cs typeface="Candara"/>
                <a:sym typeface="Candara"/>
              </a:rPr>
              <a:t>Cherenkov Telescopes</a:t>
            </a:r>
            <a:endParaRPr sz="4400">
              <a:solidFill>
                <a:schemeClr val="lt1"/>
              </a:solidFill>
              <a:latin typeface="Candara"/>
              <a:ea typeface="Candara"/>
              <a:cs typeface="Candara"/>
              <a:sym typeface="Candara"/>
            </a:endParaRPr>
          </a:p>
        </p:txBody>
      </p:sp>
      <p:pic>
        <p:nvPicPr>
          <p:cNvPr id="2177" name="Google Shape;2177;p4" descr="Chart, bubble chart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 l="14969" t="22478" r="61734" b="21596"/>
          <a:stretch/>
        </p:blipFill>
        <p:spPr>
          <a:xfrm>
            <a:off x="7933499" y="3059488"/>
            <a:ext cx="3617189" cy="3618063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2" name="Google Shape;2182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pic>
        <p:nvPicPr>
          <p:cNvPr id="2183" name="Google Shape;2183;p9" descr="A picture containing outdoor, ride&#10;&#10;Description automatically generated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r="11087"/>
          <a:stretch/>
        </p:blipFill>
        <p:spPr>
          <a:xfrm>
            <a:off x="-1" y="0"/>
            <a:ext cx="121920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84" name="Google Shape;2184;p9"/>
          <p:cNvSpPr txBox="1"/>
          <p:nvPr/>
        </p:nvSpPr>
        <p:spPr>
          <a:xfrm>
            <a:off x="671575" y="1319025"/>
            <a:ext cx="11297100" cy="21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3896</TotalTime>
  <Words>642</Words>
  <Application>Microsoft Macintosh PowerPoint</Application>
  <PresentationFormat>Widescreen</PresentationFormat>
  <Paragraphs>68</Paragraphs>
  <Slides>13</Slides>
  <Notes>13</Notes>
  <HiddenSlides>0</HiddenSlides>
  <MMClips>0</MMClips>
  <ScaleCrop>false</ScaleCrop>
  <HeadingPairs>
    <vt:vector size="6" baseType="variant">
      <vt:variant>
        <vt:lpstr>Brukte skrifter</vt:lpstr>
      </vt:variant>
      <vt:variant>
        <vt:i4>6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13</vt:i4>
      </vt:variant>
    </vt:vector>
  </HeadingPairs>
  <TitlesOfParts>
    <vt:vector size="20" baseType="lpstr">
      <vt:lpstr>Calibri</vt:lpstr>
      <vt:lpstr>Wingdings</vt:lpstr>
      <vt:lpstr>-webkit-standard</vt:lpstr>
      <vt:lpstr>Candara</vt:lpstr>
      <vt:lpstr>Roboto</vt:lpstr>
      <vt:lpstr>Arial</vt:lpstr>
      <vt:lpstr>Office Theme</vt:lpstr>
      <vt:lpstr>PowerPoint-presentasjon</vt:lpstr>
      <vt:lpstr>Master Student at HEP &lt;33</vt:lpstr>
      <vt:lpstr>Courses</vt:lpstr>
      <vt:lpstr>Courses I wish I had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Physics Bootcamp: High energy astrophysics from MAGIC towards the future</vt:lpstr>
      <vt:lpstr>NORCC Workshop &amp; Nordic Meeting on Dark Matter Searches, Nordic Conference on Particle Physics</vt:lpstr>
      <vt:lpstr>Other opportunities in Astroparticle Physics</vt:lpstr>
      <vt:lpstr>Choose HEP if you want to discover Dark Matter and make new friends :))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Gert Kluge</dc:creator>
  <cp:lastModifiedBy>Synne Sandnes</cp:lastModifiedBy>
  <cp:revision>2</cp:revision>
  <dcterms:created xsi:type="dcterms:W3CDTF">2023-01-16T09:43:36Z</dcterms:created>
  <dcterms:modified xsi:type="dcterms:W3CDTF">2025-02-10T11:32:26Z</dcterms:modified>
</cp:coreProperties>
</file>