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59" r:id="rId5"/>
    <p:sldId id="260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9A27C4-BFB6-CBAF-DAE7-B39DED4AF8F0}" v="80" dt="2024-03-05T10:00:49.353"/>
    <p1510:client id="{7AE674C8-3241-D005-DDBE-8C38E3AB465F}" v="27" dt="2024-03-03T13:16:25.592"/>
    <p1510:client id="{D01090F3-07D3-FDA6-8444-0DCA61451A8E}" v="5" dt="2024-03-04T10:21:21.041"/>
    <p1510:client id="{FEB88418-1B76-B0E4-4A31-9CC68685C6F3}" v="200" dt="2024-03-04T10:08:21.0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Kalvik" userId="S::danikalv@uio.no::d0bb8d7a-da3c-45fa-9faf-972b9e08720c" providerId="AD" clId="Web-{60BE107B-C678-9945-012F-E568B847A5A2}"/>
    <pc:docChg chg="modSld">
      <pc:chgData name="Daniel Kalvik" userId="S::danikalv@uio.no::d0bb8d7a-da3c-45fa-9faf-972b9e08720c" providerId="AD" clId="Web-{60BE107B-C678-9945-012F-E568B847A5A2}" dt="2024-03-02T14:01:36.828" v="3"/>
      <pc:docMkLst>
        <pc:docMk/>
      </pc:docMkLst>
      <pc:sldChg chg="addSp delSp modSp mod setBg">
        <pc:chgData name="Daniel Kalvik" userId="S::danikalv@uio.no::d0bb8d7a-da3c-45fa-9faf-972b9e08720c" providerId="AD" clId="Web-{60BE107B-C678-9945-012F-E568B847A5A2}" dt="2024-03-02T14:01:36.828" v="3"/>
        <pc:sldMkLst>
          <pc:docMk/>
          <pc:sldMk cId="109857222" sldId="256"/>
        </pc:sldMkLst>
        <pc:picChg chg="add del mod">
          <ac:chgData name="Daniel Kalvik" userId="S::danikalv@uio.no::d0bb8d7a-da3c-45fa-9faf-972b9e08720c" providerId="AD" clId="Web-{60BE107B-C678-9945-012F-E568B847A5A2}" dt="2024-03-02T14:00:43.156" v="2"/>
          <ac:picMkLst>
            <pc:docMk/>
            <pc:sldMk cId="109857222" sldId="256"/>
            <ac:picMk id="4" creationId="{624F2EDE-EA21-A406-2ABB-48FC8A95AF70}"/>
          </ac:picMkLst>
        </pc:picChg>
      </pc:sldChg>
    </pc:docChg>
  </pc:docChgLst>
  <pc:docChgLst>
    <pc:chgData name="Daniel Kalvik" userId="S::danikalv@uio.no::d0bb8d7a-da3c-45fa-9faf-972b9e08720c" providerId="AD" clId="Web-{5161C026-2408-895A-1E91-9870CAFEF433}"/>
    <pc:docChg chg="addSld delSld modSld sldOrd">
      <pc:chgData name="Daniel Kalvik" userId="S::danikalv@uio.no::d0bb8d7a-da3c-45fa-9faf-972b9e08720c" providerId="AD" clId="Web-{5161C026-2408-895A-1E91-9870CAFEF433}" dt="2024-03-02T16:08:18.651" v="1570" actId="20577"/>
      <pc:docMkLst>
        <pc:docMk/>
      </pc:docMkLst>
      <pc:sldChg chg="addSp delSp modSp mod setBg">
        <pc:chgData name="Daniel Kalvik" userId="S::danikalv@uio.no::d0bb8d7a-da3c-45fa-9faf-972b9e08720c" providerId="AD" clId="Web-{5161C026-2408-895A-1E91-9870CAFEF433}" dt="2024-03-02T14:55:11.226" v="789" actId="14100"/>
        <pc:sldMkLst>
          <pc:docMk/>
          <pc:sldMk cId="109857222" sldId="256"/>
        </pc:sldMkLst>
        <pc:spChg chg="mod">
          <ac:chgData name="Daniel Kalvik" userId="S::danikalv@uio.no::d0bb8d7a-da3c-45fa-9faf-972b9e08720c" providerId="AD" clId="Web-{5161C026-2408-895A-1E91-9870CAFEF433}" dt="2024-03-02T14:55:11.226" v="789" actId="14100"/>
          <ac:spMkLst>
            <pc:docMk/>
            <pc:sldMk cId="109857222" sldId="256"/>
            <ac:spMk id="2" creationId="{00000000-0000-0000-0000-000000000000}"/>
          </ac:spMkLst>
        </pc:spChg>
        <pc:spChg chg="add del mod">
          <ac:chgData name="Daniel Kalvik" userId="S::danikalv@uio.no::d0bb8d7a-da3c-45fa-9faf-972b9e08720c" providerId="AD" clId="Web-{5161C026-2408-895A-1E91-9870CAFEF433}" dt="2024-03-02T14:54:58.913" v="788" actId="1076"/>
          <ac:spMkLst>
            <pc:docMk/>
            <pc:sldMk cId="109857222" sldId="256"/>
            <ac:spMk id="3" creationId="{00000000-0000-0000-0000-000000000000}"/>
          </ac:spMkLst>
        </pc:spChg>
        <pc:spChg chg="add del mod">
          <ac:chgData name="Daniel Kalvik" userId="S::danikalv@uio.no::d0bb8d7a-da3c-45fa-9faf-972b9e08720c" providerId="AD" clId="Web-{5161C026-2408-895A-1E91-9870CAFEF433}" dt="2024-03-02T14:16:13.313" v="30"/>
          <ac:spMkLst>
            <pc:docMk/>
            <pc:sldMk cId="109857222" sldId="256"/>
            <ac:spMk id="5" creationId="{714E0514-CD25-E9E0-3411-DF31BB1B9B09}"/>
          </ac:spMkLst>
        </pc:spChg>
      </pc:sldChg>
      <pc:sldChg chg="addSp delSp modSp new mod setBg">
        <pc:chgData name="Daniel Kalvik" userId="S::danikalv@uio.no::d0bb8d7a-da3c-45fa-9faf-972b9e08720c" providerId="AD" clId="Web-{5161C026-2408-895A-1E91-9870CAFEF433}" dt="2024-03-02T14:23:13.476" v="188" actId="20577"/>
        <pc:sldMkLst>
          <pc:docMk/>
          <pc:sldMk cId="287392181" sldId="257"/>
        </pc:sldMkLst>
        <pc:spChg chg="mod">
          <ac:chgData name="Daniel Kalvik" userId="S::danikalv@uio.no::d0bb8d7a-da3c-45fa-9faf-972b9e08720c" providerId="AD" clId="Web-{5161C026-2408-895A-1E91-9870CAFEF433}" dt="2024-03-02T14:19:56.473" v="133"/>
          <ac:spMkLst>
            <pc:docMk/>
            <pc:sldMk cId="287392181" sldId="257"/>
            <ac:spMk id="2" creationId="{FA2DBAC0-54F9-3012-285C-8D3970784BBA}"/>
          </ac:spMkLst>
        </pc:spChg>
        <pc:spChg chg="add del mod">
          <ac:chgData name="Daniel Kalvik" userId="S::danikalv@uio.no::d0bb8d7a-da3c-45fa-9faf-972b9e08720c" providerId="AD" clId="Web-{5161C026-2408-895A-1E91-9870CAFEF433}" dt="2024-03-02T14:23:13.476" v="188" actId="20577"/>
          <ac:spMkLst>
            <pc:docMk/>
            <pc:sldMk cId="287392181" sldId="257"/>
            <ac:spMk id="3" creationId="{25F7C700-BEE6-3A38-CF0C-EEBCD9E2BE32}"/>
          </ac:spMkLst>
        </pc:spChg>
        <pc:spChg chg="add del">
          <ac:chgData name="Daniel Kalvik" userId="S::danikalv@uio.no::d0bb8d7a-da3c-45fa-9faf-972b9e08720c" providerId="AD" clId="Web-{5161C026-2408-895A-1E91-9870CAFEF433}" dt="2024-03-02T14:19:56.473" v="133"/>
          <ac:spMkLst>
            <pc:docMk/>
            <pc:sldMk cId="287392181" sldId="257"/>
            <ac:spMk id="8" creationId="{DAF1966E-FD40-4A4A-B61B-C4DF7FA05F06}"/>
          </ac:spMkLst>
        </pc:spChg>
        <pc:spChg chg="add del">
          <ac:chgData name="Daniel Kalvik" userId="S::danikalv@uio.no::d0bb8d7a-da3c-45fa-9faf-972b9e08720c" providerId="AD" clId="Web-{5161C026-2408-895A-1E91-9870CAFEF433}" dt="2024-03-02T14:19:56.473" v="133"/>
          <ac:spMkLst>
            <pc:docMk/>
            <pc:sldMk cId="287392181" sldId="257"/>
            <ac:spMk id="10" creationId="{047BFA19-D45E-416B-A404-7AF2F3F27017}"/>
          </ac:spMkLst>
        </pc:spChg>
        <pc:spChg chg="add del">
          <ac:chgData name="Daniel Kalvik" userId="S::danikalv@uio.no::d0bb8d7a-da3c-45fa-9faf-972b9e08720c" providerId="AD" clId="Web-{5161C026-2408-895A-1E91-9870CAFEF433}" dt="2024-03-02T14:19:56.473" v="133"/>
          <ac:spMkLst>
            <pc:docMk/>
            <pc:sldMk cId="287392181" sldId="257"/>
            <ac:spMk id="12" creationId="{8E0105E7-23DB-4CF2-8258-FF47C7620F6E}"/>
          </ac:spMkLst>
        </pc:spChg>
        <pc:spChg chg="add del">
          <ac:chgData name="Daniel Kalvik" userId="S::danikalv@uio.no::d0bb8d7a-da3c-45fa-9faf-972b9e08720c" providerId="AD" clId="Web-{5161C026-2408-895A-1E91-9870CAFEF433}" dt="2024-03-02T14:19:56.473" v="133"/>
          <ac:spMkLst>
            <pc:docMk/>
            <pc:sldMk cId="287392181" sldId="257"/>
            <ac:spMk id="14" creationId="{074B4F7D-14B2-478B-8BF5-01E4E0C5D263}"/>
          </ac:spMkLst>
        </pc:spChg>
        <pc:spChg chg="add del">
          <ac:chgData name="Daniel Kalvik" userId="S::danikalv@uio.no::d0bb8d7a-da3c-45fa-9faf-972b9e08720c" providerId="AD" clId="Web-{5161C026-2408-895A-1E91-9870CAFEF433}" dt="2024-03-02T14:19:56.473" v="133"/>
          <ac:spMkLst>
            <pc:docMk/>
            <pc:sldMk cId="287392181" sldId="257"/>
            <ac:spMk id="20" creationId="{D9A7F3BF-8763-4074-AD77-92790AF314D1}"/>
          </ac:spMkLst>
        </pc:spChg>
        <pc:grpChg chg="add del">
          <ac:chgData name="Daniel Kalvik" userId="S::danikalv@uio.no::d0bb8d7a-da3c-45fa-9faf-972b9e08720c" providerId="AD" clId="Web-{5161C026-2408-895A-1E91-9870CAFEF433}" dt="2024-03-02T14:19:56.473" v="133"/>
          <ac:grpSpMkLst>
            <pc:docMk/>
            <pc:sldMk cId="287392181" sldId="257"/>
            <ac:grpSpMk id="22" creationId="{7A9648D6-B41B-42D0-A817-AE2607B0B5B8}"/>
          </ac:grpSpMkLst>
        </pc:grpChg>
        <pc:graphicFrameChg chg="add del">
          <ac:chgData name="Daniel Kalvik" userId="S::danikalv@uio.no::d0bb8d7a-da3c-45fa-9faf-972b9e08720c" providerId="AD" clId="Web-{5161C026-2408-895A-1E91-9870CAFEF433}" dt="2024-03-02T14:19:56.473" v="133"/>
          <ac:graphicFrameMkLst>
            <pc:docMk/>
            <pc:sldMk cId="287392181" sldId="257"/>
            <ac:graphicFrameMk id="16" creationId="{5A44A4AB-99CC-0DFF-2527-D4E9269A2943}"/>
          </ac:graphicFrameMkLst>
        </pc:graphicFrameChg>
        <pc:cxnChg chg="add del">
          <ac:chgData name="Daniel Kalvik" userId="S::danikalv@uio.no::d0bb8d7a-da3c-45fa-9faf-972b9e08720c" providerId="AD" clId="Web-{5161C026-2408-895A-1E91-9870CAFEF433}" dt="2024-03-02T14:19:56.473" v="133"/>
          <ac:cxnSpMkLst>
            <pc:docMk/>
            <pc:sldMk cId="287392181" sldId="257"/>
            <ac:cxnSpMk id="27" creationId="{C49DA8F6-BCC1-4447-B54C-57856834B94B}"/>
          </ac:cxnSpMkLst>
        </pc:cxnChg>
      </pc:sldChg>
      <pc:sldChg chg="modSp new del">
        <pc:chgData name="Daniel Kalvik" userId="S::danikalv@uio.no::d0bb8d7a-da3c-45fa-9faf-972b9e08720c" providerId="AD" clId="Web-{5161C026-2408-895A-1E91-9870CAFEF433}" dt="2024-03-02T14:28:21.074" v="325"/>
        <pc:sldMkLst>
          <pc:docMk/>
          <pc:sldMk cId="2234385758" sldId="258"/>
        </pc:sldMkLst>
        <pc:spChg chg="mod">
          <ac:chgData name="Daniel Kalvik" userId="S::danikalv@uio.no::d0bb8d7a-da3c-45fa-9faf-972b9e08720c" providerId="AD" clId="Web-{5161C026-2408-895A-1E91-9870CAFEF433}" dt="2024-03-02T14:23:53.164" v="210" actId="20577"/>
          <ac:spMkLst>
            <pc:docMk/>
            <pc:sldMk cId="2234385758" sldId="258"/>
            <ac:spMk id="2" creationId="{C014D446-35D2-8AF1-D09F-CDD3629999CC}"/>
          </ac:spMkLst>
        </pc:spChg>
      </pc:sldChg>
      <pc:sldChg chg="addSp delSp modSp add replId">
        <pc:chgData name="Daniel Kalvik" userId="S::danikalv@uio.no::d0bb8d7a-da3c-45fa-9faf-972b9e08720c" providerId="AD" clId="Web-{5161C026-2408-895A-1E91-9870CAFEF433}" dt="2024-03-02T14:28:02.824" v="319" actId="1076"/>
        <pc:sldMkLst>
          <pc:docMk/>
          <pc:sldMk cId="3503640759" sldId="259"/>
        </pc:sldMkLst>
        <pc:spChg chg="mod">
          <ac:chgData name="Daniel Kalvik" userId="S::danikalv@uio.no::d0bb8d7a-da3c-45fa-9faf-972b9e08720c" providerId="AD" clId="Web-{5161C026-2408-895A-1E91-9870CAFEF433}" dt="2024-03-02T14:24:22.195" v="212" actId="20577"/>
          <ac:spMkLst>
            <pc:docMk/>
            <pc:sldMk cId="3503640759" sldId="259"/>
            <ac:spMk id="2" creationId="{FA2DBAC0-54F9-3012-285C-8D3970784BBA}"/>
          </ac:spMkLst>
        </pc:spChg>
        <pc:spChg chg="mod">
          <ac:chgData name="Daniel Kalvik" userId="S::danikalv@uio.no::d0bb8d7a-da3c-45fa-9faf-972b9e08720c" providerId="AD" clId="Web-{5161C026-2408-895A-1E91-9870CAFEF433}" dt="2024-03-02T14:26:12.822" v="308" actId="20577"/>
          <ac:spMkLst>
            <pc:docMk/>
            <pc:sldMk cId="3503640759" sldId="259"/>
            <ac:spMk id="3" creationId="{25F7C700-BEE6-3A38-CF0C-EEBCD9E2BE32}"/>
          </ac:spMkLst>
        </pc:spChg>
        <pc:picChg chg="add del mod">
          <ac:chgData name="Daniel Kalvik" userId="S::danikalv@uio.no::d0bb8d7a-da3c-45fa-9faf-972b9e08720c" providerId="AD" clId="Web-{5161C026-2408-895A-1E91-9870CAFEF433}" dt="2024-03-02T14:27:38.511" v="317"/>
          <ac:picMkLst>
            <pc:docMk/>
            <pc:sldMk cId="3503640759" sldId="259"/>
            <ac:picMk id="4" creationId="{26061E37-13A1-BBC3-2A0D-72B9FA6B8CD8}"/>
          </ac:picMkLst>
        </pc:picChg>
        <pc:picChg chg="add del mod">
          <ac:chgData name="Daniel Kalvik" userId="S::danikalv@uio.no::d0bb8d7a-da3c-45fa-9faf-972b9e08720c" providerId="AD" clId="Web-{5161C026-2408-895A-1E91-9870CAFEF433}" dt="2024-03-02T14:27:33.089" v="314"/>
          <ac:picMkLst>
            <pc:docMk/>
            <pc:sldMk cId="3503640759" sldId="259"/>
            <ac:picMk id="5" creationId="{5C445856-43EA-0CA0-5A40-958259ECAA98}"/>
          </ac:picMkLst>
        </pc:picChg>
        <pc:picChg chg="add del mod">
          <ac:chgData name="Daniel Kalvik" userId="S::danikalv@uio.no::d0bb8d7a-da3c-45fa-9faf-972b9e08720c" providerId="AD" clId="Web-{5161C026-2408-895A-1E91-9870CAFEF433}" dt="2024-03-02T14:27:01.823" v="312"/>
          <ac:picMkLst>
            <pc:docMk/>
            <pc:sldMk cId="3503640759" sldId="259"/>
            <ac:picMk id="6" creationId="{1378FFC6-4815-90EF-87EB-71E9A3E6BB6F}"/>
          </ac:picMkLst>
        </pc:picChg>
        <pc:picChg chg="add mod">
          <ac:chgData name="Daniel Kalvik" userId="S::danikalv@uio.no::d0bb8d7a-da3c-45fa-9faf-972b9e08720c" providerId="AD" clId="Web-{5161C026-2408-895A-1E91-9870CAFEF433}" dt="2024-03-02T14:27:07.135" v="313" actId="1076"/>
          <ac:picMkLst>
            <pc:docMk/>
            <pc:sldMk cId="3503640759" sldId="259"/>
            <ac:picMk id="7" creationId="{C39931D7-0AB6-5181-5247-3F26A60946DE}"/>
          </ac:picMkLst>
        </pc:picChg>
        <pc:picChg chg="add mod">
          <ac:chgData name="Daniel Kalvik" userId="S::danikalv@uio.no::d0bb8d7a-da3c-45fa-9faf-972b9e08720c" providerId="AD" clId="Web-{5161C026-2408-895A-1E91-9870CAFEF433}" dt="2024-03-02T14:27:36.980" v="316" actId="1076"/>
          <ac:picMkLst>
            <pc:docMk/>
            <pc:sldMk cId="3503640759" sldId="259"/>
            <ac:picMk id="9" creationId="{8A9CA0CD-F962-3494-270B-2B9637378186}"/>
          </ac:picMkLst>
        </pc:picChg>
        <pc:picChg chg="add mod">
          <ac:chgData name="Daniel Kalvik" userId="S::danikalv@uio.no::d0bb8d7a-da3c-45fa-9faf-972b9e08720c" providerId="AD" clId="Web-{5161C026-2408-895A-1E91-9870CAFEF433}" dt="2024-03-02T14:28:02.824" v="319" actId="1076"/>
          <ac:picMkLst>
            <pc:docMk/>
            <pc:sldMk cId="3503640759" sldId="259"/>
            <ac:picMk id="11" creationId="{D1F981EF-CB53-EBD8-337B-BD557CBEE2C7}"/>
          </ac:picMkLst>
        </pc:picChg>
      </pc:sldChg>
      <pc:sldChg chg="addSp delSp modSp add replId">
        <pc:chgData name="Daniel Kalvik" userId="S::danikalv@uio.no::d0bb8d7a-da3c-45fa-9faf-972b9e08720c" providerId="AD" clId="Web-{5161C026-2408-895A-1E91-9870CAFEF433}" dt="2024-03-02T14:54:50.225" v="787" actId="20577"/>
        <pc:sldMkLst>
          <pc:docMk/>
          <pc:sldMk cId="3900848604" sldId="260"/>
        </pc:sldMkLst>
        <pc:spChg chg="mod">
          <ac:chgData name="Daniel Kalvik" userId="S::danikalv@uio.no::d0bb8d7a-da3c-45fa-9faf-972b9e08720c" providerId="AD" clId="Web-{5161C026-2408-895A-1E91-9870CAFEF433}" dt="2024-03-02T14:30:19.967" v="343" actId="20577"/>
          <ac:spMkLst>
            <pc:docMk/>
            <pc:sldMk cId="3900848604" sldId="260"/>
            <ac:spMk id="2" creationId="{FA2DBAC0-54F9-3012-285C-8D3970784BBA}"/>
          </ac:spMkLst>
        </pc:spChg>
        <pc:spChg chg="mod">
          <ac:chgData name="Daniel Kalvik" userId="S::danikalv@uio.no::d0bb8d7a-da3c-45fa-9faf-972b9e08720c" providerId="AD" clId="Web-{5161C026-2408-895A-1E91-9870CAFEF433}" dt="2024-03-02T14:54:50.225" v="787" actId="20577"/>
          <ac:spMkLst>
            <pc:docMk/>
            <pc:sldMk cId="3900848604" sldId="260"/>
            <ac:spMk id="3" creationId="{25F7C700-BEE6-3A38-CF0C-EEBCD9E2BE32}"/>
          </ac:spMkLst>
        </pc:spChg>
        <pc:spChg chg="add del mod">
          <ac:chgData name="Daniel Kalvik" userId="S::danikalv@uio.no::d0bb8d7a-da3c-45fa-9faf-972b9e08720c" providerId="AD" clId="Web-{5161C026-2408-895A-1E91-9870CAFEF433}" dt="2024-03-02T14:31:13.092" v="353"/>
          <ac:spMkLst>
            <pc:docMk/>
            <pc:sldMk cId="3900848604" sldId="260"/>
            <ac:spMk id="5" creationId="{6D639315-BCDE-F8D5-B1B8-613492AEA1FA}"/>
          </ac:spMkLst>
        </pc:spChg>
        <pc:picChg chg="add del mod">
          <ac:chgData name="Daniel Kalvik" userId="S::danikalv@uio.no::d0bb8d7a-da3c-45fa-9faf-972b9e08720c" providerId="AD" clId="Web-{5161C026-2408-895A-1E91-9870CAFEF433}" dt="2024-03-02T14:30:41.014" v="347"/>
          <ac:picMkLst>
            <pc:docMk/>
            <pc:sldMk cId="3900848604" sldId="260"/>
            <ac:picMk id="4" creationId="{FAC468D4-670A-8FC6-9620-6DB27C6C8660}"/>
          </ac:picMkLst>
        </pc:picChg>
        <pc:picChg chg="del">
          <ac:chgData name="Daniel Kalvik" userId="S::danikalv@uio.no::d0bb8d7a-da3c-45fa-9faf-972b9e08720c" providerId="AD" clId="Web-{5161C026-2408-895A-1E91-9870CAFEF433}" dt="2024-03-02T14:28:15.746" v="323"/>
          <ac:picMkLst>
            <pc:docMk/>
            <pc:sldMk cId="3900848604" sldId="260"/>
            <ac:picMk id="7" creationId="{C39931D7-0AB6-5181-5247-3F26A60946DE}"/>
          </ac:picMkLst>
        </pc:picChg>
        <pc:picChg chg="del">
          <ac:chgData name="Daniel Kalvik" userId="S::danikalv@uio.no::d0bb8d7a-da3c-45fa-9faf-972b9e08720c" providerId="AD" clId="Web-{5161C026-2408-895A-1E91-9870CAFEF433}" dt="2024-03-02T14:28:14.699" v="322"/>
          <ac:picMkLst>
            <pc:docMk/>
            <pc:sldMk cId="3900848604" sldId="260"/>
            <ac:picMk id="9" creationId="{8A9CA0CD-F962-3494-270B-2B9637378186}"/>
          </ac:picMkLst>
        </pc:picChg>
        <pc:picChg chg="del">
          <ac:chgData name="Daniel Kalvik" userId="S::danikalv@uio.no::d0bb8d7a-da3c-45fa-9faf-972b9e08720c" providerId="AD" clId="Web-{5161C026-2408-895A-1E91-9870CAFEF433}" dt="2024-03-02T14:28:13.371" v="321"/>
          <ac:picMkLst>
            <pc:docMk/>
            <pc:sldMk cId="3900848604" sldId="260"/>
            <ac:picMk id="11" creationId="{D1F981EF-CB53-EBD8-337B-BD557CBEE2C7}"/>
          </ac:picMkLst>
        </pc:picChg>
      </pc:sldChg>
      <pc:sldChg chg="add del replId">
        <pc:chgData name="Daniel Kalvik" userId="S::danikalv@uio.no::d0bb8d7a-da3c-45fa-9faf-972b9e08720c" providerId="AD" clId="Web-{5161C026-2408-895A-1E91-9870CAFEF433}" dt="2024-03-02T14:33:15.094" v="362"/>
        <pc:sldMkLst>
          <pc:docMk/>
          <pc:sldMk cId="3197310757" sldId="261"/>
        </pc:sldMkLst>
      </pc:sldChg>
      <pc:sldChg chg="delSp new del">
        <pc:chgData name="Daniel Kalvik" userId="S::danikalv@uio.no::d0bb8d7a-da3c-45fa-9faf-972b9e08720c" providerId="AD" clId="Web-{5161C026-2408-895A-1E91-9870CAFEF433}" dt="2024-03-02T14:33:14.282" v="361"/>
        <pc:sldMkLst>
          <pc:docMk/>
          <pc:sldMk cId="802878257" sldId="262"/>
        </pc:sldMkLst>
        <pc:spChg chg="del">
          <ac:chgData name="Daniel Kalvik" userId="S::danikalv@uio.no::d0bb8d7a-da3c-45fa-9faf-972b9e08720c" providerId="AD" clId="Web-{5161C026-2408-895A-1E91-9870CAFEF433}" dt="2024-03-02T14:31:16.061" v="354"/>
          <ac:spMkLst>
            <pc:docMk/>
            <pc:sldMk cId="802878257" sldId="262"/>
            <ac:spMk id="3" creationId="{364A83EF-2478-09B5-3EFA-E29021D0B622}"/>
          </ac:spMkLst>
        </pc:spChg>
      </pc:sldChg>
      <pc:sldChg chg="modSp add del mod ord replId setBg">
        <pc:chgData name="Daniel Kalvik" userId="S::danikalv@uio.no::d0bb8d7a-da3c-45fa-9faf-972b9e08720c" providerId="AD" clId="Web-{5161C026-2408-895A-1E91-9870CAFEF433}" dt="2024-03-02T15:31:18.086" v="1312"/>
        <pc:sldMkLst>
          <pc:docMk/>
          <pc:sldMk cId="2870016612" sldId="263"/>
        </pc:sldMkLst>
        <pc:spChg chg="mod">
          <ac:chgData name="Daniel Kalvik" userId="S::danikalv@uio.no::d0bb8d7a-da3c-45fa-9faf-972b9e08720c" providerId="AD" clId="Web-{5161C026-2408-895A-1E91-9870CAFEF433}" dt="2024-03-02T15:24:54.784" v="1280" actId="20577"/>
          <ac:spMkLst>
            <pc:docMk/>
            <pc:sldMk cId="2870016612" sldId="263"/>
            <ac:spMk id="2" creationId="{FA2DBAC0-54F9-3012-285C-8D3970784BBA}"/>
          </ac:spMkLst>
        </pc:spChg>
        <pc:spChg chg="mod">
          <ac:chgData name="Daniel Kalvik" userId="S::danikalv@uio.no::d0bb8d7a-da3c-45fa-9faf-972b9e08720c" providerId="AD" clId="Web-{5161C026-2408-895A-1E91-9870CAFEF433}" dt="2024-03-02T15:27:03.582" v="1310" actId="20577"/>
          <ac:spMkLst>
            <pc:docMk/>
            <pc:sldMk cId="2870016612" sldId="263"/>
            <ac:spMk id="3" creationId="{25F7C700-BEE6-3A38-CF0C-EEBCD9E2BE32}"/>
          </ac:spMkLst>
        </pc:spChg>
      </pc:sldChg>
      <pc:sldChg chg="modSp add replId">
        <pc:chgData name="Daniel Kalvik" userId="S::danikalv@uio.no::d0bb8d7a-da3c-45fa-9faf-972b9e08720c" providerId="AD" clId="Web-{5161C026-2408-895A-1E91-9870CAFEF433}" dt="2024-03-02T16:08:18.651" v="1570" actId="20577"/>
        <pc:sldMkLst>
          <pc:docMk/>
          <pc:sldMk cId="2530618436" sldId="264"/>
        </pc:sldMkLst>
        <pc:spChg chg="mod">
          <ac:chgData name="Daniel Kalvik" userId="S::danikalv@uio.no::d0bb8d7a-da3c-45fa-9faf-972b9e08720c" providerId="AD" clId="Web-{5161C026-2408-895A-1E91-9870CAFEF433}" dt="2024-03-02T14:57:09.384" v="813" actId="20577"/>
          <ac:spMkLst>
            <pc:docMk/>
            <pc:sldMk cId="2530618436" sldId="264"/>
            <ac:spMk id="2" creationId="{FA2DBAC0-54F9-3012-285C-8D3970784BBA}"/>
          </ac:spMkLst>
        </pc:spChg>
        <pc:spChg chg="mod">
          <ac:chgData name="Daniel Kalvik" userId="S::danikalv@uio.no::d0bb8d7a-da3c-45fa-9faf-972b9e08720c" providerId="AD" clId="Web-{5161C026-2408-895A-1E91-9870CAFEF433}" dt="2024-03-02T16:08:18.651" v="1570" actId="20577"/>
          <ac:spMkLst>
            <pc:docMk/>
            <pc:sldMk cId="2530618436" sldId="264"/>
            <ac:spMk id="3" creationId="{25F7C700-BEE6-3A38-CF0C-EEBCD9E2BE32}"/>
          </ac:spMkLst>
        </pc:spChg>
      </pc:sldChg>
      <pc:sldChg chg="modSp add mod replId setBg">
        <pc:chgData name="Daniel Kalvik" userId="S::danikalv@uio.no::d0bb8d7a-da3c-45fa-9faf-972b9e08720c" providerId="AD" clId="Web-{5161C026-2408-895A-1E91-9870CAFEF433}" dt="2024-03-02T15:50:45.791" v="1524" actId="20577"/>
        <pc:sldMkLst>
          <pc:docMk/>
          <pc:sldMk cId="3757505835" sldId="265"/>
        </pc:sldMkLst>
        <pc:spChg chg="mod">
          <ac:chgData name="Daniel Kalvik" userId="S::danikalv@uio.no::d0bb8d7a-da3c-45fa-9faf-972b9e08720c" providerId="AD" clId="Web-{5161C026-2408-895A-1E91-9870CAFEF433}" dt="2024-03-02T15:50:32.182" v="1521" actId="20577"/>
          <ac:spMkLst>
            <pc:docMk/>
            <pc:sldMk cId="3757505835" sldId="265"/>
            <ac:spMk id="2" creationId="{FA2DBAC0-54F9-3012-285C-8D3970784BBA}"/>
          </ac:spMkLst>
        </pc:spChg>
        <pc:spChg chg="mod">
          <ac:chgData name="Daniel Kalvik" userId="S::danikalv@uio.no::d0bb8d7a-da3c-45fa-9faf-972b9e08720c" providerId="AD" clId="Web-{5161C026-2408-895A-1E91-9870CAFEF433}" dt="2024-03-02T15:50:45.791" v="1524" actId="20577"/>
          <ac:spMkLst>
            <pc:docMk/>
            <pc:sldMk cId="3757505835" sldId="265"/>
            <ac:spMk id="3" creationId="{25F7C700-BEE6-3A38-CF0C-EEBCD9E2BE32}"/>
          </ac:spMkLst>
        </pc:spChg>
      </pc:sldChg>
      <pc:sldChg chg="addSp delSp modSp add replId">
        <pc:chgData name="Daniel Kalvik" userId="S::danikalv@uio.no::d0bb8d7a-da3c-45fa-9faf-972b9e08720c" providerId="AD" clId="Web-{5161C026-2408-895A-1E91-9870CAFEF433}" dt="2024-03-02T15:55:16.342" v="1567" actId="20577"/>
        <pc:sldMkLst>
          <pc:docMk/>
          <pc:sldMk cId="1580530312" sldId="266"/>
        </pc:sldMkLst>
        <pc:spChg chg="mod">
          <ac:chgData name="Daniel Kalvik" userId="S::danikalv@uio.no::d0bb8d7a-da3c-45fa-9faf-972b9e08720c" providerId="AD" clId="Web-{5161C026-2408-895A-1E91-9870CAFEF433}" dt="2024-03-02T15:55:16.342" v="1567" actId="20577"/>
          <ac:spMkLst>
            <pc:docMk/>
            <pc:sldMk cId="1580530312" sldId="266"/>
            <ac:spMk id="2" creationId="{FA2DBAC0-54F9-3012-285C-8D3970784BBA}"/>
          </ac:spMkLst>
        </pc:spChg>
        <pc:spChg chg="mod">
          <ac:chgData name="Daniel Kalvik" userId="S::danikalv@uio.no::d0bb8d7a-da3c-45fa-9faf-972b9e08720c" providerId="AD" clId="Web-{5161C026-2408-895A-1E91-9870CAFEF433}" dt="2024-03-02T15:51:44.136" v="1533"/>
          <ac:spMkLst>
            <pc:docMk/>
            <pc:sldMk cId="1580530312" sldId="266"/>
            <ac:spMk id="3" creationId="{25F7C700-BEE6-3A38-CF0C-EEBCD9E2BE32}"/>
          </ac:spMkLst>
        </pc:spChg>
        <pc:spChg chg="add del">
          <ac:chgData name="Daniel Kalvik" userId="S::danikalv@uio.no::d0bb8d7a-da3c-45fa-9faf-972b9e08720c" providerId="AD" clId="Web-{5161C026-2408-895A-1E91-9870CAFEF433}" dt="2024-03-02T15:51:44.136" v="1533"/>
          <ac:spMkLst>
            <pc:docMk/>
            <pc:sldMk cId="1580530312" sldId="266"/>
            <ac:spMk id="8" creationId="{DAF1966E-FD40-4A4A-B61B-C4DF7FA05F06}"/>
          </ac:spMkLst>
        </pc:spChg>
        <pc:spChg chg="add del">
          <ac:chgData name="Daniel Kalvik" userId="S::danikalv@uio.no::d0bb8d7a-da3c-45fa-9faf-972b9e08720c" providerId="AD" clId="Web-{5161C026-2408-895A-1E91-9870CAFEF433}" dt="2024-03-02T15:51:44.136" v="1533"/>
          <ac:spMkLst>
            <pc:docMk/>
            <pc:sldMk cId="1580530312" sldId="266"/>
            <ac:spMk id="10" creationId="{047BFA19-D45E-416B-A404-7AF2F3F27017}"/>
          </ac:spMkLst>
        </pc:spChg>
        <pc:spChg chg="add del">
          <ac:chgData name="Daniel Kalvik" userId="S::danikalv@uio.no::d0bb8d7a-da3c-45fa-9faf-972b9e08720c" providerId="AD" clId="Web-{5161C026-2408-895A-1E91-9870CAFEF433}" dt="2024-03-02T15:51:44.136" v="1533"/>
          <ac:spMkLst>
            <pc:docMk/>
            <pc:sldMk cId="1580530312" sldId="266"/>
            <ac:spMk id="12" creationId="{8E0105E7-23DB-4CF2-8258-FF47C7620F6E}"/>
          </ac:spMkLst>
        </pc:spChg>
        <pc:spChg chg="add del">
          <ac:chgData name="Daniel Kalvik" userId="S::danikalv@uio.no::d0bb8d7a-da3c-45fa-9faf-972b9e08720c" providerId="AD" clId="Web-{5161C026-2408-895A-1E91-9870CAFEF433}" dt="2024-03-02T15:51:44.136" v="1533"/>
          <ac:spMkLst>
            <pc:docMk/>
            <pc:sldMk cId="1580530312" sldId="266"/>
            <ac:spMk id="14" creationId="{074B4F7D-14B2-478B-8BF5-01E4E0C5D263}"/>
          </ac:spMkLst>
        </pc:spChg>
        <pc:spChg chg="add del">
          <ac:chgData name="Daniel Kalvik" userId="S::danikalv@uio.no::d0bb8d7a-da3c-45fa-9faf-972b9e08720c" providerId="AD" clId="Web-{5161C026-2408-895A-1E91-9870CAFEF433}" dt="2024-03-02T15:51:44.120" v="1532"/>
          <ac:spMkLst>
            <pc:docMk/>
            <pc:sldMk cId="1580530312" sldId="266"/>
            <ac:spMk id="19" creationId="{F13C74B1-5B17-4795-BED0-7140497B445A}"/>
          </ac:spMkLst>
        </pc:spChg>
        <pc:spChg chg="add del">
          <ac:chgData name="Daniel Kalvik" userId="S::danikalv@uio.no::d0bb8d7a-da3c-45fa-9faf-972b9e08720c" providerId="AD" clId="Web-{5161C026-2408-895A-1E91-9870CAFEF433}" dt="2024-03-02T15:51:44.120" v="1532"/>
          <ac:spMkLst>
            <pc:docMk/>
            <pc:sldMk cId="1580530312" sldId="266"/>
            <ac:spMk id="21" creationId="{D4974D33-8DC5-464E-8C6D-BE58F0669C17}"/>
          </ac:spMkLst>
        </pc:spChg>
        <pc:spChg chg="add">
          <ac:chgData name="Daniel Kalvik" userId="S::danikalv@uio.no::d0bb8d7a-da3c-45fa-9faf-972b9e08720c" providerId="AD" clId="Web-{5161C026-2408-895A-1E91-9870CAFEF433}" dt="2024-03-02T15:51:44.136" v="1533"/>
          <ac:spMkLst>
            <pc:docMk/>
            <pc:sldMk cId="1580530312" sldId="266"/>
            <ac:spMk id="23" creationId="{D1D34770-47A8-402C-AF23-2B653F2D88C1}"/>
          </ac:spMkLst>
        </pc:spChg>
        <pc:picChg chg="add mod">
          <ac:chgData name="Daniel Kalvik" userId="S::danikalv@uio.no::d0bb8d7a-da3c-45fa-9faf-972b9e08720c" providerId="AD" clId="Web-{5161C026-2408-895A-1E91-9870CAFEF433}" dt="2024-03-02T15:51:44.136" v="1533"/>
          <ac:picMkLst>
            <pc:docMk/>
            <pc:sldMk cId="1580530312" sldId="266"/>
            <ac:picMk id="4" creationId="{F37E4AED-F0D6-278A-596A-F1E3EF0B96C2}"/>
          </ac:picMkLst>
        </pc:picChg>
      </pc:sldChg>
    </pc:docChg>
  </pc:docChgLst>
  <pc:docChgLst>
    <pc:chgData name="Daniel Kalvik" userId="S::danikalv@uio.no::d0bb8d7a-da3c-45fa-9faf-972b9e08720c" providerId="AD" clId="Web-{D01090F3-07D3-FDA6-8444-0DCA61451A8E}"/>
    <pc:docChg chg="delSld modSld">
      <pc:chgData name="Daniel Kalvik" userId="S::danikalv@uio.no::d0bb8d7a-da3c-45fa-9faf-972b9e08720c" providerId="AD" clId="Web-{D01090F3-07D3-FDA6-8444-0DCA61451A8E}" dt="2024-03-04T10:21:21.041" v="4"/>
      <pc:docMkLst>
        <pc:docMk/>
      </pc:docMkLst>
      <pc:sldChg chg="addSp">
        <pc:chgData name="Daniel Kalvik" userId="S::danikalv@uio.no::d0bb8d7a-da3c-45fa-9faf-972b9e08720c" providerId="AD" clId="Web-{D01090F3-07D3-FDA6-8444-0DCA61451A8E}" dt="2024-03-04T10:21:00.275" v="1"/>
        <pc:sldMkLst>
          <pc:docMk/>
          <pc:sldMk cId="3503640759" sldId="259"/>
        </pc:sldMkLst>
        <pc:grpChg chg="add">
          <ac:chgData name="Daniel Kalvik" userId="S::danikalv@uio.no::d0bb8d7a-da3c-45fa-9faf-972b9e08720c" providerId="AD" clId="Web-{D01090F3-07D3-FDA6-8444-0DCA61451A8E}" dt="2024-03-04T10:21:00.275" v="1"/>
          <ac:grpSpMkLst>
            <pc:docMk/>
            <pc:sldMk cId="3503640759" sldId="259"/>
            <ac:grpSpMk id="13" creationId="{2584A0A1-E9A8-47D7-4CDF-275380F51AD5}"/>
          </ac:grpSpMkLst>
        </pc:grpChg>
      </pc:sldChg>
      <pc:sldChg chg="addSp">
        <pc:chgData name="Daniel Kalvik" userId="S::danikalv@uio.no::d0bb8d7a-da3c-45fa-9faf-972b9e08720c" providerId="AD" clId="Web-{D01090F3-07D3-FDA6-8444-0DCA61451A8E}" dt="2024-03-04T10:21:04.931" v="2"/>
        <pc:sldMkLst>
          <pc:docMk/>
          <pc:sldMk cId="3757505835" sldId="265"/>
        </pc:sldMkLst>
        <pc:grpChg chg="add">
          <ac:chgData name="Daniel Kalvik" userId="S::danikalv@uio.no::d0bb8d7a-da3c-45fa-9faf-972b9e08720c" providerId="AD" clId="Web-{D01090F3-07D3-FDA6-8444-0DCA61451A8E}" dt="2024-03-04T10:21:04.931" v="2"/>
          <ac:grpSpMkLst>
            <pc:docMk/>
            <pc:sldMk cId="3757505835" sldId="265"/>
            <ac:grpSpMk id="7" creationId="{415C4F80-2D74-F904-3E1D-EA97F95CFEEC}"/>
          </ac:grpSpMkLst>
        </pc:grpChg>
      </pc:sldChg>
      <pc:sldChg chg="addSp">
        <pc:chgData name="Daniel Kalvik" userId="S::danikalv@uio.no::d0bb8d7a-da3c-45fa-9faf-972b9e08720c" providerId="AD" clId="Web-{D01090F3-07D3-FDA6-8444-0DCA61451A8E}" dt="2024-03-04T10:21:09.666" v="3"/>
        <pc:sldMkLst>
          <pc:docMk/>
          <pc:sldMk cId="1580530312" sldId="266"/>
        </pc:sldMkLst>
        <pc:grpChg chg="add">
          <ac:chgData name="Daniel Kalvik" userId="S::danikalv@uio.no::d0bb8d7a-da3c-45fa-9faf-972b9e08720c" providerId="AD" clId="Web-{D01090F3-07D3-FDA6-8444-0DCA61451A8E}" dt="2024-03-04T10:21:09.666" v="3"/>
          <ac:grpSpMkLst>
            <pc:docMk/>
            <pc:sldMk cId="1580530312" sldId="266"/>
            <ac:grpSpMk id="8" creationId="{00E1339C-7ABA-EA0F-1879-94BB437C6335}"/>
          </ac:grpSpMkLst>
        </pc:grpChg>
      </pc:sldChg>
      <pc:sldChg chg="addSp">
        <pc:chgData name="Daniel Kalvik" userId="S::danikalv@uio.no::d0bb8d7a-da3c-45fa-9faf-972b9e08720c" providerId="AD" clId="Web-{D01090F3-07D3-FDA6-8444-0DCA61451A8E}" dt="2024-03-04T10:20:54.978" v="0"/>
        <pc:sldMkLst>
          <pc:docMk/>
          <pc:sldMk cId="1910650683" sldId="267"/>
        </pc:sldMkLst>
        <pc:grpChg chg="add">
          <ac:chgData name="Daniel Kalvik" userId="S::danikalv@uio.no::d0bb8d7a-da3c-45fa-9faf-972b9e08720c" providerId="AD" clId="Web-{D01090F3-07D3-FDA6-8444-0DCA61451A8E}" dt="2024-03-04T10:20:54.978" v="0"/>
          <ac:grpSpMkLst>
            <pc:docMk/>
            <pc:sldMk cId="1910650683" sldId="267"/>
            <ac:grpSpMk id="7" creationId="{56A7DEA8-E6F6-A91E-6FFF-0A5F2951924A}"/>
          </ac:grpSpMkLst>
        </pc:grpChg>
      </pc:sldChg>
      <pc:sldChg chg="del">
        <pc:chgData name="Daniel Kalvik" userId="S::danikalv@uio.no::d0bb8d7a-da3c-45fa-9faf-972b9e08720c" providerId="AD" clId="Web-{D01090F3-07D3-FDA6-8444-0DCA61451A8E}" dt="2024-03-04T10:21:21.041" v="4"/>
        <pc:sldMkLst>
          <pc:docMk/>
          <pc:sldMk cId="1101760309" sldId="268"/>
        </pc:sldMkLst>
      </pc:sldChg>
    </pc:docChg>
  </pc:docChgLst>
  <pc:docChgLst>
    <pc:chgData name="Daniel Kalvik" userId="S::danikalv@uio.no::d0bb8d7a-da3c-45fa-9faf-972b9e08720c" providerId="AD" clId="Web-{7AE674C8-3241-D005-DDBE-8C38E3AB465F}"/>
    <pc:docChg chg="addSld modSld">
      <pc:chgData name="Daniel Kalvik" userId="S::danikalv@uio.no::d0bb8d7a-da3c-45fa-9faf-972b9e08720c" providerId="AD" clId="Web-{7AE674C8-3241-D005-DDBE-8C38E3AB465F}" dt="2024-03-03T13:16:25.592" v="24" actId="1076"/>
      <pc:docMkLst>
        <pc:docMk/>
      </pc:docMkLst>
      <pc:sldChg chg="modSp">
        <pc:chgData name="Daniel Kalvik" userId="S::danikalv@uio.no::d0bb8d7a-da3c-45fa-9faf-972b9e08720c" providerId="AD" clId="Web-{7AE674C8-3241-D005-DDBE-8C38E3AB465F}" dt="2024-03-03T13:16:25.592" v="24" actId="1076"/>
        <pc:sldMkLst>
          <pc:docMk/>
          <pc:sldMk cId="3503640759" sldId="259"/>
        </pc:sldMkLst>
        <pc:picChg chg="mod modCrop">
          <ac:chgData name="Daniel Kalvik" userId="S::danikalv@uio.no::d0bb8d7a-da3c-45fa-9faf-972b9e08720c" providerId="AD" clId="Web-{7AE674C8-3241-D005-DDBE-8C38E3AB465F}" dt="2024-03-03T13:16:23.045" v="23" actId="1076"/>
          <ac:picMkLst>
            <pc:docMk/>
            <pc:sldMk cId="3503640759" sldId="259"/>
            <ac:picMk id="7" creationId="{C39931D7-0AB6-5181-5247-3F26A60946DE}"/>
          </ac:picMkLst>
        </pc:picChg>
        <pc:picChg chg="mod modCrop">
          <ac:chgData name="Daniel Kalvik" userId="S::danikalv@uio.no::d0bb8d7a-da3c-45fa-9faf-972b9e08720c" providerId="AD" clId="Web-{7AE674C8-3241-D005-DDBE-8C38E3AB465F}" dt="2024-03-03T13:16:25.592" v="24" actId="1076"/>
          <ac:picMkLst>
            <pc:docMk/>
            <pc:sldMk cId="3503640759" sldId="259"/>
            <ac:picMk id="9" creationId="{8A9CA0CD-F962-3494-270B-2B9637378186}"/>
          </ac:picMkLst>
        </pc:picChg>
        <pc:picChg chg="mod modCrop">
          <ac:chgData name="Daniel Kalvik" userId="S::danikalv@uio.no::d0bb8d7a-da3c-45fa-9faf-972b9e08720c" providerId="AD" clId="Web-{7AE674C8-3241-D005-DDBE-8C38E3AB465F}" dt="2024-03-03T13:16:15.857" v="22"/>
          <ac:picMkLst>
            <pc:docMk/>
            <pc:sldMk cId="3503640759" sldId="259"/>
            <ac:picMk id="11" creationId="{D1F981EF-CB53-EBD8-337B-BD557CBEE2C7}"/>
          </ac:picMkLst>
        </pc:picChg>
      </pc:sldChg>
      <pc:sldChg chg="addSp delSp modSp new">
        <pc:chgData name="Daniel Kalvik" userId="S::danikalv@uio.no::d0bb8d7a-da3c-45fa-9faf-972b9e08720c" providerId="AD" clId="Web-{7AE674C8-3241-D005-DDBE-8C38E3AB465F}" dt="2024-03-03T13:05:43.444" v="12" actId="20577"/>
        <pc:sldMkLst>
          <pc:docMk/>
          <pc:sldMk cId="1910650683" sldId="267"/>
        </pc:sldMkLst>
        <pc:spChg chg="mod">
          <ac:chgData name="Daniel Kalvik" userId="S::danikalv@uio.no::d0bb8d7a-da3c-45fa-9faf-972b9e08720c" providerId="AD" clId="Web-{7AE674C8-3241-D005-DDBE-8C38E3AB465F}" dt="2024-03-03T13:05:43.444" v="12" actId="20577"/>
          <ac:spMkLst>
            <pc:docMk/>
            <pc:sldMk cId="1910650683" sldId="267"/>
            <ac:spMk id="2" creationId="{EFCB2C97-4975-3390-34A5-01B3BCCB7EA6}"/>
          </ac:spMkLst>
        </pc:spChg>
        <pc:spChg chg="del">
          <ac:chgData name="Daniel Kalvik" userId="S::danikalv@uio.no::d0bb8d7a-da3c-45fa-9faf-972b9e08720c" providerId="AD" clId="Web-{7AE674C8-3241-D005-DDBE-8C38E3AB465F}" dt="2024-03-03T13:05:14.459" v="1"/>
          <ac:spMkLst>
            <pc:docMk/>
            <pc:sldMk cId="1910650683" sldId="267"/>
            <ac:spMk id="3" creationId="{F48D6E87-DE5E-D7C4-E449-E4AAF92B24E4}"/>
          </ac:spMkLst>
        </pc:spChg>
        <pc:picChg chg="add mod ord">
          <ac:chgData name="Daniel Kalvik" userId="S::danikalv@uio.no::d0bb8d7a-da3c-45fa-9faf-972b9e08720c" providerId="AD" clId="Web-{7AE674C8-3241-D005-DDBE-8C38E3AB465F}" dt="2024-03-03T13:05:38.663" v="5" actId="1076"/>
          <ac:picMkLst>
            <pc:docMk/>
            <pc:sldMk cId="1910650683" sldId="267"/>
            <ac:picMk id="4" creationId="{81986551-6539-3113-E904-7874DD171A8C}"/>
          </ac:picMkLst>
        </pc:picChg>
      </pc:sldChg>
    </pc:docChg>
  </pc:docChgLst>
  <pc:docChgLst>
    <pc:chgData name="Daniel Kalvik" userId="S::danikalv@uio.no::d0bb8d7a-da3c-45fa-9faf-972b9e08720c" providerId="AD" clId="Web-{FEB88418-1B76-B0E4-4A31-9CC68685C6F3}"/>
    <pc:docChg chg="addSld modSld">
      <pc:chgData name="Daniel Kalvik" userId="S::danikalv@uio.no::d0bb8d7a-da3c-45fa-9faf-972b9e08720c" providerId="AD" clId="Web-{FEB88418-1B76-B0E4-4A31-9CC68685C6F3}" dt="2024-03-04T10:08:10.302" v="200"/>
      <pc:docMkLst>
        <pc:docMk/>
      </pc:docMkLst>
      <pc:sldChg chg="addSp delSp modSp mod setBg">
        <pc:chgData name="Daniel Kalvik" userId="S::danikalv@uio.no::d0bb8d7a-da3c-45fa-9faf-972b9e08720c" providerId="AD" clId="Web-{FEB88418-1B76-B0E4-4A31-9CC68685C6F3}" dt="2024-03-04T09:38:33.831" v="4"/>
        <pc:sldMkLst>
          <pc:docMk/>
          <pc:sldMk cId="287392181" sldId="257"/>
        </pc:sldMkLst>
        <pc:spChg chg="mod">
          <ac:chgData name="Daniel Kalvik" userId="S::danikalv@uio.no::d0bb8d7a-da3c-45fa-9faf-972b9e08720c" providerId="AD" clId="Web-{FEB88418-1B76-B0E4-4A31-9CC68685C6F3}" dt="2024-03-04T09:38:33.831" v="4"/>
          <ac:spMkLst>
            <pc:docMk/>
            <pc:sldMk cId="287392181" sldId="257"/>
            <ac:spMk id="2" creationId="{FA2DBAC0-54F9-3012-285C-8D3970784BBA}"/>
          </ac:spMkLst>
        </pc:spChg>
        <pc:spChg chg="mod">
          <ac:chgData name="Daniel Kalvik" userId="S::danikalv@uio.no::d0bb8d7a-da3c-45fa-9faf-972b9e08720c" providerId="AD" clId="Web-{FEB88418-1B76-B0E4-4A31-9CC68685C6F3}" dt="2024-03-04T09:38:33.831" v="4"/>
          <ac:spMkLst>
            <pc:docMk/>
            <pc:sldMk cId="287392181" sldId="257"/>
            <ac:spMk id="3" creationId="{25F7C700-BEE6-3A38-CF0C-EEBCD9E2BE32}"/>
          </ac:spMkLst>
        </pc:spChg>
        <pc:spChg chg="del">
          <ac:chgData name="Daniel Kalvik" userId="S::danikalv@uio.no::d0bb8d7a-da3c-45fa-9faf-972b9e08720c" providerId="AD" clId="Web-{FEB88418-1B76-B0E4-4A31-9CC68685C6F3}" dt="2024-03-04T09:38:33.831" v="4"/>
          <ac:spMkLst>
            <pc:docMk/>
            <pc:sldMk cId="287392181" sldId="257"/>
            <ac:spMk id="8" creationId="{DAF1966E-FD40-4A4A-B61B-C4DF7FA05F06}"/>
          </ac:spMkLst>
        </pc:spChg>
        <pc:spChg chg="del">
          <ac:chgData name="Daniel Kalvik" userId="S::danikalv@uio.no::d0bb8d7a-da3c-45fa-9faf-972b9e08720c" providerId="AD" clId="Web-{FEB88418-1B76-B0E4-4A31-9CC68685C6F3}" dt="2024-03-04T09:38:33.831" v="4"/>
          <ac:spMkLst>
            <pc:docMk/>
            <pc:sldMk cId="287392181" sldId="257"/>
            <ac:spMk id="10" creationId="{047BFA19-D45E-416B-A404-7AF2F3F27017}"/>
          </ac:spMkLst>
        </pc:spChg>
        <pc:spChg chg="del">
          <ac:chgData name="Daniel Kalvik" userId="S::danikalv@uio.no::d0bb8d7a-da3c-45fa-9faf-972b9e08720c" providerId="AD" clId="Web-{FEB88418-1B76-B0E4-4A31-9CC68685C6F3}" dt="2024-03-04T09:38:33.831" v="4"/>
          <ac:spMkLst>
            <pc:docMk/>
            <pc:sldMk cId="287392181" sldId="257"/>
            <ac:spMk id="12" creationId="{8E0105E7-23DB-4CF2-8258-FF47C7620F6E}"/>
          </ac:spMkLst>
        </pc:spChg>
        <pc:spChg chg="del">
          <ac:chgData name="Daniel Kalvik" userId="S::danikalv@uio.no::d0bb8d7a-da3c-45fa-9faf-972b9e08720c" providerId="AD" clId="Web-{FEB88418-1B76-B0E4-4A31-9CC68685C6F3}" dt="2024-03-04T09:38:33.831" v="4"/>
          <ac:spMkLst>
            <pc:docMk/>
            <pc:sldMk cId="287392181" sldId="257"/>
            <ac:spMk id="14" creationId="{074B4F7D-14B2-478B-8BF5-01E4E0C5D263}"/>
          </ac:spMkLst>
        </pc:spChg>
        <pc:grpChg chg="add">
          <ac:chgData name="Daniel Kalvik" userId="S::danikalv@uio.no::d0bb8d7a-da3c-45fa-9faf-972b9e08720c" providerId="AD" clId="Web-{FEB88418-1B76-B0E4-4A31-9CC68685C6F3}" dt="2024-03-04T09:38:33.831" v="4"/>
          <ac:grpSpMkLst>
            <pc:docMk/>
            <pc:sldMk cId="287392181" sldId="257"/>
            <ac:grpSpMk id="19" creationId="{1FD67D68-9B83-C338-8342-3348D8F22347}"/>
          </ac:grpSpMkLst>
        </pc:grpChg>
        <pc:picChg chg="add mod">
          <ac:chgData name="Daniel Kalvik" userId="S::danikalv@uio.no::d0bb8d7a-da3c-45fa-9faf-972b9e08720c" providerId="AD" clId="Web-{FEB88418-1B76-B0E4-4A31-9CC68685C6F3}" dt="2024-03-04T09:38:33.831" v="4"/>
          <ac:picMkLst>
            <pc:docMk/>
            <pc:sldMk cId="287392181" sldId="257"/>
            <ac:picMk id="4" creationId="{8F72E1E9-6727-B3F3-4788-72F3A66D404F}"/>
          </ac:picMkLst>
        </pc:picChg>
      </pc:sldChg>
      <pc:sldChg chg="addSp delSp modSp">
        <pc:chgData name="Daniel Kalvik" userId="S::danikalv@uio.no::d0bb8d7a-da3c-45fa-9faf-972b9e08720c" providerId="AD" clId="Web-{FEB88418-1B76-B0E4-4A31-9CC68685C6F3}" dt="2024-03-04T09:53:49.684" v="38"/>
        <pc:sldMkLst>
          <pc:docMk/>
          <pc:sldMk cId="3900848604" sldId="260"/>
        </pc:sldMkLst>
        <pc:spChg chg="mod">
          <ac:chgData name="Daniel Kalvik" userId="S::danikalv@uio.no::d0bb8d7a-da3c-45fa-9faf-972b9e08720c" providerId="AD" clId="Web-{FEB88418-1B76-B0E4-4A31-9CC68685C6F3}" dt="2024-03-04T09:53:49.684" v="38"/>
          <ac:spMkLst>
            <pc:docMk/>
            <pc:sldMk cId="3900848604" sldId="260"/>
            <ac:spMk id="2" creationId="{FA2DBAC0-54F9-3012-285C-8D3970784BBA}"/>
          </ac:spMkLst>
        </pc:spChg>
        <pc:spChg chg="mod">
          <ac:chgData name="Daniel Kalvik" userId="S::danikalv@uio.no::d0bb8d7a-da3c-45fa-9faf-972b9e08720c" providerId="AD" clId="Web-{FEB88418-1B76-B0E4-4A31-9CC68685C6F3}" dt="2024-03-04T09:53:49.684" v="38"/>
          <ac:spMkLst>
            <pc:docMk/>
            <pc:sldMk cId="3900848604" sldId="260"/>
            <ac:spMk id="3" creationId="{25F7C700-BEE6-3A38-CF0C-EEBCD9E2BE32}"/>
          </ac:spMkLst>
        </pc:spChg>
        <pc:spChg chg="del">
          <ac:chgData name="Daniel Kalvik" userId="S::danikalv@uio.no::d0bb8d7a-da3c-45fa-9faf-972b9e08720c" providerId="AD" clId="Web-{FEB88418-1B76-B0E4-4A31-9CC68685C6F3}" dt="2024-03-04T09:53:49.684" v="38"/>
          <ac:spMkLst>
            <pc:docMk/>
            <pc:sldMk cId="3900848604" sldId="260"/>
            <ac:spMk id="8" creationId="{DAF1966E-FD40-4A4A-B61B-C4DF7FA05F06}"/>
          </ac:spMkLst>
        </pc:spChg>
        <pc:spChg chg="del">
          <ac:chgData name="Daniel Kalvik" userId="S::danikalv@uio.no::d0bb8d7a-da3c-45fa-9faf-972b9e08720c" providerId="AD" clId="Web-{FEB88418-1B76-B0E4-4A31-9CC68685C6F3}" dt="2024-03-04T09:53:49.684" v="38"/>
          <ac:spMkLst>
            <pc:docMk/>
            <pc:sldMk cId="3900848604" sldId="260"/>
            <ac:spMk id="10" creationId="{047BFA19-D45E-416B-A404-7AF2F3F27017}"/>
          </ac:spMkLst>
        </pc:spChg>
        <pc:spChg chg="del">
          <ac:chgData name="Daniel Kalvik" userId="S::danikalv@uio.no::d0bb8d7a-da3c-45fa-9faf-972b9e08720c" providerId="AD" clId="Web-{FEB88418-1B76-B0E4-4A31-9CC68685C6F3}" dt="2024-03-04T09:53:49.684" v="38"/>
          <ac:spMkLst>
            <pc:docMk/>
            <pc:sldMk cId="3900848604" sldId="260"/>
            <ac:spMk id="12" creationId="{8E0105E7-23DB-4CF2-8258-FF47C7620F6E}"/>
          </ac:spMkLst>
        </pc:spChg>
        <pc:spChg chg="del">
          <ac:chgData name="Daniel Kalvik" userId="S::danikalv@uio.no::d0bb8d7a-da3c-45fa-9faf-972b9e08720c" providerId="AD" clId="Web-{FEB88418-1B76-B0E4-4A31-9CC68685C6F3}" dt="2024-03-04T09:53:49.684" v="38"/>
          <ac:spMkLst>
            <pc:docMk/>
            <pc:sldMk cId="3900848604" sldId="260"/>
            <ac:spMk id="14" creationId="{074B4F7D-14B2-478B-8BF5-01E4E0C5D263}"/>
          </ac:spMkLst>
        </pc:spChg>
        <pc:grpChg chg="add">
          <ac:chgData name="Daniel Kalvik" userId="S::danikalv@uio.no::d0bb8d7a-da3c-45fa-9faf-972b9e08720c" providerId="AD" clId="Web-{FEB88418-1B76-B0E4-4A31-9CC68685C6F3}" dt="2024-03-04T09:53:49.684" v="38"/>
          <ac:grpSpMkLst>
            <pc:docMk/>
            <pc:sldMk cId="3900848604" sldId="260"/>
            <ac:grpSpMk id="19" creationId="{1FD67D68-9B83-C338-8342-3348D8F22347}"/>
          </ac:grpSpMkLst>
        </pc:grpChg>
        <pc:picChg chg="add">
          <ac:chgData name="Daniel Kalvik" userId="S::danikalv@uio.no::d0bb8d7a-da3c-45fa-9faf-972b9e08720c" providerId="AD" clId="Web-{FEB88418-1B76-B0E4-4A31-9CC68685C6F3}" dt="2024-03-04T09:53:44.278" v="37"/>
          <ac:picMkLst>
            <pc:docMk/>
            <pc:sldMk cId="3900848604" sldId="260"/>
            <ac:picMk id="4" creationId="{42A6D9D4-348D-62EE-D937-263B454E8A9A}"/>
          </ac:picMkLst>
        </pc:picChg>
      </pc:sldChg>
      <pc:sldChg chg="addSp delSp modSp">
        <pc:chgData name="Daniel Kalvik" userId="S::danikalv@uio.no::d0bb8d7a-da3c-45fa-9faf-972b9e08720c" providerId="AD" clId="Web-{FEB88418-1B76-B0E4-4A31-9CC68685C6F3}" dt="2024-03-04T10:06:46.801" v="198" actId="20577"/>
        <pc:sldMkLst>
          <pc:docMk/>
          <pc:sldMk cId="2530618436" sldId="264"/>
        </pc:sldMkLst>
        <pc:spChg chg="mod">
          <ac:chgData name="Daniel Kalvik" userId="S::danikalv@uio.no::d0bb8d7a-da3c-45fa-9faf-972b9e08720c" providerId="AD" clId="Web-{FEB88418-1B76-B0E4-4A31-9CC68685C6F3}" dt="2024-03-04T09:59:02.421" v="49"/>
          <ac:spMkLst>
            <pc:docMk/>
            <pc:sldMk cId="2530618436" sldId="264"/>
            <ac:spMk id="2" creationId="{FA2DBAC0-54F9-3012-285C-8D3970784BBA}"/>
          </ac:spMkLst>
        </pc:spChg>
        <pc:spChg chg="mod">
          <ac:chgData name="Daniel Kalvik" userId="S::danikalv@uio.no::d0bb8d7a-da3c-45fa-9faf-972b9e08720c" providerId="AD" clId="Web-{FEB88418-1B76-B0E4-4A31-9CC68685C6F3}" dt="2024-03-04T10:06:46.801" v="198" actId="20577"/>
          <ac:spMkLst>
            <pc:docMk/>
            <pc:sldMk cId="2530618436" sldId="264"/>
            <ac:spMk id="3" creationId="{25F7C700-BEE6-3A38-CF0C-EEBCD9E2BE32}"/>
          </ac:spMkLst>
        </pc:spChg>
        <pc:spChg chg="del">
          <ac:chgData name="Daniel Kalvik" userId="S::danikalv@uio.no::d0bb8d7a-da3c-45fa-9faf-972b9e08720c" providerId="AD" clId="Web-{FEB88418-1B76-B0E4-4A31-9CC68685C6F3}" dt="2024-03-04T09:43:30.803" v="15"/>
          <ac:spMkLst>
            <pc:docMk/>
            <pc:sldMk cId="2530618436" sldId="264"/>
            <ac:spMk id="8" creationId="{DAF1966E-FD40-4A4A-B61B-C4DF7FA05F06}"/>
          </ac:spMkLst>
        </pc:spChg>
        <pc:spChg chg="del">
          <ac:chgData name="Daniel Kalvik" userId="S::danikalv@uio.no::d0bb8d7a-da3c-45fa-9faf-972b9e08720c" providerId="AD" clId="Web-{FEB88418-1B76-B0E4-4A31-9CC68685C6F3}" dt="2024-03-04T09:43:30.803" v="15"/>
          <ac:spMkLst>
            <pc:docMk/>
            <pc:sldMk cId="2530618436" sldId="264"/>
            <ac:spMk id="10" creationId="{047BFA19-D45E-416B-A404-7AF2F3F27017}"/>
          </ac:spMkLst>
        </pc:spChg>
        <pc:spChg chg="add">
          <ac:chgData name="Daniel Kalvik" userId="S::danikalv@uio.no::d0bb8d7a-da3c-45fa-9faf-972b9e08720c" providerId="AD" clId="Web-{FEB88418-1B76-B0E4-4A31-9CC68685C6F3}" dt="2024-03-04T09:59:04.734" v="50"/>
          <ac:spMkLst>
            <pc:docMk/>
            <pc:sldMk cId="2530618436" sldId="264"/>
            <ac:spMk id="11" creationId="{DD32BACB-DFEA-9C06-7995-2D90CFA678D5}"/>
          </ac:spMkLst>
        </pc:spChg>
        <pc:spChg chg="del">
          <ac:chgData name="Daniel Kalvik" userId="S::danikalv@uio.no::d0bb8d7a-da3c-45fa-9faf-972b9e08720c" providerId="AD" clId="Web-{FEB88418-1B76-B0E4-4A31-9CC68685C6F3}" dt="2024-03-04T09:43:30.803" v="15"/>
          <ac:spMkLst>
            <pc:docMk/>
            <pc:sldMk cId="2530618436" sldId="264"/>
            <ac:spMk id="12" creationId="{8E0105E7-23DB-4CF2-8258-FF47C7620F6E}"/>
          </ac:spMkLst>
        </pc:spChg>
        <pc:spChg chg="add">
          <ac:chgData name="Daniel Kalvik" userId="S::danikalv@uio.no::d0bb8d7a-da3c-45fa-9faf-972b9e08720c" providerId="AD" clId="Web-{FEB88418-1B76-B0E4-4A31-9CC68685C6F3}" dt="2024-03-04T09:59:04.734" v="50"/>
          <ac:spMkLst>
            <pc:docMk/>
            <pc:sldMk cId="2530618436" sldId="264"/>
            <ac:spMk id="13" creationId="{92F115EA-148B-C8B9-3992-137720C689CD}"/>
          </ac:spMkLst>
        </pc:spChg>
        <pc:spChg chg="del">
          <ac:chgData name="Daniel Kalvik" userId="S::danikalv@uio.no::d0bb8d7a-da3c-45fa-9faf-972b9e08720c" providerId="AD" clId="Web-{FEB88418-1B76-B0E4-4A31-9CC68685C6F3}" dt="2024-03-04T09:43:30.803" v="15"/>
          <ac:spMkLst>
            <pc:docMk/>
            <pc:sldMk cId="2530618436" sldId="264"/>
            <ac:spMk id="14" creationId="{074B4F7D-14B2-478B-8BF5-01E4E0C5D263}"/>
          </ac:spMkLst>
        </pc:spChg>
        <pc:spChg chg="add">
          <ac:chgData name="Daniel Kalvik" userId="S::danikalv@uio.no::d0bb8d7a-da3c-45fa-9faf-972b9e08720c" providerId="AD" clId="Web-{FEB88418-1B76-B0E4-4A31-9CC68685C6F3}" dt="2024-03-04T09:59:02.421" v="49"/>
          <ac:spMkLst>
            <pc:docMk/>
            <pc:sldMk cId="2530618436" sldId="264"/>
            <ac:spMk id="40" creationId="{4DD35268-6FBE-0BCD-C050-3F804C7C54A2}"/>
          </ac:spMkLst>
        </pc:spChg>
        <pc:grpChg chg="add">
          <ac:chgData name="Daniel Kalvik" userId="S::danikalv@uio.no::d0bb8d7a-da3c-45fa-9faf-972b9e08720c" providerId="AD" clId="Web-{FEB88418-1B76-B0E4-4A31-9CC68685C6F3}" dt="2024-03-04T09:59:04.734" v="50"/>
          <ac:grpSpMkLst>
            <pc:docMk/>
            <pc:sldMk cId="2530618436" sldId="264"/>
            <ac:grpSpMk id="9" creationId="{85EB0BE0-6FF4-D51E-765D-494AABB27263}"/>
          </ac:grpSpMkLst>
        </pc:grpChg>
        <pc:grpChg chg="add del">
          <ac:chgData name="Daniel Kalvik" userId="S::danikalv@uio.no::d0bb8d7a-da3c-45fa-9faf-972b9e08720c" providerId="AD" clId="Web-{FEB88418-1B76-B0E4-4A31-9CC68685C6F3}" dt="2024-03-04T09:54:42.153" v="45"/>
          <ac:grpSpMkLst>
            <pc:docMk/>
            <pc:sldMk cId="2530618436" sldId="264"/>
            <ac:grpSpMk id="19" creationId="{1FD67D68-9B83-C338-8342-3348D8F22347}"/>
          </ac:grpSpMkLst>
        </pc:grpChg>
        <pc:grpChg chg="add del">
          <ac:chgData name="Daniel Kalvik" userId="S::danikalv@uio.no::d0bb8d7a-da3c-45fa-9faf-972b9e08720c" providerId="AD" clId="Web-{FEB88418-1B76-B0E4-4A31-9CC68685C6F3}" dt="2024-03-04T09:56:25.076" v="47"/>
          <ac:grpSpMkLst>
            <pc:docMk/>
            <pc:sldMk cId="2530618436" sldId="264"/>
            <ac:grpSpMk id="26" creationId="{1FD67D68-9B83-C338-8342-3348D8F22347}"/>
          </ac:grpSpMkLst>
        </pc:grpChg>
        <pc:grpChg chg="add del">
          <ac:chgData name="Daniel Kalvik" userId="S::danikalv@uio.no::d0bb8d7a-da3c-45fa-9faf-972b9e08720c" providerId="AD" clId="Web-{FEB88418-1B76-B0E4-4A31-9CC68685C6F3}" dt="2024-03-04T09:59:02.421" v="49"/>
          <ac:grpSpMkLst>
            <pc:docMk/>
            <pc:sldMk cId="2530618436" sldId="264"/>
            <ac:grpSpMk id="33" creationId="{85EB0BE0-6FF4-D51E-765D-494AABB27263}"/>
          </ac:grpSpMkLst>
        </pc:grpChg>
        <pc:grpChg chg="add">
          <ac:chgData name="Daniel Kalvik" userId="S::danikalv@uio.no::d0bb8d7a-da3c-45fa-9faf-972b9e08720c" providerId="AD" clId="Web-{FEB88418-1B76-B0E4-4A31-9CC68685C6F3}" dt="2024-03-04T09:59:02.421" v="49"/>
          <ac:grpSpMkLst>
            <pc:docMk/>
            <pc:sldMk cId="2530618436" sldId="264"/>
            <ac:grpSpMk id="42" creationId="{F3A0B02E-2A29-A1CD-0D60-A9E1681AF3C7}"/>
          </ac:grpSpMkLst>
        </pc:grpChg>
        <pc:picChg chg="add del mod">
          <ac:chgData name="Daniel Kalvik" userId="S::danikalv@uio.no::d0bb8d7a-da3c-45fa-9faf-972b9e08720c" providerId="AD" clId="Web-{FEB88418-1B76-B0E4-4A31-9CC68685C6F3}" dt="2024-03-04T09:53:41.996" v="36"/>
          <ac:picMkLst>
            <pc:docMk/>
            <pc:sldMk cId="2530618436" sldId="264"/>
            <ac:picMk id="4" creationId="{42A6D9D4-348D-62EE-D937-263B454E8A9A}"/>
          </ac:picMkLst>
        </pc:picChg>
        <pc:picChg chg="add mod">
          <ac:chgData name="Daniel Kalvik" userId="S::danikalv@uio.no::d0bb8d7a-da3c-45fa-9faf-972b9e08720c" providerId="AD" clId="Web-{FEB88418-1B76-B0E4-4A31-9CC68685C6F3}" dt="2024-03-04T09:59:23.546" v="54" actId="14100"/>
          <ac:picMkLst>
            <pc:docMk/>
            <pc:sldMk cId="2530618436" sldId="264"/>
            <ac:picMk id="5" creationId="{E80B3B86-DFF5-18EB-E70C-9BE48B503487}"/>
          </ac:picMkLst>
        </pc:picChg>
        <pc:picChg chg="add mod ord">
          <ac:chgData name="Daniel Kalvik" userId="S::danikalv@uio.no::d0bb8d7a-da3c-45fa-9faf-972b9e08720c" providerId="AD" clId="Web-{FEB88418-1B76-B0E4-4A31-9CC68685C6F3}" dt="2024-03-04T09:59:18.031" v="52" actId="14100"/>
          <ac:picMkLst>
            <pc:docMk/>
            <pc:sldMk cId="2530618436" sldId="264"/>
            <ac:picMk id="6" creationId="{00348159-8422-D7EA-50C9-4B5147FF9CA3}"/>
          </ac:picMkLst>
        </pc:picChg>
        <pc:picChg chg="add mod">
          <ac:chgData name="Daniel Kalvik" userId="S::danikalv@uio.no::d0bb8d7a-da3c-45fa-9faf-972b9e08720c" providerId="AD" clId="Web-{FEB88418-1B76-B0E4-4A31-9CC68685C6F3}" dt="2024-03-04T09:59:15.703" v="51" actId="14100"/>
          <ac:picMkLst>
            <pc:docMk/>
            <pc:sldMk cId="2530618436" sldId="264"/>
            <ac:picMk id="7" creationId="{C8FC189C-494D-A660-8FB2-53BA56E65B9D}"/>
          </ac:picMkLst>
        </pc:picChg>
      </pc:sldChg>
      <pc:sldChg chg="modSp">
        <pc:chgData name="Daniel Kalvik" userId="S::danikalv@uio.no::d0bb8d7a-da3c-45fa-9faf-972b9e08720c" providerId="AD" clId="Web-{FEB88418-1B76-B0E4-4A31-9CC68685C6F3}" dt="2024-03-04T09:53:29.512" v="35" actId="20577"/>
        <pc:sldMkLst>
          <pc:docMk/>
          <pc:sldMk cId="3757505835" sldId="265"/>
        </pc:sldMkLst>
        <pc:spChg chg="mod">
          <ac:chgData name="Daniel Kalvik" userId="S::danikalv@uio.no::d0bb8d7a-da3c-45fa-9faf-972b9e08720c" providerId="AD" clId="Web-{FEB88418-1B76-B0E4-4A31-9CC68685C6F3}" dt="2024-03-04T09:53:29.512" v="35" actId="20577"/>
          <ac:spMkLst>
            <pc:docMk/>
            <pc:sldMk cId="3757505835" sldId="265"/>
            <ac:spMk id="3" creationId="{25F7C700-BEE6-3A38-CF0C-EEBCD9E2BE32}"/>
          </ac:spMkLst>
        </pc:spChg>
      </pc:sldChg>
      <pc:sldChg chg="addSp delSp modSp">
        <pc:chgData name="Daniel Kalvik" userId="S::danikalv@uio.no::d0bb8d7a-da3c-45fa-9faf-972b9e08720c" providerId="AD" clId="Web-{FEB88418-1B76-B0E4-4A31-9CC68685C6F3}" dt="2024-03-04T09:43:07.725" v="13"/>
        <pc:sldMkLst>
          <pc:docMk/>
          <pc:sldMk cId="1580530312" sldId="266"/>
        </pc:sldMkLst>
        <pc:spChg chg="mod">
          <ac:chgData name="Daniel Kalvik" userId="S::danikalv@uio.no::d0bb8d7a-da3c-45fa-9faf-972b9e08720c" providerId="AD" clId="Web-{FEB88418-1B76-B0E4-4A31-9CC68685C6F3}" dt="2024-03-04T09:43:00.928" v="12" actId="20577"/>
          <ac:spMkLst>
            <pc:docMk/>
            <pc:sldMk cId="1580530312" sldId="266"/>
            <ac:spMk id="2" creationId="{FA2DBAC0-54F9-3012-285C-8D3970784BBA}"/>
          </ac:spMkLst>
        </pc:spChg>
        <pc:picChg chg="add del mod">
          <ac:chgData name="Daniel Kalvik" userId="S::danikalv@uio.no::d0bb8d7a-da3c-45fa-9faf-972b9e08720c" providerId="AD" clId="Web-{FEB88418-1B76-B0E4-4A31-9CC68685C6F3}" dt="2024-03-04T09:43:07.725" v="13"/>
          <ac:picMkLst>
            <pc:docMk/>
            <pc:sldMk cId="1580530312" sldId="266"/>
            <ac:picMk id="5" creationId="{551753C0-6A7C-1E41-A746-24ABB41DD0D9}"/>
          </ac:picMkLst>
        </pc:picChg>
      </pc:sldChg>
      <pc:sldChg chg="addSp delSp modSp add replId">
        <pc:chgData name="Daniel Kalvik" userId="S::danikalv@uio.no::d0bb8d7a-da3c-45fa-9faf-972b9e08720c" providerId="AD" clId="Web-{FEB88418-1B76-B0E4-4A31-9CC68685C6F3}" dt="2024-03-04T10:08:10.302" v="200"/>
        <pc:sldMkLst>
          <pc:docMk/>
          <pc:sldMk cId="1101760309" sldId="268"/>
        </pc:sldMkLst>
        <pc:spChg chg="mod">
          <ac:chgData name="Daniel Kalvik" userId="S::danikalv@uio.no::d0bb8d7a-da3c-45fa-9faf-972b9e08720c" providerId="AD" clId="Web-{FEB88418-1B76-B0E4-4A31-9CC68685C6F3}" dt="2024-03-04T10:08:10.302" v="200"/>
          <ac:spMkLst>
            <pc:docMk/>
            <pc:sldMk cId="1101760309" sldId="268"/>
            <ac:spMk id="3" creationId="{25F7C700-BEE6-3A38-CF0C-EEBCD9E2BE32}"/>
          </ac:spMkLst>
        </pc:spChg>
        <pc:grpChg chg="del">
          <ac:chgData name="Daniel Kalvik" userId="S::danikalv@uio.no::d0bb8d7a-da3c-45fa-9faf-972b9e08720c" providerId="AD" clId="Web-{FEB88418-1B76-B0E4-4A31-9CC68685C6F3}" dt="2024-03-04T10:08:10.302" v="200"/>
          <ac:grpSpMkLst>
            <pc:docMk/>
            <pc:sldMk cId="1101760309" sldId="268"/>
            <ac:grpSpMk id="19" creationId="{1FD67D68-9B83-C338-8342-3348D8F22347}"/>
          </ac:grpSpMkLst>
        </pc:grpChg>
        <pc:grpChg chg="add">
          <ac:chgData name="Daniel Kalvik" userId="S::danikalv@uio.no::d0bb8d7a-da3c-45fa-9faf-972b9e08720c" providerId="AD" clId="Web-{FEB88418-1B76-B0E4-4A31-9CC68685C6F3}" dt="2024-03-04T10:08:10.302" v="200"/>
          <ac:grpSpMkLst>
            <pc:docMk/>
            <pc:sldMk cId="1101760309" sldId="268"/>
            <ac:grpSpMk id="26" creationId="{1FD67D68-9B83-C338-8342-3348D8F22347}"/>
          </ac:grpSpMkLst>
        </pc:grpChg>
        <pc:picChg chg="del">
          <ac:chgData name="Daniel Kalvik" userId="S::danikalv@uio.no::d0bb8d7a-da3c-45fa-9faf-972b9e08720c" providerId="AD" clId="Web-{FEB88418-1B76-B0E4-4A31-9CC68685C6F3}" dt="2024-03-04T09:54:04.856" v="40"/>
          <ac:picMkLst>
            <pc:docMk/>
            <pc:sldMk cId="1101760309" sldId="268"/>
            <ac:picMk id="4" creationId="{42A6D9D4-348D-62EE-D937-263B454E8A9A}"/>
          </ac:picMkLst>
        </pc:picChg>
        <pc:picChg chg="add mod">
          <ac:chgData name="Daniel Kalvik" userId="S::danikalv@uio.no::d0bb8d7a-da3c-45fa-9faf-972b9e08720c" providerId="AD" clId="Web-{FEB88418-1B76-B0E4-4A31-9CC68685C6F3}" dt="2024-03-04T10:08:10.302" v="200"/>
          <ac:picMkLst>
            <pc:docMk/>
            <pc:sldMk cId="1101760309" sldId="268"/>
            <ac:picMk id="5" creationId="{B25EA846-5EDA-D20E-72C6-9FAEBC5C0ABB}"/>
          </ac:picMkLst>
        </pc:picChg>
      </pc:sldChg>
    </pc:docChg>
  </pc:docChgLst>
  <pc:docChgLst>
    <pc:chgData name="Daniel Kalvik" userId="S::danikalv@uio.no::d0bb8d7a-da3c-45fa-9faf-972b9e08720c" providerId="AD" clId="Web-{2B9A27C4-BFB6-CBAF-DAE7-B39DED4AF8F0}"/>
    <pc:docChg chg="modSld">
      <pc:chgData name="Daniel Kalvik" userId="S::danikalv@uio.no::d0bb8d7a-da3c-45fa-9faf-972b9e08720c" providerId="AD" clId="Web-{2B9A27C4-BFB6-CBAF-DAE7-B39DED4AF8F0}" dt="2024-03-05T10:00:49.353" v="79" actId="20577"/>
      <pc:docMkLst>
        <pc:docMk/>
      </pc:docMkLst>
      <pc:sldChg chg="modSp">
        <pc:chgData name="Daniel Kalvik" userId="S::danikalv@uio.no::d0bb8d7a-da3c-45fa-9faf-972b9e08720c" providerId="AD" clId="Web-{2B9A27C4-BFB6-CBAF-DAE7-B39DED4AF8F0}" dt="2024-03-05T10:00:49.353" v="79" actId="20577"/>
        <pc:sldMkLst>
          <pc:docMk/>
          <pc:sldMk cId="2530618436" sldId="264"/>
        </pc:sldMkLst>
        <pc:spChg chg="mod">
          <ac:chgData name="Daniel Kalvik" userId="S::danikalv@uio.no::d0bb8d7a-da3c-45fa-9faf-972b9e08720c" providerId="AD" clId="Web-{2B9A27C4-BFB6-CBAF-DAE7-B39DED4AF8F0}" dt="2024-03-05T10:00:49.353" v="79" actId="20577"/>
          <ac:spMkLst>
            <pc:docMk/>
            <pc:sldMk cId="2530618436" sldId="264"/>
            <ac:spMk id="3" creationId="{25F7C700-BEE6-3A38-CF0C-EEBCD9E2BE3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86399"/>
            <a:ext cx="9144000" cy="102193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cs typeface="Calibri Light"/>
              </a:rPr>
              <a:t>Accelerator Physics</a:t>
            </a:r>
            <a:endParaRPr lang="en-US" dirty="0">
              <a:cs typeface="Calibri L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123321"/>
            <a:ext cx="9144000" cy="53335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cs typeface="Calibri"/>
              </a:rPr>
              <a:t>Daniel Kalvik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B2C97-4975-3390-34A5-01B3BCCB7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Our Purpose</a:t>
            </a:r>
            <a:endParaRPr lang="en-US" dirty="0"/>
          </a:p>
        </p:txBody>
      </p:sp>
      <p:pic>
        <p:nvPicPr>
          <p:cNvPr id="4" name="Content Placeholder 3" descr="A red ball on a race track&#10;&#10;Description automatically generated">
            <a:extLst>
              <a:ext uri="{FF2B5EF4-FFF2-40B4-BE49-F238E27FC236}">
                <a16:creationId xmlns:a16="http://schemas.microsoft.com/office/drawing/2014/main" id="{81986551-6539-3113-E904-7874DD171A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9928" y="1808911"/>
            <a:ext cx="10432142" cy="4402908"/>
          </a:xfr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56A7DEA8-E6F6-A91E-6FFF-0A5F295192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5025" y="6737718"/>
            <a:ext cx="12207200" cy="123363"/>
            <a:chOff x="-5025" y="6737718"/>
            <a:chExt cx="12207200" cy="12336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33A3838-C45E-9C00-DDD6-2AEE85FBAA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98D6E5C-435F-34FC-58AA-09DD65E90E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10650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DBAC0-54F9-3012-285C-8D3970784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693" y="741391"/>
            <a:ext cx="4597747" cy="1616203"/>
          </a:xfrm>
        </p:spPr>
        <p:txBody>
          <a:bodyPr anchor="b">
            <a:normAutofit/>
          </a:bodyPr>
          <a:lstStyle/>
          <a:p>
            <a:r>
              <a:rPr lang="en-US" sz="3200">
                <a:cs typeface="Calibri Light"/>
              </a:rPr>
              <a:t>My Background</a:t>
            </a:r>
            <a:endParaRPr 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F7C700-BEE6-3A38-CF0C-EEBCD9E2B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693" y="2533476"/>
            <a:ext cx="4597746" cy="344783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>
                <a:cs typeface="Calibri"/>
              </a:rPr>
              <a:t>B.Sc in energy and environmental physics from the Norwegian University of Life Sciences. 2019-2022</a:t>
            </a:r>
          </a:p>
          <a:p>
            <a:endParaRPr lang="en-US" sz="2000">
              <a:cs typeface="Calibri"/>
            </a:endParaRPr>
          </a:p>
          <a:p>
            <a:r>
              <a:rPr lang="en-US" sz="2000">
                <a:cs typeface="Calibri"/>
              </a:rPr>
              <a:t>M.Sc in nuclear and particle physics, with specialization in particle physics. 2022-present.</a:t>
            </a:r>
          </a:p>
          <a:p>
            <a:r>
              <a:rPr lang="en-US" sz="2000">
                <a:cs typeface="Calibri"/>
              </a:rPr>
              <a:t>Master thesis: Radiation reaction force in plasma wakefield accelerators.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72E1E9-6727-B3F3-4788-72F3A66D4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1" y="1896803"/>
            <a:ext cx="5319062" cy="2989312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1FD67D68-9B83-C338-8342-3348D8F223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5025" y="6737718"/>
            <a:ext cx="12207200" cy="123363"/>
            <a:chOff x="-5025" y="6737718"/>
            <a:chExt cx="12207200" cy="12336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E397F34-6B84-0D3B-0F29-B1D134B3B8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D98075-BFC1-BE9C-7FB7-23FE55E433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7392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2DBAC0-54F9-3012-285C-8D3970784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en-US" dirty="0">
                <a:ea typeface="+mj-lt"/>
                <a:cs typeface="+mj-lt"/>
              </a:rPr>
              <a:t>Courses I Wish I Had (But did fine without)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F7C700-BEE6-3A38-CF0C-EEBCD9E2B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81943"/>
            <a:ext cx="10168128" cy="369502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sz="2200" dirty="0">
              <a:cs typeface="Calibri"/>
            </a:endParaRPr>
          </a:p>
          <a:p>
            <a:endParaRPr lang="en-US" sz="2200" dirty="0">
              <a:cs typeface="Calibri"/>
            </a:endParaRPr>
          </a:p>
          <a:p>
            <a:pPr marL="0" indent="0">
              <a:buNone/>
            </a:pPr>
            <a:endParaRPr lang="en-US" sz="2200" dirty="0">
              <a:cs typeface="Calibri"/>
            </a:endParaRPr>
          </a:p>
          <a:p>
            <a:pPr marL="0" indent="0">
              <a:buNone/>
            </a:pPr>
            <a:endParaRPr lang="en-US" sz="2200" dirty="0">
              <a:cs typeface="Calibri"/>
            </a:endParaRPr>
          </a:p>
        </p:txBody>
      </p:sp>
      <p:pic>
        <p:nvPicPr>
          <p:cNvPr id="7" name="Picture 6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C39931D7-0AB6-5181-5247-3F26A60946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9" t="2804" r="734" b="2804"/>
          <a:stretch/>
        </p:blipFill>
        <p:spPr>
          <a:xfrm>
            <a:off x="1113653" y="3762117"/>
            <a:ext cx="8317055" cy="1042944"/>
          </a:xfrm>
          <a:prstGeom prst="rect">
            <a:avLst/>
          </a:prstGeom>
        </p:spPr>
      </p:pic>
      <p:pic>
        <p:nvPicPr>
          <p:cNvPr id="9" name="Picture 8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8A9CA0CD-F962-3494-270B-2B96373781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9" t="4425" r="649" b="3540"/>
          <a:stretch/>
        </p:blipFill>
        <p:spPr>
          <a:xfrm>
            <a:off x="1114940" y="2534292"/>
            <a:ext cx="7851121" cy="1078265"/>
          </a:xfrm>
          <a:prstGeom prst="rect">
            <a:avLst/>
          </a:prstGeom>
        </p:spPr>
      </p:pic>
      <p:pic>
        <p:nvPicPr>
          <p:cNvPr id="11" name="Picture 10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D1F981EF-CB53-EBD8-337B-BD557CBEE2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21" t="6723" r="1141" b="4202"/>
          <a:stretch/>
        </p:blipFill>
        <p:spPr>
          <a:xfrm>
            <a:off x="1115568" y="5002427"/>
            <a:ext cx="7941041" cy="108601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2584A0A1-E9A8-47D7-4CDF-275380F51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5025" y="6737718"/>
            <a:ext cx="12207200" cy="123363"/>
            <a:chOff x="-5025" y="6737718"/>
            <a:chExt cx="12207200" cy="12336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FAD3137-E855-A1D6-34B3-84E829034F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8780990-2E9B-8F9B-105A-D3C2F066B8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03640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DBAC0-54F9-3012-285C-8D3970784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693" y="741391"/>
            <a:ext cx="4597747" cy="1616203"/>
          </a:xfrm>
        </p:spPr>
        <p:txBody>
          <a:bodyPr anchor="b">
            <a:normAutofit/>
          </a:bodyPr>
          <a:lstStyle/>
          <a:p>
            <a:r>
              <a:rPr lang="en-US" sz="3200">
                <a:cs typeface="Calibri Light"/>
              </a:rPr>
              <a:t>Courses I Chose</a:t>
            </a:r>
            <a:endParaRPr 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F7C700-BEE6-3A38-CF0C-EEBCD9E2B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693" y="2533476"/>
            <a:ext cx="4597746" cy="344783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400">
                <a:cs typeface="Calibri"/>
              </a:rPr>
              <a:t>FYS4170 – Relativistic Quantum Field Theory (not necessary for accelerator physics, but VERY interesting course)</a:t>
            </a:r>
          </a:p>
          <a:p>
            <a:r>
              <a:rPr lang="en-US" sz="1400">
                <a:cs typeface="Calibri"/>
              </a:rPr>
              <a:t>FYS4150 – Computational Physics (teaches C++ as well as numerical algorithms used in physics).</a:t>
            </a:r>
          </a:p>
          <a:p>
            <a:r>
              <a:rPr lang="en-US" sz="1400">
                <a:cs typeface="Calibri"/>
              </a:rPr>
              <a:t>FYS4505 - </a:t>
            </a:r>
            <a:r>
              <a:rPr lang="en-US" sz="1400">
                <a:ea typeface="+mn-lt"/>
                <a:cs typeface="+mn-lt"/>
              </a:rPr>
              <a:t>Methods and Instrumentation for Nuclear and Particle Physics (Only mandatory course; about detectors and statistics)</a:t>
            </a:r>
          </a:p>
          <a:p>
            <a:r>
              <a:rPr lang="en-US" sz="1400">
                <a:cs typeface="Calibri"/>
              </a:rPr>
              <a:t>FYS4565 - </a:t>
            </a:r>
            <a:r>
              <a:rPr lang="en-US" sz="1400">
                <a:ea typeface="+mn-lt"/>
                <a:cs typeface="+mn-lt"/>
              </a:rPr>
              <a:t>Physics and Applications of Accelerators and Beams (Beam optics, modeling of accelerators in Python)</a:t>
            </a:r>
          </a:p>
          <a:p>
            <a:r>
              <a:rPr lang="en-US" sz="1400">
                <a:cs typeface="Calibri"/>
              </a:rPr>
              <a:t>FYS4130 – Statistical Mechanics (Should be FYS4620- Introduction to Plasma Physics if you want to write about Plasma Wakefield Accelerators)</a:t>
            </a:r>
          </a:p>
          <a:p>
            <a:r>
              <a:rPr lang="en-US" sz="1400">
                <a:cs typeface="Calibri"/>
              </a:rPr>
              <a:t>FYS4555 – Particle Physics (Applied QFT)</a:t>
            </a:r>
          </a:p>
          <a:p>
            <a:endParaRPr lang="en-US" sz="1400">
              <a:cs typeface="Calibri"/>
            </a:endParaRPr>
          </a:p>
          <a:p>
            <a:endParaRPr lang="en-US" sz="1400">
              <a:cs typeface="Calibri"/>
            </a:endParaRPr>
          </a:p>
          <a:p>
            <a:pPr marL="0" indent="0">
              <a:buNone/>
            </a:pPr>
            <a:endParaRPr lang="en-US" sz="1400">
              <a:cs typeface="Calibri"/>
            </a:endParaRPr>
          </a:p>
          <a:p>
            <a:pPr marL="0" indent="0">
              <a:buNone/>
            </a:pPr>
            <a:endParaRPr lang="en-US" sz="1400"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2A6D9D4-348D-62EE-D937-263B454E8A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1" y="1895473"/>
            <a:ext cx="5319062" cy="2991972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1FD67D68-9B83-C338-8342-3348D8F223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5025" y="6737718"/>
            <a:ext cx="12207200" cy="123363"/>
            <a:chOff x="-5025" y="6737718"/>
            <a:chExt cx="12207200" cy="12336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E397F34-6B84-0D3B-0F29-B1D134B3B8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BD98075-BFC1-BE9C-7FB7-23FE55E433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00848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DBAC0-54F9-3012-285C-8D3970784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693" y="741391"/>
            <a:ext cx="3351679" cy="1616203"/>
          </a:xfrm>
        </p:spPr>
        <p:txBody>
          <a:bodyPr anchor="b">
            <a:normAutofit/>
          </a:bodyPr>
          <a:lstStyle/>
          <a:p>
            <a:r>
              <a:rPr lang="en-US" sz="3200">
                <a:cs typeface="Calibri Light"/>
              </a:rPr>
              <a:t>Opportunities in Accelerator Physics</a:t>
            </a:r>
            <a:endParaRPr lang="en-US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F7C700-BEE6-3A38-CF0C-EEBCD9E2B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693" y="2533476"/>
            <a:ext cx="3351679" cy="344783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1100" dirty="0">
                <a:cs typeface="Calibri"/>
              </a:rPr>
              <a:t>Proton Therapy – Contribute to advancing cancer treatment with proton beams.</a:t>
            </a:r>
            <a:endParaRPr lang="en-US" dirty="0">
              <a:cs typeface="Calibri" panose="020F0502020204030204"/>
            </a:endParaRPr>
          </a:p>
          <a:p>
            <a:r>
              <a:rPr lang="en-US" sz="1100" dirty="0">
                <a:cs typeface="Calibri"/>
              </a:rPr>
              <a:t>Study electron beams in Plasma Wakefield Accelerators; A lot of research is required to achieve high quality beams to be used in electron laser, colliders and medical treatments.</a:t>
            </a:r>
          </a:p>
          <a:p>
            <a:r>
              <a:rPr lang="en-US" sz="1100" dirty="0">
                <a:cs typeface="Calibri"/>
              </a:rPr>
              <a:t>Plasma Physics; Either the plasma in the accelerators, or in plasma lenses to be used in focusing beams.</a:t>
            </a:r>
            <a:endParaRPr lang="en-US">
              <a:cs typeface="Calibri"/>
            </a:endParaRPr>
          </a:p>
          <a:p>
            <a:r>
              <a:rPr lang="en-US" sz="1100" dirty="0">
                <a:cs typeface="Calibri"/>
              </a:rPr>
              <a:t> Transferrable skills if you want to continue with fusion science</a:t>
            </a:r>
            <a:endParaRPr lang="en-US" sz="1100" dirty="0">
              <a:ea typeface="Calibri"/>
              <a:cs typeface="Calibri"/>
            </a:endParaRPr>
          </a:p>
          <a:p>
            <a:r>
              <a:rPr lang="en-US" sz="1100" dirty="0">
                <a:cs typeface="Calibri"/>
              </a:rPr>
              <a:t>Many possibilities within numerical simulations using high performance computing. ALWAYS desired competence in the job-market.</a:t>
            </a:r>
            <a:endParaRPr lang="en-US" sz="1100" dirty="0">
              <a:ea typeface="Calibri" panose="020F0502020204030204"/>
              <a:cs typeface="Calibri"/>
            </a:endParaRPr>
          </a:p>
          <a:p>
            <a:r>
              <a:rPr lang="en-US" sz="1100" dirty="0">
                <a:cs typeface="Calibri"/>
              </a:rPr>
              <a:t>Most Important: Create your own mini-project and be part of developing cutting edge technology.</a:t>
            </a:r>
          </a:p>
          <a:p>
            <a:endParaRPr lang="en-US" sz="1100">
              <a:cs typeface="Calibri"/>
            </a:endParaRPr>
          </a:p>
          <a:p>
            <a:pPr marL="0" indent="0">
              <a:buNone/>
            </a:pPr>
            <a:endParaRPr lang="en-US" sz="1100">
              <a:cs typeface="Calibri"/>
            </a:endParaRPr>
          </a:p>
          <a:p>
            <a:pPr marL="0" indent="0">
              <a:buNone/>
            </a:pPr>
            <a:endParaRPr lang="en-US" sz="1100">
              <a:cs typeface="Calibri"/>
            </a:endParaRPr>
          </a:p>
        </p:txBody>
      </p:sp>
      <p:pic>
        <p:nvPicPr>
          <p:cNvPr id="5" name="Picture 4" descr="Diagram of a diagram of a plasma ionization&#10;&#10;Description automatically generated">
            <a:extLst>
              <a:ext uri="{FF2B5EF4-FFF2-40B4-BE49-F238E27FC236}">
                <a16:creationId xmlns:a16="http://schemas.microsoft.com/office/drawing/2014/main" id="{E80B3B86-DFF5-18EB-E70C-9BE48B5034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706"/>
          <a:stretch/>
        </p:blipFill>
        <p:spPr>
          <a:xfrm>
            <a:off x="5065566" y="10"/>
            <a:ext cx="7032825" cy="4378805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4DD35268-6FBE-0BCD-C050-3F804C7C54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2068597" y="0"/>
            <a:ext cx="123401" cy="3290157"/>
          </a:xfrm>
          <a:prstGeom prst="rect">
            <a:avLst/>
          </a:prstGeom>
          <a:gradFill>
            <a:gsLst>
              <a:gs pos="20000">
                <a:schemeClr val="accent3">
                  <a:alpha val="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diagram of a person&amp;#39;s head&#10;&#10;Description automatically generated">
            <a:extLst>
              <a:ext uri="{FF2B5EF4-FFF2-40B4-BE49-F238E27FC236}">
                <a16:creationId xmlns:a16="http://schemas.microsoft.com/office/drawing/2014/main" id="{C8FC189C-494D-A660-8FB2-53BA56E65B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1" b="1629"/>
          <a:stretch/>
        </p:blipFill>
        <p:spPr>
          <a:xfrm>
            <a:off x="5065566" y="4378817"/>
            <a:ext cx="3518025" cy="2363523"/>
          </a:xfrm>
          <a:prstGeom prst="rect">
            <a:avLst/>
          </a:prstGeom>
        </p:spPr>
      </p:pic>
      <p:pic>
        <p:nvPicPr>
          <p:cNvPr id="6" name="Picture 5" descr="A diagram of a magnetic field&#10;&#10;Description automatically generated">
            <a:extLst>
              <a:ext uri="{FF2B5EF4-FFF2-40B4-BE49-F238E27FC236}">
                <a16:creationId xmlns:a16="http://schemas.microsoft.com/office/drawing/2014/main" id="{00348159-8422-D7EA-50C9-4B5147FF9CA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-1" b="6531"/>
          <a:stretch/>
        </p:blipFill>
        <p:spPr>
          <a:xfrm>
            <a:off x="8580366" y="4378818"/>
            <a:ext cx="3511222" cy="2363522"/>
          </a:xfrm>
          <a:prstGeom prst="rect">
            <a:avLst/>
          </a:prstGeom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F3A0B02E-2A29-A1CD-0D60-A9E1681AF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2068638" y="0"/>
            <a:ext cx="123362" cy="6858000"/>
            <a:chOff x="12068638" y="0"/>
            <a:chExt cx="123362" cy="6858000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DB760236-1E5E-7CEA-DCDD-21F3FB288A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0D6BAEE-FD58-F5B7-5CF3-A74EB385D7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3527553"/>
              <a:ext cx="123362" cy="3330447"/>
            </a:xfrm>
            <a:prstGeom prst="rect">
              <a:avLst/>
            </a:prstGeom>
            <a:gradFill>
              <a:gsLst>
                <a:gs pos="27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85EB0BE0-6FF4-D51E-765D-494AABB27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/>
        </p:nvGrpSpPr>
        <p:grpSpPr>
          <a:xfrm>
            <a:off x="1" y="6737460"/>
            <a:ext cx="12192000" cy="123364"/>
            <a:chOff x="1" y="6737460"/>
            <a:chExt cx="12192000" cy="12336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D32BACB-DFEA-9C06-7995-2D90CFA678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rot="16200000">
              <a:off x="6034320" y="703141"/>
              <a:ext cx="123362" cy="12192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2F115EA-148B-C8B9-3992-137720C689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>
            <a:xfrm rot="16200000">
              <a:off x="10240559" y="4909383"/>
              <a:ext cx="123362" cy="3779520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30618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2DBAC0-54F9-3012-285C-8D3970784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659" y="518952"/>
            <a:ext cx="10168128" cy="1179576"/>
          </a:xfrm>
        </p:spPr>
        <p:txBody>
          <a:bodyPr>
            <a:normAutofit/>
          </a:bodyPr>
          <a:lstStyle/>
          <a:p>
            <a:r>
              <a:rPr lang="en-US" dirty="0">
                <a:highlight>
                  <a:srgbClr val="C0C0C0"/>
                </a:highlight>
                <a:cs typeface="Calibri Light"/>
              </a:rPr>
              <a:t>Experiences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F7C700-BEE6-3A38-CF0C-EEBCD9E2B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659" y="2244436"/>
            <a:ext cx="10168128" cy="369502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200" dirty="0">
                <a:highlight>
                  <a:srgbClr val="C0C0C0"/>
                </a:highlight>
                <a:cs typeface="Calibri"/>
              </a:rPr>
              <a:t>Plasma Accelerator School in Bad </a:t>
            </a:r>
            <a:r>
              <a:rPr lang="en-US" sz="2200" err="1">
                <a:highlight>
                  <a:srgbClr val="C0C0C0"/>
                </a:highlight>
                <a:cs typeface="Calibri"/>
              </a:rPr>
              <a:t>Honnef</a:t>
            </a:r>
            <a:r>
              <a:rPr lang="en-US" sz="2200" dirty="0">
                <a:highlight>
                  <a:srgbClr val="C0C0C0"/>
                </a:highlight>
                <a:cs typeface="Calibri"/>
              </a:rPr>
              <a:t>, Germany</a:t>
            </a:r>
          </a:p>
          <a:p>
            <a:r>
              <a:rPr lang="en-US" sz="2200" dirty="0">
                <a:highlight>
                  <a:srgbClr val="C0C0C0"/>
                </a:highlight>
                <a:cs typeface="Calibri"/>
              </a:rPr>
              <a:t>Visit to DESY, Germany for HALHF </a:t>
            </a:r>
            <a:r>
              <a:rPr lang="en-US" sz="2200" dirty="0" err="1">
                <a:highlight>
                  <a:srgbClr val="C0C0C0"/>
                </a:highlight>
                <a:cs typeface="Calibri"/>
              </a:rPr>
              <a:t>collaberation</a:t>
            </a:r>
            <a:r>
              <a:rPr lang="en-US" sz="2200" dirty="0">
                <a:highlight>
                  <a:srgbClr val="C0C0C0"/>
                </a:highlight>
                <a:cs typeface="Calibri"/>
              </a:rPr>
              <a:t> meeting</a:t>
            </a:r>
          </a:p>
          <a:p>
            <a:r>
              <a:rPr lang="en-US" sz="2200" err="1">
                <a:highlight>
                  <a:srgbClr val="C0C0C0"/>
                </a:highlight>
                <a:cs typeface="Calibri"/>
              </a:rPr>
              <a:t>NorCC</a:t>
            </a:r>
            <a:r>
              <a:rPr lang="en-US" sz="2200" dirty="0">
                <a:highlight>
                  <a:srgbClr val="C0C0C0"/>
                </a:highlight>
                <a:cs typeface="Calibri"/>
              </a:rPr>
              <a:t> Workshop in Bergen.</a:t>
            </a:r>
          </a:p>
          <a:p>
            <a:endParaRPr lang="en-US" sz="2200" dirty="0">
              <a:highlight>
                <a:srgbClr val="C0C0C0"/>
              </a:highlight>
              <a:cs typeface="Calibri"/>
            </a:endParaRPr>
          </a:p>
          <a:p>
            <a:r>
              <a:rPr lang="en-US" sz="2200" dirty="0">
                <a:highlight>
                  <a:srgbClr val="C0C0C0"/>
                </a:highlight>
                <a:cs typeface="Calibri"/>
              </a:rPr>
              <a:t>Several free dinners/lunch</a:t>
            </a:r>
          </a:p>
          <a:p>
            <a:endParaRPr lang="en-US" sz="2200" dirty="0">
              <a:highlight>
                <a:srgbClr val="C0C0C0"/>
              </a:highlight>
              <a:cs typeface="Calibri"/>
            </a:endParaRPr>
          </a:p>
          <a:p>
            <a:r>
              <a:rPr lang="en-US" sz="2200" dirty="0">
                <a:highlight>
                  <a:srgbClr val="C0C0C0"/>
                </a:highlight>
                <a:cs typeface="Calibri"/>
              </a:rPr>
              <a:t>Also possible: Trips to CERN </a:t>
            </a:r>
          </a:p>
          <a:p>
            <a:endParaRPr lang="en-US" sz="2200" dirty="0">
              <a:cs typeface="Calibri"/>
            </a:endParaRPr>
          </a:p>
          <a:p>
            <a:pPr marL="0" indent="0">
              <a:buNone/>
            </a:pPr>
            <a:endParaRPr lang="en-US" sz="2200" dirty="0">
              <a:cs typeface="Calibri"/>
            </a:endParaRPr>
          </a:p>
          <a:p>
            <a:pPr marL="0" indent="0">
              <a:buNone/>
            </a:pPr>
            <a:endParaRPr lang="en-US" sz="2200" dirty="0">
              <a:cs typeface="Calibri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15C4F80-2D74-F904-3E1D-EA97F95CF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5025" y="6737718"/>
            <a:ext cx="12207200" cy="123363"/>
            <a:chOff x="-5025" y="6737718"/>
            <a:chExt cx="12207200" cy="12336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3A7CAD2-4547-9936-8659-552ACAF38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EB64D05-F4C7-FEB6-21C3-C621F2AE4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57505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D1D34770-47A8-402C-AF23-2B653F2D8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2DBAC0-54F9-3012-285C-8D3970784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79" y="723898"/>
            <a:ext cx="6002110" cy="2574100"/>
          </a:xfrm>
        </p:spPr>
        <p:txBody>
          <a:bodyPr>
            <a:normAutofit/>
          </a:bodyPr>
          <a:lstStyle/>
          <a:p>
            <a:r>
              <a:rPr lang="en-US" sz="4000" dirty="0">
                <a:cs typeface="Calibri Light"/>
              </a:rPr>
              <a:t>Hope to see you next year!! </a:t>
            </a:r>
            <a:br>
              <a:rPr lang="en-US" sz="4000" dirty="0">
                <a:cs typeface="Calibri Light"/>
              </a:rPr>
            </a:br>
            <a:br>
              <a:rPr lang="en-US" sz="4000" dirty="0">
                <a:cs typeface="Calibri Light"/>
              </a:rPr>
            </a:br>
            <a:r>
              <a:rPr lang="en-US" sz="4000" dirty="0">
                <a:cs typeface="Calibri Light"/>
              </a:rPr>
              <a:t>(If I get the PhD position I applied for)</a:t>
            </a:r>
            <a:endParaRPr lang="en-US" sz="4000">
              <a:cs typeface="Calibri Light" panose="020F0302020204030204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F7C700-BEE6-3A38-CF0C-EEBCD9E2B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680" y="2405067"/>
            <a:ext cx="6002110" cy="3729034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endParaRPr lang="en-US" sz="2000">
              <a:cs typeface="Calibri"/>
            </a:endParaRPr>
          </a:p>
          <a:p>
            <a:pPr marL="0" indent="0">
              <a:buNone/>
            </a:pPr>
            <a:endParaRPr lang="en-US" sz="2000">
              <a:cs typeface="Calibri"/>
            </a:endParaRPr>
          </a:p>
          <a:p>
            <a:pPr marL="0" indent="0">
              <a:buNone/>
            </a:pPr>
            <a:endParaRPr lang="en-US" sz="2000">
              <a:cs typeface="Calibri"/>
            </a:endParaRPr>
          </a:p>
        </p:txBody>
      </p:sp>
      <p:pic>
        <p:nvPicPr>
          <p:cNvPr id="4" name="Picture 3" descr="A person giving a thumbs up in a room with a projector screen&#10;&#10;Description automatically generated">
            <a:extLst>
              <a:ext uri="{FF2B5EF4-FFF2-40B4-BE49-F238E27FC236}">
                <a16:creationId xmlns:a16="http://schemas.microsoft.com/office/drawing/2014/main" id="{F37E4AED-F0D6-278A-596A-F1E3EF0B96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34"/>
          <a:stretch/>
        </p:blipFill>
        <p:spPr>
          <a:xfrm>
            <a:off x="7199440" y="10"/>
            <a:ext cx="4992560" cy="6857990"/>
          </a:xfrm>
          <a:prstGeom prst="rect">
            <a:avLst/>
          </a:prstGeom>
          <a:effectLst/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0E1339C-7ABA-EA0F-1879-94BB437C63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5025" y="6737718"/>
            <a:ext cx="12207200" cy="123363"/>
            <a:chOff x="-5025" y="6737718"/>
            <a:chExt cx="12207200" cy="12336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99B9C6F-33A9-F231-8245-113EFEEBCE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6036894" y="695800"/>
              <a:ext cx="123362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B1D8E3D-B989-ED7C-0C28-BA9A13AA75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9176406" y="3835311"/>
              <a:ext cx="123362" cy="5928176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0530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Accelerator Physics</vt:lpstr>
      <vt:lpstr>Our Purpose</vt:lpstr>
      <vt:lpstr>My Background</vt:lpstr>
      <vt:lpstr>Courses I Wish I Had (But did fine without)</vt:lpstr>
      <vt:lpstr>Courses I Chose</vt:lpstr>
      <vt:lpstr>Opportunities in Accelerator Physics</vt:lpstr>
      <vt:lpstr>Experiences</vt:lpstr>
      <vt:lpstr>Hope to see you next year!!   (If I get the PhD position I applied for)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474</cp:revision>
  <dcterms:created xsi:type="dcterms:W3CDTF">2024-03-02T13:48:57Z</dcterms:created>
  <dcterms:modified xsi:type="dcterms:W3CDTF">2024-03-05T10:00:49Z</dcterms:modified>
</cp:coreProperties>
</file>