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7"/>
  </p:notesMasterIdLst>
  <p:sldIdLst>
    <p:sldId id="309" r:id="rId5"/>
    <p:sldId id="308" r:id="rId6"/>
    <p:sldId id="311" r:id="rId7"/>
    <p:sldId id="312" r:id="rId8"/>
    <p:sldId id="320" r:id="rId9"/>
    <p:sldId id="314" r:id="rId10"/>
    <p:sldId id="315" r:id="rId11"/>
    <p:sldId id="316" r:id="rId12"/>
    <p:sldId id="317" r:id="rId13"/>
    <p:sldId id="318" r:id="rId14"/>
    <p:sldId id="322" r:id="rId15"/>
    <p:sldId id="31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0" autoAdjust="0"/>
    <p:restoredTop sz="96405" autoAdjust="0"/>
  </p:normalViewPr>
  <p:slideViewPr>
    <p:cSldViewPr snapToGrid="0" snapToObjects="1">
      <p:cViewPr varScale="1">
        <p:scale>
          <a:sx n="95" d="100"/>
          <a:sy n="95" d="100"/>
        </p:scale>
        <p:origin x="62" y="139"/>
      </p:cViewPr>
      <p:guideLst/>
    </p:cSldViewPr>
  </p:slideViewPr>
  <p:outlineViewPr>
    <p:cViewPr>
      <p:scale>
        <a:sx n="33" d="100"/>
        <a:sy n="33" d="100"/>
      </p:scale>
      <p:origin x="0" y="-11706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48" d="100"/>
          <a:sy n="48" d="100"/>
        </p:scale>
        <p:origin x="266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laus Dehmelt" userId="31944b7d-2ec0-400d-8c69-902537211a8b" providerId="ADAL" clId="{2777D661-0C65-4B7E-8113-C0BA73D6D4EF}"/>
    <pc:docChg chg="undo custSel addSld delSld modSld sldOrd">
      <pc:chgData name="Klaus Dehmelt" userId="31944b7d-2ec0-400d-8c69-902537211a8b" providerId="ADAL" clId="{2777D661-0C65-4B7E-8113-C0BA73D6D4EF}" dt="2024-10-18T17:14:27.030" v="2662"/>
      <pc:docMkLst>
        <pc:docMk/>
      </pc:docMkLst>
      <pc:sldChg chg="modSp">
        <pc:chgData name="Klaus Dehmelt" userId="31944b7d-2ec0-400d-8c69-902537211a8b" providerId="ADAL" clId="{2777D661-0C65-4B7E-8113-C0BA73D6D4EF}" dt="2024-10-18T15:59:28.267" v="2459" actId="20577"/>
        <pc:sldMkLst>
          <pc:docMk/>
          <pc:sldMk cId="5797285" sldId="308"/>
        </pc:sldMkLst>
        <pc:spChg chg="mod">
          <ac:chgData name="Klaus Dehmelt" userId="31944b7d-2ec0-400d-8c69-902537211a8b" providerId="ADAL" clId="{2777D661-0C65-4B7E-8113-C0BA73D6D4EF}" dt="2024-10-18T15:54:55.519" v="2354" actId="20577"/>
          <ac:spMkLst>
            <pc:docMk/>
            <pc:sldMk cId="5797285" sldId="308"/>
            <ac:spMk id="2" creationId="{00000000-0000-0000-0000-000000000000}"/>
          </ac:spMkLst>
        </pc:spChg>
        <pc:spChg chg="mod">
          <ac:chgData name="Klaus Dehmelt" userId="31944b7d-2ec0-400d-8c69-902537211a8b" providerId="ADAL" clId="{2777D661-0C65-4B7E-8113-C0BA73D6D4EF}" dt="2024-10-18T15:59:28.267" v="2459" actId="20577"/>
          <ac:spMkLst>
            <pc:docMk/>
            <pc:sldMk cId="5797285" sldId="308"/>
            <ac:spMk id="3" creationId="{00000000-0000-0000-0000-000000000000}"/>
          </ac:spMkLst>
        </pc:spChg>
        <pc:spChg chg="mod">
          <ac:chgData name="Klaus Dehmelt" userId="31944b7d-2ec0-400d-8c69-902537211a8b" providerId="ADAL" clId="{2777D661-0C65-4B7E-8113-C0BA73D6D4EF}" dt="2024-10-18T14:29:58.612" v="0"/>
          <ac:spMkLst>
            <pc:docMk/>
            <pc:sldMk cId="5797285" sldId="308"/>
            <ac:spMk id="4" creationId="{00000000-0000-0000-0000-000000000000}"/>
          </ac:spMkLst>
        </pc:spChg>
      </pc:sldChg>
      <pc:sldChg chg="modSp">
        <pc:chgData name="Klaus Dehmelt" userId="31944b7d-2ec0-400d-8c69-902537211a8b" providerId="ADAL" clId="{2777D661-0C65-4B7E-8113-C0BA73D6D4EF}" dt="2024-10-18T16:20:42.584" v="2651" actId="20577"/>
        <pc:sldMkLst>
          <pc:docMk/>
          <pc:sldMk cId="459193202" sldId="309"/>
        </pc:sldMkLst>
        <pc:spChg chg="mod">
          <ac:chgData name="Klaus Dehmelt" userId="31944b7d-2ec0-400d-8c69-902537211a8b" providerId="ADAL" clId="{2777D661-0C65-4B7E-8113-C0BA73D6D4EF}" dt="2024-10-18T16:20:42.584" v="2651" actId="20577"/>
          <ac:spMkLst>
            <pc:docMk/>
            <pc:sldMk cId="459193202" sldId="309"/>
            <ac:spMk id="3" creationId="{00000000-0000-0000-0000-000000000000}"/>
          </ac:spMkLst>
        </pc:spChg>
        <pc:picChg chg="mod">
          <ac:chgData name="Klaus Dehmelt" userId="31944b7d-2ec0-400d-8c69-902537211a8b" providerId="ADAL" clId="{2777D661-0C65-4B7E-8113-C0BA73D6D4EF}" dt="2024-10-18T15:30:36.883" v="2023" actId="1037"/>
          <ac:picMkLst>
            <pc:docMk/>
            <pc:sldMk cId="459193202" sldId="309"/>
            <ac:picMk id="11" creationId="{5C46F4F2-FC30-45D7-9856-4A071852DCCA}"/>
          </ac:picMkLst>
        </pc:picChg>
      </pc:sldChg>
      <pc:sldChg chg="del">
        <pc:chgData name="Klaus Dehmelt" userId="31944b7d-2ec0-400d-8c69-902537211a8b" providerId="ADAL" clId="{2777D661-0C65-4B7E-8113-C0BA73D6D4EF}" dt="2024-10-18T14:30:06.858" v="1" actId="2696"/>
        <pc:sldMkLst>
          <pc:docMk/>
          <pc:sldMk cId="1751402343" sldId="310"/>
        </pc:sldMkLst>
      </pc:sldChg>
      <pc:sldChg chg="addSp modSp add ord">
        <pc:chgData name="Klaus Dehmelt" userId="31944b7d-2ec0-400d-8c69-902537211a8b" providerId="ADAL" clId="{2777D661-0C65-4B7E-8113-C0BA73D6D4EF}" dt="2024-10-18T15:56:17.599" v="2377"/>
        <pc:sldMkLst>
          <pc:docMk/>
          <pc:sldMk cId="4266496084" sldId="310"/>
        </pc:sldMkLst>
        <pc:spChg chg="mod">
          <ac:chgData name="Klaus Dehmelt" userId="31944b7d-2ec0-400d-8c69-902537211a8b" providerId="ADAL" clId="{2777D661-0C65-4B7E-8113-C0BA73D6D4EF}" dt="2024-10-18T14:41:39.884" v="177" actId="20577"/>
          <ac:spMkLst>
            <pc:docMk/>
            <pc:sldMk cId="4266496084" sldId="310"/>
            <ac:spMk id="2" creationId="{00000000-0000-0000-0000-000000000000}"/>
          </ac:spMkLst>
        </pc:spChg>
        <pc:spChg chg="mod">
          <ac:chgData name="Klaus Dehmelt" userId="31944b7d-2ec0-400d-8c69-902537211a8b" providerId="ADAL" clId="{2777D661-0C65-4B7E-8113-C0BA73D6D4EF}" dt="2024-10-18T15:06:40.184" v="1437" actId="20577"/>
          <ac:spMkLst>
            <pc:docMk/>
            <pc:sldMk cId="4266496084" sldId="310"/>
            <ac:spMk id="3" creationId="{00000000-0000-0000-0000-000000000000}"/>
          </ac:spMkLst>
        </pc:spChg>
        <pc:picChg chg="add mod">
          <ac:chgData name="Klaus Dehmelt" userId="31944b7d-2ec0-400d-8c69-902537211a8b" providerId="ADAL" clId="{2777D661-0C65-4B7E-8113-C0BA73D6D4EF}" dt="2024-10-18T14:45:45.068" v="322" actId="1037"/>
          <ac:picMkLst>
            <pc:docMk/>
            <pc:sldMk cId="4266496084" sldId="310"/>
            <ac:picMk id="6" creationId="{81603E6C-48F7-4151-8D7D-9A035460511B}"/>
          </ac:picMkLst>
        </pc:picChg>
      </pc:sldChg>
      <pc:sldChg chg="del">
        <pc:chgData name="Klaus Dehmelt" userId="31944b7d-2ec0-400d-8c69-902537211a8b" providerId="ADAL" clId="{2777D661-0C65-4B7E-8113-C0BA73D6D4EF}" dt="2024-10-18T14:30:08.680" v="2" actId="2696"/>
        <pc:sldMkLst>
          <pc:docMk/>
          <pc:sldMk cId="260829372" sldId="311"/>
        </pc:sldMkLst>
      </pc:sldChg>
      <pc:sldChg chg="addSp delSp modSp add">
        <pc:chgData name="Klaus Dehmelt" userId="31944b7d-2ec0-400d-8c69-902537211a8b" providerId="ADAL" clId="{2777D661-0C65-4B7E-8113-C0BA73D6D4EF}" dt="2024-10-18T15:56:29.936" v="2382" actId="20577"/>
        <pc:sldMkLst>
          <pc:docMk/>
          <pc:sldMk cId="2351324905" sldId="311"/>
        </pc:sldMkLst>
        <pc:spChg chg="mod">
          <ac:chgData name="Klaus Dehmelt" userId="31944b7d-2ec0-400d-8c69-902537211a8b" providerId="ADAL" clId="{2777D661-0C65-4B7E-8113-C0BA73D6D4EF}" dt="2024-10-18T15:56:29.936" v="2382" actId="20577"/>
          <ac:spMkLst>
            <pc:docMk/>
            <pc:sldMk cId="2351324905" sldId="311"/>
            <ac:spMk id="3" creationId="{00000000-0000-0000-0000-000000000000}"/>
          </ac:spMkLst>
        </pc:spChg>
        <pc:spChg chg="add del mod">
          <ac:chgData name="Klaus Dehmelt" userId="31944b7d-2ec0-400d-8c69-902537211a8b" providerId="ADAL" clId="{2777D661-0C65-4B7E-8113-C0BA73D6D4EF}" dt="2024-10-18T14:51:03.486" v="795" actId="478"/>
          <ac:spMkLst>
            <pc:docMk/>
            <pc:sldMk cId="2351324905" sldId="311"/>
            <ac:spMk id="8" creationId="{290077EB-E19A-49B4-B003-50B8784D36D1}"/>
          </ac:spMkLst>
        </pc:spChg>
        <pc:spChg chg="add del mod">
          <ac:chgData name="Klaus Dehmelt" userId="31944b7d-2ec0-400d-8c69-902537211a8b" providerId="ADAL" clId="{2777D661-0C65-4B7E-8113-C0BA73D6D4EF}" dt="2024-10-18T14:51:03.486" v="795" actId="478"/>
          <ac:spMkLst>
            <pc:docMk/>
            <pc:sldMk cId="2351324905" sldId="311"/>
            <ac:spMk id="9" creationId="{66E6F3EF-3A4B-4E0B-98F3-235C540A6720}"/>
          </ac:spMkLst>
        </pc:spChg>
        <pc:spChg chg="add del mod">
          <ac:chgData name="Klaus Dehmelt" userId="31944b7d-2ec0-400d-8c69-902537211a8b" providerId="ADAL" clId="{2777D661-0C65-4B7E-8113-C0BA73D6D4EF}" dt="2024-10-18T14:51:03.486" v="795" actId="478"/>
          <ac:spMkLst>
            <pc:docMk/>
            <pc:sldMk cId="2351324905" sldId="311"/>
            <ac:spMk id="10" creationId="{5BD2DC97-E3D4-411B-8BFF-4C9A25CC3244}"/>
          </ac:spMkLst>
        </pc:spChg>
        <pc:picChg chg="del">
          <ac:chgData name="Klaus Dehmelt" userId="31944b7d-2ec0-400d-8c69-902537211a8b" providerId="ADAL" clId="{2777D661-0C65-4B7E-8113-C0BA73D6D4EF}" dt="2024-10-18T14:47:30.081" v="377" actId="478"/>
          <ac:picMkLst>
            <pc:docMk/>
            <pc:sldMk cId="2351324905" sldId="311"/>
            <ac:picMk id="6" creationId="{81603E6C-48F7-4151-8D7D-9A035460511B}"/>
          </ac:picMkLst>
        </pc:picChg>
        <pc:picChg chg="add del mod">
          <ac:chgData name="Klaus Dehmelt" userId="31944b7d-2ec0-400d-8c69-902537211a8b" providerId="ADAL" clId="{2777D661-0C65-4B7E-8113-C0BA73D6D4EF}" dt="2024-10-18T14:51:03.486" v="795" actId="478"/>
          <ac:picMkLst>
            <pc:docMk/>
            <pc:sldMk cId="2351324905" sldId="311"/>
            <ac:picMk id="7" creationId="{2DD1C140-12F0-40FA-92FB-AB1FB0B0680E}"/>
          </ac:picMkLst>
        </pc:picChg>
        <pc:picChg chg="add mod">
          <ac:chgData name="Klaus Dehmelt" userId="31944b7d-2ec0-400d-8c69-902537211a8b" providerId="ADAL" clId="{2777D661-0C65-4B7E-8113-C0BA73D6D4EF}" dt="2024-10-18T14:51:06.892" v="821" actId="1036"/>
          <ac:picMkLst>
            <pc:docMk/>
            <pc:sldMk cId="2351324905" sldId="311"/>
            <ac:picMk id="11" creationId="{7E1213E8-AD20-4A3D-843A-8EBED9309552}"/>
          </ac:picMkLst>
        </pc:picChg>
      </pc:sldChg>
      <pc:sldChg chg="addSp delSp modSp add ord">
        <pc:chgData name="Klaus Dehmelt" userId="31944b7d-2ec0-400d-8c69-902537211a8b" providerId="ADAL" clId="{2777D661-0C65-4B7E-8113-C0BA73D6D4EF}" dt="2024-10-18T17:13:36.962" v="2655"/>
        <pc:sldMkLst>
          <pc:docMk/>
          <pc:sldMk cId="2342684393" sldId="312"/>
        </pc:sldMkLst>
        <pc:spChg chg="mod">
          <ac:chgData name="Klaus Dehmelt" userId="31944b7d-2ec0-400d-8c69-902537211a8b" providerId="ADAL" clId="{2777D661-0C65-4B7E-8113-C0BA73D6D4EF}" dt="2024-10-18T14:54:35.790" v="954" actId="20577"/>
          <ac:spMkLst>
            <pc:docMk/>
            <pc:sldMk cId="2342684393" sldId="312"/>
            <ac:spMk id="3" creationId="{00000000-0000-0000-0000-000000000000}"/>
          </ac:spMkLst>
        </pc:spChg>
        <pc:spChg chg="add del">
          <ac:chgData name="Klaus Dehmelt" userId="31944b7d-2ec0-400d-8c69-902537211a8b" providerId="ADAL" clId="{2777D661-0C65-4B7E-8113-C0BA73D6D4EF}" dt="2024-10-18T14:54:22.442" v="938" actId="478"/>
          <ac:spMkLst>
            <pc:docMk/>
            <pc:sldMk cId="2342684393" sldId="312"/>
            <ac:spMk id="7" creationId="{E0C13E18-BFEF-4B3B-AA21-C694B8222208}"/>
          </ac:spMkLst>
        </pc:spChg>
        <pc:picChg chg="add mod">
          <ac:chgData name="Klaus Dehmelt" userId="31944b7d-2ec0-400d-8c69-902537211a8b" providerId="ADAL" clId="{2777D661-0C65-4B7E-8113-C0BA73D6D4EF}" dt="2024-10-18T15:05:38.279" v="1411" actId="1038"/>
          <ac:picMkLst>
            <pc:docMk/>
            <pc:sldMk cId="2342684393" sldId="312"/>
            <ac:picMk id="8" creationId="{62735C60-88EC-4A26-9BAE-E7EC750F5E89}"/>
          </ac:picMkLst>
        </pc:picChg>
        <pc:picChg chg="add mod">
          <ac:chgData name="Klaus Dehmelt" userId="31944b7d-2ec0-400d-8c69-902537211a8b" providerId="ADAL" clId="{2777D661-0C65-4B7E-8113-C0BA73D6D4EF}" dt="2024-10-18T15:06:03.015" v="1434" actId="1036"/>
          <ac:picMkLst>
            <pc:docMk/>
            <pc:sldMk cId="2342684393" sldId="312"/>
            <ac:picMk id="9" creationId="{CC4F1E27-400D-47FC-99E7-0BD461897711}"/>
          </ac:picMkLst>
        </pc:picChg>
        <pc:picChg chg="del">
          <ac:chgData name="Klaus Dehmelt" userId="31944b7d-2ec0-400d-8c69-902537211a8b" providerId="ADAL" clId="{2777D661-0C65-4B7E-8113-C0BA73D6D4EF}" dt="2024-10-18T14:53:05.423" v="936" actId="478"/>
          <ac:picMkLst>
            <pc:docMk/>
            <pc:sldMk cId="2342684393" sldId="312"/>
            <ac:picMk id="11" creationId="{7E1213E8-AD20-4A3D-843A-8EBED9309552}"/>
          </ac:picMkLst>
        </pc:picChg>
      </pc:sldChg>
      <pc:sldChg chg="del">
        <pc:chgData name="Klaus Dehmelt" userId="31944b7d-2ec0-400d-8c69-902537211a8b" providerId="ADAL" clId="{2777D661-0C65-4B7E-8113-C0BA73D6D4EF}" dt="2024-10-18T14:30:09.580" v="3" actId="2696"/>
        <pc:sldMkLst>
          <pc:docMk/>
          <pc:sldMk cId="1450949682" sldId="313"/>
        </pc:sldMkLst>
      </pc:sldChg>
      <pc:sldChg chg="addSp delSp modSp add del">
        <pc:chgData name="Klaus Dehmelt" userId="31944b7d-2ec0-400d-8c69-902537211a8b" providerId="ADAL" clId="{2777D661-0C65-4B7E-8113-C0BA73D6D4EF}" dt="2024-10-18T16:16:54.303" v="2502" actId="2696"/>
        <pc:sldMkLst>
          <pc:docMk/>
          <pc:sldMk cId="2010231674" sldId="313"/>
        </pc:sldMkLst>
        <pc:spChg chg="mod">
          <ac:chgData name="Klaus Dehmelt" userId="31944b7d-2ec0-400d-8c69-902537211a8b" providerId="ADAL" clId="{2777D661-0C65-4B7E-8113-C0BA73D6D4EF}" dt="2024-10-18T15:33:29.780" v="2079" actId="20577"/>
          <ac:spMkLst>
            <pc:docMk/>
            <pc:sldMk cId="2010231674" sldId="313"/>
            <ac:spMk id="3" creationId="{00000000-0000-0000-0000-000000000000}"/>
          </ac:spMkLst>
        </pc:spChg>
        <pc:picChg chg="del">
          <ac:chgData name="Klaus Dehmelt" userId="31944b7d-2ec0-400d-8c69-902537211a8b" providerId="ADAL" clId="{2777D661-0C65-4B7E-8113-C0BA73D6D4EF}" dt="2024-10-18T14:55:16.814" v="980" actId="478"/>
          <ac:picMkLst>
            <pc:docMk/>
            <pc:sldMk cId="2010231674" sldId="313"/>
            <ac:picMk id="8" creationId="{62735C60-88EC-4A26-9BAE-E7EC750F5E89}"/>
          </ac:picMkLst>
        </pc:picChg>
        <pc:picChg chg="del">
          <ac:chgData name="Klaus Dehmelt" userId="31944b7d-2ec0-400d-8c69-902537211a8b" providerId="ADAL" clId="{2777D661-0C65-4B7E-8113-C0BA73D6D4EF}" dt="2024-10-18T14:55:16.814" v="980" actId="478"/>
          <ac:picMkLst>
            <pc:docMk/>
            <pc:sldMk cId="2010231674" sldId="313"/>
            <ac:picMk id="9" creationId="{CC4F1E27-400D-47FC-99E7-0BD461897711}"/>
          </ac:picMkLst>
        </pc:picChg>
        <pc:picChg chg="add del mod">
          <ac:chgData name="Klaus Dehmelt" userId="31944b7d-2ec0-400d-8c69-902537211a8b" providerId="ADAL" clId="{2777D661-0C65-4B7E-8113-C0BA73D6D4EF}" dt="2024-10-18T14:58:27.579" v="1009" actId="478"/>
          <ac:picMkLst>
            <pc:docMk/>
            <pc:sldMk cId="2010231674" sldId="313"/>
            <ac:picMk id="10" creationId="{50AD7053-21DA-41C7-A199-0B46881EA773}"/>
          </ac:picMkLst>
        </pc:picChg>
        <pc:picChg chg="add del mod">
          <ac:chgData name="Klaus Dehmelt" userId="31944b7d-2ec0-400d-8c69-902537211a8b" providerId="ADAL" clId="{2777D661-0C65-4B7E-8113-C0BA73D6D4EF}" dt="2024-10-18T14:58:27.579" v="1009" actId="478"/>
          <ac:picMkLst>
            <pc:docMk/>
            <pc:sldMk cId="2010231674" sldId="313"/>
            <ac:picMk id="11" creationId="{AFFD6B05-4131-454D-A7EB-E54324D0D22D}"/>
          </ac:picMkLst>
        </pc:picChg>
        <pc:picChg chg="add del mod">
          <ac:chgData name="Klaus Dehmelt" userId="31944b7d-2ec0-400d-8c69-902537211a8b" providerId="ADAL" clId="{2777D661-0C65-4B7E-8113-C0BA73D6D4EF}" dt="2024-10-18T14:58:27.579" v="1009" actId="478"/>
          <ac:picMkLst>
            <pc:docMk/>
            <pc:sldMk cId="2010231674" sldId="313"/>
            <ac:picMk id="12" creationId="{E5771D03-81DB-4D82-B528-A1AEE2AA210A}"/>
          </ac:picMkLst>
        </pc:picChg>
      </pc:sldChg>
      <pc:sldChg chg="del">
        <pc:chgData name="Klaus Dehmelt" userId="31944b7d-2ec0-400d-8c69-902537211a8b" providerId="ADAL" clId="{2777D661-0C65-4B7E-8113-C0BA73D6D4EF}" dt="2024-10-18T14:30:10.587" v="4" actId="2696"/>
        <pc:sldMkLst>
          <pc:docMk/>
          <pc:sldMk cId="1434493689" sldId="314"/>
        </pc:sldMkLst>
      </pc:sldChg>
      <pc:sldChg chg="add">
        <pc:chgData name="Klaus Dehmelt" userId="31944b7d-2ec0-400d-8c69-902537211a8b" providerId="ADAL" clId="{2777D661-0C65-4B7E-8113-C0BA73D6D4EF}" dt="2024-10-18T14:58:19.811" v="1008"/>
        <pc:sldMkLst>
          <pc:docMk/>
          <pc:sldMk cId="1604917745" sldId="314"/>
        </pc:sldMkLst>
      </pc:sldChg>
      <pc:sldChg chg="addSp delSp modSp add">
        <pc:chgData name="Klaus Dehmelt" userId="31944b7d-2ec0-400d-8c69-902537211a8b" providerId="ADAL" clId="{2777D661-0C65-4B7E-8113-C0BA73D6D4EF}" dt="2024-10-18T17:14:27.030" v="2662"/>
        <pc:sldMkLst>
          <pc:docMk/>
          <pc:sldMk cId="193845805" sldId="315"/>
        </pc:sldMkLst>
        <pc:spChg chg="mod">
          <ac:chgData name="Klaus Dehmelt" userId="31944b7d-2ec0-400d-8c69-902537211a8b" providerId="ADAL" clId="{2777D661-0C65-4B7E-8113-C0BA73D6D4EF}" dt="2024-10-18T17:14:11.338" v="2657" actId="20577"/>
          <ac:spMkLst>
            <pc:docMk/>
            <pc:sldMk cId="193845805" sldId="315"/>
            <ac:spMk id="2" creationId="{00000000-0000-0000-0000-000000000000}"/>
          </ac:spMkLst>
        </pc:spChg>
        <pc:spChg chg="add del mod">
          <ac:chgData name="Klaus Dehmelt" userId="31944b7d-2ec0-400d-8c69-902537211a8b" providerId="ADAL" clId="{2777D661-0C65-4B7E-8113-C0BA73D6D4EF}" dt="2024-10-18T17:14:26.139" v="2661" actId="20577"/>
          <ac:spMkLst>
            <pc:docMk/>
            <pc:sldMk cId="193845805" sldId="315"/>
            <ac:spMk id="3" creationId="{00000000-0000-0000-0000-000000000000}"/>
          </ac:spMkLst>
        </pc:spChg>
        <pc:spChg chg="add del mod">
          <ac:chgData name="Klaus Dehmelt" userId="31944b7d-2ec0-400d-8c69-902537211a8b" providerId="ADAL" clId="{2777D661-0C65-4B7E-8113-C0BA73D6D4EF}" dt="2024-10-18T17:14:19.321" v="2659"/>
          <ac:spMkLst>
            <pc:docMk/>
            <pc:sldMk cId="193845805" sldId="315"/>
            <ac:spMk id="8" creationId="{5E8368D6-B966-4096-8EDF-F4CC096C6500}"/>
          </ac:spMkLst>
        </pc:spChg>
        <pc:spChg chg="add del mod">
          <ac:chgData name="Klaus Dehmelt" userId="31944b7d-2ec0-400d-8c69-902537211a8b" providerId="ADAL" clId="{2777D661-0C65-4B7E-8113-C0BA73D6D4EF}" dt="2024-10-18T15:12:35.542" v="1513"/>
          <ac:spMkLst>
            <pc:docMk/>
            <pc:sldMk cId="193845805" sldId="315"/>
            <ac:spMk id="16" creationId="{5D7161BF-621F-43A3-9EAF-67FB4B2DB817}"/>
          </ac:spMkLst>
        </pc:spChg>
        <pc:spChg chg="add del mod">
          <ac:chgData name="Klaus Dehmelt" userId="31944b7d-2ec0-400d-8c69-902537211a8b" providerId="ADAL" clId="{2777D661-0C65-4B7E-8113-C0BA73D6D4EF}" dt="2024-10-18T15:12:35.542" v="1513"/>
          <ac:spMkLst>
            <pc:docMk/>
            <pc:sldMk cId="193845805" sldId="315"/>
            <ac:spMk id="17" creationId="{BAB34C25-A14E-4465-8FF0-628F587C0B72}"/>
          </ac:spMkLst>
        </pc:spChg>
        <pc:spChg chg="add del mod">
          <ac:chgData name="Klaus Dehmelt" userId="31944b7d-2ec0-400d-8c69-902537211a8b" providerId="ADAL" clId="{2777D661-0C65-4B7E-8113-C0BA73D6D4EF}" dt="2024-10-18T15:12:35.542" v="1513"/>
          <ac:spMkLst>
            <pc:docMk/>
            <pc:sldMk cId="193845805" sldId="315"/>
            <ac:spMk id="18" creationId="{1C906BA1-3700-47E2-ACB0-131CFFD42C48}"/>
          </ac:spMkLst>
        </pc:spChg>
        <pc:spChg chg="add del mod">
          <ac:chgData name="Klaus Dehmelt" userId="31944b7d-2ec0-400d-8c69-902537211a8b" providerId="ADAL" clId="{2777D661-0C65-4B7E-8113-C0BA73D6D4EF}" dt="2024-10-18T15:12:35.542" v="1513"/>
          <ac:spMkLst>
            <pc:docMk/>
            <pc:sldMk cId="193845805" sldId="315"/>
            <ac:spMk id="19" creationId="{776FE640-D3D9-463E-9FB0-125DB25CE758}"/>
          </ac:spMkLst>
        </pc:spChg>
        <pc:spChg chg="add del mod">
          <ac:chgData name="Klaus Dehmelt" userId="31944b7d-2ec0-400d-8c69-902537211a8b" providerId="ADAL" clId="{2777D661-0C65-4B7E-8113-C0BA73D6D4EF}" dt="2024-10-18T15:12:35.542" v="1513"/>
          <ac:spMkLst>
            <pc:docMk/>
            <pc:sldMk cId="193845805" sldId="315"/>
            <ac:spMk id="20" creationId="{EFA60474-AFC1-4E45-A679-4247369A42E4}"/>
          </ac:spMkLst>
        </pc:spChg>
        <pc:spChg chg="add del mod">
          <ac:chgData name="Klaus Dehmelt" userId="31944b7d-2ec0-400d-8c69-902537211a8b" providerId="ADAL" clId="{2777D661-0C65-4B7E-8113-C0BA73D6D4EF}" dt="2024-10-18T15:12:35.542" v="1513"/>
          <ac:spMkLst>
            <pc:docMk/>
            <pc:sldMk cId="193845805" sldId="315"/>
            <ac:spMk id="22" creationId="{A267D8A3-5325-4179-8A86-20A03FDF8665}"/>
          </ac:spMkLst>
        </pc:spChg>
        <pc:spChg chg="add del mod">
          <ac:chgData name="Klaus Dehmelt" userId="31944b7d-2ec0-400d-8c69-902537211a8b" providerId="ADAL" clId="{2777D661-0C65-4B7E-8113-C0BA73D6D4EF}" dt="2024-10-18T15:12:35.542" v="1513"/>
          <ac:spMkLst>
            <pc:docMk/>
            <pc:sldMk cId="193845805" sldId="315"/>
            <ac:spMk id="23" creationId="{25053F08-05AA-46CC-979D-F2772967E42E}"/>
          </ac:spMkLst>
        </pc:spChg>
        <pc:spChg chg="add del mod">
          <ac:chgData name="Klaus Dehmelt" userId="31944b7d-2ec0-400d-8c69-902537211a8b" providerId="ADAL" clId="{2777D661-0C65-4B7E-8113-C0BA73D6D4EF}" dt="2024-10-18T15:12:35.542" v="1513"/>
          <ac:spMkLst>
            <pc:docMk/>
            <pc:sldMk cId="193845805" sldId="315"/>
            <ac:spMk id="24" creationId="{BF34AFDD-0148-48A3-9D7F-9FB48EC1F30B}"/>
          </ac:spMkLst>
        </pc:spChg>
        <pc:spChg chg="add del mod">
          <ac:chgData name="Klaus Dehmelt" userId="31944b7d-2ec0-400d-8c69-902537211a8b" providerId="ADAL" clId="{2777D661-0C65-4B7E-8113-C0BA73D6D4EF}" dt="2024-10-18T15:12:35.542" v="1513"/>
          <ac:spMkLst>
            <pc:docMk/>
            <pc:sldMk cId="193845805" sldId="315"/>
            <ac:spMk id="25" creationId="{59222E1D-62DE-4BCA-A288-35ACF916DF92}"/>
          </ac:spMkLst>
        </pc:spChg>
        <pc:spChg chg="add del mod">
          <ac:chgData name="Klaus Dehmelt" userId="31944b7d-2ec0-400d-8c69-902537211a8b" providerId="ADAL" clId="{2777D661-0C65-4B7E-8113-C0BA73D6D4EF}" dt="2024-10-18T15:12:35.542" v="1513"/>
          <ac:spMkLst>
            <pc:docMk/>
            <pc:sldMk cId="193845805" sldId="315"/>
            <ac:spMk id="27" creationId="{16922E18-9F1B-4930-95AE-A14ADB915412}"/>
          </ac:spMkLst>
        </pc:spChg>
        <pc:picChg chg="add del mod">
          <ac:chgData name="Klaus Dehmelt" userId="31944b7d-2ec0-400d-8c69-902537211a8b" providerId="ADAL" clId="{2777D661-0C65-4B7E-8113-C0BA73D6D4EF}" dt="2024-10-18T15:12:30.919" v="1509" actId="478"/>
          <ac:picMkLst>
            <pc:docMk/>
            <pc:sldMk cId="193845805" sldId="315"/>
            <ac:picMk id="6" creationId="{F2E93E93-D85D-4667-820A-A447454DF34C}"/>
          </ac:picMkLst>
        </pc:picChg>
        <pc:picChg chg="add del mod">
          <ac:chgData name="Klaus Dehmelt" userId="31944b7d-2ec0-400d-8c69-902537211a8b" providerId="ADAL" clId="{2777D661-0C65-4B7E-8113-C0BA73D6D4EF}" dt="2024-10-18T17:14:23.470" v="2660"/>
          <ac:picMkLst>
            <pc:docMk/>
            <pc:sldMk cId="193845805" sldId="315"/>
            <ac:picMk id="7" creationId="{D2AEF19D-37B8-4A01-8FF0-8EEA5E4EF470}"/>
          </ac:picMkLst>
        </pc:picChg>
        <pc:picChg chg="del">
          <ac:chgData name="Klaus Dehmelt" userId="31944b7d-2ec0-400d-8c69-902537211a8b" providerId="ADAL" clId="{2777D661-0C65-4B7E-8113-C0BA73D6D4EF}" dt="2024-10-18T15:08:11.019" v="1465" actId="478"/>
          <ac:picMkLst>
            <pc:docMk/>
            <pc:sldMk cId="193845805" sldId="315"/>
            <ac:picMk id="10" creationId="{50AD7053-21DA-41C7-A199-0B46881EA773}"/>
          </ac:picMkLst>
        </pc:picChg>
        <pc:picChg chg="del">
          <ac:chgData name="Klaus Dehmelt" userId="31944b7d-2ec0-400d-8c69-902537211a8b" providerId="ADAL" clId="{2777D661-0C65-4B7E-8113-C0BA73D6D4EF}" dt="2024-10-18T15:08:10.266" v="1464" actId="478"/>
          <ac:picMkLst>
            <pc:docMk/>
            <pc:sldMk cId="193845805" sldId="315"/>
            <ac:picMk id="11" creationId="{AFFD6B05-4131-454D-A7EB-E54324D0D22D}"/>
          </ac:picMkLst>
        </pc:picChg>
        <pc:picChg chg="del">
          <ac:chgData name="Klaus Dehmelt" userId="31944b7d-2ec0-400d-8c69-902537211a8b" providerId="ADAL" clId="{2777D661-0C65-4B7E-8113-C0BA73D6D4EF}" dt="2024-10-18T15:08:11.722" v="1466" actId="478"/>
          <ac:picMkLst>
            <pc:docMk/>
            <pc:sldMk cId="193845805" sldId="315"/>
            <ac:picMk id="12" creationId="{E5771D03-81DB-4D82-B528-A1AEE2AA210A}"/>
          </ac:picMkLst>
        </pc:picChg>
        <pc:picChg chg="add del mod">
          <ac:chgData name="Klaus Dehmelt" userId="31944b7d-2ec0-400d-8c69-902537211a8b" providerId="ADAL" clId="{2777D661-0C65-4B7E-8113-C0BA73D6D4EF}" dt="2024-10-18T15:12:35.542" v="1513"/>
          <ac:picMkLst>
            <pc:docMk/>
            <pc:sldMk cId="193845805" sldId="315"/>
            <ac:picMk id="13" creationId="{B17C6887-55D3-4A0F-92E2-CC8BAAF61E2F}"/>
          </ac:picMkLst>
        </pc:picChg>
        <pc:picChg chg="add del mod">
          <ac:chgData name="Klaus Dehmelt" userId="31944b7d-2ec0-400d-8c69-902537211a8b" providerId="ADAL" clId="{2777D661-0C65-4B7E-8113-C0BA73D6D4EF}" dt="2024-10-18T15:12:35.542" v="1513"/>
          <ac:picMkLst>
            <pc:docMk/>
            <pc:sldMk cId="193845805" sldId="315"/>
            <ac:picMk id="14" creationId="{2F381568-3AC3-4650-B45A-763BE8A2B983}"/>
          </ac:picMkLst>
        </pc:picChg>
        <pc:picChg chg="add">
          <ac:chgData name="Klaus Dehmelt" userId="31944b7d-2ec0-400d-8c69-902537211a8b" providerId="ADAL" clId="{2777D661-0C65-4B7E-8113-C0BA73D6D4EF}" dt="2024-10-18T17:14:27.030" v="2662"/>
          <ac:picMkLst>
            <pc:docMk/>
            <pc:sldMk cId="193845805" sldId="315"/>
            <ac:picMk id="29" creationId="{A78352C4-C9F2-4C7D-91DF-9474A03457BB}"/>
          </ac:picMkLst>
        </pc:picChg>
        <pc:cxnChg chg="add del mod">
          <ac:chgData name="Klaus Dehmelt" userId="31944b7d-2ec0-400d-8c69-902537211a8b" providerId="ADAL" clId="{2777D661-0C65-4B7E-8113-C0BA73D6D4EF}" dt="2024-10-18T15:12:35.542" v="1513"/>
          <ac:cxnSpMkLst>
            <pc:docMk/>
            <pc:sldMk cId="193845805" sldId="315"/>
            <ac:cxnSpMk id="15" creationId="{E34ED68A-B417-4295-9668-84FBE7499161}"/>
          </ac:cxnSpMkLst>
        </pc:cxnChg>
        <pc:cxnChg chg="add del mod">
          <ac:chgData name="Klaus Dehmelt" userId="31944b7d-2ec0-400d-8c69-902537211a8b" providerId="ADAL" clId="{2777D661-0C65-4B7E-8113-C0BA73D6D4EF}" dt="2024-10-18T15:12:35.542" v="1513"/>
          <ac:cxnSpMkLst>
            <pc:docMk/>
            <pc:sldMk cId="193845805" sldId="315"/>
            <ac:cxnSpMk id="21" creationId="{F37F125C-700B-4BFA-A281-6A2D377407F8}"/>
          </ac:cxnSpMkLst>
        </pc:cxnChg>
        <pc:cxnChg chg="add del mod">
          <ac:chgData name="Klaus Dehmelt" userId="31944b7d-2ec0-400d-8c69-902537211a8b" providerId="ADAL" clId="{2777D661-0C65-4B7E-8113-C0BA73D6D4EF}" dt="2024-10-18T15:12:35.542" v="1513"/>
          <ac:cxnSpMkLst>
            <pc:docMk/>
            <pc:sldMk cId="193845805" sldId="315"/>
            <ac:cxnSpMk id="26" creationId="{74870B57-5061-47CD-BAA3-7ACC100D1245}"/>
          </ac:cxnSpMkLst>
        </pc:cxnChg>
        <pc:cxnChg chg="add del mod">
          <ac:chgData name="Klaus Dehmelt" userId="31944b7d-2ec0-400d-8c69-902537211a8b" providerId="ADAL" clId="{2777D661-0C65-4B7E-8113-C0BA73D6D4EF}" dt="2024-10-18T15:12:35.542" v="1513"/>
          <ac:cxnSpMkLst>
            <pc:docMk/>
            <pc:sldMk cId="193845805" sldId="315"/>
            <ac:cxnSpMk id="28" creationId="{9E7C5A34-7501-44F2-AF5A-EDDF9A3103F0}"/>
          </ac:cxnSpMkLst>
        </pc:cxnChg>
      </pc:sldChg>
      <pc:sldChg chg="del">
        <pc:chgData name="Klaus Dehmelt" userId="31944b7d-2ec0-400d-8c69-902537211a8b" providerId="ADAL" clId="{2777D661-0C65-4B7E-8113-C0BA73D6D4EF}" dt="2024-10-18T14:30:11.520" v="5" actId="2696"/>
        <pc:sldMkLst>
          <pc:docMk/>
          <pc:sldMk cId="2053834039" sldId="316"/>
        </pc:sldMkLst>
      </pc:sldChg>
      <pc:sldChg chg="addSp delSp modSp add">
        <pc:chgData name="Klaus Dehmelt" userId="31944b7d-2ec0-400d-8c69-902537211a8b" providerId="ADAL" clId="{2777D661-0C65-4B7E-8113-C0BA73D6D4EF}" dt="2024-10-18T15:29:52.627" v="2009" actId="20577"/>
        <pc:sldMkLst>
          <pc:docMk/>
          <pc:sldMk cId="3690949927" sldId="316"/>
        </pc:sldMkLst>
        <pc:spChg chg="mod">
          <ac:chgData name="Klaus Dehmelt" userId="31944b7d-2ec0-400d-8c69-902537211a8b" providerId="ADAL" clId="{2777D661-0C65-4B7E-8113-C0BA73D6D4EF}" dt="2024-10-18T15:29:52.627" v="2009" actId="20577"/>
          <ac:spMkLst>
            <pc:docMk/>
            <pc:sldMk cId="3690949927" sldId="316"/>
            <ac:spMk id="2" creationId="{00000000-0000-0000-0000-000000000000}"/>
          </ac:spMkLst>
        </pc:spChg>
        <pc:spChg chg="mod">
          <ac:chgData name="Klaus Dehmelt" userId="31944b7d-2ec0-400d-8c69-902537211a8b" providerId="ADAL" clId="{2777D661-0C65-4B7E-8113-C0BA73D6D4EF}" dt="2024-10-18T15:21:12.930" v="1621" actId="20577"/>
          <ac:spMkLst>
            <pc:docMk/>
            <pc:sldMk cId="3690949927" sldId="316"/>
            <ac:spMk id="3" creationId="{00000000-0000-0000-0000-000000000000}"/>
          </ac:spMkLst>
        </pc:spChg>
        <pc:spChg chg="add del mod">
          <ac:chgData name="Klaus Dehmelt" userId="31944b7d-2ec0-400d-8c69-902537211a8b" providerId="ADAL" clId="{2777D661-0C65-4B7E-8113-C0BA73D6D4EF}" dt="2024-10-18T15:23:44.594" v="1679" actId="478"/>
          <ac:spMkLst>
            <pc:docMk/>
            <pc:sldMk cId="3690949927" sldId="316"/>
            <ac:spMk id="8" creationId="{94FB13EF-C8E0-42E7-AA9F-04EF646389B5}"/>
          </ac:spMkLst>
        </pc:spChg>
        <pc:spChg chg="add">
          <ac:chgData name="Klaus Dehmelt" userId="31944b7d-2ec0-400d-8c69-902537211a8b" providerId="ADAL" clId="{2777D661-0C65-4B7E-8113-C0BA73D6D4EF}" dt="2024-10-18T15:23:45.004" v="1680"/>
          <ac:spMkLst>
            <pc:docMk/>
            <pc:sldMk cId="3690949927" sldId="316"/>
            <ac:spMk id="9" creationId="{2C3EE5BC-F8B2-4079-A2CB-E7DC038EC22F}"/>
          </ac:spMkLst>
        </pc:spChg>
        <pc:picChg chg="add mod">
          <ac:chgData name="Klaus Dehmelt" userId="31944b7d-2ec0-400d-8c69-902537211a8b" providerId="ADAL" clId="{2777D661-0C65-4B7E-8113-C0BA73D6D4EF}" dt="2024-10-18T15:19:09.284" v="1597" actId="1036"/>
          <ac:picMkLst>
            <pc:docMk/>
            <pc:sldMk cId="3690949927" sldId="316"/>
            <ac:picMk id="6" creationId="{94C801E8-EB0C-4282-B868-C362129BA501}"/>
          </ac:picMkLst>
        </pc:picChg>
        <pc:picChg chg="del">
          <ac:chgData name="Klaus Dehmelt" userId="31944b7d-2ec0-400d-8c69-902537211a8b" providerId="ADAL" clId="{2777D661-0C65-4B7E-8113-C0BA73D6D4EF}" dt="2024-10-18T15:16:49.577" v="1517" actId="478"/>
          <ac:picMkLst>
            <pc:docMk/>
            <pc:sldMk cId="3690949927" sldId="316"/>
            <ac:picMk id="7" creationId="{D2AEF19D-37B8-4A01-8FF0-8EEA5E4EF470}"/>
          </ac:picMkLst>
        </pc:picChg>
      </pc:sldChg>
      <pc:sldChg chg="del">
        <pc:chgData name="Klaus Dehmelt" userId="31944b7d-2ec0-400d-8c69-902537211a8b" providerId="ADAL" clId="{2777D661-0C65-4B7E-8113-C0BA73D6D4EF}" dt="2024-10-18T14:30:14.218" v="6" actId="2696"/>
        <pc:sldMkLst>
          <pc:docMk/>
          <pc:sldMk cId="136551595" sldId="317"/>
        </pc:sldMkLst>
      </pc:sldChg>
      <pc:sldChg chg="addSp delSp modSp add">
        <pc:chgData name="Klaus Dehmelt" userId="31944b7d-2ec0-400d-8c69-902537211a8b" providerId="ADAL" clId="{2777D661-0C65-4B7E-8113-C0BA73D6D4EF}" dt="2024-10-18T15:34:40.464" v="2113" actId="1036"/>
        <pc:sldMkLst>
          <pc:docMk/>
          <pc:sldMk cId="2538316035" sldId="317"/>
        </pc:sldMkLst>
        <pc:spChg chg="mod">
          <ac:chgData name="Klaus Dehmelt" userId="31944b7d-2ec0-400d-8c69-902537211a8b" providerId="ADAL" clId="{2777D661-0C65-4B7E-8113-C0BA73D6D4EF}" dt="2024-10-18T15:29:59.274" v="2010"/>
          <ac:spMkLst>
            <pc:docMk/>
            <pc:sldMk cId="2538316035" sldId="317"/>
            <ac:spMk id="2" creationId="{00000000-0000-0000-0000-000000000000}"/>
          </ac:spMkLst>
        </pc:spChg>
        <pc:spChg chg="mod">
          <ac:chgData name="Klaus Dehmelt" userId="31944b7d-2ec0-400d-8c69-902537211a8b" providerId="ADAL" clId="{2777D661-0C65-4B7E-8113-C0BA73D6D4EF}" dt="2024-10-18T15:23:36.988" v="1678" actId="1038"/>
          <ac:spMkLst>
            <pc:docMk/>
            <pc:sldMk cId="2538316035" sldId="317"/>
            <ac:spMk id="8" creationId="{94FB13EF-C8E0-42E7-AA9F-04EF646389B5}"/>
          </ac:spMkLst>
        </pc:spChg>
        <pc:picChg chg="del">
          <ac:chgData name="Klaus Dehmelt" userId="31944b7d-2ec0-400d-8c69-902537211a8b" providerId="ADAL" clId="{2777D661-0C65-4B7E-8113-C0BA73D6D4EF}" dt="2024-10-18T15:23:11.048" v="1644" actId="478"/>
          <ac:picMkLst>
            <pc:docMk/>
            <pc:sldMk cId="2538316035" sldId="317"/>
            <ac:picMk id="6" creationId="{94C801E8-EB0C-4282-B868-C362129BA501}"/>
          </ac:picMkLst>
        </pc:picChg>
        <pc:picChg chg="add mod">
          <ac:chgData name="Klaus Dehmelt" userId="31944b7d-2ec0-400d-8c69-902537211a8b" providerId="ADAL" clId="{2777D661-0C65-4B7E-8113-C0BA73D6D4EF}" dt="2024-10-18T15:34:40.464" v="2113" actId="1036"/>
          <ac:picMkLst>
            <pc:docMk/>
            <pc:sldMk cId="2538316035" sldId="317"/>
            <ac:picMk id="7" creationId="{7FCBE14E-B41A-45F3-8B88-7BB04C7EC5E7}"/>
          </ac:picMkLst>
        </pc:picChg>
      </pc:sldChg>
      <pc:sldChg chg="addSp delSp modSp add">
        <pc:chgData name="Klaus Dehmelt" userId="31944b7d-2ec0-400d-8c69-902537211a8b" providerId="ADAL" clId="{2777D661-0C65-4B7E-8113-C0BA73D6D4EF}" dt="2024-10-18T16:06:02.823" v="2500" actId="1035"/>
        <pc:sldMkLst>
          <pc:docMk/>
          <pc:sldMk cId="3612712268" sldId="318"/>
        </pc:sldMkLst>
        <pc:spChg chg="mod">
          <ac:chgData name="Klaus Dehmelt" userId="31944b7d-2ec0-400d-8c69-902537211a8b" providerId="ADAL" clId="{2777D661-0C65-4B7E-8113-C0BA73D6D4EF}" dt="2024-10-18T15:30:10.657" v="2019" actId="20577"/>
          <ac:spMkLst>
            <pc:docMk/>
            <pc:sldMk cId="3612712268" sldId="318"/>
            <ac:spMk id="2" creationId="{00000000-0000-0000-0000-000000000000}"/>
          </ac:spMkLst>
        </pc:spChg>
        <pc:spChg chg="del mod">
          <ac:chgData name="Klaus Dehmelt" userId="31944b7d-2ec0-400d-8c69-902537211a8b" providerId="ADAL" clId="{2777D661-0C65-4B7E-8113-C0BA73D6D4EF}" dt="2024-10-18T15:30:14.321" v="2020" actId="478"/>
          <ac:spMkLst>
            <pc:docMk/>
            <pc:sldMk cId="3612712268" sldId="318"/>
            <ac:spMk id="3" creationId="{00000000-0000-0000-0000-000000000000}"/>
          </ac:spMkLst>
        </pc:spChg>
        <pc:spChg chg="del">
          <ac:chgData name="Klaus Dehmelt" userId="31944b7d-2ec0-400d-8c69-902537211a8b" providerId="ADAL" clId="{2777D661-0C65-4B7E-8113-C0BA73D6D4EF}" dt="2024-10-18T15:25:11.637" v="1701" actId="478"/>
          <ac:spMkLst>
            <pc:docMk/>
            <pc:sldMk cId="3612712268" sldId="318"/>
            <ac:spMk id="8" creationId="{94FB13EF-C8E0-42E7-AA9F-04EF646389B5}"/>
          </ac:spMkLst>
        </pc:spChg>
        <pc:spChg chg="add del mod">
          <ac:chgData name="Klaus Dehmelt" userId="31944b7d-2ec0-400d-8c69-902537211a8b" providerId="ADAL" clId="{2777D661-0C65-4B7E-8113-C0BA73D6D4EF}" dt="2024-10-18T15:30:17.284" v="2021" actId="478"/>
          <ac:spMkLst>
            <pc:docMk/>
            <pc:sldMk cId="3612712268" sldId="318"/>
            <ac:spMk id="13" creationId="{5903CFDE-FFDF-45C2-BD6B-6EDAD52AFE0A}"/>
          </ac:spMkLst>
        </pc:spChg>
        <pc:picChg chg="add mod">
          <ac:chgData name="Klaus Dehmelt" userId="31944b7d-2ec0-400d-8c69-902537211a8b" providerId="ADAL" clId="{2777D661-0C65-4B7E-8113-C0BA73D6D4EF}" dt="2024-10-18T15:28:32.386" v="1948" actId="1036"/>
          <ac:picMkLst>
            <pc:docMk/>
            <pc:sldMk cId="3612712268" sldId="318"/>
            <ac:picMk id="6" creationId="{0B353276-E70E-484E-8447-6EDD85A32423}"/>
          </ac:picMkLst>
        </pc:picChg>
        <pc:picChg chg="del">
          <ac:chgData name="Klaus Dehmelt" userId="31944b7d-2ec0-400d-8c69-902537211a8b" providerId="ADAL" clId="{2777D661-0C65-4B7E-8113-C0BA73D6D4EF}" dt="2024-10-18T15:25:07.572" v="1700" actId="478"/>
          <ac:picMkLst>
            <pc:docMk/>
            <pc:sldMk cId="3612712268" sldId="318"/>
            <ac:picMk id="7" creationId="{7FCBE14E-B41A-45F3-8B88-7BB04C7EC5E7}"/>
          </ac:picMkLst>
        </pc:picChg>
        <pc:picChg chg="add mod">
          <ac:chgData name="Klaus Dehmelt" userId="31944b7d-2ec0-400d-8c69-902537211a8b" providerId="ADAL" clId="{2777D661-0C65-4B7E-8113-C0BA73D6D4EF}" dt="2024-10-18T15:25:22.122" v="1703" actId="552"/>
          <ac:picMkLst>
            <pc:docMk/>
            <pc:sldMk cId="3612712268" sldId="318"/>
            <ac:picMk id="9" creationId="{51A4C546-C9CB-49E6-B88F-5A39E849C186}"/>
          </ac:picMkLst>
        </pc:picChg>
        <pc:picChg chg="add del mod">
          <ac:chgData name="Klaus Dehmelt" userId="31944b7d-2ec0-400d-8c69-902537211a8b" providerId="ADAL" clId="{2777D661-0C65-4B7E-8113-C0BA73D6D4EF}" dt="2024-10-18T15:28:18.004" v="1902" actId="478"/>
          <ac:picMkLst>
            <pc:docMk/>
            <pc:sldMk cId="3612712268" sldId="318"/>
            <ac:picMk id="10" creationId="{AF810D2D-671A-4EFA-88BE-2F42F40E728A}"/>
          </ac:picMkLst>
        </pc:picChg>
        <pc:picChg chg="add mod ord">
          <ac:chgData name="Klaus Dehmelt" userId="31944b7d-2ec0-400d-8c69-902537211a8b" providerId="ADAL" clId="{2777D661-0C65-4B7E-8113-C0BA73D6D4EF}" dt="2024-10-18T16:06:02.823" v="2500" actId="1035"/>
          <ac:picMkLst>
            <pc:docMk/>
            <pc:sldMk cId="3612712268" sldId="318"/>
            <ac:picMk id="11" creationId="{7F6C4DB2-8BB4-4D2D-A905-247B7F4678AF}"/>
          </ac:picMkLst>
        </pc:picChg>
      </pc:sldChg>
      <pc:sldChg chg="addSp delSp modSp add del">
        <pc:chgData name="Klaus Dehmelt" userId="31944b7d-2ec0-400d-8c69-902537211a8b" providerId="ADAL" clId="{2777D661-0C65-4B7E-8113-C0BA73D6D4EF}" dt="2024-10-18T15:34:32.003" v="2110" actId="2696"/>
        <pc:sldMkLst>
          <pc:docMk/>
          <pc:sldMk cId="308534259" sldId="319"/>
        </pc:sldMkLst>
        <pc:spChg chg="add mod">
          <ac:chgData name="Klaus Dehmelt" userId="31944b7d-2ec0-400d-8c69-902537211a8b" providerId="ADAL" clId="{2777D661-0C65-4B7E-8113-C0BA73D6D4EF}" dt="2024-10-18T15:27:57.296" v="1901" actId="1035"/>
          <ac:spMkLst>
            <pc:docMk/>
            <pc:sldMk cId="308534259" sldId="319"/>
            <ac:spMk id="6" creationId="{9F07C5E1-176E-4F7E-BECC-67AB085132A7}"/>
          </ac:spMkLst>
        </pc:spChg>
        <pc:picChg chg="del">
          <ac:chgData name="Klaus Dehmelt" userId="31944b7d-2ec0-400d-8c69-902537211a8b" providerId="ADAL" clId="{2777D661-0C65-4B7E-8113-C0BA73D6D4EF}" dt="2024-10-18T15:27:24.310" v="1815" actId="478"/>
          <ac:picMkLst>
            <pc:docMk/>
            <pc:sldMk cId="308534259" sldId="319"/>
            <ac:picMk id="9" creationId="{51A4C546-C9CB-49E6-B88F-5A39E849C186}"/>
          </ac:picMkLst>
        </pc:picChg>
        <pc:picChg chg="del">
          <ac:chgData name="Klaus Dehmelt" userId="31944b7d-2ec0-400d-8c69-902537211a8b" providerId="ADAL" clId="{2777D661-0C65-4B7E-8113-C0BA73D6D4EF}" dt="2024-10-18T15:27:22.001" v="1814"/>
          <ac:picMkLst>
            <pc:docMk/>
            <pc:sldMk cId="308534259" sldId="319"/>
            <ac:picMk id="10" creationId="{AF810D2D-671A-4EFA-88BE-2F42F40E728A}"/>
          </ac:picMkLst>
        </pc:picChg>
        <pc:picChg chg="del">
          <ac:chgData name="Klaus Dehmelt" userId="31944b7d-2ec0-400d-8c69-902537211a8b" providerId="ADAL" clId="{2777D661-0C65-4B7E-8113-C0BA73D6D4EF}" dt="2024-10-18T15:27:26.325" v="1816" actId="478"/>
          <ac:picMkLst>
            <pc:docMk/>
            <pc:sldMk cId="308534259" sldId="319"/>
            <ac:picMk id="11" creationId="{7F6C4DB2-8BB4-4D2D-A905-247B7F4678AF}"/>
          </ac:picMkLst>
        </pc:picChg>
        <pc:picChg chg="add">
          <ac:chgData name="Klaus Dehmelt" userId="31944b7d-2ec0-400d-8c69-902537211a8b" providerId="ADAL" clId="{2777D661-0C65-4B7E-8113-C0BA73D6D4EF}" dt="2024-10-18T15:27:27.874" v="1817"/>
          <ac:picMkLst>
            <pc:docMk/>
            <pc:sldMk cId="308534259" sldId="319"/>
            <ac:picMk id="12" creationId="{08CD8B33-EDB0-444C-9461-157A2FBE0216}"/>
          </ac:picMkLst>
        </pc:picChg>
      </pc:sldChg>
      <pc:sldChg chg="modSp add ord">
        <pc:chgData name="Klaus Dehmelt" userId="31944b7d-2ec0-400d-8c69-902537211a8b" providerId="ADAL" clId="{2777D661-0C65-4B7E-8113-C0BA73D6D4EF}" dt="2024-10-18T16:19:06.549" v="2599" actId="20577"/>
        <pc:sldMkLst>
          <pc:docMk/>
          <pc:sldMk cId="1190902513" sldId="320"/>
        </pc:sldMkLst>
        <pc:spChg chg="mod">
          <ac:chgData name="Klaus Dehmelt" userId="31944b7d-2ec0-400d-8c69-902537211a8b" providerId="ADAL" clId="{2777D661-0C65-4B7E-8113-C0BA73D6D4EF}" dt="2024-10-18T16:19:06.549" v="2599" actId="20577"/>
          <ac:spMkLst>
            <pc:docMk/>
            <pc:sldMk cId="1190902513" sldId="320"/>
            <ac:spMk id="3" creationId="{00000000-0000-0000-0000-000000000000}"/>
          </ac:spMkLst>
        </pc:spChg>
      </pc:sldChg>
      <pc:sldChg chg="add del ord">
        <pc:chgData name="Klaus Dehmelt" userId="31944b7d-2ec0-400d-8c69-902537211a8b" providerId="ADAL" clId="{2777D661-0C65-4B7E-8113-C0BA73D6D4EF}" dt="2024-10-18T16:19:30.479" v="2600" actId="2696"/>
        <pc:sldMkLst>
          <pc:docMk/>
          <pc:sldMk cId="292043731" sldId="321"/>
        </pc:sldMkLst>
      </pc:sldChg>
      <pc:sldChg chg="addSp delSp modSp add">
        <pc:chgData name="Klaus Dehmelt" userId="31944b7d-2ec0-400d-8c69-902537211a8b" providerId="ADAL" clId="{2777D661-0C65-4B7E-8113-C0BA73D6D4EF}" dt="2024-10-18T15:58:34.374" v="2393"/>
        <pc:sldMkLst>
          <pc:docMk/>
          <pc:sldMk cId="3444700774" sldId="322"/>
        </pc:sldMkLst>
        <pc:spChg chg="del">
          <ac:chgData name="Klaus Dehmelt" userId="31944b7d-2ec0-400d-8c69-902537211a8b" providerId="ADAL" clId="{2777D661-0C65-4B7E-8113-C0BA73D6D4EF}" dt="2024-10-18T15:58:22.496" v="2388" actId="478"/>
          <ac:spMkLst>
            <pc:docMk/>
            <pc:sldMk cId="3444700774" sldId="322"/>
            <ac:spMk id="2" creationId="{00000000-0000-0000-0000-000000000000}"/>
          </ac:spMkLst>
        </pc:spChg>
        <pc:spChg chg="add del mod">
          <ac:chgData name="Klaus Dehmelt" userId="31944b7d-2ec0-400d-8c69-902537211a8b" providerId="ADAL" clId="{2777D661-0C65-4B7E-8113-C0BA73D6D4EF}" dt="2024-10-18T15:58:26.032" v="2389" actId="478"/>
          <ac:spMkLst>
            <pc:docMk/>
            <pc:sldMk cId="3444700774" sldId="322"/>
            <ac:spMk id="7" creationId="{C976E9E7-FEFC-45A6-9994-D3A8FD13CA5B}"/>
          </ac:spMkLst>
        </pc:spChg>
        <pc:picChg chg="del">
          <ac:chgData name="Klaus Dehmelt" userId="31944b7d-2ec0-400d-8c69-902537211a8b" providerId="ADAL" clId="{2777D661-0C65-4B7E-8113-C0BA73D6D4EF}" dt="2024-10-18T15:58:27.600" v="2391" actId="478"/>
          <ac:picMkLst>
            <pc:docMk/>
            <pc:sldMk cId="3444700774" sldId="322"/>
            <ac:picMk id="6" creationId="{0B353276-E70E-484E-8447-6EDD85A32423}"/>
          </ac:picMkLst>
        </pc:picChg>
        <pc:picChg chg="del">
          <ac:chgData name="Klaus Dehmelt" userId="31944b7d-2ec0-400d-8c69-902537211a8b" providerId="ADAL" clId="{2777D661-0C65-4B7E-8113-C0BA73D6D4EF}" dt="2024-10-18T15:58:26.735" v="2390" actId="478"/>
          <ac:picMkLst>
            <pc:docMk/>
            <pc:sldMk cId="3444700774" sldId="322"/>
            <ac:picMk id="9" creationId="{51A4C546-C9CB-49E6-B88F-5A39E849C186}"/>
          </ac:picMkLst>
        </pc:picChg>
        <pc:picChg chg="add">
          <ac:chgData name="Klaus Dehmelt" userId="31944b7d-2ec0-400d-8c69-902537211a8b" providerId="ADAL" clId="{2777D661-0C65-4B7E-8113-C0BA73D6D4EF}" dt="2024-10-18T15:58:34.374" v="2393"/>
          <ac:picMkLst>
            <pc:docMk/>
            <pc:sldMk cId="3444700774" sldId="322"/>
            <ac:picMk id="10" creationId="{B2406593-9F80-4D5C-9A47-BECACFFF4AA1}"/>
          </ac:picMkLst>
        </pc:picChg>
        <pc:picChg chg="del">
          <ac:chgData name="Klaus Dehmelt" userId="31944b7d-2ec0-400d-8c69-902537211a8b" providerId="ADAL" clId="{2777D661-0C65-4B7E-8113-C0BA73D6D4EF}" dt="2024-10-18T15:58:28.401" v="2392" actId="478"/>
          <ac:picMkLst>
            <pc:docMk/>
            <pc:sldMk cId="3444700774" sldId="322"/>
            <ac:picMk id="11" creationId="{7F6C4DB2-8BB4-4D2D-A905-247B7F4678AF}"/>
          </ac:picMkLst>
        </pc:picChg>
      </pc:sldChg>
      <pc:sldChg chg="delSp add del">
        <pc:chgData name="Klaus Dehmelt" userId="31944b7d-2ec0-400d-8c69-902537211a8b" providerId="ADAL" clId="{2777D661-0C65-4B7E-8113-C0BA73D6D4EF}" dt="2024-10-18T15:58:12.047" v="2386" actId="2696"/>
        <pc:sldMkLst>
          <pc:docMk/>
          <pc:sldMk cId="3998615208" sldId="322"/>
        </pc:sldMkLst>
        <pc:spChg chg="del">
          <ac:chgData name="Klaus Dehmelt" userId="31944b7d-2ec0-400d-8c69-902537211a8b" providerId="ADAL" clId="{2777D661-0C65-4B7E-8113-C0BA73D6D4EF}" dt="2024-10-18T15:58:04.548" v="2384" actId="478"/>
          <ac:spMkLst>
            <pc:docMk/>
            <pc:sldMk cId="3998615208" sldId="322"/>
            <ac:spMk id="2" creationId="{0270F4E4-7995-407F-9C5C-3C0FF78F0441}"/>
          </ac:spMkLst>
        </pc:spChg>
        <pc:spChg chg="del">
          <ac:chgData name="Klaus Dehmelt" userId="31944b7d-2ec0-400d-8c69-902537211a8b" providerId="ADAL" clId="{2777D661-0C65-4B7E-8113-C0BA73D6D4EF}" dt="2024-10-18T15:58:08.482" v="2385" actId="478"/>
          <ac:spMkLst>
            <pc:docMk/>
            <pc:sldMk cId="3998615208" sldId="322"/>
            <ac:spMk id="3" creationId="{D3C71009-EE21-454A-B206-14D1CD1003A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F3527-BB28-884B-A511-C22C3DCF5453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F1341-3AFE-B447-A831-9671D6A70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40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2271" y="2866618"/>
            <a:ext cx="4317562" cy="43175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82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3181" y="505595"/>
            <a:ext cx="10583064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3182" y="1720793"/>
            <a:ext cx="5875975" cy="324667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200" baseline="0">
                <a:solidFill>
                  <a:schemeClr val="accent1"/>
                </a:solidFill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Here</a:t>
            </a:r>
          </a:p>
        </p:txBody>
      </p:sp>
      <p:sp>
        <p:nvSpPr>
          <p:cNvPr id="32" name="Date Placeholder 31"/>
          <p:cNvSpPr>
            <a:spLocks noGrp="1"/>
          </p:cNvSpPr>
          <p:nvPr>
            <p:ph type="dt" sz="half" idx="12"/>
          </p:nvPr>
        </p:nvSpPr>
        <p:spPr>
          <a:xfrm>
            <a:off x="443182" y="5560503"/>
            <a:ext cx="3208124" cy="365125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1B74398-39EA-0749-9F74-6FE982C11DA9}" type="datetime2">
              <a:rPr lang="en-US" smtClean="0"/>
              <a:pPr/>
              <a:t>Friday, October 18, 2024</a:t>
            </a:fld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443182" y="5126730"/>
            <a:ext cx="5875975" cy="4208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200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81" y="6178121"/>
            <a:ext cx="1948205" cy="6308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392" y="6434371"/>
            <a:ext cx="1622935" cy="2724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4686" y="6425551"/>
            <a:ext cx="506186" cy="339956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6572250" y="1720850"/>
            <a:ext cx="5619750" cy="3840163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2271" y="2866618"/>
            <a:ext cx="4317562" cy="43175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82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3181" y="505595"/>
            <a:ext cx="6986319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 dirty="0"/>
              <a:t>Questions?</a:t>
            </a:r>
          </a:p>
        </p:txBody>
      </p:sp>
      <p:sp>
        <p:nvSpPr>
          <p:cNvPr id="32" name="Date Placeholder 31"/>
          <p:cNvSpPr>
            <a:spLocks noGrp="1"/>
          </p:cNvSpPr>
          <p:nvPr>
            <p:ph type="dt" sz="half" idx="12"/>
          </p:nvPr>
        </p:nvSpPr>
        <p:spPr>
          <a:xfrm>
            <a:off x="4760743" y="6341667"/>
            <a:ext cx="3208124" cy="365125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1B74398-39EA-0749-9F74-6FE982C11DA9}" type="datetime2">
              <a:rPr lang="en-US" smtClean="0"/>
              <a:pPr/>
              <a:t>Friday, October 18, 2024</a:t>
            </a:fld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10538" y="145564"/>
            <a:ext cx="4360333" cy="66110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  <a:p>
            <a:pPr lvl="0"/>
            <a:r>
              <a:rPr lang="en-US" dirty="0"/>
              <a:t>Title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81" y="6178121"/>
            <a:ext cx="1948205" cy="6308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392" y="6434371"/>
            <a:ext cx="1622935" cy="2724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4686" y="6425551"/>
            <a:ext cx="506186" cy="339956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6572250" y="1720850"/>
            <a:ext cx="5619750" cy="3840163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7510539" y="847492"/>
            <a:ext cx="4360333" cy="2759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dirty="0"/>
              <a:t>Contact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424849" y="1726357"/>
            <a:ext cx="5894308" cy="3834656"/>
          </a:xfrm>
        </p:spPr>
        <p:txBody>
          <a:bodyPr>
            <a:normAutofit/>
          </a:bodyPr>
          <a:lstStyle>
            <a:lvl1pPr marL="342900" indent="-3429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1pPr>
            <a:lvl2pPr marL="6858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2pPr>
            <a:lvl3pPr marL="11430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3pPr>
            <a:lvl4pPr marL="16002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4pPr>
            <a:lvl5pPr marL="20574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Agenda Topics Covered: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1128583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/>
              <a:t>Talk Title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5564365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/>
              <a:t>Talk Title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6204856" y="966055"/>
            <a:ext cx="5492873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6478765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/>
              <a:t>Talk Title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7053943" y="4062939"/>
            <a:ext cx="4643786" cy="2284810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053942" y="966789"/>
            <a:ext cx="4644345" cy="2976562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6478765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/>
              <a:t>Talk Title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7053943" y="966055"/>
            <a:ext cx="4643786" cy="2284810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053942" y="3371187"/>
            <a:ext cx="4644345" cy="2976562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697678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/>
              <a:t>Talk Title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666264" y="966055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7666264" y="3763624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7320" y="966055"/>
            <a:ext cx="697678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/>
              <a:t>Talk Title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11892" y="966055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11892" y="3763624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5200" y="3445216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/>
              <a:t>Talk Title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11892" y="966055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235248" y="966055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11892" y="3445216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8058606" y="966055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5200" y="966055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11892" y="966055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dirty="0"/>
              <a:t>Talk Title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11892" y="3914031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235248" y="3914031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8058606" y="3914031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DC57488-3539-8349-95E7-E0E3D7B2EDB0}" type="datetime2">
              <a:rPr lang="en-US" smtClean="0"/>
              <a:pPr/>
              <a:t>Friday, October 18,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Talk Title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086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kdehmelt@jlab.or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MPGD for a Future Circular Collider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3182" y="1720793"/>
            <a:ext cx="7605349" cy="3246670"/>
          </a:xfrm>
        </p:spPr>
        <p:txBody>
          <a:bodyPr/>
          <a:lstStyle/>
          <a:p>
            <a:r>
              <a:rPr lang="en-US" dirty="0"/>
              <a:t>Higgs Factory Coordination Consortium – Muon Community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C1B74398-39EA-0749-9F74-6FE982C11DA9}" type="datetime2">
              <a:rPr lang="en-US" smtClean="0"/>
              <a:pPr/>
              <a:t>Friday, October 18, 2024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Klaus Dehmelt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46F4F2-FC30-45D7-9856-4A071852DC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7244" y="2605087"/>
            <a:ext cx="3676650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1932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MPGD in the US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MPGD for a Future Circular Collider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Picture 8" descr="page2image30474448">
            <a:extLst>
              <a:ext uri="{FF2B5EF4-FFF2-40B4-BE49-F238E27FC236}">
                <a16:creationId xmlns:a16="http://schemas.microsoft.com/office/drawing/2014/main" id="{51A4C546-C9CB-49E6-B88F-5A39E849C18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6897"/>
            <a:ext cx="5080000" cy="31642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B353276-E70E-484E-8447-6EDD85A32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2605642"/>
            <a:ext cx="5943600" cy="3819525"/>
          </a:xfrm>
          <a:prstGeom prst="rect">
            <a:avLst/>
          </a:prstGeom>
        </p:spPr>
      </p:pic>
      <p:pic>
        <p:nvPicPr>
          <p:cNvPr id="11" name="Picture 10" descr="page2image30474240">
            <a:extLst>
              <a:ext uri="{FF2B5EF4-FFF2-40B4-BE49-F238E27FC236}">
                <a16:creationId xmlns:a16="http://schemas.microsoft.com/office/drawing/2014/main" id="{7F6C4DB2-8BB4-4D2D-A905-247B7F4678AF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205" y="2961970"/>
            <a:ext cx="4201795" cy="346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712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MPGD for a Future Circular Collider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406593-9F80-4D5C-9A47-BECACFFF4A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08" y="2791630"/>
            <a:ext cx="9052560" cy="2637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4700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MPGD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A large variety of MPGD proposed</a:t>
            </a:r>
          </a:p>
          <a:p>
            <a:pPr marL="0" indent="0">
              <a:buNone/>
            </a:pPr>
            <a:r>
              <a:rPr lang="en-US" dirty="0"/>
              <a:t>   and investigated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MPGD for a Future Circular Collider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603E6C-48F7-4151-8D7D-9A03546051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5688" y="970435"/>
            <a:ext cx="6859207" cy="5152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496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HFCC Muon Coordinator L3 Representing MPGD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Klaus Dehmelt – Staff Scientist at Jefferson Lab – </a:t>
            </a:r>
            <a:r>
              <a:rPr lang="en-US" dirty="0">
                <a:hlinkClick r:id="rId2"/>
              </a:rPr>
              <a:t>kdehmelt@jlab.org</a:t>
            </a:r>
            <a:endParaRPr lang="en-US" dirty="0"/>
          </a:p>
          <a:p>
            <a:r>
              <a:rPr lang="en-US" dirty="0"/>
              <a:t>Working on MOLLER and SoLID integration at JLab</a:t>
            </a:r>
          </a:p>
          <a:p>
            <a:r>
              <a:rPr lang="en-US" dirty="0"/>
              <a:t>25+ years of MPGD involvement</a:t>
            </a:r>
          </a:p>
          <a:p>
            <a:r>
              <a:rPr lang="en-US" dirty="0"/>
              <a:t>Physics interest: QCD Structure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MPGD for a Future Circular Collider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7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MPGD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A large variety of MPGD proposed and investigated</a:t>
            </a:r>
          </a:p>
          <a:p>
            <a:r>
              <a:rPr lang="en-US" dirty="0"/>
              <a:t>Three structures “survived”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MPGD for a Future Circular Collider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E1213E8-AD20-4A3D-843A-8EBED9309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799875"/>
            <a:ext cx="10363200" cy="310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324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MPGD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Symbol" panose="05050102010706020507" pitchFamily="18" charset="2"/>
              </a:rPr>
              <a:t>m</a:t>
            </a:r>
            <a:r>
              <a:rPr lang="en-US" dirty="0" err="1"/>
              <a:t>MeGas</a:t>
            </a:r>
            <a:r>
              <a:rPr lang="en-US" dirty="0"/>
              <a:t> and GEM detectors are the workhorses</a:t>
            </a:r>
          </a:p>
          <a:p>
            <a:r>
              <a:rPr lang="en-US" dirty="0" err="1">
                <a:latin typeface="Symbol" panose="05050102010706020507" pitchFamily="18" charset="2"/>
              </a:rPr>
              <a:t>m</a:t>
            </a:r>
            <a:r>
              <a:rPr lang="en-US" dirty="0" err="1"/>
              <a:t>RWell</a:t>
            </a:r>
            <a:r>
              <a:rPr lang="en-US" dirty="0"/>
              <a:t> and derivatives are under investigation for future projects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MPGD for a Future Circular Collider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 descr=" 11">
            <a:extLst>
              <a:ext uri="{FF2B5EF4-FFF2-40B4-BE49-F238E27FC236}">
                <a16:creationId xmlns:a16="http://schemas.microsoft.com/office/drawing/2014/main" id="{62735C60-88EC-4A26-9BAE-E7EC750F5E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42" y="2096848"/>
            <a:ext cx="4733854" cy="3381918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4F1E27-400D-47FC-99E7-0BD46189771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02220" y="2622565"/>
            <a:ext cx="6899250" cy="2328497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342684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MPGD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Symbol" panose="05050102010706020507" pitchFamily="18" charset="2"/>
              </a:rPr>
              <a:t>m</a:t>
            </a:r>
            <a:r>
              <a:rPr lang="en-US" dirty="0" err="1"/>
              <a:t>RWell</a:t>
            </a:r>
            <a:r>
              <a:rPr lang="en-US" dirty="0"/>
              <a:t> derivatives</a:t>
            </a:r>
          </a:p>
          <a:p>
            <a:pPr lvl="1"/>
            <a:r>
              <a:rPr lang="en-US" dirty="0"/>
              <a:t>Issues with charge sharing over two coordinate layers ⇨ Efficiency loss</a:t>
            </a:r>
          </a:p>
          <a:p>
            <a:r>
              <a:rPr lang="en-US" dirty="0"/>
              <a:t>Solution being sought after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/>
              <a:t>Two detector layers with individual coordinates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/>
              <a:t>Increase thickness of the Polyimide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/>
              <a:t>Introduce pre-amplifier (GEM)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/>
              <a:t> </a:t>
            </a:r>
            <a:r>
              <a:rPr lang="en-US" dirty="0" err="1">
                <a:latin typeface="Symbol" panose="05050102010706020507" pitchFamily="18" charset="2"/>
              </a:rPr>
              <a:t>m</a:t>
            </a:r>
            <a:r>
              <a:rPr lang="en-US" dirty="0" err="1"/>
              <a:t>RGroove</a:t>
            </a:r>
            <a:r>
              <a:rPr lang="en-US" dirty="0"/>
              <a:t> structure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dirty="0"/>
              <a:t>Work on procedures to achieve higher voltage stability</a:t>
            </a:r>
          </a:p>
          <a:p>
            <a:r>
              <a:rPr lang="en-US" dirty="0"/>
              <a:t>Other initiatives</a:t>
            </a:r>
          </a:p>
          <a:p>
            <a:pPr lvl="1"/>
            <a:r>
              <a:rPr lang="en-US" dirty="0"/>
              <a:t>Reducing material budget</a:t>
            </a:r>
          </a:p>
          <a:p>
            <a:pPr lvl="1"/>
            <a:r>
              <a:rPr lang="en-US" dirty="0"/>
              <a:t>Reducing drift gap</a:t>
            </a:r>
          </a:p>
          <a:p>
            <a:pPr lvl="1"/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u="sng" dirty="0"/>
              <a:t>R&amp;D on </a:t>
            </a:r>
            <a:r>
              <a:rPr lang="en-US" u="sng" dirty="0" err="1">
                <a:latin typeface="Symbol" panose="05050102010706020507" pitchFamily="18" charset="2"/>
              </a:rPr>
              <a:t>m</a:t>
            </a:r>
            <a:r>
              <a:rPr lang="en-US" u="sng" dirty="0" err="1"/>
              <a:t>R</a:t>
            </a:r>
            <a:r>
              <a:rPr lang="en-US" u="sng" dirty="0"/>
              <a:t>-Structures as the primary goal + appropriate RO electronics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MPGD for a Future Circular Collider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902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MPGD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Symbol" panose="05050102010706020507" pitchFamily="18" charset="2"/>
              </a:rPr>
              <a:t>m</a:t>
            </a:r>
            <a:r>
              <a:rPr lang="en-US" dirty="0" err="1"/>
              <a:t>RWell</a:t>
            </a:r>
            <a:r>
              <a:rPr lang="en-US" dirty="0"/>
              <a:t> derivatives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MPGD for a Future Circular Collider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AD7053-21DA-41C7-A199-0B46881EA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7709" y="1667818"/>
            <a:ext cx="5119988" cy="24071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FFD6B05-4131-454D-A7EB-E54324D0D2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3213" y="1627603"/>
            <a:ext cx="4494855" cy="25111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5771D03-81DB-4D82-B528-A1AEE2AA210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6050" y="4232126"/>
            <a:ext cx="6819900" cy="200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917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MPGD Application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Time Projection Chambers ⇨ FCC-</a:t>
            </a:r>
            <a:r>
              <a:rPr lang="en-US" dirty="0" err="1">
                <a:latin typeface="Arial" panose="020B0604020202020204" pitchFamily="34" charset="0"/>
              </a:rPr>
              <a:t>ee</a:t>
            </a: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MPGD for a Future Circular Collider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78352C4-C9F2-4C7D-91DF-9474A03457B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6712" y="1014412"/>
            <a:ext cx="11458575" cy="482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45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MPGD Production + R&amp;D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MPGD Resource and Development Center at Jefferson Lab based on CERN-MPT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MPGD for a Future Circular Collider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C801E8-EB0C-4282-B868-C362129BA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8096"/>
            <a:ext cx="12192000" cy="50920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C3EE5BC-F8B2-4079-A2CB-E7DC038EC22F}"/>
              </a:ext>
            </a:extLst>
          </p:cNvPr>
          <p:cNvSpPr txBox="1"/>
          <p:nvPr/>
        </p:nvSpPr>
        <p:spPr>
          <a:xfrm>
            <a:off x="9306959" y="2009869"/>
            <a:ext cx="2083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Rui de Oliveira</a:t>
            </a:r>
          </a:p>
        </p:txBody>
      </p:sp>
    </p:spTree>
    <p:extLst>
      <p:ext uri="{BB962C8B-B14F-4D97-AF65-F5344CB8AC3E}">
        <p14:creationId xmlns:p14="http://schemas.microsoft.com/office/powerpoint/2010/main" val="3690949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MPGD Production + R&amp;D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MPGD Resource and Development Center at Jefferson Lab based on CERN-MPT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MPGD for a Future Circular Collider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FB13EF-C8E0-42E7-AA9F-04EF646389B5}"/>
              </a:ext>
            </a:extLst>
          </p:cNvPr>
          <p:cNvSpPr txBox="1"/>
          <p:nvPr/>
        </p:nvSpPr>
        <p:spPr>
          <a:xfrm>
            <a:off x="9306959" y="2009869"/>
            <a:ext cx="2083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Rui de Oliveira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CBE14E-B41A-45F3-8B88-7BB04C7EC5E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785" y="1363663"/>
            <a:ext cx="8497902" cy="515251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8316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Lab Colors">
      <a:dk1>
        <a:srgbClr val="000000"/>
      </a:dk1>
      <a:lt1>
        <a:srgbClr val="FFFFFF"/>
      </a:lt1>
      <a:dk2>
        <a:srgbClr val="5E5E5E"/>
      </a:dk2>
      <a:lt2>
        <a:srgbClr val="EAEAEA"/>
      </a:lt2>
      <a:accent1>
        <a:srgbClr val="BE1D1D"/>
      </a:accent1>
      <a:accent2>
        <a:srgbClr val="D5D5D5"/>
      </a:accent2>
      <a:accent3>
        <a:srgbClr val="C0C0C0"/>
      </a:accent3>
      <a:accent4>
        <a:srgbClr val="A9A9A9"/>
      </a:accent4>
      <a:accent5>
        <a:srgbClr val="929292"/>
      </a:accent5>
      <a:accent6>
        <a:srgbClr val="919191"/>
      </a:accent6>
      <a:hlink>
        <a:srgbClr val="941100"/>
      </a:hlink>
      <a:folHlink>
        <a:srgbClr val="C81B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effersonLab_Widescreen" id="{7B6BC214-CE7D-5C48-9BF6-77FBFE1E69EC}" vid="{7428E7A7-0EE4-AE4F-9C3B-0381D78A768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98BC0EA4FDF54A8E42CE6FE0904268" ma:contentTypeVersion="15" ma:contentTypeDescription="Create a new document." ma:contentTypeScope="" ma:versionID="795709b59fd3c01a197fe106937fbcbf">
  <xsd:schema xmlns:xsd="http://www.w3.org/2001/XMLSchema" xmlns:xs="http://www.w3.org/2001/XMLSchema" xmlns:p="http://schemas.microsoft.com/office/2006/metadata/properties" xmlns:ns3="8c6bcd37-d0f7-4f82-8f26-514f89496a4e" xmlns:ns4="4e19d10e-8f6f-4be5-8c68-abcf5962d53d" targetNamespace="http://schemas.microsoft.com/office/2006/metadata/properties" ma:root="true" ma:fieldsID="3baba8c7d59a98dc723dbcb7a3f5c8e6" ns3:_="" ns4:_="">
    <xsd:import namespace="8c6bcd37-d0f7-4f82-8f26-514f89496a4e"/>
    <xsd:import namespace="4e19d10e-8f6f-4be5-8c68-abcf5962d53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SystemTags" minOccurs="0"/>
                <xsd:element ref="ns3:MediaServiceSearchPropertie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6bcd37-d0f7-4f82-8f26-514f89496a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5" nillable="true" ma:displayName="_activity" ma:hidden="true" ma:internalName="_activity">
      <xsd:simpleType>
        <xsd:restriction base="dms:Note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ystemTags" ma:index="20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9d10e-8f6f-4be5-8c68-abcf5962d53d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c6bcd37-d0f7-4f82-8f26-514f89496a4e" xsi:nil="true"/>
  </documentManagement>
</p:properties>
</file>

<file path=customXml/itemProps1.xml><?xml version="1.0" encoding="utf-8"?>
<ds:datastoreItem xmlns:ds="http://schemas.openxmlformats.org/officeDocument/2006/customXml" ds:itemID="{FB836E23-AFBA-41E0-A52C-FD4F9AFAD2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6bcd37-d0f7-4f82-8f26-514f89496a4e"/>
    <ds:schemaRef ds:uri="4e19d10e-8f6f-4be5-8c68-abcf5962d5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0C39D72-0972-4588-B860-15184654B8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8BB1F3B-4FB0-41CF-BF2A-B0BF7A82A21F}">
  <ds:schemaRefs>
    <ds:schemaRef ds:uri="8c6bcd37-d0f7-4f82-8f26-514f89496a4e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2006/metadata/properties"/>
    <ds:schemaRef ds:uri="4e19d10e-8f6f-4be5-8c68-abcf5962d53d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JeffersonLab_Widescreen</Template>
  <TotalTime>192</TotalTime>
  <Words>303</Words>
  <Application>Microsoft Office PowerPoint</Application>
  <PresentationFormat>Widescreen</PresentationFormat>
  <Paragraphs>65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.PingFangSC-Regular</vt:lpstr>
      <vt:lpstr>Arial</vt:lpstr>
      <vt:lpstr>Calibri</vt:lpstr>
      <vt:lpstr>PingFangSC-Regular</vt:lpstr>
      <vt:lpstr>Symbol</vt:lpstr>
      <vt:lpstr>Office Theme</vt:lpstr>
      <vt:lpstr>MPGD for a Future Circular Collider</vt:lpstr>
      <vt:lpstr>HFCC Muon Coordinator L3 Representing MPGD</vt:lpstr>
      <vt:lpstr>MPGD Technologies</vt:lpstr>
      <vt:lpstr>MPGD Technologies</vt:lpstr>
      <vt:lpstr>MPGD Technologies</vt:lpstr>
      <vt:lpstr>MPGD Technologies</vt:lpstr>
      <vt:lpstr>MPGD Application</vt:lpstr>
      <vt:lpstr>MPGD Production + R&amp;D</vt:lpstr>
      <vt:lpstr>MPGD Production + R&amp;D</vt:lpstr>
      <vt:lpstr>MPGD in the US</vt:lpstr>
      <vt:lpstr>PowerPoint Presentation</vt:lpstr>
      <vt:lpstr>MPGD Technologies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MPGD for a Future Circular Collider</dc:title>
  <dc:creator>Klaus Dehmelt</dc:creator>
  <cp:lastModifiedBy>Klaus Dehmelt</cp:lastModifiedBy>
  <cp:revision>7</cp:revision>
  <dcterms:created xsi:type="dcterms:W3CDTF">2024-10-18T14:02:12Z</dcterms:created>
  <dcterms:modified xsi:type="dcterms:W3CDTF">2024-10-18T17:14:29Z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0x0101002398BC0EA4FDF54A8E42CE6FE0904268</vt:lpwstr>
  </property>
</Properties>
</file>