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7" r:id="rId3"/>
    <p:sldId id="261" r:id="rId4"/>
    <p:sldId id="264" r:id="rId5"/>
    <p:sldId id="256" r:id="rId6"/>
    <p:sldId id="267" r:id="rId7"/>
    <p:sldId id="265" r:id="rId8"/>
    <p:sldId id="268" r:id="rId9"/>
    <p:sldId id="266" r:id="rId10"/>
    <p:sldId id="270" r:id="rId11"/>
    <p:sldId id="269" r:id="rId12"/>
    <p:sldId id="263"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2244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1" autoAdjust="0"/>
    <p:restoredTop sz="94660"/>
  </p:normalViewPr>
  <p:slideViewPr>
    <p:cSldViewPr snapToGrid="0">
      <p:cViewPr varScale="1">
        <p:scale>
          <a:sx n="124" d="100"/>
          <a:sy n="124" d="100"/>
        </p:scale>
        <p:origin x="90" y="8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nia Antoranz Contera" userId="d04a3d7e-c8a0-4e1b-a2c2-434d2faaddbe" providerId="ADAL" clId="{75BA801C-F42B-4E5B-BD12-3070C68159C0}"/>
    <pc:docChg chg="custSel addSld modSld sldOrd">
      <pc:chgData name="Sonia Antoranz Contera" userId="d04a3d7e-c8a0-4e1b-a2c2-434d2faaddbe" providerId="ADAL" clId="{75BA801C-F42B-4E5B-BD12-3070C68159C0}" dt="2025-03-28T19:32:23.027" v="562" actId="1076"/>
      <pc:docMkLst>
        <pc:docMk/>
      </pc:docMkLst>
      <pc:sldChg chg="modSp mod ord">
        <pc:chgData name="Sonia Antoranz Contera" userId="d04a3d7e-c8a0-4e1b-a2c2-434d2faaddbe" providerId="ADAL" clId="{75BA801C-F42B-4E5B-BD12-3070C68159C0}" dt="2025-03-28T19:21:46.517" v="414" actId="1440"/>
        <pc:sldMkLst>
          <pc:docMk/>
          <pc:sldMk cId="2681367925" sldId="256"/>
        </pc:sldMkLst>
        <pc:spChg chg="mod">
          <ac:chgData name="Sonia Antoranz Contera" userId="d04a3d7e-c8a0-4e1b-a2c2-434d2faaddbe" providerId="ADAL" clId="{75BA801C-F42B-4E5B-BD12-3070C68159C0}" dt="2025-03-28T18:41:52.996" v="21" actId="1076"/>
          <ac:spMkLst>
            <pc:docMk/>
            <pc:sldMk cId="2681367925" sldId="256"/>
            <ac:spMk id="7" creationId="{3585C993-680D-4999-9F52-B6E66999EAAA}"/>
          </ac:spMkLst>
        </pc:spChg>
        <pc:picChg chg="mod">
          <ac:chgData name="Sonia Antoranz Contera" userId="d04a3d7e-c8a0-4e1b-a2c2-434d2faaddbe" providerId="ADAL" clId="{75BA801C-F42B-4E5B-BD12-3070C68159C0}" dt="2025-03-28T19:21:46.517" v="414" actId="1440"/>
          <ac:picMkLst>
            <pc:docMk/>
            <pc:sldMk cId="2681367925" sldId="256"/>
            <ac:picMk id="6" creationId="{73BFC21F-04E9-41E4-BA6E-2376F34131D9}"/>
          </ac:picMkLst>
        </pc:picChg>
        <pc:picChg chg="mod">
          <ac:chgData name="Sonia Antoranz Contera" userId="d04a3d7e-c8a0-4e1b-a2c2-434d2faaddbe" providerId="ADAL" clId="{75BA801C-F42B-4E5B-BD12-3070C68159C0}" dt="2025-03-28T19:21:44.636" v="413" actId="1440"/>
          <ac:picMkLst>
            <pc:docMk/>
            <pc:sldMk cId="2681367925" sldId="256"/>
            <ac:picMk id="8" creationId="{41A446BB-96D1-44B1-A2CF-11516C517496}"/>
          </ac:picMkLst>
        </pc:picChg>
      </pc:sldChg>
      <pc:sldChg chg="addSp delSp modSp mod">
        <pc:chgData name="Sonia Antoranz Contera" userId="d04a3d7e-c8a0-4e1b-a2c2-434d2faaddbe" providerId="ADAL" clId="{75BA801C-F42B-4E5B-BD12-3070C68159C0}" dt="2025-03-28T19:32:23.027" v="562" actId="1076"/>
        <pc:sldMkLst>
          <pc:docMk/>
          <pc:sldMk cId="3015438419" sldId="257"/>
        </pc:sldMkLst>
        <pc:spChg chg="mod">
          <ac:chgData name="Sonia Antoranz Contera" userId="d04a3d7e-c8a0-4e1b-a2c2-434d2faaddbe" providerId="ADAL" clId="{75BA801C-F42B-4E5B-BD12-3070C68159C0}" dt="2025-03-28T19:32:23.027" v="562" actId="1076"/>
          <ac:spMkLst>
            <pc:docMk/>
            <pc:sldMk cId="3015438419" sldId="257"/>
            <ac:spMk id="5" creationId="{E80A75C3-0114-4CF0-B0EE-F7E29EB39142}"/>
          </ac:spMkLst>
        </pc:spChg>
        <pc:spChg chg="add mod">
          <ac:chgData name="Sonia Antoranz Contera" userId="d04a3d7e-c8a0-4e1b-a2c2-434d2faaddbe" providerId="ADAL" clId="{75BA801C-F42B-4E5B-BD12-3070C68159C0}" dt="2025-03-28T18:47:10.592" v="86" actId="14100"/>
          <ac:spMkLst>
            <pc:docMk/>
            <pc:sldMk cId="3015438419" sldId="257"/>
            <ac:spMk id="6" creationId="{383ACF93-27BE-4938-8194-2E07EF4F14CA}"/>
          </ac:spMkLst>
        </pc:spChg>
        <pc:spChg chg="add mod">
          <ac:chgData name="Sonia Antoranz Contera" userId="d04a3d7e-c8a0-4e1b-a2c2-434d2faaddbe" providerId="ADAL" clId="{75BA801C-F42B-4E5B-BD12-3070C68159C0}" dt="2025-03-28T18:48:25.003" v="107" actId="207"/>
          <ac:spMkLst>
            <pc:docMk/>
            <pc:sldMk cId="3015438419" sldId="257"/>
            <ac:spMk id="8" creationId="{779DBF66-BF60-4019-9E1B-FF99C42775E4}"/>
          </ac:spMkLst>
        </pc:spChg>
        <pc:spChg chg="add del">
          <ac:chgData name="Sonia Antoranz Contera" userId="d04a3d7e-c8a0-4e1b-a2c2-434d2faaddbe" providerId="ADAL" clId="{75BA801C-F42B-4E5B-BD12-3070C68159C0}" dt="2025-03-28T18:45:49.096" v="57" actId="478"/>
          <ac:spMkLst>
            <pc:docMk/>
            <pc:sldMk cId="3015438419" sldId="257"/>
            <ac:spMk id="9" creationId="{76EF5B39-C83B-4F3F-A9A2-8CB623F2AC41}"/>
          </ac:spMkLst>
        </pc:spChg>
        <pc:spChg chg="add mod">
          <ac:chgData name="Sonia Antoranz Contera" userId="d04a3d7e-c8a0-4e1b-a2c2-434d2faaddbe" providerId="ADAL" clId="{75BA801C-F42B-4E5B-BD12-3070C68159C0}" dt="2025-03-28T18:47:15.322" v="87" actId="14100"/>
          <ac:spMkLst>
            <pc:docMk/>
            <pc:sldMk cId="3015438419" sldId="257"/>
            <ac:spMk id="10" creationId="{948626F2-69D7-41EB-8309-33B9764D6E60}"/>
          </ac:spMkLst>
        </pc:spChg>
        <pc:spChg chg="add mod">
          <ac:chgData name="Sonia Antoranz Contera" userId="d04a3d7e-c8a0-4e1b-a2c2-434d2faaddbe" providerId="ADAL" clId="{75BA801C-F42B-4E5B-BD12-3070C68159C0}" dt="2025-03-28T18:48:20.789" v="106" actId="207"/>
          <ac:spMkLst>
            <pc:docMk/>
            <pc:sldMk cId="3015438419" sldId="257"/>
            <ac:spMk id="12" creationId="{B9CDDAD0-39F7-4E80-AE21-BC58914958B4}"/>
          </ac:spMkLst>
        </pc:spChg>
        <pc:picChg chg="mod">
          <ac:chgData name="Sonia Antoranz Contera" userId="d04a3d7e-c8a0-4e1b-a2c2-434d2faaddbe" providerId="ADAL" clId="{75BA801C-F42B-4E5B-BD12-3070C68159C0}" dt="2025-03-28T19:18:44.347" v="389" actId="688"/>
          <ac:picMkLst>
            <pc:docMk/>
            <pc:sldMk cId="3015438419" sldId="257"/>
            <ac:picMk id="4" creationId="{2464B595-F6CE-41AC-90F0-971BF725AD3F}"/>
          </ac:picMkLst>
        </pc:picChg>
        <pc:picChg chg="add mod ord">
          <ac:chgData name="Sonia Antoranz Contera" userId="d04a3d7e-c8a0-4e1b-a2c2-434d2faaddbe" providerId="ADAL" clId="{75BA801C-F42B-4E5B-BD12-3070C68159C0}" dt="2025-03-28T19:22:02.779" v="418" actId="1440"/>
          <ac:picMkLst>
            <pc:docMk/>
            <pc:sldMk cId="3015438419" sldId="257"/>
            <ac:picMk id="7" creationId="{7D3CB8D1-9100-425C-A0F8-022AF01B9C98}"/>
          </ac:picMkLst>
        </pc:picChg>
      </pc:sldChg>
      <pc:sldChg chg="modSp mod">
        <pc:chgData name="Sonia Antoranz Contera" userId="d04a3d7e-c8a0-4e1b-a2c2-434d2faaddbe" providerId="ADAL" clId="{75BA801C-F42B-4E5B-BD12-3070C68159C0}" dt="2025-03-28T19:19:26.339" v="400" actId="1076"/>
        <pc:sldMkLst>
          <pc:docMk/>
          <pc:sldMk cId="661205006" sldId="261"/>
        </pc:sldMkLst>
        <pc:picChg chg="mod">
          <ac:chgData name="Sonia Antoranz Contera" userId="d04a3d7e-c8a0-4e1b-a2c2-434d2faaddbe" providerId="ADAL" clId="{75BA801C-F42B-4E5B-BD12-3070C68159C0}" dt="2025-03-28T19:19:16.549" v="396" actId="1076"/>
          <ac:picMkLst>
            <pc:docMk/>
            <pc:sldMk cId="661205006" sldId="261"/>
            <ac:picMk id="3" creationId="{37FA73C2-F4F6-4CF4-A7E8-1CAE603D0D9F}"/>
          </ac:picMkLst>
        </pc:picChg>
        <pc:picChg chg="mod">
          <ac:chgData name="Sonia Antoranz Contera" userId="d04a3d7e-c8a0-4e1b-a2c2-434d2faaddbe" providerId="ADAL" clId="{75BA801C-F42B-4E5B-BD12-3070C68159C0}" dt="2025-03-28T19:19:22.255" v="399" actId="1076"/>
          <ac:picMkLst>
            <pc:docMk/>
            <pc:sldMk cId="661205006" sldId="261"/>
            <ac:picMk id="7" creationId="{CC52AB0C-24A3-493E-83A3-46FAF2396BBE}"/>
          </ac:picMkLst>
        </pc:picChg>
        <pc:picChg chg="mod">
          <ac:chgData name="Sonia Antoranz Contera" userId="d04a3d7e-c8a0-4e1b-a2c2-434d2faaddbe" providerId="ADAL" clId="{75BA801C-F42B-4E5B-BD12-3070C68159C0}" dt="2025-03-28T19:19:26.339" v="400" actId="1076"/>
          <ac:picMkLst>
            <pc:docMk/>
            <pc:sldMk cId="661205006" sldId="261"/>
            <ac:picMk id="9" creationId="{0B51F14C-19F6-4BEA-900C-744A5C5566A7}"/>
          </ac:picMkLst>
        </pc:picChg>
      </pc:sldChg>
      <pc:sldChg chg="modSp mod">
        <pc:chgData name="Sonia Antoranz Contera" userId="d04a3d7e-c8a0-4e1b-a2c2-434d2faaddbe" providerId="ADAL" clId="{75BA801C-F42B-4E5B-BD12-3070C68159C0}" dt="2025-03-28T19:22:08.559" v="419" actId="1440"/>
        <pc:sldMkLst>
          <pc:docMk/>
          <pc:sldMk cId="475058234" sldId="263"/>
        </pc:sldMkLst>
        <pc:picChg chg="mod">
          <ac:chgData name="Sonia Antoranz Contera" userId="d04a3d7e-c8a0-4e1b-a2c2-434d2faaddbe" providerId="ADAL" clId="{75BA801C-F42B-4E5B-BD12-3070C68159C0}" dt="2025-03-28T19:22:08.559" v="419" actId="1440"/>
          <ac:picMkLst>
            <pc:docMk/>
            <pc:sldMk cId="475058234" sldId="263"/>
            <ac:picMk id="11" creationId="{0495683E-8D35-441A-8D69-08655F28C9EF}"/>
          </ac:picMkLst>
        </pc:picChg>
      </pc:sldChg>
      <pc:sldChg chg="addSp delSp modSp mod">
        <pc:chgData name="Sonia Antoranz Contera" userId="d04a3d7e-c8a0-4e1b-a2c2-434d2faaddbe" providerId="ADAL" clId="{75BA801C-F42B-4E5B-BD12-3070C68159C0}" dt="2025-03-28T19:21:57.313" v="417" actId="1440"/>
        <pc:sldMkLst>
          <pc:docMk/>
          <pc:sldMk cId="1173276833" sldId="264"/>
        </pc:sldMkLst>
        <pc:spChg chg="mod">
          <ac:chgData name="Sonia Antoranz Contera" userId="d04a3d7e-c8a0-4e1b-a2c2-434d2faaddbe" providerId="ADAL" clId="{75BA801C-F42B-4E5B-BD12-3070C68159C0}" dt="2025-03-28T18:40:59.309" v="4" actId="1076"/>
          <ac:spMkLst>
            <pc:docMk/>
            <pc:sldMk cId="1173276833" sldId="264"/>
            <ac:spMk id="3" creationId="{7E729212-AB30-4088-A60D-3FC953815CEC}"/>
          </ac:spMkLst>
        </pc:spChg>
        <pc:spChg chg="mod">
          <ac:chgData name="Sonia Antoranz Contera" userId="d04a3d7e-c8a0-4e1b-a2c2-434d2faaddbe" providerId="ADAL" clId="{75BA801C-F42B-4E5B-BD12-3070C68159C0}" dt="2025-03-28T18:41:05.927" v="7" actId="1076"/>
          <ac:spMkLst>
            <pc:docMk/>
            <pc:sldMk cId="1173276833" sldId="264"/>
            <ac:spMk id="8" creationId="{281853FF-2B3F-48BB-B4D6-222B624C8091}"/>
          </ac:spMkLst>
        </pc:spChg>
        <pc:spChg chg="add del mod">
          <ac:chgData name="Sonia Antoranz Contera" userId="d04a3d7e-c8a0-4e1b-a2c2-434d2faaddbe" providerId="ADAL" clId="{75BA801C-F42B-4E5B-BD12-3070C68159C0}" dt="2025-03-28T18:41:00.440" v="6"/>
          <ac:spMkLst>
            <pc:docMk/>
            <pc:sldMk cId="1173276833" sldId="264"/>
            <ac:spMk id="10" creationId="{8946B3B3-3BCF-49B2-ABC1-77A9ED5CEC8A}"/>
          </ac:spMkLst>
        </pc:spChg>
        <pc:picChg chg="mod">
          <ac:chgData name="Sonia Antoranz Contera" userId="d04a3d7e-c8a0-4e1b-a2c2-434d2faaddbe" providerId="ADAL" clId="{75BA801C-F42B-4E5B-BD12-3070C68159C0}" dt="2025-03-28T19:21:54.799" v="416" actId="1440"/>
          <ac:picMkLst>
            <pc:docMk/>
            <pc:sldMk cId="1173276833" sldId="264"/>
            <ac:picMk id="5" creationId="{A5726010-F4CC-4BB6-9657-202E65953A1C}"/>
          </ac:picMkLst>
        </pc:picChg>
        <pc:picChg chg="mod">
          <ac:chgData name="Sonia Antoranz Contera" userId="d04a3d7e-c8a0-4e1b-a2c2-434d2faaddbe" providerId="ADAL" clId="{75BA801C-F42B-4E5B-BD12-3070C68159C0}" dt="2025-03-28T19:21:52.600" v="415" actId="1440"/>
          <ac:picMkLst>
            <pc:docMk/>
            <pc:sldMk cId="1173276833" sldId="264"/>
            <ac:picMk id="7" creationId="{E8F070F2-0889-4475-8001-50960C9074DE}"/>
          </ac:picMkLst>
        </pc:picChg>
        <pc:picChg chg="mod">
          <ac:chgData name="Sonia Antoranz Contera" userId="d04a3d7e-c8a0-4e1b-a2c2-434d2faaddbe" providerId="ADAL" clId="{75BA801C-F42B-4E5B-BD12-3070C68159C0}" dt="2025-03-28T19:21:57.313" v="417" actId="1440"/>
          <ac:picMkLst>
            <pc:docMk/>
            <pc:sldMk cId="1173276833" sldId="264"/>
            <ac:picMk id="9" creationId="{2A5DE6CB-13D5-4547-B7E5-34DA9F25D0D4}"/>
          </ac:picMkLst>
        </pc:picChg>
      </pc:sldChg>
      <pc:sldChg chg="addSp modSp mod">
        <pc:chgData name="Sonia Antoranz Contera" userId="d04a3d7e-c8a0-4e1b-a2c2-434d2faaddbe" providerId="ADAL" clId="{75BA801C-F42B-4E5B-BD12-3070C68159C0}" dt="2025-03-28T18:53:18.912" v="150" actId="1076"/>
        <pc:sldMkLst>
          <pc:docMk/>
          <pc:sldMk cId="1919070016" sldId="265"/>
        </pc:sldMkLst>
        <pc:spChg chg="add mod">
          <ac:chgData name="Sonia Antoranz Contera" userId="d04a3d7e-c8a0-4e1b-a2c2-434d2faaddbe" providerId="ADAL" clId="{75BA801C-F42B-4E5B-BD12-3070C68159C0}" dt="2025-03-28T18:53:18.912" v="150" actId="1076"/>
          <ac:spMkLst>
            <pc:docMk/>
            <pc:sldMk cId="1919070016" sldId="265"/>
            <ac:spMk id="3" creationId="{A634A23F-602B-4474-B7BC-CD9ED078DA3F}"/>
          </ac:spMkLst>
        </pc:spChg>
        <pc:picChg chg="add mod">
          <ac:chgData name="Sonia Antoranz Contera" userId="d04a3d7e-c8a0-4e1b-a2c2-434d2faaddbe" providerId="ADAL" clId="{75BA801C-F42B-4E5B-BD12-3070C68159C0}" dt="2025-03-28T18:50:40.902" v="131" actId="1076"/>
          <ac:picMkLst>
            <pc:docMk/>
            <pc:sldMk cId="1919070016" sldId="265"/>
            <ac:picMk id="5" creationId="{3E8E75D3-A24E-4E50-948A-0B10B7F85A10}"/>
          </ac:picMkLst>
        </pc:picChg>
        <pc:picChg chg="add mod">
          <ac:chgData name="Sonia Antoranz Contera" userId="d04a3d7e-c8a0-4e1b-a2c2-434d2faaddbe" providerId="ADAL" clId="{75BA801C-F42B-4E5B-BD12-3070C68159C0}" dt="2025-03-28T18:53:05.282" v="149" actId="1076"/>
          <ac:picMkLst>
            <pc:docMk/>
            <pc:sldMk cId="1919070016" sldId="265"/>
            <ac:picMk id="7" creationId="{697E273F-774B-4584-9F7F-88672A6D80C1}"/>
          </ac:picMkLst>
        </pc:picChg>
      </pc:sldChg>
      <pc:sldChg chg="addSp modSp mod">
        <pc:chgData name="Sonia Antoranz Contera" userId="d04a3d7e-c8a0-4e1b-a2c2-434d2faaddbe" providerId="ADAL" clId="{75BA801C-F42B-4E5B-BD12-3070C68159C0}" dt="2025-03-28T19:21:14.005" v="404" actId="1440"/>
        <pc:sldMkLst>
          <pc:docMk/>
          <pc:sldMk cId="3264656759" sldId="266"/>
        </pc:sldMkLst>
        <pc:spChg chg="add mod">
          <ac:chgData name="Sonia Antoranz Contera" userId="d04a3d7e-c8a0-4e1b-a2c2-434d2faaddbe" providerId="ADAL" clId="{75BA801C-F42B-4E5B-BD12-3070C68159C0}" dt="2025-03-28T18:59:37.276" v="209" actId="207"/>
          <ac:spMkLst>
            <pc:docMk/>
            <pc:sldMk cId="3264656759" sldId="266"/>
            <ac:spMk id="3" creationId="{DBF23E36-535B-495B-941C-24D7C7CA39BD}"/>
          </ac:spMkLst>
        </pc:spChg>
        <pc:spChg chg="add mod">
          <ac:chgData name="Sonia Antoranz Contera" userId="d04a3d7e-c8a0-4e1b-a2c2-434d2faaddbe" providerId="ADAL" clId="{75BA801C-F42B-4E5B-BD12-3070C68159C0}" dt="2025-03-28T18:57:56.942" v="200" actId="14100"/>
          <ac:spMkLst>
            <pc:docMk/>
            <pc:sldMk cId="3264656759" sldId="266"/>
            <ac:spMk id="4" creationId="{09062FFD-E673-44F8-9F45-3E9D6ADBDA4A}"/>
          </ac:spMkLst>
        </pc:spChg>
        <pc:picChg chg="add mod ord">
          <ac:chgData name="Sonia Antoranz Contera" userId="d04a3d7e-c8a0-4e1b-a2c2-434d2faaddbe" providerId="ADAL" clId="{75BA801C-F42B-4E5B-BD12-3070C68159C0}" dt="2025-03-28T19:20:58.672" v="401" actId="1440"/>
          <ac:picMkLst>
            <pc:docMk/>
            <pc:sldMk cId="3264656759" sldId="266"/>
            <ac:picMk id="5" creationId="{738EE33F-2426-450A-9001-12B80B0AFE0C}"/>
          </ac:picMkLst>
        </pc:picChg>
        <pc:picChg chg="add mod">
          <ac:chgData name="Sonia Antoranz Contera" userId="d04a3d7e-c8a0-4e1b-a2c2-434d2faaddbe" providerId="ADAL" clId="{75BA801C-F42B-4E5B-BD12-3070C68159C0}" dt="2025-03-28T19:21:04.045" v="403" actId="1440"/>
          <ac:picMkLst>
            <pc:docMk/>
            <pc:sldMk cId="3264656759" sldId="266"/>
            <ac:picMk id="6" creationId="{72158C7E-84E4-46CB-AE5B-885339BF7240}"/>
          </ac:picMkLst>
        </pc:picChg>
        <pc:picChg chg="add mod">
          <ac:chgData name="Sonia Antoranz Contera" userId="d04a3d7e-c8a0-4e1b-a2c2-434d2faaddbe" providerId="ADAL" clId="{75BA801C-F42B-4E5B-BD12-3070C68159C0}" dt="2025-03-28T19:21:01.845" v="402" actId="1440"/>
          <ac:picMkLst>
            <pc:docMk/>
            <pc:sldMk cId="3264656759" sldId="266"/>
            <ac:picMk id="8" creationId="{80D11559-019A-41B8-8F99-28E158CC4B44}"/>
          </ac:picMkLst>
        </pc:picChg>
        <pc:picChg chg="add mod">
          <ac:chgData name="Sonia Antoranz Contera" userId="d04a3d7e-c8a0-4e1b-a2c2-434d2faaddbe" providerId="ADAL" clId="{75BA801C-F42B-4E5B-BD12-3070C68159C0}" dt="2025-03-28T19:21:14.005" v="404" actId="1440"/>
          <ac:picMkLst>
            <pc:docMk/>
            <pc:sldMk cId="3264656759" sldId="266"/>
            <ac:picMk id="10" creationId="{841562BC-EBC7-416D-90D1-8FAC8B7C6D48}"/>
          </ac:picMkLst>
        </pc:picChg>
      </pc:sldChg>
      <pc:sldChg chg="addSp delSp modSp new mod">
        <pc:chgData name="Sonia Antoranz Contera" userId="d04a3d7e-c8a0-4e1b-a2c2-434d2faaddbe" providerId="ADAL" clId="{75BA801C-F42B-4E5B-BD12-3070C68159C0}" dt="2025-03-28T19:21:40.677" v="412" actId="1440"/>
        <pc:sldMkLst>
          <pc:docMk/>
          <pc:sldMk cId="3470463860" sldId="267"/>
        </pc:sldMkLst>
        <pc:spChg chg="add del mod">
          <ac:chgData name="Sonia Antoranz Contera" userId="d04a3d7e-c8a0-4e1b-a2c2-434d2faaddbe" providerId="ADAL" clId="{75BA801C-F42B-4E5B-BD12-3070C68159C0}" dt="2025-03-28T18:54:22.974" v="159" actId="478"/>
          <ac:spMkLst>
            <pc:docMk/>
            <pc:sldMk cId="3470463860" sldId="267"/>
            <ac:spMk id="3" creationId="{7645C4BC-269A-4929-A22D-9ECD2743D8DF}"/>
          </ac:spMkLst>
        </pc:spChg>
        <pc:spChg chg="add del">
          <ac:chgData name="Sonia Antoranz Contera" userId="d04a3d7e-c8a0-4e1b-a2c2-434d2faaddbe" providerId="ADAL" clId="{75BA801C-F42B-4E5B-BD12-3070C68159C0}" dt="2025-03-28T18:54:20.295" v="158" actId="478"/>
          <ac:spMkLst>
            <pc:docMk/>
            <pc:sldMk cId="3470463860" sldId="267"/>
            <ac:spMk id="4" creationId="{0363EFA9-DA9C-4B71-95BD-0C98DDC002E9}"/>
          </ac:spMkLst>
        </pc:spChg>
        <pc:spChg chg="add mod">
          <ac:chgData name="Sonia Antoranz Contera" userId="d04a3d7e-c8a0-4e1b-a2c2-434d2faaddbe" providerId="ADAL" clId="{75BA801C-F42B-4E5B-BD12-3070C68159C0}" dt="2025-03-28T18:55:23.401" v="171" actId="14100"/>
          <ac:spMkLst>
            <pc:docMk/>
            <pc:sldMk cId="3470463860" sldId="267"/>
            <ac:spMk id="5" creationId="{193CDA70-FC80-441E-971A-5EC236699839}"/>
          </ac:spMkLst>
        </pc:spChg>
        <pc:picChg chg="add mod ord">
          <ac:chgData name="Sonia Antoranz Contera" userId="d04a3d7e-c8a0-4e1b-a2c2-434d2faaddbe" providerId="ADAL" clId="{75BA801C-F42B-4E5B-BD12-3070C68159C0}" dt="2025-03-28T19:21:40.677" v="412" actId="1440"/>
          <ac:picMkLst>
            <pc:docMk/>
            <pc:sldMk cId="3470463860" sldId="267"/>
            <ac:picMk id="6" creationId="{180E46D1-0A42-4F59-93EF-C6F3C318DA45}"/>
          </ac:picMkLst>
        </pc:picChg>
      </pc:sldChg>
      <pc:sldChg chg="addSp modSp new mod">
        <pc:chgData name="Sonia Antoranz Contera" userId="d04a3d7e-c8a0-4e1b-a2c2-434d2faaddbe" providerId="ADAL" clId="{75BA801C-F42B-4E5B-BD12-3070C68159C0}" dt="2025-03-28T19:21:30.830" v="411" actId="1440"/>
        <pc:sldMkLst>
          <pc:docMk/>
          <pc:sldMk cId="1608451961" sldId="268"/>
        </pc:sldMkLst>
        <pc:spChg chg="add mod">
          <ac:chgData name="Sonia Antoranz Contera" userId="d04a3d7e-c8a0-4e1b-a2c2-434d2faaddbe" providerId="ADAL" clId="{75BA801C-F42B-4E5B-BD12-3070C68159C0}" dt="2025-03-28T19:01:23.944" v="228" actId="1076"/>
          <ac:spMkLst>
            <pc:docMk/>
            <pc:sldMk cId="1608451961" sldId="268"/>
            <ac:spMk id="3" creationId="{40BE98F1-96AB-4C4C-848E-B1225C3E10D9}"/>
          </ac:spMkLst>
        </pc:spChg>
        <pc:picChg chg="add mod">
          <ac:chgData name="Sonia Antoranz Contera" userId="d04a3d7e-c8a0-4e1b-a2c2-434d2faaddbe" providerId="ADAL" clId="{75BA801C-F42B-4E5B-BD12-3070C68159C0}" dt="2025-03-28T19:21:30.830" v="411" actId="1440"/>
          <ac:picMkLst>
            <pc:docMk/>
            <pc:sldMk cId="1608451961" sldId="268"/>
            <ac:picMk id="5" creationId="{3218406B-6FE3-441A-A98A-3A28A6418EBB}"/>
          </ac:picMkLst>
        </pc:picChg>
      </pc:sldChg>
      <pc:sldChg chg="addSp modSp new mod">
        <pc:chgData name="Sonia Antoranz Contera" userId="d04a3d7e-c8a0-4e1b-a2c2-434d2faaddbe" providerId="ADAL" clId="{75BA801C-F42B-4E5B-BD12-3070C68159C0}" dt="2025-03-28T19:22:28.491" v="426" actId="1440"/>
        <pc:sldMkLst>
          <pc:docMk/>
          <pc:sldMk cId="563882735" sldId="269"/>
        </pc:sldMkLst>
        <pc:spChg chg="add mod">
          <ac:chgData name="Sonia Antoranz Contera" userId="d04a3d7e-c8a0-4e1b-a2c2-434d2faaddbe" providerId="ADAL" clId="{75BA801C-F42B-4E5B-BD12-3070C68159C0}" dt="2025-03-28T19:07:06.452" v="288" actId="20577"/>
          <ac:spMkLst>
            <pc:docMk/>
            <pc:sldMk cId="563882735" sldId="269"/>
            <ac:spMk id="3" creationId="{A7535E15-3DF0-4220-A273-5E31673869B0}"/>
          </ac:spMkLst>
        </pc:spChg>
        <pc:picChg chg="add mod">
          <ac:chgData name="Sonia Antoranz Contera" userId="d04a3d7e-c8a0-4e1b-a2c2-434d2faaddbe" providerId="ADAL" clId="{75BA801C-F42B-4E5B-BD12-3070C68159C0}" dt="2025-03-28T19:22:12.879" v="420" actId="1440"/>
          <ac:picMkLst>
            <pc:docMk/>
            <pc:sldMk cId="563882735" sldId="269"/>
            <ac:picMk id="4" creationId="{B9A457CD-8229-4CE4-B788-D94A4053F0C2}"/>
          </ac:picMkLst>
        </pc:picChg>
        <pc:picChg chg="add mod">
          <ac:chgData name="Sonia Antoranz Contera" userId="d04a3d7e-c8a0-4e1b-a2c2-434d2faaddbe" providerId="ADAL" clId="{75BA801C-F42B-4E5B-BD12-3070C68159C0}" dt="2025-03-28T19:22:14.639" v="421" actId="1440"/>
          <ac:picMkLst>
            <pc:docMk/>
            <pc:sldMk cId="563882735" sldId="269"/>
            <ac:picMk id="5" creationId="{1F2A7565-01C3-4DF5-B3CF-C7D5B45A8451}"/>
          </ac:picMkLst>
        </pc:picChg>
        <pc:picChg chg="add mod">
          <ac:chgData name="Sonia Antoranz Contera" userId="d04a3d7e-c8a0-4e1b-a2c2-434d2faaddbe" providerId="ADAL" clId="{75BA801C-F42B-4E5B-BD12-3070C68159C0}" dt="2025-03-28T19:22:24.403" v="424" actId="1440"/>
          <ac:picMkLst>
            <pc:docMk/>
            <pc:sldMk cId="563882735" sldId="269"/>
            <ac:picMk id="6" creationId="{5B3E80CC-C911-4C7E-B00D-EBEEFA1317BC}"/>
          </ac:picMkLst>
        </pc:picChg>
        <pc:picChg chg="add mod">
          <ac:chgData name="Sonia Antoranz Contera" userId="d04a3d7e-c8a0-4e1b-a2c2-434d2faaddbe" providerId="ADAL" clId="{75BA801C-F42B-4E5B-BD12-3070C68159C0}" dt="2025-03-28T19:22:26.430" v="425" actId="1440"/>
          <ac:picMkLst>
            <pc:docMk/>
            <pc:sldMk cId="563882735" sldId="269"/>
            <ac:picMk id="7" creationId="{1636DBAC-34E5-454B-8351-99AF1393BFDD}"/>
          </ac:picMkLst>
        </pc:picChg>
        <pc:picChg chg="add mod">
          <ac:chgData name="Sonia Antoranz Contera" userId="d04a3d7e-c8a0-4e1b-a2c2-434d2faaddbe" providerId="ADAL" clId="{75BA801C-F42B-4E5B-BD12-3070C68159C0}" dt="2025-03-28T19:22:28.491" v="426" actId="1440"/>
          <ac:picMkLst>
            <pc:docMk/>
            <pc:sldMk cId="563882735" sldId="269"/>
            <ac:picMk id="8" creationId="{8FA17176-01A8-45FE-A747-53C4B35F24C9}"/>
          </ac:picMkLst>
        </pc:picChg>
      </pc:sldChg>
      <pc:sldChg chg="addSp modSp new mod">
        <pc:chgData name="Sonia Antoranz Contera" userId="d04a3d7e-c8a0-4e1b-a2c2-434d2faaddbe" providerId="ADAL" clId="{75BA801C-F42B-4E5B-BD12-3070C68159C0}" dt="2025-03-28T19:21:28.224" v="410" actId="1440"/>
        <pc:sldMkLst>
          <pc:docMk/>
          <pc:sldMk cId="2510890456" sldId="270"/>
        </pc:sldMkLst>
        <pc:spChg chg="add mod">
          <ac:chgData name="Sonia Antoranz Contera" userId="d04a3d7e-c8a0-4e1b-a2c2-434d2faaddbe" providerId="ADAL" clId="{75BA801C-F42B-4E5B-BD12-3070C68159C0}" dt="2025-03-28T19:16:40.131" v="373" actId="20577"/>
          <ac:spMkLst>
            <pc:docMk/>
            <pc:sldMk cId="2510890456" sldId="270"/>
            <ac:spMk id="3" creationId="{904F3537-6DAA-493C-BA83-791C2948251D}"/>
          </ac:spMkLst>
        </pc:spChg>
        <pc:picChg chg="add mod">
          <ac:chgData name="Sonia Antoranz Contera" userId="d04a3d7e-c8a0-4e1b-a2c2-434d2faaddbe" providerId="ADAL" clId="{75BA801C-F42B-4E5B-BD12-3070C68159C0}" dt="2025-03-28T19:21:18.264" v="405" actId="1440"/>
          <ac:picMkLst>
            <pc:docMk/>
            <pc:sldMk cId="2510890456" sldId="270"/>
            <ac:picMk id="5" creationId="{83863E51-3DF0-4ED3-84C8-A5F0A59C6FA2}"/>
          </ac:picMkLst>
        </pc:picChg>
        <pc:picChg chg="add mod">
          <ac:chgData name="Sonia Antoranz Contera" userId="d04a3d7e-c8a0-4e1b-a2c2-434d2faaddbe" providerId="ADAL" clId="{75BA801C-F42B-4E5B-BD12-3070C68159C0}" dt="2025-03-28T19:21:20.400" v="406" actId="1440"/>
          <ac:picMkLst>
            <pc:docMk/>
            <pc:sldMk cId="2510890456" sldId="270"/>
            <ac:picMk id="7" creationId="{96B96CDD-ABE2-4B3F-9F14-657F5CE36D3B}"/>
          </ac:picMkLst>
        </pc:picChg>
        <pc:picChg chg="add mod">
          <ac:chgData name="Sonia Antoranz Contera" userId="d04a3d7e-c8a0-4e1b-a2c2-434d2faaddbe" providerId="ADAL" clId="{75BA801C-F42B-4E5B-BD12-3070C68159C0}" dt="2025-03-28T19:21:26.435" v="409" actId="1440"/>
          <ac:picMkLst>
            <pc:docMk/>
            <pc:sldMk cId="2510890456" sldId="270"/>
            <ac:picMk id="9" creationId="{FC0E086F-CCBA-41CF-839C-0219012C8B92}"/>
          </ac:picMkLst>
        </pc:picChg>
        <pc:picChg chg="add mod">
          <ac:chgData name="Sonia Antoranz Contera" userId="d04a3d7e-c8a0-4e1b-a2c2-434d2faaddbe" providerId="ADAL" clId="{75BA801C-F42B-4E5B-BD12-3070C68159C0}" dt="2025-03-28T19:21:22.585" v="407" actId="1440"/>
          <ac:picMkLst>
            <pc:docMk/>
            <pc:sldMk cId="2510890456" sldId="270"/>
            <ac:picMk id="11" creationId="{51466B54-FC00-4398-810B-46704BB4878C}"/>
          </ac:picMkLst>
        </pc:picChg>
        <pc:picChg chg="add mod">
          <ac:chgData name="Sonia Antoranz Contera" userId="d04a3d7e-c8a0-4e1b-a2c2-434d2faaddbe" providerId="ADAL" clId="{75BA801C-F42B-4E5B-BD12-3070C68159C0}" dt="2025-03-28T19:21:28.224" v="410" actId="1440"/>
          <ac:picMkLst>
            <pc:docMk/>
            <pc:sldMk cId="2510890456" sldId="270"/>
            <ac:picMk id="13" creationId="{142ACE9C-391B-45E8-A2EE-340C72041D22}"/>
          </ac:picMkLst>
        </pc:picChg>
        <pc:picChg chg="add mod">
          <ac:chgData name="Sonia Antoranz Contera" userId="d04a3d7e-c8a0-4e1b-a2c2-434d2faaddbe" providerId="ADAL" clId="{75BA801C-F42B-4E5B-BD12-3070C68159C0}" dt="2025-03-28T19:21:24.423" v="408" actId="1440"/>
          <ac:picMkLst>
            <pc:docMk/>
            <pc:sldMk cId="2510890456" sldId="270"/>
            <ac:picMk id="14" creationId="{6A73E39B-65D8-4777-B119-FAB25F8BBF2E}"/>
          </ac:picMkLst>
        </pc:picChg>
      </pc:sldChg>
      <pc:sldChg chg="addSp delSp modSp new mod ord setBg modClrScheme chgLayout">
        <pc:chgData name="Sonia Antoranz Contera" userId="d04a3d7e-c8a0-4e1b-a2c2-434d2faaddbe" providerId="ADAL" clId="{75BA801C-F42B-4E5B-BD12-3070C68159C0}" dt="2025-03-28T19:32:09.268" v="556" actId="1076"/>
        <pc:sldMkLst>
          <pc:docMk/>
          <pc:sldMk cId="1580771784" sldId="271"/>
        </pc:sldMkLst>
        <pc:spChg chg="del">
          <ac:chgData name="Sonia Antoranz Contera" userId="d04a3d7e-c8a0-4e1b-a2c2-434d2faaddbe" providerId="ADAL" clId="{75BA801C-F42B-4E5B-BD12-3070C68159C0}" dt="2025-03-28T19:18:09.873" v="378" actId="700"/>
          <ac:spMkLst>
            <pc:docMk/>
            <pc:sldMk cId="1580771784" sldId="271"/>
            <ac:spMk id="2" creationId="{33BA73BE-7004-4E2F-AAC7-ED1BDFC3B3BA}"/>
          </ac:spMkLst>
        </pc:spChg>
        <pc:spChg chg="del">
          <ac:chgData name="Sonia Antoranz Contera" userId="d04a3d7e-c8a0-4e1b-a2c2-434d2faaddbe" providerId="ADAL" clId="{75BA801C-F42B-4E5B-BD12-3070C68159C0}" dt="2025-03-28T19:18:09.873" v="378" actId="700"/>
          <ac:spMkLst>
            <pc:docMk/>
            <pc:sldMk cId="1580771784" sldId="271"/>
            <ac:spMk id="3" creationId="{F119DC1A-AC3E-4C83-B961-518D9F2F3F67}"/>
          </ac:spMkLst>
        </pc:spChg>
        <pc:spChg chg="add mod">
          <ac:chgData name="Sonia Antoranz Contera" userId="d04a3d7e-c8a0-4e1b-a2c2-434d2faaddbe" providerId="ADAL" clId="{75BA801C-F42B-4E5B-BD12-3070C68159C0}" dt="2025-03-28T19:32:06.878" v="554" actId="404"/>
          <ac:spMkLst>
            <pc:docMk/>
            <pc:sldMk cId="1580771784" sldId="271"/>
            <ac:spMk id="6" creationId="{D57A7365-B6DD-4AA2-B63E-A3A0CDB43356}"/>
          </ac:spMkLst>
        </pc:spChg>
        <pc:spChg chg="add mod">
          <ac:chgData name="Sonia Antoranz Contera" userId="d04a3d7e-c8a0-4e1b-a2c2-434d2faaddbe" providerId="ADAL" clId="{75BA801C-F42B-4E5B-BD12-3070C68159C0}" dt="2025-03-28T19:31:20.200" v="528" actId="1076"/>
          <ac:spMkLst>
            <pc:docMk/>
            <pc:sldMk cId="1580771784" sldId="271"/>
            <ac:spMk id="7" creationId="{D6F7BFD2-982A-469E-99FF-47AF7BE33913}"/>
          </ac:spMkLst>
        </pc:spChg>
        <pc:picChg chg="add mod">
          <ac:chgData name="Sonia Antoranz Contera" userId="d04a3d7e-c8a0-4e1b-a2c2-434d2faaddbe" providerId="ADAL" clId="{75BA801C-F42B-4E5B-BD12-3070C68159C0}" dt="2025-03-28T19:32:09.268" v="556" actId="1076"/>
          <ac:picMkLst>
            <pc:docMk/>
            <pc:sldMk cId="1580771784" sldId="271"/>
            <ac:picMk id="5" creationId="{EE408A9C-EAB6-4FD5-870A-F310DE024E0E}"/>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57F8E-AF1B-477E-B028-C6167B48B3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EA920C4-D848-419A-8693-71EAD495CF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CB16DC1F-220B-45ED-915D-4E3F3E19B61F}"/>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5" name="Footer Placeholder 4">
            <a:extLst>
              <a:ext uri="{FF2B5EF4-FFF2-40B4-BE49-F238E27FC236}">
                <a16:creationId xmlns:a16="http://schemas.microsoft.com/office/drawing/2014/main" id="{5BA01D46-A2A8-4CAD-A9DB-91EAA8E75D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77F82DA-B78E-4A12-8F9E-88315A7A10DD}"/>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26280459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64F4E-D209-4779-B6E8-AB3697DA4E2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CB6F307-BAC4-4CEA-8E7B-B71A8BD860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0E0FF3F-4EBC-44B3-A45C-A344C38BA477}"/>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5" name="Footer Placeholder 4">
            <a:extLst>
              <a:ext uri="{FF2B5EF4-FFF2-40B4-BE49-F238E27FC236}">
                <a16:creationId xmlns:a16="http://schemas.microsoft.com/office/drawing/2014/main" id="{A1CAF3F6-E946-4B0C-84AF-22472095A22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49AA248-766E-4751-9543-908169D1710F}"/>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5455774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2951E1-D27D-43D0-8784-2A12F259952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2A6D9E7-6F21-48F2-B37A-20BF8C02065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999BA6B-E907-4D62-9A2B-693CD71C4763}"/>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5" name="Footer Placeholder 4">
            <a:extLst>
              <a:ext uri="{FF2B5EF4-FFF2-40B4-BE49-F238E27FC236}">
                <a16:creationId xmlns:a16="http://schemas.microsoft.com/office/drawing/2014/main" id="{D4021923-3BEF-4F50-8175-B6830BBED4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EFC5FC7-8D0A-43E3-80A8-FAD26ADB5FE7}"/>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4197457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B6BB6-2A99-4348-B67D-BBEC144B418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A5CAF30-26A7-44DE-B4C6-8EC0BDE0BE48}"/>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61BFFB-40B9-44D3-A4E4-B1C62DEB2DC7}"/>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5" name="Footer Placeholder 4">
            <a:extLst>
              <a:ext uri="{FF2B5EF4-FFF2-40B4-BE49-F238E27FC236}">
                <a16:creationId xmlns:a16="http://schemas.microsoft.com/office/drawing/2014/main" id="{2562A0F9-CAD9-42C0-9D3B-A52BAE8CFE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A4E98A1-D5A5-47C5-8602-666412FFCAF2}"/>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3617380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5B0C6-9FB6-4CA2-8D51-07AEE6E39DF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0B7E74D-CEC9-4713-B5F2-1ED80AC9DCD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8005B5F-D220-406D-871C-4F3B32AF6251}"/>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5" name="Footer Placeholder 4">
            <a:extLst>
              <a:ext uri="{FF2B5EF4-FFF2-40B4-BE49-F238E27FC236}">
                <a16:creationId xmlns:a16="http://schemas.microsoft.com/office/drawing/2014/main" id="{BC218557-98A6-483F-AF05-ED2826F9E32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2F3D5C6-2F62-4315-8DF6-B65A9A8796C6}"/>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523873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62C126-0138-4468-BBBD-DA0E6581CE8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F041D54-2A95-4C35-B03A-FCF55B75E18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F621B9FF-F341-4A5F-9897-5C746EC43D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E0DD5FBE-114D-443C-B3C9-DA8BDBC2869A}"/>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6" name="Footer Placeholder 5">
            <a:extLst>
              <a:ext uri="{FF2B5EF4-FFF2-40B4-BE49-F238E27FC236}">
                <a16:creationId xmlns:a16="http://schemas.microsoft.com/office/drawing/2014/main" id="{0C54650D-B6DA-4FC2-BD0B-DF2AFEEFC0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09CB956-AB72-4590-A968-1E13C37E30A7}"/>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1375309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49FB0F-80C4-424C-822F-D9E2BE106C2C}"/>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9AAAEB9-E47B-4C23-9951-53CCFCCE61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404A766-6BCB-4093-9795-4871E161158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D595F532-1D97-45F2-AE11-C88F7B3D336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BAD04FC-0684-4EE3-875D-03F90484F55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B9D6B88-D26A-4588-8479-06613196DF7B}"/>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8" name="Footer Placeholder 7">
            <a:extLst>
              <a:ext uri="{FF2B5EF4-FFF2-40B4-BE49-F238E27FC236}">
                <a16:creationId xmlns:a16="http://schemas.microsoft.com/office/drawing/2014/main" id="{CC12CAB8-DDB3-4983-AB55-FF30085B7AB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1371424-C0B2-47ED-A2D8-11C044A5676E}"/>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4197232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EC92E-FD3A-4201-8AF9-EA05B704E9A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10C7190-6D35-4C6D-8DBD-A77F0E09488B}"/>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4" name="Footer Placeholder 3">
            <a:extLst>
              <a:ext uri="{FF2B5EF4-FFF2-40B4-BE49-F238E27FC236}">
                <a16:creationId xmlns:a16="http://schemas.microsoft.com/office/drawing/2014/main" id="{E31676C7-9948-4DE4-8D32-9FE3A730C8B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3EB9633-1F4F-4DA8-942C-F0AB1B0A9846}"/>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3449140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56FCA0-49B3-4241-9C67-647F57326008}"/>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3" name="Footer Placeholder 2">
            <a:extLst>
              <a:ext uri="{FF2B5EF4-FFF2-40B4-BE49-F238E27FC236}">
                <a16:creationId xmlns:a16="http://schemas.microsoft.com/office/drawing/2014/main" id="{D0614499-30B8-4CFD-B442-6436E9667FAC}"/>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81D1540-AC9B-4C70-8764-21C2C2DFE480}"/>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3271468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900BA1-EADD-492D-B100-AA712DAE8F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1E444812-B1EE-41D9-A8DB-FCE8F219C4C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34F1CAA1-B887-4B78-84A5-E363A7B5CE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88FBDB6-CD90-4955-90FB-5370BE00C9D0}"/>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6" name="Footer Placeholder 5">
            <a:extLst>
              <a:ext uri="{FF2B5EF4-FFF2-40B4-BE49-F238E27FC236}">
                <a16:creationId xmlns:a16="http://schemas.microsoft.com/office/drawing/2014/main" id="{78876597-45B6-49D0-A5AB-A95D4BDA73A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D7E493B-B8C3-4BDC-A26F-5CE231A57592}"/>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1044592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638F1-5AEF-45A4-A69B-47B07B2CFC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E2EF4C6-D74B-41D1-A19F-B94D1A7A0CA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4259ACE-E673-4B7C-AAD5-128178605D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E52EE0-DE5F-472C-83E3-C824AB62D145}"/>
              </a:ext>
            </a:extLst>
          </p:cNvPr>
          <p:cNvSpPr>
            <a:spLocks noGrp="1"/>
          </p:cNvSpPr>
          <p:nvPr>
            <p:ph type="dt" sz="half" idx="10"/>
          </p:nvPr>
        </p:nvSpPr>
        <p:spPr/>
        <p:txBody>
          <a:bodyPr/>
          <a:lstStyle/>
          <a:p>
            <a:fld id="{5A4E6530-93E0-420F-AB65-BA85915AE438}" type="datetimeFigureOut">
              <a:rPr lang="en-GB" smtClean="0"/>
              <a:t>28/03/2025</a:t>
            </a:fld>
            <a:endParaRPr lang="en-GB"/>
          </a:p>
        </p:txBody>
      </p:sp>
      <p:sp>
        <p:nvSpPr>
          <p:cNvPr id="6" name="Footer Placeholder 5">
            <a:extLst>
              <a:ext uri="{FF2B5EF4-FFF2-40B4-BE49-F238E27FC236}">
                <a16:creationId xmlns:a16="http://schemas.microsoft.com/office/drawing/2014/main" id="{3946554A-EA75-46DD-9FEE-E655F709622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2C8E6C0-3C32-4DE7-B258-2919A617D13F}"/>
              </a:ext>
            </a:extLst>
          </p:cNvPr>
          <p:cNvSpPr>
            <a:spLocks noGrp="1"/>
          </p:cNvSpPr>
          <p:nvPr>
            <p:ph type="sldNum" sz="quarter" idx="12"/>
          </p:nvPr>
        </p:nvSpPr>
        <p:spPr/>
        <p:txBody>
          <a:bodyPr/>
          <a:lstStyle/>
          <a:p>
            <a:fld id="{D831E1A7-3813-4E5E-9334-CF8084265BD9}" type="slidenum">
              <a:rPr lang="en-GB" smtClean="0"/>
              <a:t>‹#›</a:t>
            </a:fld>
            <a:endParaRPr lang="en-GB"/>
          </a:p>
        </p:txBody>
      </p:sp>
    </p:spTree>
    <p:extLst>
      <p:ext uri="{BB962C8B-B14F-4D97-AF65-F5344CB8AC3E}">
        <p14:creationId xmlns:p14="http://schemas.microsoft.com/office/powerpoint/2010/main" val="148332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081BAAE-8ECD-4B69-8444-49668EA3D2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5ED710C-1E8E-4157-B1BD-BD03F4C97A5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4D46F16-1F9F-4769-80D3-3B41FCE05D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4E6530-93E0-420F-AB65-BA85915AE438}" type="datetimeFigureOut">
              <a:rPr lang="en-GB" smtClean="0"/>
              <a:t>28/03/2025</a:t>
            </a:fld>
            <a:endParaRPr lang="en-GB"/>
          </a:p>
        </p:txBody>
      </p:sp>
      <p:sp>
        <p:nvSpPr>
          <p:cNvPr id="5" name="Footer Placeholder 4">
            <a:extLst>
              <a:ext uri="{FF2B5EF4-FFF2-40B4-BE49-F238E27FC236}">
                <a16:creationId xmlns:a16="http://schemas.microsoft.com/office/drawing/2014/main" id="{68DBF64C-D8D0-497B-BCE5-CD50F63CA8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CADE9BD-0E29-4415-917A-B2DC7D900E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31E1A7-3813-4E5E-9334-CF8084265BD9}" type="slidenum">
              <a:rPr lang="en-GB" smtClean="0"/>
              <a:t>‹#›</a:t>
            </a:fld>
            <a:endParaRPr lang="en-GB"/>
          </a:p>
        </p:txBody>
      </p:sp>
    </p:spTree>
    <p:extLst>
      <p:ext uri="{BB962C8B-B14F-4D97-AF65-F5344CB8AC3E}">
        <p14:creationId xmlns:p14="http://schemas.microsoft.com/office/powerpoint/2010/main" val="42446435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jp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244A"/>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EE408A9C-EAB6-4FD5-870A-F310DE024E0E}"/>
              </a:ext>
            </a:extLst>
          </p:cNvPr>
          <p:cNvPicPr>
            <a:picLocks noChangeAspect="1"/>
          </p:cNvPicPr>
          <p:nvPr/>
        </p:nvPicPr>
        <p:blipFill>
          <a:blip r:embed="rId2"/>
          <a:stretch>
            <a:fillRect/>
          </a:stretch>
        </p:blipFill>
        <p:spPr>
          <a:xfrm>
            <a:off x="660826" y="3045707"/>
            <a:ext cx="6862327" cy="2276689"/>
          </a:xfrm>
          <a:prstGeom prst="rect">
            <a:avLst/>
          </a:prstGeom>
        </p:spPr>
      </p:pic>
      <p:sp>
        <p:nvSpPr>
          <p:cNvPr id="6" name="TextBox 5">
            <a:extLst>
              <a:ext uri="{FF2B5EF4-FFF2-40B4-BE49-F238E27FC236}">
                <a16:creationId xmlns:a16="http://schemas.microsoft.com/office/drawing/2014/main" id="{D57A7365-B6DD-4AA2-B63E-A3A0CDB43356}"/>
              </a:ext>
            </a:extLst>
          </p:cNvPr>
          <p:cNvSpPr txBox="1"/>
          <p:nvPr/>
        </p:nvSpPr>
        <p:spPr>
          <a:xfrm>
            <a:off x="9400456" y="2159424"/>
            <a:ext cx="2508443" cy="892552"/>
          </a:xfrm>
          <a:prstGeom prst="rect">
            <a:avLst/>
          </a:prstGeom>
          <a:noFill/>
        </p:spPr>
        <p:txBody>
          <a:bodyPr wrap="none" rtlCol="0">
            <a:spAutoFit/>
          </a:bodyPr>
          <a:lstStyle/>
          <a:p>
            <a:pPr algn="r"/>
            <a:r>
              <a:rPr lang="en-GB" sz="3200" dirty="0">
                <a:solidFill>
                  <a:schemeClr val="bg1"/>
                </a:solidFill>
              </a:rPr>
              <a:t>Sonia Contera</a:t>
            </a:r>
          </a:p>
          <a:p>
            <a:pPr algn="r"/>
            <a:r>
              <a:rPr lang="en-GB" sz="2000" dirty="0">
                <a:solidFill>
                  <a:schemeClr val="bg1"/>
                </a:solidFill>
              </a:rPr>
              <a:t>29/03/2025</a:t>
            </a:r>
          </a:p>
        </p:txBody>
      </p:sp>
      <p:sp>
        <p:nvSpPr>
          <p:cNvPr id="7" name="TextBox 6">
            <a:extLst>
              <a:ext uri="{FF2B5EF4-FFF2-40B4-BE49-F238E27FC236}">
                <a16:creationId xmlns:a16="http://schemas.microsoft.com/office/drawing/2014/main" id="{D6F7BFD2-982A-469E-99FF-47AF7BE33913}"/>
              </a:ext>
            </a:extLst>
          </p:cNvPr>
          <p:cNvSpPr txBox="1"/>
          <p:nvPr/>
        </p:nvSpPr>
        <p:spPr>
          <a:xfrm>
            <a:off x="507146" y="1021862"/>
            <a:ext cx="10657469" cy="1323439"/>
          </a:xfrm>
          <a:prstGeom prst="rect">
            <a:avLst/>
          </a:prstGeom>
          <a:noFill/>
        </p:spPr>
        <p:txBody>
          <a:bodyPr wrap="none" rtlCol="0">
            <a:spAutoFit/>
          </a:bodyPr>
          <a:lstStyle/>
          <a:p>
            <a:r>
              <a:rPr lang="en-GB" sz="8000" dirty="0">
                <a:solidFill>
                  <a:schemeClr val="bg1"/>
                </a:solidFill>
              </a:rPr>
              <a:t>Impact on Oxford Physics</a:t>
            </a:r>
          </a:p>
        </p:txBody>
      </p:sp>
    </p:spTree>
    <p:extLst>
      <p:ext uri="{BB962C8B-B14F-4D97-AF65-F5344CB8AC3E}">
        <p14:creationId xmlns:p14="http://schemas.microsoft.com/office/powerpoint/2010/main" val="1580771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04F3537-6DAA-493C-BA83-791C2948251D}"/>
              </a:ext>
            </a:extLst>
          </p:cNvPr>
          <p:cNvSpPr txBox="1"/>
          <p:nvPr/>
        </p:nvSpPr>
        <p:spPr>
          <a:xfrm>
            <a:off x="1122" y="0"/>
            <a:ext cx="6094878" cy="3262432"/>
          </a:xfrm>
          <a:prstGeom prst="rect">
            <a:avLst/>
          </a:prstGeom>
          <a:noFill/>
        </p:spPr>
        <p:txBody>
          <a:bodyPr wrap="square">
            <a:spAutoFit/>
          </a:bodyPr>
          <a:lstStyle/>
          <a:p>
            <a:r>
              <a:rPr lang="en-GB" dirty="0"/>
              <a:t>Ian was a major player in Oxford’s involvement in </a:t>
            </a:r>
            <a:r>
              <a:rPr lang="en-GB" dirty="0">
                <a:solidFill>
                  <a:schemeClr val="accent1"/>
                </a:solidFill>
                <a:highlight>
                  <a:srgbClr val="FFFF00"/>
                </a:highlight>
              </a:rPr>
              <a:t>LSST / Rubin </a:t>
            </a:r>
            <a:r>
              <a:rPr lang="en-GB" dirty="0"/>
              <a:t>(a very powerful new survey telescope due to start operations next year or so), a very strong aspect which he brought with him when he arrived (his group made some detectors, and of course we harvest the astronomy).</a:t>
            </a:r>
          </a:p>
          <a:p>
            <a:endParaRPr lang="en-GB" dirty="0"/>
          </a:p>
          <a:p>
            <a:r>
              <a:rPr lang="en-GB" sz="1600" i="1" dirty="0"/>
              <a:t>Ian and I spent a _long_ time (many meetings and many dinners) working together to bring </a:t>
            </a:r>
            <a:r>
              <a:rPr lang="en-GB" sz="1600" i="1" dirty="0">
                <a:solidFill>
                  <a:schemeClr val="accent1"/>
                </a:solidFill>
                <a:highlight>
                  <a:srgbClr val="FFFF00"/>
                </a:highlight>
              </a:rPr>
              <a:t>Breakthrough Listen </a:t>
            </a:r>
            <a:r>
              <a:rPr lang="en-GB" sz="1600" i="1" dirty="0"/>
              <a:t>to Oxford.</a:t>
            </a:r>
          </a:p>
          <a:p>
            <a:endParaRPr lang="en-GB" dirty="0"/>
          </a:p>
          <a:p>
            <a:r>
              <a:rPr lang="en-GB" sz="1600" i="1" dirty="0"/>
              <a:t>Similarly, we worked together a lot on the </a:t>
            </a:r>
            <a:r>
              <a:rPr lang="en-GB" sz="1600" i="1" dirty="0" err="1"/>
              <a:t>Wetton</a:t>
            </a:r>
            <a:r>
              <a:rPr lang="en-GB" sz="1600" i="1" dirty="0"/>
              <a:t> chair (which Stephen Smartt got) and Ian strongly supported our hires of Jayne Birkby and Maria </a:t>
            </a:r>
            <a:r>
              <a:rPr lang="en-GB" sz="1600" i="1" dirty="0" err="1"/>
              <a:t>Vincenzi</a:t>
            </a:r>
            <a:r>
              <a:rPr lang="en-GB" sz="1600" i="1" dirty="0"/>
              <a:t> to Assoc Professor posts.</a:t>
            </a:r>
          </a:p>
        </p:txBody>
      </p:sp>
      <p:pic>
        <p:nvPicPr>
          <p:cNvPr id="5" name="Picture 4">
            <a:extLst>
              <a:ext uri="{FF2B5EF4-FFF2-40B4-BE49-F238E27FC236}">
                <a16:creationId xmlns:a16="http://schemas.microsoft.com/office/drawing/2014/main" id="{83863E51-3DF0-4ED3-84C8-A5F0A59C6FA2}"/>
              </a:ext>
            </a:extLst>
          </p:cNvPr>
          <p:cNvPicPr>
            <a:picLocks noChangeAspect="1"/>
          </p:cNvPicPr>
          <p:nvPr/>
        </p:nvPicPr>
        <p:blipFill>
          <a:blip r:embed="rId2"/>
          <a:stretch>
            <a:fillRect/>
          </a:stretch>
        </p:blipFill>
        <p:spPr>
          <a:xfrm>
            <a:off x="6450805" y="0"/>
            <a:ext cx="5652108" cy="4476192"/>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96B96CDD-ABE2-4B3F-9F14-657F5CE36D3B}"/>
              </a:ext>
            </a:extLst>
          </p:cNvPr>
          <p:cNvPicPr>
            <a:picLocks noChangeAspect="1"/>
          </p:cNvPicPr>
          <p:nvPr/>
        </p:nvPicPr>
        <p:blipFill>
          <a:blip r:embed="rId3"/>
          <a:stretch>
            <a:fillRect/>
          </a:stretch>
        </p:blipFill>
        <p:spPr>
          <a:xfrm>
            <a:off x="6450805" y="4403088"/>
            <a:ext cx="5652108" cy="4199882"/>
          </a:xfrm>
          <a:prstGeom prst="rect">
            <a:avLst/>
          </a:prstGeom>
          <a:ln>
            <a:noFill/>
          </a:ln>
          <a:effectLst>
            <a:outerShdw blurRad="190500" algn="tl" rotWithShape="0">
              <a:srgbClr val="000000">
                <a:alpha val="70000"/>
              </a:srgbClr>
            </a:outerShdw>
          </a:effectLst>
        </p:spPr>
      </p:pic>
      <p:pic>
        <p:nvPicPr>
          <p:cNvPr id="9" name="Picture 8">
            <a:extLst>
              <a:ext uri="{FF2B5EF4-FFF2-40B4-BE49-F238E27FC236}">
                <a16:creationId xmlns:a16="http://schemas.microsoft.com/office/drawing/2014/main" id="{FC0E086F-CCBA-41CF-839C-0219012C8B92}"/>
              </a:ext>
            </a:extLst>
          </p:cNvPr>
          <p:cNvPicPr>
            <a:picLocks noChangeAspect="1"/>
          </p:cNvPicPr>
          <p:nvPr/>
        </p:nvPicPr>
        <p:blipFill>
          <a:blip r:embed="rId4"/>
          <a:stretch>
            <a:fillRect/>
          </a:stretch>
        </p:blipFill>
        <p:spPr>
          <a:xfrm>
            <a:off x="382331" y="3892147"/>
            <a:ext cx="2620775" cy="1168089"/>
          </a:xfrm>
          <a:prstGeom prst="rect">
            <a:avLst/>
          </a:prstGeom>
          <a:ln>
            <a:noFill/>
          </a:ln>
          <a:effectLst>
            <a:outerShdw blurRad="190500" algn="tl" rotWithShape="0">
              <a:srgbClr val="000000">
                <a:alpha val="70000"/>
              </a:srgbClr>
            </a:outerShdw>
          </a:effectLst>
        </p:spPr>
      </p:pic>
      <p:pic>
        <p:nvPicPr>
          <p:cNvPr id="11" name="Picture 10">
            <a:extLst>
              <a:ext uri="{FF2B5EF4-FFF2-40B4-BE49-F238E27FC236}">
                <a16:creationId xmlns:a16="http://schemas.microsoft.com/office/drawing/2014/main" id="{51466B54-FC00-4398-810B-46704BB4878C}"/>
              </a:ext>
            </a:extLst>
          </p:cNvPr>
          <p:cNvPicPr>
            <a:picLocks noChangeAspect="1"/>
          </p:cNvPicPr>
          <p:nvPr/>
        </p:nvPicPr>
        <p:blipFill>
          <a:blip r:embed="rId5"/>
          <a:stretch>
            <a:fillRect/>
          </a:stretch>
        </p:blipFill>
        <p:spPr>
          <a:xfrm>
            <a:off x="3043635" y="4294450"/>
            <a:ext cx="3140330" cy="1715058"/>
          </a:xfrm>
          <a:prstGeom prst="rect">
            <a:avLst/>
          </a:prstGeom>
          <a:ln>
            <a:noFill/>
          </a:ln>
          <a:effectLst>
            <a:outerShdw blurRad="190500" algn="tl" rotWithShape="0">
              <a:srgbClr val="000000">
                <a:alpha val="70000"/>
              </a:srgbClr>
            </a:outerShdw>
          </a:effectLst>
        </p:spPr>
      </p:pic>
      <p:pic>
        <p:nvPicPr>
          <p:cNvPr id="13" name="Picture 12">
            <a:extLst>
              <a:ext uri="{FF2B5EF4-FFF2-40B4-BE49-F238E27FC236}">
                <a16:creationId xmlns:a16="http://schemas.microsoft.com/office/drawing/2014/main" id="{142ACE9C-391B-45E8-A2EE-340C72041D22}"/>
              </a:ext>
            </a:extLst>
          </p:cNvPr>
          <p:cNvPicPr>
            <a:picLocks noChangeAspect="1"/>
          </p:cNvPicPr>
          <p:nvPr/>
        </p:nvPicPr>
        <p:blipFill>
          <a:blip r:embed="rId6"/>
          <a:stretch>
            <a:fillRect/>
          </a:stretch>
        </p:blipFill>
        <p:spPr>
          <a:xfrm>
            <a:off x="468335" y="5151979"/>
            <a:ext cx="2534771" cy="1609580"/>
          </a:xfrm>
          <a:prstGeom prst="rect">
            <a:avLst/>
          </a:prstGeom>
          <a:ln>
            <a:noFill/>
          </a:ln>
          <a:effectLst>
            <a:outerShdw blurRad="190500" algn="tl" rotWithShape="0">
              <a:srgbClr val="000000">
                <a:alpha val="70000"/>
              </a:srgbClr>
            </a:outerShdw>
          </a:effectLst>
        </p:spPr>
      </p:pic>
      <p:pic>
        <p:nvPicPr>
          <p:cNvPr id="14" name="Picture 13">
            <a:extLst>
              <a:ext uri="{FF2B5EF4-FFF2-40B4-BE49-F238E27FC236}">
                <a16:creationId xmlns:a16="http://schemas.microsoft.com/office/drawing/2014/main" id="{6A73E39B-65D8-4777-B119-FAB25F8BBF2E}"/>
              </a:ext>
            </a:extLst>
          </p:cNvPr>
          <p:cNvPicPr>
            <a:picLocks noChangeAspect="1"/>
          </p:cNvPicPr>
          <p:nvPr/>
        </p:nvPicPr>
        <p:blipFill>
          <a:blip r:embed="rId7"/>
          <a:stretch>
            <a:fillRect/>
          </a:stretch>
        </p:blipFill>
        <p:spPr>
          <a:xfrm>
            <a:off x="4613800" y="3014232"/>
            <a:ext cx="1336488" cy="1126115"/>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510890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7535E15-3DF0-4220-A273-5E31673869B0}"/>
              </a:ext>
            </a:extLst>
          </p:cNvPr>
          <p:cNvSpPr txBox="1"/>
          <p:nvPr/>
        </p:nvSpPr>
        <p:spPr>
          <a:xfrm>
            <a:off x="49866" y="-87405"/>
            <a:ext cx="9457204" cy="6524863"/>
          </a:xfrm>
          <a:prstGeom prst="rect">
            <a:avLst/>
          </a:prstGeom>
          <a:noFill/>
        </p:spPr>
        <p:txBody>
          <a:bodyPr wrap="square">
            <a:spAutoFit/>
          </a:bodyPr>
          <a:lstStyle/>
          <a:p>
            <a:r>
              <a:rPr lang="en-GB" b="1" dirty="0">
                <a:solidFill>
                  <a:schemeClr val="accent1"/>
                </a:solidFill>
              </a:rPr>
              <a:t>Andy Bunker</a:t>
            </a:r>
            <a:endParaRPr lang="en-GB" dirty="0"/>
          </a:p>
          <a:p>
            <a:r>
              <a:rPr lang="en-GB" sz="1400" i="1" dirty="0"/>
              <a:t>Ian was very supportive when I got my ERC, enabling me to concentrate on research after the James Webb Space Telescope launch.</a:t>
            </a:r>
          </a:p>
          <a:p>
            <a:r>
              <a:rPr lang="en-GB" dirty="0"/>
              <a:t> </a:t>
            </a:r>
          </a:p>
          <a:p>
            <a:r>
              <a:rPr lang="en-GB" b="1" dirty="0">
                <a:solidFill>
                  <a:schemeClr val="accent1"/>
                </a:solidFill>
              </a:rPr>
              <a:t>Chris Lintott</a:t>
            </a:r>
            <a:endParaRPr lang="en-GB" dirty="0"/>
          </a:p>
          <a:p>
            <a:r>
              <a:rPr lang="en-GB" sz="1400" i="1" dirty="0"/>
              <a:t>Ian’s major contribution to astrophysics was, of course, his work on the camera for what is now the </a:t>
            </a:r>
            <a:r>
              <a:rPr lang="en-GB" sz="1400" i="1" dirty="0">
                <a:solidFill>
                  <a:schemeClr val="accent1"/>
                </a:solidFill>
              </a:rPr>
              <a:t>Vera Rubin Observatory</a:t>
            </a:r>
            <a:r>
              <a:rPr lang="en-GB" sz="1400" i="1" dirty="0"/>
              <a:t>. He was involved in the project in the US, being instrumental in bringing the </a:t>
            </a:r>
            <a:r>
              <a:rPr lang="en-GB" sz="1400" i="1" dirty="0">
                <a:solidFill>
                  <a:schemeClr val="accent1"/>
                </a:solidFill>
              </a:rPr>
              <a:t>Department of Energy on board </a:t>
            </a:r>
            <a:r>
              <a:rPr lang="en-GB" sz="1400" i="1" dirty="0"/>
              <a:t>as a major funder, and using expertise in particle physics instrumentation for this project. Early in his time in Oxford, there was a meeting set up for those of us in </a:t>
            </a:r>
            <a:r>
              <a:rPr lang="en-GB" sz="1400" i="1" dirty="0" err="1"/>
              <a:t>astro</a:t>
            </a:r>
            <a:r>
              <a:rPr lang="en-GB" sz="1400" i="1" dirty="0"/>
              <a:t> interested in the project to chat to this new particle physics chair - Ian’s delight on turning up (late) and seeing the BIPAC seminar room crammed with people eager to work with him was palpable, and infectious. Through the more than a decade long process of construction, Ian was key to making sure that the UK - and Oxford - played a strong role, helping secure STFC funding for operations and gearing up research ready to take advantage of the data this massive sky survey will shortly start producing. The magnificent camera he helped design - the largest ever built for astronomy - is now at the telescope, and we’ll think of him when the first photons hit it.</a:t>
            </a:r>
          </a:p>
          <a:p>
            <a:r>
              <a:rPr lang="en-GB" sz="1400" i="1" dirty="0"/>
              <a:t> </a:t>
            </a:r>
            <a:endParaRPr lang="en-GB" i="1" dirty="0"/>
          </a:p>
          <a:p>
            <a:r>
              <a:rPr lang="en-GB" b="1" dirty="0">
                <a:solidFill>
                  <a:schemeClr val="accent1"/>
                </a:solidFill>
              </a:rPr>
              <a:t>Boon </a:t>
            </a:r>
            <a:r>
              <a:rPr lang="en-GB" b="1" dirty="0" err="1">
                <a:solidFill>
                  <a:schemeClr val="accent1"/>
                </a:solidFill>
              </a:rPr>
              <a:t>Kok</a:t>
            </a:r>
            <a:r>
              <a:rPr lang="en-GB" b="1" dirty="0">
                <a:solidFill>
                  <a:schemeClr val="accent1"/>
                </a:solidFill>
              </a:rPr>
              <a:t> Tan</a:t>
            </a:r>
          </a:p>
          <a:p>
            <a:r>
              <a:rPr lang="en-GB" sz="1400" i="1" dirty="0"/>
              <a:t> Ian certainly help to facilitate my contract situation.</a:t>
            </a:r>
          </a:p>
          <a:p>
            <a:endParaRPr lang="en-GB" dirty="0"/>
          </a:p>
          <a:p>
            <a:r>
              <a:rPr lang="en-GB" b="1" dirty="0">
                <a:solidFill>
                  <a:schemeClr val="accent1"/>
                </a:solidFill>
              </a:rPr>
              <a:t>Jayne Birkby</a:t>
            </a:r>
          </a:p>
          <a:p>
            <a:r>
              <a:rPr lang="en-GB" dirty="0"/>
              <a:t> </a:t>
            </a:r>
            <a:r>
              <a:rPr lang="en-GB" sz="1400" i="1" dirty="0"/>
              <a:t>I was a hire during Ian’s </a:t>
            </a:r>
            <a:r>
              <a:rPr lang="en-GB" sz="1400" i="1" dirty="0" err="1"/>
              <a:t>HoD</a:t>
            </a:r>
            <a:r>
              <a:rPr lang="en-GB" sz="1400" i="1" dirty="0"/>
              <a:t> tenure. I remember his deep enthusiasm, attention, and care about the grander/long-term research plans I was proposing and his unwavering support even at that early stage.</a:t>
            </a:r>
          </a:p>
          <a:p>
            <a:endParaRPr lang="en-GB" dirty="0"/>
          </a:p>
          <a:p>
            <a:r>
              <a:rPr lang="en-GB" b="1" dirty="0">
                <a:solidFill>
                  <a:schemeClr val="accent1"/>
                </a:solidFill>
              </a:rPr>
              <a:t>David Alonso</a:t>
            </a:r>
          </a:p>
          <a:p>
            <a:r>
              <a:rPr lang="en-GB" sz="1400" i="1" dirty="0"/>
              <a:t>he played a significant role in Oxford getting involved in LSST early on.</a:t>
            </a:r>
          </a:p>
          <a:p>
            <a:r>
              <a:rPr lang="en-GB" sz="1400" i="1" dirty="0"/>
              <a:t>He facilitated the joint PhD positions with IPMU</a:t>
            </a:r>
          </a:p>
          <a:p>
            <a:r>
              <a:rPr lang="en-GB" sz="1400" i="1" dirty="0"/>
              <a:t>Much lower-level, but he was a lot of help preparing for my ERF, which wasn't even with Oxford.</a:t>
            </a:r>
          </a:p>
          <a:p>
            <a:r>
              <a:rPr lang="en-GB" dirty="0"/>
              <a:t> </a:t>
            </a:r>
          </a:p>
        </p:txBody>
      </p:sp>
      <p:pic>
        <p:nvPicPr>
          <p:cNvPr id="4" name="Picture 3">
            <a:extLst>
              <a:ext uri="{FF2B5EF4-FFF2-40B4-BE49-F238E27FC236}">
                <a16:creationId xmlns:a16="http://schemas.microsoft.com/office/drawing/2014/main" id="{B9A457CD-8229-4CE4-B788-D94A4053F0C2}"/>
              </a:ext>
            </a:extLst>
          </p:cNvPr>
          <p:cNvPicPr>
            <a:picLocks noChangeAspect="1"/>
          </p:cNvPicPr>
          <p:nvPr/>
        </p:nvPicPr>
        <p:blipFill>
          <a:blip r:embed="rId2"/>
          <a:stretch>
            <a:fillRect/>
          </a:stretch>
        </p:blipFill>
        <p:spPr>
          <a:xfrm>
            <a:off x="10718986" y="39483"/>
            <a:ext cx="1158968" cy="1158968"/>
          </a:xfrm>
          <a:prstGeom prst="rect">
            <a:avLst/>
          </a:prstGeom>
          <a:ln>
            <a:noFill/>
          </a:ln>
          <a:effectLst>
            <a:outerShdw blurRad="190500" algn="tl" rotWithShape="0">
              <a:srgbClr val="000000">
                <a:alpha val="70000"/>
              </a:srgbClr>
            </a:outerShdw>
          </a:effectLst>
        </p:spPr>
      </p:pic>
      <p:pic>
        <p:nvPicPr>
          <p:cNvPr id="5" name="Picture 4">
            <a:extLst>
              <a:ext uri="{FF2B5EF4-FFF2-40B4-BE49-F238E27FC236}">
                <a16:creationId xmlns:a16="http://schemas.microsoft.com/office/drawing/2014/main" id="{1F2A7565-01C3-4DF5-B3CF-C7D5B45A8451}"/>
              </a:ext>
            </a:extLst>
          </p:cNvPr>
          <p:cNvPicPr>
            <a:picLocks noChangeAspect="1"/>
          </p:cNvPicPr>
          <p:nvPr/>
        </p:nvPicPr>
        <p:blipFill>
          <a:blip r:embed="rId3"/>
          <a:stretch>
            <a:fillRect/>
          </a:stretch>
        </p:blipFill>
        <p:spPr>
          <a:xfrm>
            <a:off x="10579833" y="1285095"/>
            <a:ext cx="1335741" cy="1335741"/>
          </a:xfrm>
          <a:prstGeom prst="rect">
            <a:avLst/>
          </a:prstGeom>
          <a:ln>
            <a:noFill/>
          </a:ln>
          <a:effectLst>
            <a:outerShdw blurRad="190500" algn="tl" rotWithShape="0">
              <a:srgbClr val="000000">
                <a:alpha val="70000"/>
              </a:srgbClr>
            </a:outerShdw>
          </a:effectLst>
        </p:spPr>
      </p:pic>
      <p:pic>
        <p:nvPicPr>
          <p:cNvPr id="6" name="Picture 5">
            <a:extLst>
              <a:ext uri="{FF2B5EF4-FFF2-40B4-BE49-F238E27FC236}">
                <a16:creationId xmlns:a16="http://schemas.microsoft.com/office/drawing/2014/main" id="{5B3E80CC-C911-4C7E-B00D-EBEEFA1317BC}"/>
              </a:ext>
            </a:extLst>
          </p:cNvPr>
          <p:cNvPicPr>
            <a:picLocks noChangeAspect="1"/>
          </p:cNvPicPr>
          <p:nvPr/>
        </p:nvPicPr>
        <p:blipFill>
          <a:blip r:embed="rId4"/>
          <a:stretch>
            <a:fillRect/>
          </a:stretch>
        </p:blipFill>
        <p:spPr>
          <a:xfrm>
            <a:off x="10645548" y="2655026"/>
            <a:ext cx="1270026" cy="1270026"/>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1636DBAC-34E5-454B-8351-99AF1393BFDD}"/>
              </a:ext>
            </a:extLst>
          </p:cNvPr>
          <p:cNvPicPr>
            <a:picLocks noChangeAspect="1"/>
          </p:cNvPicPr>
          <p:nvPr/>
        </p:nvPicPr>
        <p:blipFill>
          <a:blip r:embed="rId5"/>
          <a:stretch>
            <a:fillRect/>
          </a:stretch>
        </p:blipFill>
        <p:spPr>
          <a:xfrm>
            <a:off x="9378562" y="3969671"/>
            <a:ext cx="2537012" cy="1427069"/>
          </a:xfrm>
          <a:prstGeom prst="rect">
            <a:avLst/>
          </a:prstGeom>
          <a:ln>
            <a:noFill/>
          </a:ln>
          <a:effectLst>
            <a:outerShdw blurRad="190500" algn="tl" rotWithShape="0">
              <a:srgbClr val="000000">
                <a:alpha val="70000"/>
              </a:srgbClr>
            </a:outerShdw>
          </a:effectLst>
        </p:spPr>
      </p:pic>
      <p:pic>
        <p:nvPicPr>
          <p:cNvPr id="8" name="Picture 7">
            <a:extLst>
              <a:ext uri="{FF2B5EF4-FFF2-40B4-BE49-F238E27FC236}">
                <a16:creationId xmlns:a16="http://schemas.microsoft.com/office/drawing/2014/main" id="{8FA17176-01A8-45FE-A747-53C4B35F24C9}"/>
              </a:ext>
            </a:extLst>
          </p:cNvPr>
          <p:cNvPicPr>
            <a:picLocks noChangeAspect="1"/>
          </p:cNvPicPr>
          <p:nvPr/>
        </p:nvPicPr>
        <p:blipFill>
          <a:blip r:embed="rId6"/>
          <a:stretch>
            <a:fillRect/>
          </a:stretch>
        </p:blipFill>
        <p:spPr>
          <a:xfrm>
            <a:off x="10488505" y="5430930"/>
            <a:ext cx="1427069" cy="142706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563882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507A1923-54C1-429B-AD24-4E5B998BFDC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0264" y="48347"/>
            <a:ext cx="6177862" cy="4569044"/>
          </a:xfrm>
          <a:prstGeom prst="rect">
            <a:avLst/>
          </a:prstGeom>
        </p:spPr>
      </p:pic>
      <p:sp>
        <p:nvSpPr>
          <p:cNvPr id="7" name="TextBox 6">
            <a:extLst>
              <a:ext uri="{FF2B5EF4-FFF2-40B4-BE49-F238E27FC236}">
                <a16:creationId xmlns:a16="http://schemas.microsoft.com/office/drawing/2014/main" id="{CB504534-B5C4-4228-94A6-84493A434B6E}"/>
              </a:ext>
            </a:extLst>
          </p:cNvPr>
          <p:cNvSpPr txBox="1"/>
          <p:nvPr/>
        </p:nvSpPr>
        <p:spPr>
          <a:xfrm>
            <a:off x="713874" y="2364333"/>
            <a:ext cx="4857420" cy="1200329"/>
          </a:xfrm>
          <a:prstGeom prst="rect">
            <a:avLst/>
          </a:prstGeom>
          <a:noFill/>
        </p:spPr>
        <p:txBody>
          <a:bodyPr wrap="none" rtlCol="0">
            <a:spAutoFit/>
          </a:bodyPr>
          <a:lstStyle/>
          <a:p>
            <a:r>
              <a:rPr lang="en-GB" sz="3600" b="1" dirty="0">
                <a:solidFill>
                  <a:srgbClr val="5C8098"/>
                </a:solidFill>
                <a:latin typeface="Bahnschrift SemiBold Condensed" panose="020B0502040204020203" pitchFamily="34" charset="0"/>
              </a:rPr>
              <a:t>Oxford Physics </a:t>
            </a:r>
          </a:p>
          <a:p>
            <a:r>
              <a:rPr lang="en-GB" sz="3600" dirty="0">
                <a:latin typeface="Bahnschrift SemiBold Condensed" panose="020B0502040204020203" pitchFamily="34" charset="0"/>
              </a:rPr>
              <a:t>Athena Swan submission 2024</a:t>
            </a:r>
          </a:p>
        </p:txBody>
      </p:sp>
      <p:pic>
        <p:nvPicPr>
          <p:cNvPr id="11" name="Picture 10">
            <a:extLst>
              <a:ext uri="{FF2B5EF4-FFF2-40B4-BE49-F238E27FC236}">
                <a16:creationId xmlns:a16="http://schemas.microsoft.com/office/drawing/2014/main" id="{0495683E-8D35-441A-8D69-08655F28C9EF}"/>
              </a:ext>
            </a:extLst>
          </p:cNvPr>
          <p:cNvPicPr>
            <a:picLocks noChangeAspect="1"/>
          </p:cNvPicPr>
          <p:nvPr/>
        </p:nvPicPr>
        <p:blipFill>
          <a:blip r:embed="rId3"/>
          <a:stretch>
            <a:fillRect/>
          </a:stretch>
        </p:blipFill>
        <p:spPr>
          <a:xfrm>
            <a:off x="396689" y="4493667"/>
            <a:ext cx="8619004" cy="2305721"/>
          </a:xfrm>
          <a:prstGeom prst="rect">
            <a:avLst/>
          </a:prstGeom>
          <a:ln>
            <a:noFill/>
          </a:ln>
          <a:effectLst>
            <a:outerShdw blurRad="190500" algn="tl" rotWithShape="0">
              <a:srgbClr val="000000">
                <a:alpha val="70000"/>
              </a:srgbClr>
            </a:outerShdw>
          </a:effectLst>
        </p:spPr>
      </p:pic>
      <p:pic>
        <p:nvPicPr>
          <p:cNvPr id="15" name="Picture 14">
            <a:extLst>
              <a:ext uri="{FF2B5EF4-FFF2-40B4-BE49-F238E27FC236}">
                <a16:creationId xmlns:a16="http://schemas.microsoft.com/office/drawing/2014/main" id="{4ED7137C-0371-4430-8E91-977C0ED1FD33}"/>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598769" y="4499788"/>
            <a:ext cx="493725" cy="493725"/>
          </a:xfrm>
          <a:prstGeom prst="rect">
            <a:avLst/>
          </a:prstGeom>
        </p:spPr>
      </p:pic>
      <p:pic>
        <p:nvPicPr>
          <p:cNvPr id="18" name="Picture 17">
            <a:extLst>
              <a:ext uri="{FF2B5EF4-FFF2-40B4-BE49-F238E27FC236}">
                <a16:creationId xmlns:a16="http://schemas.microsoft.com/office/drawing/2014/main" id="{84ABB665-9AD5-4612-999F-15AF73B7783B}"/>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78536" y="4499788"/>
            <a:ext cx="493725" cy="493725"/>
          </a:xfrm>
          <a:prstGeom prst="rect">
            <a:avLst/>
          </a:prstGeom>
        </p:spPr>
      </p:pic>
      <p:pic>
        <p:nvPicPr>
          <p:cNvPr id="19" name="Picture 18">
            <a:extLst>
              <a:ext uri="{FF2B5EF4-FFF2-40B4-BE49-F238E27FC236}">
                <a16:creationId xmlns:a16="http://schemas.microsoft.com/office/drawing/2014/main" id="{955C6801-F738-4BF4-9DBA-745CAB9A904D}"/>
              </a:ext>
            </a:extLst>
          </p:cNvPr>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03902" y="4499787"/>
            <a:ext cx="493725" cy="493725"/>
          </a:xfrm>
          <a:prstGeom prst="rect">
            <a:avLst/>
          </a:prstGeom>
        </p:spPr>
      </p:pic>
    </p:spTree>
    <p:extLst>
      <p:ext uri="{BB962C8B-B14F-4D97-AF65-F5344CB8AC3E}">
        <p14:creationId xmlns:p14="http://schemas.microsoft.com/office/powerpoint/2010/main" val="475058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D3CB8D1-9100-425C-A0F8-022AF01B9C98}"/>
              </a:ext>
            </a:extLst>
          </p:cNvPr>
          <p:cNvPicPr>
            <a:picLocks noChangeAspect="1"/>
          </p:cNvPicPr>
          <p:nvPr/>
        </p:nvPicPr>
        <p:blipFill>
          <a:blip r:embed="rId2"/>
          <a:stretch>
            <a:fillRect/>
          </a:stretch>
        </p:blipFill>
        <p:spPr>
          <a:xfrm>
            <a:off x="9881978" y="908797"/>
            <a:ext cx="2857500" cy="3238500"/>
          </a:xfrm>
          <a:prstGeom prst="rect">
            <a:avLst/>
          </a:prstGeom>
          <a:ln>
            <a:noFill/>
          </a:ln>
          <a:effectLst>
            <a:outerShdw blurRad="190500" algn="tl" rotWithShape="0">
              <a:srgbClr val="000000">
                <a:alpha val="70000"/>
              </a:srgbClr>
            </a:outerShdw>
          </a:effectLst>
        </p:spPr>
      </p:pic>
      <p:pic>
        <p:nvPicPr>
          <p:cNvPr id="4" name="Picture 3">
            <a:extLst>
              <a:ext uri="{FF2B5EF4-FFF2-40B4-BE49-F238E27FC236}">
                <a16:creationId xmlns:a16="http://schemas.microsoft.com/office/drawing/2014/main" id="{2464B595-F6CE-41AC-90F0-971BF725AD3F}"/>
              </a:ext>
            </a:extLst>
          </p:cNvPr>
          <p:cNvPicPr>
            <a:picLocks noChangeAspect="1"/>
          </p:cNvPicPr>
          <p:nvPr/>
        </p:nvPicPr>
        <p:blipFill rotWithShape="1">
          <a:blip r:embed="rId3"/>
          <a:srcRect t="31274" b="16372"/>
          <a:stretch/>
        </p:blipFill>
        <p:spPr>
          <a:xfrm>
            <a:off x="287708" y="1160364"/>
            <a:ext cx="6932906" cy="515565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a:extLst>
              <a:ext uri="{FF2B5EF4-FFF2-40B4-BE49-F238E27FC236}">
                <a16:creationId xmlns:a16="http://schemas.microsoft.com/office/drawing/2014/main" id="{E80A75C3-0114-4CF0-B0EE-F7E29EB39142}"/>
              </a:ext>
            </a:extLst>
          </p:cNvPr>
          <p:cNvSpPr txBox="1"/>
          <p:nvPr/>
        </p:nvSpPr>
        <p:spPr>
          <a:xfrm>
            <a:off x="287708" y="-58183"/>
            <a:ext cx="7126259" cy="1200329"/>
          </a:xfrm>
          <a:prstGeom prst="rect">
            <a:avLst/>
          </a:prstGeom>
          <a:noFill/>
        </p:spPr>
        <p:txBody>
          <a:bodyPr wrap="square" rtlCol="0">
            <a:spAutoFit/>
          </a:bodyPr>
          <a:lstStyle/>
          <a:p>
            <a:r>
              <a:rPr lang="en-GB" sz="3600" b="1" dirty="0">
                <a:solidFill>
                  <a:schemeClr val="accent1"/>
                </a:solidFill>
              </a:rPr>
              <a:t>ATTRACTING THE BEST TO OXFORD PHYSICS </a:t>
            </a:r>
          </a:p>
        </p:txBody>
      </p:sp>
      <p:sp>
        <p:nvSpPr>
          <p:cNvPr id="6" name="Speech Bubble: Oval 5">
            <a:extLst>
              <a:ext uri="{FF2B5EF4-FFF2-40B4-BE49-F238E27FC236}">
                <a16:creationId xmlns:a16="http://schemas.microsoft.com/office/drawing/2014/main" id="{383ACF93-27BE-4938-8194-2E07EF4F14CA}"/>
              </a:ext>
            </a:extLst>
          </p:cNvPr>
          <p:cNvSpPr/>
          <p:nvPr/>
        </p:nvSpPr>
        <p:spPr>
          <a:xfrm>
            <a:off x="8081683" y="44258"/>
            <a:ext cx="3498476" cy="1472453"/>
          </a:xfrm>
          <a:prstGeom prst="wedgeEllipseCallout">
            <a:avLst>
              <a:gd name="adj1" fmla="val 27213"/>
              <a:gd name="adj2" fmla="val 661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200" dirty="0">
                <a:effectLst/>
                <a:latin typeface="Calibri" panose="020F0502020204030204" pitchFamily="34" charset="0"/>
                <a:ea typeface="Yu Gothic" panose="020B0400000000000000" pitchFamily="34" charset="-128"/>
              </a:rPr>
              <a:t>Two massive hires were Shivaji Sondhi and Nynke Dekker. Both of these would never have happened without Ian’s drive to secure funding – from philanthropy and the Leverhulme Trust for Shivaji, from the University’s SRF for Nynke</a:t>
            </a:r>
            <a:endParaRPr lang="en-GB" sz="1200" dirty="0"/>
          </a:p>
        </p:txBody>
      </p:sp>
      <p:sp>
        <p:nvSpPr>
          <p:cNvPr id="8" name="TextBox 7">
            <a:extLst>
              <a:ext uri="{FF2B5EF4-FFF2-40B4-BE49-F238E27FC236}">
                <a16:creationId xmlns:a16="http://schemas.microsoft.com/office/drawing/2014/main" id="{779DBF66-BF60-4019-9E1B-FF99C42775E4}"/>
              </a:ext>
            </a:extLst>
          </p:cNvPr>
          <p:cNvSpPr txBox="1"/>
          <p:nvPr/>
        </p:nvSpPr>
        <p:spPr>
          <a:xfrm>
            <a:off x="9238128" y="4523553"/>
            <a:ext cx="3133165" cy="923330"/>
          </a:xfrm>
          <a:prstGeom prst="rect">
            <a:avLst/>
          </a:prstGeom>
          <a:noFill/>
        </p:spPr>
        <p:txBody>
          <a:bodyPr wrap="square" rtlCol="0">
            <a:spAutoFit/>
          </a:bodyPr>
          <a:lstStyle/>
          <a:p>
            <a:r>
              <a:rPr lang="en-GB" i="1" dirty="0">
                <a:solidFill>
                  <a:schemeClr val="accent1"/>
                </a:solidFill>
                <a:latin typeface="Calibri" panose="020F0502020204030204" pitchFamily="34" charset="0"/>
                <a:ea typeface="Yu Gothic" panose="020B0400000000000000" pitchFamily="34" charset="-128"/>
              </a:rPr>
              <a:t>He was </a:t>
            </a:r>
            <a:r>
              <a:rPr lang="en-GB" sz="1800" i="1" dirty="0">
                <a:solidFill>
                  <a:schemeClr val="accent1"/>
                </a:solidFill>
                <a:effectLst/>
                <a:latin typeface="Calibri" panose="020F0502020204030204" pitchFamily="34" charset="0"/>
                <a:ea typeface="Yu Gothic" panose="020B0400000000000000" pitchFamily="34" charset="-128"/>
              </a:rPr>
              <a:t>committed to development and increasing donations </a:t>
            </a:r>
            <a:endParaRPr lang="en-GB" i="1" dirty="0">
              <a:solidFill>
                <a:schemeClr val="accent1"/>
              </a:solidFill>
            </a:endParaRPr>
          </a:p>
        </p:txBody>
      </p:sp>
      <p:sp>
        <p:nvSpPr>
          <p:cNvPr id="10" name="Speech Bubble: Oval 9">
            <a:extLst>
              <a:ext uri="{FF2B5EF4-FFF2-40B4-BE49-F238E27FC236}">
                <a16:creationId xmlns:a16="http://schemas.microsoft.com/office/drawing/2014/main" id="{948626F2-69D7-41EB-8309-33B9764D6E60}"/>
              </a:ext>
            </a:extLst>
          </p:cNvPr>
          <p:cNvSpPr/>
          <p:nvPr/>
        </p:nvSpPr>
        <p:spPr>
          <a:xfrm>
            <a:off x="7271987" y="1809418"/>
            <a:ext cx="2373406" cy="3086100"/>
          </a:xfrm>
          <a:prstGeom prst="wedgeEllipseCallout">
            <a:avLst>
              <a:gd name="adj1" fmla="val 69815"/>
              <a:gd name="adj2" fmla="val -324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t>His commitment to the REF environment statement in REF2021 meant we were one of only 3 Physics departments in the country to receive 100% 4* for environment. (fond memories now of late nights on zoom discussing this but also what he and Daniela had cooked on the aga for dinner and sometimes interrupted by Daniela bringing in dessert 😊)</a:t>
            </a:r>
          </a:p>
        </p:txBody>
      </p:sp>
      <p:sp>
        <p:nvSpPr>
          <p:cNvPr id="12" name="TextBox 11">
            <a:extLst>
              <a:ext uri="{FF2B5EF4-FFF2-40B4-BE49-F238E27FC236}">
                <a16:creationId xmlns:a16="http://schemas.microsoft.com/office/drawing/2014/main" id="{B9CDDAD0-39F7-4E80-AE21-BC58914958B4}"/>
              </a:ext>
            </a:extLst>
          </p:cNvPr>
          <p:cNvSpPr txBox="1"/>
          <p:nvPr/>
        </p:nvSpPr>
        <p:spPr>
          <a:xfrm>
            <a:off x="7691334" y="5598853"/>
            <a:ext cx="3781983" cy="1077218"/>
          </a:xfrm>
          <a:prstGeom prst="rect">
            <a:avLst/>
          </a:prstGeom>
          <a:noFill/>
        </p:spPr>
        <p:txBody>
          <a:bodyPr wrap="square">
            <a:spAutoFit/>
          </a:bodyPr>
          <a:lstStyle/>
          <a:p>
            <a:r>
              <a:rPr lang="en-GB" sz="1600" i="1" dirty="0">
                <a:solidFill>
                  <a:schemeClr val="accent1"/>
                </a:solidFill>
              </a:rPr>
              <a:t>He was also very good at saying thank you and giving people credit (to our team it always felt like we were very appreciated).</a:t>
            </a:r>
          </a:p>
          <a:p>
            <a:endParaRPr lang="en-GB" sz="1600" dirty="0">
              <a:solidFill>
                <a:schemeClr val="accent1"/>
              </a:solidFill>
            </a:endParaRPr>
          </a:p>
        </p:txBody>
      </p:sp>
    </p:spTree>
    <p:extLst>
      <p:ext uri="{BB962C8B-B14F-4D97-AF65-F5344CB8AC3E}">
        <p14:creationId xmlns:p14="http://schemas.microsoft.com/office/powerpoint/2010/main" val="30154384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7FA73C2-F4F6-4CF4-A7E8-1CAE603D0D9F}"/>
              </a:ext>
            </a:extLst>
          </p:cNvPr>
          <p:cNvPicPr>
            <a:picLocks noChangeAspect="1"/>
          </p:cNvPicPr>
          <p:nvPr/>
        </p:nvPicPr>
        <p:blipFill rotWithShape="1">
          <a:blip r:embed="rId2"/>
          <a:srcRect b="52693"/>
          <a:stretch/>
        </p:blipFill>
        <p:spPr>
          <a:xfrm>
            <a:off x="1807651" y="2748044"/>
            <a:ext cx="3821614" cy="3944171"/>
          </a:xfrm>
          <a:prstGeom prst="rect">
            <a:avLst/>
          </a:prstGeom>
          <a:ln>
            <a:noFill/>
          </a:ln>
          <a:effectLst>
            <a:outerShdw blurRad="190500" algn="tl" rotWithShape="0">
              <a:srgbClr val="000000">
                <a:alpha val="70000"/>
              </a:srgbClr>
            </a:outerShdw>
          </a:effectLst>
        </p:spPr>
      </p:pic>
      <p:sp>
        <p:nvSpPr>
          <p:cNvPr id="2" name="TextBox 1">
            <a:extLst>
              <a:ext uri="{FF2B5EF4-FFF2-40B4-BE49-F238E27FC236}">
                <a16:creationId xmlns:a16="http://schemas.microsoft.com/office/drawing/2014/main" id="{8D89B92E-AF22-4B4F-8E96-508FCC5F3644}"/>
              </a:ext>
            </a:extLst>
          </p:cNvPr>
          <p:cNvSpPr txBox="1"/>
          <p:nvPr/>
        </p:nvSpPr>
        <p:spPr>
          <a:xfrm>
            <a:off x="161097" y="806115"/>
            <a:ext cx="1481046" cy="369332"/>
          </a:xfrm>
          <a:prstGeom prst="rect">
            <a:avLst/>
          </a:prstGeom>
          <a:noFill/>
        </p:spPr>
        <p:txBody>
          <a:bodyPr wrap="none" rtlCol="0">
            <a:spAutoFit/>
          </a:bodyPr>
          <a:lstStyle/>
          <a:p>
            <a:r>
              <a:rPr lang="en-GB" b="1" dirty="0"/>
              <a:t>MENTORSHIP</a:t>
            </a:r>
          </a:p>
        </p:txBody>
      </p:sp>
      <p:sp>
        <p:nvSpPr>
          <p:cNvPr id="4" name="TextBox 3">
            <a:extLst>
              <a:ext uri="{FF2B5EF4-FFF2-40B4-BE49-F238E27FC236}">
                <a16:creationId xmlns:a16="http://schemas.microsoft.com/office/drawing/2014/main" id="{11EB0FB5-6180-4FF0-885F-4F4967DC25D0}"/>
              </a:ext>
            </a:extLst>
          </p:cNvPr>
          <p:cNvSpPr txBox="1"/>
          <p:nvPr/>
        </p:nvSpPr>
        <p:spPr>
          <a:xfrm>
            <a:off x="223006" y="2748044"/>
            <a:ext cx="1301254" cy="369332"/>
          </a:xfrm>
          <a:prstGeom prst="rect">
            <a:avLst/>
          </a:prstGeom>
          <a:noFill/>
        </p:spPr>
        <p:txBody>
          <a:bodyPr wrap="none" rtlCol="0">
            <a:spAutoFit/>
          </a:bodyPr>
          <a:lstStyle/>
          <a:p>
            <a:r>
              <a:rPr lang="en-GB" b="1" dirty="0"/>
              <a:t>OUTREACH </a:t>
            </a:r>
          </a:p>
        </p:txBody>
      </p:sp>
      <p:sp>
        <p:nvSpPr>
          <p:cNvPr id="6" name="TextBox 5">
            <a:extLst>
              <a:ext uri="{FF2B5EF4-FFF2-40B4-BE49-F238E27FC236}">
                <a16:creationId xmlns:a16="http://schemas.microsoft.com/office/drawing/2014/main" id="{551FB1D7-B0A4-4604-BE5F-4429ABDFEE9C}"/>
              </a:ext>
            </a:extLst>
          </p:cNvPr>
          <p:cNvSpPr txBox="1"/>
          <p:nvPr/>
        </p:nvSpPr>
        <p:spPr>
          <a:xfrm>
            <a:off x="223006" y="4600343"/>
            <a:ext cx="884473" cy="369332"/>
          </a:xfrm>
          <a:prstGeom prst="rect">
            <a:avLst/>
          </a:prstGeom>
          <a:noFill/>
        </p:spPr>
        <p:txBody>
          <a:bodyPr wrap="none" rtlCol="0">
            <a:spAutoFit/>
          </a:bodyPr>
          <a:lstStyle/>
          <a:p>
            <a:r>
              <a:rPr lang="en-GB" b="1" dirty="0"/>
              <a:t>ACCESS</a:t>
            </a:r>
          </a:p>
        </p:txBody>
      </p:sp>
      <p:pic>
        <p:nvPicPr>
          <p:cNvPr id="9" name="Picture 8">
            <a:extLst>
              <a:ext uri="{FF2B5EF4-FFF2-40B4-BE49-F238E27FC236}">
                <a16:creationId xmlns:a16="http://schemas.microsoft.com/office/drawing/2014/main" id="{0B51F14C-19F6-4BEA-900C-744A5C5566A7}"/>
              </a:ext>
            </a:extLst>
          </p:cNvPr>
          <p:cNvPicPr>
            <a:picLocks noChangeAspect="1"/>
          </p:cNvPicPr>
          <p:nvPr/>
        </p:nvPicPr>
        <p:blipFill rotWithShape="1">
          <a:blip r:embed="rId2"/>
          <a:srcRect t="58929"/>
          <a:stretch/>
        </p:blipFill>
        <p:spPr>
          <a:xfrm>
            <a:off x="6408394" y="1701053"/>
            <a:ext cx="5132228" cy="4598535"/>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CC52AB0C-24A3-493E-83A3-46FAF2396BBE}"/>
              </a:ext>
            </a:extLst>
          </p:cNvPr>
          <p:cNvPicPr>
            <a:picLocks noChangeAspect="1"/>
          </p:cNvPicPr>
          <p:nvPr/>
        </p:nvPicPr>
        <p:blipFill>
          <a:blip r:embed="rId3"/>
          <a:stretch>
            <a:fillRect/>
          </a:stretch>
        </p:blipFill>
        <p:spPr>
          <a:xfrm>
            <a:off x="1902352" y="-277594"/>
            <a:ext cx="4193648" cy="4143443"/>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661205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2A5DE6CB-13D5-4547-B7E5-34DA9F25D0D4}"/>
              </a:ext>
            </a:extLst>
          </p:cNvPr>
          <p:cNvPicPr>
            <a:picLocks noChangeAspect="1"/>
          </p:cNvPicPr>
          <p:nvPr/>
        </p:nvPicPr>
        <p:blipFill>
          <a:blip r:embed="rId2"/>
          <a:stretch>
            <a:fillRect/>
          </a:stretch>
        </p:blipFill>
        <p:spPr>
          <a:xfrm>
            <a:off x="835429" y="5147341"/>
            <a:ext cx="1634137" cy="1559858"/>
          </a:xfrm>
          <a:prstGeom prst="rect">
            <a:avLst/>
          </a:prstGeom>
          <a:ln>
            <a:noFill/>
          </a:ln>
          <a:effectLst>
            <a:outerShdw blurRad="190500" algn="tl" rotWithShape="0">
              <a:srgbClr val="000000">
                <a:alpha val="70000"/>
              </a:srgbClr>
            </a:outerShdw>
          </a:effectLst>
        </p:spPr>
      </p:pic>
      <p:sp>
        <p:nvSpPr>
          <p:cNvPr id="3" name="TextBox 2">
            <a:extLst>
              <a:ext uri="{FF2B5EF4-FFF2-40B4-BE49-F238E27FC236}">
                <a16:creationId xmlns:a16="http://schemas.microsoft.com/office/drawing/2014/main" id="{7E729212-AB30-4088-A60D-3FC953815CEC}"/>
              </a:ext>
            </a:extLst>
          </p:cNvPr>
          <p:cNvSpPr txBox="1"/>
          <p:nvPr/>
        </p:nvSpPr>
        <p:spPr>
          <a:xfrm>
            <a:off x="55469" y="-48756"/>
            <a:ext cx="6094878" cy="5355312"/>
          </a:xfrm>
          <a:prstGeom prst="rect">
            <a:avLst/>
          </a:prstGeom>
          <a:noFill/>
        </p:spPr>
        <p:txBody>
          <a:bodyPr wrap="square">
            <a:spAutoFit/>
          </a:bodyPr>
          <a:lstStyle/>
          <a:p>
            <a:pPr marL="285750" indent="-285750">
              <a:buFontTx/>
              <a:buChar char="-"/>
            </a:pPr>
            <a:r>
              <a:rPr lang="en-GB" dirty="0"/>
              <a:t>He was fully supportive of </a:t>
            </a:r>
            <a:r>
              <a:rPr lang="en-GB" dirty="0">
                <a:solidFill>
                  <a:srgbClr val="FF0000"/>
                </a:solidFill>
              </a:rPr>
              <a:t>our strong aspirations in climate, space, and planets, with APTF appointments in each area</a:t>
            </a:r>
            <a:r>
              <a:rPr lang="en-GB" dirty="0"/>
              <a:t>. He took candidate negotiations extremely seriously and worked tirelessly until he secured appointments. </a:t>
            </a:r>
          </a:p>
          <a:p>
            <a:endParaRPr lang="en-GB" dirty="0"/>
          </a:p>
          <a:p>
            <a:pPr marL="285750" indent="-285750">
              <a:buFontTx/>
              <a:buChar char="-"/>
            </a:pPr>
            <a:r>
              <a:rPr lang="en-GB" dirty="0"/>
              <a:t>He fully supported </a:t>
            </a:r>
            <a:r>
              <a:rPr lang="en-GB" dirty="0">
                <a:solidFill>
                  <a:srgbClr val="FF0000"/>
                </a:solidFill>
              </a:rPr>
              <a:t>AOPP’s move to integrate the Infrared Multilayer Laboratory from Reading into the department</a:t>
            </a:r>
            <a:r>
              <a:rPr lang="en-GB" dirty="0"/>
              <a:t>, which has been a great success, providing a wide range of high-spec filters for many space missions, including the </a:t>
            </a:r>
            <a:r>
              <a:rPr lang="en-GB" dirty="0">
                <a:solidFill>
                  <a:srgbClr val="FF0000"/>
                </a:solidFill>
              </a:rPr>
              <a:t>European Space Agency’s Planet </a:t>
            </a:r>
            <a:r>
              <a:rPr lang="en-GB" dirty="0" err="1">
                <a:solidFill>
                  <a:srgbClr val="FF0000"/>
                </a:solidFill>
              </a:rPr>
              <a:t>EarthCARE</a:t>
            </a:r>
            <a:r>
              <a:rPr lang="en-GB" dirty="0">
                <a:solidFill>
                  <a:srgbClr val="FF0000"/>
                </a:solidFill>
              </a:rPr>
              <a:t> Multi-Spectral Imager (MSI) and the NASA/ESA James Webb Space Telescope (JWST) Mid-Infrared Instrument (MIRI). </a:t>
            </a:r>
          </a:p>
          <a:p>
            <a:pPr marL="285750" indent="-285750">
              <a:buFontTx/>
              <a:buChar char="-"/>
            </a:pPr>
            <a:endParaRPr lang="en-GB" dirty="0"/>
          </a:p>
          <a:p>
            <a:pPr marL="742950" lvl="1" indent="-285750">
              <a:buFontTx/>
              <a:buChar char="-"/>
            </a:pPr>
            <a:r>
              <a:rPr lang="en-GB" dirty="0"/>
              <a:t>He was particularly supportive of our </a:t>
            </a:r>
            <a:r>
              <a:rPr lang="en-GB" b="1" i="1" dirty="0">
                <a:solidFill>
                  <a:srgbClr val="FF0000"/>
                </a:solidFill>
              </a:rPr>
              <a:t>strong EDI aspirations </a:t>
            </a:r>
            <a:r>
              <a:rPr lang="en-GB" dirty="0"/>
              <a:t>in AOPP and helped us to translate some of our initiatives into Physics-wide initiatives, e</a:t>
            </a:r>
            <a:r>
              <a:rPr lang="en-GB" dirty="0">
                <a:solidFill>
                  <a:srgbClr val="FF0000"/>
                </a:solidFill>
              </a:rPr>
              <a:t>.g.  the mentoring scheme</a:t>
            </a:r>
            <a:r>
              <a:rPr lang="en-GB" dirty="0"/>
              <a:t>. </a:t>
            </a:r>
          </a:p>
          <a:p>
            <a:endParaRPr lang="en-GB" dirty="0"/>
          </a:p>
          <a:p>
            <a:endParaRPr lang="en-GB" dirty="0"/>
          </a:p>
        </p:txBody>
      </p:sp>
      <p:pic>
        <p:nvPicPr>
          <p:cNvPr id="5" name="Picture 4">
            <a:extLst>
              <a:ext uri="{FF2B5EF4-FFF2-40B4-BE49-F238E27FC236}">
                <a16:creationId xmlns:a16="http://schemas.microsoft.com/office/drawing/2014/main" id="{A5726010-F4CC-4BB6-9657-202E65953A1C}"/>
              </a:ext>
            </a:extLst>
          </p:cNvPr>
          <p:cNvPicPr>
            <a:picLocks noChangeAspect="1"/>
          </p:cNvPicPr>
          <p:nvPr/>
        </p:nvPicPr>
        <p:blipFill>
          <a:blip r:embed="rId3"/>
          <a:stretch>
            <a:fillRect/>
          </a:stretch>
        </p:blipFill>
        <p:spPr>
          <a:xfrm>
            <a:off x="7835324" y="0"/>
            <a:ext cx="4160716" cy="4061012"/>
          </a:xfrm>
          <a:prstGeom prst="rect">
            <a:avLst/>
          </a:prstGeom>
          <a:ln>
            <a:noFill/>
          </a:ln>
          <a:effectLst>
            <a:outerShdw blurRad="190500" algn="tl" rotWithShape="0">
              <a:srgbClr val="000000">
                <a:alpha val="70000"/>
              </a:srgbClr>
            </a:outerShdw>
          </a:effectLst>
        </p:spPr>
      </p:pic>
      <p:pic>
        <p:nvPicPr>
          <p:cNvPr id="7" name="Picture 6">
            <a:extLst>
              <a:ext uri="{FF2B5EF4-FFF2-40B4-BE49-F238E27FC236}">
                <a16:creationId xmlns:a16="http://schemas.microsoft.com/office/drawing/2014/main" id="{E8F070F2-0889-4475-8001-50960C9074DE}"/>
              </a:ext>
            </a:extLst>
          </p:cNvPr>
          <p:cNvPicPr>
            <a:picLocks noChangeAspect="1"/>
          </p:cNvPicPr>
          <p:nvPr/>
        </p:nvPicPr>
        <p:blipFill>
          <a:blip r:embed="rId4"/>
          <a:stretch>
            <a:fillRect/>
          </a:stretch>
        </p:blipFill>
        <p:spPr>
          <a:xfrm>
            <a:off x="6675487" y="3726782"/>
            <a:ext cx="5320553" cy="2458352"/>
          </a:xfrm>
          <a:prstGeom prst="rect">
            <a:avLst/>
          </a:prstGeom>
          <a:ln>
            <a:noFill/>
          </a:ln>
          <a:effectLst>
            <a:outerShdw blurRad="190500" algn="tl" rotWithShape="0">
              <a:srgbClr val="000000">
                <a:alpha val="70000"/>
              </a:srgbClr>
            </a:outerShdw>
          </a:effectLst>
        </p:spPr>
      </p:pic>
      <p:sp>
        <p:nvSpPr>
          <p:cNvPr id="8" name="Speech Bubble: Oval 7">
            <a:extLst>
              <a:ext uri="{FF2B5EF4-FFF2-40B4-BE49-F238E27FC236}">
                <a16:creationId xmlns:a16="http://schemas.microsoft.com/office/drawing/2014/main" id="{281853FF-2B3F-48BB-B4D6-222B624C8091}"/>
              </a:ext>
            </a:extLst>
          </p:cNvPr>
          <p:cNvSpPr/>
          <p:nvPr/>
        </p:nvSpPr>
        <p:spPr>
          <a:xfrm>
            <a:off x="2570421" y="4451712"/>
            <a:ext cx="3097516" cy="1391258"/>
          </a:xfrm>
          <a:prstGeom prst="wedgeEllipseCallout">
            <a:avLst>
              <a:gd name="adj1" fmla="val -51439"/>
              <a:gd name="adj2" fmla="val 4848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200" dirty="0"/>
              <a:t>And maybe most importantly, Ian’s unmatched enthusiasm and curiosity for fundamental science were contagious and a true inspiration for all. </a:t>
            </a:r>
          </a:p>
        </p:txBody>
      </p:sp>
    </p:spTree>
    <p:extLst>
      <p:ext uri="{BB962C8B-B14F-4D97-AF65-F5344CB8AC3E}">
        <p14:creationId xmlns:p14="http://schemas.microsoft.com/office/powerpoint/2010/main" val="1173276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1A446BB-96D1-44B1-A2CF-11516C517496}"/>
              </a:ext>
            </a:extLst>
          </p:cNvPr>
          <p:cNvPicPr>
            <a:picLocks noChangeAspect="1"/>
          </p:cNvPicPr>
          <p:nvPr/>
        </p:nvPicPr>
        <p:blipFill>
          <a:blip r:embed="rId2"/>
          <a:stretch>
            <a:fillRect/>
          </a:stretch>
        </p:blipFill>
        <p:spPr>
          <a:xfrm>
            <a:off x="5763749" y="4200377"/>
            <a:ext cx="4852147" cy="2547377"/>
          </a:xfrm>
          <a:prstGeom prst="rect">
            <a:avLst/>
          </a:prstGeom>
          <a:ln>
            <a:noFill/>
          </a:ln>
          <a:effectLst>
            <a:outerShdw blurRad="190500" algn="tl" rotWithShape="0">
              <a:srgbClr val="000000">
                <a:alpha val="70000"/>
              </a:srgbClr>
            </a:outerShdw>
          </a:effectLst>
        </p:spPr>
      </p:pic>
      <p:sp>
        <p:nvSpPr>
          <p:cNvPr id="5" name="TextBox 4">
            <a:extLst>
              <a:ext uri="{FF2B5EF4-FFF2-40B4-BE49-F238E27FC236}">
                <a16:creationId xmlns:a16="http://schemas.microsoft.com/office/drawing/2014/main" id="{87469D6C-1DA1-4C3D-A6AF-6CF62B7FFF46}"/>
              </a:ext>
            </a:extLst>
          </p:cNvPr>
          <p:cNvSpPr txBox="1"/>
          <p:nvPr/>
        </p:nvSpPr>
        <p:spPr>
          <a:xfrm>
            <a:off x="734545" y="420504"/>
            <a:ext cx="10444441" cy="1754326"/>
          </a:xfrm>
          <a:prstGeom prst="rect">
            <a:avLst/>
          </a:prstGeom>
          <a:noFill/>
        </p:spPr>
        <p:txBody>
          <a:bodyPr wrap="square">
            <a:spAutoFit/>
          </a:bodyPr>
          <a:lstStyle/>
          <a:p>
            <a:r>
              <a:rPr lang="en-GB" dirty="0"/>
              <a:t>Facilitating the Leverhulme funding that got Shivaji here and has funded the </a:t>
            </a:r>
            <a:r>
              <a:rPr lang="en-GB" dirty="0">
                <a:highlight>
                  <a:srgbClr val="FFFF00"/>
                </a:highlight>
              </a:rPr>
              <a:t>Leverhulme-</a:t>
            </a:r>
            <a:r>
              <a:rPr lang="en-GB" dirty="0" err="1">
                <a:highlight>
                  <a:srgbClr val="FFFF00"/>
                </a:highlight>
              </a:rPr>
              <a:t>Peierls</a:t>
            </a:r>
            <a:r>
              <a:rPr lang="en-GB" dirty="0">
                <a:highlight>
                  <a:srgbClr val="FFFF00"/>
                </a:highlight>
              </a:rPr>
              <a:t> Fellows </a:t>
            </a:r>
            <a:r>
              <a:rPr lang="en-GB" dirty="0"/>
              <a:t>(~3 outstanding post-docs each year).</a:t>
            </a:r>
          </a:p>
          <a:p>
            <a:endParaRPr lang="en-GB" dirty="0"/>
          </a:p>
          <a:p>
            <a:r>
              <a:rPr lang="en-GB" dirty="0"/>
              <a:t>He was very supportive of getting the theoretical bio APTF and </a:t>
            </a:r>
            <a:r>
              <a:rPr lang="en-GB" dirty="0" err="1"/>
              <a:t>astro</a:t>
            </a:r>
            <a:r>
              <a:rPr lang="en-GB" dirty="0"/>
              <a:t>-particle APTFs through the Division and then encouraging the best candidates to come to Oxford.</a:t>
            </a:r>
          </a:p>
          <a:p>
            <a:endParaRPr lang="en-GB" dirty="0"/>
          </a:p>
        </p:txBody>
      </p:sp>
      <p:pic>
        <p:nvPicPr>
          <p:cNvPr id="6" name="Picture 5">
            <a:extLst>
              <a:ext uri="{FF2B5EF4-FFF2-40B4-BE49-F238E27FC236}">
                <a16:creationId xmlns:a16="http://schemas.microsoft.com/office/drawing/2014/main" id="{73BFC21F-04E9-41E4-BA6E-2376F34131D9}"/>
              </a:ext>
            </a:extLst>
          </p:cNvPr>
          <p:cNvPicPr>
            <a:picLocks noChangeAspect="1"/>
          </p:cNvPicPr>
          <p:nvPr/>
        </p:nvPicPr>
        <p:blipFill>
          <a:blip r:embed="rId3"/>
          <a:stretch>
            <a:fillRect/>
          </a:stretch>
        </p:blipFill>
        <p:spPr>
          <a:xfrm>
            <a:off x="734545" y="2174830"/>
            <a:ext cx="4316506" cy="4316506"/>
          </a:xfrm>
          <a:prstGeom prst="rect">
            <a:avLst/>
          </a:prstGeom>
          <a:ln>
            <a:noFill/>
          </a:ln>
          <a:effectLst>
            <a:outerShdw blurRad="190500" algn="tl" rotWithShape="0">
              <a:srgbClr val="000000">
                <a:alpha val="70000"/>
              </a:srgbClr>
            </a:outerShdw>
          </a:effectLst>
        </p:spPr>
      </p:pic>
      <p:sp>
        <p:nvSpPr>
          <p:cNvPr id="7" name="Speech Bubble: Oval 6">
            <a:extLst>
              <a:ext uri="{FF2B5EF4-FFF2-40B4-BE49-F238E27FC236}">
                <a16:creationId xmlns:a16="http://schemas.microsoft.com/office/drawing/2014/main" id="{3585C993-680D-4999-9F52-B6E66999EAAA}"/>
              </a:ext>
            </a:extLst>
          </p:cNvPr>
          <p:cNvSpPr/>
          <p:nvPr/>
        </p:nvSpPr>
        <p:spPr>
          <a:xfrm>
            <a:off x="8189823" y="2190042"/>
            <a:ext cx="4677892" cy="2010335"/>
          </a:xfrm>
          <a:prstGeom prst="wedgeEllipseCallout">
            <a:avLst>
              <a:gd name="adj1" fmla="val -36166"/>
              <a:gd name="adj2" fmla="val 7420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1600" i="1" dirty="0"/>
              <a:t>On a personal level, he was behind asking me to apply for an ERC which I would never have thought of doing otherwise. Presumably he encouraged other people in the same way.</a:t>
            </a:r>
          </a:p>
        </p:txBody>
      </p:sp>
    </p:spTree>
    <p:extLst>
      <p:ext uri="{BB962C8B-B14F-4D97-AF65-F5344CB8AC3E}">
        <p14:creationId xmlns:p14="http://schemas.microsoft.com/office/powerpoint/2010/main" val="2681367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80E46D1-0A42-4F59-93EF-C6F3C318DA45}"/>
              </a:ext>
            </a:extLst>
          </p:cNvPr>
          <p:cNvPicPr>
            <a:picLocks noChangeAspect="1"/>
          </p:cNvPicPr>
          <p:nvPr/>
        </p:nvPicPr>
        <p:blipFill>
          <a:blip r:embed="rId2"/>
          <a:stretch>
            <a:fillRect/>
          </a:stretch>
        </p:blipFill>
        <p:spPr>
          <a:xfrm>
            <a:off x="1553136" y="2602006"/>
            <a:ext cx="4031876" cy="4031876"/>
          </a:xfrm>
          <a:prstGeom prst="rect">
            <a:avLst/>
          </a:prstGeom>
          <a:ln>
            <a:noFill/>
          </a:ln>
          <a:effectLst>
            <a:outerShdw blurRad="190500" algn="tl" rotWithShape="0">
              <a:srgbClr val="000000">
                <a:alpha val="70000"/>
              </a:srgbClr>
            </a:outerShdw>
          </a:effectLst>
        </p:spPr>
      </p:pic>
      <p:sp>
        <p:nvSpPr>
          <p:cNvPr id="5" name="Speech Bubble: Oval 4">
            <a:extLst>
              <a:ext uri="{FF2B5EF4-FFF2-40B4-BE49-F238E27FC236}">
                <a16:creationId xmlns:a16="http://schemas.microsoft.com/office/drawing/2014/main" id="{193CDA70-FC80-441E-971A-5EC236699839}"/>
              </a:ext>
            </a:extLst>
          </p:cNvPr>
          <p:cNvSpPr/>
          <p:nvPr/>
        </p:nvSpPr>
        <p:spPr>
          <a:xfrm>
            <a:off x="5493124" y="302559"/>
            <a:ext cx="4988858" cy="4598894"/>
          </a:xfrm>
          <a:prstGeom prst="wedgeEllipseCallout">
            <a:avLst>
              <a:gd name="adj1" fmla="val -51830"/>
              <a:gd name="adj2" fmla="val 271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Ian has been extremely supportive and skilled in dealing with a number of difficult issues, involving individuals not to be named, that I was involved in. His personal skills, good judgement and charisma made the difference. More generally, and in relation to any number of smaller issues, I have always felt that Ian was a </a:t>
            </a:r>
            <a:r>
              <a:rPr lang="en-GB" dirty="0" err="1"/>
              <a:t>HoD</a:t>
            </a:r>
            <a:r>
              <a:rPr lang="en-GB" dirty="0"/>
              <a:t> firmly on the side of academia. This has been greatly appreciated, in TP and I am sure elsewhere.</a:t>
            </a:r>
          </a:p>
        </p:txBody>
      </p:sp>
    </p:spTree>
    <p:extLst>
      <p:ext uri="{BB962C8B-B14F-4D97-AF65-F5344CB8AC3E}">
        <p14:creationId xmlns:p14="http://schemas.microsoft.com/office/powerpoint/2010/main" val="34704638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634A23F-602B-4474-B7BC-CD9ED078DA3F}"/>
              </a:ext>
            </a:extLst>
          </p:cNvPr>
          <p:cNvSpPr txBox="1"/>
          <p:nvPr/>
        </p:nvSpPr>
        <p:spPr>
          <a:xfrm>
            <a:off x="76792" y="273999"/>
            <a:ext cx="6094878" cy="5355312"/>
          </a:xfrm>
          <a:prstGeom prst="rect">
            <a:avLst/>
          </a:prstGeom>
          <a:noFill/>
        </p:spPr>
        <p:txBody>
          <a:bodyPr wrap="square">
            <a:spAutoFit/>
          </a:bodyPr>
          <a:lstStyle/>
          <a:p>
            <a:r>
              <a:rPr lang="en-GB" dirty="0"/>
              <a:t>•	</a:t>
            </a:r>
            <a:r>
              <a:rPr lang="en-GB" b="1" dirty="0">
                <a:solidFill>
                  <a:schemeClr val="accent1"/>
                </a:solidFill>
              </a:rPr>
              <a:t>the negotiations for the Hooke Professorship </a:t>
            </a:r>
            <a:r>
              <a:rPr lang="en-GB" dirty="0"/>
              <a:t>were very protracted, in part because of the pandemic. Ian was very helpful in ensuring that there was at least some progress during the first search. </a:t>
            </a:r>
          </a:p>
          <a:p>
            <a:r>
              <a:rPr lang="en-GB" dirty="0"/>
              <a:t>•	It is expected that the </a:t>
            </a:r>
            <a:r>
              <a:rPr lang="en-GB" b="1" dirty="0">
                <a:solidFill>
                  <a:schemeClr val="accent1"/>
                </a:solidFill>
              </a:rPr>
              <a:t>Director of the OQI </a:t>
            </a:r>
            <a:r>
              <a:rPr lang="en-GB" dirty="0"/>
              <a:t>will be announced very soon, and I’m fully expecting it to be a high-profile appointment. Ian played a significant role in ensuring that the OQI will be based in Physics, and I expect also that he did a lot to attract the incoming Director.</a:t>
            </a:r>
          </a:p>
          <a:p>
            <a:r>
              <a:rPr lang="en-GB" dirty="0"/>
              <a:t>•	Ian was very helpful with the appointments of </a:t>
            </a:r>
            <a:r>
              <a:rPr lang="en-GB" b="1" dirty="0">
                <a:solidFill>
                  <a:schemeClr val="accent1"/>
                </a:solidFill>
              </a:rPr>
              <a:t>Andrew Daley </a:t>
            </a:r>
            <a:r>
              <a:rPr lang="en-GB" dirty="0"/>
              <a:t>and </a:t>
            </a:r>
            <a:r>
              <a:rPr lang="en-GB" b="1" dirty="0">
                <a:solidFill>
                  <a:schemeClr val="accent1"/>
                </a:solidFill>
              </a:rPr>
              <a:t>Sam </a:t>
            </a:r>
            <a:r>
              <a:rPr lang="en-GB" b="1" dirty="0" err="1">
                <a:solidFill>
                  <a:schemeClr val="accent1"/>
                </a:solidFill>
              </a:rPr>
              <a:t>Vinko</a:t>
            </a:r>
            <a:r>
              <a:rPr lang="en-GB" b="1" dirty="0">
                <a:solidFill>
                  <a:schemeClr val="accent1"/>
                </a:solidFill>
              </a:rPr>
              <a:t>. </a:t>
            </a:r>
            <a:r>
              <a:rPr lang="en-GB" dirty="0"/>
              <a:t>Ian was always keen to meet and talk to the shortlisted candidates, and I think that this helped us recruit the best possible candidates.</a:t>
            </a:r>
          </a:p>
          <a:p>
            <a:r>
              <a:rPr lang="en-GB" dirty="0"/>
              <a:t>•	</a:t>
            </a:r>
            <a:r>
              <a:rPr lang="en-GB" b="1" dirty="0">
                <a:solidFill>
                  <a:schemeClr val="accent1"/>
                </a:solidFill>
              </a:rPr>
              <a:t>Quantum technologies for fundamental physics programme</a:t>
            </a:r>
            <a:r>
              <a:rPr lang="en-GB" dirty="0"/>
              <a:t>, which Ian &amp; others lobbied UKRI to set up. One project in this programme that benefitted ALP (in particular Chris Foot’s group) was </a:t>
            </a:r>
            <a:r>
              <a:rPr lang="en-GB" b="1" dirty="0">
                <a:solidFill>
                  <a:schemeClr val="accent1"/>
                </a:solidFill>
              </a:rPr>
              <a:t>the AION (Atom Interferometric Observatory and Network,</a:t>
            </a:r>
            <a:r>
              <a:rPr lang="en-GB" dirty="0"/>
              <a:t>) project to construct atom interferometers to detect gravitational waves, dark matter etc. </a:t>
            </a:r>
          </a:p>
        </p:txBody>
      </p:sp>
      <p:pic>
        <p:nvPicPr>
          <p:cNvPr id="5" name="Picture 4">
            <a:extLst>
              <a:ext uri="{FF2B5EF4-FFF2-40B4-BE49-F238E27FC236}">
                <a16:creationId xmlns:a16="http://schemas.microsoft.com/office/drawing/2014/main" id="{3E8E75D3-A24E-4E50-948A-0B10B7F85A10}"/>
              </a:ext>
            </a:extLst>
          </p:cNvPr>
          <p:cNvPicPr>
            <a:picLocks noChangeAspect="1"/>
          </p:cNvPicPr>
          <p:nvPr/>
        </p:nvPicPr>
        <p:blipFill>
          <a:blip r:embed="rId2"/>
          <a:stretch>
            <a:fillRect/>
          </a:stretch>
        </p:blipFill>
        <p:spPr>
          <a:xfrm>
            <a:off x="6756794" y="139557"/>
            <a:ext cx="5294011" cy="2618577"/>
          </a:xfrm>
          <a:prstGeom prst="rect">
            <a:avLst/>
          </a:prstGeom>
        </p:spPr>
      </p:pic>
      <p:pic>
        <p:nvPicPr>
          <p:cNvPr id="7" name="Picture 6">
            <a:extLst>
              <a:ext uri="{FF2B5EF4-FFF2-40B4-BE49-F238E27FC236}">
                <a16:creationId xmlns:a16="http://schemas.microsoft.com/office/drawing/2014/main" id="{697E273F-774B-4584-9F7F-88672A6D80C1}"/>
              </a:ext>
            </a:extLst>
          </p:cNvPr>
          <p:cNvPicPr>
            <a:picLocks noChangeAspect="1"/>
          </p:cNvPicPr>
          <p:nvPr/>
        </p:nvPicPr>
        <p:blipFill>
          <a:blip r:embed="rId3"/>
          <a:stretch>
            <a:fillRect/>
          </a:stretch>
        </p:blipFill>
        <p:spPr>
          <a:xfrm>
            <a:off x="7927042" y="2726928"/>
            <a:ext cx="4062892" cy="2745877"/>
          </a:xfrm>
          <a:prstGeom prst="rect">
            <a:avLst/>
          </a:prstGeom>
        </p:spPr>
      </p:pic>
    </p:spTree>
    <p:extLst>
      <p:ext uri="{BB962C8B-B14F-4D97-AF65-F5344CB8AC3E}">
        <p14:creationId xmlns:p14="http://schemas.microsoft.com/office/powerpoint/2010/main" val="1919070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0BE98F1-96AB-4C4C-848E-B1225C3E10D9}"/>
              </a:ext>
            </a:extLst>
          </p:cNvPr>
          <p:cNvSpPr txBox="1"/>
          <p:nvPr/>
        </p:nvSpPr>
        <p:spPr>
          <a:xfrm>
            <a:off x="95810" y="210714"/>
            <a:ext cx="6094878" cy="1477328"/>
          </a:xfrm>
          <a:prstGeom prst="rect">
            <a:avLst/>
          </a:prstGeom>
          <a:noFill/>
        </p:spPr>
        <p:txBody>
          <a:bodyPr wrap="square">
            <a:spAutoFit/>
          </a:bodyPr>
          <a:lstStyle/>
          <a:p>
            <a:r>
              <a:rPr lang="en-GB" dirty="0"/>
              <a:t>Supportive and instrumental in bringing the Master course in Quantum Technologies into life.</a:t>
            </a:r>
          </a:p>
          <a:p>
            <a:endParaRPr lang="en-GB" dirty="0"/>
          </a:p>
          <a:p>
            <a:r>
              <a:rPr lang="en-GB" dirty="0"/>
              <a:t>Instrumental in setting up an external panel for the review of the Oxford Physics department</a:t>
            </a:r>
          </a:p>
        </p:txBody>
      </p:sp>
      <p:pic>
        <p:nvPicPr>
          <p:cNvPr id="5" name="Picture 4">
            <a:extLst>
              <a:ext uri="{FF2B5EF4-FFF2-40B4-BE49-F238E27FC236}">
                <a16:creationId xmlns:a16="http://schemas.microsoft.com/office/drawing/2014/main" id="{3218406B-6FE3-441A-A98A-3A28A6418EBB}"/>
              </a:ext>
            </a:extLst>
          </p:cNvPr>
          <p:cNvPicPr>
            <a:picLocks noChangeAspect="1"/>
          </p:cNvPicPr>
          <p:nvPr/>
        </p:nvPicPr>
        <p:blipFill>
          <a:blip r:embed="rId2"/>
          <a:stretch>
            <a:fillRect/>
          </a:stretch>
        </p:blipFill>
        <p:spPr>
          <a:xfrm>
            <a:off x="6096000" y="949378"/>
            <a:ext cx="6227317" cy="428293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6084519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38EE33F-2426-450A-9001-12B80B0AFE0C}"/>
              </a:ext>
            </a:extLst>
          </p:cNvPr>
          <p:cNvPicPr>
            <a:picLocks noChangeAspect="1"/>
          </p:cNvPicPr>
          <p:nvPr/>
        </p:nvPicPr>
        <p:blipFill>
          <a:blip r:embed="rId2"/>
          <a:stretch>
            <a:fillRect/>
          </a:stretch>
        </p:blipFill>
        <p:spPr>
          <a:xfrm>
            <a:off x="8892987" y="3065928"/>
            <a:ext cx="2817159" cy="2817159"/>
          </a:xfrm>
          <a:prstGeom prst="rect">
            <a:avLst/>
          </a:prstGeom>
          <a:ln>
            <a:noFill/>
          </a:ln>
          <a:effectLst>
            <a:outerShdw blurRad="190500" algn="tl" rotWithShape="0">
              <a:srgbClr val="000000">
                <a:alpha val="70000"/>
              </a:srgbClr>
            </a:outerShdw>
          </a:effectLst>
        </p:spPr>
      </p:pic>
      <p:sp>
        <p:nvSpPr>
          <p:cNvPr id="3" name="TextBox 2">
            <a:extLst>
              <a:ext uri="{FF2B5EF4-FFF2-40B4-BE49-F238E27FC236}">
                <a16:creationId xmlns:a16="http://schemas.microsoft.com/office/drawing/2014/main" id="{DBF23E36-535B-495B-941C-24D7C7CA39BD}"/>
              </a:ext>
            </a:extLst>
          </p:cNvPr>
          <p:cNvSpPr txBox="1"/>
          <p:nvPr/>
        </p:nvSpPr>
        <p:spPr>
          <a:xfrm>
            <a:off x="136152" y="229167"/>
            <a:ext cx="6094878" cy="2308324"/>
          </a:xfrm>
          <a:prstGeom prst="rect">
            <a:avLst/>
          </a:prstGeom>
          <a:noFill/>
        </p:spPr>
        <p:txBody>
          <a:bodyPr wrap="square">
            <a:spAutoFit/>
          </a:bodyPr>
          <a:lstStyle/>
          <a:p>
            <a:r>
              <a:rPr lang="en-GB" dirty="0"/>
              <a:t>Ian supported Seamus's relationships with </a:t>
            </a:r>
            <a:r>
              <a:rPr lang="en-GB" b="1" dirty="0">
                <a:solidFill>
                  <a:schemeClr val="accent1"/>
                </a:solidFill>
              </a:rPr>
              <a:t>the Moore Foundation and the Royal Society,</a:t>
            </a:r>
            <a:r>
              <a:rPr lang="en-GB" dirty="0"/>
              <a:t> which have both been hugely to the benefit of the department and CMP. </a:t>
            </a:r>
          </a:p>
          <a:p>
            <a:endParaRPr lang="en-GB" dirty="0"/>
          </a:p>
          <a:p>
            <a:r>
              <a:rPr lang="en-GB" dirty="0"/>
              <a:t>And he was very proactive in APTF appointments, meeting all shortlisted candidates and batting hard for </a:t>
            </a:r>
            <a:r>
              <a:rPr lang="en-GB" dirty="0" err="1"/>
              <a:t>startup</a:t>
            </a:r>
            <a:r>
              <a:rPr lang="en-GB" dirty="0"/>
              <a:t> commitments from the division.</a:t>
            </a:r>
          </a:p>
          <a:p>
            <a:endParaRPr lang="en-GB" dirty="0"/>
          </a:p>
        </p:txBody>
      </p:sp>
      <p:sp>
        <p:nvSpPr>
          <p:cNvPr id="4" name="Speech Bubble: Oval 3">
            <a:extLst>
              <a:ext uri="{FF2B5EF4-FFF2-40B4-BE49-F238E27FC236}">
                <a16:creationId xmlns:a16="http://schemas.microsoft.com/office/drawing/2014/main" id="{09062FFD-E673-44F8-9F45-3E9D6ADBDA4A}"/>
              </a:ext>
            </a:extLst>
          </p:cNvPr>
          <p:cNvSpPr/>
          <p:nvPr/>
        </p:nvSpPr>
        <p:spPr>
          <a:xfrm>
            <a:off x="7315200" y="847164"/>
            <a:ext cx="3429000" cy="2097741"/>
          </a:xfrm>
          <a:prstGeom prst="wedgeEllipseCallout">
            <a:avLst>
              <a:gd name="adj1" fmla="val 13089"/>
              <a:gd name="adj2" fmla="val 7435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dirty="0"/>
              <a:t>I hope you will mention Ian's visceral commitment to a positive working environment </a:t>
            </a:r>
            <a:r>
              <a:rPr lang="en-GB" sz="1050" dirty="0"/>
              <a:t>for</a:t>
            </a:r>
            <a:r>
              <a:rPr lang="en-GB" sz="1400" dirty="0"/>
              <a:t> everyone, and also his unique perspective on inclusion.</a:t>
            </a:r>
          </a:p>
        </p:txBody>
      </p:sp>
      <p:pic>
        <p:nvPicPr>
          <p:cNvPr id="6" name="Picture 5">
            <a:extLst>
              <a:ext uri="{FF2B5EF4-FFF2-40B4-BE49-F238E27FC236}">
                <a16:creationId xmlns:a16="http://schemas.microsoft.com/office/drawing/2014/main" id="{72158C7E-84E4-46CB-AE5B-885339BF7240}"/>
              </a:ext>
            </a:extLst>
          </p:cNvPr>
          <p:cNvPicPr>
            <a:picLocks noChangeAspect="1"/>
          </p:cNvPicPr>
          <p:nvPr/>
        </p:nvPicPr>
        <p:blipFill>
          <a:blip r:embed="rId3"/>
          <a:stretch>
            <a:fillRect/>
          </a:stretch>
        </p:blipFill>
        <p:spPr>
          <a:xfrm>
            <a:off x="60511" y="2683529"/>
            <a:ext cx="5078506" cy="2856660"/>
          </a:xfrm>
          <a:prstGeom prst="rect">
            <a:avLst/>
          </a:prstGeom>
          <a:ln>
            <a:noFill/>
          </a:ln>
          <a:effectLst>
            <a:outerShdw blurRad="190500" algn="tl" rotWithShape="0">
              <a:srgbClr val="000000">
                <a:alpha val="70000"/>
              </a:srgbClr>
            </a:outerShdw>
          </a:effectLst>
        </p:spPr>
      </p:pic>
      <p:pic>
        <p:nvPicPr>
          <p:cNvPr id="8" name="Picture 7">
            <a:extLst>
              <a:ext uri="{FF2B5EF4-FFF2-40B4-BE49-F238E27FC236}">
                <a16:creationId xmlns:a16="http://schemas.microsoft.com/office/drawing/2014/main" id="{80D11559-019A-41B8-8F99-28E158CC4B44}"/>
              </a:ext>
            </a:extLst>
          </p:cNvPr>
          <p:cNvPicPr>
            <a:picLocks noChangeAspect="1"/>
          </p:cNvPicPr>
          <p:nvPr/>
        </p:nvPicPr>
        <p:blipFill>
          <a:blip r:embed="rId4"/>
          <a:stretch>
            <a:fillRect/>
          </a:stretch>
        </p:blipFill>
        <p:spPr>
          <a:xfrm>
            <a:off x="4374216" y="4639235"/>
            <a:ext cx="2858716" cy="2218765"/>
          </a:xfrm>
          <a:prstGeom prst="rect">
            <a:avLst/>
          </a:prstGeom>
          <a:ln>
            <a:noFill/>
          </a:ln>
          <a:effectLst>
            <a:outerShdw blurRad="190500" algn="tl" rotWithShape="0">
              <a:srgbClr val="000000">
                <a:alpha val="70000"/>
              </a:srgbClr>
            </a:outerShdw>
          </a:effectLst>
        </p:spPr>
      </p:pic>
      <p:pic>
        <p:nvPicPr>
          <p:cNvPr id="10" name="Picture 9">
            <a:extLst>
              <a:ext uri="{FF2B5EF4-FFF2-40B4-BE49-F238E27FC236}">
                <a16:creationId xmlns:a16="http://schemas.microsoft.com/office/drawing/2014/main" id="{841562BC-EBC7-416D-90D1-8FAC8B7C6D48}"/>
              </a:ext>
            </a:extLst>
          </p:cNvPr>
          <p:cNvPicPr>
            <a:picLocks noChangeAspect="1"/>
          </p:cNvPicPr>
          <p:nvPr/>
        </p:nvPicPr>
        <p:blipFill>
          <a:blip r:embed="rId5"/>
          <a:stretch>
            <a:fillRect/>
          </a:stretch>
        </p:blipFill>
        <p:spPr>
          <a:xfrm>
            <a:off x="5351929" y="2865363"/>
            <a:ext cx="2391277" cy="170925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2646567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TotalTime>
  <Words>1233</Words>
  <Application>Microsoft Office PowerPoint</Application>
  <PresentationFormat>Widescreen</PresentationFormat>
  <Paragraphs>57</Paragraphs>
  <Slides>12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Bahnschrift SemiBold Condensed</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Sonia Antoranz Contera</dc:creator>
  <cp:lastModifiedBy>Sonia Antoranz Contera</cp:lastModifiedBy>
  <cp:revision>3</cp:revision>
  <dcterms:created xsi:type="dcterms:W3CDTF">2025-03-28T17:58:30Z</dcterms:created>
  <dcterms:modified xsi:type="dcterms:W3CDTF">2025-03-28T19:32:59Z</dcterms:modified>
</cp:coreProperties>
</file>