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95" r:id="rId3"/>
    <p:sldId id="296" r:id="rId4"/>
    <p:sldId id="306" r:id="rId5"/>
    <p:sldId id="297" r:id="rId6"/>
    <p:sldId id="298" r:id="rId7"/>
    <p:sldId id="303" r:id="rId8"/>
    <p:sldId id="305" r:id="rId9"/>
    <p:sldId id="301" r:id="rId10"/>
    <p:sldId id="310" r:id="rId11"/>
    <p:sldId id="317" r:id="rId12"/>
    <p:sldId id="318" r:id="rId13"/>
    <p:sldId id="294" r:id="rId14"/>
    <p:sldId id="299" r:id="rId15"/>
    <p:sldId id="309" r:id="rId16"/>
    <p:sldId id="319" r:id="rId17"/>
    <p:sldId id="320" r:id="rId18"/>
    <p:sldId id="30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C76"/>
    <a:srgbClr val="8C0B42"/>
    <a:srgbClr val="7C439A"/>
    <a:srgbClr val="8C1844"/>
    <a:srgbClr val="F35820"/>
    <a:srgbClr val="2E6911"/>
    <a:srgbClr val="0477BC"/>
    <a:srgbClr val="F29900"/>
    <a:srgbClr val="B47E99"/>
    <a:srgbClr val="AF80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F0646C-728B-4DE5-9E91-DD72435D1C09}" v="2" dt="2019-09-16T15:23:37.0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195" autoAdjust="0"/>
    <p:restoredTop sz="95831" autoAdjust="0"/>
  </p:normalViewPr>
  <p:slideViewPr>
    <p:cSldViewPr snapToGrid="0">
      <p:cViewPr varScale="1">
        <p:scale>
          <a:sx n="108" d="100"/>
          <a:sy n="108" d="100"/>
        </p:scale>
        <p:origin x="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Sievert" userId="10858b4d490cb69c" providerId="LiveId" clId="{A8F0646C-728B-4DE5-9E91-DD72435D1C09}"/>
    <pc:docChg chg="modSld">
      <pc:chgData name="Matthew Sievert" userId="10858b4d490cb69c" providerId="LiveId" clId="{A8F0646C-728B-4DE5-9E91-DD72435D1C09}" dt="2019-09-16T15:23:37.016" v="1"/>
      <pc:docMkLst>
        <pc:docMk/>
      </pc:docMkLst>
      <pc:sldChg chg="addSp delSp">
        <pc:chgData name="Matthew Sievert" userId="10858b4d490cb69c" providerId="LiveId" clId="{A8F0646C-728B-4DE5-9E91-DD72435D1C09}" dt="2019-09-16T15:23:37.016" v="1"/>
        <pc:sldMkLst>
          <pc:docMk/>
          <pc:sldMk cId="1140600761" sldId="256"/>
        </pc:sldMkLst>
        <pc:grpChg chg="add">
          <ac:chgData name="Matthew Sievert" userId="10858b4d490cb69c" providerId="LiveId" clId="{A8F0646C-728B-4DE5-9E91-DD72435D1C09}" dt="2019-09-16T15:23:37.016" v="1"/>
          <ac:grpSpMkLst>
            <pc:docMk/>
            <pc:sldMk cId="1140600761" sldId="256"/>
            <ac:grpSpMk id="15" creationId="{9EFD2E69-3C5F-4B88-AA1E-00E0413C004B}"/>
          </ac:grpSpMkLst>
        </pc:grpChg>
        <pc:grpChg chg="del">
          <ac:chgData name="Matthew Sievert" userId="10858b4d490cb69c" providerId="LiveId" clId="{A8F0646C-728B-4DE5-9E91-DD72435D1C09}" dt="2019-09-16T15:23:36.760" v="0" actId="478"/>
          <ac:grpSpMkLst>
            <pc:docMk/>
            <pc:sldMk cId="1140600761" sldId="256"/>
            <ac:grpSpMk id="72" creationId="{D504367B-F400-4369-87C9-02643C2667EF}"/>
          </ac:grpSpMkLst>
        </pc:grpChg>
      </pc:sldChg>
    </pc:docChg>
  </pc:docChgLst>
  <pc:docChgLst>
    <pc:chgData name="Matthew Sievert" userId="10858b4d490cb69c" providerId="LiveId" clId="{0DC74D67-3953-4817-B9FC-650602BDAB82}"/>
    <pc:docChg chg="undo custSel addSld modSld">
      <pc:chgData name="Matthew Sievert" userId="10858b4d490cb69c" providerId="LiveId" clId="{0DC74D67-3953-4817-B9FC-650602BDAB82}" dt="2018-11-02T16:50:38.109" v="655" actId="164"/>
      <pc:docMkLst>
        <pc:docMk/>
      </pc:docMkLst>
      <pc:sldChg chg="addSp delSp modSp">
        <pc:chgData name="Matthew Sievert" userId="10858b4d490cb69c" providerId="LiveId" clId="{0DC74D67-3953-4817-B9FC-650602BDAB82}" dt="2018-10-12T18:51:21.982" v="457" actId="478"/>
        <pc:sldMkLst>
          <pc:docMk/>
          <pc:sldMk cId="1140600761" sldId="256"/>
        </pc:sldMkLst>
        <pc:spChg chg="del">
          <ac:chgData name="Matthew Sievert" userId="10858b4d490cb69c" providerId="LiveId" clId="{0DC74D67-3953-4817-B9FC-650602BDAB82}" dt="2018-10-12T18:09:37.767" v="0" actId="478"/>
          <ac:spMkLst>
            <pc:docMk/>
            <pc:sldMk cId="1140600761" sldId="256"/>
            <ac:spMk id="2" creationId="{A01EE401-2268-4619-A74A-92D7B1603382}"/>
          </ac:spMkLst>
        </pc:spChg>
        <pc:spChg chg="del">
          <ac:chgData name="Matthew Sievert" userId="10858b4d490cb69c" providerId="LiveId" clId="{0DC74D67-3953-4817-B9FC-650602BDAB82}" dt="2018-10-12T18:09:37.767" v="0" actId="478"/>
          <ac:spMkLst>
            <pc:docMk/>
            <pc:sldMk cId="1140600761" sldId="256"/>
            <ac:spMk id="3" creationId="{A5207495-0C9A-4279-A814-021FE7AB82E8}"/>
          </ac:spMkLst>
        </pc:spChg>
        <pc:spChg chg="add del mod">
          <ac:chgData name="Matthew Sievert" userId="10858b4d490cb69c" providerId="LiveId" clId="{0DC74D67-3953-4817-B9FC-650602BDAB82}" dt="2018-10-12T18:20:32.520" v="66" actId="478"/>
          <ac:spMkLst>
            <pc:docMk/>
            <pc:sldMk cId="1140600761" sldId="256"/>
            <ac:spMk id="4" creationId="{1DF2728E-E056-4C6F-909B-DCDF1082CDA6}"/>
          </ac:spMkLst>
        </pc:spChg>
        <pc:spChg chg="add del mod">
          <ac:chgData name="Matthew Sievert" userId="10858b4d490cb69c" providerId="LiveId" clId="{0DC74D67-3953-4817-B9FC-650602BDAB82}" dt="2018-10-12T18:28:48.797" v="143" actId="478"/>
          <ac:spMkLst>
            <pc:docMk/>
            <pc:sldMk cId="1140600761" sldId="256"/>
            <ac:spMk id="7" creationId="{AF862EC6-A5C1-4BFF-875A-6C8B6CFF5792}"/>
          </ac:spMkLst>
        </pc:spChg>
        <pc:spChg chg="add mod ord topLvl">
          <ac:chgData name="Matthew Sievert" userId="10858b4d490cb69c" providerId="LiveId" clId="{0DC74D67-3953-4817-B9FC-650602BDAB82}" dt="2018-10-12T18:33:33.692" v="191" actId="164"/>
          <ac:spMkLst>
            <pc:docMk/>
            <pc:sldMk cId="1140600761" sldId="256"/>
            <ac:spMk id="8" creationId="{0FC93335-0A29-4C9F-83C5-8258D2160082}"/>
          </ac:spMkLst>
        </pc:spChg>
        <pc:spChg chg="add del mod">
          <ac:chgData name="Matthew Sievert" userId="10858b4d490cb69c" providerId="LiveId" clId="{0DC74D67-3953-4817-B9FC-650602BDAB82}" dt="2018-10-12T18:24:05.152" v="90" actId="478"/>
          <ac:spMkLst>
            <pc:docMk/>
            <pc:sldMk cId="1140600761" sldId="256"/>
            <ac:spMk id="9" creationId="{7341B103-53CD-4545-B396-9EF4F49CD393}"/>
          </ac:spMkLst>
        </pc:spChg>
        <pc:spChg chg="add del mod">
          <ac:chgData name="Matthew Sievert" userId="10858b4d490cb69c" providerId="LiveId" clId="{0DC74D67-3953-4817-B9FC-650602BDAB82}" dt="2018-10-12T18:28:52.110" v="144" actId="478"/>
          <ac:spMkLst>
            <pc:docMk/>
            <pc:sldMk cId="1140600761" sldId="256"/>
            <ac:spMk id="10" creationId="{054F27A1-B02C-4647-B719-D1D5CA8EF173}"/>
          </ac:spMkLst>
        </pc:spChg>
        <pc:spChg chg="add del mod">
          <ac:chgData name="Matthew Sievert" userId="10858b4d490cb69c" providerId="LiveId" clId="{0DC74D67-3953-4817-B9FC-650602BDAB82}" dt="2018-10-12T18:17:23.922" v="37" actId="478"/>
          <ac:spMkLst>
            <pc:docMk/>
            <pc:sldMk cId="1140600761" sldId="256"/>
            <ac:spMk id="11" creationId="{5DE606D9-1273-4C6A-A40D-E9B3A7A3A489}"/>
          </ac:spMkLst>
        </pc:spChg>
        <pc:spChg chg="add del mod ord">
          <ac:chgData name="Matthew Sievert" userId="10858b4d490cb69c" providerId="LiveId" clId="{0DC74D67-3953-4817-B9FC-650602BDAB82}" dt="2018-10-12T18:24:05.152" v="90" actId="478"/>
          <ac:spMkLst>
            <pc:docMk/>
            <pc:sldMk cId="1140600761" sldId="256"/>
            <ac:spMk id="14" creationId="{5768A9E1-6414-4BE2-9E7C-9099C1780EF1}"/>
          </ac:spMkLst>
        </pc:spChg>
        <pc:spChg chg="add mod topLvl">
          <ac:chgData name="Matthew Sievert" userId="10858b4d490cb69c" providerId="LiveId" clId="{0DC74D67-3953-4817-B9FC-650602BDAB82}" dt="2018-10-12T18:33:25.269" v="188" actId="164"/>
          <ac:spMkLst>
            <pc:docMk/>
            <pc:sldMk cId="1140600761" sldId="256"/>
            <ac:spMk id="17" creationId="{D581DB65-4BC1-4630-A2DD-3FEF2BED9681}"/>
          </ac:spMkLst>
        </pc:spChg>
        <pc:spChg chg="add del mod">
          <ac:chgData name="Matthew Sievert" userId="10858b4d490cb69c" providerId="LiveId" clId="{0DC74D67-3953-4817-B9FC-650602BDAB82}" dt="2018-10-12T18:27:50.173" v="138" actId="478"/>
          <ac:spMkLst>
            <pc:docMk/>
            <pc:sldMk cId="1140600761" sldId="256"/>
            <ac:spMk id="18" creationId="{E854BE36-8D58-4E9B-9C3A-96C9E7E1804B}"/>
          </ac:spMkLst>
        </pc:spChg>
        <pc:spChg chg="add mod">
          <ac:chgData name="Matthew Sievert" userId="10858b4d490cb69c" providerId="LiveId" clId="{0DC74D67-3953-4817-B9FC-650602BDAB82}" dt="2018-10-12T18:39:51.613" v="292" actId="1076"/>
          <ac:spMkLst>
            <pc:docMk/>
            <pc:sldMk cId="1140600761" sldId="256"/>
            <ac:spMk id="19" creationId="{56315797-0484-41D6-802A-A63A27EFFA2C}"/>
          </ac:spMkLst>
        </pc:spChg>
        <pc:spChg chg="add mod topLvl">
          <ac:chgData name="Matthew Sievert" userId="10858b4d490cb69c" providerId="LiveId" clId="{0DC74D67-3953-4817-B9FC-650602BDAB82}" dt="2018-10-12T18:33:31.489" v="190" actId="164"/>
          <ac:spMkLst>
            <pc:docMk/>
            <pc:sldMk cId="1140600761" sldId="256"/>
            <ac:spMk id="20" creationId="{15EA1B11-27FD-448B-BE8B-01DD48A6B40F}"/>
          </ac:spMkLst>
        </pc:spChg>
        <pc:spChg chg="add mod topLvl">
          <ac:chgData name="Matthew Sievert" userId="10858b4d490cb69c" providerId="LiveId" clId="{0DC74D67-3953-4817-B9FC-650602BDAB82}" dt="2018-10-12T18:33:29.469" v="189" actId="164"/>
          <ac:spMkLst>
            <pc:docMk/>
            <pc:sldMk cId="1140600761" sldId="256"/>
            <ac:spMk id="21" creationId="{1FF3B39B-D69C-45FE-9BFE-4CE3E092B8A9}"/>
          </ac:spMkLst>
        </pc:spChg>
        <pc:spChg chg="add mod topLvl">
          <ac:chgData name="Matthew Sievert" userId="10858b4d490cb69c" providerId="LiveId" clId="{0DC74D67-3953-4817-B9FC-650602BDAB82}" dt="2018-10-12T18:33:31.489" v="190" actId="164"/>
          <ac:spMkLst>
            <pc:docMk/>
            <pc:sldMk cId="1140600761" sldId="256"/>
            <ac:spMk id="22" creationId="{EE140C2E-2488-480E-A389-1A90A56E583A}"/>
          </ac:spMkLst>
        </pc:spChg>
        <pc:spChg chg="add mod topLvl">
          <ac:chgData name="Matthew Sievert" userId="10858b4d490cb69c" providerId="LiveId" clId="{0DC74D67-3953-4817-B9FC-650602BDAB82}" dt="2018-10-12T18:33:33.692" v="191" actId="164"/>
          <ac:spMkLst>
            <pc:docMk/>
            <pc:sldMk cId="1140600761" sldId="256"/>
            <ac:spMk id="23" creationId="{FA616BCC-4F75-4B27-909E-EF80B33190AF}"/>
          </ac:spMkLst>
        </pc:spChg>
        <pc:spChg chg="add mod topLvl">
          <ac:chgData name="Matthew Sievert" userId="10858b4d490cb69c" providerId="LiveId" clId="{0DC74D67-3953-4817-B9FC-650602BDAB82}" dt="2018-10-12T18:33:29.469" v="189" actId="164"/>
          <ac:spMkLst>
            <pc:docMk/>
            <pc:sldMk cId="1140600761" sldId="256"/>
            <ac:spMk id="24" creationId="{0818EAF8-475C-4E33-89CF-DE7E7EA85D8A}"/>
          </ac:spMkLst>
        </pc:spChg>
        <pc:spChg chg="add mod topLvl">
          <ac:chgData name="Matthew Sievert" userId="10858b4d490cb69c" providerId="LiveId" clId="{0DC74D67-3953-4817-B9FC-650602BDAB82}" dt="2018-10-12T18:33:25.269" v="188" actId="164"/>
          <ac:spMkLst>
            <pc:docMk/>
            <pc:sldMk cId="1140600761" sldId="256"/>
            <ac:spMk id="25" creationId="{FAD6DD87-CE51-491B-9D57-56D3834EA159}"/>
          </ac:spMkLst>
        </pc:spChg>
        <pc:spChg chg="add mod topLvl">
          <ac:chgData name="Matthew Sievert" userId="10858b4d490cb69c" providerId="LiveId" clId="{0DC74D67-3953-4817-B9FC-650602BDAB82}" dt="2018-10-12T18:33:23.348" v="187" actId="164"/>
          <ac:spMkLst>
            <pc:docMk/>
            <pc:sldMk cId="1140600761" sldId="256"/>
            <ac:spMk id="26" creationId="{4A3E75E1-D70E-4997-B075-26F6FCEDBEDB}"/>
          </ac:spMkLst>
        </pc:spChg>
        <pc:spChg chg="add mod topLvl">
          <ac:chgData name="Matthew Sievert" userId="10858b4d490cb69c" providerId="LiveId" clId="{0DC74D67-3953-4817-B9FC-650602BDAB82}" dt="2018-10-12T18:33:23.348" v="187" actId="164"/>
          <ac:spMkLst>
            <pc:docMk/>
            <pc:sldMk cId="1140600761" sldId="256"/>
            <ac:spMk id="27" creationId="{6A152CB9-904F-4F32-AEAD-6D41B9BE9B98}"/>
          </ac:spMkLst>
        </pc:spChg>
        <pc:spChg chg="add mod topLvl">
          <ac:chgData name="Matthew Sievert" userId="10858b4d490cb69c" providerId="LiveId" clId="{0DC74D67-3953-4817-B9FC-650602BDAB82}" dt="2018-10-12T18:33:21.136" v="186" actId="164"/>
          <ac:spMkLst>
            <pc:docMk/>
            <pc:sldMk cId="1140600761" sldId="256"/>
            <ac:spMk id="28" creationId="{8C611663-2AA1-45F4-B259-FE2F3ADBB8DD}"/>
          </ac:spMkLst>
        </pc:spChg>
        <pc:spChg chg="add mod topLvl">
          <ac:chgData name="Matthew Sievert" userId="10858b4d490cb69c" providerId="LiveId" clId="{0DC74D67-3953-4817-B9FC-650602BDAB82}" dt="2018-10-12T18:33:21.136" v="186" actId="164"/>
          <ac:spMkLst>
            <pc:docMk/>
            <pc:sldMk cId="1140600761" sldId="256"/>
            <ac:spMk id="29" creationId="{2938A9C7-135C-46CC-8A8F-7B69F0C3B78B}"/>
          </ac:spMkLst>
        </pc:spChg>
        <pc:spChg chg="mod">
          <ac:chgData name="Matthew Sievert" userId="10858b4d490cb69c" providerId="LiveId" clId="{0DC74D67-3953-4817-B9FC-650602BDAB82}" dt="2018-10-12T18:42:04.619" v="311" actId="2711"/>
          <ac:spMkLst>
            <pc:docMk/>
            <pc:sldMk cId="1140600761" sldId="256"/>
            <ac:spMk id="50" creationId="{0E9B562C-DE6E-4C05-B0C7-03E37281DB95}"/>
          </ac:spMkLst>
        </pc:spChg>
        <pc:spChg chg="mod">
          <ac:chgData name="Matthew Sievert" userId="10858b4d490cb69c" providerId="LiveId" clId="{0DC74D67-3953-4817-B9FC-650602BDAB82}" dt="2018-10-12T18:42:04.619" v="311" actId="2711"/>
          <ac:spMkLst>
            <pc:docMk/>
            <pc:sldMk cId="1140600761" sldId="256"/>
            <ac:spMk id="52" creationId="{DAC0A25F-AAF6-4A39-A61F-CFD476A118D5}"/>
          </ac:spMkLst>
        </pc:spChg>
        <pc:spChg chg="mod">
          <ac:chgData name="Matthew Sievert" userId="10858b4d490cb69c" providerId="LiveId" clId="{0DC74D67-3953-4817-B9FC-650602BDAB82}" dt="2018-10-12T18:42:04.619" v="311" actId="2711"/>
          <ac:spMkLst>
            <pc:docMk/>
            <pc:sldMk cId="1140600761" sldId="256"/>
            <ac:spMk id="54" creationId="{52C14366-B302-4445-AE1C-C059E9FDBF68}"/>
          </ac:spMkLst>
        </pc:spChg>
        <pc:spChg chg="mod">
          <ac:chgData name="Matthew Sievert" userId="10858b4d490cb69c" providerId="LiveId" clId="{0DC74D67-3953-4817-B9FC-650602BDAB82}" dt="2018-10-12T18:42:04.619" v="311" actId="2711"/>
          <ac:spMkLst>
            <pc:docMk/>
            <pc:sldMk cId="1140600761" sldId="256"/>
            <ac:spMk id="57" creationId="{2A081BF4-CE03-44D0-A2AF-AC2745CA6D8F}"/>
          </ac:spMkLst>
        </pc:spChg>
        <pc:spChg chg="mod">
          <ac:chgData name="Matthew Sievert" userId="10858b4d490cb69c" providerId="LiveId" clId="{0DC74D67-3953-4817-B9FC-650602BDAB82}" dt="2018-10-12T18:42:04.619" v="311" actId="2711"/>
          <ac:spMkLst>
            <pc:docMk/>
            <pc:sldMk cId="1140600761" sldId="256"/>
            <ac:spMk id="58" creationId="{82ADC8A0-8FE0-4A9D-8CAA-3BE2DA87AD2C}"/>
          </ac:spMkLst>
        </pc:spChg>
        <pc:spChg chg="mod">
          <ac:chgData name="Matthew Sievert" userId="10858b4d490cb69c" providerId="LiveId" clId="{0DC74D67-3953-4817-B9FC-650602BDAB82}" dt="2018-10-12T18:42:04.619" v="311" actId="2711"/>
          <ac:spMkLst>
            <pc:docMk/>
            <pc:sldMk cId="1140600761" sldId="256"/>
            <ac:spMk id="60" creationId="{8A99E70E-20F0-4FA9-8614-03340022DF47}"/>
          </ac:spMkLst>
        </pc:spChg>
        <pc:spChg chg="add mod">
          <ac:chgData name="Matthew Sievert" userId="10858b4d490cb69c" providerId="LiveId" clId="{0DC74D67-3953-4817-B9FC-650602BDAB82}" dt="2018-10-12T18:40:13.443" v="295" actId="207"/>
          <ac:spMkLst>
            <pc:docMk/>
            <pc:sldMk cId="1140600761" sldId="256"/>
            <ac:spMk id="62" creationId="{C0CAFA33-FDC7-40EF-BDFF-1B6D68FBE06B}"/>
          </ac:spMkLst>
        </pc:spChg>
        <pc:spChg chg="add mod">
          <ac:chgData name="Matthew Sievert" userId="10858b4d490cb69c" providerId="LiveId" clId="{0DC74D67-3953-4817-B9FC-650602BDAB82}" dt="2018-10-12T18:40:13.443" v="295" actId="207"/>
          <ac:spMkLst>
            <pc:docMk/>
            <pc:sldMk cId="1140600761" sldId="256"/>
            <ac:spMk id="63" creationId="{35F24B61-BF87-48AF-A9A1-E196199E7750}"/>
          </ac:spMkLst>
        </pc:spChg>
        <pc:spChg chg="add mod">
          <ac:chgData name="Matthew Sievert" userId="10858b4d490cb69c" providerId="LiveId" clId="{0DC74D67-3953-4817-B9FC-650602BDAB82}" dt="2018-10-12T18:40:13.443" v="295" actId="207"/>
          <ac:spMkLst>
            <pc:docMk/>
            <pc:sldMk cId="1140600761" sldId="256"/>
            <ac:spMk id="64" creationId="{21BD0F0F-7E3C-4017-97DD-4BA85E367B26}"/>
          </ac:spMkLst>
        </pc:spChg>
        <pc:spChg chg="add del mod">
          <ac:chgData name="Matthew Sievert" userId="10858b4d490cb69c" providerId="LiveId" clId="{0DC74D67-3953-4817-B9FC-650602BDAB82}" dt="2018-10-12T18:40:48.357" v="301" actId="478"/>
          <ac:spMkLst>
            <pc:docMk/>
            <pc:sldMk cId="1140600761" sldId="256"/>
            <ac:spMk id="65" creationId="{A7BF35F6-C9A0-4A37-B11B-C1D66B8F65F6}"/>
          </ac:spMkLst>
        </pc:spChg>
        <pc:spChg chg="add mod">
          <ac:chgData name="Matthew Sievert" userId="10858b4d490cb69c" providerId="LiveId" clId="{0DC74D67-3953-4817-B9FC-650602BDAB82}" dt="2018-10-12T18:45:16.962" v="356" actId="164"/>
          <ac:spMkLst>
            <pc:docMk/>
            <pc:sldMk cId="1140600761" sldId="256"/>
            <ac:spMk id="66" creationId="{40DD26ED-A0FD-43F6-92EA-F4B7BF2F9DCE}"/>
          </ac:spMkLst>
        </pc:spChg>
        <pc:spChg chg="add mod">
          <ac:chgData name="Matthew Sievert" userId="10858b4d490cb69c" providerId="LiveId" clId="{0DC74D67-3953-4817-B9FC-650602BDAB82}" dt="2018-10-12T18:45:16.962" v="356" actId="164"/>
          <ac:spMkLst>
            <pc:docMk/>
            <pc:sldMk cId="1140600761" sldId="256"/>
            <ac:spMk id="67" creationId="{0190CBF6-2BF5-4C21-94FD-E1A78EE55BA1}"/>
          </ac:spMkLst>
        </pc:spChg>
        <pc:spChg chg="add mod">
          <ac:chgData name="Matthew Sievert" userId="10858b4d490cb69c" providerId="LiveId" clId="{0DC74D67-3953-4817-B9FC-650602BDAB82}" dt="2018-10-12T18:45:16.962" v="356" actId="164"/>
          <ac:spMkLst>
            <pc:docMk/>
            <pc:sldMk cId="1140600761" sldId="256"/>
            <ac:spMk id="68" creationId="{4086AAB9-924D-495B-B6C9-49C95055C6E9}"/>
          </ac:spMkLst>
        </pc:spChg>
        <pc:spChg chg="add mod topLvl">
          <ac:chgData name="Matthew Sievert" userId="10858b4d490cb69c" providerId="LiveId" clId="{0DC74D67-3953-4817-B9FC-650602BDAB82}" dt="2018-10-12T18:49:58.915" v="440" actId="164"/>
          <ac:spMkLst>
            <pc:docMk/>
            <pc:sldMk cId="1140600761" sldId="256"/>
            <ac:spMk id="70" creationId="{4FEA4FA7-97E3-4635-A4FA-7158BE7BBC59}"/>
          </ac:spMkLst>
        </pc:spChg>
        <pc:spChg chg="add mod">
          <ac:chgData name="Matthew Sievert" userId="10858b4d490cb69c" providerId="LiveId" clId="{0DC74D67-3953-4817-B9FC-650602BDAB82}" dt="2018-10-12T18:51:06.125" v="456" actId="1076"/>
          <ac:spMkLst>
            <pc:docMk/>
            <pc:sldMk cId="1140600761" sldId="256"/>
            <ac:spMk id="73" creationId="{9162EA23-2E82-4E9C-9FE1-965055E27245}"/>
          </ac:spMkLst>
        </pc:spChg>
        <pc:spChg chg="add del mod">
          <ac:chgData name="Matthew Sievert" userId="10858b4d490cb69c" providerId="LiveId" clId="{0DC74D67-3953-4817-B9FC-650602BDAB82}" dt="2018-10-12T18:50:21.760" v="445" actId="478"/>
          <ac:spMkLst>
            <pc:docMk/>
            <pc:sldMk cId="1140600761" sldId="256"/>
            <ac:spMk id="74" creationId="{278A58D6-8E87-4936-8D3F-143F6D314867}"/>
          </ac:spMkLst>
        </pc:spChg>
        <pc:spChg chg="add mod">
          <ac:chgData name="Matthew Sievert" userId="10858b4d490cb69c" providerId="LiveId" clId="{0DC74D67-3953-4817-B9FC-650602BDAB82}" dt="2018-10-12T18:51:06.125" v="456" actId="1076"/>
          <ac:spMkLst>
            <pc:docMk/>
            <pc:sldMk cId="1140600761" sldId="256"/>
            <ac:spMk id="76" creationId="{6008C6C9-2B4E-4C09-9FA5-669E22ABEE15}"/>
          </ac:spMkLst>
        </pc:spChg>
        <pc:grpChg chg="add del mod">
          <ac:chgData name="Matthew Sievert" userId="10858b4d490cb69c" providerId="LiveId" clId="{0DC74D67-3953-4817-B9FC-650602BDAB82}" dt="2018-10-12T18:29:40.005" v="154" actId="165"/>
          <ac:grpSpMkLst>
            <pc:docMk/>
            <pc:sldMk cId="1140600761" sldId="256"/>
            <ac:grpSpMk id="30" creationId="{19476078-6126-4F06-9181-B075AC4AB4CD}"/>
          </ac:grpSpMkLst>
        </pc:grpChg>
        <pc:grpChg chg="add del mod">
          <ac:chgData name="Matthew Sievert" userId="10858b4d490cb69c" providerId="LiveId" clId="{0DC74D67-3953-4817-B9FC-650602BDAB82}" dt="2018-10-12T18:29:40.005" v="154" actId="165"/>
          <ac:grpSpMkLst>
            <pc:docMk/>
            <pc:sldMk cId="1140600761" sldId="256"/>
            <ac:grpSpMk id="31" creationId="{2E5128DE-38C9-4092-836E-565C600A43AC}"/>
          </ac:grpSpMkLst>
        </pc:grpChg>
        <pc:grpChg chg="add del mod">
          <ac:chgData name="Matthew Sievert" userId="10858b4d490cb69c" providerId="LiveId" clId="{0DC74D67-3953-4817-B9FC-650602BDAB82}" dt="2018-10-12T18:29:40.005" v="154" actId="165"/>
          <ac:grpSpMkLst>
            <pc:docMk/>
            <pc:sldMk cId="1140600761" sldId="256"/>
            <ac:grpSpMk id="32" creationId="{7D23A4B2-F950-479A-92ED-66CEF997B8E5}"/>
          </ac:grpSpMkLst>
        </pc:grpChg>
        <pc:grpChg chg="add del mod">
          <ac:chgData name="Matthew Sievert" userId="10858b4d490cb69c" providerId="LiveId" clId="{0DC74D67-3953-4817-B9FC-650602BDAB82}" dt="2018-10-12T18:29:40.005" v="154" actId="165"/>
          <ac:grpSpMkLst>
            <pc:docMk/>
            <pc:sldMk cId="1140600761" sldId="256"/>
            <ac:grpSpMk id="33" creationId="{7F44A36A-B66C-449D-964D-271ABF6BD804}"/>
          </ac:grpSpMkLst>
        </pc:grpChg>
        <pc:grpChg chg="add del mod">
          <ac:chgData name="Matthew Sievert" userId="10858b4d490cb69c" providerId="LiveId" clId="{0DC74D67-3953-4817-B9FC-650602BDAB82}" dt="2018-10-12T18:29:40.005" v="154" actId="165"/>
          <ac:grpSpMkLst>
            <pc:docMk/>
            <pc:sldMk cId="1140600761" sldId="256"/>
            <ac:grpSpMk id="34" creationId="{9A2B12FE-FF60-4F79-B481-89DD0BE64163}"/>
          </ac:grpSpMkLst>
        </pc:grpChg>
        <pc:grpChg chg="add del mod">
          <ac:chgData name="Matthew Sievert" userId="10858b4d490cb69c" providerId="LiveId" clId="{0DC74D67-3953-4817-B9FC-650602BDAB82}" dt="2018-10-12T18:29:40.005" v="154" actId="165"/>
          <ac:grpSpMkLst>
            <pc:docMk/>
            <pc:sldMk cId="1140600761" sldId="256"/>
            <ac:grpSpMk id="35" creationId="{6F90D369-CEB4-4EB4-A557-6308C65102E5}"/>
          </ac:grpSpMkLst>
        </pc:grpChg>
        <pc:grpChg chg="add mod">
          <ac:chgData name="Matthew Sievert" userId="10858b4d490cb69c" providerId="LiveId" clId="{0DC74D67-3953-4817-B9FC-650602BDAB82}" dt="2018-10-12T18:29:35.990" v="153" actId="164"/>
          <ac:grpSpMkLst>
            <pc:docMk/>
            <pc:sldMk cId="1140600761" sldId="256"/>
            <ac:grpSpMk id="36" creationId="{64C97699-63E8-4C36-AF9A-5D1AE8A45479}"/>
          </ac:grpSpMkLst>
        </pc:grpChg>
        <pc:grpChg chg="add del mod">
          <ac:chgData name="Matthew Sievert" userId="10858b4d490cb69c" providerId="LiveId" clId="{0DC74D67-3953-4817-B9FC-650602BDAB82}" dt="2018-10-12T18:35:01.893" v="197" actId="478"/>
          <ac:grpSpMkLst>
            <pc:docMk/>
            <pc:sldMk cId="1140600761" sldId="256"/>
            <ac:grpSpMk id="37" creationId="{7A500BC9-60C7-45C0-A1E9-5A84C4886638}"/>
          </ac:grpSpMkLst>
        </pc:grpChg>
        <pc:grpChg chg="add del mod">
          <ac:chgData name="Matthew Sievert" userId="10858b4d490cb69c" providerId="LiveId" clId="{0DC74D67-3953-4817-B9FC-650602BDAB82}" dt="2018-10-12T18:35:01.893" v="197" actId="478"/>
          <ac:grpSpMkLst>
            <pc:docMk/>
            <pc:sldMk cId="1140600761" sldId="256"/>
            <ac:grpSpMk id="38" creationId="{022C6DA9-712E-4866-95A6-D7A52D273D09}"/>
          </ac:grpSpMkLst>
        </pc:grpChg>
        <pc:grpChg chg="add del mod">
          <ac:chgData name="Matthew Sievert" userId="10858b4d490cb69c" providerId="LiveId" clId="{0DC74D67-3953-4817-B9FC-650602BDAB82}" dt="2018-10-12T18:35:01.893" v="197" actId="478"/>
          <ac:grpSpMkLst>
            <pc:docMk/>
            <pc:sldMk cId="1140600761" sldId="256"/>
            <ac:grpSpMk id="39" creationId="{C2C18507-8E63-490B-AE98-174D38DF926E}"/>
          </ac:grpSpMkLst>
        </pc:grpChg>
        <pc:grpChg chg="add del mod">
          <ac:chgData name="Matthew Sievert" userId="10858b4d490cb69c" providerId="LiveId" clId="{0DC74D67-3953-4817-B9FC-650602BDAB82}" dt="2018-10-12T18:35:01.893" v="197" actId="478"/>
          <ac:grpSpMkLst>
            <pc:docMk/>
            <pc:sldMk cId="1140600761" sldId="256"/>
            <ac:grpSpMk id="40" creationId="{22739711-52F7-42E6-8172-BD300EC1440D}"/>
          </ac:grpSpMkLst>
        </pc:grpChg>
        <pc:grpChg chg="add del mod">
          <ac:chgData name="Matthew Sievert" userId="10858b4d490cb69c" providerId="LiveId" clId="{0DC74D67-3953-4817-B9FC-650602BDAB82}" dt="2018-10-12T18:35:01.893" v="197" actId="478"/>
          <ac:grpSpMkLst>
            <pc:docMk/>
            <pc:sldMk cId="1140600761" sldId="256"/>
            <ac:grpSpMk id="41" creationId="{33C85D3D-372E-4A1E-AF24-782B42B39BAA}"/>
          </ac:grpSpMkLst>
        </pc:grpChg>
        <pc:grpChg chg="add del mod">
          <ac:chgData name="Matthew Sievert" userId="10858b4d490cb69c" providerId="LiveId" clId="{0DC74D67-3953-4817-B9FC-650602BDAB82}" dt="2018-10-12T18:35:01.893" v="197" actId="478"/>
          <ac:grpSpMkLst>
            <pc:docMk/>
            <pc:sldMk cId="1140600761" sldId="256"/>
            <ac:grpSpMk id="42" creationId="{442F80D5-1FD6-4BD6-B370-288BA45FEBD1}"/>
          </ac:grpSpMkLst>
        </pc:grpChg>
        <pc:grpChg chg="add del mod">
          <ac:chgData name="Matthew Sievert" userId="10858b4d490cb69c" providerId="LiveId" clId="{0DC74D67-3953-4817-B9FC-650602BDAB82}" dt="2018-10-12T18:51:21.982" v="457" actId="478"/>
          <ac:grpSpMkLst>
            <pc:docMk/>
            <pc:sldMk cId="1140600761" sldId="256"/>
            <ac:grpSpMk id="43" creationId="{EABEC655-EB2F-4866-A7B7-CE571BD479B6}"/>
          </ac:grpSpMkLst>
        </pc:grpChg>
        <pc:grpChg chg="add mod">
          <ac:chgData name="Matthew Sievert" userId="10858b4d490cb69c" providerId="LiveId" clId="{0DC74D67-3953-4817-B9FC-650602BDAB82}" dt="2018-10-12T18:49:01.476" v="435" actId="1076"/>
          <ac:grpSpMkLst>
            <pc:docMk/>
            <pc:sldMk cId="1140600761" sldId="256"/>
            <ac:grpSpMk id="69" creationId="{7118FFEA-2A51-457B-B603-67D7B2810E83}"/>
          </ac:grpSpMkLst>
        </pc:grpChg>
        <pc:grpChg chg="add del mod">
          <ac:chgData name="Matthew Sievert" userId="10858b4d490cb69c" providerId="LiveId" clId="{0DC74D67-3953-4817-B9FC-650602BDAB82}" dt="2018-10-12T18:49:49.039" v="438" actId="165"/>
          <ac:grpSpMkLst>
            <pc:docMk/>
            <pc:sldMk cId="1140600761" sldId="256"/>
            <ac:grpSpMk id="71" creationId="{8DEA8BBB-DDD9-4947-AEE1-9F55EB89F8AB}"/>
          </ac:grpSpMkLst>
        </pc:grpChg>
        <pc:grpChg chg="add mod">
          <ac:chgData name="Matthew Sievert" userId="10858b4d490cb69c" providerId="LiveId" clId="{0DC74D67-3953-4817-B9FC-650602BDAB82}" dt="2018-10-12T18:51:01.204" v="455" actId="1076"/>
          <ac:grpSpMkLst>
            <pc:docMk/>
            <pc:sldMk cId="1140600761" sldId="256"/>
            <ac:grpSpMk id="72" creationId="{D504367B-F400-4369-87C9-02643C2667EF}"/>
          </ac:grpSpMkLst>
        </pc:grpChg>
        <pc:picChg chg="add del mod">
          <ac:chgData name="Matthew Sievert" userId="10858b4d490cb69c" providerId="LiveId" clId="{0DC74D67-3953-4817-B9FC-650602BDAB82}" dt="2018-10-12T18:16:08.159" v="27" actId="478"/>
          <ac:picMkLst>
            <pc:docMk/>
            <pc:sldMk cId="1140600761" sldId="256"/>
            <ac:picMk id="6" creationId="{F0CC4E36-A92B-4B8E-ACFB-CC28D0E3A71E}"/>
          </ac:picMkLst>
        </pc:picChg>
        <pc:picChg chg="add del mod modCrop">
          <ac:chgData name="Matthew Sievert" userId="10858b4d490cb69c" providerId="LiveId" clId="{0DC74D67-3953-4817-B9FC-650602BDAB82}" dt="2018-10-12T18:18:14.512" v="43" actId="478"/>
          <ac:picMkLst>
            <pc:docMk/>
            <pc:sldMk cId="1140600761" sldId="256"/>
            <ac:picMk id="13" creationId="{6CDAFDC6-3050-4BB0-9953-6907A179BCAD}"/>
          </ac:picMkLst>
        </pc:picChg>
        <pc:picChg chg="add del mod modCrop">
          <ac:chgData name="Matthew Sievert" userId="10858b4d490cb69c" providerId="LiveId" clId="{0DC74D67-3953-4817-B9FC-650602BDAB82}" dt="2018-10-12T18:20:30.954" v="65" actId="478"/>
          <ac:picMkLst>
            <pc:docMk/>
            <pc:sldMk cId="1140600761" sldId="256"/>
            <ac:picMk id="16" creationId="{DB61F920-B187-455B-82E7-E86F55C07684}"/>
          </ac:picMkLst>
        </pc:picChg>
        <pc:picChg chg="add mod topLvl modCrop">
          <ac:chgData name="Matthew Sievert" userId="10858b4d490cb69c" providerId="LiveId" clId="{0DC74D67-3953-4817-B9FC-650602BDAB82}" dt="2018-10-12T18:49:58.915" v="440" actId="164"/>
          <ac:picMkLst>
            <pc:docMk/>
            <pc:sldMk cId="1140600761" sldId="256"/>
            <ac:picMk id="1026" creationId="{A57C4630-1CA5-4A5D-84F5-06A330C11672}"/>
          </ac:picMkLst>
        </pc:picChg>
      </pc:sldChg>
      <pc:sldChg chg="addSp delSp modSp add">
        <pc:chgData name="Matthew Sievert" userId="10858b4d490cb69c" providerId="LiveId" clId="{0DC74D67-3953-4817-B9FC-650602BDAB82}" dt="2018-11-02T16:50:38.109" v="655" actId="164"/>
        <pc:sldMkLst>
          <pc:docMk/>
          <pc:sldMk cId="1518831804" sldId="257"/>
        </pc:sldMkLst>
        <pc:spChg chg="add mod">
          <ac:chgData name="Matthew Sievert" userId="10858b4d490cb69c" providerId="LiveId" clId="{0DC74D67-3953-4817-B9FC-650602BDAB82}" dt="2018-11-02T16:50:38.109" v="655" actId="164"/>
          <ac:spMkLst>
            <pc:docMk/>
            <pc:sldMk cId="1518831804" sldId="257"/>
            <ac:spMk id="2" creationId="{D9BC6832-5BC6-4D31-8341-BE52ECF2C1FF}"/>
          </ac:spMkLst>
        </pc:spChg>
        <pc:spChg chg="add mod">
          <ac:chgData name="Matthew Sievert" userId="10858b4d490cb69c" providerId="LiveId" clId="{0DC74D67-3953-4817-B9FC-650602BDAB82}" dt="2018-10-12T19:01:05.019" v="577" actId="1076"/>
          <ac:spMkLst>
            <pc:docMk/>
            <pc:sldMk cId="1518831804" sldId="257"/>
            <ac:spMk id="3" creationId="{2054E2C1-AAA7-4602-AFC7-825834903EC4}"/>
          </ac:spMkLst>
        </pc:spChg>
        <pc:spChg chg="del mod topLvl">
          <ac:chgData name="Matthew Sievert" userId="10858b4d490cb69c" providerId="LiveId" clId="{0DC74D67-3953-4817-B9FC-650602BDAB82}" dt="2018-10-12T19:00:28.526" v="566" actId="478"/>
          <ac:spMkLst>
            <pc:docMk/>
            <pc:sldMk cId="1518831804" sldId="257"/>
            <ac:spMk id="8" creationId="{0FC93335-0A29-4C9F-83C5-8258D2160082}"/>
          </ac:spMkLst>
        </pc:spChg>
        <pc:spChg chg="add del">
          <ac:chgData name="Matthew Sievert" userId="10858b4d490cb69c" providerId="LiveId" clId="{0DC74D67-3953-4817-B9FC-650602BDAB82}" dt="2018-11-02T16:47:44.807" v="599"/>
          <ac:spMkLst>
            <pc:docMk/>
            <pc:sldMk cId="1518831804" sldId="257"/>
            <ac:spMk id="11" creationId="{A8BD9756-B91A-4BD9-8F02-45ABDB2D20A9}"/>
          </ac:spMkLst>
        </pc:spChg>
        <pc:spChg chg="add del">
          <ac:chgData name="Matthew Sievert" userId="10858b4d490cb69c" providerId="LiveId" clId="{0DC74D67-3953-4817-B9FC-650602BDAB82}" dt="2018-11-02T16:47:44.807" v="599"/>
          <ac:spMkLst>
            <pc:docMk/>
            <pc:sldMk cId="1518831804" sldId="257"/>
            <ac:spMk id="12" creationId="{9E45A59B-555E-4AF6-B054-EC3C9B9DDF15}"/>
          </ac:spMkLst>
        </pc:spChg>
        <pc:spChg chg="add del">
          <ac:chgData name="Matthew Sievert" userId="10858b4d490cb69c" providerId="LiveId" clId="{0DC74D67-3953-4817-B9FC-650602BDAB82}" dt="2018-11-02T16:47:44.807" v="599"/>
          <ac:spMkLst>
            <pc:docMk/>
            <pc:sldMk cId="1518831804" sldId="257"/>
            <ac:spMk id="14" creationId="{05025CF6-17A1-4E1D-A786-40DD99BE1C51}"/>
          </ac:spMkLst>
        </pc:spChg>
        <pc:spChg chg="add del">
          <ac:chgData name="Matthew Sievert" userId="10858b4d490cb69c" providerId="LiveId" clId="{0DC74D67-3953-4817-B9FC-650602BDAB82}" dt="2018-11-02T16:47:44.807" v="599"/>
          <ac:spMkLst>
            <pc:docMk/>
            <pc:sldMk cId="1518831804" sldId="257"/>
            <ac:spMk id="15" creationId="{B8997168-46E3-4024-BF51-B07702E6B214}"/>
          </ac:spMkLst>
        </pc:spChg>
        <pc:spChg chg="del mod topLvl">
          <ac:chgData name="Matthew Sievert" userId="10858b4d490cb69c" providerId="LiveId" clId="{0DC74D67-3953-4817-B9FC-650602BDAB82}" dt="2018-10-12T19:00:28.526" v="566" actId="478"/>
          <ac:spMkLst>
            <pc:docMk/>
            <pc:sldMk cId="1518831804" sldId="257"/>
            <ac:spMk id="17" creationId="{D581DB65-4BC1-4630-A2DD-3FEF2BED9681}"/>
          </ac:spMkLst>
        </pc:spChg>
        <pc:spChg chg="del">
          <ac:chgData name="Matthew Sievert" userId="10858b4d490cb69c" providerId="LiveId" clId="{0DC74D67-3953-4817-B9FC-650602BDAB82}" dt="2018-10-12T18:34:17.473" v="193" actId="478"/>
          <ac:spMkLst>
            <pc:docMk/>
            <pc:sldMk cId="1518831804" sldId="257"/>
            <ac:spMk id="19" creationId="{56315797-0484-41D6-802A-A63A27EFFA2C}"/>
          </ac:spMkLst>
        </pc:spChg>
        <pc:spChg chg="del mod topLvl">
          <ac:chgData name="Matthew Sievert" userId="10858b4d490cb69c" providerId="LiveId" clId="{0DC74D67-3953-4817-B9FC-650602BDAB82}" dt="2018-10-12T19:00:28.526" v="566" actId="478"/>
          <ac:spMkLst>
            <pc:docMk/>
            <pc:sldMk cId="1518831804" sldId="257"/>
            <ac:spMk id="20" creationId="{15EA1B11-27FD-448B-BE8B-01DD48A6B40F}"/>
          </ac:spMkLst>
        </pc:spChg>
        <pc:spChg chg="mod topLvl">
          <ac:chgData name="Matthew Sievert" userId="10858b4d490cb69c" providerId="LiveId" clId="{0DC74D67-3953-4817-B9FC-650602BDAB82}" dt="2018-10-12T19:00:54.669" v="573" actId="164"/>
          <ac:spMkLst>
            <pc:docMk/>
            <pc:sldMk cId="1518831804" sldId="257"/>
            <ac:spMk id="21" creationId="{1FF3B39B-D69C-45FE-9BFE-4CE3E092B8A9}"/>
          </ac:spMkLst>
        </pc:spChg>
        <pc:spChg chg="mod topLvl">
          <ac:chgData name="Matthew Sievert" userId="10858b4d490cb69c" providerId="LiveId" clId="{0DC74D67-3953-4817-B9FC-650602BDAB82}" dt="2018-10-12T19:00:54.669" v="573" actId="164"/>
          <ac:spMkLst>
            <pc:docMk/>
            <pc:sldMk cId="1518831804" sldId="257"/>
            <ac:spMk id="22" creationId="{EE140C2E-2488-480E-A389-1A90A56E583A}"/>
          </ac:spMkLst>
        </pc:spChg>
        <pc:spChg chg="mod topLvl">
          <ac:chgData name="Matthew Sievert" userId="10858b4d490cb69c" providerId="LiveId" clId="{0DC74D67-3953-4817-B9FC-650602BDAB82}" dt="2018-10-12T19:00:54.669" v="573" actId="164"/>
          <ac:spMkLst>
            <pc:docMk/>
            <pc:sldMk cId="1518831804" sldId="257"/>
            <ac:spMk id="23" creationId="{FA616BCC-4F75-4B27-909E-EF80B33190AF}"/>
          </ac:spMkLst>
        </pc:spChg>
        <pc:spChg chg="del mod topLvl">
          <ac:chgData name="Matthew Sievert" userId="10858b4d490cb69c" providerId="LiveId" clId="{0DC74D67-3953-4817-B9FC-650602BDAB82}" dt="2018-10-12T19:00:28.526" v="566" actId="478"/>
          <ac:spMkLst>
            <pc:docMk/>
            <pc:sldMk cId="1518831804" sldId="257"/>
            <ac:spMk id="24" creationId="{0818EAF8-475C-4E33-89CF-DE7E7EA85D8A}"/>
          </ac:spMkLst>
        </pc:spChg>
        <pc:spChg chg="mod topLvl">
          <ac:chgData name="Matthew Sievert" userId="10858b4d490cb69c" providerId="LiveId" clId="{0DC74D67-3953-4817-B9FC-650602BDAB82}" dt="2018-10-12T19:00:54.669" v="573" actId="164"/>
          <ac:spMkLst>
            <pc:docMk/>
            <pc:sldMk cId="1518831804" sldId="257"/>
            <ac:spMk id="25" creationId="{FAD6DD87-CE51-491B-9D57-56D3834EA159}"/>
          </ac:spMkLst>
        </pc:spChg>
        <pc:spChg chg="del mod topLvl">
          <ac:chgData name="Matthew Sievert" userId="10858b4d490cb69c" providerId="LiveId" clId="{0DC74D67-3953-4817-B9FC-650602BDAB82}" dt="2018-10-12T19:00:28.526" v="566" actId="478"/>
          <ac:spMkLst>
            <pc:docMk/>
            <pc:sldMk cId="1518831804" sldId="257"/>
            <ac:spMk id="26" creationId="{4A3E75E1-D70E-4997-B075-26F6FCEDBEDB}"/>
          </ac:spMkLst>
        </pc:spChg>
        <pc:spChg chg="mod topLvl">
          <ac:chgData name="Matthew Sievert" userId="10858b4d490cb69c" providerId="LiveId" clId="{0DC74D67-3953-4817-B9FC-650602BDAB82}" dt="2018-10-12T19:00:54.669" v="573" actId="164"/>
          <ac:spMkLst>
            <pc:docMk/>
            <pc:sldMk cId="1518831804" sldId="257"/>
            <ac:spMk id="27" creationId="{6A152CB9-904F-4F32-AEAD-6D41B9BE9B98}"/>
          </ac:spMkLst>
        </pc:spChg>
        <pc:spChg chg="del mod topLvl">
          <ac:chgData name="Matthew Sievert" userId="10858b4d490cb69c" providerId="LiveId" clId="{0DC74D67-3953-4817-B9FC-650602BDAB82}" dt="2018-10-12T19:00:28.526" v="566" actId="478"/>
          <ac:spMkLst>
            <pc:docMk/>
            <pc:sldMk cId="1518831804" sldId="257"/>
            <ac:spMk id="28" creationId="{8C611663-2AA1-45F4-B259-FE2F3ADBB8DD}"/>
          </ac:spMkLst>
        </pc:spChg>
        <pc:spChg chg="mod topLvl">
          <ac:chgData name="Matthew Sievert" userId="10858b4d490cb69c" providerId="LiveId" clId="{0DC74D67-3953-4817-B9FC-650602BDAB82}" dt="2018-10-12T19:00:54.669" v="573" actId="164"/>
          <ac:spMkLst>
            <pc:docMk/>
            <pc:sldMk cId="1518831804" sldId="257"/>
            <ac:spMk id="29" creationId="{2938A9C7-135C-46CC-8A8F-7B69F0C3B78B}"/>
          </ac:spMkLst>
        </pc:spChg>
        <pc:spChg chg="add mod">
          <ac:chgData name="Matthew Sievert" userId="10858b4d490cb69c" providerId="LiveId" clId="{0DC74D67-3953-4817-B9FC-650602BDAB82}" dt="2018-11-02T16:50:38.109" v="655" actId="164"/>
          <ac:spMkLst>
            <pc:docMk/>
            <pc:sldMk cId="1518831804" sldId="257"/>
            <ac:spMk id="54" creationId="{D7099DB0-A049-4E84-BAD3-D8C1A238CE0C}"/>
          </ac:spMkLst>
        </pc:spChg>
        <pc:spChg chg="add mod">
          <ac:chgData name="Matthew Sievert" userId="10858b4d490cb69c" providerId="LiveId" clId="{0DC74D67-3953-4817-B9FC-650602BDAB82}" dt="2018-11-02T16:50:38.109" v="655" actId="164"/>
          <ac:spMkLst>
            <pc:docMk/>
            <pc:sldMk cId="1518831804" sldId="257"/>
            <ac:spMk id="55" creationId="{94BCAEE6-2BE5-479C-9BDF-26D8865F723D}"/>
          </ac:spMkLst>
        </pc:spChg>
        <pc:spChg chg="add mod">
          <ac:chgData name="Matthew Sievert" userId="10858b4d490cb69c" providerId="LiveId" clId="{0DC74D67-3953-4817-B9FC-650602BDAB82}" dt="2018-11-02T16:50:38.109" v="655" actId="164"/>
          <ac:spMkLst>
            <pc:docMk/>
            <pc:sldMk cId="1518831804" sldId="257"/>
            <ac:spMk id="56" creationId="{4C8C80CF-D404-452F-A48F-D89BDBAA4DC1}"/>
          </ac:spMkLst>
        </pc:spChg>
        <pc:spChg chg="add mod">
          <ac:chgData name="Matthew Sievert" userId="10858b4d490cb69c" providerId="LiveId" clId="{0DC74D67-3953-4817-B9FC-650602BDAB82}" dt="2018-11-02T16:50:38.109" v="655" actId="164"/>
          <ac:spMkLst>
            <pc:docMk/>
            <pc:sldMk cId="1518831804" sldId="257"/>
            <ac:spMk id="57" creationId="{CC26CF8B-ECDE-4832-B263-4BF365DED45E}"/>
          </ac:spMkLst>
        </pc:spChg>
        <pc:spChg chg="add mod">
          <ac:chgData name="Matthew Sievert" userId="10858b4d490cb69c" providerId="LiveId" clId="{0DC74D67-3953-4817-B9FC-650602BDAB82}" dt="2018-11-02T16:50:38.109" v="655" actId="164"/>
          <ac:spMkLst>
            <pc:docMk/>
            <pc:sldMk cId="1518831804" sldId="257"/>
            <ac:spMk id="58" creationId="{5DF3CA34-BB0C-4BCB-8A73-98F106DB4BED}"/>
          </ac:spMkLst>
        </pc:spChg>
        <pc:grpChg chg="add del mod">
          <ac:chgData name="Matthew Sievert" userId="10858b4d490cb69c" providerId="LiveId" clId="{0DC74D67-3953-4817-B9FC-650602BDAB82}" dt="2018-10-12T19:00:22.145" v="564" actId="165"/>
          <ac:grpSpMkLst>
            <pc:docMk/>
            <pc:sldMk cId="1518831804" sldId="257"/>
            <ac:grpSpMk id="2" creationId="{0B560861-BE80-48E2-BE94-0428353C7E41}"/>
          </ac:grpSpMkLst>
        </pc:grpChg>
        <pc:grpChg chg="add mod">
          <ac:chgData name="Matthew Sievert" userId="10858b4d490cb69c" providerId="LiveId" clId="{0DC74D67-3953-4817-B9FC-650602BDAB82}" dt="2018-11-02T16:50:38.109" v="655" actId="164"/>
          <ac:grpSpMkLst>
            <pc:docMk/>
            <pc:sldMk cId="1518831804" sldId="257"/>
            <ac:grpSpMk id="4" creationId="{0708AA69-1EBB-451C-814B-8293AB3FAD7D}"/>
          </ac:grpSpMkLst>
        </pc:grpChg>
        <pc:grpChg chg="add mod">
          <ac:chgData name="Matthew Sievert" userId="10858b4d490cb69c" providerId="LiveId" clId="{0DC74D67-3953-4817-B9FC-650602BDAB82}" dt="2018-11-02T16:50:38.109" v="655" actId="164"/>
          <ac:grpSpMkLst>
            <pc:docMk/>
            <pc:sldMk cId="1518831804" sldId="257"/>
            <ac:grpSpMk id="5" creationId="{5F0F5742-8C9C-4F5F-A289-61D1893C3810}"/>
          </ac:grpSpMkLst>
        </pc:grpChg>
        <pc:grpChg chg="add del">
          <ac:chgData name="Matthew Sievert" userId="10858b4d490cb69c" providerId="LiveId" clId="{0DC74D67-3953-4817-B9FC-650602BDAB82}" dt="2018-11-02T16:47:44.807" v="599"/>
          <ac:grpSpMkLst>
            <pc:docMk/>
            <pc:sldMk cId="1518831804" sldId="257"/>
            <ac:grpSpMk id="16" creationId="{69D4686E-60DC-4502-A773-9FBED02E9684}"/>
          </ac:grpSpMkLst>
        </pc:grpChg>
        <pc:grpChg chg="del mod topLvl">
          <ac:chgData name="Matthew Sievert" userId="10858b4d490cb69c" providerId="LiveId" clId="{0DC74D67-3953-4817-B9FC-650602BDAB82}" dt="2018-10-12T19:00:25.346" v="565" actId="165"/>
          <ac:grpSpMkLst>
            <pc:docMk/>
            <pc:sldMk cId="1518831804" sldId="257"/>
            <ac:grpSpMk id="37" creationId="{7A500BC9-60C7-45C0-A1E9-5A84C4886638}"/>
          </ac:grpSpMkLst>
        </pc:grpChg>
        <pc:grpChg chg="del mod topLvl">
          <ac:chgData name="Matthew Sievert" userId="10858b4d490cb69c" providerId="LiveId" clId="{0DC74D67-3953-4817-B9FC-650602BDAB82}" dt="2018-10-12T19:00:25.346" v="565" actId="165"/>
          <ac:grpSpMkLst>
            <pc:docMk/>
            <pc:sldMk cId="1518831804" sldId="257"/>
            <ac:grpSpMk id="38" creationId="{022C6DA9-712E-4866-95A6-D7A52D273D09}"/>
          </ac:grpSpMkLst>
        </pc:grpChg>
        <pc:grpChg chg="del mod topLvl">
          <ac:chgData name="Matthew Sievert" userId="10858b4d490cb69c" providerId="LiveId" clId="{0DC74D67-3953-4817-B9FC-650602BDAB82}" dt="2018-10-12T19:00:25.346" v="565" actId="165"/>
          <ac:grpSpMkLst>
            <pc:docMk/>
            <pc:sldMk cId="1518831804" sldId="257"/>
            <ac:grpSpMk id="39" creationId="{C2C18507-8E63-490B-AE98-174D38DF926E}"/>
          </ac:grpSpMkLst>
        </pc:grpChg>
        <pc:grpChg chg="del mod topLvl">
          <ac:chgData name="Matthew Sievert" userId="10858b4d490cb69c" providerId="LiveId" clId="{0DC74D67-3953-4817-B9FC-650602BDAB82}" dt="2018-10-12T19:00:25.346" v="565" actId="165"/>
          <ac:grpSpMkLst>
            <pc:docMk/>
            <pc:sldMk cId="1518831804" sldId="257"/>
            <ac:grpSpMk id="40" creationId="{22739711-52F7-42E6-8172-BD300EC1440D}"/>
          </ac:grpSpMkLst>
        </pc:grpChg>
        <pc:grpChg chg="del mod topLvl">
          <ac:chgData name="Matthew Sievert" userId="10858b4d490cb69c" providerId="LiveId" clId="{0DC74D67-3953-4817-B9FC-650602BDAB82}" dt="2018-10-12T19:00:25.346" v="565" actId="165"/>
          <ac:grpSpMkLst>
            <pc:docMk/>
            <pc:sldMk cId="1518831804" sldId="257"/>
            <ac:grpSpMk id="41" creationId="{33C85D3D-372E-4A1E-AF24-782B42B39BAA}"/>
          </ac:grpSpMkLst>
        </pc:grpChg>
        <pc:grpChg chg="del mod topLvl">
          <ac:chgData name="Matthew Sievert" userId="10858b4d490cb69c" providerId="LiveId" clId="{0DC74D67-3953-4817-B9FC-650602BDAB82}" dt="2018-10-12T19:00:25.346" v="565" actId="165"/>
          <ac:grpSpMkLst>
            <pc:docMk/>
            <pc:sldMk cId="1518831804" sldId="257"/>
            <ac:grpSpMk id="42" creationId="{442F80D5-1FD6-4BD6-B370-288BA45FEBD1}"/>
          </ac:grpSpMkLst>
        </pc:grpChg>
        <pc:grpChg chg="add del">
          <ac:chgData name="Matthew Sievert" userId="10858b4d490cb69c" providerId="LiveId" clId="{0DC74D67-3953-4817-B9FC-650602BDAB82}" dt="2018-11-02T16:47:44.807" v="599"/>
          <ac:grpSpMkLst>
            <pc:docMk/>
            <pc:sldMk cId="1518831804" sldId="257"/>
            <ac:grpSpMk id="46" creationId="{1A76DBBB-B5D2-4189-87F8-958EDAADB7C9}"/>
          </ac:grpSpMkLst>
        </pc:grpChg>
        <pc:picChg chg="add del">
          <ac:chgData name="Matthew Sievert" userId="10858b4d490cb69c" providerId="LiveId" clId="{0DC74D67-3953-4817-B9FC-650602BDAB82}" dt="2018-11-02T16:47:44.807" v="599"/>
          <ac:picMkLst>
            <pc:docMk/>
            <pc:sldMk cId="1518831804" sldId="257"/>
            <ac:picMk id="13" creationId="{35B8DC9E-8261-49F6-9216-DE69DB6AC1C0}"/>
          </ac:picMkLst>
        </pc:picChg>
        <pc:picChg chg="add del">
          <ac:chgData name="Matthew Sievert" userId="10858b4d490cb69c" providerId="LiveId" clId="{0DC74D67-3953-4817-B9FC-650602BDAB82}" dt="2018-11-02T16:47:44.807" v="599"/>
          <ac:picMkLst>
            <pc:docMk/>
            <pc:sldMk cId="1518831804" sldId="257"/>
            <ac:picMk id="53" creationId="{BE4E1491-B84B-4CC8-919D-D7A02C28B55E}"/>
          </ac:picMkLst>
        </pc:picChg>
      </pc:sldChg>
      <pc:sldChg chg="addSp delSp modSp add">
        <pc:chgData name="Matthew Sievert" userId="10858b4d490cb69c" providerId="LiveId" clId="{0DC74D67-3953-4817-B9FC-650602BDAB82}" dt="2018-10-12T18:57:15.299" v="563" actId="478"/>
        <pc:sldMkLst>
          <pc:docMk/>
          <pc:sldMk cId="3438621487" sldId="258"/>
        </pc:sldMkLst>
        <pc:spChg chg="add mod">
          <ac:chgData name="Matthew Sievert" userId="10858b4d490cb69c" providerId="LiveId" clId="{0DC74D67-3953-4817-B9FC-650602BDAB82}" dt="2018-10-12T18:57:11.596" v="562" actId="554"/>
          <ac:spMkLst>
            <pc:docMk/>
            <pc:sldMk cId="3438621487" sldId="258"/>
            <ac:spMk id="2" creationId="{13487848-D9F3-48B8-BC08-340C52C8F8D2}"/>
          </ac:spMkLst>
        </pc:spChg>
        <pc:spChg chg="add mod">
          <ac:chgData name="Matthew Sievert" userId="10858b4d490cb69c" providerId="LiveId" clId="{0DC74D67-3953-4817-B9FC-650602BDAB82}" dt="2018-10-12T18:57:08.163" v="561" actId="554"/>
          <ac:spMkLst>
            <pc:docMk/>
            <pc:sldMk cId="3438621487" sldId="258"/>
            <ac:spMk id="16" creationId="{1E0C3657-5E5E-4BD5-B031-A5E0E63EAF8D}"/>
          </ac:spMkLst>
        </pc:spChg>
        <pc:spChg chg="add del">
          <ac:chgData name="Matthew Sievert" userId="10858b4d490cb69c" providerId="LiveId" clId="{0DC74D67-3953-4817-B9FC-650602BDAB82}" dt="2018-10-12T18:54:53.085" v="527" actId="478"/>
          <ac:spMkLst>
            <pc:docMk/>
            <pc:sldMk cId="3438621487" sldId="258"/>
            <ac:spMk id="17" creationId="{239053D9-9C25-44CE-A725-FFF8A0144073}"/>
          </ac:spMkLst>
        </pc:spChg>
        <pc:spChg chg="add mod">
          <ac:chgData name="Matthew Sievert" userId="10858b4d490cb69c" providerId="LiveId" clId="{0DC74D67-3953-4817-B9FC-650602BDAB82}" dt="2018-10-12T18:57:11.596" v="562" actId="554"/>
          <ac:spMkLst>
            <pc:docMk/>
            <pc:sldMk cId="3438621487" sldId="258"/>
            <ac:spMk id="18" creationId="{48725B9C-FDA6-451D-AF41-EB5E9D6D799B}"/>
          </ac:spMkLst>
        </pc:spChg>
        <pc:spChg chg="add mod">
          <ac:chgData name="Matthew Sievert" userId="10858b4d490cb69c" providerId="LiveId" clId="{0DC74D67-3953-4817-B9FC-650602BDAB82}" dt="2018-10-12T18:57:08.163" v="561" actId="554"/>
          <ac:spMkLst>
            <pc:docMk/>
            <pc:sldMk cId="3438621487" sldId="258"/>
            <ac:spMk id="39" creationId="{9F40A07B-206E-4663-9E24-6298F298D86B}"/>
          </ac:spMkLst>
        </pc:spChg>
        <pc:spChg chg="add mod">
          <ac:chgData name="Matthew Sievert" userId="10858b4d490cb69c" providerId="LiveId" clId="{0DC74D67-3953-4817-B9FC-650602BDAB82}" dt="2018-10-12T18:55:59.548" v="540" actId="207"/>
          <ac:spMkLst>
            <pc:docMk/>
            <pc:sldMk cId="3438621487" sldId="258"/>
            <ac:spMk id="40" creationId="{C594B591-82B3-4A18-B9D2-87D18133EB23}"/>
          </ac:spMkLst>
        </pc:spChg>
        <pc:spChg chg="add mod">
          <ac:chgData name="Matthew Sievert" userId="10858b4d490cb69c" providerId="LiveId" clId="{0DC74D67-3953-4817-B9FC-650602BDAB82}" dt="2018-10-12T18:56:53.900" v="558" actId="207"/>
          <ac:spMkLst>
            <pc:docMk/>
            <pc:sldMk cId="3438621487" sldId="258"/>
            <ac:spMk id="41" creationId="{E22396DC-7055-4786-8337-A89CE3AE52FF}"/>
          </ac:spMkLst>
        </pc:spChg>
        <pc:spChg chg="mod topLvl">
          <ac:chgData name="Matthew Sievert" userId="10858b4d490cb69c" providerId="LiveId" clId="{0DC74D67-3953-4817-B9FC-650602BDAB82}" dt="2018-10-12T18:52:59.452" v="479" actId="12789"/>
          <ac:spMkLst>
            <pc:docMk/>
            <pc:sldMk cId="3438621487" sldId="258"/>
            <ac:spMk id="66" creationId="{40DD26ED-A0FD-43F6-92EA-F4B7BF2F9DCE}"/>
          </ac:spMkLst>
        </pc:spChg>
        <pc:spChg chg="del">
          <ac:chgData name="Matthew Sievert" userId="10858b4d490cb69c" providerId="LiveId" clId="{0DC74D67-3953-4817-B9FC-650602BDAB82}" dt="2018-10-12T18:52:02.007" v="464" actId="478"/>
          <ac:spMkLst>
            <pc:docMk/>
            <pc:sldMk cId="3438621487" sldId="258"/>
            <ac:spMk id="67" creationId="{0190CBF6-2BF5-4C21-94FD-E1A78EE55BA1}"/>
          </ac:spMkLst>
        </pc:spChg>
        <pc:spChg chg="mod topLvl">
          <ac:chgData name="Matthew Sievert" userId="10858b4d490cb69c" providerId="LiveId" clId="{0DC74D67-3953-4817-B9FC-650602BDAB82}" dt="2018-10-12T18:53:06.799" v="490" actId="20577"/>
          <ac:spMkLst>
            <pc:docMk/>
            <pc:sldMk cId="3438621487" sldId="258"/>
            <ac:spMk id="68" creationId="{4086AAB9-924D-495B-B6C9-49C95055C6E9}"/>
          </ac:spMkLst>
        </pc:spChg>
        <pc:spChg chg="del">
          <ac:chgData name="Matthew Sievert" userId="10858b4d490cb69c" providerId="LiveId" clId="{0DC74D67-3953-4817-B9FC-650602BDAB82}" dt="2018-10-12T18:51:41.263" v="461" actId="478"/>
          <ac:spMkLst>
            <pc:docMk/>
            <pc:sldMk cId="3438621487" sldId="258"/>
            <ac:spMk id="73" creationId="{9162EA23-2E82-4E9C-9FE1-965055E27245}"/>
          </ac:spMkLst>
        </pc:spChg>
        <pc:spChg chg="del mod">
          <ac:chgData name="Matthew Sievert" userId="10858b4d490cb69c" providerId="LiveId" clId="{0DC74D67-3953-4817-B9FC-650602BDAB82}" dt="2018-10-12T18:51:43.271" v="462" actId="478"/>
          <ac:spMkLst>
            <pc:docMk/>
            <pc:sldMk cId="3438621487" sldId="258"/>
            <ac:spMk id="76" creationId="{6008C6C9-2B4E-4C09-9FA5-669E22ABEE15}"/>
          </ac:spMkLst>
        </pc:spChg>
        <pc:grpChg chg="add del mod">
          <ac:chgData name="Matthew Sievert" userId="10858b4d490cb69c" providerId="LiveId" clId="{0DC74D67-3953-4817-B9FC-650602BDAB82}" dt="2018-10-12T18:57:15.299" v="563" actId="478"/>
          <ac:grpSpMkLst>
            <pc:docMk/>
            <pc:sldMk cId="3438621487" sldId="258"/>
            <ac:grpSpMk id="20" creationId="{219C76C8-AD03-4C4D-864D-6B67BF77F308}"/>
          </ac:grpSpMkLst>
        </pc:grpChg>
        <pc:grpChg chg="del mod">
          <ac:chgData name="Matthew Sievert" userId="10858b4d490cb69c" providerId="LiveId" clId="{0DC74D67-3953-4817-B9FC-650602BDAB82}" dt="2018-10-12T18:52:18.695" v="467" actId="165"/>
          <ac:grpSpMkLst>
            <pc:docMk/>
            <pc:sldMk cId="3438621487" sldId="258"/>
            <ac:grpSpMk id="69" creationId="{7118FFEA-2A51-457B-B603-67D7B2810E83}"/>
          </ac:grpSpMkLst>
        </pc:grpChg>
        <pc:grpChg chg="del">
          <ac:chgData name="Matthew Sievert" userId="10858b4d490cb69c" providerId="LiveId" clId="{0DC74D67-3953-4817-B9FC-650602BDAB82}" dt="2018-10-12T18:51:38.646" v="459" actId="478"/>
          <ac:grpSpMkLst>
            <pc:docMk/>
            <pc:sldMk cId="3438621487" sldId="258"/>
            <ac:grpSpMk id="72" creationId="{D504367B-F400-4369-87C9-02643C2667EF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36FD4-7893-4C59-95A0-A3C9D3CF30FA}" type="datetimeFigureOut">
              <a:rPr lang="en-US" smtClean="0"/>
              <a:t>6/23/2025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9312A8-7F34-44E0-B8D4-DE3B81057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319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11831-9780-4A10-AFB1-5299EDAAED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72D7ED-22CD-4225-8081-70A753E3EE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538642-133F-41B4-B89C-9A8DF8B43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EF98-783B-454B-A0B9-432B7AED8F47}" type="datetimeFigureOut">
              <a:rPr lang="en-US" smtClean="0"/>
              <a:t>6/23/2025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D68446-0BD0-4917-A5B2-B8B7153F0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CFA4E4-5B0B-41D3-9304-50FFD516E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BE5F-325E-4F6F-BC60-181265D7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962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C2022-6FC6-4C7E-836D-0B152F8A3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80A271-1E20-4CC5-9A8C-EF7EF3C4D7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080B72-D3DF-4528-B84F-402F6CCC6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EF98-783B-454B-A0B9-432B7AED8F47}" type="datetimeFigureOut">
              <a:rPr lang="en-US" smtClean="0"/>
              <a:t>6/23/2025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1351FB-2383-44B1-BF54-66A68F2CA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FF6EA5-75CB-4B6F-907E-BFACDF7E4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BE5F-325E-4F6F-BC60-181265D7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53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C0B139-360E-44D9-B424-D926FB6E28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D5412D-32B1-4BBA-9D91-092D5D3184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219909-58DC-483F-8A8C-9EF91DF6A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EF98-783B-454B-A0B9-432B7AED8F47}" type="datetimeFigureOut">
              <a:rPr lang="en-US" smtClean="0"/>
              <a:t>6/23/2025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DC6D39-7E7F-4E43-B7E5-FBDE35A08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29B035-1986-4423-A986-B3FA7C8F8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BE5F-325E-4F6F-BC60-181265D7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23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CEA139-CE29-48AE-B8D6-06EA31567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A6D256-5006-48DF-BBC3-48DC67897F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128A7A-CDD8-423C-9493-2E4C585EA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EF98-783B-454B-A0B9-432B7AED8F47}" type="datetimeFigureOut">
              <a:rPr lang="en-US" smtClean="0"/>
              <a:t>6/23/2025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17AE50-49A4-4199-BEE1-963B4FE20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ADE4B8-2A66-4131-99EE-3AE380055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BE5F-325E-4F6F-BC60-181265D7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145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CB582-1B1C-47C4-B130-45684680F6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C26527-0C6B-4E20-B290-30F8020240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1F469C-D074-4255-A077-69E2CEA14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EF98-783B-454B-A0B9-432B7AED8F47}" type="datetimeFigureOut">
              <a:rPr lang="en-US" smtClean="0"/>
              <a:t>6/23/2025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22CD49-CD2E-41C6-9AA5-67D80D91E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52B48-01BE-4135-B08E-B661A64E0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BE5F-325E-4F6F-BC60-181265D7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49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8AD95-0AF7-469F-9B12-75E11488D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B8B3C8-40C9-4B91-8B7A-B032F74D5B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29E081-CCEF-4BDA-AF02-7940878852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F19AF8-1350-4765-8336-A35CC964B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EF98-783B-454B-A0B9-432B7AED8F47}" type="datetimeFigureOut">
              <a:rPr lang="en-US" smtClean="0"/>
              <a:t>6/23/2025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6B4754-1754-4D43-8E70-B541A4AB8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6ECBFB-B0E4-4BFC-BA16-F5F3CBED9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BE5F-325E-4F6F-BC60-181265D7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576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B5C69-9D93-4DBE-A41D-DF31DF468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907961-5674-4401-94EA-5999D6A097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DC32AB-1C12-43AB-98C0-189D5D4998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D5BC3F-019B-4D97-909C-A9CAFB3EB5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0291B3-E14C-48AC-B251-88937A1E15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C69E68-490A-44C9-977C-FBCEC1AB6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EF98-783B-454B-A0B9-432B7AED8F47}" type="datetimeFigureOut">
              <a:rPr lang="en-US" smtClean="0"/>
              <a:t>6/23/2025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545D74-DB5D-4BFC-9613-DEAAB5977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388854-E115-417C-A027-2F709D8DF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BE5F-325E-4F6F-BC60-181265D7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449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D4B4E-2B1A-4AF7-B4C5-7C42A89BE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9F010-CE08-4A27-A809-7B10284B8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EF98-783B-454B-A0B9-432B7AED8F47}" type="datetimeFigureOut">
              <a:rPr lang="en-US" smtClean="0"/>
              <a:t>6/23/2025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8CBDEE-2C59-48FB-A2AF-FD47FC8EC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3D2001-4251-4605-BBFF-A6165E7F6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BE5F-325E-4F6F-BC60-181265D7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864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13ADF3-EB53-4B75-82D9-6FB63EAD4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EF98-783B-454B-A0B9-432B7AED8F47}" type="datetimeFigureOut">
              <a:rPr lang="en-US" smtClean="0"/>
              <a:t>6/23/2025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4773D0-E276-4C27-B345-45E20FF10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0B4FB5-E7DB-4102-B1BF-2E08B562F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BE5F-325E-4F6F-BC60-181265D7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89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DA57A-C75A-489C-95F8-2FDFD804A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EE8A1-BBE3-45C2-83C0-B0738D4741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BE4C99-5E90-46FF-BDE8-716DF389A3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15B6CE-1F10-414F-8640-2E03BCFEF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EF98-783B-454B-A0B9-432B7AED8F47}" type="datetimeFigureOut">
              <a:rPr lang="en-US" smtClean="0"/>
              <a:t>6/23/2025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F86CDB-260B-4863-907B-8CA91D617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63F371-DB2C-43FF-ACD2-B0DA173E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BE5F-325E-4F6F-BC60-181265D7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319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8F8A38-6C8E-4CFE-9D0F-067A2C4D9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16C66C-320A-428E-800E-CB377519E8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5E87B6-CC38-4D9A-8DA6-2C9E7CC312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EEBBF1-8A2C-4980-8A28-372E1AF02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EF98-783B-454B-A0B9-432B7AED8F47}" type="datetimeFigureOut">
              <a:rPr lang="en-US" smtClean="0"/>
              <a:t>6/23/2025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AF1AAE-5BA5-4CF1-85D3-6594AFD11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1B399F-8F8B-408E-8702-CB6BE93B0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BE5F-325E-4F6F-BC60-181265D7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38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013038-2F46-4980-A869-90579BAEA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E4BAD0-E737-4F6A-B72D-D4268352F5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4AB0DB-4ED6-4DCC-A96F-50ABD199A8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89EF98-783B-454B-A0B9-432B7AED8F47}" type="datetimeFigureOut">
              <a:rPr lang="en-US" smtClean="0"/>
              <a:t>6/23/2025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76AD4E-8DC1-4E56-9F05-0BF0410324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BD92F3-FDB6-4676-A9A6-57290204EB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6BE5F-325E-4F6F-BC60-181265D7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250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7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5.emf"/><Relationship Id="rId7" Type="http://schemas.openxmlformats.org/officeDocument/2006/relationships/image" Target="../media/image9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10" Type="http://schemas.openxmlformats.org/officeDocument/2006/relationships/image" Target="../media/image12.png"/><Relationship Id="rId4" Type="http://schemas.openxmlformats.org/officeDocument/2006/relationships/image" Target="../media/image6.emf"/><Relationship Id="rId9" Type="http://schemas.openxmlformats.org/officeDocument/2006/relationships/image" Target="../media/image1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21.emf"/><Relationship Id="rId7" Type="http://schemas.openxmlformats.org/officeDocument/2006/relationships/image" Target="../media/image25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emf"/><Relationship Id="rId5" Type="http://schemas.openxmlformats.org/officeDocument/2006/relationships/image" Target="../media/image23.emf"/><Relationship Id="rId4" Type="http://schemas.openxmlformats.org/officeDocument/2006/relationships/image" Target="../media/image22.emf"/><Relationship Id="rId9" Type="http://schemas.openxmlformats.org/officeDocument/2006/relationships/image" Target="../media/image4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29.png"/><Relationship Id="rId5" Type="http://schemas.openxmlformats.org/officeDocument/2006/relationships/image" Target="../media/image28.jp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tags" Target="../tags/tag6.xml"/><Relationship Id="rId7" Type="http://schemas.openxmlformats.org/officeDocument/2006/relationships/image" Target="../media/image32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>
            <a:extLst>
              <a:ext uri="{FF2B5EF4-FFF2-40B4-BE49-F238E27FC236}">
                <a16:creationId xmlns:a16="http://schemas.microsoft.com/office/drawing/2014/main" id="{9162EA23-2E82-4E9C-9FE1-965055E27245}"/>
              </a:ext>
            </a:extLst>
          </p:cNvPr>
          <p:cNvSpPr txBox="1"/>
          <p:nvPr/>
        </p:nvSpPr>
        <p:spPr>
          <a:xfrm>
            <a:off x="178049" y="4898856"/>
            <a:ext cx="4593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SURGE 2025 </a:t>
            </a:r>
            <a:br>
              <a:rPr lang="en-US" sz="3600" i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3600" i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Collaboration Meeting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008C6C9-2B4E-4C09-9FA5-669E22ABEE15}"/>
              </a:ext>
            </a:extLst>
          </p:cNvPr>
          <p:cNvSpPr txBox="1"/>
          <p:nvPr/>
        </p:nvSpPr>
        <p:spPr>
          <a:xfrm>
            <a:off x="7910043" y="5197782"/>
            <a:ext cx="4281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6/23/2025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367E805-2497-4699-93E9-E542CBBC0983}"/>
              </a:ext>
            </a:extLst>
          </p:cNvPr>
          <p:cNvGrpSpPr/>
          <p:nvPr/>
        </p:nvGrpSpPr>
        <p:grpSpPr>
          <a:xfrm>
            <a:off x="3607326" y="3561361"/>
            <a:ext cx="4977348" cy="972693"/>
            <a:chOff x="3296719" y="3142963"/>
            <a:chExt cx="4977348" cy="97269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18F0DE4-6B13-4F3E-A2B1-886D3896ED22}"/>
                </a:ext>
              </a:extLst>
            </p:cNvPr>
            <p:cNvSpPr txBox="1"/>
            <p:nvPr/>
          </p:nvSpPr>
          <p:spPr>
            <a:xfrm>
              <a:off x="3296719" y="3231159"/>
              <a:ext cx="38649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3600" dirty="0">
                  <a:solidFill>
                    <a:srgbClr val="8C1844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Matthew D. Sievert</a:t>
              </a:r>
            </a:p>
          </p:txBody>
        </p:sp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54A0A0EE-2ACA-47BD-8B91-16887A24CC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0026" y="3142963"/>
              <a:ext cx="864041" cy="972693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45D31E5-499A-B76D-D820-630C793E2FF5}"/>
              </a:ext>
            </a:extLst>
          </p:cNvPr>
          <p:cNvGrpSpPr/>
          <p:nvPr/>
        </p:nvGrpSpPr>
        <p:grpSpPr>
          <a:xfrm>
            <a:off x="1718057" y="458918"/>
            <a:ext cx="8755886" cy="2259810"/>
            <a:chOff x="1718057" y="698583"/>
            <a:chExt cx="8755886" cy="2259810"/>
          </a:xfrm>
        </p:grpSpPr>
        <p:sp>
          <p:nvSpPr>
            <p:cNvPr id="17" name="Rounded Rectangle 19">
              <a:extLst>
                <a:ext uri="{FF2B5EF4-FFF2-40B4-BE49-F238E27FC236}">
                  <a16:creationId xmlns:a16="http://schemas.microsoft.com/office/drawing/2014/main" id="{6FADA941-B409-4C21-A105-2BEF9009CE46}"/>
                </a:ext>
              </a:extLst>
            </p:cNvPr>
            <p:cNvSpPr/>
            <p:nvPr/>
          </p:nvSpPr>
          <p:spPr>
            <a:xfrm>
              <a:off x="1718057" y="698583"/>
              <a:ext cx="8755886" cy="2259810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254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5FC83BA-9708-4F93-9628-1EBE607FAAAF}"/>
                </a:ext>
              </a:extLst>
            </p:cNvPr>
            <p:cNvSpPr txBox="1"/>
            <p:nvPr/>
          </p:nvSpPr>
          <p:spPr>
            <a:xfrm>
              <a:off x="2791889" y="1030401"/>
              <a:ext cx="6608222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Overview:  </a:t>
              </a:r>
              <a:br>
                <a:rPr lang="en-US" sz="48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</a:br>
              <a:r>
                <a:rPr lang="en-US" sz="48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Spin Working Group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27DF7E3-7276-4E0B-BF67-ADCA602DA996}"/>
              </a:ext>
            </a:extLst>
          </p:cNvPr>
          <p:cNvGrpSpPr/>
          <p:nvPr/>
        </p:nvGrpSpPr>
        <p:grpSpPr>
          <a:xfrm>
            <a:off x="0" y="6396335"/>
            <a:ext cx="12192000" cy="461665"/>
            <a:chOff x="0" y="6396335"/>
            <a:chExt cx="12192000" cy="461665"/>
          </a:xfrm>
        </p:grpSpPr>
        <p:sp>
          <p:nvSpPr>
            <p:cNvPr id="21" name="Rounded Rectangle 12">
              <a:extLst>
                <a:ext uri="{FF2B5EF4-FFF2-40B4-BE49-F238E27FC236}">
                  <a16:creationId xmlns:a16="http://schemas.microsoft.com/office/drawing/2014/main" id="{B8E2474E-1E17-4658-9CAF-BAE56A233841}"/>
                </a:ext>
              </a:extLst>
            </p:cNvPr>
            <p:cNvSpPr/>
            <p:nvPr/>
          </p:nvSpPr>
          <p:spPr>
            <a:xfrm>
              <a:off x="0" y="6396335"/>
              <a:ext cx="12192000" cy="461665"/>
            </a:xfrm>
            <a:prstGeom prst="roundRect">
              <a:avLst/>
            </a:prstGeom>
            <a:solidFill>
              <a:srgbClr val="8C0B42"/>
            </a:solidFill>
            <a:ln w="38100" cmpd="sng">
              <a:solidFill>
                <a:srgbClr val="006C76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C86570C-6D2E-48A5-90B2-AB19EEFD21F8}"/>
                </a:ext>
              </a:extLst>
            </p:cNvPr>
            <p:cNvSpPr txBox="1"/>
            <p:nvPr/>
          </p:nvSpPr>
          <p:spPr>
            <a:xfrm>
              <a:off x="33250" y="6396335"/>
              <a:ext cx="163573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FFFFFF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M. Sievert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6E5E108-57AC-41B8-9171-C2E0F610D179}"/>
                </a:ext>
              </a:extLst>
            </p:cNvPr>
            <p:cNvSpPr txBox="1"/>
            <p:nvPr/>
          </p:nvSpPr>
          <p:spPr>
            <a:xfrm>
              <a:off x="11016045" y="6396335"/>
              <a:ext cx="11427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fld id="{FE008792-60DD-49CD-9E39-6F75B735E4B0}" type="slidenum">
                <a:rPr lang="en-US" sz="2400" dirty="0">
                  <a:solidFill>
                    <a:srgbClr val="FFFFFF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fld>
              <a:r>
                <a:rPr lang="en-US" sz="2400" dirty="0">
                  <a:solidFill>
                    <a:srgbClr val="FFFFFF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 / 18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60A4FD5-7363-489D-9D14-2F50246F6C91}"/>
                </a:ext>
              </a:extLst>
            </p:cNvPr>
            <p:cNvSpPr txBox="1"/>
            <p:nvPr/>
          </p:nvSpPr>
          <p:spPr>
            <a:xfrm>
              <a:off x="3666362" y="6396335"/>
              <a:ext cx="48592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FFFFFF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Overview:  Spin Working Group</a:t>
              </a:r>
            </a:p>
          </p:txBody>
        </p:sp>
      </p:grpSp>
      <p:pic>
        <p:nvPicPr>
          <p:cNvPr id="1026" name="Picture 2" descr="SURGE collaboration logo [IMAGE] | EurekAlert! Science News Releases">
            <a:extLst>
              <a:ext uri="{FF2B5EF4-FFF2-40B4-BE49-F238E27FC236}">
                <a16:creationId xmlns:a16="http://schemas.microsoft.com/office/drawing/2014/main" id="{721E2D12-04CF-17B4-7AC7-958E135592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24" t="9901" r="19424" b="9877"/>
          <a:stretch/>
        </p:blipFill>
        <p:spPr bwMode="auto">
          <a:xfrm>
            <a:off x="888483" y="3192629"/>
            <a:ext cx="1451841" cy="147199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A Brief History of the Department of Energy | Department of Energy">
            <a:extLst>
              <a:ext uri="{FF2B5EF4-FFF2-40B4-BE49-F238E27FC236}">
                <a16:creationId xmlns:a16="http://schemas.microsoft.com/office/drawing/2014/main" id="{C8766B11-FFD6-C777-282C-71859DBB99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1528" y="3192630"/>
            <a:ext cx="1471990" cy="147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0600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picture containing sketch, drawing, illustration, line art&#10;&#10;Description automatically generated">
            <a:extLst>
              <a:ext uri="{FF2B5EF4-FFF2-40B4-BE49-F238E27FC236}">
                <a16:creationId xmlns:a16="http://schemas.microsoft.com/office/drawing/2014/main" id="{916CC6B9-1B27-713B-2BBA-521A3AFF990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24"/>
          <a:stretch/>
        </p:blipFill>
        <p:spPr>
          <a:xfrm>
            <a:off x="8932176" y="1532042"/>
            <a:ext cx="2989498" cy="2591972"/>
          </a:xfrm>
          <a:prstGeom prst="rect">
            <a:avLst/>
          </a:prstGeom>
        </p:spPr>
      </p:pic>
      <p:sp>
        <p:nvSpPr>
          <p:cNvPr id="26" name="Rounded Rectangle 12">
            <a:extLst>
              <a:ext uri="{FF2B5EF4-FFF2-40B4-BE49-F238E27FC236}">
                <a16:creationId xmlns:a16="http://schemas.microsoft.com/office/drawing/2014/main" id="{661F542B-3E0D-47CA-AC3E-65C4F9940B4A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3402947-EF50-4084-9748-35551031525D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F1DF08F-08AE-4F8D-878C-CE9E7CD9C250}"/>
              </a:ext>
            </a:extLst>
          </p:cNvPr>
          <p:cNvSpPr txBox="1"/>
          <p:nvPr/>
        </p:nvSpPr>
        <p:spPr>
          <a:xfrm>
            <a:off x="10851777" y="6389611"/>
            <a:ext cx="1306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10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18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4D05937-AAAF-4D7A-AB1B-84354615E187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Overview:  Spin Working Group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C66A1FD-77A1-4E52-828B-D422C1BFCFA5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44" name="Rounded Rectangle 9">
              <a:extLst>
                <a:ext uri="{FF2B5EF4-FFF2-40B4-BE49-F238E27FC236}">
                  <a16:creationId xmlns:a16="http://schemas.microsoft.com/office/drawing/2014/main" id="{3CAC5CE0-9291-4114-BB6B-F1D1DE6F13CB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0CB2F71-A1FC-4885-A00B-6A6AC4BBE5CF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Helicity;  Chirality;  Anomaly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B6D0B830-5A1D-7914-AD6F-AFDE1C69AD9A}"/>
              </a:ext>
            </a:extLst>
          </p:cNvPr>
          <p:cNvGrpSpPr/>
          <p:nvPr/>
        </p:nvGrpSpPr>
        <p:grpSpPr>
          <a:xfrm>
            <a:off x="1073617" y="2135090"/>
            <a:ext cx="7098833" cy="961615"/>
            <a:chOff x="1182914" y="4857177"/>
            <a:chExt cx="5991621" cy="81163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50F72D5-2211-099F-1FFC-B3D40E4E95D7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2914" y="4952898"/>
              <a:ext cx="5991621" cy="620190"/>
            </a:xfrm>
            <a:prstGeom prst="rect">
              <a:avLst/>
            </a:prstGeom>
          </p:spPr>
        </p:pic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86BBA797-3993-1E66-FB40-FA9440E79958}"/>
                </a:ext>
              </a:extLst>
            </p:cNvPr>
            <p:cNvSpPr/>
            <p:nvPr/>
          </p:nvSpPr>
          <p:spPr>
            <a:xfrm>
              <a:off x="3414323" y="4857177"/>
              <a:ext cx="431964" cy="811631"/>
            </a:xfrm>
            <a:prstGeom prst="roundRect">
              <a:avLst/>
            </a:prstGeom>
            <a:solidFill>
              <a:srgbClr val="F2990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6ABCA8F-523A-11F8-7D24-7D6AC385D125}"/>
              </a:ext>
            </a:extLst>
          </p:cNvPr>
          <p:cNvSpPr txBox="1"/>
          <p:nvPr/>
        </p:nvSpPr>
        <p:spPr>
          <a:xfrm>
            <a:off x="4952950" y="1340038"/>
            <a:ext cx="2970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S. Bhattacharya, Y. Hatta, W. Vogelsang, </a:t>
            </a:r>
            <a:b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</a:b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Phys. Rev. </a:t>
            </a:r>
            <a:r>
              <a:rPr lang="en-US" sz="1200" b="1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D107</a:t>
            </a: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 (2023), </a:t>
            </a:r>
            <a:r>
              <a:rPr lang="en-US" sz="1200" i="1" dirty="0" err="1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arxiv</a:t>
            </a: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: 2305.09431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3989E51-8F12-E501-970C-20CA2FF7C1D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98" y="3269080"/>
            <a:ext cx="1924764" cy="32967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7BBCC68-9481-B173-E222-F73E591305AB}"/>
              </a:ext>
            </a:extLst>
          </p:cNvPr>
          <p:cNvSpPr txBox="1"/>
          <p:nvPr/>
        </p:nvSpPr>
        <p:spPr>
          <a:xfrm>
            <a:off x="270326" y="853612"/>
            <a:ext cx="8255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Proton helicity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also couples directly to the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axial anomaly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9B912F4-1670-0ED7-8FAD-398C8E53ECDB}"/>
              </a:ext>
            </a:extLst>
          </p:cNvPr>
          <p:cNvSpPr txBox="1"/>
          <p:nvPr/>
        </p:nvSpPr>
        <p:spPr>
          <a:xfrm>
            <a:off x="164215" y="1340038"/>
            <a:ext cx="4517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G. Shore and G. Veneziano, Phys. Lett </a:t>
            </a:r>
            <a:r>
              <a:rPr lang="en-US" sz="1200" b="1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B244</a:t>
            </a: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 75 (1990); </a:t>
            </a:r>
          </a:p>
          <a:p>
            <a:pPr algn="ctr"/>
            <a:r>
              <a:rPr lang="en-US" sz="1200" i="1" dirty="0" err="1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Nucl</a:t>
            </a: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. Phys. </a:t>
            </a:r>
            <a:r>
              <a:rPr lang="en-US" sz="1200" b="1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B381</a:t>
            </a: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 23 (1992);   </a:t>
            </a:r>
            <a:r>
              <a:rPr lang="en-US" sz="1200" i="1" dirty="0" err="1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Nucl</a:t>
            </a: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. Phys. </a:t>
            </a:r>
            <a:r>
              <a:rPr lang="en-US" sz="1200" b="1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B516</a:t>
            </a: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 333 (1998)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6BD67BC-D9BA-C29B-2340-F96057A9B1A7}"/>
                  </a:ext>
                </a:extLst>
              </p:cNvPr>
              <p:cNvSpPr txBox="1"/>
              <p:nvPr/>
            </p:nvSpPr>
            <p:spPr>
              <a:xfrm>
                <a:off x="270326" y="3854352"/>
                <a:ext cx="8830734" cy="10182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Off-forward poles 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in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ℓ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400" b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resemble the </a:t>
                </a:r>
                <a: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propagator of a massless particle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(</m:t>
                    </m:r>
                    <m:acc>
                      <m:accPr>
                        <m:chr m:val="̅"/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𝜂</m:t>
                        </m:r>
                      </m:e>
                    </m:acc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)</m:t>
                    </m:r>
                  </m:oMath>
                </a14:m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which couples to the gluon helicity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6BD67BC-D9BA-C29B-2340-F96057A9B1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326" y="3854352"/>
                <a:ext cx="8830734" cy="1018292"/>
              </a:xfrm>
              <a:prstGeom prst="rect">
                <a:avLst/>
              </a:prstGeom>
              <a:blipFill>
                <a:blip r:embed="rId7"/>
                <a:stretch>
                  <a:fillRect l="-897" b="-9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06C207DD-452D-9C57-2EE3-F04126A7CE4B}"/>
              </a:ext>
            </a:extLst>
          </p:cNvPr>
          <p:cNvSpPr txBox="1"/>
          <p:nvPr/>
        </p:nvSpPr>
        <p:spPr>
          <a:xfrm>
            <a:off x="270325" y="5173391"/>
            <a:ext cx="101684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The </a:t>
            </a:r>
            <a:r>
              <a:rPr lang="en-US" sz="2400" b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regulation of this exotic pole</a:t>
            </a:r>
            <a:r>
              <a:rPr lang="en-US" sz="2400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(not naively captured within collinear factorization) determines the </a:t>
            </a:r>
            <a:r>
              <a:rPr lang="en-US" sz="2400" b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anomaly contribution to the proton spin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011B312-CC60-A34B-FD6C-8512A0288D41}"/>
              </a:ext>
            </a:extLst>
          </p:cNvPr>
          <p:cNvSpPr txBox="1"/>
          <p:nvPr/>
        </p:nvSpPr>
        <p:spPr>
          <a:xfrm>
            <a:off x="8932176" y="4561919"/>
            <a:ext cx="2989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A. Tarasov, R. Venugopalan, </a:t>
            </a:r>
            <a:r>
              <a:rPr lang="en-US" sz="1200" b="1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D102 </a:t>
            </a: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(2020) 11</a:t>
            </a:r>
          </a:p>
        </p:txBody>
      </p:sp>
    </p:spTree>
    <p:extLst>
      <p:ext uri="{BB962C8B-B14F-4D97-AF65-F5344CB8AC3E}">
        <p14:creationId xmlns:p14="http://schemas.microsoft.com/office/powerpoint/2010/main" val="32672478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3F6550-98DD-022F-1F62-6A02ED42E3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12">
            <a:extLst>
              <a:ext uri="{FF2B5EF4-FFF2-40B4-BE49-F238E27FC236}">
                <a16:creationId xmlns:a16="http://schemas.microsoft.com/office/drawing/2014/main" id="{CAC84170-F7C4-7548-14E1-F3A3F47F2D1A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654135C-B95C-26B7-70FA-05D53E1C4C4A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F9C2610-D701-4207-9E3A-A7CFC7A5BD1E}"/>
              </a:ext>
            </a:extLst>
          </p:cNvPr>
          <p:cNvSpPr txBox="1"/>
          <p:nvPr/>
        </p:nvSpPr>
        <p:spPr>
          <a:xfrm>
            <a:off x="10851777" y="6389611"/>
            <a:ext cx="1306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11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18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E5AFB68-0B14-5F9B-C199-9425C190CBBC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Overview:  Spin Working Group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F11739F-1C52-3E81-1DBF-E9763F2C302B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44" name="Rounded Rectangle 9">
              <a:extLst>
                <a:ext uri="{FF2B5EF4-FFF2-40B4-BE49-F238E27FC236}">
                  <a16:creationId xmlns:a16="http://schemas.microsoft.com/office/drawing/2014/main" id="{BFF5EA2C-4317-CFC8-F6FD-14CE7FE45C2F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A8DE49C-6AE8-3A07-5CA4-61112E78FC2B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A Topological Interpretation of the Proton Spin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1054FB2-C4ED-77C1-DC58-6022CBBE53EE}"/>
                  </a:ext>
                </a:extLst>
              </p:cNvPr>
              <p:cNvSpPr txBox="1"/>
              <p:nvPr/>
            </p:nvSpPr>
            <p:spPr>
              <a:xfrm>
                <a:off x="4952701" y="5063488"/>
                <a:ext cx="2921038" cy="115275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ΔΣ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∝</m:t>
                      </m:r>
                      <m:sSubSup>
                        <m:sSub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𝜕𝜒</m:t>
                                  </m:r>
                                </m:num>
                                <m:den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=0,   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1/2</m:t>
                          </m:r>
                        </m:sup>
                      </m:sSub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1054FB2-C4ED-77C1-DC58-6022CBBE53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2701" y="5063488"/>
                <a:ext cx="2921038" cy="115275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3A6FF55A-D94F-9F2D-F1EC-C8F181309C10}"/>
              </a:ext>
            </a:extLst>
          </p:cNvPr>
          <p:cNvSpPr txBox="1"/>
          <p:nvPr/>
        </p:nvSpPr>
        <p:spPr>
          <a:xfrm>
            <a:off x="8515766" y="5559041"/>
            <a:ext cx="2989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A. Tarasov, R. Venugopalan, </a:t>
            </a:r>
            <a:r>
              <a:rPr lang="en-US" sz="1200" b="1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D105 </a:t>
            </a: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(2022) 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05E65CF-EDD0-832D-4DB5-6BC9FF7E27AF}"/>
                  </a:ext>
                </a:extLst>
              </p:cNvPr>
              <p:cNvSpPr txBox="1"/>
              <p:nvPr/>
            </p:nvSpPr>
            <p:spPr>
              <a:xfrm>
                <a:off x="270325" y="3146866"/>
                <a:ext cx="1016846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The coupling of the </a:t>
                </a:r>
                <a:r>
                  <a:rPr lang="en-US" sz="2400" b="1" dirty="0">
                    <a:solidFill>
                      <a:srgbClr val="8C0B4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axial charge density 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to the “primordial </a:t>
                </a:r>
                <a:r>
                  <a:rPr lang="en-US" sz="2400" dirty="0" err="1">
                    <a:latin typeface="Cambria" panose="02040503050406030204" pitchFamily="18" charset="0"/>
                    <a:ea typeface="Cambria" panose="02040503050406030204" pitchFamily="18" charset="0"/>
                  </a:rPr>
                  <a:t>isosinglet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𝜂</m:t>
                        </m:r>
                      </m:e>
                    </m:acc>
                  </m:oMath>
                </a14:m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” is described by a </a:t>
                </a:r>
                <a:r>
                  <a:rPr lang="en-US" sz="2400" b="1" dirty="0">
                    <a:solidFill>
                      <a:srgbClr val="8C0B4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Wess-</a:t>
                </a:r>
                <a:r>
                  <a:rPr lang="en-US" sz="2400" b="1" dirty="0" err="1">
                    <a:solidFill>
                      <a:srgbClr val="8C0B4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Zumino</a:t>
                </a:r>
                <a:r>
                  <a:rPr lang="en-US" sz="2400" b="1" dirty="0">
                    <a:solidFill>
                      <a:srgbClr val="8C0B4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-Witten term 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in the effective action.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05E65CF-EDD0-832D-4DB5-6BC9FF7E27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325" y="3146866"/>
                <a:ext cx="10168467" cy="830997"/>
              </a:xfrm>
              <a:prstGeom prst="rect">
                <a:avLst/>
              </a:prstGeom>
              <a:blipFill>
                <a:blip r:embed="rId3"/>
                <a:stretch>
                  <a:fillRect l="-779" t="-5839" r="-360" b="-153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9AFEEA7B-3731-C203-991B-4DB6E4C421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8096" y="905945"/>
            <a:ext cx="4712934" cy="217118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F1B7422-BC75-197C-45DA-1F665E440AC1}"/>
              </a:ext>
            </a:extLst>
          </p:cNvPr>
          <p:cNvSpPr txBox="1"/>
          <p:nvPr/>
        </p:nvSpPr>
        <p:spPr>
          <a:xfrm>
            <a:off x="8515766" y="2802531"/>
            <a:ext cx="31867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J. Wess, B. </a:t>
            </a:r>
            <a:r>
              <a:rPr lang="en-US" sz="1200" i="1" dirty="0" err="1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Zumino</a:t>
            </a: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, Phys. Lett. </a:t>
            </a:r>
            <a:r>
              <a:rPr lang="en-US" sz="1200" b="1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B37</a:t>
            </a: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 1 (1971)  95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1E7E061-E95A-B54A-ECE7-78EB9E101F94}"/>
                  </a:ext>
                </a:extLst>
              </p:cNvPr>
              <p:cNvSpPr txBox="1"/>
              <p:nvPr/>
            </p:nvSpPr>
            <p:spPr>
              <a:xfrm>
                <a:off x="270324" y="4183698"/>
                <a:ext cx="11234939" cy="9951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Resumming the 1PI bubbles of the QCD topological susceptibility </a:t>
                </a:r>
                <a: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regulates the </a:t>
                </a:r>
                <a:b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 smtClean="0">
                            <a:solidFill>
                              <a:srgbClr val="006C76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 smtClean="0">
                            <a:solidFill>
                              <a:srgbClr val="006C76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2400" b="1" i="1" smtClean="0">
                            <a:solidFill>
                              <a:srgbClr val="006C76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divergence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with the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𝜂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′</m:t>
                    </m:r>
                  </m:oMath>
                </a14:m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mass and connects the </a:t>
                </a:r>
                <a: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proton spin to QCD topology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1E7E061-E95A-B54A-ECE7-78EB9E101F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324" y="4183698"/>
                <a:ext cx="11234939" cy="995144"/>
              </a:xfrm>
              <a:prstGeom prst="rect">
                <a:avLst/>
              </a:prstGeom>
              <a:blipFill>
                <a:blip r:embed="rId5"/>
                <a:stretch>
                  <a:fillRect l="-705" t="-4878" b="-36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9B6CF0A-E708-048B-9030-B39324D468B8}"/>
                  </a:ext>
                </a:extLst>
              </p:cNvPr>
              <p:cNvSpPr txBox="1"/>
              <p:nvPr/>
            </p:nvSpPr>
            <p:spPr>
              <a:xfrm>
                <a:off x="1382530" y="5292396"/>
                <a:ext cx="2335427" cy="9238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ℓ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ℓ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→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ℓ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ℓ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̃"/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9B6CF0A-E708-048B-9030-B39324D468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2530" y="5292396"/>
                <a:ext cx="2335427" cy="92384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3169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267CEF-DB17-2C49-6282-316569D0BC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12">
            <a:extLst>
              <a:ext uri="{FF2B5EF4-FFF2-40B4-BE49-F238E27FC236}">
                <a16:creationId xmlns:a16="http://schemas.microsoft.com/office/drawing/2014/main" id="{EC3FB89F-A64D-C32D-3837-7907142F872E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E7DA917-237C-AD53-3C2E-B06DA9C50525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A177E54-BB96-64A6-598F-FE7B7A588885}"/>
              </a:ext>
            </a:extLst>
          </p:cNvPr>
          <p:cNvSpPr txBox="1"/>
          <p:nvPr/>
        </p:nvSpPr>
        <p:spPr>
          <a:xfrm>
            <a:off x="10851777" y="6389611"/>
            <a:ext cx="1306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12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18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D784AB8-3C2C-B3B8-FDE8-FEB149727518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Overview:  Spin Working Group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20D2217-6B99-30EB-5688-3D22336D2925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44" name="Rounded Rectangle 9">
              <a:extLst>
                <a:ext uri="{FF2B5EF4-FFF2-40B4-BE49-F238E27FC236}">
                  <a16:creationId xmlns:a16="http://schemas.microsoft.com/office/drawing/2014/main" id="{0B746A92-DB69-8A60-4547-2B504DD084F6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4FF4723B-6700-282C-C9B2-F59D4ABC7DC1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Beyond the Chiral Limit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5AE429C0-3EC9-905B-C074-BFA18DD69518}"/>
              </a:ext>
            </a:extLst>
          </p:cNvPr>
          <p:cNvSpPr txBox="1"/>
          <p:nvPr/>
        </p:nvSpPr>
        <p:spPr>
          <a:xfrm>
            <a:off x="8525638" y="3750358"/>
            <a:ext cx="2989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A. Tarasov, R. Venugopalan, </a:t>
            </a:r>
            <a:r>
              <a:rPr lang="en-US" sz="1200" b="1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D111 </a:t>
            </a: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(2025) 7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5DA2BF2-0F61-A2B8-3274-455EE9EB50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6362" y="879069"/>
            <a:ext cx="4180109" cy="225651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BB9C520-4E26-971F-0529-857DD9E4471F}"/>
              </a:ext>
            </a:extLst>
          </p:cNvPr>
          <p:cNvSpPr txBox="1"/>
          <p:nvPr/>
        </p:nvSpPr>
        <p:spPr>
          <a:xfrm>
            <a:off x="270325" y="3207620"/>
            <a:ext cx="115745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New calculation revisits the previous anomaly calculations and includes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explicit masses</a:t>
            </a:r>
            <a:r>
              <a:rPr lang="en-US" sz="2400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(away from the chiral limit).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FD21316-6778-4996-8D18-B8BF19623F79}"/>
                  </a:ext>
                </a:extLst>
              </p:cNvPr>
              <p:cNvSpPr txBox="1"/>
              <p:nvPr/>
            </p:nvSpPr>
            <p:spPr>
              <a:xfrm>
                <a:off x="270325" y="4293096"/>
                <a:ext cx="1157454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Introduces </a:t>
                </a:r>
                <a: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new couplings 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(e.g. to the </a:t>
                </a:r>
                <a:r>
                  <a:rPr lang="en-US" sz="2400" dirty="0" err="1">
                    <a:latin typeface="Cambria" panose="02040503050406030204" pitchFamily="18" charset="0"/>
                    <a:ea typeface="Cambria" panose="02040503050406030204" pitchFamily="18" charset="0"/>
                  </a:rPr>
                  <a:t>pseudosalar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) but </a:t>
                </a:r>
                <a: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does not qualitatively change the conclusions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FD21316-6778-4996-8D18-B8BF19623F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325" y="4293096"/>
                <a:ext cx="11574542" cy="830997"/>
              </a:xfrm>
              <a:prstGeom prst="rect">
                <a:avLst/>
              </a:prstGeom>
              <a:blipFill>
                <a:blip r:embed="rId3"/>
                <a:stretch>
                  <a:fillRect l="-685" t="-5839" b="-153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A0044FE2-FD31-776F-5A93-D1DD3EC093E9}"/>
              </a:ext>
            </a:extLst>
          </p:cNvPr>
          <p:cNvSpPr txBox="1"/>
          <p:nvPr/>
        </p:nvSpPr>
        <p:spPr>
          <a:xfrm>
            <a:off x="270325" y="5378572"/>
            <a:ext cx="115745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Interpretation of </a:t>
            </a:r>
            <a:r>
              <a:rPr lang="en-US" sz="2400" b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nonlinear / saturation effects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in the proton spin as </a:t>
            </a:r>
            <a:r>
              <a:rPr lang="en-US" sz="2400" b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evidence of topological </a:t>
            </a:r>
            <a:r>
              <a:rPr lang="en-US" sz="2400" b="1" dirty="0" err="1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sphaleron</a:t>
            </a:r>
            <a:r>
              <a:rPr lang="en-US" sz="2400" b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physics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568286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12">
            <a:extLst>
              <a:ext uri="{FF2B5EF4-FFF2-40B4-BE49-F238E27FC236}">
                <a16:creationId xmlns:a16="http://schemas.microsoft.com/office/drawing/2014/main" id="{661F542B-3E0D-47CA-AC3E-65C4F9940B4A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3402947-EF50-4084-9748-35551031525D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F1DF08F-08AE-4F8D-878C-CE9E7CD9C250}"/>
              </a:ext>
            </a:extLst>
          </p:cNvPr>
          <p:cNvSpPr txBox="1"/>
          <p:nvPr/>
        </p:nvSpPr>
        <p:spPr>
          <a:xfrm>
            <a:off x="10965657" y="6396335"/>
            <a:ext cx="1193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13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18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4D05937-AAAF-4D7A-AB1B-84354615E187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Overview:  Spin Working Group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C66A1FD-77A1-4E52-828B-D422C1BFCFA5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44" name="Rounded Rectangle 9">
              <a:extLst>
                <a:ext uri="{FF2B5EF4-FFF2-40B4-BE49-F238E27FC236}">
                  <a16:creationId xmlns:a16="http://schemas.microsoft.com/office/drawing/2014/main" id="{3CAC5CE0-9291-4114-BB6B-F1D1DE6F13CB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0CB2F71-A1FC-4885-A00B-6A6AC4BBE5CF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Spin Working Group: Timeline and Objectives</a:t>
              </a:r>
            </a:p>
          </p:txBody>
        </p:sp>
      </p:grp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0168632A-BFE3-A94F-0211-1478CDAA2C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830951"/>
              </p:ext>
            </p:extLst>
          </p:nvPr>
        </p:nvGraphicFramePr>
        <p:xfrm>
          <a:off x="1256809" y="1234440"/>
          <a:ext cx="9678382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0857">
                  <a:extLst>
                    <a:ext uri="{9D8B030D-6E8A-4147-A177-3AD203B41FA5}">
                      <a16:colId xmlns:a16="http://schemas.microsoft.com/office/drawing/2014/main" val="1620737908"/>
                    </a:ext>
                  </a:extLst>
                </a:gridCol>
                <a:gridCol w="1689175">
                  <a:extLst>
                    <a:ext uri="{9D8B030D-6E8A-4147-A177-3AD203B41FA5}">
                      <a16:colId xmlns:a16="http://schemas.microsoft.com/office/drawing/2014/main" val="4112532521"/>
                    </a:ext>
                  </a:extLst>
                </a:gridCol>
                <a:gridCol w="1689175">
                  <a:extLst>
                    <a:ext uri="{9D8B030D-6E8A-4147-A177-3AD203B41FA5}">
                      <a16:colId xmlns:a16="http://schemas.microsoft.com/office/drawing/2014/main" val="3185815293"/>
                    </a:ext>
                  </a:extLst>
                </a:gridCol>
                <a:gridCol w="1689175">
                  <a:extLst>
                    <a:ext uri="{9D8B030D-6E8A-4147-A177-3AD203B41FA5}">
                      <a16:colId xmlns:a16="http://schemas.microsoft.com/office/drawing/2014/main" val="850305662"/>
                    </a:ext>
                  </a:extLst>
                </a:gridCol>
              </a:tblGrid>
              <a:tr h="34606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Future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6713725"/>
                  </a:ext>
                </a:extLst>
              </a:tr>
              <a:tr h="350870">
                <a:tc>
                  <a:txBody>
                    <a:bodyPr/>
                    <a:lstStyle/>
                    <a:p>
                      <a:r>
                        <a:rPr lang="en-US" dirty="0"/>
                        <a:t>CTT Recoil Operator Correction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513067"/>
                  </a:ext>
                </a:extLst>
              </a:tr>
              <a:tr h="350870">
                <a:tc>
                  <a:txBody>
                    <a:bodyPr/>
                    <a:lstStyle/>
                    <a:p>
                      <a:r>
                        <a:rPr lang="en-US" dirty="0"/>
                        <a:t>Large </a:t>
                      </a:r>
                      <a:r>
                        <a:rPr lang="en-US" dirty="0" err="1"/>
                        <a:t>Nc+Nf</a:t>
                      </a:r>
                      <a:r>
                        <a:rPr lang="en-US" dirty="0"/>
                        <a:t> Evolution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8092820"/>
                  </a:ext>
                </a:extLst>
              </a:tr>
              <a:tr h="350870">
                <a:tc>
                  <a:txBody>
                    <a:bodyPr/>
                    <a:lstStyle/>
                    <a:p>
                      <a:r>
                        <a:rPr lang="en-US" dirty="0"/>
                        <a:t>Running Coupling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2565291"/>
                  </a:ext>
                </a:extLst>
              </a:tr>
              <a:tr h="350870">
                <a:tc>
                  <a:txBody>
                    <a:bodyPr/>
                    <a:lstStyle/>
                    <a:p>
                      <a:r>
                        <a:rPr lang="en-US" dirty="0" err="1"/>
                        <a:t>hMV</a:t>
                      </a:r>
                      <a:r>
                        <a:rPr lang="en-US" dirty="0"/>
                        <a:t> Initial Conditions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568331"/>
                  </a:ext>
                </a:extLst>
              </a:tr>
              <a:tr h="350870">
                <a:tc>
                  <a:txBody>
                    <a:bodyPr/>
                    <a:lstStyle/>
                    <a:p>
                      <a:r>
                        <a:rPr lang="en-US" dirty="0"/>
                        <a:t>Include Polarized SIDIS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3837449"/>
                  </a:ext>
                </a:extLst>
              </a:tr>
              <a:tr h="350870">
                <a:tc>
                  <a:txBody>
                    <a:bodyPr/>
                    <a:lstStyle/>
                    <a:p>
                      <a:r>
                        <a:rPr lang="en-US" dirty="0"/>
                        <a:t>Nonlinear Saturation Corrections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0428763"/>
                  </a:ext>
                </a:extLst>
              </a:tr>
              <a:tr h="350870">
                <a:tc>
                  <a:txBody>
                    <a:bodyPr/>
                    <a:lstStyle/>
                    <a:p>
                      <a:r>
                        <a:rPr lang="en-US" dirty="0"/>
                        <a:t>Anomaly Theory Development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X </a:t>
                      </a:r>
                      <a:r>
                        <a:rPr lang="en-US" b="1" dirty="0" err="1"/>
                        <a:t>X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5457382"/>
                  </a:ext>
                </a:extLst>
              </a:tr>
              <a:tr h="350870">
                <a:tc>
                  <a:txBody>
                    <a:bodyPr/>
                    <a:lstStyle/>
                    <a:p>
                      <a:r>
                        <a:rPr lang="en-US" dirty="0"/>
                        <a:t>Include Polarized pp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2964850"/>
                  </a:ext>
                </a:extLst>
              </a:tr>
              <a:tr h="35087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Orbital Angular Momentum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8070530"/>
                  </a:ext>
                </a:extLst>
              </a:tr>
              <a:tr h="350870">
                <a:tc>
                  <a:txBody>
                    <a:bodyPr/>
                    <a:lstStyle/>
                    <a:p>
                      <a:r>
                        <a:rPr lang="en-US" dirty="0"/>
                        <a:t>S-Channel </a:t>
                      </a:r>
                      <a:r>
                        <a:rPr lang="en-US" dirty="0" err="1"/>
                        <a:t>Th’y</a:t>
                      </a:r>
                      <a:r>
                        <a:rPr lang="en-US" dirty="0"/>
                        <a:t> </a:t>
                      </a:r>
                      <a:r>
                        <a:rPr lang="en-US" dirty="0"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dirty="0"/>
                        <a:t> Global Analysis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4171325"/>
                  </a:ext>
                </a:extLst>
              </a:tr>
              <a:tr h="350870">
                <a:tc>
                  <a:txBody>
                    <a:bodyPr/>
                    <a:lstStyle/>
                    <a:p>
                      <a:r>
                        <a:rPr lang="en-US" dirty="0"/>
                        <a:t>Anomaly </a:t>
                      </a:r>
                      <a:r>
                        <a:rPr lang="en-US" dirty="0" err="1"/>
                        <a:t>Th’y</a:t>
                      </a:r>
                      <a:r>
                        <a:rPr lang="en-US" dirty="0"/>
                        <a:t> </a:t>
                      </a:r>
                      <a:r>
                        <a:rPr lang="en-US" dirty="0"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dirty="0"/>
                        <a:t> Global Analysis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43925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50327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12">
            <a:extLst>
              <a:ext uri="{FF2B5EF4-FFF2-40B4-BE49-F238E27FC236}">
                <a16:creationId xmlns:a16="http://schemas.microsoft.com/office/drawing/2014/main" id="{661F542B-3E0D-47CA-AC3E-65C4F9940B4A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3402947-EF50-4084-9748-35551031525D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F1DF08F-08AE-4F8D-878C-CE9E7CD9C250}"/>
              </a:ext>
            </a:extLst>
          </p:cNvPr>
          <p:cNvSpPr txBox="1"/>
          <p:nvPr/>
        </p:nvSpPr>
        <p:spPr>
          <a:xfrm>
            <a:off x="10908507" y="6396335"/>
            <a:ext cx="12502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14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18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4D05937-AAAF-4D7A-AB1B-84354615E187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Overview:  Spin Working Group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C66A1FD-77A1-4E52-828B-D422C1BFCFA5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44" name="Rounded Rectangle 9">
              <a:extLst>
                <a:ext uri="{FF2B5EF4-FFF2-40B4-BE49-F238E27FC236}">
                  <a16:creationId xmlns:a16="http://schemas.microsoft.com/office/drawing/2014/main" id="{3CAC5CE0-9291-4114-BB6B-F1D1DE6F13CB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0CB2F71-A1FC-4885-A00B-6A6AC4BBE5CF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Progress Relative to the Proposal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B4B76F6-B9CF-0C4C-023C-D132AA38D871}"/>
              </a:ext>
            </a:extLst>
          </p:cNvPr>
          <p:cNvSpPr txBox="1"/>
          <p:nvPr/>
        </p:nvSpPr>
        <p:spPr>
          <a:xfrm>
            <a:off x="203925" y="1351508"/>
            <a:ext cx="1178414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u="sng" dirty="0">
                <a:latin typeface="Cambria" panose="02040503050406030204" pitchFamily="18" charset="0"/>
                <a:ea typeface="Cambria" panose="02040503050406030204" pitchFamily="18" charset="0"/>
              </a:rPr>
              <a:t>Year 1: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trike="sngStrike" dirty="0">
                <a:latin typeface="Cambria" panose="02040503050406030204" pitchFamily="18" charset="0"/>
                <a:ea typeface="Cambria" panose="02040503050406030204" pitchFamily="18" charset="0"/>
              </a:rPr>
              <a:t>Update the </a:t>
            </a:r>
            <a:r>
              <a:rPr lang="en-US" b="1" strike="sngStrike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helicity dependent MV model </a:t>
            </a:r>
            <a:r>
              <a:rPr lang="en-US" b="1" strike="sngStrike" dirty="0"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en-US" strike="sngStrike" dirty="0"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US" strike="sngStrike" dirty="0" err="1">
                <a:latin typeface="Cambria" panose="02040503050406030204" pitchFamily="18" charset="0"/>
                <a:ea typeface="Cambria" panose="02040503050406030204" pitchFamily="18" charset="0"/>
              </a:rPr>
              <a:t>Kovchegov</a:t>
            </a:r>
            <a:r>
              <a:rPr lang="en-US" strike="sngStrike" dirty="0"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b="1" strike="sngStrike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Implement new developments </a:t>
            </a:r>
            <a:r>
              <a:rPr lang="en-US" strike="sngStrike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and </a:t>
            </a:r>
            <a:r>
              <a:rPr lang="en-US" b="1" strike="sngStrike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begin inclusion of SIDIS and polarized </a:t>
            </a:r>
            <a:r>
              <a:rPr lang="en-US" b="1" strike="sngStrike" dirty="0" err="1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p+p</a:t>
            </a:r>
            <a:r>
              <a:rPr lang="en-US" b="1" strike="sngStrike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collisions data into small-x helicity fits</a:t>
            </a:r>
            <a:r>
              <a:rPr lang="en-US" b="1" strike="sngStrike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trike="sngStrike" dirty="0">
                <a:latin typeface="Cambria" panose="02040503050406030204" pitchFamily="18" charset="0"/>
                <a:ea typeface="Cambria" panose="02040503050406030204" pitchFamily="18" charset="0"/>
              </a:rPr>
              <a:t>at </a:t>
            </a:r>
            <a:r>
              <a:rPr lang="en-US" strike="sngStrike" dirty="0" err="1">
                <a:latin typeface="Cambria" panose="02040503050406030204" pitchFamily="18" charset="0"/>
                <a:ea typeface="Cambria" panose="02040503050406030204" pitchFamily="18" charset="0"/>
              </a:rPr>
              <a:t>large-Nc&amp;Nf</a:t>
            </a:r>
            <a:r>
              <a:rPr lang="en-US" strike="sngStrike" dirty="0">
                <a:latin typeface="Cambria" panose="02040503050406030204" pitchFamily="18" charset="0"/>
                <a:ea typeface="Cambria" panose="02040503050406030204" pitchFamily="18" charset="0"/>
              </a:rPr>
              <a:t> 	(</a:t>
            </a:r>
            <a:r>
              <a:rPr lang="en-US" strike="sngStrike" dirty="0" err="1">
                <a:latin typeface="Cambria" panose="02040503050406030204" pitchFamily="18" charset="0"/>
                <a:ea typeface="Cambria" panose="02040503050406030204" pitchFamily="18" charset="0"/>
              </a:rPr>
              <a:t>Kovchegov</a:t>
            </a:r>
            <a:r>
              <a:rPr lang="en-US" strike="sngStrike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strike="sngStrike" dirty="0" err="1">
                <a:latin typeface="Cambria" panose="02040503050406030204" pitchFamily="18" charset="0"/>
                <a:ea typeface="Cambria" panose="02040503050406030204" pitchFamily="18" charset="0"/>
              </a:rPr>
              <a:t>Pitonyak</a:t>
            </a:r>
            <a:r>
              <a:rPr lang="en-US" strike="sngStrike" dirty="0">
                <a:latin typeface="Cambria" panose="02040503050406030204" pitchFamily="18" charset="0"/>
                <a:ea typeface="Cambria" panose="02040503050406030204" pitchFamily="18" charset="0"/>
              </a:rPr>
              <a:t>, Sievert)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trike="sngStrike" dirty="0">
                <a:latin typeface="Cambria" panose="02040503050406030204" pitchFamily="18" charset="0"/>
                <a:ea typeface="Cambria" panose="02040503050406030204" pitchFamily="18" charset="0"/>
              </a:rPr>
              <a:t>Include </a:t>
            </a:r>
            <a:r>
              <a:rPr lang="en-US" b="1" strike="sngStrike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running coupling corrections</a:t>
            </a:r>
            <a:r>
              <a:rPr lang="en-US" strike="sngStrike" dirty="0">
                <a:latin typeface="Cambria" panose="02040503050406030204" pitchFamily="18" charset="0"/>
                <a:ea typeface="Cambria" panose="02040503050406030204" pitchFamily="18" charset="0"/>
              </a:rPr>
              <a:t> into large-Nc &amp; </a:t>
            </a:r>
            <a:r>
              <a:rPr lang="en-US" strike="sngStrike" dirty="0" err="1">
                <a:latin typeface="Cambria" panose="02040503050406030204" pitchFamily="18" charset="0"/>
                <a:ea typeface="Cambria" panose="02040503050406030204" pitchFamily="18" charset="0"/>
              </a:rPr>
              <a:t>Nf</a:t>
            </a:r>
            <a:r>
              <a:rPr lang="en-US" strike="sngStrike" dirty="0">
                <a:latin typeface="Cambria" panose="02040503050406030204" pitchFamily="18" charset="0"/>
                <a:ea typeface="Cambria" panose="02040503050406030204" pitchFamily="18" charset="0"/>
              </a:rPr>
              <a:t> helicity evolution phenomenology 	(</a:t>
            </a:r>
            <a:r>
              <a:rPr lang="en-US" strike="sngStrike" dirty="0" err="1">
                <a:latin typeface="Cambria" panose="02040503050406030204" pitchFamily="18" charset="0"/>
                <a:ea typeface="Cambria" panose="02040503050406030204" pitchFamily="18" charset="0"/>
              </a:rPr>
              <a:t>Kovchegov</a:t>
            </a:r>
            <a:r>
              <a:rPr lang="en-US" strike="sngStrike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strike="sngStrike" dirty="0" err="1">
                <a:latin typeface="Cambria" panose="02040503050406030204" pitchFamily="18" charset="0"/>
                <a:ea typeface="Cambria" panose="02040503050406030204" pitchFamily="18" charset="0"/>
              </a:rPr>
              <a:t>Pitonyak</a:t>
            </a:r>
            <a:r>
              <a:rPr lang="en-US" strike="sngStrike" dirty="0">
                <a:latin typeface="Cambria" panose="02040503050406030204" pitchFamily="18" charset="0"/>
                <a:ea typeface="Cambria" panose="02040503050406030204" pitchFamily="18" charset="0"/>
              </a:rPr>
              <a:t>, Sievert)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b="1" strike="sngStrike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Begin determination of axial anomaly </a:t>
            </a:r>
            <a:r>
              <a:rPr lang="en-US" strike="sngStrike" dirty="0">
                <a:latin typeface="Cambria" panose="02040503050406030204" pitchFamily="18" charset="0"/>
                <a:ea typeface="Cambria" panose="02040503050406030204" pitchFamily="18" charset="0"/>
              </a:rPr>
              <a:t>contribution to </a:t>
            </a:r>
            <a:r>
              <a:rPr lang="en-US" b="1" strike="sngStrike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g1 and SIDIS </a:t>
            </a:r>
            <a:r>
              <a:rPr lang="en-US" strike="sngStrike" dirty="0"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US" strike="sngStrike" dirty="0" err="1">
                <a:latin typeface="Cambria" panose="02040503050406030204" pitchFamily="18" charset="0"/>
                <a:ea typeface="Cambria" panose="02040503050406030204" pitchFamily="18" charset="0"/>
              </a:rPr>
              <a:t>Venugopalan</a:t>
            </a:r>
            <a:r>
              <a:rPr lang="en-US" strike="sngStrike" dirty="0">
                <a:latin typeface="Cambria" panose="02040503050406030204" pitchFamily="18" charset="0"/>
                <a:ea typeface="Cambria" panose="02040503050406030204" pitchFamily="18" charset="0"/>
              </a:rPr>
              <a:t>, Hatta)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u="sng" dirty="0">
                <a:latin typeface="Cambria" panose="02040503050406030204" pitchFamily="18" charset="0"/>
                <a:ea typeface="Cambria" panose="02040503050406030204" pitchFamily="18" charset="0"/>
              </a:rPr>
              <a:t>Year 2: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b="1" strike="sngStrike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Finalize inclusion of SIDIS and polarized </a:t>
            </a:r>
            <a:r>
              <a:rPr lang="en-US" b="1" strike="sngStrike" dirty="0" err="1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p+p</a:t>
            </a:r>
            <a:r>
              <a:rPr lang="en-US" b="1" strike="sngStrike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collision data into small-x helicity fits</a:t>
            </a:r>
            <a:r>
              <a:rPr lang="en-US" b="1" strike="sngStrike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trike="sngStrike" dirty="0">
                <a:latin typeface="Cambria" panose="02040503050406030204" pitchFamily="18" charset="0"/>
                <a:ea typeface="Cambria" panose="02040503050406030204" pitchFamily="18" charset="0"/>
              </a:rPr>
              <a:t>at </a:t>
            </a:r>
            <a:r>
              <a:rPr lang="en-US" strike="sngStrike" dirty="0" err="1">
                <a:latin typeface="Cambria" panose="02040503050406030204" pitchFamily="18" charset="0"/>
                <a:ea typeface="Cambria" panose="02040503050406030204" pitchFamily="18" charset="0"/>
              </a:rPr>
              <a:t>large-Nc&amp;Nf</a:t>
            </a:r>
            <a:r>
              <a:rPr lang="en-US" strike="sngStrike" dirty="0">
                <a:latin typeface="Cambria" panose="02040503050406030204" pitchFamily="18" charset="0"/>
                <a:ea typeface="Cambria" panose="02040503050406030204" pitchFamily="18" charset="0"/>
              </a:rPr>
              <a:t> with running coupling, </a:t>
            </a:r>
            <a:r>
              <a:rPr lang="en-US" b="1" strike="sngStrike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interfacing it with the </a:t>
            </a:r>
            <a:r>
              <a:rPr lang="en-US" b="1" strike="sngStrike" dirty="0" err="1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hMV</a:t>
            </a:r>
            <a:r>
              <a:rPr lang="en-US" b="1" strike="sngStrike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model </a:t>
            </a:r>
            <a:r>
              <a:rPr lang="en-US" strike="sngStrike" dirty="0"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US" strike="sngStrike" dirty="0" err="1">
                <a:latin typeface="Cambria" panose="02040503050406030204" pitchFamily="18" charset="0"/>
                <a:ea typeface="Cambria" panose="02040503050406030204" pitchFamily="18" charset="0"/>
              </a:rPr>
              <a:t>Kovchegov</a:t>
            </a:r>
            <a:r>
              <a:rPr lang="en-US" strike="sngStrike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strike="sngStrike" dirty="0" err="1">
                <a:latin typeface="Cambria" panose="02040503050406030204" pitchFamily="18" charset="0"/>
                <a:ea typeface="Cambria" panose="02040503050406030204" pitchFamily="18" charset="0"/>
              </a:rPr>
              <a:t>Pitonyak</a:t>
            </a:r>
            <a:r>
              <a:rPr lang="en-US" strike="sngStrike" dirty="0">
                <a:latin typeface="Cambria" panose="02040503050406030204" pitchFamily="18" charset="0"/>
                <a:ea typeface="Cambria" panose="02040503050406030204" pitchFamily="18" charset="0"/>
              </a:rPr>
              <a:t>, Sievert)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b="1" strike="sngStrike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Finalize determination of axial anomaly contribution to g1</a:t>
            </a:r>
            <a:r>
              <a:rPr lang="en-US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8C0B42"/>
                </a:solidFill>
                <a:highlight>
                  <a:srgbClr val="FFFF00"/>
                </a:highlight>
                <a:latin typeface="Cambria" panose="02040503050406030204" pitchFamily="18" charset="0"/>
                <a:ea typeface="Cambria" panose="02040503050406030204" pitchFamily="18" charset="0"/>
              </a:rPr>
              <a:t>g2 and SIDIS</a:t>
            </a:r>
            <a:r>
              <a:rPr lang="en-US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Venugopalan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, Hatta)</a:t>
            </a:r>
          </a:p>
        </p:txBody>
      </p:sp>
    </p:spTree>
    <p:extLst>
      <p:ext uri="{BB962C8B-B14F-4D97-AF65-F5344CB8AC3E}">
        <p14:creationId xmlns:p14="http://schemas.microsoft.com/office/powerpoint/2010/main" val="27492576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12">
            <a:extLst>
              <a:ext uri="{FF2B5EF4-FFF2-40B4-BE49-F238E27FC236}">
                <a16:creationId xmlns:a16="http://schemas.microsoft.com/office/drawing/2014/main" id="{661F542B-3E0D-47CA-AC3E-65C4F9940B4A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3402947-EF50-4084-9748-35551031525D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F1DF08F-08AE-4F8D-878C-CE9E7CD9C250}"/>
              </a:ext>
            </a:extLst>
          </p:cNvPr>
          <p:cNvSpPr txBox="1"/>
          <p:nvPr/>
        </p:nvSpPr>
        <p:spPr>
          <a:xfrm>
            <a:off x="10958513" y="6396335"/>
            <a:ext cx="1200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15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18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4D05937-AAAF-4D7A-AB1B-84354615E187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Overview:  Spin Working Group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C66A1FD-77A1-4E52-828B-D422C1BFCFA5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44" name="Rounded Rectangle 9">
              <a:extLst>
                <a:ext uri="{FF2B5EF4-FFF2-40B4-BE49-F238E27FC236}">
                  <a16:creationId xmlns:a16="http://schemas.microsoft.com/office/drawing/2014/main" id="{3CAC5CE0-9291-4114-BB6B-F1D1DE6F13CB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0CB2F71-A1FC-4885-A00B-6A6AC4BBE5CF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Recent Progress:  Polarized Gluon Production in </a:t>
              </a:r>
              <a:r>
                <a:rPr lang="en-US" sz="3600" dirty="0" err="1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pA</a:t>
              </a:r>
              <a:endParaRPr lang="en-US" sz="36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AC8D0CD-6EB0-CA77-5495-DD0A52ADB113}"/>
              </a:ext>
            </a:extLst>
          </p:cNvPr>
          <p:cNvGrpSpPr/>
          <p:nvPr/>
        </p:nvGrpSpPr>
        <p:grpSpPr>
          <a:xfrm>
            <a:off x="207650" y="1265444"/>
            <a:ext cx="3788055" cy="1683477"/>
            <a:chOff x="207650" y="816801"/>
            <a:chExt cx="3788055" cy="1683477"/>
          </a:xfrm>
        </p:grpSpPr>
        <p:pic>
          <p:nvPicPr>
            <p:cNvPr id="15" name="Content Placeholder 5">
              <a:extLst>
                <a:ext uri="{FF2B5EF4-FFF2-40B4-BE49-F238E27FC236}">
                  <a16:creationId xmlns:a16="http://schemas.microsoft.com/office/drawing/2014/main" id="{8FB7404C-D637-A286-2007-B2FF4283E2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r="67893" b="65577"/>
            <a:stretch>
              <a:fillRect/>
            </a:stretch>
          </p:blipFill>
          <p:spPr>
            <a:xfrm>
              <a:off x="207650" y="816801"/>
              <a:ext cx="2750753" cy="1683477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9501EBE-FDE0-F5CC-F3D0-A4E5A553CD5E}"/>
                </a:ext>
              </a:extLst>
            </p:cNvPr>
            <p:cNvSpPr txBox="1"/>
            <p:nvPr/>
          </p:nvSpPr>
          <p:spPr>
            <a:xfrm>
              <a:off x="2810934" y="1149915"/>
              <a:ext cx="1184771" cy="861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dirty="0">
                  <a:latin typeface="Cambria" panose="02040503050406030204" pitchFamily="18" charset="0"/>
                  <a:ea typeface="Cambria" panose="02040503050406030204" pitchFamily="18" charset="0"/>
                </a:rPr>
                <a:t>+…</a:t>
              </a: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A986EF21-E273-CEA8-D33E-2D0BBB72A0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705" y="1054011"/>
            <a:ext cx="8074321" cy="105317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2FB5417-D721-85AC-DA78-525E0F0014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3132" y="2731135"/>
            <a:ext cx="8166893" cy="1013749"/>
          </a:xfrm>
          <a:prstGeom prst="rect">
            <a:avLst/>
          </a:prstGeom>
          <a:ln w="38100">
            <a:noFill/>
          </a:ln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905BE7F6-0993-8531-4958-2AF5053E4A35}"/>
              </a:ext>
            </a:extLst>
          </p:cNvPr>
          <p:cNvSpPr txBox="1"/>
          <p:nvPr/>
        </p:nvSpPr>
        <p:spPr>
          <a:xfrm>
            <a:off x="8932177" y="4655111"/>
            <a:ext cx="2989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Y. </a:t>
            </a:r>
            <a:r>
              <a:rPr lang="en-US" sz="1200" i="1" dirty="0" err="1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Kovchegov</a:t>
            </a: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, M. Li, JHEP </a:t>
            </a:r>
            <a:r>
              <a:rPr lang="en-US" sz="1200" b="1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5 </a:t>
            </a: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(2024) 177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5E084E4-6D7B-F185-F1FD-CAE1976BD500}"/>
              </a:ext>
            </a:extLst>
          </p:cNvPr>
          <p:cNvSpPr txBox="1"/>
          <p:nvPr/>
        </p:nvSpPr>
        <p:spPr>
          <a:xfrm>
            <a:off x="270325" y="4177141"/>
            <a:ext cx="115745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Moving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beyond deep inelastic scattering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, a first calculation of the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gluon channel in polarized </a:t>
            </a:r>
            <a:r>
              <a:rPr lang="en-US" sz="2400" b="1" dirty="0" err="1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pA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scattering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has been performed.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42F3889-8400-D1A8-0C60-5500294F1D1E}"/>
              </a:ext>
            </a:extLst>
          </p:cNvPr>
          <p:cNvSpPr txBox="1"/>
          <p:nvPr/>
        </p:nvSpPr>
        <p:spPr>
          <a:xfrm>
            <a:off x="270325" y="5360878"/>
            <a:ext cx="115745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Result expressed in a </a:t>
            </a: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symmetric form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for use even for symmetric collisions like </a:t>
            </a: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polarized pp scattering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652396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ABE5B6-53B2-A39F-E7E9-50B7131E26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12">
            <a:extLst>
              <a:ext uri="{FF2B5EF4-FFF2-40B4-BE49-F238E27FC236}">
                <a16:creationId xmlns:a16="http://schemas.microsoft.com/office/drawing/2014/main" id="{BDB699A0-52A8-6357-4BBB-3CB3FBC5F1FF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02345E-7676-0416-A474-DCB76F4A8605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B672F3-DDD7-6E5D-7B38-DF98781A968E}"/>
              </a:ext>
            </a:extLst>
          </p:cNvPr>
          <p:cNvSpPr txBox="1"/>
          <p:nvPr/>
        </p:nvSpPr>
        <p:spPr>
          <a:xfrm>
            <a:off x="10958513" y="6396335"/>
            <a:ext cx="1200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16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18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CE01C6-A31C-6080-38AE-5472FCA39333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Overview:  Spin Working Group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631AF33-765D-18BA-59D5-CE99246912BD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44" name="Rounded Rectangle 9">
              <a:extLst>
                <a:ext uri="{FF2B5EF4-FFF2-40B4-BE49-F238E27FC236}">
                  <a16:creationId xmlns:a16="http://schemas.microsoft.com/office/drawing/2014/main" id="{A15E50B9-F749-9AC7-5C56-12882B14C88C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AA8BB47-D970-71A7-ED70-DC4C75920DA6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Recent Progress:  Polarized pp Data and the Proton Spin</a:t>
              </a: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09EA0A88-1EBD-D8B5-B9EA-B2DF9CF760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7671" y="956733"/>
            <a:ext cx="4903208" cy="32669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7ED4CFE-8136-7347-18EE-226A0783FB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273" y="794664"/>
            <a:ext cx="5186043" cy="35118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EA59E2B-1EA2-6E9F-5AA4-545900AF79BF}"/>
              </a:ext>
            </a:extLst>
          </p:cNvPr>
          <p:cNvSpPr txBox="1"/>
          <p:nvPr/>
        </p:nvSpPr>
        <p:spPr>
          <a:xfrm>
            <a:off x="8839275" y="4315996"/>
            <a:ext cx="2989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D. Adamiak et al., </a:t>
            </a:r>
            <a:r>
              <a:rPr lang="en-US" sz="1200" i="1" dirty="0" err="1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arXiv</a:t>
            </a: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: 2503.21006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4272D6-09A4-5F8E-2F95-EB3CEEF0BAC5}"/>
              </a:ext>
            </a:extLst>
          </p:cNvPr>
          <p:cNvSpPr txBox="1"/>
          <p:nvPr/>
        </p:nvSpPr>
        <p:spPr>
          <a:xfrm>
            <a:off x="270325" y="4672564"/>
            <a:ext cx="115745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Utilizing this gluon channel to perform a large-Nc (only) analysis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including polarized pp data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successfully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constrains the polarized gluon contribution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3397D1-D87F-92F7-41FB-1C279B04822B}"/>
              </a:ext>
            </a:extLst>
          </p:cNvPr>
          <p:cNvSpPr txBox="1"/>
          <p:nvPr/>
        </p:nvSpPr>
        <p:spPr>
          <a:xfrm>
            <a:off x="270325" y="5716602"/>
            <a:ext cx="12107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Not the final analysis (only gluon channel so far), but shows the </a:t>
            </a: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constraining power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609738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3511F4-5BF5-FEDD-F28A-8811D4C848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12">
            <a:extLst>
              <a:ext uri="{FF2B5EF4-FFF2-40B4-BE49-F238E27FC236}">
                <a16:creationId xmlns:a16="http://schemas.microsoft.com/office/drawing/2014/main" id="{93BD8F17-1AB0-A200-8855-458C6A4CB28A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F39D8AE-5D55-33D0-064B-8231C808817B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AAC2B8B-C548-69E9-CBE7-996484957536}"/>
              </a:ext>
            </a:extLst>
          </p:cNvPr>
          <p:cNvSpPr txBox="1"/>
          <p:nvPr/>
        </p:nvSpPr>
        <p:spPr>
          <a:xfrm>
            <a:off x="10958513" y="6396335"/>
            <a:ext cx="1200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17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18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1486831-E37E-1F40-A29D-3A483CCCA041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Overview:  Spin Working Group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5329472-9B01-F307-42E1-A28C228E2A1A}"/>
              </a:ext>
            </a:extLst>
          </p:cNvPr>
          <p:cNvGrpSpPr/>
          <p:nvPr/>
        </p:nvGrpSpPr>
        <p:grpSpPr>
          <a:xfrm>
            <a:off x="-298" y="0"/>
            <a:ext cx="12192298" cy="646331"/>
            <a:chOff x="-298" y="6227"/>
            <a:chExt cx="12192298" cy="646331"/>
          </a:xfrm>
        </p:grpSpPr>
        <p:sp>
          <p:nvSpPr>
            <p:cNvPr id="44" name="Rounded Rectangle 9">
              <a:extLst>
                <a:ext uri="{FF2B5EF4-FFF2-40B4-BE49-F238E27FC236}">
                  <a16:creationId xmlns:a16="http://schemas.microsoft.com/office/drawing/2014/main" id="{7C693251-CBBE-B6CC-B0AB-0BD02B02C9D7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C890A4E-C7EE-756F-1F16-373141F68B72}"/>
                </a:ext>
              </a:extLst>
            </p:cNvPr>
            <p:cNvSpPr txBox="1"/>
            <p:nvPr/>
          </p:nvSpPr>
          <p:spPr>
            <a:xfrm>
              <a:off x="-297" y="6227"/>
              <a:ext cx="121922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Recent Progress:  Refined Treatment of OAM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697D9DF3-9843-65CA-246A-1E041080EA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3743" y="937482"/>
            <a:ext cx="5605607" cy="74130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4211637-3604-5762-5CE3-1E3A0EB21C5A}"/>
              </a:ext>
            </a:extLst>
          </p:cNvPr>
          <p:cNvSpPr txBox="1"/>
          <p:nvPr/>
        </p:nvSpPr>
        <p:spPr>
          <a:xfrm>
            <a:off x="270325" y="2713854"/>
            <a:ext cx="11100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Orbital angular momentum (OAM)</a:t>
            </a:r>
            <a:r>
              <a:rPr lang="en-US" sz="2400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depends not just on the dipole amplitudes, </a:t>
            </a:r>
            <a:b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but on the their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impact-parameter weighted moments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923BDA1-3F7E-FBC9-63DD-B25BE6C25B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1816" y="3622395"/>
            <a:ext cx="5077534" cy="762106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AFE7F79-F041-2355-A432-4BF584506F84}"/>
              </a:ext>
            </a:extLst>
          </p:cNvPr>
          <p:cNvGrpSpPr/>
          <p:nvPr/>
        </p:nvGrpSpPr>
        <p:grpSpPr>
          <a:xfrm>
            <a:off x="122312" y="1814783"/>
            <a:ext cx="11946780" cy="741306"/>
            <a:chOff x="270325" y="2088228"/>
            <a:chExt cx="11946780" cy="74130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1CA5108-7551-6EC8-C67B-5F8485BC2E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b="44710"/>
            <a:stretch>
              <a:fillRect/>
            </a:stretch>
          </p:blipFill>
          <p:spPr>
            <a:xfrm>
              <a:off x="270325" y="2088228"/>
              <a:ext cx="8337038" cy="741306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AA8BD81-8275-3FB0-C4D8-398E7BDE0B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53794" t="51794" r="1929"/>
            <a:stretch>
              <a:fillRect/>
            </a:stretch>
          </p:blipFill>
          <p:spPr>
            <a:xfrm>
              <a:off x="8525638" y="2131602"/>
              <a:ext cx="3691467" cy="646331"/>
            </a:xfrm>
            <a:prstGeom prst="rect">
              <a:avLst/>
            </a:prstGeom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01B6D5BE-F743-B18E-AFBC-96A90B1C25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5429" y="5281968"/>
            <a:ext cx="8287907" cy="90500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E484EB6-D4CD-CBD5-89A8-5104A5A39CAE}"/>
              </a:ext>
            </a:extLst>
          </p:cNvPr>
          <p:cNvSpPr txBox="1"/>
          <p:nvPr/>
        </p:nvSpPr>
        <p:spPr>
          <a:xfrm>
            <a:off x="270325" y="4431708"/>
            <a:ext cx="896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With the </a:t>
            </a: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latest polarized Wilson lines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, the small-x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asymptotics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of OAM are in </a:t>
            </a: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agreement with previous literature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en-US" sz="2400" dirty="0">
              <a:solidFill>
                <a:srgbClr val="8C0B4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1F61C70-5D10-547B-2B11-46B802383973}"/>
              </a:ext>
            </a:extLst>
          </p:cNvPr>
          <p:cNvSpPr txBox="1"/>
          <p:nvPr/>
        </p:nvSpPr>
        <p:spPr>
          <a:xfrm>
            <a:off x="10056504" y="4503585"/>
            <a:ext cx="18040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Y. </a:t>
            </a:r>
            <a:r>
              <a:rPr lang="en-US" sz="1200" i="1" dirty="0" err="1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Kovchegov</a:t>
            </a: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, B. Manley, </a:t>
            </a:r>
            <a:b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</a:b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Phys. Rev. </a:t>
            </a:r>
            <a:r>
              <a:rPr lang="en-US" sz="1200" b="1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D111</a:t>
            </a: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 (2025) 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B12F17-4AB1-66E1-BBC8-0E8A93FF1FD2}"/>
              </a:ext>
            </a:extLst>
          </p:cNvPr>
          <p:cNvSpPr txBox="1"/>
          <p:nvPr/>
        </p:nvSpPr>
        <p:spPr>
          <a:xfrm>
            <a:off x="9888757" y="5674185"/>
            <a:ext cx="21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R. </a:t>
            </a:r>
            <a:r>
              <a:rPr lang="en-US" sz="1200" i="1" dirty="0" err="1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Boussarie</a:t>
            </a: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, Y. Hatta, F. Yuan, </a:t>
            </a:r>
            <a:b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</a:b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Phys. Lett. </a:t>
            </a:r>
            <a:r>
              <a:rPr lang="en-US" sz="1200" b="1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B797</a:t>
            </a: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 (2019)</a:t>
            </a:r>
          </a:p>
        </p:txBody>
      </p:sp>
    </p:spTree>
    <p:extLst>
      <p:ext uri="{BB962C8B-B14F-4D97-AF65-F5344CB8AC3E}">
        <p14:creationId xmlns:p14="http://schemas.microsoft.com/office/powerpoint/2010/main" val="42918866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12">
            <a:extLst>
              <a:ext uri="{FF2B5EF4-FFF2-40B4-BE49-F238E27FC236}">
                <a16:creationId xmlns:a16="http://schemas.microsoft.com/office/drawing/2014/main" id="{661F542B-3E0D-47CA-AC3E-65C4F9940B4A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3402947-EF50-4084-9748-35551031525D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F1DF08F-08AE-4F8D-878C-CE9E7CD9C250}"/>
              </a:ext>
            </a:extLst>
          </p:cNvPr>
          <p:cNvSpPr txBox="1"/>
          <p:nvPr/>
        </p:nvSpPr>
        <p:spPr>
          <a:xfrm>
            <a:off x="10894219" y="6396335"/>
            <a:ext cx="1264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18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18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4D05937-AAAF-4D7A-AB1B-84354615E187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Overview:  Spin Working Group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C66A1FD-77A1-4E52-828B-D422C1BFCFA5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44" name="Rounded Rectangle 9">
              <a:extLst>
                <a:ext uri="{FF2B5EF4-FFF2-40B4-BE49-F238E27FC236}">
                  <a16:creationId xmlns:a16="http://schemas.microsoft.com/office/drawing/2014/main" id="{3CAC5CE0-9291-4114-BB6B-F1D1DE6F13CB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0CB2F71-A1FC-4885-A00B-6A6AC4BBE5CF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Spin WG Talks at this Collaboration Meeting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148EB4A-B457-F332-87AC-008834274832}"/>
              </a:ext>
            </a:extLst>
          </p:cNvPr>
          <p:cNvGrpSpPr/>
          <p:nvPr/>
        </p:nvGrpSpPr>
        <p:grpSpPr>
          <a:xfrm>
            <a:off x="1394298" y="3968138"/>
            <a:ext cx="9394059" cy="2218641"/>
            <a:chOff x="116767" y="3833387"/>
            <a:chExt cx="9394059" cy="221864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21F500F8-F74E-92E6-5101-1D4DC00105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r="43191"/>
            <a:stretch>
              <a:fillRect/>
            </a:stretch>
          </p:blipFill>
          <p:spPr>
            <a:xfrm>
              <a:off x="116767" y="3833387"/>
              <a:ext cx="3128027" cy="743054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D636DC6E-1C98-434B-7BC8-8F5EB1F9A8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3477" b="5268"/>
            <a:stretch>
              <a:fillRect/>
            </a:stretch>
          </p:blipFill>
          <p:spPr>
            <a:xfrm>
              <a:off x="241706" y="4613276"/>
              <a:ext cx="9269119" cy="669384"/>
            </a:xfrm>
            <a:prstGeom prst="rect">
              <a:avLst/>
            </a:prstGeom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B3E9ECC2-2166-7429-29F8-C9D5CEB184F6}"/>
                </a:ext>
              </a:extLst>
            </p:cNvPr>
            <p:cNvGrpSpPr/>
            <p:nvPr/>
          </p:nvGrpSpPr>
          <p:grpSpPr>
            <a:xfrm>
              <a:off x="241706" y="5344003"/>
              <a:ext cx="9269120" cy="708025"/>
              <a:chOff x="241706" y="5411378"/>
              <a:chExt cx="9269120" cy="708025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893BD30C-83EC-6E5A-06FB-D404A7C5C8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511" t="3477"/>
              <a:stretch>
                <a:fillRect/>
              </a:stretch>
            </p:blipFill>
            <p:spPr>
              <a:xfrm>
                <a:off x="241706" y="5411378"/>
                <a:ext cx="9269120" cy="708025"/>
              </a:xfrm>
              <a:prstGeom prst="rect">
                <a:avLst/>
              </a:prstGeom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D684F4E-CA3F-CDF3-64CB-2327B2ED87FA}"/>
                  </a:ext>
                </a:extLst>
              </p:cNvPr>
              <p:cNvSpPr txBox="1"/>
              <p:nvPr/>
            </p:nvSpPr>
            <p:spPr>
              <a:xfrm>
                <a:off x="8197850" y="5796204"/>
                <a:ext cx="12177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/>
                  <a:t>11:35 – 12:00</a:t>
                </a:r>
              </a:p>
            </p:txBody>
          </p:sp>
        </p:grp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478C93F-E32C-DF32-EF28-F8520E2F4204}"/>
              </a:ext>
            </a:extLst>
          </p:cNvPr>
          <p:cNvGrpSpPr/>
          <p:nvPr/>
        </p:nvGrpSpPr>
        <p:grpSpPr>
          <a:xfrm>
            <a:off x="1368707" y="849667"/>
            <a:ext cx="9454586" cy="2909783"/>
            <a:chOff x="91176" y="849667"/>
            <a:chExt cx="9454586" cy="290978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0354618-1DB8-1919-B71E-BCE8EC9B5B8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-1264" r="68602"/>
            <a:stretch>
              <a:fillRect/>
            </a:stretch>
          </p:blipFill>
          <p:spPr>
            <a:xfrm>
              <a:off x="91176" y="849667"/>
              <a:ext cx="3215401" cy="646332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C152B66-C4D1-4B21-37CA-22EC5AAD141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t="5210" b="4152"/>
            <a:stretch>
              <a:fillRect/>
            </a:stretch>
          </p:blipFill>
          <p:spPr>
            <a:xfrm>
              <a:off x="190906" y="2297347"/>
              <a:ext cx="9354856" cy="708025"/>
            </a:xfrm>
            <a:prstGeom prst="rect">
              <a:avLst/>
            </a:prstGeom>
          </p:spPr>
        </p:pic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365B9160-640D-410B-57E7-5EF260EAED40}"/>
                </a:ext>
              </a:extLst>
            </p:cNvPr>
            <p:cNvGrpSpPr/>
            <p:nvPr/>
          </p:nvGrpSpPr>
          <p:grpSpPr>
            <a:xfrm>
              <a:off x="190906" y="3051425"/>
              <a:ext cx="9354856" cy="708025"/>
              <a:chOff x="190906" y="2386367"/>
              <a:chExt cx="9354856" cy="708025"/>
            </a:xfrm>
          </p:grpSpPr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3ACD2FCD-667D-0863-4279-EDD6E36901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rcRect t="5210" b="4152"/>
              <a:stretch>
                <a:fillRect/>
              </a:stretch>
            </p:blipFill>
            <p:spPr>
              <a:xfrm>
                <a:off x="190906" y="2386367"/>
                <a:ext cx="9354856" cy="708025"/>
              </a:xfrm>
              <a:prstGeom prst="rect">
                <a:avLst/>
              </a:prstGeom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2D7D6FD7-9850-7238-7CD4-B1E8A931B681}"/>
                  </a:ext>
                </a:extLst>
              </p:cNvPr>
              <p:cNvPicPr>
                <a:picLocks/>
              </p:cNvPicPr>
              <p:nvPr/>
            </p:nvPicPr>
            <p:blipFill>
              <a:blip r:embed="rId7"/>
              <a:srcRect l="3060" t="28255" r="5544" b="26254"/>
              <a:stretch>
                <a:fillRect/>
              </a:stretch>
            </p:blipFill>
            <p:spPr>
              <a:xfrm>
                <a:off x="268815" y="2466225"/>
                <a:ext cx="9146760" cy="548658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DD5B18BD-A87E-F20F-EB48-8238F19ABE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 l="4205" t="3966" r="15624" b="73066"/>
              <a:stretch>
                <a:fillRect/>
              </a:stretch>
            </p:blipFill>
            <p:spPr>
              <a:xfrm>
                <a:off x="326813" y="2511752"/>
                <a:ext cx="1481667" cy="461665"/>
              </a:xfrm>
              <a:prstGeom prst="rect">
                <a:avLst/>
              </a:prstGeom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812B5077-555F-1718-4330-8E56A4A9FD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 l="3060" t="72230" r="9210" b="2860"/>
              <a:stretch>
                <a:fillRect/>
              </a:stretch>
            </p:blipFill>
            <p:spPr>
              <a:xfrm>
                <a:off x="7806394" y="2518250"/>
                <a:ext cx="1621367" cy="500711"/>
              </a:xfrm>
              <a:prstGeom prst="rect">
                <a:avLst/>
              </a:prstGeom>
            </p:spPr>
          </p:pic>
        </p:grpSp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5AF00E07-5CA2-87CB-8CB0-F467AF1B277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t="4551"/>
            <a:stretch>
              <a:fillRect/>
            </a:stretch>
          </p:blipFill>
          <p:spPr>
            <a:xfrm>
              <a:off x="229005" y="1542053"/>
              <a:ext cx="9269119" cy="7092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5731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12">
            <a:extLst>
              <a:ext uri="{FF2B5EF4-FFF2-40B4-BE49-F238E27FC236}">
                <a16:creationId xmlns:a16="http://schemas.microsoft.com/office/drawing/2014/main" id="{661F542B-3E0D-47CA-AC3E-65C4F9940B4A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3402947-EF50-4084-9748-35551031525D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F1DF08F-08AE-4F8D-878C-CE9E7CD9C250}"/>
              </a:ext>
            </a:extLst>
          </p:cNvPr>
          <p:cNvSpPr txBox="1"/>
          <p:nvPr/>
        </p:nvSpPr>
        <p:spPr>
          <a:xfrm>
            <a:off x="11016045" y="6396335"/>
            <a:ext cx="11427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18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4D05937-AAAF-4D7A-AB1B-84354615E187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Overview:  Spin Working Group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C66A1FD-77A1-4E52-828B-D422C1BFCFA5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44" name="Rounded Rectangle 9">
              <a:extLst>
                <a:ext uri="{FF2B5EF4-FFF2-40B4-BE49-F238E27FC236}">
                  <a16:creationId xmlns:a16="http://schemas.microsoft.com/office/drawing/2014/main" id="{3CAC5CE0-9291-4114-BB6B-F1D1DE6F13CB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0CB2F71-A1FC-4885-A00B-6A6AC4BBE5CF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The Proton Spin Budget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D99DF0C-0D0F-831B-AD31-65E4B73B482F}"/>
              </a:ext>
            </a:extLst>
          </p:cNvPr>
          <p:cNvGrpSpPr/>
          <p:nvPr/>
        </p:nvGrpSpPr>
        <p:grpSpPr>
          <a:xfrm>
            <a:off x="9681824" y="942997"/>
            <a:ext cx="2199522" cy="2199522"/>
            <a:chOff x="6337098" y="1126623"/>
            <a:chExt cx="2298700" cy="2298700"/>
          </a:xfrm>
        </p:grpSpPr>
        <p:sp>
          <p:nvSpPr>
            <p:cNvPr id="5" name="Pie 60">
              <a:extLst>
                <a:ext uri="{FF2B5EF4-FFF2-40B4-BE49-F238E27FC236}">
                  <a16:creationId xmlns:a16="http://schemas.microsoft.com/office/drawing/2014/main" id="{01E9C2B6-7BF7-72C0-70E2-53063A068467}"/>
                </a:ext>
              </a:extLst>
            </p:cNvPr>
            <p:cNvSpPr/>
            <p:nvPr/>
          </p:nvSpPr>
          <p:spPr>
            <a:xfrm>
              <a:off x="6337098" y="1126623"/>
              <a:ext cx="2298700" cy="2298700"/>
            </a:xfrm>
            <a:prstGeom prst="pie">
              <a:avLst>
                <a:gd name="adj1" fmla="val 0"/>
                <a:gd name="adj2" fmla="val 6758796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" name="Pie 61">
              <a:extLst>
                <a:ext uri="{FF2B5EF4-FFF2-40B4-BE49-F238E27FC236}">
                  <a16:creationId xmlns:a16="http://schemas.microsoft.com/office/drawing/2014/main" id="{D7AD58D1-98DC-0929-6FF8-1E410F4BB86C}"/>
                </a:ext>
              </a:extLst>
            </p:cNvPr>
            <p:cNvSpPr/>
            <p:nvPr/>
          </p:nvSpPr>
          <p:spPr>
            <a:xfrm flipH="1">
              <a:off x="6337098" y="1126623"/>
              <a:ext cx="2298700" cy="2298700"/>
            </a:xfrm>
            <a:prstGeom prst="pie">
              <a:avLst>
                <a:gd name="adj1" fmla="val 16195343"/>
                <a:gd name="adj2" fmla="val 4029981"/>
              </a:avLst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Pie 62">
              <a:extLst>
                <a:ext uri="{FF2B5EF4-FFF2-40B4-BE49-F238E27FC236}">
                  <a16:creationId xmlns:a16="http://schemas.microsoft.com/office/drawing/2014/main" id="{68CFBE81-0870-A957-5D95-E02C7D923A36}"/>
                </a:ext>
              </a:extLst>
            </p:cNvPr>
            <p:cNvSpPr/>
            <p:nvPr/>
          </p:nvSpPr>
          <p:spPr>
            <a:xfrm flipH="1">
              <a:off x="6337098" y="1126623"/>
              <a:ext cx="2298700" cy="2298700"/>
            </a:xfrm>
            <a:prstGeom prst="pie">
              <a:avLst>
                <a:gd name="adj1" fmla="val 10802002"/>
                <a:gd name="adj2" fmla="val 16195072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D10E089-F3DD-160C-BBFE-6F4BAB98CB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40261" y="2751761"/>
              <a:ext cx="954117" cy="244976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35238E0-AEBE-291E-4851-B52785D54D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75299" y="2116298"/>
              <a:ext cx="1013929" cy="219577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F6C0EF3-F124-49C7-2065-0B050F1C66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6704"/>
            <a:stretch/>
          </p:blipFill>
          <p:spPr>
            <a:xfrm>
              <a:off x="7577751" y="1887779"/>
              <a:ext cx="899350" cy="27998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C207B9A-3FC5-79C2-6053-662AE7B961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52858"/>
            <a:stretch/>
          </p:blipFill>
          <p:spPr>
            <a:xfrm>
              <a:off x="7577751" y="1553339"/>
              <a:ext cx="795508" cy="279983"/>
            </a:xfrm>
            <a:prstGeom prst="rect">
              <a:avLst/>
            </a:prstGeom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C90C7502-7C50-97FF-1C16-9CD929D0EE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5896" y="1012204"/>
            <a:ext cx="3840019" cy="45788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461D6B9-DD34-156E-BEDC-9C6FF33E1C66}"/>
              </a:ext>
            </a:extLst>
          </p:cNvPr>
          <p:cNvSpPr txBox="1"/>
          <p:nvPr/>
        </p:nvSpPr>
        <p:spPr>
          <a:xfrm>
            <a:off x="673349" y="1347381"/>
            <a:ext cx="31566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Jaffe and Manohar, </a:t>
            </a:r>
            <a:r>
              <a:rPr lang="en-US" sz="1200" i="1" dirty="0" err="1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Nucl</a:t>
            </a: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. Phys. </a:t>
            </a:r>
            <a:r>
              <a:rPr lang="en-US" sz="1200" b="1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B337</a:t>
            </a: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 509 (1990)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B504D9D-8F2F-A6D1-8476-16297837DA27}"/>
              </a:ext>
            </a:extLst>
          </p:cNvPr>
          <p:cNvSpPr txBox="1"/>
          <p:nvPr/>
        </p:nvSpPr>
        <p:spPr>
          <a:xfrm>
            <a:off x="286747" y="989902"/>
            <a:ext cx="4399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Optima" panose="02000503060000020004" pitchFamily="2" charset="0"/>
              </a:rPr>
              <a:t>Jaffe-Manohar Spin Sum Rule: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CD1E25A-F260-65B1-78FF-FBCC4836190D}"/>
              </a:ext>
            </a:extLst>
          </p:cNvPr>
          <p:cNvGrpSpPr/>
          <p:nvPr/>
        </p:nvGrpSpPr>
        <p:grpSpPr>
          <a:xfrm>
            <a:off x="353757" y="1888929"/>
            <a:ext cx="8081122" cy="1611154"/>
            <a:chOff x="499318" y="1880903"/>
            <a:chExt cx="8081122" cy="1611154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6FDC7886-7E93-785D-B6ED-2A39DD774C1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07167" y="2898342"/>
              <a:ext cx="7073273" cy="593715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E32F42B-E8FE-D799-A77D-0DB554CFF3E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339337" y="1880903"/>
              <a:ext cx="3413532" cy="840152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3BC8D20-D3D6-72F8-C937-A6DD8D703272}"/>
                </a:ext>
              </a:extLst>
            </p:cNvPr>
            <p:cNvSpPr txBox="1"/>
            <p:nvPr/>
          </p:nvSpPr>
          <p:spPr>
            <a:xfrm>
              <a:off x="499318" y="2018226"/>
              <a:ext cx="32045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Arial"/>
                <a:buChar char="•"/>
              </a:pPr>
              <a:r>
                <a:rPr lang="en-US" sz="2400" u="sng" dirty="0">
                  <a:latin typeface="Optima" panose="02000503060000020004" pitchFamily="2" charset="0"/>
                </a:rPr>
                <a:t>Quark Polarization: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7B9E77D-E954-F571-FF20-AD5EC18DD0CF}"/>
              </a:ext>
            </a:extLst>
          </p:cNvPr>
          <p:cNvGrpSpPr/>
          <p:nvPr/>
        </p:nvGrpSpPr>
        <p:grpSpPr>
          <a:xfrm>
            <a:off x="353757" y="4074828"/>
            <a:ext cx="9736266" cy="1526145"/>
            <a:chOff x="499318" y="4164976"/>
            <a:chExt cx="9736266" cy="1526145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842C4A74-6EB9-AF03-1565-EA673F468D6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507167" y="5126220"/>
              <a:ext cx="8728417" cy="564901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C211B93B-2DE5-968E-356C-2592DCAF5D1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339337" y="4164976"/>
              <a:ext cx="2749876" cy="839505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71CB247-7B68-043E-F4DF-825A490096EF}"/>
                </a:ext>
              </a:extLst>
            </p:cNvPr>
            <p:cNvSpPr txBox="1"/>
            <p:nvPr/>
          </p:nvSpPr>
          <p:spPr>
            <a:xfrm>
              <a:off x="499318" y="4300507"/>
              <a:ext cx="32045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Arial"/>
                <a:buChar char="•"/>
              </a:pPr>
              <a:r>
                <a:rPr lang="en-US" sz="2400" u="sng" dirty="0">
                  <a:latin typeface="Optima" panose="02000503060000020004" pitchFamily="2" charset="0"/>
                </a:rPr>
                <a:t>Gluon Polarization: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0CE22842-D7A3-5A8A-9C4B-7CCAF4DA36A3}"/>
                  </a:ext>
                </a:extLst>
              </p:cNvPr>
              <p:cNvSpPr txBox="1"/>
              <p:nvPr/>
            </p:nvSpPr>
            <p:spPr>
              <a:xfrm>
                <a:off x="500068" y="3518223"/>
                <a:ext cx="9295366" cy="5203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rgbClr val="8C0B4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Nonlocal generalization of the </a:t>
                </a:r>
                <a:r>
                  <a:rPr lang="en-US" sz="2400" b="1" dirty="0">
                    <a:solidFill>
                      <a:srgbClr val="8C0B4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axial vector current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solidFill>
                              <a:srgbClr val="8C0B4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solidFill>
                              <a:srgbClr val="8C0B4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8C0B4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5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rgbClr val="8C0B4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𝜇</m:t>
                        </m:r>
                      </m:sup>
                    </m:sSubSup>
                    <m:r>
                      <a:rPr lang="en-US" sz="2400" b="0" i="1" smtClean="0">
                        <a:solidFill>
                          <a:srgbClr val="8C0B42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US" sz="2400" b="0" i="1" smtClean="0">
                            <a:solidFill>
                              <a:srgbClr val="8C0B4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rgbClr val="8C0B4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𝜓</m:t>
                        </m:r>
                      </m:e>
                    </m:acc>
                    <m:r>
                      <a:rPr lang="en-US" sz="2400" b="0" i="1" smtClean="0">
                        <a:solidFill>
                          <a:srgbClr val="8C0B42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rgbClr val="8C0B4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8C0B4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8C0B4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𝜇</m:t>
                        </m:r>
                      </m:sup>
                    </m:sSup>
                    <m:sSup>
                      <m:sSupPr>
                        <m:ctrlPr>
                          <a:rPr lang="en-US" sz="2400" i="1">
                            <a:solidFill>
                              <a:srgbClr val="8C0B4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8C0B4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8C0B4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sz="2400" b="0" i="1" smtClean="0">
                        <a:solidFill>
                          <a:srgbClr val="8C0B42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𝜓</m:t>
                    </m:r>
                  </m:oMath>
                </a14:m>
                <a:endParaRPr lang="en-US" sz="2400" dirty="0">
                  <a:solidFill>
                    <a:srgbClr val="8C0B42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0CE22842-D7A3-5A8A-9C4B-7CCAF4DA36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068" y="3518223"/>
                <a:ext cx="9295366" cy="520399"/>
              </a:xfrm>
              <a:prstGeom prst="rect">
                <a:avLst/>
              </a:prstGeom>
              <a:blipFill>
                <a:blip r:embed="rId10"/>
                <a:stretch>
                  <a:fillRect l="-852" t="-6977" b="-16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>
            <a:extLst>
              <a:ext uri="{FF2B5EF4-FFF2-40B4-BE49-F238E27FC236}">
                <a16:creationId xmlns:a16="http://schemas.microsoft.com/office/drawing/2014/main" id="{E8E06F9A-48B6-C26F-896B-C3E1F42DC24C}"/>
              </a:ext>
            </a:extLst>
          </p:cNvPr>
          <p:cNvSpPr txBox="1"/>
          <p:nvPr/>
        </p:nvSpPr>
        <p:spPr>
          <a:xfrm>
            <a:off x="500068" y="5694423"/>
            <a:ext cx="9295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Circular </a:t>
            </a: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azimuthal correlation </a:t>
            </a:r>
            <a:r>
              <a:rPr lang="en-US" sz="2400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of gluon field strengths</a:t>
            </a:r>
          </a:p>
        </p:txBody>
      </p:sp>
    </p:spTree>
    <p:extLst>
      <p:ext uri="{BB962C8B-B14F-4D97-AF65-F5344CB8AC3E}">
        <p14:creationId xmlns:p14="http://schemas.microsoft.com/office/powerpoint/2010/main" val="368364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12">
            <a:extLst>
              <a:ext uri="{FF2B5EF4-FFF2-40B4-BE49-F238E27FC236}">
                <a16:creationId xmlns:a16="http://schemas.microsoft.com/office/drawing/2014/main" id="{661F542B-3E0D-47CA-AC3E-65C4F9940B4A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3402947-EF50-4084-9748-35551031525D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F1DF08F-08AE-4F8D-878C-CE9E7CD9C250}"/>
              </a:ext>
            </a:extLst>
          </p:cNvPr>
          <p:cNvSpPr txBox="1"/>
          <p:nvPr/>
        </p:nvSpPr>
        <p:spPr>
          <a:xfrm>
            <a:off x="11016045" y="6396335"/>
            <a:ext cx="11427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18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4D05937-AAAF-4D7A-AB1B-84354615E187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Overview:  Spin Working Group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C66A1FD-77A1-4E52-828B-D422C1BFCFA5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44" name="Rounded Rectangle 9">
              <a:extLst>
                <a:ext uri="{FF2B5EF4-FFF2-40B4-BE49-F238E27FC236}">
                  <a16:creationId xmlns:a16="http://schemas.microsoft.com/office/drawing/2014/main" id="{3CAC5CE0-9291-4114-BB6B-F1D1DE6F13CB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0CB2F71-A1FC-4885-A00B-6A6AC4BBE5CF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Spin at Large x and Small x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035B188-1558-69DC-6177-99F590414C59}"/>
              </a:ext>
            </a:extLst>
          </p:cNvPr>
          <p:cNvGrpSpPr/>
          <p:nvPr/>
        </p:nvGrpSpPr>
        <p:grpSpPr>
          <a:xfrm>
            <a:off x="8477218" y="906084"/>
            <a:ext cx="3283753" cy="1987243"/>
            <a:chOff x="320675" y="780652"/>
            <a:chExt cx="3283753" cy="198724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2261191-453A-7AC5-336F-BBFED2A739CD}"/>
                </a:ext>
              </a:extLst>
            </p:cNvPr>
            <p:cNvSpPr txBox="1"/>
            <p:nvPr/>
          </p:nvSpPr>
          <p:spPr>
            <a:xfrm>
              <a:off x="573057" y="780652"/>
              <a:ext cx="30313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>
                  <a:solidFill>
                    <a:srgbClr val="8C0B42"/>
                  </a:solidFill>
                </a:rPr>
                <a:t>c.f</a:t>
              </a:r>
              <a:r>
                <a:rPr lang="en-US" dirty="0">
                  <a:solidFill>
                    <a:srgbClr val="8C0B42"/>
                  </a:solidFill>
                </a:rPr>
                <a:t>)  </a:t>
              </a:r>
              <a:r>
                <a:rPr lang="en-US" b="1" u="sng" dirty="0">
                  <a:solidFill>
                    <a:srgbClr val="8C0B42"/>
                  </a:solidFill>
                </a:rPr>
                <a:t>Large x:</a:t>
              </a:r>
              <a:r>
                <a:rPr lang="en-US" dirty="0">
                  <a:solidFill>
                    <a:srgbClr val="8C0B42"/>
                  </a:solidFill>
                </a:rPr>
                <a:t>  “Knockout” DIS</a:t>
              </a:r>
            </a:p>
          </p:txBody>
        </p:sp>
        <p:pic>
          <p:nvPicPr>
            <p:cNvPr id="6" name="Picture 5" descr="Diagram, schematic&#10;&#10;Description automatically generated">
              <a:extLst>
                <a:ext uri="{FF2B5EF4-FFF2-40B4-BE49-F238E27FC236}">
                  <a16:creationId xmlns:a16="http://schemas.microsoft.com/office/drawing/2014/main" id="{EE636916-9819-7B48-0D6E-FC033E693A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675" y="1193493"/>
              <a:ext cx="3283753" cy="1574402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1F8811B-8DB3-C62E-B1F6-C3D47E136453}"/>
              </a:ext>
            </a:extLst>
          </p:cNvPr>
          <p:cNvGrpSpPr/>
          <p:nvPr/>
        </p:nvGrpSpPr>
        <p:grpSpPr>
          <a:xfrm>
            <a:off x="8317900" y="3957941"/>
            <a:ext cx="3833553" cy="2251316"/>
            <a:chOff x="8317900" y="3957941"/>
            <a:chExt cx="3833553" cy="225131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81024CA-48A2-9C3E-F138-322AE3C5B1E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17900" y="4290792"/>
              <a:ext cx="3833553" cy="191846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C47214B-2959-009D-B591-336982963A88}"/>
                </a:ext>
              </a:extLst>
            </p:cNvPr>
            <p:cNvSpPr txBox="1"/>
            <p:nvPr/>
          </p:nvSpPr>
          <p:spPr>
            <a:xfrm>
              <a:off x="8317900" y="3957941"/>
              <a:ext cx="30313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u="sng" dirty="0">
                  <a:solidFill>
                    <a:srgbClr val="006C76"/>
                  </a:solidFill>
                </a:rPr>
                <a:t>Small x:</a:t>
              </a:r>
              <a:r>
                <a:rPr lang="en-US" dirty="0">
                  <a:solidFill>
                    <a:srgbClr val="006C76"/>
                  </a:solidFill>
                </a:rPr>
                <a:t>  “Dipole” DIS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F44F809F-99CC-D575-8498-D0DAB2695249}"/>
              </a:ext>
            </a:extLst>
          </p:cNvPr>
          <p:cNvSpPr txBox="1"/>
          <p:nvPr/>
        </p:nvSpPr>
        <p:spPr>
          <a:xfrm>
            <a:off x="115028" y="798816"/>
            <a:ext cx="8202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At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large x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, DIS is dominated by a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“Knockout” process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Polarized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and unpolarized scattering occur </a:t>
            </a:r>
            <a:b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at the same order</a:t>
            </a:r>
            <a:r>
              <a:rPr lang="en-US" sz="2400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in large-x kinematics</a:t>
            </a:r>
            <a:endParaRPr lang="en-US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2D2EBF6-8E5E-68A1-CD26-042798929E65}"/>
              </a:ext>
            </a:extLst>
          </p:cNvPr>
          <p:cNvSpPr txBox="1"/>
          <p:nvPr/>
        </p:nvSpPr>
        <p:spPr>
          <a:xfrm>
            <a:off x="115028" y="4629538"/>
            <a:ext cx="83621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Spin at small x</a:t>
            </a:r>
            <a:r>
              <a:rPr lang="en-US" sz="2400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selects on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sub-</a:t>
            </a:r>
            <a:r>
              <a:rPr lang="en-US" sz="2400" b="1" dirty="0" err="1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eikonal</a:t>
            </a: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dynamics with access to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different quantum numbers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Spin observables are sensitive to </a:t>
            </a:r>
            <a:r>
              <a:rPr lang="en-US" sz="2400" b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novel small-x physics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C040064-1516-5225-685A-49E17DAF9790}"/>
              </a:ext>
            </a:extLst>
          </p:cNvPr>
          <p:cNvSpPr txBox="1"/>
          <p:nvPr/>
        </p:nvSpPr>
        <p:spPr>
          <a:xfrm>
            <a:off x="115028" y="2670742"/>
            <a:ext cx="78350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At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small x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, the leading channel is a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“dipole” process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The </a:t>
            </a: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leading-power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S-matrix</a:t>
            </a:r>
            <a:r>
              <a:rPr lang="en-US" sz="2400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is </a:t>
            </a: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spin-independent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Spin at small x is a </a:t>
            </a:r>
            <a:r>
              <a:rPr lang="en-US" sz="2400" b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sub-</a:t>
            </a:r>
            <a:r>
              <a:rPr lang="en-US" sz="2400" b="1" dirty="0" err="1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eikonal</a:t>
            </a:r>
            <a:r>
              <a:rPr lang="en-US" sz="2400" b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degree of freedom</a:t>
            </a:r>
          </a:p>
        </p:txBody>
      </p:sp>
    </p:spTree>
    <p:extLst>
      <p:ext uri="{BB962C8B-B14F-4D97-AF65-F5344CB8AC3E}">
        <p14:creationId xmlns:p14="http://schemas.microsoft.com/office/powerpoint/2010/main" val="953232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12">
            <a:extLst>
              <a:ext uri="{FF2B5EF4-FFF2-40B4-BE49-F238E27FC236}">
                <a16:creationId xmlns:a16="http://schemas.microsoft.com/office/drawing/2014/main" id="{661F542B-3E0D-47CA-AC3E-65C4F9940B4A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3402947-EF50-4084-9748-35551031525D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4D05937-AAAF-4D7A-AB1B-84354615E187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Overview:  Spin Working Group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C66A1FD-77A1-4E52-828B-D422C1BFCFA5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44" name="Rounded Rectangle 9">
              <a:extLst>
                <a:ext uri="{FF2B5EF4-FFF2-40B4-BE49-F238E27FC236}">
                  <a16:creationId xmlns:a16="http://schemas.microsoft.com/office/drawing/2014/main" id="{3CAC5CE0-9291-4114-BB6B-F1D1DE6F13CB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0CB2F71-A1FC-4885-A00B-6A6AC4BBE5CF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The Roots of Spin are Chiral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2F7BCC3A-94CA-06AD-21F7-14990D4CE8A9}"/>
              </a:ext>
            </a:extLst>
          </p:cNvPr>
          <p:cNvSpPr txBox="1"/>
          <p:nvPr/>
        </p:nvSpPr>
        <p:spPr>
          <a:xfrm>
            <a:off x="178049" y="1016898"/>
            <a:ext cx="95840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Helicity</a:t>
            </a:r>
            <a:r>
              <a:rPr lang="en-US" sz="2400" b="1" dirty="0">
                <a:solidFill>
                  <a:srgbClr val="0477B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shares an intimate connection with the </a:t>
            </a: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axial vector current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20E06D-E725-BAC3-5136-095C0C2150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9306" y="1965397"/>
            <a:ext cx="7073273" cy="5937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84466C6-CDC9-BED0-BA2C-E01710855B6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852" y="3843934"/>
            <a:ext cx="9088000" cy="7253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8FF0995-8E24-CBEE-8FD6-2B004DF4168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540" y="5070706"/>
            <a:ext cx="3379160" cy="6109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298E978-87BC-35A0-681C-C9FD0F7FA6C7}"/>
              </a:ext>
            </a:extLst>
          </p:cNvPr>
          <p:cNvSpPr txBox="1"/>
          <p:nvPr/>
        </p:nvSpPr>
        <p:spPr>
          <a:xfrm>
            <a:off x="1068508" y="5681678"/>
            <a:ext cx="3701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A. Tarasov, R. </a:t>
            </a:r>
            <a:r>
              <a:rPr lang="en-US" sz="1200" i="1" dirty="0" err="1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Venugopalan</a:t>
            </a: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, </a:t>
            </a:r>
          </a:p>
          <a:p>
            <a:pPr algn="ctr"/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Phys. Rev. </a:t>
            </a:r>
            <a:r>
              <a:rPr lang="en-US" sz="1200" b="1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D100</a:t>
            </a: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 (2019), </a:t>
            </a:r>
            <a:r>
              <a:rPr lang="en-US" sz="1200" b="1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D102 </a:t>
            </a: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(2020), </a:t>
            </a:r>
            <a:r>
              <a:rPr lang="en-US" sz="1200" b="1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D105</a:t>
            </a: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 (2022)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06CE17-DE5B-2712-EDB8-CEBFC0F01547}"/>
              </a:ext>
            </a:extLst>
          </p:cNvPr>
          <p:cNvSpPr txBox="1"/>
          <p:nvPr/>
        </p:nvSpPr>
        <p:spPr>
          <a:xfrm>
            <a:off x="8857313" y="1478563"/>
            <a:ext cx="31566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Jaffe and Manohar, </a:t>
            </a:r>
            <a:r>
              <a:rPr lang="en-US" sz="1200" i="1" dirty="0" err="1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Nucl</a:t>
            </a: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. Phys. </a:t>
            </a:r>
            <a:r>
              <a:rPr lang="en-US" sz="1200" b="1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B337</a:t>
            </a: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 509 (1990)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C25F89-7E8F-D488-3ABD-F03F436E1760}"/>
              </a:ext>
            </a:extLst>
          </p:cNvPr>
          <p:cNvSpPr txBox="1"/>
          <p:nvPr/>
        </p:nvSpPr>
        <p:spPr>
          <a:xfrm>
            <a:off x="178049" y="3213298"/>
            <a:ext cx="118359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The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total quark helicity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leads to a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local matrix element</a:t>
            </a:r>
            <a:r>
              <a:rPr lang="en-US" sz="2400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of the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axial vector current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B1C88C5-F60C-6CFE-84D4-EA0055A1C219}"/>
              </a:ext>
            </a:extLst>
          </p:cNvPr>
          <p:cNvSpPr/>
          <p:nvPr/>
        </p:nvSpPr>
        <p:spPr>
          <a:xfrm>
            <a:off x="9660428" y="3757636"/>
            <a:ext cx="746315" cy="811631"/>
          </a:xfrm>
          <a:prstGeom prst="roundRect">
            <a:avLst/>
          </a:prstGeom>
          <a:solidFill>
            <a:srgbClr val="F299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070412-6212-DAAF-BDE9-2622CCB0BB54}"/>
              </a:ext>
            </a:extLst>
          </p:cNvPr>
          <p:cNvSpPr txBox="1"/>
          <p:nvPr/>
        </p:nvSpPr>
        <p:spPr>
          <a:xfrm>
            <a:off x="178049" y="4879054"/>
            <a:ext cx="59179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Opens the door to nonperturbative contributions from the </a:t>
            </a:r>
            <a:r>
              <a:rPr lang="en-US" sz="2400" b="1" dirty="0">
                <a:solidFill>
                  <a:srgbClr val="2E691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axial anomaly</a:t>
            </a:r>
            <a:r>
              <a:rPr lang="en-US" sz="2400" dirty="0">
                <a:solidFill>
                  <a:srgbClr val="2E691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B1929B5-A7ED-DD9E-0E55-3D65355F56E4}"/>
              </a:ext>
            </a:extLst>
          </p:cNvPr>
          <p:cNvSpPr txBox="1"/>
          <p:nvPr/>
        </p:nvSpPr>
        <p:spPr>
          <a:xfrm>
            <a:off x="10865645" y="6396335"/>
            <a:ext cx="1293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18</a:t>
            </a:r>
          </a:p>
        </p:txBody>
      </p:sp>
    </p:spTree>
    <p:extLst>
      <p:ext uri="{BB962C8B-B14F-4D97-AF65-F5344CB8AC3E}">
        <p14:creationId xmlns:p14="http://schemas.microsoft.com/office/powerpoint/2010/main" val="11705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12">
            <a:extLst>
              <a:ext uri="{FF2B5EF4-FFF2-40B4-BE49-F238E27FC236}">
                <a16:creationId xmlns:a16="http://schemas.microsoft.com/office/drawing/2014/main" id="{661F542B-3E0D-47CA-AC3E-65C4F9940B4A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3402947-EF50-4084-9748-35551031525D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F1DF08F-08AE-4F8D-878C-CE9E7CD9C250}"/>
              </a:ext>
            </a:extLst>
          </p:cNvPr>
          <p:cNvSpPr txBox="1"/>
          <p:nvPr/>
        </p:nvSpPr>
        <p:spPr>
          <a:xfrm>
            <a:off x="11016045" y="6396335"/>
            <a:ext cx="11427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5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18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4D05937-AAAF-4D7A-AB1B-84354615E187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Overview:  Spin Working Group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C66A1FD-77A1-4E52-828B-D422C1BFCFA5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44" name="Rounded Rectangle 9">
              <a:extLst>
                <a:ext uri="{FF2B5EF4-FFF2-40B4-BE49-F238E27FC236}">
                  <a16:creationId xmlns:a16="http://schemas.microsoft.com/office/drawing/2014/main" id="{3CAC5CE0-9291-4114-BB6B-F1D1DE6F13CB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0CB2F71-A1FC-4885-A00B-6A6AC4BBE5CF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The S-Channel Picture of Spin at Small x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63B0EBEB-0456-31AA-B51E-FF262BE48EC2}"/>
              </a:ext>
            </a:extLst>
          </p:cNvPr>
          <p:cNvSpPr txBox="1"/>
          <p:nvPr/>
        </p:nvSpPr>
        <p:spPr>
          <a:xfrm>
            <a:off x="604595" y="5509290"/>
            <a:ext cx="10668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Spin information is transmitted to small x by </a:t>
            </a: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spin-dependent branching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BCF905D-A8B3-3867-0BD5-42CCEA648648}"/>
              </a:ext>
            </a:extLst>
          </p:cNvPr>
          <p:cNvGrpSpPr/>
          <p:nvPr/>
        </p:nvGrpSpPr>
        <p:grpSpPr>
          <a:xfrm>
            <a:off x="273925" y="811779"/>
            <a:ext cx="11740026" cy="2590100"/>
            <a:chOff x="273925" y="931233"/>
            <a:chExt cx="11740026" cy="259010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5B17E2BC-8109-D59D-234A-C34E0E89BCB6}"/>
                </a:ext>
              </a:extLst>
            </p:cNvPr>
            <p:cNvGrpSpPr/>
            <p:nvPr/>
          </p:nvGrpSpPr>
          <p:grpSpPr>
            <a:xfrm>
              <a:off x="5252285" y="931233"/>
              <a:ext cx="6761666" cy="2590100"/>
              <a:chOff x="4791706" y="1045551"/>
              <a:chExt cx="6761666" cy="2590100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E30436AD-2D7E-2EC9-B876-298844D1449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r="28204"/>
              <a:stretch/>
            </p:blipFill>
            <p:spPr>
              <a:xfrm>
                <a:off x="4791706" y="1045551"/>
                <a:ext cx="6761666" cy="1260808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D26A6E4-CCAF-DEBB-7C22-70D06AC8D1C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70871"/>
              <a:stretch/>
            </p:blipFill>
            <p:spPr>
              <a:xfrm>
                <a:off x="6981372" y="2374843"/>
                <a:ext cx="2743312" cy="1260808"/>
              </a:xfrm>
              <a:prstGeom prst="rect">
                <a:avLst/>
              </a:prstGeom>
            </p:spPr>
          </p:pic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4125F72-C1FE-3FC6-4292-DD2CE738A876}"/>
                </a:ext>
              </a:extLst>
            </p:cNvPr>
            <p:cNvGrpSpPr/>
            <p:nvPr/>
          </p:nvGrpSpPr>
          <p:grpSpPr>
            <a:xfrm>
              <a:off x="273925" y="1138887"/>
              <a:ext cx="4562836" cy="2045616"/>
              <a:chOff x="273925" y="1138887"/>
              <a:chExt cx="4562836" cy="2045616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62438ABF-3083-427A-03F5-544BCF7460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3925" y="1138887"/>
                <a:ext cx="4562836" cy="2045616"/>
              </a:xfrm>
              <a:prstGeom prst="rect">
                <a:avLst/>
              </a:prstGeom>
            </p:spPr>
          </p:pic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580B72F6-FBEF-1C5A-CB20-9ADD989148A5}"/>
                  </a:ext>
                </a:extLst>
              </p:cNvPr>
              <p:cNvSpPr/>
              <p:nvPr/>
            </p:nvSpPr>
            <p:spPr>
              <a:xfrm>
                <a:off x="4149271" y="1405169"/>
                <a:ext cx="224972" cy="22497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E44CC3B3-F7DC-E516-FCD2-C62E105070A9}"/>
                  </a:ext>
                </a:extLst>
              </p:cNvPr>
              <p:cNvSpPr/>
              <p:nvPr/>
            </p:nvSpPr>
            <p:spPr>
              <a:xfrm>
                <a:off x="3701596" y="1854573"/>
                <a:ext cx="224972" cy="22497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A6152505-503F-035F-6262-79B0F4911AAC}"/>
                  </a:ext>
                </a:extLst>
              </p:cNvPr>
              <p:cNvSpPr/>
              <p:nvPr/>
            </p:nvSpPr>
            <p:spPr>
              <a:xfrm>
                <a:off x="3268208" y="2300519"/>
                <a:ext cx="224972" cy="22497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3146323-A7D7-53C3-CFDC-C9A2F532978A}"/>
                </a:ext>
              </a:extLst>
            </p:cNvPr>
            <p:cNvSpPr txBox="1"/>
            <p:nvPr/>
          </p:nvSpPr>
          <p:spPr>
            <a:xfrm>
              <a:off x="4582534" y="2725339"/>
              <a:ext cx="2715306" cy="369332"/>
            </a:xfrm>
            <a:prstGeom prst="rect">
              <a:avLst/>
            </a:prstGeom>
            <a:noFill/>
            <a:ln>
              <a:solidFill>
                <a:srgbClr val="F3582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35820"/>
                  </a:solidFill>
                </a:rPr>
                <a:t>Spin-dependent branching</a:t>
              </a:r>
              <a:endParaRPr lang="en-US" dirty="0">
                <a:solidFill>
                  <a:srgbClr val="F35820"/>
                </a:solidFill>
              </a:endParaRP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2FC18807-C6D7-9E74-9595-EE194066FBD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62338" y="2041517"/>
              <a:ext cx="730312" cy="619215"/>
            </a:xfrm>
            <a:prstGeom prst="straightConnector1">
              <a:avLst/>
            </a:prstGeom>
            <a:ln w="28575">
              <a:solidFill>
                <a:srgbClr val="F3582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E422F6AB-68F9-2E31-C3AD-27EFE69C556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81593" y="2019342"/>
              <a:ext cx="1082839" cy="616165"/>
            </a:xfrm>
            <a:prstGeom prst="straightConnector1">
              <a:avLst/>
            </a:prstGeom>
            <a:ln w="28575">
              <a:solidFill>
                <a:srgbClr val="F3582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D24CDED1-4F8F-9A9A-F1C2-B6ABD54724A5}"/>
              </a:ext>
            </a:extLst>
          </p:cNvPr>
          <p:cNvSpPr txBox="1"/>
          <p:nvPr/>
        </p:nvSpPr>
        <p:spPr>
          <a:xfrm>
            <a:off x="9393077" y="3077811"/>
            <a:ext cx="27153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err="1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Kovchegov</a:t>
            </a: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, </a:t>
            </a:r>
            <a:r>
              <a:rPr lang="en-US" sz="1200" i="1" dirty="0" err="1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Pitonyak</a:t>
            </a: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, </a:t>
            </a:r>
            <a:r>
              <a:rPr lang="en-US" sz="1200" b="1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M.D.S.</a:t>
            </a: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, </a:t>
            </a:r>
          </a:p>
          <a:p>
            <a:pPr algn="ctr"/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JHEP </a:t>
            </a:r>
            <a:r>
              <a:rPr lang="en-US" sz="1200" b="1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1601</a:t>
            </a: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 (2016), Phys. Rev. </a:t>
            </a:r>
            <a:r>
              <a:rPr lang="en-US" sz="1200" b="1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D95</a:t>
            </a:r>
            <a:r>
              <a:rPr lang="en-US" sz="1200" i="1" dirty="0">
                <a:solidFill>
                  <a:srgbClr val="7C439A"/>
                </a:solidFill>
                <a:effectLst>
                  <a:glow rad="88900">
                    <a:schemeClr val="bg1"/>
                  </a:glow>
                </a:effectLst>
              </a:rPr>
              <a:t> (2017)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64B946-616E-5556-18AC-9975CD7DD38B}"/>
              </a:ext>
            </a:extLst>
          </p:cNvPr>
          <p:cNvSpPr txBox="1"/>
          <p:nvPr/>
        </p:nvSpPr>
        <p:spPr>
          <a:xfrm>
            <a:off x="10230677" y="2021201"/>
            <a:ext cx="13906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/>
              <a:t>…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9E4B6C3-4921-7107-CEBB-732FAF679E4A}"/>
              </a:ext>
            </a:extLst>
          </p:cNvPr>
          <p:cNvSpPr/>
          <p:nvPr/>
        </p:nvSpPr>
        <p:spPr>
          <a:xfrm>
            <a:off x="9752866" y="3581459"/>
            <a:ext cx="2355518" cy="276999"/>
          </a:xfrm>
          <a:prstGeom prst="rect">
            <a:avLst/>
          </a:prstGeom>
          <a:noFill/>
          <a:ln w="76200">
            <a:noFill/>
          </a:ln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Also G. </a:t>
            </a:r>
            <a:r>
              <a:rPr lang="en-US" sz="1200" i="1" dirty="0" err="1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Chirilli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JHEP </a:t>
            </a:r>
            <a:r>
              <a:rPr lang="en-US" sz="1200" b="1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1901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(2019)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4447ED-C79D-99BF-A3B1-EB344395AB34}"/>
              </a:ext>
            </a:extLst>
          </p:cNvPr>
          <p:cNvSpPr txBox="1"/>
          <p:nvPr/>
        </p:nvSpPr>
        <p:spPr>
          <a:xfrm>
            <a:off x="273925" y="4063247"/>
            <a:ext cx="113474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Generalize the “s-channel” picture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of a small-x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parton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cascade to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include spin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719E76-21F5-F6CB-B7AC-70AD5DB40735}"/>
              </a:ext>
            </a:extLst>
          </p:cNvPr>
          <p:cNvSpPr txBox="1"/>
          <p:nvPr/>
        </p:nvSpPr>
        <p:spPr>
          <a:xfrm>
            <a:off x="604595" y="4835810"/>
            <a:ext cx="114390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Operators (generalized Wilson lines) describe the </a:t>
            </a: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S-matrix of polarized </a:t>
            </a:r>
            <a:r>
              <a:rPr lang="en-US" sz="2400" b="1" dirty="0" err="1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partons</a:t>
            </a:r>
            <a:endParaRPr lang="en-US" sz="2400" dirty="0">
              <a:solidFill>
                <a:srgbClr val="006C76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63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12">
            <a:extLst>
              <a:ext uri="{FF2B5EF4-FFF2-40B4-BE49-F238E27FC236}">
                <a16:creationId xmlns:a16="http://schemas.microsoft.com/office/drawing/2014/main" id="{661F542B-3E0D-47CA-AC3E-65C4F9940B4A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3402947-EF50-4084-9748-35551031525D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F1DF08F-08AE-4F8D-878C-CE9E7CD9C250}"/>
              </a:ext>
            </a:extLst>
          </p:cNvPr>
          <p:cNvSpPr txBox="1"/>
          <p:nvPr/>
        </p:nvSpPr>
        <p:spPr>
          <a:xfrm>
            <a:off x="11016045" y="6396335"/>
            <a:ext cx="11427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6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18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4D05937-AAAF-4D7A-AB1B-84354615E187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Overview:  Spin Working Group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C66A1FD-77A1-4E52-828B-D422C1BFCFA5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44" name="Rounded Rectangle 9">
              <a:extLst>
                <a:ext uri="{FF2B5EF4-FFF2-40B4-BE49-F238E27FC236}">
                  <a16:creationId xmlns:a16="http://schemas.microsoft.com/office/drawing/2014/main" id="{3CAC5CE0-9291-4114-BB6B-F1D1DE6F13CB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0CB2F71-A1FC-4885-A00B-6A6AC4BBE5CF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Building Blocks:  Polarized + Sub-</a:t>
              </a:r>
              <a:r>
                <a:rPr lang="en-US" sz="3600" dirty="0" err="1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Eikonal</a:t>
              </a:r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 Wilson Lines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2193E96A-A59A-0198-C4FF-56FBDE474FA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4774"/>
          <a:stretch>
            <a:fillRect/>
          </a:stretch>
        </p:blipFill>
        <p:spPr>
          <a:xfrm>
            <a:off x="1724545" y="5267755"/>
            <a:ext cx="10289406" cy="100875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2F1E1CE-EDE4-0551-9393-C07449734830}"/>
              </a:ext>
            </a:extLst>
          </p:cNvPr>
          <p:cNvSpPr txBox="1"/>
          <p:nvPr/>
        </p:nvSpPr>
        <p:spPr>
          <a:xfrm>
            <a:off x="-34126" y="1990265"/>
            <a:ext cx="1506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Polarized Sub-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Eikonal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22DC5DF-1FBB-DD82-3919-75DFED2DE932}"/>
              </a:ext>
            </a:extLst>
          </p:cNvPr>
          <p:cNvGrpSpPr/>
          <p:nvPr/>
        </p:nvGrpSpPr>
        <p:grpSpPr>
          <a:xfrm>
            <a:off x="1724545" y="778877"/>
            <a:ext cx="10289406" cy="3027359"/>
            <a:chOff x="1058779" y="1520022"/>
            <a:chExt cx="10289406" cy="3027359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8CE5558-82E1-24F0-00C6-CC8DFE2A27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49520"/>
            <a:stretch>
              <a:fillRect/>
            </a:stretch>
          </p:blipFill>
          <p:spPr>
            <a:xfrm>
              <a:off x="1058779" y="1520022"/>
              <a:ext cx="10289406" cy="2018608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A9B7E28E-7B4C-18DC-BB81-9EBFFA2D61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58779" y="3538630"/>
              <a:ext cx="7594333" cy="1008751"/>
            </a:xfrm>
            <a:prstGeom prst="rect">
              <a:avLst/>
            </a:prstGeom>
          </p:spPr>
        </p:pic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0405CC34-296D-DAFC-A96F-7C47F14DC8FE}"/>
              </a:ext>
            </a:extLst>
          </p:cNvPr>
          <p:cNvSpPr txBox="1"/>
          <p:nvPr/>
        </p:nvSpPr>
        <p:spPr>
          <a:xfrm>
            <a:off x="-120753" y="4886985"/>
            <a:ext cx="16357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Unpolarized </a:t>
            </a:r>
          </a:p>
          <a:p>
            <a:pPr algn="ctr"/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Sub-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Eikonal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9" name="Left Brace 28">
            <a:extLst>
              <a:ext uri="{FF2B5EF4-FFF2-40B4-BE49-F238E27FC236}">
                <a16:creationId xmlns:a16="http://schemas.microsoft.com/office/drawing/2014/main" id="{84C5F2F1-4237-6E52-F90B-7CE0569FEBED}"/>
              </a:ext>
            </a:extLst>
          </p:cNvPr>
          <p:cNvSpPr/>
          <p:nvPr/>
        </p:nvSpPr>
        <p:spPr>
          <a:xfrm>
            <a:off x="1355120" y="918307"/>
            <a:ext cx="436802" cy="2779253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Left Brace 30">
            <a:extLst>
              <a:ext uri="{FF2B5EF4-FFF2-40B4-BE49-F238E27FC236}">
                <a16:creationId xmlns:a16="http://schemas.microsoft.com/office/drawing/2014/main" id="{F193F645-9202-4F3C-C55C-DBB42AD5C406}"/>
              </a:ext>
            </a:extLst>
          </p:cNvPr>
          <p:cNvSpPr/>
          <p:nvPr/>
        </p:nvSpPr>
        <p:spPr>
          <a:xfrm>
            <a:off x="1355120" y="4330010"/>
            <a:ext cx="436802" cy="1783336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F175BC7A-7F15-4C72-C7D8-A343DA9D2FC4}"/>
              </a:ext>
            </a:extLst>
          </p:cNvPr>
          <p:cNvSpPr/>
          <p:nvPr/>
        </p:nvSpPr>
        <p:spPr>
          <a:xfrm>
            <a:off x="5271309" y="1078566"/>
            <a:ext cx="1129491" cy="430785"/>
          </a:xfrm>
          <a:prstGeom prst="roundRect">
            <a:avLst/>
          </a:prstGeom>
          <a:solidFill>
            <a:srgbClr val="F299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F67281B1-64F6-24A4-9E32-BB87D7CED4E9}"/>
              </a:ext>
            </a:extLst>
          </p:cNvPr>
          <p:cNvSpPr/>
          <p:nvPr/>
        </p:nvSpPr>
        <p:spPr>
          <a:xfrm>
            <a:off x="5781466" y="2024718"/>
            <a:ext cx="4892951" cy="430785"/>
          </a:xfrm>
          <a:prstGeom prst="roundRect">
            <a:avLst/>
          </a:prstGeom>
          <a:solidFill>
            <a:srgbClr val="F299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E74F3750-D345-A976-D998-64785DAA28E6}"/>
              </a:ext>
            </a:extLst>
          </p:cNvPr>
          <p:cNvSpPr/>
          <p:nvPr/>
        </p:nvSpPr>
        <p:spPr>
          <a:xfrm>
            <a:off x="5406081" y="2998215"/>
            <a:ext cx="2640639" cy="662289"/>
          </a:xfrm>
          <a:prstGeom prst="roundRect">
            <a:avLst/>
          </a:prstGeom>
          <a:solidFill>
            <a:srgbClr val="F299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6780225-26E6-059B-AA96-3F34B7647B1C}"/>
              </a:ext>
            </a:extLst>
          </p:cNvPr>
          <p:cNvGrpSpPr/>
          <p:nvPr/>
        </p:nvGrpSpPr>
        <p:grpSpPr>
          <a:xfrm>
            <a:off x="1791922" y="4354081"/>
            <a:ext cx="9153739" cy="953861"/>
            <a:chOff x="1791922" y="4354081"/>
            <a:chExt cx="9153739" cy="953861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5084F24F-1E0E-9F42-8621-A1A7AF0427C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51114" r="32382" b="25295"/>
            <a:stretch>
              <a:fillRect/>
            </a:stretch>
          </p:blipFill>
          <p:spPr>
            <a:xfrm>
              <a:off x="1791922" y="4364549"/>
              <a:ext cx="6957442" cy="943393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F774CCD4-E334-5D47-FFA4-59085C96E8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67429" t="51007" r="20300" b="25402"/>
            <a:stretch>
              <a:fillRect/>
            </a:stretch>
          </p:blipFill>
          <p:spPr>
            <a:xfrm>
              <a:off x="9683017" y="4354081"/>
              <a:ext cx="1262644" cy="943393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79A669D3-732B-B79D-CEAA-CCF9BD1C6D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79597" t="51114" r="11236" b="25295"/>
            <a:stretch>
              <a:fillRect/>
            </a:stretch>
          </p:blipFill>
          <p:spPr>
            <a:xfrm>
              <a:off x="8739740" y="4364549"/>
              <a:ext cx="943277" cy="943393"/>
            </a:xfrm>
            <a:prstGeom prst="rect">
              <a:avLst/>
            </a:prstGeom>
          </p:spPr>
        </p:pic>
      </p:grp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9745E453-CE6E-2AF9-E361-5D8A41739006}"/>
              </a:ext>
            </a:extLst>
          </p:cNvPr>
          <p:cNvSpPr/>
          <p:nvPr/>
        </p:nvSpPr>
        <p:spPr>
          <a:xfrm>
            <a:off x="5752589" y="4523294"/>
            <a:ext cx="3930427" cy="549219"/>
          </a:xfrm>
          <a:prstGeom prst="roundRect">
            <a:avLst/>
          </a:prstGeom>
          <a:solidFill>
            <a:srgbClr val="F299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272E7B60-8757-445F-053D-B32E2012C272}"/>
              </a:ext>
            </a:extLst>
          </p:cNvPr>
          <p:cNvSpPr/>
          <p:nvPr/>
        </p:nvSpPr>
        <p:spPr>
          <a:xfrm>
            <a:off x="5945095" y="5436968"/>
            <a:ext cx="4642694" cy="549219"/>
          </a:xfrm>
          <a:prstGeom prst="roundRect">
            <a:avLst/>
          </a:prstGeom>
          <a:solidFill>
            <a:srgbClr val="F299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358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12">
            <a:extLst>
              <a:ext uri="{FF2B5EF4-FFF2-40B4-BE49-F238E27FC236}">
                <a16:creationId xmlns:a16="http://schemas.microsoft.com/office/drawing/2014/main" id="{661F542B-3E0D-47CA-AC3E-65C4F9940B4A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3402947-EF50-4084-9748-35551031525D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F1DF08F-08AE-4F8D-878C-CE9E7CD9C250}"/>
              </a:ext>
            </a:extLst>
          </p:cNvPr>
          <p:cNvSpPr txBox="1"/>
          <p:nvPr/>
        </p:nvSpPr>
        <p:spPr>
          <a:xfrm>
            <a:off x="10858501" y="6396335"/>
            <a:ext cx="1300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7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18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4D05937-AAAF-4D7A-AB1B-84354615E187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Overview:  Spin Working Group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C66A1FD-77A1-4E52-828B-D422C1BFCFA5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44" name="Rounded Rectangle 9">
              <a:extLst>
                <a:ext uri="{FF2B5EF4-FFF2-40B4-BE49-F238E27FC236}">
                  <a16:creationId xmlns:a16="http://schemas.microsoft.com/office/drawing/2014/main" id="{3CAC5CE0-9291-4114-BB6B-F1D1DE6F13CB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0CB2F71-A1FC-4885-A00B-6A6AC4BBE5CF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Beyond Color Transparency and Into the UV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6CA45111-4FA6-2FE2-D1AC-63D2099561B8}"/>
              </a:ext>
            </a:extLst>
          </p:cNvPr>
          <p:cNvGrpSpPr/>
          <p:nvPr/>
        </p:nvGrpSpPr>
        <p:grpSpPr>
          <a:xfrm>
            <a:off x="7921902" y="729865"/>
            <a:ext cx="4009749" cy="1241424"/>
            <a:chOff x="7572386" y="729865"/>
            <a:chExt cx="4009749" cy="124142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B25BF88-E712-B53A-957D-B66632EC2A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80" t="31415" r="39043" b="35728"/>
            <a:stretch/>
          </p:blipFill>
          <p:spPr>
            <a:xfrm>
              <a:off x="7729483" y="729865"/>
              <a:ext cx="3852652" cy="1241424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05A8773-6AAB-85FF-3C39-90126F2EB1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72386" y="1043287"/>
              <a:ext cx="252025" cy="189019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03FE0EB-2C23-F2A1-CF07-AA0E9A20C3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72386" y="1626871"/>
              <a:ext cx="252025" cy="189019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E36F899-889B-3FA3-ADC3-69356B6CC80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029493" y="1437852"/>
              <a:ext cx="252025" cy="189019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994B10-F25D-5F5B-83A8-C8B4AEE6C6E6}"/>
                </a:ext>
              </a:extLst>
            </p:cNvPr>
            <p:cNvSpPr/>
            <p:nvPr/>
          </p:nvSpPr>
          <p:spPr>
            <a:xfrm>
              <a:off x="8562527" y="1651730"/>
              <a:ext cx="167893" cy="167893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1B47125-AE64-C5B8-CFB6-7077CC286841}"/>
                </a:ext>
              </a:extLst>
            </p:cNvPr>
            <p:cNvSpPr/>
            <p:nvPr/>
          </p:nvSpPr>
          <p:spPr>
            <a:xfrm>
              <a:off x="10656858" y="1647997"/>
              <a:ext cx="167893" cy="167893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0787538-C57F-1C67-8194-BEC2A242F99E}"/>
              </a:ext>
            </a:extLst>
          </p:cNvPr>
          <p:cNvGrpSpPr/>
          <p:nvPr/>
        </p:nvGrpSpPr>
        <p:grpSpPr>
          <a:xfrm>
            <a:off x="7921902" y="3519503"/>
            <a:ext cx="4052096" cy="1182532"/>
            <a:chOff x="5509392" y="4146388"/>
            <a:chExt cx="3295894" cy="96184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0F38DFC-99D1-D100-A18D-C38F55EA0B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52" t="68426" r="37863"/>
            <a:stretch/>
          </p:blipFill>
          <p:spPr>
            <a:xfrm>
              <a:off x="5685569" y="4146388"/>
              <a:ext cx="3119717" cy="961848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F31CB4A-202C-8765-42A9-AD03D5B575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09392" y="4344268"/>
              <a:ext cx="203200" cy="152400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67C3F16-46F8-2BCF-F20B-788496646B9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09392" y="4849606"/>
              <a:ext cx="203200" cy="15240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C0299805-6970-31A1-154C-5F61C998B69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90313" y="4493431"/>
              <a:ext cx="203200" cy="152400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A23124C-C112-0CCF-30A5-D0190BC7BF5E}"/>
                </a:ext>
              </a:extLst>
            </p:cNvPr>
            <p:cNvSpPr/>
            <p:nvPr/>
          </p:nvSpPr>
          <p:spPr>
            <a:xfrm>
              <a:off x="7984918" y="4864997"/>
              <a:ext cx="135367" cy="135367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0465FE7-4F23-B7F0-C3CD-3CAA2CDF98EF}"/>
                </a:ext>
              </a:extLst>
            </p:cNvPr>
            <p:cNvSpPr/>
            <p:nvPr/>
          </p:nvSpPr>
          <p:spPr>
            <a:xfrm>
              <a:off x="6288577" y="4865875"/>
              <a:ext cx="135367" cy="135367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992B684C-939D-398F-0871-D20188A71387}"/>
              </a:ext>
            </a:extLst>
          </p:cNvPr>
          <p:cNvSpPr txBox="1"/>
          <p:nvPr/>
        </p:nvSpPr>
        <p:spPr>
          <a:xfrm>
            <a:off x="260349" y="980240"/>
            <a:ext cx="73612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Ladder emissions from the </a:t>
            </a: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unpolarized Wilson line</a:t>
            </a:r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possess </a:t>
            </a: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color transparency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at short distances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CBEE96A-6B89-3D79-1579-0D4285ED0DB4}"/>
              </a:ext>
            </a:extLst>
          </p:cNvPr>
          <p:cNvSpPr txBox="1"/>
          <p:nvPr/>
        </p:nvSpPr>
        <p:spPr>
          <a:xfrm>
            <a:off x="260349" y="3659326"/>
            <a:ext cx="73612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But for ladder emissions from the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polarized Wilson line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, color transparency is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violated by spin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9900E277-99B4-F3BC-0757-6104D042B1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32767" y="2149409"/>
            <a:ext cx="10046236" cy="1262222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86CA24B6-8E2C-436B-8352-5CB1011404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32767" y="4956574"/>
            <a:ext cx="9941500" cy="1257891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733BECB-D7AD-5A55-E883-5434E8E77538}"/>
              </a:ext>
            </a:extLst>
          </p:cNvPr>
          <p:cNvCxnSpPr/>
          <p:nvPr/>
        </p:nvCxnSpPr>
        <p:spPr>
          <a:xfrm>
            <a:off x="4229100" y="3054350"/>
            <a:ext cx="6819519" cy="0"/>
          </a:xfrm>
          <a:prstGeom prst="line">
            <a:avLst/>
          </a:prstGeom>
          <a:ln w="38100">
            <a:solidFill>
              <a:srgbClr val="006C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102F1AD-7409-E99F-BF91-834E0619E2BA}"/>
                  </a:ext>
                </a:extLst>
              </p:cNvPr>
              <p:cNvSpPr txBox="1"/>
              <p:nvPr/>
            </p:nvSpPr>
            <p:spPr>
              <a:xfrm>
                <a:off x="5857148" y="3168356"/>
                <a:ext cx="3563421" cy="390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0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Cancels when </a:t>
                </a:r>
                <a14:m>
                  <m:oMath xmlns:m="http://schemas.openxmlformats.org/officeDocument/2006/math">
                    <m:bar>
                      <m:barPr>
                        <m:ctrlPr>
                          <a:rPr lang="en-US" sz="1600" b="0" i="1" smtClean="0">
                            <a:solidFill>
                              <a:srgbClr val="006C76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rgbClr val="006C76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006C76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006C76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bar>
                    <m:r>
                      <a:rPr lang="en-US" sz="1600" b="0" i="1" smtClean="0">
                        <a:solidFill>
                          <a:srgbClr val="006C7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bar>
                      <m:barPr>
                        <m:ctrlPr>
                          <a:rPr lang="en-US" sz="1600" i="1">
                            <a:solidFill>
                              <a:srgbClr val="006C76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en-US" sz="1600" i="1">
                                <a:solidFill>
                                  <a:srgbClr val="006C76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rgbClr val="006C76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006C76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bar>
                  </m:oMath>
                </a14:m>
                <a:endParaRPr lang="en-US" sz="1600" dirty="0">
                  <a:solidFill>
                    <a:srgbClr val="006C76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102F1AD-7409-E99F-BF91-834E0619E2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7148" y="3168356"/>
                <a:ext cx="3563421" cy="390428"/>
              </a:xfrm>
              <a:prstGeom prst="rect">
                <a:avLst/>
              </a:prstGeom>
              <a:blipFill>
                <a:blip r:embed="rId8"/>
                <a:stretch>
                  <a:fillRect t="-6250" b="-4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85FC8BD-D719-3120-0633-BB7D1F80BA13}"/>
              </a:ext>
            </a:extLst>
          </p:cNvPr>
          <p:cNvCxnSpPr/>
          <p:nvPr/>
        </p:nvCxnSpPr>
        <p:spPr>
          <a:xfrm>
            <a:off x="4186855" y="5892800"/>
            <a:ext cx="6819519" cy="0"/>
          </a:xfrm>
          <a:prstGeom prst="line">
            <a:avLst/>
          </a:prstGeom>
          <a:ln w="38100">
            <a:solidFill>
              <a:srgbClr val="BB2E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F0349AB-4D84-6647-7E51-F16CB097275B}"/>
                  </a:ext>
                </a:extLst>
              </p:cNvPr>
              <p:cNvSpPr txBox="1"/>
              <p:nvPr/>
            </p:nvSpPr>
            <p:spPr>
              <a:xfrm>
                <a:off x="5913082" y="5904611"/>
                <a:ext cx="3563421" cy="390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0" dirty="0">
                    <a:solidFill>
                      <a:srgbClr val="8C0B4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Does NOT cancel when </a:t>
                </a:r>
                <a14:m>
                  <m:oMath xmlns:m="http://schemas.openxmlformats.org/officeDocument/2006/math">
                    <m:bar>
                      <m:barPr>
                        <m:ctrlPr>
                          <a:rPr lang="en-US" sz="1600" b="0" i="1" smtClean="0">
                            <a:solidFill>
                              <a:srgbClr val="8C0B4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rgbClr val="8C0B4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8C0B4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8C0B4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bar>
                    <m:r>
                      <a:rPr lang="en-US" sz="1600" b="0" i="1" smtClean="0">
                        <a:solidFill>
                          <a:srgbClr val="8C0B4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bar>
                      <m:barPr>
                        <m:ctrlPr>
                          <a:rPr lang="en-US" sz="1600" i="1">
                            <a:solidFill>
                              <a:srgbClr val="8C0B4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en-US" sz="1600" i="1">
                                <a:solidFill>
                                  <a:srgbClr val="8C0B4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rgbClr val="8C0B4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8C0B42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bar>
                  </m:oMath>
                </a14:m>
                <a:endParaRPr lang="en-US" sz="1600" dirty="0">
                  <a:solidFill>
                    <a:srgbClr val="8C0B42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F0349AB-4D84-6647-7E51-F16CB09727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3082" y="5904611"/>
                <a:ext cx="3563421" cy="390428"/>
              </a:xfrm>
              <a:prstGeom prst="rect">
                <a:avLst/>
              </a:prstGeom>
              <a:blipFill>
                <a:blip r:embed="rId9"/>
                <a:stretch>
                  <a:fillRect t="-6250" b="-4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4212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12">
            <a:extLst>
              <a:ext uri="{FF2B5EF4-FFF2-40B4-BE49-F238E27FC236}">
                <a16:creationId xmlns:a16="http://schemas.microsoft.com/office/drawing/2014/main" id="{661F542B-3E0D-47CA-AC3E-65C4F9940B4A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3402947-EF50-4084-9748-35551031525D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F1DF08F-08AE-4F8D-878C-CE9E7CD9C250}"/>
              </a:ext>
            </a:extLst>
          </p:cNvPr>
          <p:cNvSpPr txBox="1"/>
          <p:nvPr/>
        </p:nvSpPr>
        <p:spPr>
          <a:xfrm>
            <a:off x="10965657" y="6396335"/>
            <a:ext cx="1193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8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18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4D05937-AAAF-4D7A-AB1B-84354615E187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Overview:  Spin Working Group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C66A1FD-77A1-4E52-828B-D422C1BFCFA5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44" name="Rounded Rectangle 9">
              <a:extLst>
                <a:ext uri="{FF2B5EF4-FFF2-40B4-BE49-F238E27FC236}">
                  <a16:creationId xmlns:a16="http://schemas.microsoft.com/office/drawing/2014/main" id="{3CAC5CE0-9291-4114-BB6B-F1D1DE6F13CB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0CB2F71-A1FC-4885-A00B-6A6AC4BBE5CF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Double-Logarithmic Evolution at Small x</a:t>
              </a: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11307570-C442-C24E-39F0-B906B51B33C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816" y="1686496"/>
            <a:ext cx="2688178" cy="982494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50A8536C-74F9-152B-B4A4-C40CB8048983}"/>
              </a:ext>
            </a:extLst>
          </p:cNvPr>
          <p:cNvGrpSpPr/>
          <p:nvPr/>
        </p:nvGrpSpPr>
        <p:grpSpPr>
          <a:xfrm>
            <a:off x="5316731" y="789574"/>
            <a:ext cx="6752817" cy="2098481"/>
            <a:chOff x="5316731" y="904352"/>
            <a:chExt cx="6752817" cy="2098481"/>
          </a:xfrm>
        </p:grpSpPr>
        <p:pic>
          <p:nvPicPr>
            <p:cNvPr id="6" name="Picture 5" descr="A picture containing object&#10;&#10;Description automatically generated">
              <a:extLst>
                <a:ext uri="{FF2B5EF4-FFF2-40B4-BE49-F238E27FC236}">
                  <a16:creationId xmlns:a16="http://schemas.microsoft.com/office/drawing/2014/main" id="{D979A1F8-5A98-B709-C022-98E650F197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6731" y="904352"/>
              <a:ext cx="3698001" cy="1096310"/>
            </a:xfrm>
            <a:prstGeom prst="rect">
              <a:avLst/>
            </a:prstGeom>
          </p:spPr>
        </p:pic>
        <p:pic>
          <p:nvPicPr>
            <p:cNvPr id="7" name="Picture 6" descr="A picture containing lawn mower, insect, fishing, transport&#10;&#10;Description automatically generated">
              <a:extLst>
                <a:ext uri="{FF2B5EF4-FFF2-40B4-BE49-F238E27FC236}">
                  <a16:creationId xmlns:a16="http://schemas.microsoft.com/office/drawing/2014/main" id="{B3EC3FC4-F79B-F4E4-DEEE-1B244F6111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6731" y="2356501"/>
              <a:ext cx="3698001" cy="646332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DA8B5DF-6192-ED6C-A140-587E3C537AD3}"/>
                </a:ext>
              </a:extLst>
            </p:cNvPr>
            <p:cNvSpPr txBox="1"/>
            <p:nvPr/>
          </p:nvSpPr>
          <p:spPr>
            <a:xfrm>
              <a:off x="9131728" y="1454154"/>
              <a:ext cx="278542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8C0B42"/>
                  </a:solidFill>
                </a:rPr>
                <a:t>Long wavelength/IR</a:t>
              </a:r>
              <a:endParaRPr lang="en-US" sz="2400" dirty="0">
                <a:solidFill>
                  <a:srgbClr val="8C0B42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56FF4C8-9002-6810-DD18-0604987EE27F}"/>
                </a:ext>
              </a:extLst>
            </p:cNvPr>
            <p:cNvSpPr txBox="1"/>
            <p:nvPr/>
          </p:nvSpPr>
          <p:spPr>
            <a:xfrm>
              <a:off x="9131728" y="2424570"/>
              <a:ext cx="293782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006C76"/>
                  </a:solidFill>
                </a:rPr>
                <a:t>Short wavelength/UV</a:t>
              </a:r>
              <a:endParaRPr lang="en-US" sz="2400" dirty="0">
                <a:solidFill>
                  <a:srgbClr val="006C76"/>
                </a:solidFill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6FBF93E8-E08A-902E-ABF7-B855B70526CE}"/>
              </a:ext>
            </a:extLst>
          </p:cNvPr>
          <p:cNvSpPr txBox="1"/>
          <p:nvPr/>
        </p:nvSpPr>
        <p:spPr>
          <a:xfrm>
            <a:off x="490751" y="803633"/>
            <a:ext cx="369800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Longitudinal + transverse logarithmic phase space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F640070-D6A1-64E7-DCC6-0D7DB40BAF82}"/>
                  </a:ext>
                </a:extLst>
              </p:cNvPr>
              <p:cNvSpPr txBox="1"/>
              <p:nvPr/>
            </p:nvSpPr>
            <p:spPr>
              <a:xfrm>
                <a:off x="336970" y="2918051"/>
                <a:ext cx="11492478" cy="33554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b="1" u="sng" dirty="0">
                    <a:solidFill>
                      <a:srgbClr val="8C0B4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Unpolarized (BFKL) evolution:</a:t>
                </a:r>
              </a:p>
              <a:p>
                <a:pPr marL="800100" lvl="1" indent="-342900"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solidFill>
                      <a:srgbClr val="8C0B4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Transverse logs cancel 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(</a:t>
                </a:r>
                <a:r>
                  <a:rPr lang="en-US" sz="2400" dirty="0">
                    <a:solidFill>
                      <a:srgbClr val="8C0B4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neutrality</a:t>
                </a:r>
                <a:r>
                  <a:rPr lang="en-US" sz="2400" dirty="0">
                    <a:solidFill>
                      <a:srgbClr val="F3582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in the IR, </a:t>
                </a:r>
                <a:r>
                  <a:rPr lang="en-US" sz="2400" dirty="0">
                    <a:solidFill>
                      <a:srgbClr val="8C0B4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transparency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in the UV)</a:t>
                </a:r>
              </a:p>
              <a:p>
                <a:pPr marL="800100" lvl="1" indent="-342900"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Only </a:t>
                </a:r>
                <a:r>
                  <a:rPr lang="en-US" sz="2400" b="1" dirty="0">
                    <a:solidFill>
                      <a:srgbClr val="8C0B4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longitudinal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phase space is logarithmic: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𝑠</m:t>
                        </m:r>
                      </m:sub>
                    </m:sSub>
                    <m:func>
                      <m:func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ln</m:t>
                        </m:r>
                      </m:fName>
                      <m:e>
                        <m:f>
                          <m:f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𝑥</m:t>
                            </m:r>
                          </m:den>
                        </m:f>
                      </m:e>
                    </m:func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~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𝑂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(1)</m:t>
                    </m:r>
                  </m:oMath>
                </a14:m>
                <a:endParaRPr lang="en-US" sz="24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800100" lvl="1" indent="-342900">
                  <a:buFont typeface="Wingdings" panose="05000000000000000000" pitchFamily="2" charset="2"/>
                  <a:buChar char="Ø"/>
                </a:pPr>
                <a:endParaRPr lang="en-US" sz="24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b="1" u="sng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Polarized (e.g., KPS) evolution:</a:t>
                </a:r>
              </a:p>
              <a:p>
                <a:pPr marL="800100" lvl="1" indent="-342900"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No transparency of spin</a:t>
                </a:r>
                <a:r>
                  <a:rPr lang="en-US" sz="2400" dirty="0">
                    <a:solidFill>
                      <a:srgbClr val="2E691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:  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dominance of </a:t>
                </a:r>
                <a: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collinear transverse logs</a:t>
                </a:r>
              </a:p>
              <a:p>
                <a:pPr marL="800100" lvl="1" indent="-342900"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Double-logarithmic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evolution: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𝑠</m:t>
                        </m:r>
                      </m:sub>
                    </m:sSub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ln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2</m:t>
                            </m:r>
                          </m:sup>
                        </m:sSup>
                      </m:fName>
                      <m:e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𝑥</m:t>
                            </m:r>
                          </m:den>
                        </m:f>
                      </m:e>
                    </m:func>
                    <m:r>
                      <a:rPr lang="en-US" sz="2400" i="1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~ 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𝑂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(1)</m:t>
                    </m:r>
                  </m:oMath>
                </a14:m>
                <a:endParaRPr lang="en-US" sz="24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800100" lvl="1" indent="-342900"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More sensitive to </a:t>
                </a:r>
                <a: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lifetime ordering 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(c.f. NLO BFKL), less sensitive to saturation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F640070-D6A1-64E7-DCC6-0D7DB40BAF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970" y="2918051"/>
                <a:ext cx="11492478" cy="3355406"/>
              </a:xfrm>
              <a:prstGeom prst="rect">
                <a:avLst/>
              </a:prstGeom>
              <a:blipFill>
                <a:blip r:embed="rId6"/>
                <a:stretch>
                  <a:fillRect l="-689" t="-1455" b="-3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91627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97DFD32E-1B92-A84A-EC0D-AC84EC1C0E49}"/>
              </a:ext>
            </a:extLst>
          </p:cNvPr>
          <p:cNvGrpSpPr/>
          <p:nvPr/>
        </p:nvGrpSpPr>
        <p:grpSpPr>
          <a:xfrm>
            <a:off x="1409317" y="2410519"/>
            <a:ext cx="10673807" cy="2983980"/>
            <a:chOff x="1631193" y="2410519"/>
            <a:chExt cx="10673807" cy="298398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FD4DE4E-C78A-0F49-58C0-2330E9E555B0}"/>
                </a:ext>
              </a:extLst>
            </p:cNvPr>
            <p:cNvGrpSpPr/>
            <p:nvPr/>
          </p:nvGrpSpPr>
          <p:grpSpPr>
            <a:xfrm>
              <a:off x="1631193" y="2410519"/>
              <a:ext cx="10673807" cy="2983980"/>
              <a:chOff x="1296684" y="2410519"/>
              <a:chExt cx="10673807" cy="2983980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45B89520-D7A1-5913-CBDD-530C222CDD4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t="29829"/>
              <a:stretch/>
            </p:blipFill>
            <p:spPr>
              <a:xfrm>
                <a:off x="1296684" y="2410519"/>
                <a:ext cx="10673807" cy="2983980"/>
              </a:xfrm>
              <a:prstGeom prst="rect">
                <a:avLst/>
              </a:prstGeom>
            </p:spPr>
          </p:pic>
          <p:sp>
            <p:nvSpPr>
              <p:cNvPr id="12" name="Diamond 11">
                <a:extLst>
                  <a:ext uri="{FF2B5EF4-FFF2-40B4-BE49-F238E27FC236}">
                    <a16:creationId xmlns:a16="http://schemas.microsoft.com/office/drawing/2014/main" id="{47DAFA05-4A1E-3CE0-9EE4-3877F20F50C4}"/>
                  </a:ext>
                </a:extLst>
              </p:cNvPr>
              <p:cNvSpPr/>
              <p:nvPr/>
            </p:nvSpPr>
            <p:spPr>
              <a:xfrm>
                <a:off x="5298141" y="4915489"/>
                <a:ext cx="285854" cy="285854"/>
              </a:xfrm>
              <a:prstGeom prst="diamond">
                <a:avLst/>
              </a:prstGeom>
              <a:solidFill>
                <a:schemeClr val="accent4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C06C5D8-D8BE-044C-CF93-1E069900C2E5}"/>
                </a:ext>
              </a:extLst>
            </p:cNvPr>
            <p:cNvSpPr/>
            <p:nvPr/>
          </p:nvSpPr>
          <p:spPr>
            <a:xfrm>
              <a:off x="2359958" y="3494128"/>
              <a:ext cx="217822" cy="217822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5300B95-7DC2-A7F4-ED03-F2633CD02C17}"/>
                </a:ext>
              </a:extLst>
            </p:cNvPr>
            <p:cNvSpPr/>
            <p:nvPr/>
          </p:nvSpPr>
          <p:spPr>
            <a:xfrm>
              <a:off x="6246158" y="3494128"/>
              <a:ext cx="217822" cy="217822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D627C05-9E66-DCC8-D675-C07876193B33}"/>
                </a:ext>
              </a:extLst>
            </p:cNvPr>
            <p:cNvSpPr/>
            <p:nvPr/>
          </p:nvSpPr>
          <p:spPr>
            <a:xfrm>
              <a:off x="7799291" y="3494128"/>
              <a:ext cx="217822" cy="217822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DD13004B-2AA0-AC79-3347-C7E0D0A701D9}"/>
                </a:ext>
              </a:extLst>
            </p:cNvPr>
            <p:cNvSpPr/>
            <p:nvPr/>
          </p:nvSpPr>
          <p:spPr>
            <a:xfrm>
              <a:off x="11672043" y="3494128"/>
              <a:ext cx="217822" cy="217822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ounded Rectangle 12">
            <a:extLst>
              <a:ext uri="{FF2B5EF4-FFF2-40B4-BE49-F238E27FC236}">
                <a16:creationId xmlns:a16="http://schemas.microsoft.com/office/drawing/2014/main" id="{661F542B-3E0D-47CA-AC3E-65C4F9940B4A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3402947-EF50-4084-9748-35551031525D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F1DF08F-08AE-4F8D-878C-CE9E7CD9C250}"/>
              </a:ext>
            </a:extLst>
          </p:cNvPr>
          <p:cNvSpPr txBox="1"/>
          <p:nvPr/>
        </p:nvSpPr>
        <p:spPr>
          <a:xfrm>
            <a:off x="10924355" y="6396335"/>
            <a:ext cx="1234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9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18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4D05937-AAAF-4D7A-AB1B-84354615E187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Overview:  Spin Working Group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C66A1FD-77A1-4E52-828B-D422C1BFCFA5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44" name="Rounded Rectangle 9">
              <a:extLst>
                <a:ext uri="{FF2B5EF4-FFF2-40B4-BE49-F238E27FC236}">
                  <a16:creationId xmlns:a16="http://schemas.microsoft.com/office/drawing/2014/main" id="{3CAC5CE0-9291-4114-BB6B-F1D1DE6F13CB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0CB2F71-A1FC-4885-A00B-6A6AC4BBE5CF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Small-x Helicity Evolution (KPS-CTT)</a:t>
              </a: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21F87BC7-5675-048F-6CD5-EF6E81F42B0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75817" b="69904"/>
          <a:stretch/>
        </p:blipFill>
        <p:spPr>
          <a:xfrm>
            <a:off x="1577868" y="1052656"/>
            <a:ext cx="2666718" cy="13221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085A6B-8AC2-E337-020B-415BB33F98D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365" y="1213288"/>
            <a:ext cx="922618" cy="9316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D888F9C-E954-1D8F-214F-72150742AC3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552" y="1636486"/>
            <a:ext cx="418353" cy="154526"/>
          </a:xfrm>
          <a:prstGeom prst="rect">
            <a:avLst/>
          </a:prstGeom>
        </p:spPr>
      </p:pic>
      <p:sp>
        <p:nvSpPr>
          <p:cNvPr id="11" name="Diamond 10">
            <a:extLst>
              <a:ext uri="{FF2B5EF4-FFF2-40B4-BE49-F238E27FC236}">
                <a16:creationId xmlns:a16="http://schemas.microsoft.com/office/drawing/2014/main" id="{F8501AAE-E590-2FCB-DF54-AC231F8D1323}"/>
              </a:ext>
            </a:extLst>
          </p:cNvPr>
          <p:cNvSpPr/>
          <p:nvPr/>
        </p:nvSpPr>
        <p:spPr>
          <a:xfrm>
            <a:off x="2911227" y="1924219"/>
            <a:ext cx="285854" cy="285854"/>
          </a:xfrm>
          <a:prstGeom prst="diamond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AFCFBC-EED9-487F-FB63-414D38DC060F}"/>
              </a:ext>
            </a:extLst>
          </p:cNvPr>
          <p:cNvSpPr txBox="1"/>
          <p:nvPr/>
        </p:nvSpPr>
        <p:spPr>
          <a:xfrm>
            <a:off x="150918" y="3363629"/>
            <a:ext cx="1751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Spin-dependent </a:t>
            </a:r>
            <a:br>
              <a:rPr lang="en-US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splitting vertex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EA7EF27-7727-8068-12A8-58FF9DB48F12}"/>
              </a:ext>
            </a:extLst>
          </p:cNvPr>
          <p:cNvSpPr txBox="1"/>
          <p:nvPr/>
        </p:nvSpPr>
        <p:spPr>
          <a:xfrm>
            <a:off x="3133422" y="1728512"/>
            <a:ext cx="18699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Spin-dependent </a:t>
            </a:r>
            <a:br>
              <a:rPr lang="en-US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Wilson line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670C2EE-BC5F-F42F-3188-41FB0E79BD6A}"/>
              </a:ext>
            </a:extLst>
          </p:cNvPr>
          <p:cNvGrpSpPr/>
          <p:nvPr/>
        </p:nvGrpSpPr>
        <p:grpSpPr>
          <a:xfrm>
            <a:off x="6746220" y="939697"/>
            <a:ext cx="5294026" cy="1065283"/>
            <a:chOff x="6723935" y="5064741"/>
            <a:chExt cx="5434815" cy="1093613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A721A188-CBD3-BDB3-E9C0-D08CC8C284E9}"/>
                </a:ext>
              </a:extLst>
            </p:cNvPr>
            <p:cNvSpPr/>
            <p:nvPr/>
          </p:nvSpPr>
          <p:spPr>
            <a:xfrm>
              <a:off x="6723935" y="5481750"/>
              <a:ext cx="259593" cy="259593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13487848-D9F3-48B8-BC08-340C52C8F8D2}"/>
                </a:ext>
              </a:extLst>
            </p:cNvPr>
            <p:cNvSpPr txBox="1"/>
            <p:nvPr/>
          </p:nvSpPr>
          <p:spPr>
            <a:xfrm>
              <a:off x="8236160" y="5201343"/>
              <a:ext cx="39225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Wingdings" panose="05000000000000000000" pitchFamily="2" charset="2"/>
                <a:buChar char="Ø"/>
              </a:pPr>
              <a:r>
                <a:rPr lang="en-US" sz="2400" dirty="0">
                  <a:latin typeface="Cambria" panose="02040503050406030204" pitchFamily="18" charset="0"/>
                  <a:ea typeface="Cambria" panose="02040503050406030204" pitchFamily="18" charset="0"/>
                </a:rPr>
                <a:t>Includes recoil: KPS-CTT</a:t>
              </a:r>
            </a:p>
            <a:p>
              <a:pPr marL="342900" indent="-342900">
                <a:buFont typeface="Wingdings" panose="05000000000000000000" pitchFamily="2" charset="2"/>
                <a:buChar char="Ø"/>
              </a:pPr>
              <a:r>
                <a:rPr lang="en-US" sz="2400" dirty="0">
                  <a:latin typeface="Cambria" panose="02040503050406030204" pitchFamily="18" charset="0"/>
                  <a:ea typeface="Cambria" panose="02040503050406030204" pitchFamily="18" charset="0"/>
                </a:rPr>
                <a:t>No recoil: KPS</a:t>
              </a:r>
            </a:p>
          </p:txBody>
        </p:sp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85BC2747-E29C-2F59-206F-974F62FCD12F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0871" y="5538053"/>
              <a:ext cx="418353" cy="146988"/>
            </a:xfrm>
            <a:prstGeom prst="rect">
              <a:avLst/>
            </a:prstGeom>
          </p:spPr>
        </p:pic>
        <p:sp>
          <p:nvSpPr>
            <p:cNvPr id="49" name="Left Brace 48">
              <a:extLst>
                <a:ext uri="{FF2B5EF4-FFF2-40B4-BE49-F238E27FC236}">
                  <a16:creationId xmlns:a16="http://schemas.microsoft.com/office/drawing/2014/main" id="{E54A508A-1F09-C73E-46CC-FE9AD8488B0B}"/>
                </a:ext>
              </a:extLst>
            </p:cNvPr>
            <p:cNvSpPr/>
            <p:nvPr/>
          </p:nvSpPr>
          <p:spPr>
            <a:xfrm>
              <a:off x="7976567" y="5064741"/>
              <a:ext cx="259593" cy="1093613"/>
            </a:xfrm>
            <a:prstGeom prst="lef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CC883232-DF6B-DEB4-85BA-A26F4347105B}"/>
              </a:ext>
            </a:extLst>
          </p:cNvPr>
          <p:cNvSpPr txBox="1"/>
          <p:nvPr/>
        </p:nvSpPr>
        <p:spPr>
          <a:xfrm>
            <a:off x="6329548" y="5509312"/>
            <a:ext cx="58410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u="sng" dirty="0">
                <a:latin typeface="Cambria" panose="02040503050406030204" pitchFamily="18" charset="0"/>
                <a:ea typeface="Cambria" panose="02040503050406030204" pitchFamily="18" charset="0"/>
              </a:rPr>
              <a:t>Large Nc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:         	Gluon dipoles only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u="sng" dirty="0">
                <a:latin typeface="Cambria" panose="02040503050406030204" pitchFamily="18" charset="0"/>
                <a:ea typeface="Cambria" panose="02040503050406030204" pitchFamily="18" charset="0"/>
              </a:rPr>
              <a:t>Large </a:t>
            </a:r>
            <a:r>
              <a:rPr lang="en-US" sz="2400" u="sng" dirty="0" err="1">
                <a:latin typeface="Cambria" panose="02040503050406030204" pitchFamily="18" charset="0"/>
                <a:ea typeface="Cambria" panose="02040503050406030204" pitchFamily="18" charset="0"/>
              </a:rPr>
              <a:t>Nc+Nf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:  	Quark + Gluon dipoles</a:t>
            </a:r>
          </a:p>
        </p:txBody>
      </p:sp>
    </p:spTree>
    <p:extLst>
      <p:ext uri="{BB962C8B-B14F-4D97-AF65-F5344CB8AC3E}">
        <p14:creationId xmlns:p14="http://schemas.microsoft.com/office/powerpoint/2010/main" val="365871097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56.9554"/>
  <p:tag name="ORIGINALWIDTH" val="4472.441"/>
  <p:tag name="LATEXADDIN" val="\documentclass{article}&#10;\usepackage{amsmath}&#10;\usepackage{xcolor}&#10;\pagestyle{empty}&#10;\definecolor{tigerbrown}{RGB}{112,76,66}&#10;\definecolor{tigerorange}{RGB}{223,128,42}&#10;\definecolor{tigerred}{RGB}{187,46,7}&#10;\definecolor{tigerblue}{RGB}{78,156,203}&#10;\definecolor{tigercyan}{RGB}{35,197,214}&#10;\newcommand{\tigerbrown}{\color{tigerbrown}}&#10;\newcommand{\tigerorange}{\color{tigerorange}}&#10;\newcommand{\tigerred}{\color{tigerred}}&#10;\newcommand{\tigerblue}{\color{tigerblue}}&#10;\newcommand{\tigercyan}{\color{tigercyan}}&#10;\begin{document}&#10;\begin{align*}&#10;%&#10;\Delta \Sigma (Q^2) = \sum_q \int_0^1 dx \, (\Delta q + \Delta \bar{q}) (x, Q^2) &#10;= \frac{1}{p^+} \sum_q \langle p S_L | \bar{\psi}(0) \frac{\gamma^+ \gamma^5}{2} \psi(0) | p S_L \rangle&#10;\sim \frac{\langle j_{5}^+ \rangle}{p^+}&#10;%&#10;\end{align*}&#10;\end{document}"/>
  <p:tag name="IGUANATEXSIZE" val="20"/>
  <p:tag name="IGUANATEXCURSOR" val="767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5.718"/>
  <p:tag name="ORIGINALWIDTH" val="1414.323"/>
  <p:tag name="LATEXADDIN" val="\documentclass{article}&#10;\usepackage{amsmath}&#10;\usepackage{xcolor}&#10;\pagestyle{empty}&#10;\definecolor{tigerbrown}{RGB}{112,76,66}&#10;\definecolor{tigerorange}{RGB}{223,128,42}&#10;\definecolor{tigerred}{RGB}{187,46,7}&#10;\definecolor{tigerblue}{RGB}{78,156,203}&#10;\definecolor{tigercyan}{RGB}{35,197,214}&#10;\newcommand{\tigerbrown}{\color{tigerbrown}}&#10;\newcommand{\tigerorange}{\color{tigerorange}}&#10;\newcommand{\tigerred}{\color{tigerred}}&#10;\newcommand{\tigerblue}{\color{tigerblue}}&#10;\newcommand{\tigercyan}{\color{tigercyan}}&#10;\begin{document}&#10;\begin{align*}&#10;%&#10;\partial_\mu j_5^\mu = \frac{\alpha_s N_f}{2\pi} \mathrm{tr}\left( F_{\mu \nu} \tilde{F}^{\mu \nu} \right)&#10;%&#10;\end{align*}&#10;\end{document}"/>
  <p:tag name="IGUANATEXSIZE" val="20"/>
  <p:tag name="IGUANATEXCURSOR" val="64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9.7113"/>
  <p:tag name="ORIGINALWIDTH" val="847.3941"/>
  <p:tag name="LATEXADDIN" val="\documentclass{article}&#10;\usepackage{amsmath}&#10;\usepackage{xcolor}&#10;\pagestyle{empty}&#10;\definecolor{tigerbrown}{RGB}{112,76,66}&#10;\definecolor{tigerorange}{RGB}{223,128,42}&#10;\definecolor{tigerred}{RGB}{187,46,7}&#10;\definecolor{tigerblue}{RGB}{78,156,203}&#10;\definecolor{tigercyan}{RGB}{35,197,214}&#10;\newcommand{\tigerbrown}{\color{tigerbrown}}&#10;\newcommand{\tigerorange}{\color{tigerorange}}&#10;\newcommand{\tigerred}{\color{tigerred}}&#10;\newcommand{\tigerblue}{\color{tigerblue}}&#10;\newcommand{\tigercyan}{\color{tigercyan}}&#10;\begin{document}&#10;\begin{align*}&#10;%&#10;dP \sim \alpha_s &#10;\tigerred{ \frac{dx}{x} }&#10;\, &#10;\tigerblue{ \frac{d^2 k}{k_T^2} }&#10;%&#10;\end{align*}&#10;\end{document}"/>
  <p:tag name="IGUANATEXSIZE" val="20"/>
  <p:tag name="IGUANATEXCURSOR" val="58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8.2115"/>
  <p:tag name="ORIGINALWIDTH" val="305.2118"/>
  <p:tag name="LATEXADDIN" val="\documentclass{article}&#10;\usepackage{amsmath}&#10;\usepackage{xcolor}&#10;\pagestyle{empty}&#10;\definecolor{tigerbrown}{RGB}{112,76,66}&#10;\definecolor{tigerorange}{RGB}{223,128,42}&#10;\definecolor{tigerred}{RGB}{187,46,7}&#10;\definecolor{tigerblue}{RGB}{78,156,203}&#10;\definecolor{tigercyan}{RGB}{35,197,214}&#10;\newcommand{\tigerbrown}{\color{tigerbrown}}&#10;\newcommand{\tigerorange}{\color{tigerorange}}&#10;\newcommand{\tigerred}{\color{tigerred}}&#10;\newcommand{\tigerblue}{\color{tigerblue}}&#10;\newcommand{\tigercyan}{\color{tigercyan}}&#10;\begin{document}&#10;\begin{align*}&#10;%&#10;\frac{\partial}{\partial \ln\tfrac{1}{x}}&#10;%&#10;\end{align*}&#10;\end{document}"/>
  <p:tag name="IGUANATEXSIZE" val="20"/>
  <p:tag name="IGUANATEXCURSOR" val="58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.74614"/>
  <p:tag name="ORIGINALWIDTH" val="83.23961"/>
  <p:tag name="LATEXADDIN" val="\documentclass{article}&#10;\usepackage{amsmath}&#10;\usepackage{xcolor}&#10;\pagestyle{empty}&#10;\definecolor{tigerbrown}{RGB}{112,76,66}&#10;\definecolor{tigerorange}{RGB}{223,128,42}&#10;\definecolor{tigerred}{RGB}{187,46,7}&#10;\definecolor{tigerblue}{RGB}{78,156,203}&#10;\definecolor{tigercyan}{RGB}{35,197,214}&#10;\newcommand{\tigerbrown}{\color{tigerbrown}}&#10;\newcommand{\tigerorange}{\color{tigerorange}}&#10;\newcommand{\tigerred}{\color{tigerred}}&#10;\newcommand{\tigerblue}{\color{tigerblue}}&#10;\newcommand{\tigercyan}{\color{tigercyan}}&#10;\begin{document}&#10;\begin{align*}&#10;%&#10;\sim&#10;%&#10;\end{align*}&#10;\end{document}"/>
  <p:tag name="IGUANATEXSIZE" val="20"/>
  <p:tag name="IGUANATEXCURSOR" val="54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.24638"/>
  <p:tag name="ORIGINALWIDTH" val="83.23961"/>
  <p:tag name="LATEXADDIN" val="\documentclass{article}&#10;\usepackage{amsmath}&#10;\usepackage{xcolor}&#10;\pagestyle{empty}&#10;\definecolor{tigerbrown}{RGB}{112,76,66}&#10;\definecolor{tigerorange}{RGB}{223,128,42}&#10;\definecolor{tigerred}{RGB}{187,46,7}&#10;\definecolor{tigerblue}{RGB}{78,156,203}&#10;\definecolor{tigercyan}{RGB}{35,197,214}&#10;\newcommand{\tigerbrown}{\color{tigerbrown}}&#10;\newcommand{\tigerorange}{\color{tigerorange}}&#10;\newcommand{\tigerred}{\color{tigerred}}&#10;\newcommand{\tigerblue}{\color{tigerblue}}&#10;\newcommand{\tigercyan}{\color{tigercyan}}&#10;\begin{document}&#10;\begin{align*}&#10;%&#10;=&#10;%&#10;\end{align*}&#10;\end{document}"/>
  <p:tag name="IGUANATEXSIZE" val="20"/>
  <p:tag name="IGUANATEXCURSOR" val="54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731.1586"/>
  <p:tag name="LATEXADDIN" val="\documentclass{article}&#10;\usepackage{amsmath}&#10;\usepackage{xcolor}&#10;\pagestyle{empty}&#10;\definecolor{tigerbrown}{RGB}{112,76,66}&#10;\definecolor{tigerorange}{RGB}{223,128,42}&#10;\definecolor{tigerred}{RGB}{187,46,7}&#10;\definecolor{tigerblue}{RGB}{78,156,203}&#10;\definecolor{tigercyan}{RGB}{35,197,214}&#10;\newcommand{\tigerbrown}{\color{tigerbrown}}&#10;\newcommand{\tigerorange}{\color{tigerorange}}&#10;\newcommand{\tigerred}{\color{tigerred}}&#10;\newcommand{\tigerblue}{\color{tigerblue}}&#10;\newcommand{\tigercyan}{\color{tigercyan}}&#10;\begin{document}&#10;\begin{align*}&#10;%&#10;\ell^\mu = p^{\prime \, \mu} - p^\mu&#10;%&#10;\end{align*}&#10;\end{document}"/>
  <p:tag name="IGUANATEXSIZE" val="20"/>
  <p:tag name="IGUANATEXCURSOR" val="57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5.2118"/>
  <p:tag name="ORIGINALWIDTH" val="2948.632"/>
  <p:tag name="LATEXADDIN" val="\documentclass{article}&#10;\usepackage{amsmath}&#10;\usepackage{xcolor}&#10;\pagestyle{empty}&#10;\definecolor{tigerbrown}{RGB}{112,76,66}&#10;\definecolor{tigerorange}{RGB}{223,128,42}&#10;\definecolor{tigerred}{RGB}{187,46,7}&#10;\definecolor{tigerblue}{RGB}{78,156,203}&#10;\definecolor{tigercyan}{RGB}{35,197,214}&#10;\newcommand{\tigerbrown}{\color{tigerbrown}}&#10;\newcommand{\tigerorange}{\color{tigerorange}}&#10;\newcommand{\tigerred}{\color{tigerred}}&#10;\newcommand{\tigerblue}{\color{tigerblue}}&#10;\newcommand{\tigercyan}{\color{tigercyan}}&#10;\begin{document}&#10;\begin{align*}&#10;%&#10;\langle p' S_L | j_5^\mu | p S_L \rangle =&#10;\frac{1}{4\pi^2} \frac{\ell^\mu}{\ell^2} \int \frac{d^4 k}{(2\pi)^4} \: \mathrm{tr} F_{\alpha \beta} (k) \tilde{F}^{\alpha \beta}(-k - \ell)&#10;%&#10;\end{align*}&#10;\end{document}"/>
  <p:tag name="IGUANATEXSIZE" val="20"/>
  <p:tag name="IGUANATEXCURSOR" val="65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2589</TotalTime>
  <Words>1440</Words>
  <Application>Microsoft Office PowerPoint</Application>
  <PresentationFormat>Widescreen</PresentationFormat>
  <Paragraphs>194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Calibri Light</vt:lpstr>
      <vt:lpstr>Cambria</vt:lpstr>
      <vt:lpstr>Cambria Math</vt:lpstr>
      <vt:lpstr>Optima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Sievert</dc:creator>
  <cp:lastModifiedBy>Matthew Sievert</cp:lastModifiedBy>
  <cp:revision>43</cp:revision>
  <dcterms:created xsi:type="dcterms:W3CDTF">2018-10-12T18:08:56Z</dcterms:created>
  <dcterms:modified xsi:type="dcterms:W3CDTF">2025-06-23T18:04:34Z</dcterms:modified>
</cp:coreProperties>
</file>