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879" r:id="rId1"/>
  </p:sldMasterIdLst>
  <p:notesMasterIdLst>
    <p:notesMasterId r:id="rId29"/>
  </p:notesMasterIdLst>
  <p:sldIdLst>
    <p:sldId id="349" r:id="rId2"/>
    <p:sldId id="375" r:id="rId3"/>
    <p:sldId id="337" r:id="rId4"/>
    <p:sldId id="338" r:id="rId5"/>
    <p:sldId id="348" r:id="rId6"/>
    <p:sldId id="342" r:id="rId7"/>
    <p:sldId id="353" r:id="rId8"/>
    <p:sldId id="354" r:id="rId9"/>
    <p:sldId id="356" r:id="rId10"/>
    <p:sldId id="357" r:id="rId11"/>
    <p:sldId id="364" r:id="rId12"/>
    <p:sldId id="366" r:id="rId13"/>
    <p:sldId id="367" r:id="rId14"/>
    <p:sldId id="378" r:id="rId15"/>
    <p:sldId id="358" r:id="rId16"/>
    <p:sldId id="359" r:id="rId17"/>
    <p:sldId id="360" r:id="rId18"/>
    <p:sldId id="361" r:id="rId19"/>
    <p:sldId id="365" r:id="rId20"/>
    <p:sldId id="376" r:id="rId21"/>
    <p:sldId id="379" r:id="rId22"/>
    <p:sldId id="370" r:id="rId23"/>
    <p:sldId id="362" r:id="rId24"/>
    <p:sldId id="371" r:id="rId25"/>
    <p:sldId id="373" r:id="rId26"/>
    <p:sldId id="382" r:id="rId27"/>
    <p:sldId id="380" r:id="rId28"/>
  </p:sldIdLst>
  <p:sldSz cx="9144000" cy="5143500" type="screen16x9"/>
  <p:notesSz cx="6858000" cy="9144000"/>
  <p:embeddedFontLst>
    <p:embeddedFont>
      <p:font typeface="Barlow" pitchFamily="2" charset="77"/>
      <p:regular r:id="rId30"/>
      <p:bold r:id="rId31"/>
      <p:italic r:id="rId32"/>
      <p:boldItalic r:id="rId33"/>
    </p:embeddedFont>
    <p:embeddedFont>
      <p:font typeface="Georgia" panose="02040502050405020303" pitchFamily="18" charset="0"/>
      <p:regular r:id="rId34"/>
      <p:bold r:id="rId35"/>
      <p:italic r:id="rId36"/>
      <p:boldItalic r:id="rId37"/>
    </p:embeddedFont>
    <p:embeddedFont>
      <p:font typeface="Liberation Sans" panose="020B0604020202020204" pitchFamily="34" charset="0"/>
      <p:regular r:id="rId38"/>
      <p:bold r:id="rId39"/>
      <p:italic r:id="rId40"/>
      <p:boldItalic r:id="rId41"/>
    </p:embeddedFont>
    <p:embeddedFont>
      <p:font typeface="Lora" pitchFamily="2" charset="77"/>
      <p:regular r:id="rId42"/>
      <p:bold r:id="rId43"/>
      <p:italic r:id="rId44"/>
      <p:boldItalic r:id="rId45"/>
    </p:embeddedFont>
    <p:embeddedFont>
      <p:font typeface="Roboto" panose="02000000000000000000" pitchFamily="2" charset="0"/>
      <p:regular r:id="rId46"/>
      <p:bold r:id="rId47"/>
      <p:italic r:id="rId48"/>
      <p:boldItalic r:id="rId4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747775"/>
          </p15:clr>
        </p15:guide>
        <p15:guide id="2" pos="2880" userDrawn="1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A90B667-DA0D-0446-AF68-3793C49D2F25}" v="235" dt="2025-06-17T07:09:32.0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88"/>
    <p:restoredTop sz="94688"/>
  </p:normalViewPr>
  <p:slideViewPr>
    <p:cSldViewPr snapToGrid="0">
      <p:cViewPr>
        <p:scale>
          <a:sx n="125" d="100"/>
          <a:sy n="125" d="100"/>
        </p:scale>
        <p:origin x="224" y="64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0.fntdata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42" Type="http://schemas.openxmlformats.org/officeDocument/2006/relationships/font" Target="fonts/font13.fntdata"/><Relationship Id="rId47" Type="http://schemas.openxmlformats.org/officeDocument/2006/relationships/font" Target="fonts/font18.fntdata"/><Relationship Id="rId50" Type="http://schemas.openxmlformats.org/officeDocument/2006/relationships/presProps" Target="presProps.xml"/><Relationship Id="rId55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font" Target="fonts/font11.fntdata"/><Relationship Id="rId45" Type="http://schemas.openxmlformats.org/officeDocument/2006/relationships/font" Target="fonts/font16.fntdata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4" Type="http://schemas.openxmlformats.org/officeDocument/2006/relationships/font" Target="fonts/font15.fntdata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43" Type="http://schemas.openxmlformats.org/officeDocument/2006/relationships/font" Target="fonts/font14.fntdata"/><Relationship Id="rId48" Type="http://schemas.openxmlformats.org/officeDocument/2006/relationships/font" Target="fonts/font19.fntdata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font" Target="fonts/font9.fntdata"/><Relationship Id="rId46" Type="http://schemas.openxmlformats.org/officeDocument/2006/relationships/font" Target="fonts/font17.fntdata"/><Relationship Id="rId20" Type="http://schemas.openxmlformats.org/officeDocument/2006/relationships/slide" Target="slides/slide19.xml"/><Relationship Id="rId41" Type="http://schemas.openxmlformats.org/officeDocument/2006/relationships/font" Target="fonts/font12.fntdata"/><Relationship Id="rId54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7.fntdata"/><Relationship Id="rId49" Type="http://schemas.openxmlformats.org/officeDocument/2006/relationships/font" Target="fonts/font20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jandro Torres Forne" userId="bce63b26-cc19-4d22-aacf-853d18cbcf0a" providerId="ADAL" clId="{08A0E348-809D-C14F-B233-3A77562FE06C}"/>
    <pc:docChg chg="undo custSel addSld delSld modSld sldOrd modMainMaster modNotesMaster">
      <pc:chgData name="Alejandro Torres Forne" userId="bce63b26-cc19-4d22-aacf-853d18cbcf0a" providerId="ADAL" clId="{08A0E348-809D-C14F-B233-3A77562FE06C}" dt="2024-06-06T11:23:44.155" v="894"/>
      <pc:docMkLst>
        <pc:docMk/>
      </pc:docMkLst>
      <pc:sldChg chg="addSp delSp modSp mod modNotes">
        <pc:chgData name="Alejandro Torres Forne" userId="bce63b26-cc19-4d22-aacf-853d18cbcf0a" providerId="ADAL" clId="{08A0E348-809D-C14F-B233-3A77562FE06C}" dt="2024-06-06T11:12:27.464" v="892" actId="20577"/>
        <pc:sldMkLst>
          <pc:docMk/>
          <pc:sldMk cId="0" sldId="256"/>
        </pc:sldMkLst>
      </pc:sldChg>
      <pc:sldChg chg="modSp del mod modNotes">
        <pc:chgData name="Alejandro Torres Forne" userId="bce63b26-cc19-4d22-aacf-853d18cbcf0a" providerId="ADAL" clId="{08A0E348-809D-C14F-B233-3A77562FE06C}" dt="2024-06-05T13:33:22.300" v="102" actId="2696"/>
        <pc:sldMkLst>
          <pc:docMk/>
          <pc:sldMk cId="0" sldId="257"/>
        </pc:sldMkLst>
      </pc:sldChg>
      <pc:sldChg chg="modSp del modNotes">
        <pc:chgData name="Alejandro Torres Forne" userId="bce63b26-cc19-4d22-aacf-853d18cbcf0a" providerId="ADAL" clId="{08A0E348-809D-C14F-B233-3A77562FE06C}" dt="2024-06-05T14:02:55.853" v="291" actId="2696"/>
        <pc:sldMkLst>
          <pc:docMk/>
          <pc:sldMk cId="0" sldId="258"/>
        </pc:sldMkLst>
      </pc:sldChg>
      <pc:sldChg chg="modSp del mod modNotes">
        <pc:chgData name="Alejandro Torres Forne" userId="bce63b26-cc19-4d22-aacf-853d18cbcf0a" providerId="ADAL" clId="{08A0E348-809D-C14F-B233-3A77562FE06C}" dt="2024-06-05T14:02:55.856" v="292" actId="2696"/>
        <pc:sldMkLst>
          <pc:docMk/>
          <pc:sldMk cId="0" sldId="259"/>
        </pc:sldMkLst>
      </pc:sldChg>
      <pc:sldChg chg="modSp del modNotes">
        <pc:chgData name="Alejandro Torres Forne" userId="bce63b26-cc19-4d22-aacf-853d18cbcf0a" providerId="ADAL" clId="{08A0E348-809D-C14F-B233-3A77562FE06C}" dt="2024-06-05T14:02:55.860" v="293" actId="2696"/>
        <pc:sldMkLst>
          <pc:docMk/>
          <pc:sldMk cId="0" sldId="260"/>
        </pc:sldMkLst>
      </pc:sldChg>
      <pc:sldChg chg="modSp del mod modNotes">
        <pc:chgData name="Alejandro Torres Forne" userId="bce63b26-cc19-4d22-aacf-853d18cbcf0a" providerId="ADAL" clId="{08A0E348-809D-C14F-B233-3A77562FE06C}" dt="2024-06-05T14:02:55.868" v="294" actId="2696"/>
        <pc:sldMkLst>
          <pc:docMk/>
          <pc:sldMk cId="0" sldId="261"/>
        </pc:sldMkLst>
      </pc:sldChg>
      <pc:sldChg chg="modSp del modNotes">
        <pc:chgData name="Alejandro Torres Forne" userId="bce63b26-cc19-4d22-aacf-853d18cbcf0a" providerId="ADAL" clId="{08A0E348-809D-C14F-B233-3A77562FE06C}" dt="2024-06-05T14:02:55.872" v="295" actId="2696"/>
        <pc:sldMkLst>
          <pc:docMk/>
          <pc:sldMk cId="0" sldId="262"/>
        </pc:sldMkLst>
      </pc:sldChg>
      <pc:sldChg chg="modSp del mod modNotes">
        <pc:chgData name="Alejandro Torres Forne" userId="bce63b26-cc19-4d22-aacf-853d18cbcf0a" providerId="ADAL" clId="{08A0E348-809D-C14F-B233-3A77562FE06C}" dt="2024-06-05T14:18:43.051" v="345" actId="2696"/>
        <pc:sldMkLst>
          <pc:docMk/>
          <pc:sldMk cId="0" sldId="263"/>
        </pc:sldMkLst>
      </pc:sldChg>
      <pc:sldChg chg="modSp del modNotes">
        <pc:chgData name="Alejandro Torres Forne" userId="bce63b26-cc19-4d22-aacf-853d18cbcf0a" providerId="ADAL" clId="{08A0E348-809D-C14F-B233-3A77562FE06C}" dt="2024-06-06T09:57:42.557" v="778" actId="2696"/>
        <pc:sldMkLst>
          <pc:docMk/>
          <pc:sldMk cId="0" sldId="264"/>
        </pc:sldMkLst>
      </pc:sldChg>
      <pc:sldChg chg="modSp del mod modNotes">
        <pc:chgData name="Alejandro Torres Forne" userId="bce63b26-cc19-4d22-aacf-853d18cbcf0a" providerId="ADAL" clId="{08A0E348-809D-C14F-B233-3A77562FE06C}" dt="2024-06-05T14:18:44.267" v="346" actId="2696"/>
        <pc:sldMkLst>
          <pc:docMk/>
          <pc:sldMk cId="0" sldId="265"/>
        </pc:sldMkLst>
      </pc:sldChg>
      <pc:sldChg chg="modSp del mod modNotes">
        <pc:chgData name="Alejandro Torres Forne" userId="bce63b26-cc19-4d22-aacf-853d18cbcf0a" providerId="ADAL" clId="{08A0E348-809D-C14F-B233-3A77562FE06C}" dt="2024-06-05T14:18:45.244" v="347" actId="2696"/>
        <pc:sldMkLst>
          <pc:docMk/>
          <pc:sldMk cId="0" sldId="266"/>
        </pc:sldMkLst>
      </pc:sldChg>
      <pc:sldChg chg="modSp del ord modNotes">
        <pc:chgData name="Alejandro Torres Forne" userId="bce63b26-cc19-4d22-aacf-853d18cbcf0a" providerId="ADAL" clId="{08A0E348-809D-C14F-B233-3A77562FE06C}" dt="2024-06-06T09:57:42.557" v="778" actId="2696"/>
        <pc:sldMkLst>
          <pc:docMk/>
          <pc:sldMk cId="0" sldId="267"/>
        </pc:sldMkLst>
      </pc:sldChg>
      <pc:sldChg chg="modSp del modNotes">
        <pc:chgData name="Alejandro Torres Forne" userId="bce63b26-cc19-4d22-aacf-853d18cbcf0a" providerId="ADAL" clId="{08A0E348-809D-C14F-B233-3A77562FE06C}" dt="2024-06-06T09:57:42.557" v="778" actId="2696"/>
        <pc:sldMkLst>
          <pc:docMk/>
          <pc:sldMk cId="0" sldId="268"/>
        </pc:sldMkLst>
      </pc:sldChg>
      <pc:sldChg chg="modSp del modNotes">
        <pc:chgData name="Alejandro Torres Forne" userId="bce63b26-cc19-4d22-aacf-853d18cbcf0a" providerId="ADAL" clId="{08A0E348-809D-C14F-B233-3A77562FE06C}" dt="2024-06-06T09:57:42.557" v="778" actId="2696"/>
        <pc:sldMkLst>
          <pc:docMk/>
          <pc:sldMk cId="0" sldId="269"/>
        </pc:sldMkLst>
      </pc:sldChg>
      <pc:sldChg chg="modSp del modNotes">
        <pc:chgData name="Alejandro Torres Forne" userId="bce63b26-cc19-4d22-aacf-853d18cbcf0a" providerId="ADAL" clId="{08A0E348-809D-C14F-B233-3A77562FE06C}" dt="2024-06-06T09:57:42.557" v="778" actId="2696"/>
        <pc:sldMkLst>
          <pc:docMk/>
          <pc:sldMk cId="0" sldId="270"/>
        </pc:sldMkLst>
      </pc:sldChg>
      <pc:sldChg chg="modSp del modNotes">
        <pc:chgData name="Alejandro Torres Forne" userId="bce63b26-cc19-4d22-aacf-853d18cbcf0a" providerId="ADAL" clId="{08A0E348-809D-C14F-B233-3A77562FE06C}" dt="2024-06-06T09:57:42.557" v="778" actId="2696"/>
        <pc:sldMkLst>
          <pc:docMk/>
          <pc:sldMk cId="0" sldId="271"/>
        </pc:sldMkLst>
      </pc:sldChg>
      <pc:sldChg chg="modSp del mod modNotes">
        <pc:chgData name="Alejandro Torres Forne" userId="bce63b26-cc19-4d22-aacf-853d18cbcf0a" providerId="ADAL" clId="{08A0E348-809D-C14F-B233-3A77562FE06C}" dt="2024-06-06T09:57:42.557" v="778" actId="2696"/>
        <pc:sldMkLst>
          <pc:docMk/>
          <pc:sldMk cId="0" sldId="272"/>
        </pc:sldMkLst>
      </pc:sldChg>
      <pc:sldChg chg="addSp delSp modSp add mod ord delAnim modAnim">
        <pc:chgData name="Alejandro Torres Forne" userId="bce63b26-cc19-4d22-aacf-853d18cbcf0a" providerId="ADAL" clId="{08A0E348-809D-C14F-B233-3A77562FE06C}" dt="2024-06-06T09:55:00.295" v="777" actId="207"/>
        <pc:sldMkLst>
          <pc:docMk/>
          <pc:sldMk cId="4084508442" sldId="337"/>
        </pc:sldMkLst>
      </pc:sldChg>
      <pc:sldChg chg="addSp delSp modSp add mod">
        <pc:chgData name="Alejandro Torres Forne" userId="bce63b26-cc19-4d22-aacf-853d18cbcf0a" providerId="ADAL" clId="{08A0E348-809D-C14F-B233-3A77562FE06C}" dt="2024-06-05T14:25:01.886" v="362"/>
        <pc:sldMkLst>
          <pc:docMk/>
          <pc:sldMk cId="1979795207" sldId="338"/>
        </pc:sldMkLst>
      </pc:sldChg>
      <pc:sldChg chg="addSp modSp add mod">
        <pc:chgData name="Alejandro Torres Forne" userId="bce63b26-cc19-4d22-aacf-853d18cbcf0a" providerId="ADAL" clId="{08A0E348-809D-C14F-B233-3A77562FE06C}" dt="2024-06-05T14:25:51.140" v="369" actId="1076"/>
        <pc:sldMkLst>
          <pc:docMk/>
          <pc:sldMk cId="76221056" sldId="339"/>
        </pc:sldMkLst>
      </pc:sldChg>
      <pc:sldChg chg="addSp modSp add mod">
        <pc:chgData name="Alejandro Torres Forne" userId="bce63b26-cc19-4d22-aacf-853d18cbcf0a" providerId="ADAL" clId="{08A0E348-809D-C14F-B233-3A77562FE06C}" dt="2024-06-05T20:38:24.470" v="370" actId="20577"/>
        <pc:sldMkLst>
          <pc:docMk/>
          <pc:sldMk cId="357566954" sldId="340"/>
        </pc:sldMkLst>
      </pc:sldChg>
      <pc:sldChg chg="addSp modSp add mod">
        <pc:chgData name="Alejandro Torres Forne" userId="bce63b26-cc19-4d22-aacf-853d18cbcf0a" providerId="ADAL" clId="{08A0E348-809D-C14F-B233-3A77562FE06C}" dt="2024-06-05T14:25:01.886" v="362"/>
        <pc:sldMkLst>
          <pc:docMk/>
          <pc:sldMk cId="1314404061" sldId="341"/>
        </pc:sldMkLst>
      </pc:sldChg>
      <pc:sldChg chg="addSp modSp add mod modAnim">
        <pc:chgData name="Alejandro Torres Forne" userId="bce63b26-cc19-4d22-aacf-853d18cbcf0a" providerId="ADAL" clId="{08A0E348-809D-C14F-B233-3A77562FE06C}" dt="2024-06-06T11:23:44.155" v="894"/>
        <pc:sldMkLst>
          <pc:docMk/>
          <pc:sldMk cId="3977460534" sldId="342"/>
        </pc:sldMkLst>
      </pc:sldChg>
      <pc:sldChg chg="addSp delSp modSp add mod">
        <pc:chgData name="Alejandro Torres Forne" userId="bce63b26-cc19-4d22-aacf-853d18cbcf0a" providerId="ADAL" clId="{08A0E348-809D-C14F-B233-3A77562FE06C}" dt="2024-06-05T20:38:56.700" v="382" actId="403"/>
        <pc:sldMkLst>
          <pc:docMk/>
          <pc:sldMk cId="845457138" sldId="343"/>
        </pc:sldMkLst>
      </pc:sldChg>
      <pc:sldChg chg="addSp delSp modSp add mod">
        <pc:chgData name="Alejandro Torres Forne" userId="bce63b26-cc19-4d22-aacf-853d18cbcf0a" providerId="ADAL" clId="{08A0E348-809D-C14F-B233-3A77562FE06C}" dt="2024-06-05T14:18:20.374" v="342" actId="1076"/>
        <pc:sldMkLst>
          <pc:docMk/>
          <pc:sldMk cId="613038924" sldId="344"/>
        </pc:sldMkLst>
      </pc:sldChg>
      <pc:sldChg chg="addSp delSp modSp add mod">
        <pc:chgData name="Alejandro Torres Forne" userId="bce63b26-cc19-4d22-aacf-853d18cbcf0a" providerId="ADAL" clId="{08A0E348-809D-C14F-B233-3A77562FE06C}" dt="2024-06-05T20:45:19.809" v="511" actId="20577"/>
        <pc:sldMkLst>
          <pc:docMk/>
          <pc:sldMk cId="3674335999" sldId="345"/>
        </pc:sldMkLst>
      </pc:sldChg>
      <pc:sldChg chg="addSp delSp modSp add del mod ord modShow">
        <pc:chgData name="Alejandro Torres Forne" userId="bce63b26-cc19-4d22-aacf-853d18cbcf0a" providerId="ADAL" clId="{08A0E348-809D-C14F-B233-3A77562FE06C}" dt="2024-06-06T09:57:54.279" v="779" actId="2696"/>
        <pc:sldMkLst>
          <pc:docMk/>
          <pc:sldMk cId="2593998073" sldId="346"/>
        </pc:sldMkLst>
      </pc:sldChg>
      <pc:sldChg chg="delSp modSp add mod delAnim modAnim modShow">
        <pc:chgData name="Alejandro Torres Forne" userId="bce63b26-cc19-4d22-aacf-853d18cbcf0a" providerId="ADAL" clId="{08A0E348-809D-C14F-B233-3A77562FE06C}" dt="2024-06-06T11:14:43.573" v="893" actId="729"/>
        <pc:sldMkLst>
          <pc:docMk/>
          <pc:sldMk cId="3482234386" sldId="347"/>
        </pc:sldMkLst>
      </pc:sldChg>
      <pc:sldChg chg="addSp modSp new mod">
        <pc:chgData name="Alejandro Torres Forne" userId="bce63b26-cc19-4d22-aacf-853d18cbcf0a" providerId="ADAL" clId="{08A0E348-809D-C14F-B233-3A77562FE06C}" dt="2024-06-06T11:08:29.770" v="874" actId="20577"/>
        <pc:sldMkLst>
          <pc:docMk/>
          <pc:sldMk cId="2243871081" sldId="348"/>
        </pc:sldMkLst>
      </pc:sldChg>
      <pc:sldMasterChg chg="modSp modSldLayout">
        <pc:chgData name="Alejandro Torres Forne" userId="bce63b26-cc19-4d22-aacf-853d18cbcf0a" providerId="ADAL" clId="{08A0E348-809D-C14F-B233-3A77562FE06C}" dt="2024-06-05T13:32:35.749" v="78"/>
        <pc:sldMasterMkLst>
          <pc:docMk/>
          <pc:sldMasterMk cId="0" sldId="2147483659"/>
        </pc:sldMasterMkLst>
        <pc:sldLayoutChg chg="modSp">
          <pc:chgData name="Alejandro Torres Forne" userId="bce63b26-cc19-4d22-aacf-853d18cbcf0a" providerId="ADAL" clId="{08A0E348-809D-C14F-B233-3A77562FE06C}" dt="2024-06-05T13:32:35.749" v="78"/>
          <pc:sldLayoutMkLst>
            <pc:docMk/>
            <pc:sldMasterMk cId="0" sldId="2147483659"/>
            <pc:sldLayoutMk cId="0" sldId="2147483648"/>
          </pc:sldLayoutMkLst>
        </pc:sldLayoutChg>
        <pc:sldLayoutChg chg="modSp">
          <pc:chgData name="Alejandro Torres Forne" userId="bce63b26-cc19-4d22-aacf-853d18cbcf0a" providerId="ADAL" clId="{08A0E348-809D-C14F-B233-3A77562FE06C}" dt="2024-06-05T13:32:35.749" v="78"/>
          <pc:sldLayoutMkLst>
            <pc:docMk/>
            <pc:sldMasterMk cId="0" sldId="2147483659"/>
            <pc:sldLayoutMk cId="0" sldId="2147483649"/>
          </pc:sldLayoutMkLst>
        </pc:sldLayoutChg>
        <pc:sldLayoutChg chg="modSp">
          <pc:chgData name="Alejandro Torres Forne" userId="bce63b26-cc19-4d22-aacf-853d18cbcf0a" providerId="ADAL" clId="{08A0E348-809D-C14F-B233-3A77562FE06C}" dt="2024-06-05T13:32:35.749" v="78"/>
          <pc:sldLayoutMkLst>
            <pc:docMk/>
            <pc:sldMasterMk cId="0" sldId="2147483659"/>
            <pc:sldLayoutMk cId="0" sldId="2147483650"/>
          </pc:sldLayoutMkLst>
        </pc:sldLayoutChg>
        <pc:sldLayoutChg chg="modSp">
          <pc:chgData name="Alejandro Torres Forne" userId="bce63b26-cc19-4d22-aacf-853d18cbcf0a" providerId="ADAL" clId="{08A0E348-809D-C14F-B233-3A77562FE06C}" dt="2024-06-05T13:32:35.749" v="78"/>
          <pc:sldLayoutMkLst>
            <pc:docMk/>
            <pc:sldMasterMk cId="0" sldId="2147483659"/>
            <pc:sldLayoutMk cId="0" sldId="2147483651"/>
          </pc:sldLayoutMkLst>
        </pc:sldLayoutChg>
        <pc:sldLayoutChg chg="modSp">
          <pc:chgData name="Alejandro Torres Forne" userId="bce63b26-cc19-4d22-aacf-853d18cbcf0a" providerId="ADAL" clId="{08A0E348-809D-C14F-B233-3A77562FE06C}" dt="2024-06-05T13:32:35.749" v="78"/>
          <pc:sldLayoutMkLst>
            <pc:docMk/>
            <pc:sldMasterMk cId="0" sldId="2147483659"/>
            <pc:sldLayoutMk cId="0" sldId="2147483652"/>
          </pc:sldLayoutMkLst>
        </pc:sldLayoutChg>
        <pc:sldLayoutChg chg="modSp">
          <pc:chgData name="Alejandro Torres Forne" userId="bce63b26-cc19-4d22-aacf-853d18cbcf0a" providerId="ADAL" clId="{08A0E348-809D-C14F-B233-3A77562FE06C}" dt="2024-06-05T13:32:35.749" v="78"/>
          <pc:sldLayoutMkLst>
            <pc:docMk/>
            <pc:sldMasterMk cId="0" sldId="2147483659"/>
            <pc:sldLayoutMk cId="0" sldId="2147483653"/>
          </pc:sldLayoutMkLst>
        </pc:sldLayoutChg>
        <pc:sldLayoutChg chg="modSp">
          <pc:chgData name="Alejandro Torres Forne" userId="bce63b26-cc19-4d22-aacf-853d18cbcf0a" providerId="ADAL" clId="{08A0E348-809D-C14F-B233-3A77562FE06C}" dt="2024-06-05T13:32:35.749" v="78"/>
          <pc:sldLayoutMkLst>
            <pc:docMk/>
            <pc:sldMasterMk cId="0" sldId="2147483659"/>
            <pc:sldLayoutMk cId="0" sldId="2147483654"/>
          </pc:sldLayoutMkLst>
        </pc:sldLayoutChg>
        <pc:sldLayoutChg chg="modSp">
          <pc:chgData name="Alejandro Torres Forne" userId="bce63b26-cc19-4d22-aacf-853d18cbcf0a" providerId="ADAL" clId="{08A0E348-809D-C14F-B233-3A77562FE06C}" dt="2024-06-05T13:32:35.749" v="78"/>
          <pc:sldLayoutMkLst>
            <pc:docMk/>
            <pc:sldMasterMk cId="0" sldId="2147483659"/>
            <pc:sldLayoutMk cId="0" sldId="2147483655"/>
          </pc:sldLayoutMkLst>
        </pc:sldLayoutChg>
        <pc:sldLayoutChg chg="modSp">
          <pc:chgData name="Alejandro Torres Forne" userId="bce63b26-cc19-4d22-aacf-853d18cbcf0a" providerId="ADAL" clId="{08A0E348-809D-C14F-B233-3A77562FE06C}" dt="2024-06-05T13:32:35.749" v="78"/>
          <pc:sldLayoutMkLst>
            <pc:docMk/>
            <pc:sldMasterMk cId="0" sldId="2147483659"/>
            <pc:sldLayoutMk cId="0" sldId="2147483656"/>
          </pc:sldLayoutMkLst>
        </pc:sldLayoutChg>
        <pc:sldLayoutChg chg="modSp">
          <pc:chgData name="Alejandro Torres Forne" userId="bce63b26-cc19-4d22-aacf-853d18cbcf0a" providerId="ADAL" clId="{08A0E348-809D-C14F-B233-3A77562FE06C}" dt="2024-06-05T13:32:35.749" v="78"/>
          <pc:sldLayoutMkLst>
            <pc:docMk/>
            <pc:sldMasterMk cId="0" sldId="2147483659"/>
            <pc:sldLayoutMk cId="0" sldId="2147483657"/>
          </pc:sldLayoutMkLst>
        </pc:sldLayoutChg>
        <pc:sldLayoutChg chg="modSp">
          <pc:chgData name="Alejandro Torres Forne" userId="bce63b26-cc19-4d22-aacf-853d18cbcf0a" providerId="ADAL" clId="{08A0E348-809D-C14F-B233-3A77562FE06C}" dt="2024-06-05T13:32:35.749" v="78"/>
          <pc:sldLayoutMkLst>
            <pc:docMk/>
            <pc:sldMasterMk cId="0" sldId="2147483659"/>
            <pc:sldLayoutMk cId="0" sldId="2147483658"/>
          </pc:sldLayoutMkLst>
        </pc:sldLayoutChg>
        <pc:sldLayoutChg chg="modSp">
          <pc:chgData name="Alejandro Torres Forne" userId="bce63b26-cc19-4d22-aacf-853d18cbcf0a" providerId="ADAL" clId="{08A0E348-809D-C14F-B233-3A77562FE06C}" dt="2024-06-05T13:32:35.749" v="78"/>
          <pc:sldLayoutMkLst>
            <pc:docMk/>
            <pc:sldMasterMk cId="0" sldId="2147483659"/>
            <pc:sldLayoutMk cId="2876423452" sldId="2147483660"/>
          </pc:sldLayoutMkLst>
        </pc:sldLayoutChg>
      </pc:sldMasterChg>
      <pc:sldMasterChg chg="delSldLayout">
        <pc:chgData name="Alejandro Torres Forne" userId="bce63b26-cc19-4d22-aacf-853d18cbcf0a" providerId="ADAL" clId="{08A0E348-809D-C14F-B233-3A77562FE06C}" dt="2024-06-06T09:57:42.557" v="778" actId="2696"/>
        <pc:sldMasterMkLst>
          <pc:docMk/>
          <pc:sldMasterMk cId="1561791217" sldId="2147483801"/>
        </pc:sldMasterMkLst>
        <pc:sldLayoutChg chg="del">
          <pc:chgData name="Alejandro Torres Forne" userId="bce63b26-cc19-4d22-aacf-853d18cbcf0a" providerId="ADAL" clId="{08A0E348-809D-C14F-B233-3A77562FE06C}" dt="2024-06-06T09:57:42.557" v="778" actId="2696"/>
          <pc:sldLayoutMkLst>
            <pc:docMk/>
            <pc:sldMasterMk cId="1561791217" sldId="2147483801"/>
            <pc:sldLayoutMk cId="3093140953" sldId="2147483814"/>
          </pc:sldLayoutMkLst>
        </pc:sldLayoutChg>
      </pc:sldMasterChg>
    </pc:docChg>
  </pc:docChgLst>
  <pc:docChgLst>
    <pc:chgData name="Alejandro Torres Forne" userId="bce63b26-cc19-4d22-aacf-853d18cbcf0a" providerId="ADAL" clId="{FA90B667-DA0D-0446-AF68-3793C49D2F25}"/>
    <pc:docChg chg="undo custSel addSld delSld modSld sldOrd">
      <pc:chgData name="Alejandro Torres Forne" userId="bce63b26-cc19-4d22-aacf-853d18cbcf0a" providerId="ADAL" clId="{FA90B667-DA0D-0446-AF68-3793C49D2F25}" dt="2025-06-17T07:09:51.582" v="3922" actId="207"/>
      <pc:docMkLst>
        <pc:docMk/>
      </pc:docMkLst>
      <pc:sldChg chg="modSp mod">
        <pc:chgData name="Alejandro Torres Forne" userId="bce63b26-cc19-4d22-aacf-853d18cbcf0a" providerId="ADAL" clId="{FA90B667-DA0D-0446-AF68-3793C49D2F25}" dt="2025-06-16T08:27:49.248" v="1863" actId="790"/>
        <pc:sldMkLst>
          <pc:docMk/>
          <pc:sldMk cId="4084508442" sldId="337"/>
        </pc:sldMkLst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4084508442" sldId="337"/>
            <ac:spMk id="4" creationId="{FA3D93F6-CADD-BD15-CA12-BD99E3CC9A09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4084508442" sldId="337"/>
            <ac:spMk id="5" creationId="{1C1E0669-DE37-665F-4B9E-D4D733399438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4084508442" sldId="337"/>
            <ac:spMk id="6" creationId="{C9DB5A44-619E-AAC4-4237-C1F5DFC57C76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4084508442" sldId="337"/>
            <ac:spMk id="8" creationId="{185B111A-F7C7-A0AA-CAA9-5AE796DC3D7E}"/>
          </ac:spMkLst>
        </pc:spChg>
      </pc:sldChg>
      <pc:sldChg chg="addSp delSp modSp mod">
        <pc:chgData name="Alejandro Torres Forne" userId="bce63b26-cc19-4d22-aacf-853d18cbcf0a" providerId="ADAL" clId="{FA90B667-DA0D-0446-AF68-3793C49D2F25}" dt="2025-06-16T20:45:59.739" v="3537" actId="1076"/>
        <pc:sldMkLst>
          <pc:docMk/>
          <pc:sldMk cId="1979795207" sldId="338"/>
        </pc:sldMkLst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1979795207" sldId="338"/>
            <ac:spMk id="3" creationId="{094FB0BE-C458-F170-D764-8A646EC4F964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1979795207" sldId="338"/>
            <ac:spMk id="4" creationId="{05C46FCC-2849-49A6-C755-5B00569DAE5A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1979795207" sldId="338"/>
            <ac:spMk id="6" creationId="{516FA3B8-8D8B-7999-9C24-89BADD634448}"/>
          </ac:spMkLst>
        </pc:spChg>
        <pc:spChg chg="del mod">
          <ac:chgData name="Alejandro Torres Forne" userId="bce63b26-cc19-4d22-aacf-853d18cbcf0a" providerId="ADAL" clId="{FA90B667-DA0D-0446-AF68-3793C49D2F25}" dt="2025-06-16T20:45:46.449" v="3533" actId="478"/>
          <ac:spMkLst>
            <pc:docMk/>
            <pc:sldMk cId="1979795207" sldId="338"/>
            <ac:spMk id="7" creationId="{3D2B0CE6-D97E-8E67-4BDE-2B2EA3EA42D4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1979795207" sldId="338"/>
            <ac:spMk id="10" creationId="{7BF9FC56-4594-23BC-51CD-3408AF86E544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1979795207" sldId="338"/>
            <ac:spMk id="13" creationId="{1E1A63F2-06C9-80A0-70AF-85CC8CE89FDA}"/>
          </ac:spMkLst>
        </pc:spChg>
        <pc:grpChg chg="del">
          <ac:chgData name="Alejandro Torres Forne" userId="bce63b26-cc19-4d22-aacf-853d18cbcf0a" providerId="ADAL" clId="{FA90B667-DA0D-0446-AF68-3793C49D2F25}" dt="2025-06-16T20:45:49.098" v="3534" actId="478"/>
          <ac:grpSpMkLst>
            <pc:docMk/>
            <pc:sldMk cId="1979795207" sldId="338"/>
            <ac:grpSpMk id="2" creationId="{2B1EA097-7114-61C5-4CF7-8DDEFCE7C6BF}"/>
          </ac:grpSpMkLst>
        </pc:grpChg>
        <pc:picChg chg="del">
          <ac:chgData name="Alejandro Torres Forne" userId="bce63b26-cc19-4d22-aacf-853d18cbcf0a" providerId="ADAL" clId="{FA90B667-DA0D-0446-AF68-3793C49D2F25}" dt="2025-06-16T20:45:51.854" v="3535" actId="478"/>
          <ac:picMkLst>
            <pc:docMk/>
            <pc:sldMk cId="1979795207" sldId="338"/>
            <ac:picMk id="8" creationId="{B76DC91D-0A51-C62D-EE98-7556B2EDD3A9}"/>
          </ac:picMkLst>
        </pc:picChg>
        <pc:picChg chg="add mod">
          <ac:chgData name="Alejandro Torres Forne" userId="bce63b26-cc19-4d22-aacf-853d18cbcf0a" providerId="ADAL" clId="{FA90B667-DA0D-0446-AF68-3793C49D2F25}" dt="2025-06-16T20:45:59.739" v="3537" actId="1076"/>
          <ac:picMkLst>
            <pc:docMk/>
            <pc:sldMk cId="1979795207" sldId="338"/>
            <ac:picMk id="9" creationId="{0DD76457-7BD2-5228-63D8-0EA828D7037A}"/>
          </ac:picMkLst>
        </pc:picChg>
      </pc:sldChg>
      <pc:sldChg chg="del mod modShow">
        <pc:chgData name="Alejandro Torres Forne" userId="bce63b26-cc19-4d22-aacf-853d18cbcf0a" providerId="ADAL" clId="{FA90B667-DA0D-0446-AF68-3793C49D2F25}" dt="2025-06-16T07:00:21.366" v="1617" actId="2696"/>
        <pc:sldMkLst>
          <pc:docMk/>
          <pc:sldMk cId="76221056" sldId="339"/>
        </pc:sldMkLst>
      </pc:sldChg>
      <pc:sldChg chg="modSp del mod modShow">
        <pc:chgData name="Alejandro Torres Forne" userId="bce63b26-cc19-4d22-aacf-853d18cbcf0a" providerId="ADAL" clId="{FA90B667-DA0D-0446-AF68-3793C49D2F25}" dt="2025-06-16T14:28:59.047" v="2080" actId="2696"/>
        <pc:sldMkLst>
          <pc:docMk/>
          <pc:sldMk cId="357566954" sldId="340"/>
        </pc:sldMkLst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357566954" sldId="340"/>
            <ac:spMk id="3" creationId="{094FB0BE-C458-F170-D764-8A646EC4F964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357566954" sldId="340"/>
            <ac:spMk id="4" creationId="{F6133992-47CE-5DFD-388B-CFA8CCE97829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357566954" sldId="340"/>
            <ac:spMk id="9" creationId="{CF7FF596-235D-0B64-3EAB-0B0715B643E2}"/>
          </ac:spMkLst>
        </pc:spChg>
      </pc:sldChg>
      <pc:sldChg chg="modSp del mod modShow">
        <pc:chgData name="Alejandro Torres Forne" userId="bce63b26-cc19-4d22-aacf-853d18cbcf0a" providerId="ADAL" clId="{FA90B667-DA0D-0446-AF68-3793C49D2F25}" dt="2025-06-16T14:29:05.151" v="2082" actId="2696"/>
        <pc:sldMkLst>
          <pc:docMk/>
          <pc:sldMk cId="1314404061" sldId="341"/>
        </pc:sldMkLst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1314404061" sldId="341"/>
            <ac:spMk id="2" creationId="{A02DF57C-8BB1-1B66-0CFD-0E22D1FE93E0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1314404061" sldId="341"/>
            <ac:spMk id="3" creationId="{094FB0BE-C458-F170-D764-8A646EC4F964}"/>
          </ac:spMkLst>
        </pc:spChg>
      </pc:sldChg>
      <pc:sldChg chg="modSp mod">
        <pc:chgData name="Alejandro Torres Forne" userId="bce63b26-cc19-4d22-aacf-853d18cbcf0a" providerId="ADAL" clId="{FA90B667-DA0D-0446-AF68-3793C49D2F25}" dt="2025-06-16T08:27:49.248" v="1863" actId="790"/>
        <pc:sldMkLst>
          <pc:docMk/>
          <pc:sldMk cId="3977460534" sldId="342"/>
        </pc:sldMkLst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3977460534" sldId="342"/>
            <ac:spMk id="2" creationId="{98BA543B-89CB-18DA-8B9A-3D82DC2B87EA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3977460534" sldId="342"/>
            <ac:spMk id="3" creationId="{094FB0BE-C458-F170-D764-8A646EC4F964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3977460534" sldId="342"/>
            <ac:spMk id="4" creationId="{AF17E2C9-0CCC-0E73-11DD-A532009A693E}"/>
          </ac:spMkLst>
        </pc:spChg>
      </pc:sldChg>
      <pc:sldChg chg="modSp del mod">
        <pc:chgData name="Alejandro Torres Forne" userId="bce63b26-cc19-4d22-aacf-853d18cbcf0a" providerId="ADAL" clId="{FA90B667-DA0D-0446-AF68-3793C49D2F25}" dt="2025-06-16T07:21:24.965" v="1769" actId="2696"/>
        <pc:sldMkLst>
          <pc:docMk/>
          <pc:sldMk cId="845457138" sldId="343"/>
        </pc:sldMkLst>
        <pc:spChg chg="mod">
          <ac:chgData name="Alejandro Torres Forne" userId="bce63b26-cc19-4d22-aacf-853d18cbcf0a" providerId="ADAL" clId="{FA90B667-DA0D-0446-AF68-3793C49D2F25}" dt="2025-06-16T07:12:46.590" v="1683" actId="2711"/>
          <ac:spMkLst>
            <pc:docMk/>
            <pc:sldMk cId="845457138" sldId="343"/>
            <ac:spMk id="3" creationId="{094FB0BE-C458-F170-D764-8A646EC4F964}"/>
          </ac:spMkLst>
        </pc:spChg>
      </pc:sldChg>
      <pc:sldChg chg="add del">
        <pc:chgData name="Alejandro Torres Forne" userId="bce63b26-cc19-4d22-aacf-853d18cbcf0a" providerId="ADAL" clId="{FA90B667-DA0D-0446-AF68-3793C49D2F25}" dt="2025-06-16T08:21:23.615" v="1802" actId="2696"/>
        <pc:sldMkLst>
          <pc:docMk/>
          <pc:sldMk cId="3247079752" sldId="343"/>
        </pc:sldMkLst>
      </pc:sldChg>
      <pc:sldChg chg="add del">
        <pc:chgData name="Alejandro Torres Forne" userId="bce63b26-cc19-4d22-aacf-853d18cbcf0a" providerId="ADAL" clId="{FA90B667-DA0D-0446-AF68-3793C49D2F25}" dt="2025-06-16T07:21:35.710" v="1771"/>
        <pc:sldMkLst>
          <pc:docMk/>
          <pc:sldMk cId="3701031789" sldId="343"/>
        </pc:sldMkLst>
      </pc:sldChg>
      <pc:sldChg chg="add del">
        <pc:chgData name="Alejandro Torres Forne" userId="bce63b26-cc19-4d22-aacf-853d18cbcf0a" providerId="ADAL" clId="{FA90B667-DA0D-0446-AF68-3793C49D2F25}" dt="2025-06-16T08:21:23.614" v="1801" actId="2696"/>
        <pc:sldMkLst>
          <pc:docMk/>
          <pc:sldMk cId="533698413" sldId="344"/>
        </pc:sldMkLst>
      </pc:sldChg>
      <pc:sldChg chg="modSp del mod">
        <pc:chgData name="Alejandro Torres Forne" userId="bce63b26-cc19-4d22-aacf-853d18cbcf0a" providerId="ADAL" clId="{FA90B667-DA0D-0446-AF68-3793C49D2F25}" dt="2025-06-16T07:21:24.965" v="1769" actId="2696"/>
        <pc:sldMkLst>
          <pc:docMk/>
          <pc:sldMk cId="613038924" sldId="344"/>
        </pc:sldMkLst>
        <pc:spChg chg="mod">
          <ac:chgData name="Alejandro Torres Forne" userId="bce63b26-cc19-4d22-aacf-853d18cbcf0a" providerId="ADAL" clId="{FA90B667-DA0D-0446-AF68-3793C49D2F25}" dt="2025-06-16T07:12:54.686" v="1684" actId="2711"/>
          <ac:spMkLst>
            <pc:docMk/>
            <pc:sldMk cId="613038924" sldId="344"/>
            <ac:spMk id="3" creationId="{094FB0BE-C458-F170-D764-8A646EC4F964}"/>
          </ac:spMkLst>
        </pc:spChg>
      </pc:sldChg>
      <pc:sldChg chg="add del">
        <pc:chgData name="Alejandro Torres Forne" userId="bce63b26-cc19-4d22-aacf-853d18cbcf0a" providerId="ADAL" clId="{FA90B667-DA0D-0446-AF68-3793C49D2F25}" dt="2025-06-16T07:21:35.710" v="1771"/>
        <pc:sldMkLst>
          <pc:docMk/>
          <pc:sldMk cId="3751104260" sldId="344"/>
        </pc:sldMkLst>
      </pc:sldChg>
      <pc:sldChg chg="modSp del mod">
        <pc:chgData name="Alejandro Torres Forne" userId="bce63b26-cc19-4d22-aacf-853d18cbcf0a" providerId="ADAL" clId="{FA90B667-DA0D-0446-AF68-3793C49D2F25}" dt="2025-06-16T17:09:33.226" v="3392" actId="2696"/>
        <pc:sldMkLst>
          <pc:docMk/>
          <pc:sldMk cId="3674335999" sldId="345"/>
        </pc:sldMkLst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3674335999" sldId="345"/>
            <ac:spMk id="3" creationId="{094FB0BE-C458-F170-D764-8A646EC4F964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3674335999" sldId="345"/>
            <ac:spMk id="4" creationId="{9F416F5B-F334-3AA9-7396-1507DC49FFC3}"/>
          </ac:spMkLst>
        </pc:spChg>
      </pc:sldChg>
      <pc:sldChg chg="addSp modSp mod">
        <pc:chgData name="Alejandro Torres Forne" userId="bce63b26-cc19-4d22-aacf-853d18cbcf0a" providerId="ADAL" clId="{FA90B667-DA0D-0446-AF68-3793C49D2F25}" dt="2025-06-16T13:47:05.300" v="1969" actId="1036"/>
        <pc:sldMkLst>
          <pc:docMk/>
          <pc:sldMk cId="2243871081" sldId="348"/>
        </pc:sldMkLst>
        <pc:spChg chg="mod">
          <ac:chgData name="Alejandro Torres Forne" userId="bce63b26-cc19-4d22-aacf-853d18cbcf0a" providerId="ADAL" clId="{FA90B667-DA0D-0446-AF68-3793C49D2F25}" dt="2025-06-16T12:36:53.196" v="1927" actId="20577"/>
          <ac:spMkLst>
            <pc:docMk/>
            <pc:sldMk cId="2243871081" sldId="348"/>
            <ac:spMk id="2" creationId="{9898C05F-0C4D-B8E1-867A-20E505171B3A}"/>
          </ac:spMkLst>
        </pc:spChg>
        <pc:spChg chg="mod">
          <ac:chgData name="Alejandro Torres Forne" userId="bce63b26-cc19-4d22-aacf-853d18cbcf0a" providerId="ADAL" clId="{FA90B667-DA0D-0446-AF68-3793C49D2F25}" dt="2025-06-16T12:36:12.715" v="1910" actId="1035"/>
          <ac:spMkLst>
            <pc:docMk/>
            <pc:sldMk cId="2243871081" sldId="348"/>
            <ac:spMk id="3" creationId="{8AF18AAE-64E0-3639-3252-A159ADA7CC72}"/>
          </ac:spMkLst>
        </pc:spChg>
        <pc:spChg chg="add mod">
          <ac:chgData name="Alejandro Torres Forne" userId="bce63b26-cc19-4d22-aacf-853d18cbcf0a" providerId="ADAL" clId="{FA90B667-DA0D-0446-AF68-3793C49D2F25}" dt="2025-06-16T12:36:12.715" v="1910" actId="1035"/>
          <ac:spMkLst>
            <pc:docMk/>
            <pc:sldMk cId="2243871081" sldId="348"/>
            <ac:spMk id="6" creationId="{7E5BB856-DEA7-0056-758C-89159F09789C}"/>
          </ac:spMkLst>
        </pc:spChg>
        <pc:spChg chg="add mod">
          <ac:chgData name="Alejandro Torres Forne" userId="bce63b26-cc19-4d22-aacf-853d18cbcf0a" providerId="ADAL" clId="{FA90B667-DA0D-0446-AF68-3793C49D2F25}" dt="2025-06-16T12:36:31.366" v="1913" actId="1076"/>
          <ac:spMkLst>
            <pc:docMk/>
            <pc:sldMk cId="2243871081" sldId="348"/>
            <ac:spMk id="8" creationId="{5E63110D-006D-C1B3-AF82-72E2B2ADB245}"/>
          </ac:spMkLst>
        </pc:spChg>
        <pc:picChg chg="add mod">
          <ac:chgData name="Alejandro Torres Forne" userId="bce63b26-cc19-4d22-aacf-853d18cbcf0a" providerId="ADAL" clId="{FA90B667-DA0D-0446-AF68-3793C49D2F25}" dt="2025-06-16T12:36:12.715" v="1910" actId="1035"/>
          <ac:picMkLst>
            <pc:docMk/>
            <pc:sldMk cId="2243871081" sldId="348"/>
            <ac:picMk id="4" creationId="{57FEDB6D-6B4C-5EE6-3B3C-1BD2995FC8BA}"/>
          </ac:picMkLst>
        </pc:picChg>
        <pc:picChg chg="add mod">
          <ac:chgData name="Alejandro Torres Forne" userId="bce63b26-cc19-4d22-aacf-853d18cbcf0a" providerId="ADAL" clId="{FA90B667-DA0D-0446-AF68-3793C49D2F25}" dt="2025-06-16T12:36:36.553" v="1923" actId="1037"/>
          <ac:picMkLst>
            <pc:docMk/>
            <pc:sldMk cId="2243871081" sldId="348"/>
            <ac:picMk id="9" creationId="{FC1999D6-99C0-E496-7887-7B6AD85B8488}"/>
          </ac:picMkLst>
        </pc:picChg>
        <pc:picChg chg="add mod">
          <ac:chgData name="Alejandro Torres Forne" userId="bce63b26-cc19-4d22-aacf-853d18cbcf0a" providerId="ADAL" clId="{FA90B667-DA0D-0446-AF68-3793C49D2F25}" dt="2025-06-16T13:47:05.300" v="1969" actId="1036"/>
          <ac:picMkLst>
            <pc:docMk/>
            <pc:sldMk cId="2243871081" sldId="348"/>
            <ac:picMk id="10" creationId="{BAC1C2D4-A813-97D3-DA92-7133FF420086}"/>
          </ac:picMkLst>
        </pc:picChg>
        <pc:picChg chg="add mod">
          <ac:chgData name="Alejandro Torres Forne" userId="bce63b26-cc19-4d22-aacf-853d18cbcf0a" providerId="ADAL" clId="{FA90B667-DA0D-0446-AF68-3793C49D2F25}" dt="2025-06-16T13:46:54.828" v="1966" actId="1036"/>
          <ac:picMkLst>
            <pc:docMk/>
            <pc:sldMk cId="2243871081" sldId="348"/>
            <ac:picMk id="11" creationId="{6DA7F848-3FDC-C486-E060-B6FAD0B944F1}"/>
          </ac:picMkLst>
        </pc:picChg>
        <pc:picChg chg="mod">
          <ac:chgData name="Alejandro Torres Forne" userId="bce63b26-cc19-4d22-aacf-853d18cbcf0a" providerId="ADAL" clId="{FA90B667-DA0D-0446-AF68-3793C49D2F25}" dt="2025-06-16T12:36:12.715" v="1910" actId="1035"/>
          <ac:picMkLst>
            <pc:docMk/>
            <pc:sldMk cId="2243871081" sldId="348"/>
            <ac:picMk id="1026" creationId="{5290CE4E-906E-86DC-7EC0-DF1CF2DB64ED}"/>
          </ac:picMkLst>
        </pc:picChg>
      </pc:sldChg>
      <pc:sldChg chg="addSp delSp modSp mod">
        <pc:chgData name="Alejandro Torres Forne" userId="bce63b26-cc19-4d22-aacf-853d18cbcf0a" providerId="ADAL" clId="{FA90B667-DA0D-0446-AF68-3793C49D2F25}" dt="2025-06-16T20:06:12.467" v="3532" actId="1076"/>
        <pc:sldMkLst>
          <pc:docMk/>
          <pc:sldMk cId="2969686009" sldId="349"/>
        </pc:sldMkLst>
        <pc:spChg chg="add del mod">
          <ac:chgData name="Alejandro Torres Forne" userId="bce63b26-cc19-4d22-aacf-853d18cbcf0a" providerId="ADAL" clId="{FA90B667-DA0D-0446-AF68-3793C49D2F25}" dt="2025-06-16T20:05:52.294" v="3525" actId="478"/>
          <ac:spMkLst>
            <pc:docMk/>
            <pc:sldMk cId="2969686009" sldId="349"/>
            <ac:spMk id="5" creationId="{297D7807-46CF-4D8B-9283-C685D255CD11}"/>
          </ac:spMkLst>
        </pc:spChg>
        <pc:spChg chg="add mod">
          <ac:chgData name="Alejandro Torres Forne" userId="bce63b26-cc19-4d22-aacf-853d18cbcf0a" providerId="ADAL" clId="{FA90B667-DA0D-0446-AF68-3793C49D2F25}" dt="2025-06-16T20:06:12.467" v="3532" actId="1076"/>
          <ac:spMkLst>
            <pc:docMk/>
            <pc:sldMk cId="2969686009" sldId="349"/>
            <ac:spMk id="9" creationId="{A915A414-92D4-E56B-8218-161194CB792C}"/>
          </ac:spMkLst>
        </pc:spChg>
        <pc:spChg chg="add 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2969686009" sldId="349"/>
            <ac:spMk id="10" creationId="{3500F383-D44F-C516-E61C-798F3BD50AA9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2969686009" sldId="349"/>
            <ac:spMk id="54" creationId="{00000000-0000-0000-0000-000000000000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2969686009" sldId="349"/>
            <ac:spMk id="55" creationId="{00000000-0000-0000-0000-000000000000}"/>
          </ac:spMkLst>
        </pc:spChg>
        <pc:picChg chg="add mod">
          <ac:chgData name="Alejandro Torres Forne" userId="bce63b26-cc19-4d22-aacf-853d18cbcf0a" providerId="ADAL" clId="{FA90B667-DA0D-0446-AF68-3793C49D2F25}" dt="2025-06-16T20:06:06.761" v="3531" actId="167"/>
          <ac:picMkLst>
            <pc:docMk/>
            <pc:sldMk cId="2969686009" sldId="349"/>
            <ac:picMk id="11" creationId="{EF40A1B0-312F-B844-BD2B-7064C28E9774}"/>
          </ac:picMkLst>
        </pc:picChg>
        <pc:picChg chg="add del mod">
          <ac:chgData name="Alejandro Torres Forne" userId="bce63b26-cc19-4d22-aacf-853d18cbcf0a" providerId="ADAL" clId="{FA90B667-DA0D-0446-AF68-3793C49D2F25}" dt="2025-06-16T20:05:54.415" v="3526" actId="478"/>
          <ac:picMkLst>
            <pc:docMk/>
            <pc:sldMk cId="2969686009" sldId="349"/>
            <ac:picMk id="1026" creationId="{0AFDC1B6-AA1C-434E-A08C-11262D4540B4}"/>
          </ac:picMkLst>
        </pc:picChg>
      </pc:sldChg>
      <pc:sldChg chg="modSp del mod">
        <pc:chgData name="Alejandro Torres Forne" userId="bce63b26-cc19-4d22-aacf-853d18cbcf0a" providerId="ADAL" clId="{FA90B667-DA0D-0446-AF68-3793C49D2F25}" dt="2025-06-16T20:46:04.508" v="3538" actId="2696"/>
        <pc:sldMkLst>
          <pc:docMk/>
          <pc:sldMk cId="2161215961" sldId="350"/>
        </pc:sldMkLst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2161215961" sldId="350"/>
            <ac:spMk id="3" creationId="{094FB0BE-C458-F170-D764-8A646EC4F964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2161215961" sldId="350"/>
            <ac:spMk id="9" creationId="{60F47BD1-F5E3-5338-F5A3-7CFB3B1D2472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2161215961" sldId="350"/>
            <ac:spMk id="11" creationId="{B40373BD-E6BD-CA3C-1D63-C6F686609703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2161215961" sldId="350"/>
            <ac:spMk id="12" creationId="{238BBA68-6F71-3C12-6393-90727FBF5284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2161215961" sldId="350"/>
            <ac:spMk id="16" creationId="{3ECD42BF-5A28-136A-BD75-10546E6791B2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2161215961" sldId="350"/>
            <ac:spMk id="18" creationId="{C5BD7730-CECE-1D46-9453-3F2CF16C2502}"/>
          </ac:spMkLst>
        </pc:spChg>
      </pc:sldChg>
      <pc:sldChg chg="modSp del mod modShow">
        <pc:chgData name="Alejandro Torres Forne" userId="bce63b26-cc19-4d22-aacf-853d18cbcf0a" providerId="ADAL" clId="{FA90B667-DA0D-0446-AF68-3793C49D2F25}" dt="2025-06-16T14:29:06.882" v="2083" actId="2696"/>
        <pc:sldMkLst>
          <pc:docMk/>
          <pc:sldMk cId="479075338" sldId="351"/>
        </pc:sldMkLst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479075338" sldId="351"/>
            <ac:spMk id="3" creationId="{094FB0BE-C458-F170-D764-8A646EC4F964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479075338" sldId="351"/>
            <ac:spMk id="4" creationId="{94C0E62B-D7C1-45FD-B46B-F41D2C358DA8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479075338" sldId="351"/>
            <ac:spMk id="14" creationId="{4A8FF37C-35B4-4F4C-4A8B-B6138FD9AB1A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479075338" sldId="351"/>
            <ac:spMk id="18" creationId="{C5BD7730-CECE-1D46-9453-3F2CF16C2502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479075338" sldId="351"/>
            <ac:spMk id="22" creationId="{BF9ED169-B6E3-5354-AA43-43F16F143EE7}"/>
          </ac:spMkLst>
        </pc:spChg>
        <pc:picChg chg="mod">
          <ac:chgData name="Alejandro Torres Forne" userId="bce63b26-cc19-4d22-aacf-853d18cbcf0a" providerId="ADAL" clId="{FA90B667-DA0D-0446-AF68-3793C49D2F25}" dt="2025-06-16T05:57:18.336" v="1530" actId="1076"/>
          <ac:picMkLst>
            <pc:docMk/>
            <pc:sldMk cId="479075338" sldId="351"/>
            <ac:picMk id="5" creationId="{A6F55EA0-417C-DA4A-FD4D-ADC64B21C711}"/>
          </ac:picMkLst>
        </pc:picChg>
        <pc:picChg chg="mod">
          <ac:chgData name="Alejandro Torres Forne" userId="bce63b26-cc19-4d22-aacf-853d18cbcf0a" providerId="ADAL" clId="{FA90B667-DA0D-0446-AF68-3793C49D2F25}" dt="2025-06-16T05:57:17.538" v="1528" actId="1076"/>
          <ac:picMkLst>
            <pc:docMk/>
            <pc:sldMk cId="479075338" sldId="351"/>
            <ac:picMk id="6" creationId="{21B0FB2C-BDA2-E85B-BEC2-C617C27296AE}"/>
          </ac:picMkLst>
        </pc:picChg>
        <pc:picChg chg="mod">
          <ac:chgData name="Alejandro Torres Forne" userId="bce63b26-cc19-4d22-aacf-853d18cbcf0a" providerId="ADAL" clId="{FA90B667-DA0D-0446-AF68-3793C49D2F25}" dt="2025-06-16T05:57:17.931" v="1529" actId="1076"/>
          <ac:picMkLst>
            <pc:docMk/>
            <pc:sldMk cId="479075338" sldId="351"/>
            <ac:picMk id="7" creationId="{1E1B12A9-AA5F-9052-53F8-EF384DDE07BE}"/>
          </ac:picMkLst>
        </pc:picChg>
        <pc:picChg chg="mod">
          <ac:chgData name="Alejandro Torres Forne" userId="bce63b26-cc19-4d22-aacf-853d18cbcf0a" providerId="ADAL" clId="{FA90B667-DA0D-0446-AF68-3793C49D2F25}" dt="2025-06-16T05:57:17.538" v="1528" actId="1076"/>
          <ac:picMkLst>
            <pc:docMk/>
            <pc:sldMk cId="479075338" sldId="351"/>
            <ac:picMk id="8" creationId="{E845AEB0-0A19-4B25-36F7-C954D399C890}"/>
          </ac:picMkLst>
        </pc:picChg>
      </pc:sldChg>
      <pc:sldChg chg="modSp mod">
        <pc:chgData name="Alejandro Torres Forne" userId="bce63b26-cc19-4d22-aacf-853d18cbcf0a" providerId="ADAL" clId="{FA90B667-DA0D-0446-AF68-3793C49D2F25}" dt="2025-06-16T16:28:01.340" v="2499" actId="12"/>
        <pc:sldMkLst>
          <pc:docMk/>
          <pc:sldMk cId="564598698" sldId="353"/>
        </pc:sldMkLst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564598698" sldId="353"/>
            <ac:spMk id="2" creationId="{93AE3BFE-8C29-678A-AFE0-BC7215270A27}"/>
          </ac:spMkLst>
        </pc:spChg>
        <pc:spChg chg="mod">
          <ac:chgData name="Alejandro Torres Forne" userId="bce63b26-cc19-4d22-aacf-853d18cbcf0a" providerId="ADAL" clId="{FA90B667-DA0D-0446-AF68-3793C49D2F25}" dt="2025-06-16T16:28:01.340" v="2499" actId="12"/>
          <ac:spMkLst>
            <pc:docMk/>
            <pc:sldMk cId="564598698" sldId="353"/>
            <ac:spMk id="3" creationId="{D6BCDE54-5A6C-E29C-4066-1848EDC7E0A2}"/>
          </ac:spMkLst>
        </pc:spChg>
      </pc:sldChg>
      <pc:sldChg chg="addSp delSp modSp mod modAnim">
        <pc:chgData name="Alejandro Torres Forne" userId="bce63b26-cc19-4d22-aacf-853d18cbcf0a" providerId="ADAL" clId="{FA90B667-DA0D-0446-AF68-3793C49D2F25}" dt="2025-06-16T22:10:28.180" v="3592" actId="20577"/>
        <pc:sldMkLst>
          <pc:docMk/>
          <pc:sldMk cId="1890099982" sldId="354"/>
        </pc:sldMkLst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1890099982" sldId="354"/>
            <ac:spMk id="2" creationId="{93AE3BFE-8C29-678A-AFE0-BC7215270A27}"/>
          </ac:spMkLst>
        </pc:spChg>
        <pc:spChg chg="add del mod">
          <ac:chgData name="Alejandro Torres Forne" userId="bce63b26-cc19-4d22-aacf-853d18cbcf0a" providerId="ADAL" clId="{FA90B667-DA0D-0446-AF68-3793C49D2F25}" dt="2025-06-16T12:40:36.042" v="1960" actId="478"/>
          <ac:spMkLst>
            <pc:docMk/>
            <pc:sldMk cId="1890099982" sldId="354"/>
            <ac:spMk id="3" creationId="{DAF67DA3-4995-6C48-87C5-286F40C344F6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1890099982" sldId="354"/>
            <ac:spMk id="6" creationId="{52C150EC-7C8B-31F8-8011-1EC8285E2C59}"/>
          </ac:spMkLst>
        </pc:spChg>
        <pc:spChg chg="mod">
          <ac:chgData name="Alejandro Torres Forne" userId="bce63b26-cc19-4d22-aacf-853d18cbcf0a" providerId="ADAL" clId="{FA90B667-DA0D-0446-AF68-3793C49D2F25}" dt="2025-06-16T22:10:28.180" v="3592" actId="20577"/>
          <ac:spMkLst>
            <pc:docMk/>
            <pc:sldMk cId="1890099982" sldId="354"/>
            <ac:spMk id="8" creationId="{6BFC20FD-5873-EAF7-3765-0FF7BC3CA168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1890099982" sldId="354"/>
            <ac:spMk id="9" creationId="{77EC5A12-E94D-64A8-458E-1C929BDFC8CF}"/>
          </ac:spMkLst>
        </pc:spChg>
        <pc:picChg chg="mod">
          <ac:chgData name="Alejandro Torres Forne" userId="bce63b26-cc19-4d22-aacf-853d18cbcf0a" providerId="ADAL" clId="{FA90B667-DA0D-0446-AF68-3793C49D2F25}" dt="2025-06-15T16:54:32.010" v="1069" actId="1076"/>
          <ac:picMkLst>
            <pc:docMk/>
            <pc:sldMk cId="1890099982" sldId="354"/>
            <ac:picMk id="4" creationId="{65089616-545B-D1B1-AE27-B168B48C2559}"/>
          </ac:picMkLst>
        </pc:picChg>
        <pc:picChg chg="add mod">
          <ac:chgData name="Alejandro Torres Forne" userId="bce63b26-cc19-4d22-aacf-853d18cbcf0a" providerId="ADAL" clId="{FA90B667-DA0D-0446-AF68-3793C49D2F25}" dt="2025-06-16T08:24:50.263" v="1805"/>
          <ac:picMkLst>
            <pc:docMk/>
            <pc:sldMk cId="1890099982" sldId="354"/>
            <ac:picMk id="5" creationId="{C7E42B53-ED1D-D8E8-6745-9EFED1FE562C}"/>
          </ac:picMkLst>
        </pc:picChg>
        <pc:picChg chg="mod">
          <ac:chgData name="Alejandro Torres Forne" userId="bce63b26-cc19-4d22-aacf-853d18cbcf0a" providerId="ADAL" clId="{FA90B667-DA0D-0446-AF68-3793C49D2F25}" dt="2025-06-15T16:54:37.413" v="1071" actId="1076"/>
          <ac:picMkLst>
            <pc:docMk/>
            <pc:sldMk cId="1890099982" sldId="354"/>
            <ac:picMk id="7" creationId="{CB1942BE-8443-84F9-D3D1-81EA10E89BAF}"/>
          </ac:picMkLst>
        </pc:picChg>
        <pc:picChg chg="add mod">
          <ac:chgData name="Alejandro Torres Forne" userId="bce63b26-cc19-4d22-aacf-853d18cbcf0a" providerId="ADAL" clId="{FA90B667-DA0D-0446-AF68-3793C49D2F25}" dt="2025-06-16T08:24:50.263" v="1805"/>
          <ac:picMkLst>
            <pc:docMk/>
            <pc:sldMk cId="1890099982" sldId="354"/>
            <ac:picMk id="10" creationId="{80EDA5A5-D35D-E33D-FB3E-91D0C08050C5}"/>
          </ac:picMkLst>
        </pc:picChg>
      </pc:sldChg>
      <pc:sldChg chg="addSp delSp modSp del mod modShow">
        <pc:chgData name="Alejandro Torres Forne" userId="bce63b26-cc19-4d22-aacf-853d18cbcf0a" providerId="ADAL" clId="{FA90B667-DA0D-0446-AF68-3793C49D2F25}" dt="2025-06-16T14:29:03.469" v="2081" actId="2696"/>
        <pc:sldMkLst>
          <pc:docMk/>
          <pc:sldMk cId="1443446205" sldId="355"/>
        </pc:sldMkLst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1443446205" sldId="355"/>
            <ac:spMk id="2" creationId="{5C427806-B0FF-DA18-106A-F7BEDFC9C1D4}"/>
          </ac:spMkLst>
        </pc:spChg>
        <pc:spChg chg="add del mod">
          <ac:chgData name="Alejandro Torres Forne" userId="bce63b26-cc19-4d22-aacf-853d18cbcf0a" providerId="ADAL" clId="{FA90B667-DA0D-0446-AF68-3793C49D2F25}" dt="2025-06-16T12:40:32.290" v="1959" actId="478"/>
          <ac:spMkLst>
            <pc:docMk/>
            <pc:sldMk cId="1443446205" sldId="355"/>
            <ac:spMk id="4" creationId="{928A40C8-5180-EF1F-4058-F697053B5851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1443446205" sldId="355"/>
            <ac:spMk id="5" creationId="{4532F627-0248-2D21-A89B-95DCEA50C3AE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1443446205" sldId="355"/>
            <ac:spMk id="6" creationId="{5CB2D883-E0AB-C5D2-836C-07895A08F8B9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1443446205" sldId="355"/>
            <ac:spMk id="8" creationId="{470A817A-74A7-7385-E04F-3A6F3B228C1C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1443446205" sldId="355"/>
            <ac:spMk id="13" creationId="{DB24942A-9E72-65B0-D6C8-E10005B9D367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1443446205" sldId="355"/>
            <ac:spMk id="14" creationId="{AC267E55-5C44-7841-CC9E-EE7EE96A8C69}"/>
          </ac:spMkLst>
        </pc:spChg>
      </pc:sldChg>
      <pc:sldChg chg="addSp delSp modSp mod">
        <pc:chgData name="Alejandro Torres Forne" userId="bce63b26-cc19-4d22-aacf-853d18cbcf0a" providerId="ADAL" clId="{FA90B667-DA0D-0446-AF68-3793C49D2F25}" dt="2025-06-16T16:27:39.668" v="2497" actId="1076"/>
        <pc:sldMkLst>
          <pc:docMk/>
          <pc:sldMk cId="1541471068" sldId="356"/>
        </pc:sldMkLst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1541471068" sldId="356"/>
            <ac:spMk id="2" creationId="{3346CD75-51EB-52B5-341A-242585012BDB}"/>
          </ac:spMkLst>
        </pc:spChg>
        <pc:spChg chg="add del mod">
          <ac:chgData name="Alejandro Torres Forne" userId="bce63b26-cc19-4d22-aacf-853d18cbcf0a" providerId="ADAL" clId="{FA90B667-DA0D-0446-AF68-3793C49D2F25}" dt="2025-06-16T12:40:43.922" v="1961" actId="478"/>
          <ac:spMkLst>
            <pc:docMk/>
            <pc:sldMk cId="1541471068" sldId="356"/>
            <ac:spMk id="3" creationId="{C133DB6F-4F68-B6FA-CE82-75DB2376EC6C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1541471068" sldId="356"/>
            <ac:spMk id="4" creationId="{108B549B-8455-CCEE-99CB-3326C33781A9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1541471068" sldId="356"/>
            <ac:spMk id="7" creationId="{45721B48-6474-548C-9709-9C5CB667185D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1541471068" sldId="356"/>
            <ac:spMk id="8" creationId="{CC4C7841-051C-54A1-58AE-88B89010CA06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1541471068" sldId="356"/>
            <ac:spMk id="9" creationId="{4D767171-B4A0-3FE5-939B-D625838F3E7B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1541471068" sldId="356"/>
            <ac:spMk id="10" creationId="{7A8A9291-93EA-9583-6256-5BE8AA6F3EE3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1541471068" sldId="356"/>
            <ac:spMk id="11" creationId="{26DA6FD4-6EA7-4307-9814-24AED3628036}"/>
          </ac:spMkLst>
        </pc:spChg>
        <pc:spChg chg="mod">
          <ac:chgData name="Alejandro Torres Forne" userId="bce63b26-cc19-4d22-aacf-853d18cbcf0a" providerId="ADAL" clId="{FA90B667-DA0D-0446-AF68-3793C49D2F25}" dt="2025-06-16T16:27:39.668" v="2497" actId="1076"/>
          <ac:spMkLst>
            <pc:docMk/>
            <pc:sldMk cId="1541471068" sldId="356"/>
            <ac:spMk id="13" creationId="{F13B4678-EE10-F1B0-8294-3BFAA0FA45AE}"/>
          </ac:spMkLst>
        </pc:spChg>
        <pc:spChg chg="mod">
          <ac:chgData name="Alejandro Torres Forne" userId="bce63b26-cc19-4d22-aacf-853d18cbcf0a" providerId="ADAL" clId="{FA90B667-DA0D-0446-AF68-3793C49D2F25}" dt="2025-06-16T16:27:17.240" v="2496" actId="404"/>
          <ac:spMkLst>
            <pc:docMk/>
            <pc:sldMk cId="1541471068" sldId="356"/>
            <ac:spMk id="14" creationId="{41E2A15F-C09B-D557-DD59-06991E8AEA95}"/>
          </ac:spMkLst>
        </pc:spChg>
        <pc:picChg chg="mod">
          <ac:chgData name="Alejandro Torres Forne" userId="bce63b26-cc19-4d22-aacf-853d18cbcf0a" providerId="ADAL" clId="{FA90B667-DA0D-0446-AF68-3793C49D2F25}" dt="2025-06-15T16:56:57.106" v="1262" actId="1076"/>
          <ac:picMkLst>
            <pc:docMk/>
            <pc:sldMk cId="1541471068" sldId="356"/>
            <ac:picMk id="15" creationId="{31DB140B-DCBA-8A2C-1A96-B5A2E57E9690}"/>
          </ac:picMkLst>
        </pc:picChg>
      </pc:sldChg>
      <pc:sldChg chg="modSp mod">
        <pc:chgData name="Alejandro Torres Forne" userId="bce63b26-cc19-4d22-aacf-853d18cbcf0a" providerId="ADAL" clId="{FA90B667-DA0D-0446-AF68-3793C49D2F25}" dt="2025-06-16T21:00:54.236" v="3539" actId="313"/>
        <pc:sldMkLst>
          <pc:docMk/>
          <pc:sldMk cId="1641439767" sldId="357"/>
        </pc:sldMkLst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1641439767" sldId="357"/>
            <ac:spMk id="2" creationId="{1C7A5947-F32A-3223-3D4E-0559778C1A73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1641439767" sldId="357"/>
            <ac:spMk id="5" creationId="{DA4F3A72-6FEE-9FF9-2586-124ED59E6E97}"/>
          </ac:spMkLst>
        </pc:spChg>
        <pc:spChg chg="mod">
          <ac:chgData name="Alejandro Torres Forne" userId="bce63b26-cc19-4d22-aacf-853d18cbcf0a" providerId="ADAL" clId="{FA90B667-DA0D-0446-AF68-3793C49D2F25}" dt="2025-06-16T21:00:54.236" v="3539" actId="313"/>
          <ac:spMkLst>
            <pc:docMk/>
            <pc:sldMk cId="1641439767" sldId="357"/>
            <ac:spMk id="6" creationId="{E3160846-458A-E865-9E94-3A434E6A2659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1641439767" sldId="357"/>
            <ac:spMk id="8" creationId="{1ADDE873-D43A-50D7-7E52-E9BA8BB81183}"/>
          </ac:spMkLst>
        </pc:spChg>
      </pc:sldChg>
      <pc:sldChg chg="modSp mod">
        <pc:chgData name="Alejandro Torres Forne" userId="bce63b26-cc19-4d22-aacf-853d18cbcf0a" providerId="ADAL" clId="{FA90B667-DA0D-0446-AF68-3793C49D2F25}" dt="2025-06-17T07:00:26.745" v="3683" actId="2711"/>
        <pc:sldMkLst>
          <pc:docMk/>
          <pc:sldMk cId="2711478139" sldId="358"/>
        </pc:sldMkLst>
        <pc:spChg chg="mod">
          <ac:chgData name="Alejandro Torres Forne" userId="bce63b26-cc19-4d22-aacf-853d18cbcf0a" providerId="ADAL" clId="{FA90B667-DA0D-0446-AF68-3793C49D2F25}" dt="2025-06-16T16:55:31.820" v="2692" actId="20577"/>
          <ac:spMkLst>
            <pc:docMk/>
            <pc:sldMk cId="2711478139" sldId="358"/>
            <ac:spMk id="2" creationId="{4587464A-2C8B-2F92-B688-4731E26CC9B9}"/>
          </ac:spMkLst>
        </pc:spChg>
        <pc:spChg chg="mod">
          <ac:chgData name="Alejandro Torres Forne" userId="bce63b26-cc19-4d22-aacf-853d18cbcf0a" providerId="ADAL" clId="{FA90B667-DA0D-0446-AF68-3793C49D2F25}" dt="2025-06-17T07:00:26.745" v="3683" actId="2711"/>
          <ac:spMkLst>
            <pc:docMk/>
            <pc:sldMk cId="2711478139" sldId="358"/>
            <ac:spMk id="3" creationId="{D2100C23-1A96-9D53-BC3F-51C018DAF0C1}"/>
          </ac:spMkLst>
        </pc:spChg>
      </pc:sldChg>
      <pc:sldChg chg="addSp modSp mod">
        <pc:chgData name="Alejandro Torres Forne" userId="bce63b26-cc19-4d22-aacf-853d18cbcf0a" providerId="ADAL" clId="{FA90B667-DA0D-0446-AF68-3793C49D2F25}" dt="2025-06-17T07:00:31.677" v="3684" actId="2711"/>
        <pc:sldMkLst>
          <pc:docMk/>
          <pc:sldMk cId="1367987150" sldId="359"/>
        </pc:sldMkLst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1367987150" sldId="359"/>
            <ac:spMk id="2" creationId="{8AB2ADDD-B98D-8F0B-4D8D-9A8D7E1A2A3F}"/>
          </ac:spMkLst>
        </pc:spChg>
        <pc:spChg chg="add mod">
          <ac:chgData name="Alejandro Torres Forne" userId="bce63b26-cc19-4d22-aacf-853d18cbcf0a" providerId="ADAL" clId="{FA90B667-DA0D-0446-AF68-3793C49D2F25}" dt="2025-06-17T07:00:31.677" v="3684" actId="2711"/>
          <ac:spMkLst>
            <pc:docMk/>
            <pc:sldMk cId="1367987150" sldId="359"/>
            <ac:spMk id="4" creationId="{379979C3-F092-E104-050F-82EEE888E8EE}"/>
          </ac:spMkLst>
        </pc:spChg>
      </pc:sldChg>
      <pc:sldChg chg="addSp modSp mod">
        <pc:chgData name="Alejandro Torres Forne" userId="bce63b26-cc19-4d22-aacf-853d18cbcf0a" providerId="ADAL" clId="{FA90B667-DA0D-0446-AF68-3793C49D2F25}" dt="2025-06-17T07:00:37.818" v="3685" actId="2711"/>
        <pc:sldMkLst>
          <pc:docMk/>
          <pc:sldMk cId="595763051" sldId="360"/>
        </pc:sldMkLst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595763051" sldId="360"/>
            <ac:spMk id="2" creationId="{F38BBFAC-9A76-4EA6-893C-90A6BE991896}"/>
          </ac:spMkLst>
        </pc:spChg>
        <pc:spChg chg="add mod">
          <ac:chgData name="Alejandro Torres Forne" userId="bce63b26-cc19-4d22-aacf-853d18cbcf0a" providerId="ADAL" clId="{FA90B667-DA0D-0446-AF68-3793C49D2F25}" dt="2025-06-17T07:00:37.818" v="3685" actId="2711"/>
          <ac:spMkLst>
            <pc:docMk/>
            <pc:sldMk cId="595763051" sldId="360"/>
            <ac:spMk id="4" creationId="{C5A2FCEE-1B70-3FBA-FBCA-D7BE0AA24961}"/>
          </ac:spMkLst>
        </pc:spChg>
      </pc:sldChg>
      <pc:sldChg chg="addSp delSp modSp mod delAnim modAnim">
        <pc:chgData name="Alejandro Torres Forne" userId="bce63b26-cc19-4d22-aacf-853d18cbcf0a" providerId="ADAL" clId="{FA90B667-DA0D-0446-AF68-3793C49D2F25}" dt="2025-06-17T07:00:59.663" v="3686" actId="2711"/>
        <pc:sldMkLst>
          <pc:docMk/>
          <pc:sldMk cId="910406794" sldId="361"/>
        </pc:sldMkLst>
        <pc:spChg chg="mod">
          <ac:chgData name="Alejandro Torres Forne" userId="bce63b26-cc19-4d22-aacf-853d18cbcf0a" providerId="ADAL" clId="{FA90B667-DA0D-0446-AF68-3793C49D2F25}" dt="2025-06-16T16:32:27.878" v="2586" actId="20577"/>
          <ac:spMkLst>
            <pc:docMk/>
            <pc:sldMk cId="910406794" sldId="361"/>
            <ac:spMk id="2" creationId="{F38BBFAC-9A76-4EA6-893C-90A6BE991896}"/>
          </ac:spMkLst>
        </pc:spChg>
        <pc:spChg chg="del mod">
          <ac:chgData name="Alejandro Torres Forne" userId="bce63b26-cc19-4d22-aacf-853d18cbcf0a" providerId="ADAL" clId="{FA90B667-DA0D-0446-AF68-3793C49D2F25}" dt="2025-06-16T16:30:44.952" v="2563" actId="478"/>
          <ac:spMkLst>
            <pc:docMk/>
            <pc:sldMk cId="910406794" sldId="361"/>
            <ac:spMk id="5" creationId="{4598EF48-0586-32B2-BD2A-90AB04AED525}"/>
          </ac:spMkLst>
        </pc:spChg>
        <pc:spChg chg="add mod">
          <ac:chgData name="Alejandro Torres Forne" userId="bce63b26-cc19-4d22-aacf-853d18cbcf0a" providerId="ADAL" clId="{FA90B667-DA0D-0446-AF68-3793C49D2F25}" dt="2025-06-17T07:00:59.663" v="3686" actId="2711"/>
          <ac:spMkLst>
            <pc:docMk/>
            <pc:sldMk cId="910406794" sldId="361"/>
            <ac:spMk id="7" creationId="{1EC4C9AA-9E48-E935-67D3-93F8BE3E1967}"/>
          </ac:spMkLst>
        </pc:spChg>
        <pc:picChg chg="add mod">
          <ac:chgData name="Alejandro Torres Forne" userId="bce63b26-cc19-4d22-aacf-853d18cbcf0a" providerId="ADAL" clId="{FA90B667-DA0D-0446-AF68-3793C49D2F25}" dt="2025-06-15T16:27:14.803" v="777" actId="14100"/>
          <ac:picMkLst>
            <pc:docMk/>
            <pc:sldMk cId="910406794" sldId="361"/>
            <ac:picMk id="3" creationId="{4352FC79-E368-8334-A718-057938B068AD}"/>
          </ac:picMkLst>
        </pc:picChg>
      </pc:sldChg>
      <pc:sldChg chg="modSp mod">
        <pc:chgData name="Alejandro Torres Forne" userId="bce63b26-cc19-4d22-aacf-853d18cbcf0a" providerId="ADAL" clId="{FA90B667-DA0D-0446-AF68-3793C49D2F25}" dt="2025-06-17T07:05:59.182" v="3715" actId="1036"/>
        <pc:sldMkLst>
          <pc:docMk/>
          <pc:sldMk cId="1043227784" sldId="362"/>
        </pc:sldMkLst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1043227784" sldId="362"/>
            <ac:spMk id="2" creationId="{F38BBFAC-9A76-4EA6-893C-90A6BE991896}"/>
          </ac:spMkLst>
        </pc:spChg>
        <pc:spChg chg="mod">
          <ac:chgData name="Alejandro Torres Forne" userId="bce63b26-cc19-4d22-aacf-853d18cbcf0a" providerId="ADAL" clId="{FA90B667-DA0D-0446-AF68-3793C49D2F25}" dt="2025-06-17T07:05:59.182" v="3715" actId="1036"/>
          <ac:spMkLst>
            <pc:docMk/>
            <pc:sldMk cId="1043227784" sldId="362"/>
            <ac:spMk id="8" creationId="{95BE6768-4623-3294-CA1C-0C8D0302991E}"/>
          </ac:spMkLst>
        </pc:spChg>
        <pc:spChg chg="mod">
          <ac:chgData name="Alejandro Torres Forne" userId="bce63b26-cc19-4d22-aacf-853d18cbcf0a" providerId="ADAL" clId="{FA90B667-DA0D-0446-AF68-3793C49D2F25}" dt="2025-06-16T17:09:24.166" v="3391" actId="1076"/>
          <ac:spMkLst>
            <pc:docMk/>
            <pc:sldMk cId="1043227784" sldId="362"/>
            <ac:spMk id="10" creationId="{CAFBA3C9-4783-B3FC-89F3-4630B1CCF92D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1043227784" sldId="362"/>
            <ac:spMk id="14" creationId="{42E6DCCF-2796-D7C9-34C3-6246B82A61F4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1043227784" sldId="362"/>
            <ac:spMk id="15" creationId="{5D35375F-957A-FAEF-1A02-CFAEC2B0C57A}"/>
          </ac:spMkLst>
        </pc:spChg>
      </pc:sldChg>
      <pc:sldChg chg="del">
        <pc:chgData name="Alejandro Torres Forne" userId="bce63b26-cc19-4d22-aacf-853d18cbcf0a" providerId="ADAL" clId="{FA90B667-DA0D-0446-AF68-3793C49D2F25}" dt="2025-06-15T16:26:42.054" v="768" actId="2696"/>
        <pc:sldMkLst>
          <pc:docMk/>
          <pc:sldMk cId="1307069466" sldId="363"/>
        </pc:sldMkLst>
      </pc:sldChg>
      <pc:sldChg chg="addSp delSp modSp mod">
        <pc:chgData name="Alejandro Torres Forne" userId="bce63b26-cc19-4d22-aacf-853d18cbcf0a" providerId="ADAL" clId="{FA90B667-DA0D-0446-AF68-3793C49D2F25}" dt="2025-06-16T16:58:58.616" v="3034" actId="20577"/>
        <pc:sldMkLst>
          <pc:docMk/>
          <pc:sldMk cId="4156764425" sldId="364"/>
        </pc:sldMkLst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4156764425" sldId="364"/>
            <ac:spMk id="2" creationId="{1C7A5947-F32A-3223-3D4E-0559778C1A73}"/>
          </ac:spMkLst>
        </pc:spChg>
        <pc:spChg chg="add del mod">
          <ac:chgData name="Alejandro Torres Forne" userId="bce63b26-cc19-4d22-aacf-853d18cbcf0a" providerId="ADAL" clId="{FA90B667-DA0D-0446-AF68-3793C49D2F25}" dt="2025-06-16T15:01:34.821" v="2114" actId="478"/>
          <ac:spMkLst>
            <pc:docMk/>
            <pc:sldMk cId="4156764425" sldId="364"/>
            <ac:spMk id="3" creationId="{D3D13D27-15BE-ACE8-E52D-596E9B09C747}"/>
          </ac:spMkLst>
        </pc:spChg>
        <pc:spChg chg="add mod">
          <ac:chgData name="Alejandro Torres Forne" userId="bce63b26-cc19-4d22-aacf-853d18cbcf0a" providerId="ADAL" clId="{FA90B667-DA0D-0446-AF68-3793C49D2F25}" dt="2025-06-16T16:58:58.616" v="3034" actId="20577"/>
          <ac:spMkLst>
            <pc:docMk/>
            <pc:sldMk cId="4156764425" sldId="364"/>
            <ac:spMk id="4" creationId="{0050EDB0-1585-E44A-2417-6BE71564CD88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4156764425" sldId="364"/>
            <ac:spMk id="8" creationId="{1ADDE873-D43A-50D7-7E52-E9BA8BB81183}"/>
          </ac:spMkLst>
        </pc:spChg>
        <pc:picChg chg="mod">
          <ac:chgData name="Alejandro Torres Forne" userId="bce63b26-cc19-4d22-aacf-853d18cbcf0a" providerId="ADAL" clId="{FA90B667-DA0D-0446-AF68-3793C49D2F25}" dt="2025-06-16T16:56:06.572" v="2719" actId="1035"/>
          <ac:picMkLst>
            <pc:docMk/>
            <pc:sldMk cId="4156764425" sldId="364"/>
            <ac:picMk id="27" creationId="{030E4359-F0BD-0B4C-FC5C-B02B4CA71059}"/>
          </ac:picMkLst>
        </pc:picChg>
        <pc:picChg chg="mod">
          <ac:chgData name="Alejandro Torres Forne" userId="bce63b26-cc19-4d22-aacf-853d18cbcf0a" providerId="ADAL" clId="{FA90B667-DA0D-0446-AF68-3793C49D2F25}" dt="2025-06-16T16:56:06.572" v="2719" actId="1035"/>
          <ac:picMkLst>
            <pc:docMk/>
            <pc:sldMk cId="4156764425" sldId="364"/>
            <ac:picMk id="29" creationId="{1EEE6C7A-CE64-9A5B-4748-30898A789607}"/>
          </ac:picMkLst>
        </pc:picChg>
        <pc:picChg chg="mod">
          <ac:chgData name="Alejandro Torres Forne" userId="bce63b26-cc19-4d22-aacf-853d18cbcf0a" providerId="ADAL" clId="{FA90B667-DA0D-0446-AF68-3793C49D2F25}" dt="2025-06-16T16:56:06.572" v="2719" actId="1035"/>
          <ac:picMkLst>
            <pc:docMk/>
            <pc:sldMk cId="4156764425" sldId="364"/>
            <ac:picMk id="31" creationId="{FB90CCD0-C51E-B0F7-2417-01B4E4785589}"/>
          </ac:picMkLst>
        </pc:picChg>
      </pc:sldChg>
      <pc:sldChg chg="del">
        <pc:chgData name="Alejandro Torres Forne" userId="bce63b26-cc19-4d22-aacf-853d18cbcf0a" providerId="ADAL" clId="{FA90B667-DA0D-0446-AF68-3793C49D2F25}" dt="2025-06-15T16:19:55.231" v="649" actId="2696"/>
        <pc:sldMkLst>
          <pc:docMk/>
          <pc:sldMk cId="2650144626" sldId="365"/>
        </pc:sldMkLst>
      </pc:sldChg>
      <pc:sldChg chg="delSp add del mod">
        <pc:chgData name="Alejandro Torres Forne" userId="bce63b26-cc19-4d22-aacf-853d18cbcf0a" providerId="ADAL" clId="{FA90B667-DA0D-0446-AF68-3793C49D2F25}" dt="2025-06-15T16:26:50.190" v="771" actId="2696"/>
        <pc:sldMkLst>
          <pc:docMk/>
          <pc:sldMk cId="2698704215" sldId="365"/>
        </pc:sldMkLst>
      </pc:sldChg>
      <pc:sldChg chg="addSp delSp modSp add del mod modAnim">
        <pc:chgData name="Alejandro Torres Forne" userId="bce63b26-cc19-4d22-aacf-853d18cbcf0a" providerId="ADAL" clId="{FA90B667-DA0D-0446-AF68-3793C49D2F25}" dt="2025-06-15T16:28:44.388" v="786" actId="2696"/>
        <pc:sldMkLst>
          <pc:docMk/>
          <pc:sldMk cId="2733575119" sldId="365"/>
        </pc:sldMkLst>
      </pc:sldChg>
      <pc:sldChg chg="addSp delSp modSp add mod">
        <pc:chgData name="Alejandro Torres Forne" userId="bce63b26-cc19-4d22-aacf-853d18cbcf0a" providerId="ADAL" clId="{FA90B667-DA0D-0446-AF68-3793C49D2F25}" dt="2025-06-17T07:01:06.495" v="3687" actId="2711"/>
        <pc:sldMkLst>
          <pc:docMk/>
          <pc:sldMk cId="4020827291" sldId="365"/>
        </pc:sldMkLst>
        <pc:spChg chg="mod">
          <ac:chgData name="Alejandro Torres Forne" userId="bce63b26-cc19-4d22-aacf-853d18cbcf0a" providerId="ADAL" clId="{FA90B667-DA0D-0446-AF68-3793C49D2F25}" dt="2025-06-16T16:32:46.608" v="2589"/>
          <ac:spMkLst>
            <pc:docMk/>
            <pc:sldMk cId="4020827291" sldId="365"/>
            <ac:spMk id="2" creationId="{FDA063C4-1B14-1EE7-5A90-DBD40BD8F9F1}"/>
          </ac:spMkLst>
        </pc:spChg>
        <pc:spChg chg="add del mod">
          <ac:chgData name="Alejandro Torres Forne" userId="bce63b26-cc19-4d22-aacf-853d18cbcf0a" providerId="ADAL" clId="{FA90B667-DA0D-0446-AF68-3793C49D2F25}" dt="2025-06-16T12:46:08.744" v="1962" actId="478"/>
          <ac:spMkLst>
            <pc:docMk/>
            <pc:sldMk cId="4020827291" sldId="365"/>
            <ac:spMk id="4" creationId="{8294255C-E3C4-233F-8B20-55373B586518}"/>
          </ac:spMkLst>
        </pc:spChg>
        <pc:spChg chg="del mod">
          <ac:chgData name="Alejandro Torres Forne" userId="bce63b26-cc19-4d22-aacf-853d18cbcf0a" providerId="ADAL" clId="{FA90B667-DA0D-0446-AF68-3793C49D2F25}" dt="2025-06-16T16:32:41.806" v="2588" actId="478"/>
          <ac:spMkLst>
            <pc:docMk/>
            <pc:sldMk cId="4020827291" sldId="365"/>
            <ac:spMk id="5" creationId="{3173FAB1-48DF-48BC-F64E-7B3109C0FEEE}"/>
          </ac:spMkLst>
        </pc:spChg>
        <pc:spChg chg="add mod">
          <ac:chgData name="Alejandro Torres Forne" userId="bce63b26-cc19-4d22-aacf-853d18cbcf0a" providerId="ADAL" clId="{FA90B667-DA0D-0446-AF68-3793C49D2F25}" dt="2025-06-17T07:01:06.495" v="3687" actId="2711"/>
          <ac:spMkLst>
            <pc:docMk/>
            <pc:sldMk cId="4020827291" sldId="365"/>
            <ac:spMk id="7" creationId="{846F00C9-56C3-143A-BFD7-46572C185EDD}"/>
          </ac:spMkLst>
        </pc:spChg>
        <pc:picChg chg="mod modCrop">
          <ac:chgData name="Alejandro Torres Forne" userId="bce63b26-cc19-4d22-aacf-853d18cbcf0a" providerId="ADAL" clId="{FA90B667-DA0D-0446-AF68-3793C49D2F25}" dt="2025-06-15T16:29:46.130" v="793" actId="14100"/>
          <ac:picMkLst>
            <pc:docMk/>
            <pc:sldMk cId="4020827291" sldId="365"/>
            <ac:picMk id="6" creationId="{DBF32C2E-5F2F-A080-A351-FBAED1DF3504}"/>
          </ac:picMkLst>
        </pc:picChg>
      </pc:sldChg>
      <pc:sldChg chg="add del">
        <pc:chgData name="Alejandro Torres Forne" userId="bce63b26-cc19-4d22-aacf-853d18cbcf0a" providerId="ADAL" clId="{FA90B667-DA0D-0446-AF68-3793C49D2F25}" dt="2025-06-15T16:26:41.028" v="767" actId="2696"/>
        <pc:sldMkLst>
          <pc:docMk/>
          <pc:sldMk cId="42661945" sldId="366"/>
        </pc:sldMkLst>
      </pc:sldChg>
      <pc:sldChg chg="addSp delSp modSp new mod setBg">
        <pc:chgData name="Alejandro Torres Forne" userId="bce63b26-cc19-4d22-aacf-853d18cbcf0a" providerId="ADAL" clId="{FA90B667-DA0D-0446-AF68-3793C49D2F25}" dt="2025-06-16T16:54:42.252" v="2681" actId="12"/>
        <pc:sldMkLst>
          <pc:docMk/>
          <pc:sldMk cId="2012209740" sldId="366"/>
        </pc:sldMkLst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2012209740" sldId="366"/>
            <ac:spMk id="2" creationId="{08C5DF02-6A8F-A894-A55C-73493766917E}"/>
          </ac:spMkLst>
        </pc:spChg>
        <pc:spChg chg="add del mod">
          <ac:chgData name="Alejandro Torres Forne" userId="bce63b26-cc19-4d22-aacf-853d18cbcf0a" providerId="ADAL" clId="{FA90B667-DA0D-0446-AF68-3793C49D2F25}" dt="2025-06-16T16:54:42.252" v="2681" actId="12"/>
          <ac:spMkLst>
            <pc:docMk/>
            <pc:sldMk cId="2012209740" sldId="366"/>
            <ac:spMk id="3" creationId="{745F4819-1FE4-70C1-2DE0-1407AC5F4D72}"/>
          </ac:spMkLst>
        </pc:spChg>
        <pc:spChg chg="add del 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2012209740" sldId="366"/>
            <ac:spMk id="7" creationId="{759F57E5-036D-771B-7D64-5B7C1FEF503B}"/>
          </ac:spMkLst>
        </pc:spChg>
        <pc:spChg chg="add del 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2012209740" sldId="366"/>
            <ac:spMk id="8" creationId="{E189A400-B407-3854-1552-55616784DD02}"/>
          </ac:spMkLst>
        </pc:spChg>
        <pc:spChg chg="add del 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2012209740" sldId="366"/>
            <ac:spMk id="9" creationId="{3221BDED-1112-6227-CC52-4501C8371731}"/>
          </ac:spMkLst>
        </pc:spChg>
        <pc:picChg chg="add del mod">
          <ac:chgData name="Alejandro Torres Forne" userId="bce63b26-cc19-4d22-aacf-853d18cbcf0a" providerId="ADAL" clId="{FA90B667-DA0D-0446-AF68-3793C49D2F25}" dt="2025-06-15T16:31:47.538" v="840" actId="14100"/>
          <ac:picMkLst>
            <pc:docMk/>
            <pc:sldMk cId="2012209740" sldId="366"/>
            <ac:picMk id="5" creationId="{D456B6B1-0A6E-51FB-BAE4-DEEC2059E506}"/>
          </ac:picMkLst>
        </pc:picChg>
        <pc:picChg chg="add del mod">
          <ac:chgData name="Alejandro Torres Forne" userId="bce63b26-cc19-4d22-aacf-853d18cbcf0a" providerId="ADAL" clId="{FA90B667-DA0D-0446-AF68-3793C49D2F25}" dt="2025-06-15T16:31:53.178" v="843" actId="1076"/>
          <ac:picMkLst>
            <pc:docMk/>
            <pc:sldMk cId="2012209740" sldId="366"/>
            <ac:picMk id="6" creationId="{EFCDC896-EFEF-F61C-C0A4-FEF54A8B919E}"/>
          </ac:picMkLst>
        </pc:picChg>
      </pc:sldChg>
      <pc:sldChg chg="del">
        <pc:chgData name="Alejandro Torres Forne" userId="bce63b26-cc19-4d22-aacf-853d18cbcf0a" providerId="ADAL" clId="{FA90B667-DA0D-0446-AF68-3793C49D2F25}" dt="2025-06-15T16:19:51.030" v="648" actId="2696"/>
        <pc:sldMkLst>
          <pc:docMk/>
          <pc:sldMk cId="2619092994" sldId="366"/>
        </pc:sldMkLst>
      </pc:sldChg>
      <pc:sldChg chg="addSp delSp modSp new mod addAnim delAnim modAnim">
        <pc:chgData name="Alejandro Torres Forne" userId="bce63b26-cc19-4d22-aacf-853d18cbcf0a" providerId="ADAL" clId="{FA90B667-DA0D-0446-AF68-3793C49D2F25}" dt="2025-06-17T07:00:15.780" v="3682" actId="20577"/>
        <pc:sldMkLst>
          <pc:docMk/>
          <pc:sldMk cId="1490137771" sldId="367"/>
        </pc:sldMkLst>
        <pc:spChg chg="mod">
          <ac:chgData name="Alejandro Torres Forne" userId="bce63b26-cc19-4d22-aacf-853d18cbcf0a" providerId="ADAL" clId="{FA90B667-DA0D-0446-AF68-3793C49D2F25}" dt="2025-06-16T15:00:13.883" v="2113" actId="20577"/>
          <ac:spMkLst>
            <pc:docMk/>
            <pc:sldMk cId="1490137771" sldId="367"/>
            <ac:spMk id="2" creationId="{511CBD60-A4AB-ECDB-2192-57DFDA0C978B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1490137771" sldId="367"/>
            <ac:spMk id="5" creationId="{5E8F0835-E4C4-DB1A-19AA-2B1B347412AF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1490137771" sldId="367"/>
            <ac:spMk id="7" creationId="{EF43A57B-E954-1E7F-1B3F-CC65306512BB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1490137771" sldId="367"/>
            <ac:spMk id="11" creationId="{01DE3D21-3526-BA4D-44D6-4500D4AF21DE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1490137771" sldId="367"/>
            <ac:spMk id="12" creationId="{16F03F42-3B66-1BFE-7419-1310087EC106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1490137771" sldId="367"/>
            <ac:spMk id="13" creationId="{043831A4-5E88-4348-7DB4-0129FEFDD8F3}"/>
          </ac:spMkLst>
        </pc:spChg>
        <pc:spChg chg="mod">
          <ac:chgData name="Alejandro Torres Forne" userId="bce63b26-cc19-4d22-aacf-853d18cbcf0a" providerId="ADAL" clId="{FA90B667-DA0D-0446-AF68-3793C49D2F25}" dt="2025-06-16T16:59:44.022" v="3049" actId="1076"/>
          <ac:spMkLst>
            <pc:docMk/>
            <pc:sldMk cId="1490137771" sldId="367"/>
            <ac:spMk id="15" creationId="{C7F7FF27-6DBA-3980-71EB-E6AF36DDACFA}"/>
          </ac:spMkLst>
        </pc:spChg>
        <pc:spChg chg="del mod">
          <ac:chgData name="Alejandro Torres Forne" userId="bce63b26-cc19-4d22-aacf-853d18cbcf0a" providerId="ADAL" clId="{FA90B667-DA0D-0446-AF68-3793C49D2F25}" dt="2025-06-16T16:59:21.561" v="3039" actId="478"/>
          <ac:spMkLst>
            <pc:docMk/>
            <pc:sldMk cId="1490137771" sldId="367"/>
            <ac:spMk id="18" creationId="{37B8B93E-ED0C-1305-7EA3-57893414F16D}"/>
          </ac:spMkLst>
        </pc:spChg>
        <pc:spChg chg="mod">
          <ac:chgData name="Alejandro Torres Forne" userId="bce63b26-cc19-4d22-aacf-853d18cbcf0a" providerId="ADAL" clId="{FA90B667-DA0D-0446-AF68-3793C49D2F25}" dt="2025-06-16T17:00:31.196" v="3055" actId="1076"/>
          <ac:spMkLst>
            <pc:docMk/>
            <pc:sldMk cId="1490137771" sldId="367"/>
            <ac:spMk id="19" creationId="{9162328B-0E87-7898-0D8C-686960CC0CA0}"/>
          </ac:spMkLst>
        </pc:spChg>
        <pc:spChg chg="add mod">
          <ac:chgData name="Alejandro Torres Forne" userId="bce63b26-cc19-4d22-aacf-853d18cbcf0a" providerId="ADAL" clId="{FA90B667-DA0D-0446-AF68-3793C49D2F25}" dt="2025-06-17T07:00:15.780" v="3682" actId="20577"/>
          <ac:spMkLst>
            <pc:docMk/>
            <pc:sldMk cId="1490137771" sldId="367"/>
            <ac:spMk id="23" creationId="{97B82CEA-CB77-16B1-B37D-295E4DF713FE}"/>
          </ac:spMkLst>
        </pc:spChg>
        <pc:spChg chg="add del mod">
          <ac:chgData name="Alejandro Torres Forne" userId="bce63b26-cc19-4d22-aacf-853d18cbcf0a" providerId="ADAL" clId="{FA90B667-DA0D-0446-AF68-3793C49D2F25}" dt="2025-06-16T14:44:18.733" v="2112" actId="478"/>
          <ac:spMkLst>
            <pc:docMk/>
            <pc:sldMk cId="1490137771" sldId="367"/>
            <ac:spMk id="24" creationId="{B1DA7479-A365-FF28-D81C-9E3C318C3E01}"/>
          </ac:spMkLst>
        </pc:spChg>
        <pc:grpChg chg="mod">
          <ac:chgData name="Alejandro Torres Forne" userId="bce63b26-cc19-4d22-aacf-853d18cbcf0a" providerId="ADAL" clId="{FA90B667-DA0D-0446-AF68-3793C49D2F25}" dt="2025-06-16T16:59:11.366" v="3036" actId="1076"/>
          <ac:grpSpMkLst>
            <pc:docMk/>
            <pc:sldMk cId="1490137771" sldId="367"/>
            <ac:grpSpMk id="4" creationId="{F083F87D-537E-E288-A924-3351A42733C6}"/>
          </ac:grpSpMkLst>
        </pc:grpChg>
        <pc:grpChg chg="add del mod">
          <ac:chgData name="Alejandro Torres Forne" userId="bce63b26-cc19-4d22-aacf-853d18cbcf0a" providerId="ADAL" clId="{FA90B667-DA0D-0446-AF68-3793C49D2F25}" dt="2025-06-16T16:59:06.822" v="3035" actId="478"/>
          <ac:grpSpMkLst>
            <pc:docMk/>
            <pc:sldMk cId="1490137771" sldId="367"/>
            <ac:grpSpMk id="8" creationId="{9EC4CDBF-6C83-6C4C-79E1-A1443EE85FF4}"/>
          </ac:grpSpMkLst>
        </pc:grpChg>
        <pc:grpChg chg="mod">
          <ac:chgData name="Alejandro Torres Forne" userId="bce63b26-cc19-4d22-aacf-853d18cbcf0a" providerId="ADAL" clId="{FA90B667-DA0D-0446-AF68-3793C49D2F25}" dt="2025-06-15T16:43:45.322" v="917" actId="14100"/>
          <ac:grpSpMkLst>
            <pc:docMk/>
            <pc:sldMk cId="1490137771" sldId="367"/>
            <ac:grpSpMk id="14" creationId="{047F0C1C-784B-074A-D025-C1592B82AB54}"/>
          </ac:grpSpMkLst>
        </pc:grpChg>
        <pc:picChg chg="mod">
          <ac:chgData name="Alejandro Torres Forne" userId="bce63b26-cc19-4d22-aacf-853d18cbcf0a" providerId="ADAL" clId="{FA90B667-DA0D-0446-AF68-3793C49D2F25}" dt="2025-06-15T16:44:50.317" v="933" actId="1076"/>
          <ac:picMkLst>
            <pc:docMk/>
            <pc:sldMk cId="1490137771" sldId="367"/>
            <ac:picMk id="6" creationId="{946B6297-D338-29FE-08A6-7831571E6D8D}"/>
          </ac:picMkLst>
        </pc:picChg>
        <pc:picChg chg="mod">
          <ac:chgData name="Alejandro Torres Forne" userId="bce63b26-cc19-4d22-aacf-853d18cbcf0a" providerId="ADAL" clId="{FA90B667-DA0D-0446-AF68-3793C49D2F25}" dt="2025-06-16T17:00:02.459" v="3052" actId="14100"/>
          <ac:picMkLst>
            <pc:docMk/>
            <pc:sldMk cId="1490137771" sldId="367"/>
            <ac:picMk id="20" creationId="{2AF9CC8C-E331-06F6-4F65-463A534909EB}"/>
          </ac:picMkLst>
        </pc:picChg>
        <pc:picChg chg="mod">
          <ac:chgData name="Alejandro Torres Forne" userId="bce63b26-cc19-4d22-aacf-853d18cbcf0a" providerId="ADAL" clId="{FA90B667-DA0D-0446-AF68-3793C49D2F25}" dt="2025-06-16T17:00:05.164" v="3054" actId="14100"/>
          <ac:picMkLst>
            <pc:docMk/>
            <pc:sldMk cId="1490137771" sldId="367"/>
            <ac:picMk id="21" creationId="{E23B4730-8AEA-ADFB-30E7-6F81A6FC5FD7}"/>
          </ac:picMkLst>
        </pc:picChg>
      </pc:sldChg>
      <pc:sldChg chg="addSp modSp new del mod">
        <pc:chgData name="Alejandro Torres Forne" userId="bce63b26-cc19-4d22-aacf-853d18cbcf0a" providerId="ADAL" clId="{FA90B667-DA0D-0446-AF68-3793C49D2F25}" dt="2025-06-16T07:00:16.120" v="1616" actId="2696"/>
        <pc:sldMkLst>
          <pc:docMk/>
          <pc:sldMk cId="1753239367" sldId="368"/>
        </pc:sldMkLst>
      </pc:sldChg>
      <pc:sldChg chg="add del">
        <pc:chgData name="Alejandro Torres Forne" userId="bce63b26-cc19-4d22-aacf-853d18cbcf0a" providerId="ADAL" clId="{FA90B667-DA0D-0446-AF68-3793C49D2F25}" dt="2025-06-16T07:00:16.120" v="1616" actId="2696"/>
        <pc:sldMkLst>
          <pc:docMk/>
          <pc:sldMk cId="2596104486" sldId="369"/>
        </pc:sldMkLst>
      </pc:sldChg>
      <pc:sldChg chg="addSp delSp modSp add mod ord">
        <pc:chgData name="Alejandro Torres Forne" userId="bce63b26-cc19-4d22-aacf-853d18cbcf0a" providerId="ADAL" clId="{FA90B667-DA0D-0446-AF68-3793C49D2F25}" dt="2025-06-17T07:04:16.040" v="3694" actId="2711"/>
        <pc:sldMkLst>
          <pc:docMk/>
          <pc:sldMk cId="173805857" sldId="370"/>
        </pc:sldMkLst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173805857" sldId="370"/>
            <ac:spMk id="2" creationId="{A833A2C9-CC0D-6DEA-58B7-F5D2FBCDA588}"/>
          </ac:spMkLst>
        </pc:spChg>
        <pc:spChg chg="add mod">
          <ac:chgData name="Alejandro Torres Forne" userId="bce63b26-cc19-4d22-aacf-853d18cbcf0a" providerId="ADAL" clId="{FA90B667-DA0D-0446-AF68-3793C49D2F25}" dt="2025-06-16T14:14:13.102" v="2009"/>
          <ac:spMkLst>
            <pc:docMk/>
            <pc:sldMk cId="173805857" sldId="370"/>
            <ac:spMk id="4" creationId="{1F2DBD3B-E4FC-9A74-3EFB-697997DDD2D5}"/>
          </ac:spMkLst>
        </pc:spChg>
        <pc:spChg chg="add mod">
          <ac:chgData name="Alejandro Torres Forne" userId="bce63b26-cc19-4d22-aacf-853d18cbcf0a" providerId="ADAL" clId="{FA90B667-DA0D-0446-AF68-3793C49D2F25}" dt="2025-06-16T14:16:12.568" v="2012"/>
          <ac:spMkLst>
            <pc:docMk/>
            <pc:sldMk cId="173805857" sldId="370"/>
            <ac:spMk id="5" creationId="{E39F1EC3-25A2-9FAF-3B80-A75503FC7D48}"/>
          </ac:spMkLst>
        </pc:spChg>
        <pc:spChg chg="mod">
          <ac:chgData name="Alejandro Torres Forne" userId="bce63b26-cc19-4d22-aacf-853d18cbcf0a" providerId="ADAL" clId="{FA90B667-DA0D-0446-AF68-3793C49D2F25}" dt="2025-06-17T07:04:16.040" v="3694" actId="2711"/>
          <ac:spMkLst>
            <pc:docMk/>
            <pc:sldMk cId="173805857" sldId="370"/>
            <ac:spMk id="8" creationId="{AAD02658-B61B-1BCA-C54A-6C6ECBF41CCD}"/>
          </ac:spMkLst>
        </pc:spChg>
        <pc:spChg chg="del mod">
          <ac:chgData name="Alejandro Torres Forne" userId="bce63b26-cc19-4d22-aacf-853d18cbcf0a" providerId="ADAL" clId="{FA90B667-DA0D-0446-AF68-3793C49D2F25}" dt="2025-06-16T14:14:16.368" v="2011"/>
          <ac:spMkLst>
            <pc:docMk/>
            <pc:sldMk cId="173805857" sldId="370"/>
            <ac:spMk id="10" creationId="{09927C69-CEA9-9F53-E5CF-FA9E73D5CA8B}"/>
          </ac:spMkLst>
        </pc:spChg>
        <pc:spChg chg="del mod">
          <ac:chgData name="Alejandro Torres Forne" userId="bce63b26-cc19-4d22-aacf-853d18cbcf0a" providerId="ADAL" clId="{FA90B667-DA0D-0446-AF68-3793C49D2F25}" dt="2025-06-16T08:28:33.487" v="1865" actId="478"/>
          <ac:spMkLst>
            <pc:docMk/>
            <pc:sldMk cId="173805857" sldId="370"/>
            <ac:spMk id="14" creationId="{865ED333-5B59-FB12-AA0F-56A079EB6700}"/>
          </ac:spMkLst>
        </pc:spChg>
        <pc:spChg chg="del mod">
          <ac:chgData name="Alejandro Torres Forne" userId="bce63b26-cc19-4d22-aacf-853d18cbcf0a" providerId="ADAL" clId="{FA90B667-DA0D-0446-AF68-3793C49D2F25}" dt="2025-06-16T08:28:33.487" v="1865" actId="478"/>
          <ac:spMkLst>
            <pc:docMk/>
            <pc:sldMk cId="173805857" sldId="370"/>
            <ac:spMk id="15" creationId="{7502E7D8-0BA3-C6D4-2389-139F36C5CE9C}"/>
          </ac:spMkLst>
        </pc:spChg>
        <pc:picChg chg="add mod">
          <ac:chgData name="Alejandro Torres Forne" userId="bce63b26-cc19-4d22-aacf-853d18cbcf0a" providerId="ADAL" clId="{FA90B667-DA0D-0446-AF68-3793C49D2F25}" dt="2025-06-16T14:14:13.102" v="2009"/>
          <ac:picMkLst>
            <pc:docMk/>
            <pc:sldMk cId="173805857" sldId="370"/>
            <ac:picMk id="3" creationId="{BB4B7768-EE6F-34C7-F62A-1BFC0ED549A8}"/>
          </ac:picMkLst>
        </pc:picChg>
        <pc:picChg chg="add mod">
          <ac:chgData name="Alejandro Torres Forne" userId="bce63b26-cc19-4d22-aacf-853d18cbcf0a" providerId="ADAL" clId="{FA90B667-DA0D-0446-AF68-3793C49D2F25}" dt="2025-06-16T14:16:12.568" v="2012"/>
          <ac:picMkLst>
            <pc:docMk/>
            <pc:sldMk cId="173805857" sldId="370"/>
            <ac:picMk id="6" creationId="{6B33AF7B-34B9-9313-368B-62C6C4B6BB38}"/>
          </ac:picMkLst>
        </pc:picChg>
        <pc:picChg chg="del">
          <ac:chgData name="Alejandro Torres Forne" userId="bce63b26-cc19-4d22-aacf-853d18cbcf0a" providerId="ADAL" clId="{FA90B667-DA0D-0446-AF68-3793C49D2F25}" dt="2025-06-16T08:28:27.911" v="1864" actId="478"/>
          <ac:picMkLst>
            <pc:docMk/>
            <pc:sldMk cId="173805857" sldId="370"/>
            <ac:picMk id="11" creationId="{4D0E3741-F1C0-DAF4-8BC2-07E2DA228263}"/>
          </ac:picMkLst>
        </pc:picChg>
        <pc:picChg chg="del">
          <ac:chgData name="Alejandro Torres Forne" userId="bce63b26-cc19-4d22-aacf-853d18cbcf0a" providerId="ADAL" clId="{FA90B667-DA0D-0446-AF68-3793C49D2F25}" dt="2025-06-16T08:28:27.911" v="1864" actId="478"/>
          <ac:picMkLst>
            <pc:docMk/>
            <pc:sldMk cId="173805857" sldId="370"/>
            <ac:picMk id="12" creationId="{3C647518-C229-D97C-6E7D-29249114BCB4}"/>
          </ac:picMkLst>
        </pc:picChg>
        <pc:picChg chg="del">
          <ac:chgData name="Alejandro Torres Forne" userId="bce63b26-cc19-4d22-aacf-853d18cbcf0a" providerId="ADAL" clId="{FA90B667-DA0D-0446-AF68-3793C49D2F25}" dt="2025-06-16T08:28:27.911" v="1864" actId="478"/>
          <ac:picMkLst>
            <pc:docMk/>
            <pc:sldMk cId="173805857" sldId="370"/>
            <ac:picMk id="13" creationId="{4F86F7C7-C947-794D-AFAA-C988D40556DC}"/>
          </ac:picMkLst>
        </pc:picChg>
      </pc:sldChg>
      <pc:sldChg chg="addSp delSp modSp add mod">
        <pc:chgData name="Alejandro Torres Forne" userId="bce63b26-cc19-4d22-aacf-853d18cbcf0a" providerId="ADAL" clId="{FA90B667-DA0D-0446-AF68-3793C49D2F25}" dt="2025-06-17T07:06:06.067" v="3716" actId="255"/>
        <pc:sldMkLst>
          <pc:docMk/>
          <pc:sldMk cId="1478756748" sldId="371"/>
        </pc:sldMkLst>
        <pc:spChg chg="add del mod topLvl">
          <ac:chgData name="Alejandro Torres Forne" userId="bce63b26-cc19-4d22-aacf-853d18cbcf0a" providerId="ADAL" clId="{FA90B667-DA0D-0446-AF68-3793C49D2F25}" dt="2025-06-16T08:29:29.001" v="1874" actId="478"/>
          <ac:spMkLst>
            <pc:docMk/>
            <pc:sldMk cId="1478756748" sldId="371"/>
            <ac:spMk id="2" creationId="{C89F2FF8-9BE1-4E7E-8442-29F5B2C59A4C}"/>
          </ac:spMkLst>
        </pc:spChg>
        <pc:spChg chg="add del">
          <ac:chgData name="Alejandro Torres Forne" userId="bce63b26-cc19-4d22-aacf-853d18cbcf0a" providerId="ADAL" clId="{FA90B667-DA0D-0446-AF68-3793C49D2F25}" dt="2025-06-16T21:31:49.108" v="3584" actId="478"/>
          <ac:spMkLst>
            <pc:docMk/>
            <pc:sldMk cId="1478756748" sldId="371"/>
            <ac:spMk id="6" creationId="{6A13518E-CE0E-0CE3-3782-529E729100F9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1478756748" sldId="371"/>
            <ac:spMk id="7" creationId="{41677BD5-7AE0-8A72-EBF3-F070E6D6E59B}"/>
          </ac:spMkLst>
        </pc:spChg>
        <pc:spChg chg="mod">
          <ac:chgData name="Alejandro Torres Forne" userId="bce63b26-cc19-4d22-aacf-853d18cbcf0a" providerId="ADAL" clId="{FA90B667-DA0D-0446-AF68-3793C49D2F25}" dt="2025-06-17T06:57:20.349" v="3596" actId="403"/>
          <ac:spMkLst>
            <pc:docMk/>
            <pc:sldMk cId="1478756748" sldId="371"/>
            <ac:spMk id="8" creationId="{710D99A2-AD03-5CCC-654F-4499A022E966}"/>
          </ac:spMkLst>
        </pc:spChg>
        <pc:spChg chg="add mod">
          <ac:chgData name="Alejandro Torres Forne" userId="bce63b26-cc19-4d22-aacf-853d18cbcf0a" providerId="ADAL" clId="{FA90B667-DA0D-0446-AF68-3793C49D2F25}" dt="2025-06-17T07:06:06.067" v="3716" actId="255"/>
          <ac:spMkLst>
            <pc:docMk/>
            <pc:sldMk cId="1478756748" sldId="371"/>
            <ac:spMk id="9" creationId="{202A1481-D29F-DB2D-D864-3C71F8A9D3F0}"/>
          </ac:spMkLst>
        </pc:spChg>
        <pc:grpChg chg="add del mod">
          <ac:chgData name="Alejandro Torres Forne" userId="bce63b26-cc19-4d22-aacf-853d18cbcf0a" providerId="ADAL" clId="{FA90B667-DA0D-0446-AF68-3793C49D2F25}" dt="2025-06-16T08:29:29.001" v="1874" actId="478"/>
          <ac:grpSpMkLst>
            <pc:docMk/>
            <pc:sldMk cId="1478756748" sldId="371"/>
            <ac:grpSpMk id="4" creationId="{7818276E-A94B-E39E-F5A4-F011CC1D1FD3}"/>
          </ac:grpSpMkLst>
        </pc:grpChg>
        <pc:picChg chg="mod topLvl modCrop">
          <ac:chgData name="Alejandro Torres Forne" userId="bce63b26-cc19-4d22-aacf-853d18cbcf0a" providerId="ADAL" clId="{FA90B667-DA0D-0446-AF68-3793C49D2F25}" dt="2025-06-16T08:29:48.003" v="1878" actId="732"/>
          <ac:picMkLst>
            <pc:docMk/>
            <pc:sldMk cId="1478756748" sldId="371"/>
            <ac:picMk id="3" creationId="{0442EF49-285E-BA8E-E4DD-866B01C676AE}"/>
          </ac:picMkLst>
        </pc:picChg>
      </pc:sldChg>
      <pc:sldChg chg="addSp delSp modSp add del mod modShow">
        <pc:chgData name="Alejandro Torres Forne" userId="bce63b26-cc19-4d22-aacf-853d18cbcf0a" providerId="ADAL" clId="{FA90B667-DA0D-0446-AF68-3793C49D2F25}" dt="2025-06-16T14:42:54.009" v="2101" actId="2696"/>
        <pc:sldMkLst>
          <pc:docMk/>
          <pc:sldMk cId="1100215960" sldId="372"/>
        </pc:sldMkLst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1100215960" sldId="372"/>
            <ac:spMk id="7" creationId="{E4663849-0F16-FC88-8D5B-DBCD819F24C7}"/>
          </ac:spMkLst>
        </pc:spChg>
        <pc:spChg chg="mod">
          <ac:chgData name="Alejandro Torres Forne" userId="bce63b26-cc19-4d22-aacf-853d18cbcf0a" providerId="ADAL" clId="{FA90B667-DA0D-0446-AF68-3793C49D2F25}" dt="2025-06-16T14:23:34.357" v="2076" actId="57"/>
          <ac:spMkLst>
            <pc:docMk/>
            <pc:sldMk cId="1100215960" sldId="372"/>
            <ac:spMk id="9" creationId="{6876766E-242A-A135-A8FC-765A78A75EB4}"/>
          </ac:spMkLst>
        </pc:spChg>
        <pc:picChg chg="add mod">
          <ac:chgData name="Alejandro Torres Forne" userId="bce63b26-cc19-4d22-aacf-853d18cbcf0a" providerId="ADAL" clId="{FA90B667-DA0D-0446-AF68-3793C49D2F25}" dt="2025-06-16T14:24:21.284" v="2078"/>
          <ac:picMkLst>
            <pc:docMk/>
            <pc:sldMk cId="1100215960" sldId="372"/>
            <ac:picMk id="2" creationId="{314B71A9-DDAC-F73F-D7A3-86BAAE9869D2}"/>
          </ac:picMkLst>
        </pc:picChg>
        <pc:picChg chg="add del mod">
          <ac:chgData name="Alejandro Torres Forne" userId="bce63b26-cc19-4d22-aacf-853d18cbcf0a" providerId="ADAL" clId="{FA90B667-DA0D-0446-AF68-3793C49D2F25}" dt="2025-06-16T14:28:44.012" v="2079" actId="478"/>
          <ac:picMkLst>
            <pc:docMk/>
            <pc:sldMk cId="1100215960" sldId="372"/>
            <ac:picMk id="4" creationId="{71ED03C6-CC8D-5A05-4EAF-A7E931D54292}"/>
          </ac:picMkLst>
        </pc:picChg>
      </pc:sldChg>
      <pc:sldChg chg="addSp delSp modSp add mod">
        <pc:chgData name="Alejandro Torres Forne" userId="bce63b26-cc19-4d22-aacf-853d18cbcf0a" providerId="ADAL" clId="{FA90B667-DA0D-0446-AF68-3793C49D2F25}" dt="2025-06-17T07:06:11.822" v="3717" actId="255"/>
        <pc:sldMkLst>
          <pc:docMk/>
          <pc:sldMk cId="2148873579" sldId="373"/>
        </pc:sldMkLst>
        <pc:spChg chg="mod">
          <ac:chgData name="Alejandro Torres Forne" userId="bce63b26-cc19-4d22-aacf-853d18cbcf0a" providerId="ADAL" clId="{FA90B667-DA0D-0446-AF68-3793C49D2F25}" dt="2025-06-16T14:38:18.330" v="2100" actId="790"/>
          <ac:spMkLst>
            <pc:docMk/>
            <pc:sldMk cId="2148873579" sldId="373"/>
            <ac:spMk id="3" creationId="{FC472142-E3C9-FF22-252B-F1FA8154B226}"/>
          </ac:spMkLst>
        </pc:spChg>
        <pc:spChg chg="add del">
          <ac:chgData name="Alejandro Torres Forne" userId="bce63b26-cc19-4d22-aacf-853d18cbcf0a" providerId="ADAL" clId="{FA90B667-DA0D-0446-AF68-3793C49D2F25}" dt="2025-06-16T21:29:49.255" v="3545" actId="22"/>
          <ac:spMkLst>
            <pc:docMk/>
            <pc:sldMk cId="2148873579" sldId="373"/>
            <ac:spMk id="4" creationId="{D09C7DF2-6C8F-6299-3593-4825AA0422F4}"/>
          </ac:spMkLst>
        </pc:spChg>
        <pc:spChg chg="add mod">
          <ac:chgData name="Alejandro Torres Forne" userId="bce63b26-cc19-4d22-aacf-853d18cbcf0a" providerId="ADAL" clId="{FA90B667-DA0D-0446-AF68-3793C49D2F25}" dt="2025-06-17T07:06:11.822" v="3717" actId="255"/>
          <ac:spMkLst>
            <pc:docMk/>
            <pc:sldMk cId="2148873579" sldId="373"/>
            <ac:spMk id="5" creationId="{A6FE8781-9C39-D35C-BBC4-7D2B4A5C4C17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2148873579" sldId="373"/>
            <ac:spMk id="7" creationId="{787730F1-5673-7234-86A9-CF1DFA2E77BA}"/>
          </ac:spMkLst>
        </pc:spChg>
      </pc:sldChg>
      <pc:sldChg chg="new del">
        <pc:chgData name="Alejandro Torres Forne" userId="bce63b26-cc19-4d22-aacf-853d18cbcf0a" providerId="ADAL" clId="{FA90B667-DA0D-0446-AF68-3793C49D2F25}" dt="2025-06-16T07:05:42.609" v="1625" actId="2696"/>
        <pc:sldMkLst>
          <pc:docMk/>
          <pc:sldMk cId="2503046274" sldId="374"/>
        </pc:sldMkLst>
      </pc:sldChg>
      <pc:sldChg chg="addSp delSp modSp add mod ord">
        <pc:chgData name="Alejandro Torres Forne" userId="bce63b26-cc19-4d22-aacf-853d18cbcf0a" providerId="ADAL" clId="{FA90B667-DA0D-0446-AF68-3793C49D2F25}" dt="2025-06-16T16:26:54.203" v="2494" actId="20577"/>
        <pc:sldMkLst>
          <pc:docMk/>
          <pc:sldMk cId="1306568088" sldId="375"/>
        </pc:sldMkLst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1306568088" sldId="375"/>
            <ac:spMk id="4" creationId="{8C87DECB-184D-6045-9426-5F7352126BEA}"/>
          </ac:spMkLst>
        </pc:spChg>
        <pc:spChg chg="del">
          <ac:chgData name="Alejandro Torres Forne" userId="bce63b26-cc19-4d22-aacf-853d18cbcf0a" providerId="ADAL" clId="{FA90B667-DA0D-0446-AF68-3793C49D2F25}" dt="2025-06-16T07:05:47.871" v="1626" actId="478"/>
          <ac:spMkLst>
            <pc:docMk/>
            <pc:sldMk cId="1306568088" sldId="375"/>
            <ac:spMk id="5" creationId="{59480730-5F50-6EC7-CBB7-B7FC2D069A39}"/>
          </ac:spMkLst>
        </pc:spChg>
        <pc:spChg chg="del">
          <ac:chgData name="Alejandro Torres Forne" userId="bce63b26-cc19-4d22-aacf-853d18cbcf0a" providerId="ADAL" clId="{FA90B667-DA0D-0446-AF68-3793C49D2F25}" dt="2025-06-16T07:05:47.871" v="1626" actId="478"/>
          <ac:spMkLst>
            <pc:docMk/>
            <pc:sldMk cId="1306568088" sldId="375"/>
            <ac:spMk id="6" creationId="{CFCE9451-3196-FC6C-CC86-E807C02705D5}"/>
          </ac:spMkLst>
        </pc:spChg>
        <pc:spChg chg="del">
          <ac:chgData name="Alejandro Torres Forne" userId="bce63b26-cc19-4d22-aacf-853d18cbcf0a" providerId="ADAL" clId="{FA90B667-DA0D-0446-AF68-3793C49D2F25}" dt="2025-06-16T07:05:47.871" v="1626" actId="478"/>
          <ac:spMkLst>
            <pc:docMk/>
            <pc:sldMk cId="1306568088" sldId="375"/>
            <ac:spMk id="8" creationId="{827C7C36-4CA9-1237-21D1-8DDA87EE91E3}"/>
          </ac:spMkLst>
        </pc:spChg>
        <pc:spChg chg="mod">
          <ac:chgData name="Alejandro Torres Forne" userId="bce63b26-cc19-4d22-aacf-853d18cbcf0a" providerId="ADAL" clId="{FA90B667-DA0D-0446-AF68-3793C49D2F25}" dt="2025-06-16T07:05:50.736" v="1627"/>
          <ac:spMkLst>
            <pc:docMk/>
            <pc:sldMk cId="1306568088" sldId="375"/>
            <ac:spMk id="14" creationId="{C9CA5B2C-D054-4002-B3EE-14F3E1B72761}"/>
          </ac:spMkLst>
        </pc:spChg>
        <pc:spChg chg="mod">
          <ac:chgData name="Alejandro Torres Forne" userId="bce63b26-cc19-4d22-aacf-853d18cbcf0a" providerId="ADAL" clId="{FA90B667-DA0D-0446-AF68-3793C49D2F25}" dt="2025-06-16T07:05:50.736" v="1627"/>
          <ac:spMkLst>
            <pc:docMk/>
            <pc:sldMk cId="1306568088" sldId="375"/>
            <ac:spMk id="16" creationId="{D1698664-761F-EEA9-469A-C57278686BFD}"/>
          </ac:spMkLst>
        </pc:spChg>
        <pc:spChg chg="mod">
          <ac:chgData name="Alejandro Torres Forne" userId="bce63b26-cc19-4d22-aacf-853d18cbcf0a" providerId="ADAL" clId="{FA90B667-DA0D-0446-AF68-3793C49D2F25}" dt="2025-06-16T07:05:50.736" v="1627"/>
          <ac:spMkLst>
            <pc:docMk/>
            <pc:sldMk cId="1306568088" sldId="375"/>
            <ac:spMk id="17" creationId="{23CF384F-AFDD-D695-FDF3-824A9347B34E}"/>
          </ac:spMkLst>
        </pc:spChg>
        <pc:spChg chg="mod">
          <ac:chgData name="Alejandro Torres Forne" userId="bce63b26-cc19-4d22-aacf-853d18cbcf0a" providerId="ADAL" clId="{FA90B667-DA0D-0446-AF68-3793C49D2F25}" dt="2025-06-16T07:05:50.736" v="1627"/>
          <ac:spMkLst>
            <pc:docMk/>
            <pc:sldMk cId="1306568088" sldId="375"/>
            <ac:spMk id="18" creationId="{216C9CBA-4E89-31D0-5B61-5A58174EA128}"/>
          </ac:spMkLst>
        </pc:spChg>
        <pc:spChg chg="add mod">
          <ac:chgData name="Alejandro Torres Forne" userId="bce63b26-cc19-4d22-aacf-853d18cbcf0a" providerId="ADAL" clId="{FA90B667-DA0D-0446-AF68-3793C49D2F25}" dt="2025-06-16T07:05:50.736" v="1627"/>
          <ac:spMkLst>
            <pc:docMk/>
            <pc:sldMk cId="1306568088" sldId="375"/>
            <ac:spMk id="21" creationId="{81D60519-42B2-FE89-01E7-F91559742EA4}"/>
          </ac:spMkLst>
        </pc:spChg>
        <pc:spChg chg="add mod">
          <ac:chgData name="Alejandro Torres Forne" userId="bce63b26-cc19-4d22-aacf-853d18cbcf0a" providerId="ADAL" clId="{FA90B667-DA0D-0446-AF68-3793C49D2F25}" dt="2025-06-16T07:06:19.994" v="1629" actId="14100"/>
          <ac:spMkLst>
            <pc:docMk/>
            <pc:sldMk cId="1306568088" sldId="375"/>
            <ac:spMk id="22" creationId="{9A12C088-EF94-5A94-AEE0-71FDD3ACD9B5}"/>
          </ac:spMkLst>
        </pc:spChg>
        <pc:spChg chg="add mod">
          <ac:chgData name="Alejandro Torres Forne" userId="bce63b26-cc19-4d22-aacf-853d18cbcf0a" providerId="ADAL" clId="{FA90B667-DA0D-0446-AF68-3793C49D2F25}" dt="2025-06-16T07:05:50.736" v="1627"/>
          <ac:spMkLst>
            <pc:docMk/>
            <pc:sldMk cId="1306568088" sldId="375"/>
            <ac:spMk id="24" creationId="{AD1EB2EE-AC4B-ADA4-D652-6910C2442944}"/>
          </ac:spMkLst>
        </pc:spChg>
        <pc:spChg chg="mod">
          <ac:chgData name="Alejandro Torres Forne" userId="bce63b26-cc19-4d22-aacf-853d18cbcf0a" providerId="ADAL" clId="{FA90B667-DA0D-0446-AF68-3793C49D2F25}" dt="2025-06-16T07:06:19.994" v="1629" actId="14100"/>
          <ac:spMkLst>
            <pc:docMk/>
            <pc:sldMk cId="1306568088" sldId="375"/>
            <ac:spMk id="25" creationId="{099BEF27-99CF-1B36-4228-7DD350826DE8}"/>
          </ac:spMkLst>
        </pc:spChg>
        <pc:spChg chg="add mod">
          <ac:chgData name="Alejandro Torres Forne" userId="bce63b26-cc19-4d22-aacf-853d18cbcf0a" providerId="ADAL" clId="{FA90B667-DA0D-0446-AF68-3793C49D2F25}" dt="2025-06-16T07:06:19.994" v="1629" actId="14100"/>
          <ac:spMkLst>
            <pc:docMk/>
            <pc:sldMk cId="1306568088" sldId="375"/>
            <ac:spMk id="26" creationId="{0926B72F-2809-0791-5F2F-F6E91EE81A87}"/>
          </ac:spMkLst>
        </pc:spChg>
        <pc:spChg chg="mod">
          <ac:chgData name="Alejandro Torres Forne" userId="bce63b26-cc19-4d22-aacf-853d18cbcf0a" providerId="ADAL" clId="{FA90B667-DA0D-0446-AF68-3793C49D2F25}" dt="2025-06-16T07:06:19.994" v="1629" actId="14100"/>
          <ac:spMkLst>
            <pc:docMk/>
            <pc:sldMk cId="1306568088" sldId="375"/>
            <ac:spMk id="27" creationId="{4FABE082-AF59-C680-C9A1-A9094BAC59C0}"/>
          </ac:spMkLst>
        </pc:spChg>
        <pc:spChg chg="mod">
          <ac:chgData name="Alejandro Torres Forne" userId="bce63b26-cc19-4d22-aacf-853d18cbcf0a" providerId="ADAL" clId="{FA90B667-DA0D-0446-AF68-3793C49D2F25}" dt="2025-06-16T07:06:19.994" v="1629" actId="14100"/>
          <ac:spMkLst>
            <pc:docMk/>
            <pc:sldMk cId="1306568088" sldId="375"/>
            <ac:spMk id="28" creationId="{7001A87A-C5CA-5754-665F-100128628AD3}"/>
          </ac:spMkLst>
        </pc:spChg>
        <pc:spChg chg="mod">
          <ac:chgData name="Alejandro Torres Forne" userId="bce63b26-cc19-4d22-aacf-853d18cbcf0a" providerId="ADAL" clId="{FA90B667-DA0D-0446-AF68-3793C49D2F25}" dt="2025-06-16T07:06:19.994" v="1629" actId="14100"/>
          <ac:spMkLst>
            <pc:docMk/>
            <pc:sldMk cId="1306568088" sldId="375"/>
            <ac:spMk id="29" creationId="{0241A2DF-DA15-6ABF-4B69-58FEF914E495}"/>
          </ac:spMkLst>
        </pc:spChg>
        <pc:spChg chg="add mod">
          <ac:chgData name="Alejandro Torres Forne" userId="bce63b26-cc19-4d22-aacf-853d18cbcf0a" providerId="ADAL" clId="{FA90B667-DA0D-0446-AF68-3793C49D2F25}" dt="2025-06-16T07:06:19.994" v="1629" actId="14100"/>
          <ac:spMkLst>
            <pc:docMk/>
            <pc:sldMk cId="1306568088" sldId="375"/>
            <ac:spMk id="30" creationId="{209FB7F6-12E0-BB18-BC08-F8138EB8B2EF}"/>
          </ac:spMkLst>
        </pc:spChg>
        <pc:spChg chg="add mod">
          <ac:chgData name="Alejandro Torres Forne" userId="bce63b26-cc19-4d22-aacf-853d18cbcf0a" providerId="ADAL" clId="{FA90B667-DA0D-0446-AF68-3793C49D2F25}" dt="2025-06-16T07:06:19.994" v="1629" actId="14100"/>
          <ac:spMkLst>
            <pc:docMk/>
            <pc:sldMk cId="1306568088" sldId="375"/>
            <ac:spMk id="31" creationId="{6F93BAC2-33CD-C344-845F-7B37F92ADABC}"/>
          </ac:spMkLst>
        </pc:spChg>
        <pc:spChg chg="mod">
          <ac:chgData name="Alejandro Torres Forne" userId="bce63b26-cc19-4d22-aacf-853d18cbcf0a" providerId="ADAL" clId="{FA90B667-DA0D-0446-AF68-3793C49D2F25}" dt="2025-06-16T07:06:19.994" v="1629" actId="14100"/>
          <ac:spMkLst>
            <pc:docMk/>
            <pc:sldMk cId="1306568088" sldId="375"/>
            <ac:spMk id="32" creationId="{91263DD2-AF07-16C2-09F8-B9C4F67680FF}"/>
          </ac:spMkLst>
        </pc:spChg>
        <pc:spChg chg="add mod">
          <ac:chgData name="Alejandro Torres Forne" userId="bce63b26-cc19-4d22-aacf-853d18cbcf0a" providerId="ADAL" clId="{FA90B667-DA0D-0446-AF68-3793C49D2F25}" dt="2025-06-16T16:26:54.203" v="2494" actId="20577"/>
          <ac:spMkLst>
            <pc:docMk/>
            <pc:sldMk cId="1306568088" sldId="375"/>
            <ac:spMk id="33" creationId="{E720E5D8-BFDA-4654-A79A-79E0A36A3E35}"/>
          </ac:spMkLst>
        </pc:spChg>
        <pc:grpChg chg="mod">
          <ac:chgData name="Alejandro Torres Forne" userId="bce63b26-cc19-4d22-aacf-853d18cbcf0a" providerId="ADAL" clId="{FA90B667-DA0D-0446-AF68-3793C49D2F25}" dt="2025-06-16T07:06:19.994" v="1629" actId="14100"/>
          <ac:grpSpMkLst>
            <pc:docMk/>
            <pc:sldMk cId="1306568088" sldId="375"/>
            <ac:grpSpMk id="2" creationId="{7FCAECCB-4520-C692-6E6F-383CFBFBDB90}"/>
          </ac:grpSpMkLst>
        </pc:grpChg>
        <pc:picChg chg="del">
          <ac:chgData name="Alejandro Torres Forne" userId="bce63b26-cc19-4d22-aacf-853d18cbcf0a" providerId="ADAL" clId="{FA90B667-DA0D-0446-AF68-3793C49D2F25}" dt="2025-06-16T07:05:47.871" v="1626" actId="478"/>
          <ac:picMkLst>
            <pc:docMk/>
            <pc:sldMk cId="1306568088" sldId="375"/>
            <ac:picMk id="7" creationId="{5755F01B-A324-31E5-ACAC-680F7CA320AA}"/>
          </ac:picMkLst>
        </pc:picChg>
      </pc:sldChg>
      <pc:sldChg chg="new del">
        <pc:chgData name="Alejandro Torres Forne" userId="bce63b26-cc19-4d22-aacf-853d18cbcf0a" providerId="ADAL" clId="{FA90B667-DA0D-0446-AF68-3793C49D2F25}" dt="2025-06-16T07:26:35.023" v="1775" actId="2696"/>
        <pc:sldMkLst>
          <pc:docMk/>
          <pc:sldMk cId="583179316" sldId="376"/>
        </pc:sldMkLst>
      </pc:sldChg>
      <pc:sldChg chg="addSp delSp modSp add mod ord">
        <pc:chgData name="Alejandro Torres Forne" userId="bce63b26-cc19-4d22-aacf-853d18cbcf0a" providerId="ADAL" clId="{FA90B667-DA0D-0446-AF68-3793C49D2F25}" dt="2025-06-17T07:05:41.991" v="3712"/>
        <pc:sldMkLst>
          <pc:docMk/>
          <pc:sldMk cId="939901731" sldId="376"/>
        </pc:sldMkLst>
        <pc:spChg chg="mod">
          <ac:chgData name="Alejandro Torres Forne" userId="bce63b26-cc19-4d22-aacf-853d18cbcf0a" providerId="ADAL" clId="{FA90B667-DA0D-0446-AF68-3793C49D2F25}" dt="2025-06-16T16:33:17.916" v="2655" actId="20577"/>
          <ac:spMkLst>
            <pc:docMk/>
            <pc:sldMk cId="939901731" sldId="376"/>
            <ac:spMk id="3" creationId="{E5CDD3AD-6498-0D28-5406-BECA7C1152A1}"/>
          </ac:spMkLst>
        </pc:spChg>
        <pc:spChg chg="add mod">
          <ac:chgData name="Alejandro Torres Forne" userId="bce63b26-cc19-4d22-aacf-853d18cbcf0a" providerId="ADAL" clId="{FA90B667-DA0D-0446-AF68-3793C49D2F25}" dt="2025-06-17T06:56:49.447" v="3595" actId="1076"/>
          <ac:spMkLst>
            <pc:docMk/>
            <pc:sldMk cId="939901731" sldId="376"/>
            <ac:spMk id="4" creationId="{A52FCE05-6D2E-74FB-2BE8-C5346D7EB4F8}"/>
          </ac:spMkLst>
        </pc:spChg>
        <pc:spChg chg="add mod">
          <ac:chgData name="Alejandro Torres Forne" userId="bce63b26-cc19-4d22-aacf-853d18cbcf0a" providerId="ADAL" clId="{FA90B667-DA0D-0446-AF68-3793C49D2F25}" dt="2025-06-16T17:13:55.080" v="3490" actId="1076"/>
          <ac:spMkLst>
            <pc:docMk/>
            <pc:sldMk cId="939901731" sldId="376"/>
            <ac:spMk id="6" creationId="{3219BD7E-CA6F-F68A-245E-D7EC6394DBF8}"/>
          </ac:spMkLst>
        </pc:spChg>
        <pc:spChg chg="add del mod">
          <ac:chgData name="Alejandro Torres Forne" userId="bce63b26-cc19-4d22-aacf-853d18cbcf0a" providerId="ADAL" clId="{FA90B667-DA0D-0446-AF68-3793C49D2F25}" dt="2025-06-17T06:58:55.918" v="3650" actId="478"/>
          <ac:spMkLst>
            <pc:docMk/>
            <pc:sldMk cId="939901731" sldId="376"/>
            <ac:spMk id="7" creationId="{810952B6-0053-C5CD-7D13-14C3C80682C8}"/>
          </ac:spMkLst>
        </pc:spChg>
        <pc:spChg chg="add del mod">
          <ac:chgData name="Alejandro Torres Forne" userId="bce63b26-cc19-4d22-aacf-853d18cbcf0a" providerId="ADAL" clId="{FA90B667-DA0D-0446-AF68-3793C49D2F25}" dt="2025-06-17T07:05:41.687" v="3711" actId="478"/>
          <ac:spMkLst>
            <pc:docMk/>
            <pc:sldMk cId="939901731" sldId="376"/>
            <ac:spMk id="8" creationId="{9A3D8120-2D73-1823-4CAF-343CAE4EBD0F}"/>
          </ac:spMkLst>
        </pc:spChg>
        <pc:spChg chg="add mod">
          <ac:chgData name="Alejandro Torres Forne" userId="bce63b26-cc19-4d22-aacf-853d18cbcf0a" providerId="ADAL" clId="{FA90B667-DA0D-0446-AF68-3793C49D2F25}" dt="2025-06-17T07:05:41.991" v="3712"/>
          <ac:spMkLst>
            <pc:docMk/>
            <pc:sldMk cId="939901731" sldId="376"/>
            <ac:spMk id="9" creationId="{462C08CF-9082-E8E8-270B-9EF99A62EEBF}"/>
          </ac:spMkLst>
        </pc:spChg>
        <pc:spChg chg="del mod">
          <ac:chgData name="Alejandro Torres Forne" userId="bce63b26-cc19-4d22-aacf-853d18cbcf0a" providerId="ADAL" clId="{FA90B667-DA0D-0446-AF68-3793C49D2F25}" dt="2025-06-16T16:34:58.758" v="2675" actId="478"/>
          <ac:spMkLst>
            <pc:docMk/>
            <pc:sldMk cId="939901731" sldId="376"/>
            <ac:spMk id="18" creationId="{DFF62A23-E7C3-F8F1-860E-07B3DD5D9843}"/>
          </ac:spMkLst>
        </pc:spChg>
        <pc:spChg chg="del mod">
          <ac:chgData name="Alejandro Torres Forne" userId="bce63b26-cc19-4d22-aacf-853d18cbcf0a" providerId="ADAL" clId="{FA90B667-DA0D-0446-AF68-3793C49D2F25}" dt="2025-06-16T16:33:24.237" v="2656" actId="478"/>
          <ac:spMkLst>
            <pc:docMk/>
            <pc:sldMk cId="939901731" sldId="376"/>
            <ac:spMk id="20" creationId="{0E421882-9059-2B08-CC90-DA2798F21758}"/>
          </ac:spMkLst>
        </pc:spChg>
        <pc:spChg chg="del mod">
          <ac:chgData name="Alejandro Torres Forne" userId="bce63b26-cc19-4d22-aacf-853d18cbcf0a" providerId="ADAL" clId="{FA90B667-DA0D-0446-AF68-3793C49D2F25}" dt="2025-06-16T17:13:24.508" v="3481" actId="478"/>
          <ac:spMkLst>
            <pc:docMk/>
            <pc:sldMk cId="939901731" sldId="376"/>
            <ac:spMk id="21" creationId="{499E84A6-6092-6FD4-F0F8-71A75F625047}"/>
          </ac:spMkLst>
        </pc:spChg>
        <pc:spChg chg="del mod">
          <ac:chgData name="Alejandro Torres Forne" userId="bce63b26-cc19-4d22-aacf-853d18cbcf0a" providerId="ADAL" clId="{FA90B667-DA0D-0446-AF68-3793C49D2F25}" dt="2025-06-16T17:00:57.044" v="3059" actId="478"/>
          <ac:spMkLst>
            <pc:docMk/>
            <pc:sldMk cId="939901731" sldId="376"/>
            <ac:spMk id="22" creationId="{CEB066ED-4C90-EF06-DE3E-02DBD30BB8F5}"/>
          </ac:spMkLst>
        </pc:spChg>
        <pc:picChg chg="add del mod">
          <ac:chgData name="Alejandro Torres Forne" userId="bce63b26-cc19-4d22-aacf-853d18cbcf0a" providerId="ADAL" clId="{FA90B667-DA0D-0446-AF68-3793C49D2F25}" dt="2025-06-16T17:13:13.877" v="3479" actId="478"/>
          <ac:picMkLst>
            <pc:docMk/>
            <pc:sldMk cId="939901731" sldId="376"/>
            <ac:picMk id="2" creationId="{5C718D7E-1BCD-73E7-8625-6D628B21CE13}"/>
          </ac:picMkLst>
        </pc:picChg>
        <pc:picChg chg="add mod">
          <ac:chgData name="Alejandro Torres Forne" userId="bce63b26-cc19-4d22-aacf-853d18cbcf0a" providerId="ADAL" clId="{FA90B667-DA0D-0446-AF68-3793C49D2F25}" dt="2025-06-16T17:13:49.027" v="3488" actId="1076"/>
          <ac:picMkLst>
            <pc:docMk/>
            <pc:sldMk cId="939901731" sldId="376"/>
            <ac:picMk id="5" creationId="{B4EB39C9-C0F5-F113-9698-50EB377BC76B}"/>
          </ac:picMkLst>
        </pc:picChg>
        <pc:picChg chg="del mod">
          <ac:chgData name="Alejandro Torres Forne" userId="bce63b26-cc19-4d22-aacf-853d18cbcf0a" providerId="ADAL" clId="{FA90B667-DA0D-0446-AF68-3793C49D2F25}" dt="2025-06-16T17:00:53.353" v="3057" actId="478"/>
          <ac:picMkLst>
            <pc:docMk/>
            <pc:sldMk cId="939901731" sldId="376"/>
            <ac:picMk id="23" creationId="{D4620DE7-0A9D-66A8-1D92-1060277146C2}"/>
          </ac:picMkLst>
        </pc:picChg>
        <pc:picChg chg="del mod">
          <ac:chgData name="Alejandro Torres Forne" userId="bce63b26-cc19-4d22-aacf-853d18cbcf0a" providerId="ADAL" clId="{FA90B667-DA0D-0446-AF68-3793C49D2F25}" dt="2025-06-16T17:00:52.114" v="3056" actId="478"/>
          <ac:picMkLst>
            <pc:docMk/>
            <pc:sldMk cId="939901731" sldId="376"/>
            <ac:picMk id="24" creationId="{F2AA86EE-91CF-E378-D371-EA1D777D89B3}"/>
          </ac:picMkLst>
        </pc:picChg>
        <pc:cxnChg chg="del mod">
          <ac:chgData name="Alejandro Torres Forne" userId="bce63b26-cc19-4d22-aacf-853d18cbcf0a" providerId="ADAL" clId="{FA90B667-DA0D-0446-AF68-3793C49D2F25}" dt="2025-06-16T17:00:54.927" v="3058" actId="478"/>
          <ac:cxnSpMkLst>
            <pc:docMk/>
            <pc:sldMk cId="939901731" sldId="376"/>
            <ac:cxnSpMk id="25" creationId="{B78AE02B-93F7-F929-3AC5-7DCAEE1AAE49}"/>
          </ac:cxnSpMkLst>
        </pc:cxnChg>
      </pc:sldChg>
      <pc:sldChg chg="addSp delSp modSp add del mod">
        <pc:chgData name="Alejandro Torres Forne" userId="bce63b26-cc19-4d22-aacf-853d18cbcf0a" providerId="ADAL" clId="{FA90B667-DA0D-0446-AF68-3793C49D2F25}" dt="2025-06-16T07:20:20.106" v="1768" actId="2696"/>
        <pc:sldMkLst>
          <pc:docMk/>
          <pc:sldMk cId="3686571534" sldId="376"/>
        </pc:sldMkLst>
        <pc:spChg chg="del mod">
          <ac:chgData name="Alejandro Torres Forne" userId="bce63b26-cc19-4d22-aacf-853d18cbcf0a" providerId="ADAL" clId="{FA90B667-DA0D-0446-AF68-3793C49D2F25}" dt="2025-06-16T07:13:59.551" v="1688" actId="478"/>
          <ac:spMkLst>
            <pc:docMk/>
            <pc:sldMk cId="3686571534" sldId="376"/>
            <ac:spMk id="3" creationId="{3390CC9A-E926-D9FC-C1B7-2A28F4EDB283}"/>
          </ac:spMkLst>
        </pc:spChg>
        <pc:spChg chg="add del mod">
          <ac:chgData name="Alejandro Torres Forne" userId="bce63b26-cc19-4d22-aacf-853d18cbcf0a" providerId="ADAL" clId="{FA90B667-DA0D-0446-AF68-3793C49D2F25}" dt="2025-06-16T07:17:14.846" v="1721" actId="478"/>
          <ac:spMkLst>
            <pc:docMk/>
            <pc:sldMk cId="3686571534" sldId="376"/>
            <ac:spMk id="4" creationId="{8A5D3544-BE07-CAA5-B01A-4D34B48DF3C0}"/>
          </ac:spMkLst>
        </pc:spChg>
        <pc:spChg chg="add del mod">
          <ac:chgData name="Alejandro Torres Forne" userId="bce63b26-cc19-4d22-aacf-853d18cbcf0a" providerId="ADAL" clId="{FA90B667-DA0D-0446-AF68-3793C49D2F25}" dt="2025-06-16T07:17:13.115" v="1720" actId="478"/>
          <ac:spMkLst>
            <pc:docMk/>
            <pc:sldMk cId="3686571534" sldId="376"/>
            <ac:spMk id="5" creationId="{5F4BB338-CFDB-1B22-EE10-B311051B4221}"/>
          </ac:spMkLst>
        </pc:spChg>
        <pc:spChg chg="add mod">
          <ac:chgData name="Alejandro Torres Forne" userId="bce63b26-cc19-4d22-aacf-853d18cbcf0a" providerId="ADAL" clId="{FA90B667-DA0D-0446-AF68-3793C49D2F25}" dt="2025-06-16T07:16:31.766" v="1710"/>
          <ac:spMkLst>
            <pc:docMk/>
            <pc:sldMk cId="3686571534" sldId="376"/>
            <ac:spMk id="6" creationId="{38FA0734-2AED-391F-659C-B09A1EADC649}"/>
          </ac:spMkLst>
        </pc:spChg>
        <pc:spChg chg="add mod">
          <ac:chgData name="Alejandro Torres Forne" userId="bce63b26-cc19-4d22-aacf-853d18cbcf0a" providerId="ADAL" clId="{FA90B667-DA0D-0446-AF68-3793C49D2F25}" dt="2025-06-16T07:16:31.766" v="1710"/>
          <ac:spMkLst>
            <pc:docMk/>
            <pc:sldMk cId="3686571534" sldId="376"/>
            <ac:spMk id="7" creationId="{04833BEC-80EA-02B9-0D46-4896209798F3}"/>
          </ac:spMkLst>
        </pc:spChg>
        <pc:spChg chg="add del mod">
          <ac:chgData name="Alejandro Torres Forne" userId="bce63b26-cc19-4d22-aacf-853d18cbcf0a" providerId="ADAL" clId="{FA90B667-DA0D-0446-AF68-3793C49D2F25}" dt="2025-06-16T07:19:56.102" v="1767" actId="478"/>
          <ac:spMkLst>
            <pc:docMk/>
            <pc:sldMk cId="3686571534" sldId="376"/>
            <ac:spMk id="8" creationId="{98F2C5D6-9DB2-B861-B0D7-2C2C6A9042D1}"/>
          </ac:spMkLst>
        </pc:spChg>
        <pc:spChg chg="add del mod">
          <ac:chgData name="Alejandro Torres Forne" userId="bce63b26-cc19-4d22-aacf-853d18cbcf0a" providerId="ADAL" clId="{FA90B667-DA0D-0446-AF68-3793C49D2F25}" dt="2025-06-16T07:19:56.102" v="1767" actId="478"/>
          <ac:spMkLst>
            <pc:docMk/>
            <pc:sldMk cId="3686571534" sldId="376"/>
            <ac:spMk id="9" creationId="{19DAACD1-BA09-1030-E9D9-B572D80CE711}"/>
          </ac:spMkLst>
        </pc:spChg>
        <pc:spChg chg="add del mod">
          <ac:chgData name="Alejandro Torres Forne" userId="bce63b26-cc19-4d22-aacf-853d18cbcf0a" providerId="ADAL" clId="{FA90B667-DA0D-0446-AF68-3793C49D2F25}" dt="2025-06-16T07:19:56.102" v="1767" actId="478"/>
          <ac:spMkLst>
            <pc:docMk/>
            <pc:sldMk cId="3686571534" sldId="376"/>
            <ac:spMk id="10" creationId="{DB6C9723-6568-1CB5-4B66-2BD8CF9D87F8}"/>
          </ac:spMkLst>
        </pc:spChg>
        <pc:spChg chg="add del mod">
          <ac:chgData name="Alejandro Torres Forne" userId="bce63b26-cc19-4d22-aacf-853d18cbcf0a" providerId="ADAL" clId="{FA90B667-DA0D-0446-AF68-3793C49D2F25}" dt="2025-06-16T07:19:56.102" v="1767" actId="478"/>
          <ac:spMkLst>
            <pc:docMk/>
            <pc:sldMk cId="3686571534" sldId="376"/>
            <ac:spMk id="11" creationId="{2C9D59C4-44D4-E30D-5AA0-378D0B07AE24}"/>
          </ac:spMkLst>
        </pc:spChg>
        <pc:spChg chg="add mod">
          <ac:chgData name="Alejandro Torres Forne" userId="bce63b26-cc19-4d22-aacf-853d18cbcf0a" providerId="ADAL" clId="{FA90B667-DA0D-0446-AF68-3793C49D2F25}" dt="2025-06-16T07:16:58.803" v="1717"/>
          <ac:spMkLst>
            <pc:docMk/>
            <pc:sldMk cId="3686571534" sldId="376"/>
            <ac:spMk id="12" creationId="{5AE9BC33-329C-502C-C0A1-1B2359D3C002}"/>
          </ac:spMkLst>
        </pc:spChg>
        <pc:spChg chg="add mod">
          <ac:chgData name="Alejandro Torres Forne" userId="bce63b26-cc19-4d22-aacf-853d18cbcf0a" providerId="ADAL" clId="{FA90B667-DA0D-0446-AF68-3793C49D2F25}" dt="2025-06-16T07:16:58.803" v="1717"/>
          <ac:spMkLst>
            <pc:docMk/>
            <pc:sldMk cId="3686571534" sldId="376"/>
            <ac:spMk id="13" creationId="{8D331F05-36B6-FC30-152D-EE0283E8C4DA}"/>
          </ac:spMkLst>
        </pc:spChg>
        <pc:spChg chg="add del mod">
          <ac:chgData name="Alejandro Torres Forne" userId="bce63b26-cc19-4d22-aacf-853d18cbcf0a" providerId="ADAL" clId="{FA90B667-DA0D-0446-AF68-3793C49D2F25}" dt="2025-06-16T07:19:56.102" v="1767" actId="478"/>
          <ac:spMkLst>
            <pc:docMk/>
            <pc:sldMk cId="3686571534" sldId="376"/>
            <ac:spMk id="14" creationId="{A1BFD77A-FDBD-5B59-0081-7DDA38C17CF3}"/>
          </ac:spMkLst>
        </pc:spChg>
        <pc:spChg chg="add del mod">
          <ac:chgData name="Alejandro Torres Forne" userId="bce63b26-cc19-4d22-aacf-853d18cbcf0a" providerId="ADAL" clId="{FA90B667-DA0D-0446-AF68-3793C49D2F25}" dt="2025-06-16T07:19:56.102" v="1767" actId="478"/>
          <ac:spMkLst>
            <pc:docMk/>
            <pc:sldMk cId="3686571534" sldId="376"/>
            <ac:spMk id="15" creationId="{EA43451B-1924-BB66-F808-AE1ED65ED54D}"/>
          </ac:spMkLst>
        </pc:spChg>
        <pc:spChg chg="add del mod">
          <ac:chgData name="Alejandro Torres Forne" userId="bce63b26-cc19-4d22-aacf-853d18cbcf0a" providerId="ADAL" clId="{FA90B667-DA0D-0446-AF68-3793C49D2F25}" dt="2025-06-16T07:19:56.102" v="1767" actId="478"/>
          <ac:spMkLst>
            <pc:docMk/>
            <pc:sldMk cId="3686571534" sldId="376"/>
            <ac:spMk id="16" creationId="{CBCFE8DE-8D82-58B1-1855-F0F425A55BEC}"/>
          </ac:spMkLst>
        </pc:spChg>
        <pc:spChg chg="add del mod">
          <ac:chgData name="Alejandro Torres Forne" userId="bce63b26-cc19-4d22-aacf-853d18cbcf0a" providerId="ADAL" clId="{FA90B667-DA0D-0446-AF68-3793C49D2F25}" dt="2025-06-16T07:19:56.102" v="1767" actId="478"/>
          <ac:spMkLst>
            <pc:docMk/>
            <pc:sldMk cId="3686571534" sldId="376"/>
            <ac:spMk id="17" creationId="{A0AA37B9-45BC-8274-A83B-AEF1E14A0B5D}"/>
          </ac:spMkLst>
        </pc:spChg>
      </pc:sldChg>
      <pc:sldChg chg="new del">
        <pc:chgData name="Alejandro Torres Forne" userId="bce63b26-cc19-4d22-aacf-853d18cbcf0a" providerId="ADAL" clId="{FA90B667-DA0D-0446-AF68-3793C49D2F25}" dt="2025-06-16T07:31:48.735" v="1776" actId="2696"/>
        <pc:sldMkLst>
          <pc:docMk/>
          <pc:sldMk cId="2227140544" sldId="377"/>
        </pc:sldMkLst>
      </pc:sldChg>
      <pc:sldChg chg="modSp add del mod ord modShow">
        <pc:chgData name="Alejandro Torres Forne" userId="bce63b26-cc19-4d22-aacf-853d18cbcf0a" providerId="ADAL" clId="{FA90B667-DA0D-0446-AF68-3793C49D2F25}" dt="2025-06-16T17:14:24.153" v="3493" actId="2696"/>
        <pc:sldMkLst>
          <pc:docMk/>
          <pc:sldMk cId="4164153364" sldId="377"/>
        </pc:sldMkLst>
        <pc:spChg chg="mod">
          <ac:chgData name="Alejandro Torres Forne" userId="bce63b26-cc19-4d22-aacf-853d18cbcf0a" providerId="ADAL" clId="{FA90B667-DA0D-0446-AF68-3793C49D2F25}" dt="2025-06-16T14:43:31.705" v="2106" actId="404"/>
          <ac:spMkLst>
            <pc:docMk/>
            <pc:sldMk cId="4164153364" sldId="377"/>
            <ac:spMk id="2" creationId="{BBABC6AA-FCB3-95B9-2AB9-F3F22B81064C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4164153364" sldId="377"/>
            <ac:spMk id="3" creationId="{46DD1ED0-78AA-AD8E-FD51-EC64FA4FAB4E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4164153364" sldId="377"/>
            <ac:spMk id="5" creationId="{7AEA9444-8FEC-DE71-FF81-E4F63ABACA03}"/>
          </ac:spMkLst>
        </pc:spChg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4164153364" sldId="377"/>
            <ac:spMk id="6" creationId="{EEFCAE33-62D5-5602-AE29-9B91895BC8C6}"/>
          </ac:spMkLst>
        </pc:spChg>
      </pc:sldChg>
      <pc:sldChg chg="addSp delSp modSp add mod ord modAnim">
        <pc:chgData name="Alejandro Torres Forne" userId="bce63b26-cc19-4d22-aacf-853d18cbcf0a" providerId="ADAL" clId="{FA90B667-DA0D-0446-AF68-3793C49D2F25}" dt="2025-06-16T22:09:48.230" v="3590" actId="478"/>
        <pc:sldMkLst>
          <pc:docMk/>
          <pc:sldMk cId="3944963945" sldId="378"/>
        </pc:sldMkLst>
        <pc:spChg chg="mod">
          <ac:chgData name="Alejandro Torres Forne" userId="bce63b26-cc19-4d22-aacf-853d18cbcf0a" providerId="ADAL" clId="{FA90B667-DA0D-0446-AF68-3793C49D2F25}" dt="2025-06-16T08:27:49.248" v="1863" actId="790"/>
          <ac:spMkLst>
            <pc:docMk/>
            <pc:sldMk cId="3944963945" sldId="378"/>
            <ac:spMk id="2" creationId="{C095122B-3F4F-202D-119D-2E72756EF0E8}"/>
          </ac:spMkLst>
        </pc:spChg>
        <pc:spChg chg="del">
          <ac:chgData name="Alejandro Torres Forne" userId="bce63b26-cc19-4d22-aacf-853d18cbcf0a" providerId="ADAL" clId="{FA90B667-DA0D-0446-AF68-3793C49D2F25}" dt="2025-06-16T08:25:01.183" v="1808" actId="478"/>
          <ac:spMkLst>
            <pc:docMk/>
            <pc:sldMk cId="3944963945" sldId="378"/>
            <ac:spMk id="3" creationId="{9F1D73FC-F57D-17AC-C205-044F94E04050}"/>
          </ac:spMkLst>
        </pc:spChg>
        <pc:spChg chg="del">
          <ac:chgData name="Alejandro Torres Forne" userId="bce63b26-cc19-4d22-aacf-853d18cbcf0a" providerId="ADAL" clId="{FA90B667-DA0D-0446-AF68-3793C49D2F25}" dt="2025-06-16T08:25:02.986" v="1809" actId="478"/>
          <ac:spMkLst>
            <pc:docMk/>
            <pc:sldMk cId="3944963945" sldId="378"/>
            <ac:spMk id="6" creationId="{1EC82E8B-0EC1-A540-4589-0514DD0A2DE5}"/>
          </ac:spMkLst>
        </pc:spChg>
        <pc:spChg chg="del mod">
          <ac:chgData name="Alejandro Torres Forne" userId="bce63b26-cc19-4d22-aacf-853d18cbcf0a" providerId="ADAL" clId="{FA90B667-DA0D-0446-AF68-3793C49D2F25}" dt="2025-06-16T22:09:48.230" v="3590" actId="478"/>
          <ac:spMkLst>
            <pc:docMk/>
            <pc:sldMk cId="3944963945" sldId="378"/>
            <ac:spMk id="8" creationId="{A8ECE630-9E5E-C68F-13E4-1F96ABBD2860}"/>
          </ac:spMkLst>
        </pc:spChg>
        <pc:spChg chg="del">
          <ac:chgData name="Alejandro Torres Forne" userId="bce63b26-cc19-4d22-aacf-853d18cbcf0a" providerId="ADAL" clId="{FA90B667-DA0D-0446-AF68-3793C49D2F25}" dt="2025-06-16T08:25:05.443" v="1810" actId="478"/>
          <ac:spMkLst>
            <pc:docMk/>
            <pc:sldMk cId="3944963945" sldId="378"/>
            <ac:spMk id="9" creationId="{B4C55A0C-D904-A48D-25C3-910BD6DE5DBB}"/>
          </ac:spMkLst>
        </pc:spChg>
        <pc:spChg chg="add mod">
          <ac:chgData name="Alejandro Torres Forne" userId="bce63b26-cc19-4d22-aacf-853d18cbcf0a" providerId="ADAL" clId="{FA90B667-DA0D-0446-AF68-3793C49D2F25}" dt="2025-06-16T16:54:53.207" v="2682" actId="12"/>
          <ac:spMkLst>
            <pc:docMk/>
            <pc:sldMk cId="3944963945" sldId="378"/>
            <ac:spMk id="11" creationId="{748F533B-91DC-D4FF-BE1D-C6121023408D}"/>
          </ac:spMkLst>
        </pc:spChg>
        <pc:picChg chg="del">
          <ac:chgData name="Alejandro Torres Forne" userId="bce63b26-cc19-4d22-aacf-853d18cbcf0a" providerId="ADAL" clId="{FA90B667-DA0D-0446-AF68-3793C49D2F25}" dt="2025-06-16T08:25:01.183" v="1808" actId="478"/>
          <ac:picMkLst>
            <pc:docMk/>
            <pc:sldMk cId="3944963945" sldId="378"/>
            <ac:picMk id="4" creationId="{B94FEDD7-8E9E-3155-B17C-D4C8F1DC05D8}"/>
          </ac:picMkLst>
        </pc:picChg>
        <pc:picChg chg="add mod">
          <ac:chgData name="Alejandro Torres Forne" userId="bce63b26-cc19-4d22-aacf-853d18cbcf0a" providerId="ADAL" clId="{FA90B667-DA0D-0446-AF68-3793C49D2F25}" dt="2025-06-16T22:06:21.952" v="3587" actId="14100"/>
          <ac:picMkLst>
            <pc:docMk/>
            <pc:sldMk cId="3944963945" sldId="378"/>
            <ac:picMk id="5" creationId="{AB514D7B-B0CA-0F21-9727-64A36F67C54D}"/>
          </ac:picMkLst>
        </pc:picChg>
        <pc:picChg chg="del">
          <ac:chgData name="Alejandro Torres Forne" userId="bce63b26-cc19-4d22-aacf-853d18cbcf0a" providerId="ADAL" clId="{FA90B667-DA0D-0446-AF68-3793C49D2F25}" dt="2025-06-16T08:25:01.183" v="1808" actId="478"/>
          <ac:picMkLst>
            <pc:docMk/>
            <pc:sldMk cId="3944963945" sldId="378"/>
            <ac:picMk id="7" creationId="{E419632A-2F3A-45C7-302B-5DE138F7EBDE}"/>
          </ac:picMkLst>
        </pc:picChg>
        <pc:picChg chg="add mod">
          <ac:chgData name="Alejandro Torres Forne" userId="bce63b26-cc19-4d22-aacf-853d18cbcf0a" providerId="ADAL" clId="{FA90B667-DA0D-0446-AF68-3793C49D2F25}" dt="2025-06-16T12:40:00.070" v="1931" actId="1076"/>
          <ac:picMkLst>
            <pc:docMk/>
            <pc:sldMk cId="3944963945" sldId="378"/>
            <ac:picMk id="10" creationId="{8B804A36-F4F4-87F6-7485-E0465BA5CF7F}"/>
          </ac:picMkLst>
        </pc:picChg>
      </pc:sldChg>
      <pc:sldChg chg="addSp modSp add mod">
        <pc:chgData name="Alejandro Torres Forne" userId="bce63b26-cc19-4d22-aacf-853d18cbcf0a" providerId="ADAL" clId="{FA90B667-DA0D-0446-AF68-3793C49D2F25}" dt="2025-06-17T07:05:37.619" v="3710" actId="1037"/>
        <pc:sldMkLst>
          <pc:docMk/>
          <pc:sldMk cId="3394162430" sldId="379"/>
        </pc:sldMkLst>
        <pc:spChg chg="add mod">
          <ac:chgData name="Alejandro Torres Forne" userId="bce63b26-cc19-4d22-aacf-853d18cbcf0a" providerId="ADAL" clId="{FA90B667-DA0D-0446-AF68-3793C49D2F25}" dt="2025-06-17T07:05:37.619" v="3710" actId="1037"/>
          <ac:spMkLst>
            <pc:docMk/>
            <pc:sldMk cId="3394162430" sldId="379"/>
            <ac:spMk id="4" creationId="{CD977173-5C6E-4F4C-6ACD-13BE2EB0CD66}"/>
          </ac:spMkLst>
        </pc:spChg>
        <pc:picChg chg="mod">
          <ac:chgData name="Alejandro Torres Forne" userId="bce63b26-cc19-4d22-aacf-853d18cbcf0a" providerId="ADAL" clId="{FA90B667-DA0D-0446-AF68-3793C49D2F25}" dt="2025-06-16T17:14:11.024" v="3492" actId="14100"/>
          <ac:picMkLst>
            <pc:docMk/>
            <pc:sldMk cId="3394162430" sldId="379"/>
            <ac:picMk id="23" creationId="{09A18724-B373-6943-E173-7EF3B48D1B3C}"/>
          </ac:picMkLst>
        </pc:picChg>
      </pc:sldChg>
      <pc:sldChg chg="addSp delSp modSp add mod">
        <pc:chgData name="Alejandro Torres Forne" userId="bce63b26-cc19-4d22-aacf-853d18cbcf0a" providerId="ADAL" clId="{FA90B667-DA0D-0446-AF68-3793C49D2F25}" dt="2025-06-17T07:09:51.582" v="3922" actId="207"/>
        <pc:sldMkLst>
          <pc:docMk/>
          <pc:sldMk cId="1940469586" sldId="380"/>
        </pc:sldMkLst>
        <pc:spChg chg="del mod">
          <ac:chgData name="Alejandro Torres Forne" userId="bce63b26-cc19-4d22-aacf-853d18cbcf0a" providerId="ADAL" clId="{FA90B667-DA0D-0446-AF68-3793C49D2F25}" dt="2025-06-17T07:07:33.837" v="3861" actId="478"/>
          <ac:spMkLst>
            <pc:docMk/>
            <pc:sldMk cId="1940469586" sldId="380"/>
            <ac:spMk id="3" creationId="{0A47D8FD-2D04-FE10-CFFC-A010195C0795}"/>
          </ac:spMkLst>
        </pc:spChg>
        <pc:spChg chg="del">
          <ac:chgData name="Alejandro Torres Forne" userId="bce63b26-cc19-4d22-aacf-853d18cbcf0a" providerId="ADAL" clId="{FA90B667-DA0D-0446-AF68-3793C49D2F25}" dt="2025-06-16T17:02:53.497" v="3061" actId="478"/>
          <ac:spMkLst>
            <pc:docMk/>
            <pc:sldMk cId="1940469586" sldId="380"/>
            <ac:spMk id="4" creationId="{2DFE2E73-063A-BD22-CA4D-E0D6E6C4C5A6}"/>
          </ac:spMkLst>
        </pc:spChg>
        <pc:spChg chg="add del mod">
          <ac:chgData name="Alejandro Torres Forne" userId="bce63b26-cc19-4d22-aacf-853d18cbcf0a" providerId="ADAL" clId="{FA90B667-DA0D-0446-AF68-3793C49D2F25}" dt="2025-06-17T07:07:35.886" v="3862" actId="478"/>
          <ac:spMkLst>
            <pc:docMk/>
            <pc:sldMk cId="1940469586" sldId="380"/>
            <ac:spMk id="5" creationId="{18A0D6E3-51B8-1178-1D07-7490BBD9CFEF}"/>
          </ac:spMkLst>
        </pc:spChg>
        <pc:spChg chg="add del mod">
          <ac:chgData name="Alejandro Torres Forne" userId="bce63b26-cc19-4d22-aacf-853d18cbcf0a" providerId="ADAL" clId="{FA90B667-DA0D-0446-AF68-3793C49D2F25}" dt="2025-06-17T07:08:00.374" v="3870" actId="478"/>
          <ac:spMkLst>
            <pc:docMk/>
            <pc:sldMk cId="1940469586" sldId="380"/>
            <ac:spMk id="7" creationId="{76C15516-D609-C373-7984-D9C0E377C998}"/>
          </ac:spMkLst>
        </pc:spChg>
        <pc:spChg chg="add del mod">
          <ac:chgData name="Alejandro Torres Forne" userId="bce63b26-cc19-4d22-aacf-853d18cbcf0a" providerId="ADAL" clId="{FA90B667-DA0D-0446-AF68-3793C49D2F25}" dt="2025-06-17T07:07:48.026" v="3865"/>
          <ac:spMkLst>
            <pc:docMk/>
            <pc:sldMk cId="1940469586" sldId="380"/>
            <ac:spMk id="8" creationId="{C7BCEF9B-4B89-A6C5-6FFB-146A7D0CD4D7}"/>
          </ac:spMkLst>
        </pc:spChg>
        <pc:spChg chg="add mod">
          <ac:chgData name="Alejandro Torres Forne" userId="bce63b26-cc19-4d22-aacf-853d18cbcf0a" providerId="ADAL" clId="{FA90B667-DA0D-0446-AF68-3793C49D2F25}" dt="2025-06-17T07:09:51.582" v="3922" actId="207"/>
          <ac:spMkLst>
            <pc:docMk/>
            <pc:sldMk cId="1940469586" sldId="380"/>
            <ac:spMk id="10" creationId="{6EAEBC42-13BC-205E-8ADD-BAFE94D9F7EA}"/>
          </ac:spMkLst>
        </pc:spChg>
        <pc:picChg chg="add mod">
          <ac:chgData name="Alejandro Torres Forne" userId="bce63b26-cc19-4d22-aacf-853d18cbcf0a" providerId="ADAL" clId="{FA90B667-DA0D-0446-AF68-3793C49D2F25}" dt="2025-06-17T07:09:35.697" v="3916" actId="207"/>
          <ac:picMkLst>
            <pc:docMk/>
            <pc:sldMk cId="1940469586" sldId="380"/>
            <ac:picMk id="9" creationId="{814E73AD-7D31-5FB4-780C-B6727DAF3535}"/>
          </ac:picMkLst>
        </pc:picChg>
      </pc:sldChg>
      <pc:sldChg chg="modSp new del mod">
        <pc:chgData name="Alejandro Torres Forne" userId="bce63b26-cc19-4d22-aacf-853d18cbcf0a" providerId="ADAL" clId="{FA90B667-DA0D-0446-AF68-3793C49D2F25}" dt="2025-06-17T07:06:27.113" v="3725" actId="2696"/>
        <pc:sldMkLst>
          <pc:docMk/>
          <pc:sldMk cId="1320775014" sldId="381"/>
        </pc:sldMkLst>
        <pc:spChg chg="mod">
          <ac:chgData name="Alejandro Torres Forne" userId="bce63b26-cc19-4d22-aacf-853d18cbcf0a" providerId="ADAL" clId="{FA90B667-DA0D-0446-AF68-3793C49D2F25}" dt="2025-06-17T07:06:21.619" v="3723" actId="20577"/>
          <ac:spMkLst>
            <pc:docMk/>
            <pc:sldMk cId="1320775014" sldId="381"/>
            <ac:spMk id="2" creationId="{BF086DE0-9001-EB42-AEB4-BC72D4C70C7E}"/>
          </ac:spMkLst>
        </pc:spChg>
      </pc:sldChg>
      <pc:sldChg chg="add ord">
        <pc:chgData name="Alejandro Torres Forne" userId="bce63b26-cc19-4d22-aacf-853d18cbcf0a" providerId="ADAL" clId="{FA90B667-DA0D-0446-AF68-3793C49D2F25}" dt="2025-06-17T07:07:24.463" v="3860" actId="20578"/>
        <pc:sldMkLst>
          <pc:docMk/>
          <pc:sldMk cId="1709053300" sldId="382"/>
        </pc:sldMkLst>
      </pc:sldChg>
    </pc:docChg>
  </pc:docChgLst>
  <pc:docChgLst>
    <pc:chgData name="Alejandro Torres Forne" userId="bce63b26-cc19-4d22-aacf-853d18cbcf0a" providerId="ADAL" clId="{C068040B-731D-DD46-A383-E5356BCBF46F}"/>
    <pc:docChg chg="undo custSel addSld delSld modSld">
      <pc:chgData name="Alejandro Torres Forne" userId="bce63b26-cc19-4d22-aacf-853d18cbcf0a" providerId="ADAL" clId="{C068040B-731D-DD46-A383-E5356BCBF46F}" dt="2024-06-24T21:56:19.688" v="2334" actId="2696"/>
      <pc:docMkLst>
        <pc:docMk/>
      </pc:docMkLst>
      <pc:sldChg chg="addSp delSp modSp del mod">
        <pc:chgData name="Alejandro Torres Forne" userId="bce63b26-cc19-4d22-aacf-853d18cbcf0a" providerId="ADAL" clId="{C068040B-731D-DD46-A383-E5356BCBF46F}" dt="2024-06-23T17:26:06.034" v="79" actId="2696"/>
        <pc:sldMkLst>
          <pc:docMk/>
          <pc:sldMk cId="0" sldId="256"/>
        </pc:sldMkLst>
      </pc:sldChg>
      <pc:sldChg chg="modSp mod modTransition">
        <pc:chgData name="Alejandro Torres Forne" userId="bce63b26-cc19-4d22-aacf-853d18cbcf0a" providerId="ADAL" clId="{C068040B-731D-DD46-A383-E5356BCBF46F}" dt="2024-06-24T13:56:03.570" v="1811" actId="207"/>
        <pc:sldMkLst>
          <pc:docMk/>
          <pc:sldMk cId="4084508442" sldId="337"/>
        </pc:sldMkLst>
      </pc:sldChg>
      <pc:sldChg chg="addSp delSp modSp mod modTransition">
        <pc:chgData name="Alejandro Torres Forne" userId="bce63b26-cc19-4d22-aacf-853d18cbcf0a" providerId="ADAL" clId="{C068040B-731D-DD46-A383-E5356BCBF46F}" dt="2024-06-24T13:55:43.807" v="1810"/>
        <pc:sldMkLst>
          <pc:docMk/>
          <pc:sldMk cId="1979795207" sldId="338"/>
        </pc:sldMkLst>
      </pc:sldChg>
      <pc:sldChg chg="modSp mod modTransition">
        <pc:chgData name="Alejandro Torres Forne" userId="bce63b26-cc19-4d22-aacf-853d18cbcf0a" providerId="ADAL" clId="{C068040B-731D-DD46-A383-E5356BCBF46F}" dt="2024-06-24T13:52:53.448" v="1797"/>
        <pc:sldMkLst>
          <pc:docMk/>
          <pc:sldMk cId="76221056" sldId="339"/>
        </pc:sldMkLst>
      </pc:sldChg>
      <pc:sldChg chg="addSp delSp modSp mod modTransition">
        <pc:chgData name="Alejandro Torres Forne" userId="bce63b26-cc19-4d22-aacf-853d18cbcf0a" providerId="ADAL" clId="{C068040B-731D-DD46-A383-E5356BCBF46F}" dt="2024-06-24T13:55:43.807" v="1810"/>
        <pc:sldMkLst>
          <pc:docMk/>
          <pc:sldMk cId="357566954" sldId="340"/>
        </pc:sldMkLst>
      </pc:sldChg>
      <pc:sldChg chg="modSp mod modTransition">
        <pc:chgData name="Alejandro Torres Forne" userId="bce63b26-cc19-4d22-aacf-853d18cbcf0a" providerId="ADAL" clId="{C068040B-731D-DD46-A383-E5356BCBF46F}" dt="2024-06-24T13:55:43.807" v="1810"/>
        <pc:sldMkLst>
          <pc:docMk/>
          <pc:sldMk cId="1314404061" sldId="341"/>
        </pc:sldMkLst>
      </pc:sldChg>
      <pc:sldChg chg="modSp mod modTransition">
        <pc:chgData name="Alejandro Torres Forne" userId="bce63b26-cc19-4d22-aacf-853d18cbcf0a" providerId="ADAL" clId="{C068040B-731D-DD46-A383-E5356BCBF46F}" dt="2024-06-24T13:57:07.414" v="1836" actId="207"/>
        <pc:sldMkLst>
          <pc:docMk/>
          <pc:sldMk cId="3977460534" sldId="342"/>
        </pc:sldMkLst>
      </pc:sldChg>
      <pc:sldChg chg="modSp mod modTransition">
        <pc:chgData name="Alejandro Torres Forne" userId="bce63b26-cc19-4d22-aacf-853d18cbcf0a" providerId="ADAL" clId="{C068040B-731D-DD46-A383-E5356BCBF46F}" dt="2024-06-24T13:52:53.448" v="1797"/>
        <pc:sldMkLst>
          <pc:docMk/>
          <pc:sldMk cId="845457138" sldId="343"/>
        </pc:sldMkLst>
      </pc:sldChg>
      <pc:sldChg chg="modSp mod modTransition">
        <pc:chgData name="Alejandro Torres Forne" userId="bce63b26-cc19-4d22-aacf-853d18cbcf0a" providerId="ADAL" clId="{C068040B-731D-DD46-A383-E5356BCBF46F}" dt="2024-06-24T13:52:53.448" v="1797"/>
        <pc:sldMkLst>
          <pc:docMk/>
          <pc:sldMk cId="613038924" sldId="344"/>
        </pc:sldMkLst>
      </pc:sldChg>
      <pc:sldChg chg="modSp mod modTransition">
        <pc:chgData name="Alejandro Torres Forne" userId="bce63b26-cc19-4d22-aacf-853d18cbcf0a" providerId="ADAL" clId="{C068040B-731D-DD46-A383-E5356BCBF46F}" dt="2024-06-24T15:01:12.126" v="2065" actId="20577"/>
        <pc:sldMkLst>
          <pc:docMk/>
          <pc:sldMk cId="3674335999" sldId="345"/>
        </pc:sldMkLst>
      </pc:sldChg>
      <pc:sldChg chg="del">
        <pc:chgData name="Alejandro Torres Forne" userId="bce63b26-cc19-4d22-aacf-853d18cbcf0a" providerId="ADAL" clId="{C068040B-731D-DD46-A383-E5356BCBF46F}" dt="2024-06-23T17:10:30.228" v="1" actId="2696"/>
        <pc:sldMkLst>
          <pc:docMk/>
          <pc:sldMk cId="3482234386" sldId="347"/>
        </pc:sldMkLst>
      </pc:sldChg>
      <pc:sldChg chg="modSp mod modTransition">
        <pc:chgData name="Alejandro Torres Forne" userId="bce63b26-cc19-4d22-aacf-853d18cbcf0a" providerId="ADAL" clId="{C068040B-731D-DD46-A383-E5356BCBF46F}" dt="2024-06-24T13:55:43.807" v="1810"/>
        <pc:sldMkLst>
          <pc:docMk/>
          <pc:sldMk cId="2243871081" sldId="348"/>
        </pc:sldMkLst>
      </pc:sldChg>
      <pc:sldChg chg="addSp delSp modSp add mod modTransition">
        <pc:chgData name="Alejandro Torres Forne" userId="bce63b26-cc19-4d22-aacf-853d18cbcf0a" providerId="ADAL" clId="{C068040B-731D-DD46-A383-E5356BCBF46F}" dt="2024-06-24T14:23:02.826" v="1995"/>
        <pc:sldMkLst>
          <pc:docMk/>
          <pc:sldMk cId="2969686009" sldId="349"/>
        </pc:sldMkLst>
      </pc:sldChg>
      <pc:sldChg chg="addSp delSp modSp add mod modTransition">
        <pc:chgData name="Alejandro Torres Forne" userId="bce63b26-cc19-4d22-aacf-853d18cbcf0a" providerId="ADAL" clId="{C068040B-731D-DD46-A383-E5356BCBF46F}" dt="2024-06-24T13:56:25.848" v="1813" actId="2711"/>
        <pc:sldMkLst>
          <pc:docMk/>
          <pc:sldMk cId="2161215961" sldId="350"/>
        </pc:sldMkLst>
      </pc:sldChg>
      <pc:sldChg chg="addSp delSp modSp add mod modTransition">
        <pc:chgData name="Alejandro Torres Forne" userId="bce63b26-cc19-4d22-aacf-853d18cbcf0a" providerId="ADAL" clId="{C068040B-731D-DD46-A383-E5356BCBF46F}" dt="2024-06-24T13:56:42.904" v="1835" actId="1037"/>
        <pc:sldMkLst>
          <pc:docMk/>
          <pc:sldMk cId="479075338" sldId="351"/>
        </pc:sldMkLst>
      </pc:sldChg>
      <pc:sldChg chg="addSp modSp new del mod">
        <pc:chgData name="Alejandro Torres Forne" userId="bce63b26-cc19-4d22-aacf-853d18cbcf0a" providerId="ADAL" clId="{C068040B-731D-DD46-A383-E5356BCBF46F}" dt="2024-06-23T18:08:37.184" v="574" actId="2696"/>
        <pc:sldMkLst>
          <pc:docMk/>
          <pc:sldMk cId="1223291021" sldId="352"/>
        </pc:sldMkLst>
      </pc:sldChg>
      <pc:sldChg chg="modSp add mod modTransition">
        <pc:chgData name="Alejandro Torres Forne" userId="bce63b26-cc19-4d22-aacf-853d18cbcf0a" providerId="ADAL" clId="{C068040B-731D-DD46-A383-E5356BCBF46F}" dt="2024-06-24T13:55:43.807" v="1810"/>
        <pc:sldMkLst>
          <pc:docMk/>
          <pc:sldMk cId="564598698" sldId="353"/>
        </pc:sldMkLst>
      </pc:sldChg>
      <pc:sldChg chg="addSp delSp modSp add mod modTransition">
        <pc:chgData name="Alejandro Torres Forne" userId="bce63b26-cc19-4d22-aacf-853d18cbcf0a" providerId="ADAL" clId="{C068040B-731D-DD46-A383-E5356BCBF46F}" dt="2024-06-24T13:59:14.120" v="1891" actId="20577"/>
        <pc:sldMkLst>
          <pc:docMk/>
          <pc:sldMk cId="1890099982" sldId="354"/>
        </pc:sldMkLst>
      </pc:sldChg>
      <pc:sldChg chg="addSp delSp modSp new mod modTransition">
        <pc:chgData name="Alejandro Torres Forne" userId="bce63b26-cc19-4d22-aacf-853d18cbcf0a" providerId="ADAL" clId="{C068040B-731D-DD46-A383-E5356BCBF46F}" dt="2024-06-24T14:02:35.608" v="1994" actId="478"/>
        <pc:sldMkLst>
          <pc:docMk/>
          <pc:sldMk cId="1443446205" sldId="355"/>
        </pc:sldMkLst>
      </pc:sldChg>
      <pc:sldChg chg="addSp modSp new mod modTransition modAnim">
        <pc:chgData name="Alejandro Torres Forne" userId="bce63b26-cc19-4d22-aacf-853d18cbcf0a" providerId="ADAL" clId="{C068040B-731D-DD46-A383-E5356BCBF46F}" dt="2024-06-24T14:46:19.752" v="2031" actId="1076"/>
        <pc:sldMkLst>
          <pc:docMk/>
          <pc:sldMk cId="1541471068" sldId="356"/>
        </pc:sldMkLst>
      </pc:sldChg>
      <pc:sldChg chg="addSp modSp new mod modTransition">
        <pc:chgData name="Alejandro Torres Forne" userId="bce63b26-cc19-4d22-aacf-853d18cbcf0a" providerId="ADAL" clId="{C068040B-731D-DD46-A383-E5356BCBF46F}" dt="2024-06-24T14:46:51.501" v="2032" actId="1076"/>
        <pc:sldMkLst>
          <pc:docMk/>
          <pc:sldMk cId="1641439767" sldId="357"/>
        </pc:sldMkLst>
      </pc:sldChg>
      <pc:sldChg chg="addSp modSp new mod modTransition">
        <pc:chgData name="Alejandro Torres Forne" userId="bce63b26-cc19-4d22-aacf-853d18cbcf0a" providerId="ADAL" clId="{C068040B-731D-DD46-A383-E5356BCBF46F}" dt="2024-06-24T14:47:19.072" v="2033" actId="1076"/>
        <pc:sldMkLst>
          <pc:docMk/>
          <pc:sldMk cId="2711478139" sldId="358"/>
        </pc:sldMkLst>
      </pc:sldChg>
      <pc:sldChg chg="addSp modSp new mod modTransition">
        <pc:chgData name="Alejandro Torres Forne" userId="bce63b26-cc19-4d22-aacf-853d18cbcf0a" providerId="ADAL" clId="{C068040B-731D-DD46-A383-E5356BCBF46F}" dt="2024-06-24T13:55:43.807" v="1810"/>
        <pc:sldMkLst>
          <pc:docMk/>
          <pc:sldMk cId="1367987150" sldId="359"/>
        </pc:sldMkLst>
      </pc:sldChg>
      <pc:sldChg chg="addSp modSp new mod modTransition">
        <pc:chgData name="Alejandro Torres Forne" userId="bce63b26-cc19-4d22-aacf-853d18cbcf0a" providerId="ADAL" clId="{C068040B-731D-DD46-A383-E5356BCBF46F}" dt="2024-06-24T14:48:18.919" v="2034"/>
        <pc:sldMkLst>
          <pc:docMk/>
          <pc:sldMk cId="595763051" sldId="360"/>
        </pc:sldMkLst>
      </pc:sldChg>
      <pc:sldChg chg="addSp delSp modSp add mod modTransition">
        <pc:chgData name="Alejandro Torres Forne" userId="bce63b26-cc19-4d22-aacf-853d18cbcf0a" providerId="ADAL" clId="{C068040B-731D-DD46-A383-E5356BCBF46F}" dt="2024-06-24T13:55:43.807" v="1810"/>
        <pc:sldMkLst>
          <pc:docMk/>
          <pc:sldMk cId="910406794" sldId="361"/>
        </pc:sldMkLst>
      </pc:sldChg>
      <pc:sldChg chg="addSp delSp modSp add del mod modTransition">
        <pc:chgData name="Alejandro Torres Forne" userId="bce63b26-cc19-4d22-aacf-853d18cbcf0a" providerId="ADAL" clId="{C068040B-731D-DD46-A383-E5356BCBF46F}" dt="2024-06-24T13:55:43.807" v="1810"/>
        <pc:sldMkLst>
          <pc:docMk/>
          <pc:sldMk cId="1043227784" sldId="362"/>
        </pc:sldMkLst>
      </pc:sldChg>
      <pc:sldChg chg="addSp delSp modSp add mod modTransition modAnim">
        <pc:chgData name="Alejandro Torres Forne" userId="bce63b26-cc19-4d22-aacf-853d18cbcf0a" providerId="ADAL" clId="{C068040B-731D-DD46-A383-E5356BCBF46F}" dt="2024-06-24T14:48:29.423" v="2036"/>
        <pc:sldMkLst>
          <pc:docMk/>
          <pc:sldMk cId="1307069466" sldId="363"/>
        </pc:sldMkLst>
      </pc:sldChg>
      <pc:sldChg chg="addSp delSp modSp add mod modTransition">
        <pc:chgData name="Alejandro Torres Forne" userId="bce63b26-cc19-4d22-aacf-853d18cbcf0a" providerId="ADAL" clId="{C068040B-731D-DD46-A383-E5356BCBF46F}" dt="2024-06-24T13:55:43.807" v="1810"/>
        <pc:sldMkLst>
          <pc:docMk/>
          <pc:sldMk cId="4156764425" sldId="364"/>
        </pc:sldMkLst>
      </pc:sldChg>
      <pc:sldChg chg="addSp delSp modSp new mod modShow">
        <pc:chgData name="Alejandro Torres Forne" userId="bce63b26-cc19-4d22-aacf-853d18cbcf0a" providerId="ADAL" clId="{C068040B-731D-DD46-A383-E5356BCBF46F}" dt="2024-06-24T15:08:28.588" v="2209" actId="27636"/>
        <pc:sldMkLst>
          <pc:docMk/>
          <pc:sldMk cId="2650144626" sldId="365"/>
        </pc:sldMkLst>
      </pc:sldChg>
      <pc:sldChg chg="addSp delSp modSp new mod modShow">
        <pc:chgData name="Alejandro Torres Forne" userId="bce63b26-cc19-4d22-aacf-853d18cbcf0a" providerId="ADAL" clId="{C068040B-731D-DD46-A383-E5356BCBF46F}" dt="2024-06-24T15:11:33.612" v="2332" actId="729"/>
        <pc:sldMkLst>
          <pc:docMk/>
          <pc:sldMk cId="2619092994" sldId="366"/>
        </pc:sldMkLst>
      </pc:sldChg>
      <pc:sldChg chg="new del">
        <pc:chgData name="Alejandro Torres Forne" userId="bce63b26-cc19-4d22-aacf-853d18cbcf0a" providerId="ADAL" clId="{C068040B-731D-DD46-A383-E5356BCBF46F}" dt="2024-06-24T21:56:19.688" v="2334" actId="2696"/>
        <pc:sldMkLst>
          <pc:docMk/>
          <pc:sldMk cId="1892594434" sldId="36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325588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7DB6A5-BDA7-2D40-9EB2-2BDFB32CE4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7AC044DC-5370-D13B-08DA-A888C159F1D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670910D-63EA-9C8F-0A46-B169232C12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194813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114949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105155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106273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844CAE-B44F-4FA9-B2D7-DA29BFF0B0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F5C0E289-D3F3-9198-F926-65CEEADF92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EBCBF572-FC9B-3046-2E2C-D2A8CBA5F4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057166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9FF71E-C9BC-6B5A-24F4-3721A5B83B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7EB7C9CF-F37C-BFBE-29A9-BBEDED18B55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EBF6B84A-3B9B-D86B-28B9-CF0334968D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805085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CE84-6A25-ED44-BD1A-F8E599026A2A}" type="datetimeFigureOut">
              <a:rPr lang="es-ES" smtClean="0"/>
              <a:t>15/6/25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6980291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CE84-6A25-ED44-BD1A-F8E599026A2A}" type="datetimeFigureOut">
              <a:rPr lang="es-ES" smtClean="0"/>
              <a:t>15/6/25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00047657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3"/>
            <a:ext cx="1971675" cy="435887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3"/>
            <a:ext cx="5800725" cy="435887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CE84-6A25-ED44-BD1A-F8E599026A2A}" type="datetimeFigureOut">
              <a:rPr lang="es-ES" smtClean="0"/>
              <a:t>15/6/25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4496344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2381" y="4800600"/>
            <a:ext cx="9141619" cy="3429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A705853-737B-419B-88D6-378BF02A9277}" type="datetime1">
              <a:rPr lang="es-ES" noProof="0" smtClean="0"/>
              <a:t>15/6/25</a:t>
            </a:fld>
            <a:endParaRPr lang="es-ES" noProof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/>
              <a:t>Curso de experto en astrofísica observacional- Ondas gravitatorias</a:t>
            </a:r>
            <a:endParaRPr lang="es-ES" noProof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s-ES" noProof="0" smtClean="0"/>
              <a:t>‹Nº›</a:t>
            </a:fld>
            <a:endParaRPr lang="es-ES" noProof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49D3BD90-AA55-1F49-2049-FF1B0EFE54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V="1">
            <a:off x="6163820" y="363020"/>
            <a:ext cx="2739565" cy="636815"/>
          </a:xfrm>
          <a:prstGeom prst="rect">
            <a:avLst/>
          </a:prstGeom>
        </p:spPr>
      </p:pic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6ACDFD73-F503-939C-E052-74D4E34B4BC2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395179" y="705920"/>
            <a:ext cx="5770951" cy="8701"/>
          </a:xfrm>
          <a:prstGeom prst="line">
            <a:avLst/>
          </a:prstGeom>
          <a:ln w="19050">
            <a:solidFill>
              <a:srgbClr val="4848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ítulo 1">
            <a:extLst>
              <a:ext uri="{FF2B5EF4-FFF2-40B4-BE49-F238E27FC236}">
                <a16:creationId xmlns:a16="http://schemas.microsoft.com/office/drawing/2014/main" id="{D734593D-F91D-22E4-481D-9DD2A2469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177" y="237621"/>
            <a:ext cx="7543800" cy="366164"/>
          </a:xfrm>
        </p:spPr>
        <p:txBody>
          <a:bodyPr rtlCol="0">
            <a:noAutofit/>
          </a:bodyPr>
          <a:lstStyle>
            <a:lvl1pPr>
              <a:defRPr sz="2700"/>
            </a:lvl1pPr>
          </a:lstStyle>
          <a:p>
            <a:pPr rtl="0"/>
            <a:r>
              <a:rPr lang="es-ES" noProof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3153532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CE84-6A25-ED44-BD1A-F8E599026A2A}" type="datetimeFigureOut">
              <a:rPr lang="es-ES" smtClean="0"/>
              <a:t>15/6/25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6280072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7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CE84-6A25-ED44-BD1A-F8E599026A2A}" type="datetimeFigureOut">
              <a:rPr lang="es-ES" smtClean="0"/>
              <a:t>15/6/25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6078272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8"/>
            <a:ext cx="3886200" cy="326350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8"/>
            <a:ext cx="3886200" cy="326350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CE84-6A25-ED44-BD1A-F8E599026A2A}" type="datetimeFigureOut">
              <a:rPr lang="es-ES" smtClean="0"/>
              <a:t>15/6/25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3347832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CE84-6A25-ED44-BD1A-F8E599026A2A}" type="datetimeFigureOut">
              <a:rPr lang="es-ES" smtClean="0"/>
              <a:t>15/6/25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72105165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CE84-6A25-ED44-BD1A-F8E599026A2A}" type="datetimeFigureOut">
              <a:rPr lang="es-ES" smtClean="0"/>
              <a:t>15/6/25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89695807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CE84-6A25-ED44-BD1A-F8E599026A2A}" type="datetimeFigureOut">
              <a:rPr lang="es-ES" smtClean="0"/>
              <a:t>15/6/25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9042207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CE84-6A25-ED44-BD1A-F8E599026A2A}" type="datetimeFigureOut">
              <a:rPr lang="es-ES" smtClean="0"/>
              <a:t>15/6/25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23678813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CE84-6A25-ED44-BD1A-F8E599026A2A}" type="datetimeFigureOut">
              <a:rPr lang="es-ES" smtClean="0"/>
              <a:t>15/6/25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3472117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8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CE84-6A25-ED44-BD1A-F8E599026A2A}" type="datetimeFigureOut">
              <a:rPr lang="es-ES" smtClean="0"/>
              <a:t>15/6/25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3036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  <p:sldLayoutId id="2147483891" r:id="rId12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esearch.csiro.au/data61/dictionary-learning-for-vision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emf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media" Target="../media/media2.mp4"/><Relationship Id="rId7" Type="http://schemas.openxmlformats.org/officeDocument/2006/relationships/image" Target="../media/image14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3.png"/><Relationship Id="rId5" Type="http://schemas.openxmlformats.org/officeDocument/2006/relationships/slideLayout" Target="../slideLayouts/slideLayout12.xml"/><Relationship Id="rId4" Type="http://schemas.openxmlformats.org/officeDocument/2006/relationships/video" Target="../media/media2.mp4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7.png"/><Relationship Id="rId7" Type="http://schemas.openxmlformats.org/officeDocument/2006/relationships/hyperlink" Target="https://ui.adsabs.harvard.edu/#search/q=author:%22Font%2C+Jos%C3%A9+A.%22&amp;sort=date%20desc,%20bibcode%20desc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ui.adsabs.harvard.edu/#search/q=author:%22Saiz-P%C3%A9rez%2C+Ainara%22&amp;sort=date%20desc,%20bibcode%20desc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Black Holes, Neutron Stars, and Gravitational Waves @ Black Sea">
            <a:extLst>
              <a:ext uri="{FF2B5EF4-FFF2-40B4-BE49-F238E27FC236}">
                <a16:creationId xmlns:a16="http://schemas.microsoft.com/office/drawing/2014/main" id="{EF40A1B0-312F-B844-BD2B-7064C28E97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753" y="149055"/>
            <a:ext cx="3718767" cy="2375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585103" y="2113551"/>
            <a:ext cx="8081102" cy="214402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>
              <a:lnSpc>
                <a:spcPct val="115000"/>
              </a:lnSpc>
            </a:pPr>
            <a:r>
              <a:rPr lang="en-US" sz="3200" noProof="0" dirty="0">
                <a:latin typeface="Georgia"/>
                <a:ea typeface="Georgia"/>
                <a:cs typeface="Georgia"/>
                <a:sym typeface="Georgia"/>
              </a:rPr>
              <a:t>Sparse-dictionary learning for GW reconstruction: applications</a:t>
            </a:r>
            <a:endParaRPr lang="en-US" sz="8000" noProof="0" dirty="0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66529" y="4108206"/>
            <a:ext cx="8570026" cy="121285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r>
              <a:rPr lang="en-US" sz="1400" noProof="0" dirty="0">
                <a:latin typeface="Georgia"/>
                <a:ea typeface="Georgia"/>
                <a:cs typeface="Georgia"/>
                <a:sym typeface="Georgia"/>
              </a:rPr>
              <a:t>Miquel Llorens-Monteagudo, Charles</a:t>
            </a:r>
            <a:r>
              <a:rPr lang="en-US" sz="1400" b="1" noProof="0" dirty="0">
                <a:latin typeface="Georgia"/>
                <a:ea typeface="Georgia"/>
                <a:cs typeface="Georgia"/>
                <a:sym typeface="Georgia"/>
              </a:rPr>
              <a:t> </a:t>
            </a:r>
            <a:r>
              <a:rPr lang="en-US" sz="1400" noProof="0" dirty="0">
                <a:latin typeface="Georgia"/>
                <a:ea typeface="Georgia"/>
                <a:cs typeface="Georgia"/>
                <a:sym typeface="Georgia"/>
              </a:rPr>
              <a:t>Badger, Rahul</a:t>
            </a:r>
            <a:r>
              <a:rPr lang="en-US" sz="1400" b="1" noProof="0" dirty="0">
                <a:latin typeface="Georgia"/>
                <a:ea typeface="Georgia"/>
                <a:cs typeface="Georgia"/>
                <a:sym typeface="Georgia"/>
              </a:rPr>
              <a:t> </a:t>
            </a:r>
            <a:r>
              <a:rPr lang="en-US" sz="1400" noProof="0" dirty="0">
                <a:latin typeface="Georgia"/>
                <a:ea typeface="Georgia"/>
                <a:cs typeface="Georgia"/>
                <a:sym typeface="Georgia"/>
              </a:rPr>
              <a:t>Srinivasan, Katarina Martinovic, Ainara Sainz-Pérez</a:t>
            </a:r>
          </a:p>
          <a:p>
            <a:r>
              <a:rPr lang="en-US" sz="1400" noProof="0" dirty="0">
                <a:latin typeface="Georgia"/>
                <a:ea typeface="Georgia"/>
                <a:cs typeface="Georgia"/>
                <a:sym typeface="Georgia"/>
              </a:rPr>
              <a:t>Astrid Lamberts, Marie-Anne </a:t>
            </a:r>
            <a:r>
              <a:rPr lang="en-US" sz="1400" noProof="0" dirty="0" err="1">
                <a:latin typeface="Georgia"/>
                <a:ea typeface="Georgia"/>
                <a:cs typeface="Georgia"/>
                <a:sym typeface="Georgia"/>
              </a:rPr>
              <a:t>Bizouard</a:t>
            </a:r>
            <a:r>
              <a:rPr lang="en-US" sz="1400" noProof="0" dirty="0">
                <a:latin typeface="Georgia"/>
                <a:ea typeface="Georgia"/>
                <a:cs typeface="Georgia"/>
                <a:sym typeface="Georgia"/>
              </a:rPr>
              <a:t>, Toni Font, Mairi </a:t>
            </a:r>
            <a:r>
              <a:rPr lang="en-US" sz="1400" noProof="0" dirty="0" err="1">
                <a:latin typeface="Georgia"/>
                <a:ea typeface="Georgia"/>
                <a:cs typeface="Georgia"/>
                <a:sym typeface="Georgia"/>
              </a:rPr>
              <a:t>Sakellariadou</a:t>
            </a:r>
            <a:r>
              <a:rPr lang="en-US" sz="1400" noProof="0" dirty="0">
                <a:latin typeface="Georgia"/>
                <a:ea typeface="Georgia"/>
                <a:cs typeface="Georgia"/>
                <a:sym typeface="Georgia"/>
              </a:rPr>
              <a:t> </a:t>
            </a:r>
            <a:endParaRPr lang="en-US" noProof="0" dirty="0"/>
          </a:p>
          <a:p>
            <a:pPr marL="0" indent="0"/>
            <a:endParaRPr lang="en-US" sz="1400" noProof="0" dirty="0">
              <a:latin typeface="Georgia"/>
              <a:ea typeface="Georgia"/>
              <a:cs typeface="Georgia"/>
              <a:sym typeface="Georgia"/>
            </a:endParaRPr>
          </a:p>
          <a:p>
            <a:pPr marL="0" indent="0"/>
            <a:endParaRPr lang="en-US" sz="1800" noProof="0" dirty="0"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820F30E7-2704-3035-F605-338B53241B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2720" y="250451"/>
            <a:ext cx="2373835" cy="992977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A915A414-92D4-E56B-8218-161194CB792C}"/>
              </a:ext>
            </a:extLst>
          </p:cNvPr>
          <p:cNvSpPr txBox="1"/>
          <p:nvPr/>
        </p:nvSpPr>
        <p:spPr>
          <a:xfrm>
            <a:off x="4202063" y="337265"/>
            <a:ext cx="663632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US" sz="1400" b="0" i="0" noProof="0" dirty="0">
                <a:effectLst/>
                <a:latin typeface="Liberation Sans" panose="020B0604020202020204" pitchFamily="34" charset="0"/>
              </a:rPr>
              <a:t>Jun 16 – 20, 2025</a:t>
            </a:r>
          </a:p>
          <a:p>
            <a:pPr algn="l"/>
            <a:r>
              <a:rPr lang="en-US" sz="1400" b="0" i="0" noProof="0" dirty="0">
                <a:effectLst/>
                <a:latin typeface="Liberation Sans" panose="020B0604020202020204" pitchFamily="34" charset="0"/>
              </a:rPr>
              <a:t>Varna, Bulgaria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3500F383-D44F-C516-E61C-798F3BD50AA9}"/>
              </a:ext>
            </a:extLst>
          </p:cNvPr>
          <p:cNvSpPr txBox="1"/>
          <p:nvPr/>
        </p:nvSpPr>
        <p:spPr>
          <a:xfrm>
            <a:off x="3169134" y="3738874"/>
            <a:ext cx="280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/>
              <a:t>Alejandro Torres Forné</a:t>
            </a:r>
          </a:p>
        </p:txBody>
      </p:sp>
    </p:spTree>
    <p:extLst>
      <p:ext uri="{BB962C8B-B14F-4D97-AF65-F5344CB8AC3E}">
        <p14:creationId xmlns:p14="http://schemas.microsoft.com/office/powerpoint/2010/main" val="29696860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7A5947-F32A-3223-3D4E-0559778C1A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noProof="0" dirty="0">
                <a:solidFill>
                  <a:schemeClr val="accent1"/>
                </a:solidFill>
                <a:latin typeface="Barlow" pitchFamily="2" charset="77"/>
              </a:rPr>
              <a:t>CCSN mechanism extraction – real noise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BB5F2AC9-0446-74E8-2BED-ED41290435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410" y="1470333"/>
            <a:ext cx="5450453" cy="2952933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DA4F3A72-6FEE-9FF9-2586-124ED59E6E97}"/>
              </a:ext>
            </a:extLst>
          </p:cNvPr>
          <p:cNvSpPr txBox="1"/>
          <p:nvPr/>
        </p:nvSpPr>
        <p:spPr>
          <a:xfrm>
            <a:off x="395177" y="944925"/>
            <a:ext cx="85929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noProof="0" dirty="0">
                <a:solidFill>
                  <a:srgbClr val="231F20"/>
                </a:solidFill>
                <a:effectLst/>
              </a:rPr>
              <a:t>New 3D long-duration magneto-rotational core-collapse supernova waveforms that cover the full explosion phase, injected into noise for the Advanced LIGO, Einstein Telescope and NEMO</a:t>
            </a:r>
            <a:r>
              <a:rPr lang="en-US" sz="1400" noProof="0" dirty="0">
                <a:solidFill>
                  <a:srgbClr val="231F20"/>
                </a:solidFill>
              </a:rPr>
              <a:t> </a:t>
            </a:r>
            <a:r>
              <a:rPr lang="en-US" sz="1400" noProof="0" dirty="0">
                <a:solidFill>
                  <a:srgbClr val="231F20"/>
                </a:solidFill>
                <a:effectLst/>
              </a:rPr>
              <a:t>gravitational-wave detectors.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3160846-458A-E865-9E94-3A434E6A2659}"/>
              </a:ext>
            </a:extLst>
          </p:cNvPr>
          <p:cNvSpPr txBox="1"/>
          <p:nvPr/>
        </p:nvSpPr>
        <p:spPr>
          <a:xfrm>
            <a:off x="5803381" y="3477806"/>
            <a:ext cx="318475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noProof="0" dirty="0"/>
              <a:t>3 methods: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noProof="0" dirty="0"/>
              <a:t>Supernova Mechanism Evidence Extractor (SMEE)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noProof="0" dirty="0"/>
              <a:t>SDL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noProof="0" dirty="0"/>
              <a:t>Deep Learning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ADDE873-D43A-50D7-7E52-E9BA8BB81183}"/>
              </a:ext>
            </a:extLst>
          </p:cNvPr>
          <p:cNvSpPr txBox="1"/>
          <p:nvPr/>
        </p:nvSpPr>
        <p:spPr>
          <a:xfrm>
            <a:off x="467913" y="4643873"/>
            <a:ext cx="8946572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br>
              <a:rPr lang="en-US" sz="1300" noProof="0" dirty="0">
                <a:solidFill>
                  <a:schemeClr val="bg1"/>
                </a:solidFill>
              </a:rPr>
            </a:br>
            <a:r>
              <a:rPr lang="en-US" sz="1300" noProof="0" dirty="0">
                <a:solidFill>
                  <a:schemeClr val="bg1"/>
                </a:solidFill>
              </a:rPr>
              <a:t>Powell J., </a:t>
            </a:r>
            <a:r>
              <a:rPr lang="en-US" sz="1300" noProof="0" dirty="0" err="1">
                <a:solidFill>
                  <a:schemeClr val="bg1"/>
                </a:solidFill>
              </a:rPr>
              <a:t>Iess</a:t>
            </a:r>
            <a:r>
              <a:rPr lang="en-US" sz="1300" noProof="0" dirty="0">
                <a:solidFill>
                  <a:schemeClr val="bg1"/>
                </a:solidFill>
              </a:rPr>
              <a:t> A., Llorens-Monteagudo M. et al. </a:t>
            </a:r>
            <a:r>
              <a:rPr lang="en-US" sz="1300" b="0" i="0" noProof="0" dirty="0">
                <a:solidFill>
                  <a:schemeClr val="bg1"/>
                </a:solidFill>
                <a:effectLst/>
              </a:rPr>
              <a:t>Physical Review D, Volume 109, Issue 6 (2024) </a:t>
            </a:r>
            <a:endParaRPr lang="en-US" sz="1300" noProof="0" dirty="0">
              <a:solidFill>
                <a:schemeClr val="bg1"/>
              </a:solidFill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6459A94B-3FFE-7D1F-1A33-D73C5CEC66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8977" y="1465138"/>
            <a:ext cx="2919846" cy="1946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439767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7A5947-F32A-3223-3D4E-0559778C1A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noProof="0" dirty="0">
                <a:solidFill>
                  <a:schemeClr val="accent1"/>
                </a:solidFill>
                <a:latin typeface="Barlow" pitchFamily="2" charset="77"/>
              </a:rPr>
              <a:t>CCSN mechanism extraction – real noise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ADDE873-D43A-50D7-7E52-E9BA8BB81183}"/>
              </a:ext>
            </a:extLst>
          </p:cNvPr>
          <p:cNvSpPr txBox="1"/>
          <p:nvPr/>
        </p:nvSpPr>
        <p:spPr>
          <a:xfrm>
            <a:off x="329363" y="4630018"/>
            <a:ext cx="8946572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br>
              <a:rPr lang="en-US" sz="1300" noProof="0" dirty="0">
                <a:solidFill>
                  <a:schemeClr val="bg1"/>
                </a:solidFill>
              </a:rPr>
            </a:br>
            <a:r>
              <a:rPr lang="en-US" sz="1300" noProof="0" dirty="0">
                <a:solidFill>
                  <a:schemeClr val="bg1"/>
                </a:solidFill>
              </a:rPr>
              <a:t>Powell J., </a:t>
            </a:r>
            <a:r>
              <a:rPr lang="en-US" sz="1300" noProof="0" dirty="0" err="1">
                <a:solidFill>
                  <a:schemeClr val="bg1"/>
                </a:solidFill>
              </a:rPr>
              <a:t>Iess</a:t>
            </a:r>
            <a:r>
              <a:rPr lang="en-US" sz="1300" noProof="0" dirty="0">
                <a:solidFill>
                  <a:schemeClr val="bg1"/>
                </a:solidFill>
              </a:rPr>
              <a:t> A., Llorens-Monteagudo M. et al. </a:t>
            </a:r>
            <a:r>
              <a:rPr lang="en-US" sz="1300" b="0" i="0" noProof="0" dirty="0">
                <a:solidFill>
                  <a:schemeClr val="bg1"/>
                </a:solidFill>
                <a:effectLst/>
              </a:rPr>
              <a:t>Physical Review D, Volume 109, Issue 6 (2024) </a:t>
            </a:r>
            <a:endParaRPr lang="en-US" sz="1300" noProof="0" dirty="0">
              <a:solidFill>
                <a:schemeClr val="bg1"/>
              </a:solidFill>
            </a:endParaRP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030E4359-F0BD-0B4C-FC5C-B02B4CA710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5038" y="1001430"/>
            <a:ext cx="2792176" cy="2592000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1EEE6C7A-CE64-9A5B-4748-30898A7896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666" y="1001430"/>
            <a:ext cx="2792176" cy="2592000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FB90CCD0-C51E-B0F7-2417-01B4E47855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5912" y="1001430"/>
            <a:ext cx="2792175" cy="2592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0050EDB0-1585-E44A-2417-6BE71564CD88}"/>
              </a:ext>
            </a:extLst>
          </p:cNvPr>
          <p:cNvSpPr txBox="1"/>
          <p:nvPr/>
        </p:nvSpPr>
        <p:spPr>
          <a:xfrm>
            <a:off x="751840" y="3806409"/>
            <a:ext cx="65030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err="1"/>
              <a:t>All</a:t>
            </a:r>
            <a:r>
              <a:rPr lang="es-ES_tradnl" dirty="0"/>
              <a:t> </a:t>
            </a:r>
            <a:r>
              <a:rPr lang="es-ES_tradnl" dirty="0" err="1"/>
              <a:t>methods</a:t>
            </a:r>
            <a:r>
              <a:rPr lang="es-ES_tradnl" dirty="0"/>
              <a:t> are </a:t>
            </a:r>
            <a:r>
              <a:rPr lang="es-ES_tradnl" dirty="0" err="1"/>
              <a:t>able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</a:t>
            </a:r>
            <a:r>
              <a:rPr lang="es-ES_tradnl" dirty="0" err="1"/>
              <a:t>reject</a:t>
            </a:r>
            <a:r>
              <a:rPr lang="es-ES_tradnl" dirty="0"/>
              <a:t> </a:t>
            </a:r>
            <a:r>
              <a:rPr lang="es-ES_tradnl" dirty="0" err="1"/>
              <a:t>all</a:t>
            </a:r>
            <a:r>
              <a:rPr lang="es-ES_tradnl" dirty="0"/>
              <a:t> </a:t>
            </a:r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chirplets</a:t>
            </a:r>
            <a:r>
              <a:rPr lang="es-ES_tradnl" dirty="0"/>
              <a:t>.</a:t>
            </a:r>
          </a:p>
          <a:p>
            <a:r>
              <a:rPr lang="es-ES_tradnl" dirty="0"/>
              <a:t>SMEE and SDL show similar </a:t>
            </a:r>
            <a:r>
              <a:rPr lang="es-ES_tradnl" dirty="0" err="1"/>
              <a:t>overall</a:t>
            </a:r>
            <a:r>
              <a:rPr lang="es-ES_tradnl" dirty="0"/>
              <a:t> </a:t>
            </a:r>
            <a:r>
              <a:rPr lang="es-ES_tradnl" dirty="0" err="1"/>
              <a:t>results</a:t>
            </a:r>
            <a:r>
              <a:rPr lang="es-ES_tradnl" dirty="0"/>
              <a:t>.</a:t>
            </a:r>
          </a:p>
          <a:p>
            <a:r>
              <a:rPr lang="es-ES_tradnl" dirty="0"/>
              <a:t>CNN </a:t>
            </a:r>
            <a:r>
              <a:rPr lang="es-ES_tradnl" dirty="0" err="1"/>
              <a:t>cannot</a:t>
            </a:r>
            <a:r>
              <a:rPr lang="es-ES_tradnl" dirty="0"/>
              <a:t> </a:t>
            </a:r>
            <a:r>
              <a:rPr lang="es-ES_tradnl" dirty="0" err="1"/>
              <a:t>distinguish</a:t>
            </a:r>
            <a:r>
              <a:rPr lang="es-ES_tradnl" dirty="0"/>
              <a:t> </a:t>
            </a:r>
            <a:r>
              <a:rPr lang="es-ES_tradnl" dirty="0" err="1"/>
              <a:t>between</a:t>
            </a:r>
            <a:r>
              <a:rPr lang="es-ES_tradnl" dirty="0"/>
              <a:t> neutrino </a:t>
            </a:r>
            <a:r>
              <a:rPr lang="es-ES_tradnl" dirty="0" err="1"/>
              <a:t>driven</a:t>
            </a:r>
            <a:r>
              <a:rPr lang="es-ES_tradnl" dirty="0"/>
              <a:t> and no-explosión.</a:t>
            </a:r>
          </a:p>
        </p:txBody>
      </p:sp>
    </p:spTree>
    <p:extLst>
      <p:ext uri="{BB962C8B-B14F-4D97-AF65-F5344CB8AC3E}">
        <p14:creationId xmlns:p14="http://schemas.microsoft.com/office/powerpoint/2010/main" val="4156764425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C5DF02-6A8F-A894-A55C-734937669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noProof="0" dirty="0">
                <a:solidFill>
                  <a:schemeClr val="accent1"/>
                </a:solidFill>
                <a:latin typeface="Barlow" pitchFamily="2" charset="77"/>
              </a:rPr>
              <a:t>GWs from Binary Neutron Star mergers</a:t>
            </a:r>
          </a:p>
        </p:txBody>
      </p:sp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745F4819-1FE4-70C1-2DE0-1407AC5F4D72}"/>
              </a:ext>
            </a:extLst>
          </p:cNvPr>
          <p:cNvSpPr txBox="1">
            <a:spLocks/>
          </p:cNvSpPr>
          <p:nvPr/>
        </p:nvSpPr>
        <p:spPr>
          <a:xfrm>
            <a:off x="395177" y="2807073"/>
            <a:ext cx="7805295" cy="1769715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1000"/>
              </a:spcBef>
              <a:buClr>
                <a:schemeClr val="accent1"/>
              </a:buClr>
            </a:pPr>
            <a:r>
              <a:rPr lang="en-US" noProof="0" dirty="0" err="1"/>
              <a:t>Inspiral</a:t>
            </a:r>
            <a:r>
              <a:rPr lang="en-US" noProof="0" dirty="0"/>
              <a:t> and merger produce strong GWs.</a:t>
            </a:r>
          </a:p>
          <a:p>
            <a:pPr>
              <a:lnSpc>
                <a:spcPct val="100000"/>
              </a:lnSpc>
              <a:spcBef>
                <a:spcPts val="1000"/>
              </a:spcBef>
              <a:buClr>
                <a:schemeClr val="accent1"/>
              </a:buClr>
            </a:pPr>
            <a:r>
              <a:rPr lang="en-US" u="sng" noProof="0" dirty="0"/>
              <a:t>Post-merger</a:t>
            </a:r>
            <a:r>
              <a:rPr lang="en-US" noProof="0" dirty="0"/>
              <a:t>: fainter, </a:t>
            </a:r>
            <a:r>
              <a:rPr lang="en-US" noProof="0" dirty="0">
                <a:sym typeface="+mn-ea"/>
              </a:rPr>
              <a:t>contains rich EOS features, </a:t>
            </a:r>
            <a:r>
              <a:rPr lang="en-US" noProof="0" dirty="0"/>
              <a:t>within 1 – 4 kHz.</a:t>
            </a:r>
          </a:p>
          <a:p>
            <a:pPr>
              <a:lnSpc>
                <a:spcPct val="100000"/>
              </a:lnSpc>
              <a:spcBef>
                <a:spcPts val="1000"/>
              </a:spcBef>
              <a:buClr>
                <a:schemeClr val="accent1"/>
              </a:buClr>
            </a:pPr>
            <a:r>
              <a:rPr lang="en-US" noProof="0" dirty="0"/>
              <a:t>Expected to be observable with next-generation detectors.</a:t>
            </a:r>
          </a:p>
          <a:p>
            <a:pPr>
              <a:lnSpc>
                <a:spcPct val="100000"/>
              </a:lnSpc>
              <a:spcBef>
                <a:spcPts val="1000"/>
              </a:spcBef>
              <a:buClr>
                <a:schemeClr val="accent1"/>
              </a:buClr>
            </a:pPr>
            <a:r>
              <a:rPr lang="en-US" b="1" noProof="0" dirty="0"/>
              <a:t>Goal:</a:t>
            </a:r>
            <a:r>
              <a:rPr lang="en-US" noProof="0" dirty="0"/>
              <a:t> Discriminate between EOS from the </a:t>
            </a:r>
            <a:r>
              <a:rPr lang="en-US" noProof="0" dirty="0" err="1"/>
              <a:t>postmerger</a:t>
            </a:r>
            <a:r>
              <a:rPr lang="en-US" noProof="0" dirty="0"/>
              <a:t> GW</a:t>
            </a:r>
          </a:p>
        </p:txBody>
      </p:sp>
      <p:pic>
        <p:nvPicPr>
          <p:cNvPr id="5" name="Picture 1" descr="BNS Stages">
            <a:extLst>
              <a:ext uri="{FF2B5EF4-FFF2-40B4-BE49-F238E27FC236}">
                <a16:creationId xmlns:a16="http://schemas.microsoft.com/office/drawing/2014/main" id="{D456B6B1-0A6E-51FB-BAE4-DEEC2059E5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000" y="851016"/>
            <a:ext cx="4777150" cy="1708826"/>
          </a:xfrm>
          <a:prstGeom prst="rect">
            <a:avLst/>
          </a:prstGeom>
        </p:spPr>
      </p:pic>
      <p:pic>
        <p:nvPicPr>
          <p:cNvPr id="6" name="Picture 2" descr="BNS GW structure">
            <a:extLst>
              <a:ext uri="{FF2B5EF4-FFF2-40B4-BE49-F238E27FC236}">
                <a16:creationId xmlns:a16="http://schemas.microsoft.com/office/drawing/2014/main" id="{EFCDC896-EFEF-F61C-C0A4-FEF54A8B91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9910" y="1086007"/>
            <a:ext cx="3034961" cy="1473835"/>
          </a:xfrm>
          <a:prstGeom prst="rect">
            <a:avLst/>
          </a:prstGeom>
        </p:spPr>
      </p:pic>
      <p:sp>
        <p:nvSpPr>
          <p:cNvPr id="7" name="Text Box 6">
            <a:extLst>
              <a:ext uri="{FF2B5EF4-FFF2-40B4-BE49-F238E27FC236}">
                <a16:creationId xmlns:a16="http://schemas.microsoft.com/office/drawing/2014/main" id="{759F57E5-036D-771B-7D64-5B7C1FEF503B}"/>
              </a:ext>
            </a:extLst>
          </p:cNvPr>
          <p:cNvSpPr txBox="1"/>
          <p:nvPr/>
        </p:nvSpPr>
        <p:spPr>
          <a:xfrm>
            <a:off x="1410277" y="4824019"/>
            <a:ext cx="6637020" cy="245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000" i="1" noProof="0" dirty="0">
                <a:solidFill>
                  <a:schemeClr val="bg1"/>
                </a:solidFill>
              </a:rPr>
              <a:t>BNS evolution diagram from Radice et al. (2020, left), GW stages diagram from Lattimer et al. (2021, right)</a:t>
            </a:r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id="{E189A400-B407-3854-1552-55616784DD02}"/>
              </a:ext>
            </a:extLst>
          </p:cNvPr>
          <p:cNvSpPr txBox="1"/>
          <p:nvPr/>
        </p:nvSpPr>
        <p:spPr>
          <a:xfrm>
            <a:off x="5378027" y="1629709"/>
            <a:ext cx="1026795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noProof="0" dirty="0">
                <a:solidFill>
                  <a:srgbClr val="C00000"/>
                </a:solidFill>
              </a:rPr>
              <a:t>M</a:t>
            </a:r>
            <a:r>
              <a:rPr lang="en-US" sz="1200" baseline="-25000" noProof="0" dirty="0">
                <a:solidFill>
                  <a:srgbClr val="C00000"/>
                </a:solidFill>
              </a:rPr>
              <a:t>c</a:t>
            </a:r>
            <a:r>
              <a:rPr lang="en-US" sz="1200" noProof="0" dirty="0">
                <a:solidFill>
                  <a:srgbClr val="C00000"/>
                </a:solidFill>
              </a:rPr>
              <a:t>, q, </a:t>
            </a:r>
            <a:r>
              <a:rPr lang="en-US" sz="1200" noProof="0" dirty="0" err="1">
                <a:solidFill>
                  <a:srgbClr val="C00000"/>
                </a:solidFill>
              </a:rPr>
              <a:t>χ</a:t>
            </a:r>
            <a:r>
              <a:rPr lang="en-US" sz="1200" baseline="-25000" noProof="0" dirty="0" err="1">
                <a:solidFill>
                  <a:srgbClr val="C00000"/>
                </a:solidFill>
              </a:rPr>
              <a:t>eff</a:t>
            </a:r>
            <a:r>
              <a:rPr lang="en-US" sz="1200" noProof="0" dirty="0">
                <a:solidFill>
                  <a:srgbClr val="C00000"/>
                </a:solidFill>
              </a:rPr>
              <a:t>, </a:t>
            </a:r>
            <a:r>
              <a:rPr lang="en-US" sz="1200" noProof="0" dirty="0" err="1">
                <a:solidFill>
                  <a:srgbClr val="C00000"/>
                </a:solidFill>
                <a:sym typeface="+mn-ea"/>
              </a:rPr>
              <a:t>Λ</a:t>
            </a:r>
            <a:r>
              <a:rPr lang="en-US" sz="1200" baseline="-25000" noProof="0" dirty="0" err="1">
                <a:solidFill>
                  <a:srgbClr val="C00000"/>
                </a:solidFill>
                <a:sym typeface="+mn-ea"/>
              </a:rPr>
              <a:t>c</a:t>
            </a:r>
            <a:endParaRPr lang="en-US" sz="1200" baseline="-25000" noProof="0" dirty="0">
              <a:solidFill>
                <a:srgbClr val="C00000"/>
              </a:solidFill>
              <a:sym typeface="+mn-ea"/>
            </a:endParaRPr>
          </a:p>
        </p:txBody>
      </p:sp>
      <p:sp>
        <p:nvSpPr>
          <p:cNvPr id="9" name="Text Box 5">
            <a:extLst>
              <a:ext uri="{FF2B5EF4-FFF2-40B4-BE49-F238E27FC236}">
                <a16:creationId xmlns:a16="http://schemas.microsoft.com/office/drawing/2014/main" id="{3221BDED-1112-6227-CC52-4501C8371731}"/>
              </a:ext>
            </a:extLst>
          </p:cNvPr>
          <p:cNvSpPr txBox="1"/>
          <p:nvPr/>
        </p:nvSpPr>
        <p:spPr>
          <a:xfrm>
            <a:off x="7247572" y="1015159"/>
            <a:ext cx="12496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noProof="0" dirty="0" err="1">
                <a:solidFill>
                  <a:srgbClr val="C00000"/>
                </a:solidFill>
              </a:rPr>
              <a:t>EOS+Dynamics</a:t>
            </a:r>
            <a:endParaRPr lang="en-US" sz="1200" baseline="-25000" noProof="0" dirty="0">
              <a:solidFill>
                <a:srgbClr val="C00000"/>
              </a:solidFill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0122097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1CBD60-A4AB-ECDB-2192-57DFDA0C9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noProof="0" dirty="0">
                <a:solidFill>
                  <a:schemeClr val="accent1"/>
                </a:solidFill>
                <a:latin typeface="Barlow" pitchFamily="2" charset="77"/>
              </a:rPr>
              <a:t>BNS </a:t>
            </a:r>
            <a:r>
              <a:rPr lang="en-US" b="1" noProof="0" dirty="0" err="1">
                <a:solidFill>
                  <a:schemeClr val="accent1"/>
                </a:solidFill>
                <a:latin typeface="Barlow" pitchFamily="2" charset="77"/>
              </a:rPr>
              <a:t>postmerger</a:t>
            </a:r>
            <a:r>
              <a:rPr lang="en-US" b="1" noProof="0" dirty="0">
                <a:solidFill>
                  <a:schemeClr val="accent1"/>
                </a:solidFill>
                <a:latin typeface="Barlow" pitchFamily="2" charset="77"/>
              </a:rPr>
              <a:t> classification</a:t>
            </a:r>
          </a:p>
        </p:txBody>
      </p:sp>
      <p:grpSp>
        <p:nvGrpSpPr>
          <p:cNvPr id="4" name="Group 16">
            <a:extLst>
              <a:ext uri="{FF2B5EF4-FFF2-40B4-BE49-F238E27FC236}">
                <a16:creationId xmlns:a16="http://schemas.microsoft.com/office/drawing/2014/main" id="{F083F87D-537E-E288-A924-3351A42733C6}"/>
              </a:ext>
            </a:extLst>
          </p:cNvPr>
          <p:cNvGrpSpPr/>
          <p:nvPr/>
        </p:nvGrpSpPr>
        <p:grpSpPr>
          <a:xfrm>
            <a:off x="5012953" y="880272"/>
            <a:ext cx="3254032" cy="2280650"/>
            <a:chOff x="4875" y="1917"/>
            <a:chExt cx="6218" cy="4358"/>
          </a:xfrm>
        </p:grpSpPr>
        <p:sp>
          <p:nvSpPr>
            <p:cNvPr id="5" name="Text Box 9">
              <a:extLst>
                <a:ext uri="{FF2B5EF4-FFF2-40B4-BE49-F238E27FC236}">
                  <a16:creationId xmlns:a16="http://schemas.microsoft.com/office/drawing/2014/main" id="{5E8F0835-E4C4-DB1A-19AA-2B1B347412AF}"/>
                </a:ext>
              </a:extLst>
            </p:cNvPr>
            <p:cNvSpPr txBox="1"/>
            <p:nvPr/>
          </p:nvSpPr>
          <p:spPr>
            <a:xfrm>
              <a:off x="5177" y="1917"/>
              <a:ext cx="5878" cy="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noProof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Performance metrics at SNR = 5</a:t>
              </a:r>
              <a:endParaRPr lang="en-US" sz="1600" noProof="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pic>
          <p:nvPicPr>
            <p:cNvPr id="6" name="Picture 10">
              <a:extLst>
                <a:ext uri="{FF2B5EF4-FFF2-40B4-BE49-F238E27FC236}">
                  <a16:creationId xmlns:a16="http://schemas.microsoft.com/office/drawing/2014/main" id="{946B6297-D338-29FE-08A6-7831571E6D8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28" y="2616"/>
              <a:ext cx="4442" cy="1266"/>
            </a:xfrm>
            <a:prstGeom prst="rect">
              <a:avLst/>
            </a:prstGeom>
          </p:spPr>
        </p:pic>
        <p:sp>
          <p:nvSpPr>
            <p:cNvPr id="7" name="Text Box 12">
              <a:extLst>
                <a:ext uri="{FF2B5EF4-FFF2-40B4-BE49-F238E27FC236}">
                  <a16:creationId xmlns:a16="http://schemas.microsoft.com/office/drawing/2014/main" id="{EF43A57B-E954-1E7F-1B3F-CC65306512BB}"/>
                </a:ext>
              </a:extLst>
            </p:cNvPr>
            <p:cNvSpPr txBox="1"/>
            <p:nvPr/>
          </p:nvSpPr>
          <p:spPr>
            <a:xfrm>
              <a:off x="4875" y="3972"/>
              <a:ext cx="6218" cy="23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9705" indent="-179705" fontAlgn="auto">
                <a:lnSpc>
                  <a:spcPct val="100000"/>
                </a:lnSpc>
                <a:spcBef>
                  <a:spcPts val="100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1600" noProof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Precision</a:t>
              </a:r>
              <a:r>
                <a:rPr lang="en-US" sz="1600" noProof="0" dirty="0">
                  <a:solidFill>
                    <a:schemeClr val="tx1">
                      <a:lumMod val="75000"/>
                      <a:lumOff val="25000"/>
                    </a:schemeClr>
                  </a:solidFill>
                  <a:sym typeface="+mn-ea"/>
                </a:rPr>
                <a:t> </a:t>
              </a:r>
              <a:r>
                <a:rPr lang="en-US" sz="1600" noProof="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AR PL KaitiM Big5" panose="020B0609010101010101" charset="-120"/>
                  <a:sym typeface="+mn-ea"/>
                </a:rPr>
                <a:t>→ moderate reliability in positives.</a:t>
              </a:r>
              <a:endParaRPr lang="en-US" sz="1600" noProof="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marL="179705" indent="-179705" fontAlgn="auto">
                <a:lnSpc>
                  <a:spcPct val="100000"/>
                </a:lnSpc>
                <a:spcBef>
                  <a:spcPts val="100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1600" noProof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Recall</a:t>
              </a:r>
              <a:r>
                <a:rPr lang="en-US" sz="1600" noProof="0" dirty="0">
                  <a:solidFill>
                    <a:schemeClr val="tx1">
                      <a:lumMod val="75000"/>
                      <a:lumOff val="25000"/>
                    </a:schemeClr>
                  </a:solidFill>
                  <a:sym typeface="+mn-ea"/>
                </a:rPr>
                <a:t> </a:t>
              </a:r>
              <a:r>
                <a:rPr lang="en-US" sz="1600" noProof="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AR PL KaitiM Big5" panose="020B0609010101010101" charset="-120"/>
                  <a:sym typeface="+mn-ea"/>
                </a:rPr>
                <a:t>→ more difficult to identify relevant signals in NEMO.</a:t>
              </a:r>
              <a:endParaRPr lang="en-US" sz="1600" noProof="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4" name="Group 1">
            <a:extLst>
              <a:ext uri="{FF2B5EF4-FFF2-40B4-BE49-F238E27FC236}">
                <a16:creationId xmlns:a16="http://schemas.microsoft.com/office/drawing/2014/main" id="{047F0C1C-784B-074A-D025-C1592B82AB54}"/>
              </a:ext>
            </a:extLst>
          </p:cNvPr>
          <p:cNvGrpSpPr/>
          <p:nvPr/>
        </p:nvGrpSpPr>
        <p:grpSpPr>
          <a:xfrm>
            <a:off x="167162" y="749216"/>
            <a:ext cx="7383058" cy="4065601"/>
            <a:chOff x="232" y="1399"/>
            <a:chExt cx="16816" cy="9260"/>
          </a:xfrm>
        </p:grpSpPr>
        <p:sp>
          <p:nvSpPr>
            <p:cNvPr id="15" name="Text Box 13">
              <a:extLst>
                <a:ext uri="{FF2B5EF4-FFF2-40B4-BE49-F238E27FC236}">
                  <a16:creationId xmlns:a16="http://schemas.microsoft.com/office/drawing/2014/main" id="{C7F7FF27-6DBA-3980-71EB-E6AF36DDACFA}"/>
                </a:ext>
              </a:extLst>
            </p:cNvPr>
            <p:cNvSpPr txBox="1"/>
            <p:nvPr/>
          </p:nvSpPr>
          <p:spPr>
            <a:xfrm>
              <a:off x="11269" y="6792"/>
              <a:ext cx="5779" cy="38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9705" indent="-179705" fontAlgn="auto">
                <a:lnSpc>
                  <a:spcPct val="10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</a:pPr>
              <a:r>
                <a:rPr lang="en-US" sz="1600" u="sng" noProof="0" dirty="0">
                  <a:solidFill>
                    <a:srgbClr val="FF0000"/>
                  </a:solidFill>
                </a:rPr>
                <a:t>We can discriminate between EOS!</a:t>
              </a:r>
              <a:endParaRPr lang="en-US" sz="1600" noProof="0" dirty="0">
                <a:solidFill>
                  <a:srgbClr val="FF0000"/>
                </a:solidFill>
              </a:endParaRPr>
            </a:p>
            <a:p>
              <a:pPr marL="179705" indent="-179705" fontAlgn="auto">
                <a:lnSpc>
                  <a:spcPct val="10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</a:pPr>
              <a:r>
                <a:rPr lang="en-US" sz="1600" noProof="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SLy-BLh</a:t>
              </a:r>
              <a:r>
                <a:rPr lang="en-US" sz="1600" noProof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confusion</a:t>
              </a:r>
              <a:r>
                <a:rPr lang="en-US" sz="1600" noProof="0" dirty="0">
                  <a:solidFill>
                    <a:schemeClr val="tx1">
                      <a:lumMod val="75000"/>
                      <a:lumOff val="25000"/>
                    </a:schemeClr>
                  </a:solidFill>
                  <a:sym typeface="+mn-ea"/>
                </a:rPr>
                <a:t> </a:t>
              </a:r>
              <a:r>
                <a:rPr lang="en-US" sz="1600" noProof="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AR PL KaitiM Big5" panose="020B0609010101010101" charset="-120"/>
                  <a:sym typeface="+mn-ea"/>
                </a:rPr>
                <a:t>from class-specific features where detectors lose sensitivity.</a:t>
              </a:r>
              <a:endParaRPr lang="en-US" sz="1600" noProof="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16" name="Group 29">
              <a:extLst>
                <a:ext uri="{FF2B5EF4-FFF2-40B4-BE49-F238E27FC236}">
                  <a16:creationId xmlns:a16="http://schemas.microsoft.com/office/drawing/2014/main" id="{11470D9E-C62A-4FBD-9DD5-DE8905557243}"/>
                </a:ext>
              </a:extLst>
            </p:cNvPr>
            <p:cNvGrpSpPr/>
            <p:nvPr/>
          </p:nvGrpSpPr>
          <p:grpSpPr>
            <a:xfrm>
              <a:off x="232" y="1399"/>
              <a:ext cx="10609" cy="8712"/>
              <a:chOff x="232" y="1399"/>
              <a:chExt cx="10609" cy="8712"/>
            </a:xfrm>
          </p:grpSpPr>
          <p:grpSp>
            <p:nvGrpSpPr>
              <p:cNvPr id="17" name="Group 25">
                <a:extLst>
                  <a:ext uri="{FF2B5EF4-FFF2-40B4-BE49-F238E27FC236}">
                    <a16:creationId xmlns:a16="http://schemas.microsoft.com/office/drawing/2014/main" id="{FE96DC51-1A6D-87A0-46E0-70B79004FB17}"/>
                  </a:ext>
                </a:extLst>
              </p:cNvPr>
              <p:cNvGrpSpPr/>
              <p:nvPr/>
            </p:nvGrpSpPr>
            <p:grpSpPr>
              <a:xfrm>
                <a:off x="232" y="2327"/>
                <a:ext cx="10609" cy="7784"/>
                <a:chOff x="232" y="2327"/>
                <a:chExt cx="10609" cy="7784"/>
              </a:xfrm>
            </p:grpSpPr>
            <p:pic>
              <p:nvPicPr>
                <p:cNvPr id="20" name="Picture 2" descr="Results BNS - Generalizability ET">
                  <a:extLst>
                    <a:ext uri="{FF2B5EF4-FFF2-40B4-BE49-F238E27FC236}">
                      <a16:creationId xmlns:a16="http://schemas.microsoft.com/office/drawing/2014/main" id="{2AF9CC8C-E331-06F6-4F65-463A534909E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32" y="2327"/>
                  <a:ext cx="5315" cy="4920"/>
                </a:xfrm>
                <a:prstGeom prst="rect">
                  <a:avLst/>
                </a:prstGeom>
              </p:spPr>
            </p:pic>
            <p:pic>
              <p:nvPicPr>
                <p:cNvPr id="21" name="Picture 3" descr="Results BNS - Generalizability NEMO">
                  <a:extLst>
                    <a:ext uri="{FF2B5EF4-FFF2-40B4-BE49-F238E27FC236}">
                      <a16:creationId xmlns:a16="http://schemas.microsoft.com/office/drawing/2014/main" id="{E23B4730-8AEA-ADFB-30E7-6F81A6FC5FD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527" y="5191"/>
                  <a:ext cx="5314" cy="4920"/>
                </a:xfrm>
                <a:prstGeom prst="rect">
                  <a:avLst/>
                </a:prstGeom>
              </p:spPr>
            </p:pic>
          </p:grpSp>
          <p:sp>
            <p:nvSpPr>
              <p:cNvPr id="19" name="Text Box 28">
                <a:extLst>
                  <a:ext uri="{FF2B5EF4-FFF2-40B4-BE49-F238E27FC236}">
                    <a16:creationId xmlns:a16="http://schemas.microsoft.com/office/drawing/2014/main" id="{9162328B-0E87-7898-0D8C-686960CC0CA0}"/>
                  </a:ext>
                </a:extLst>
              </p:cNvPr>
              <p:cNvSpPr txBox="1"/>
              <p:nvPr/>
            </p:nvSpPr>
            <p:spPr>
              <a:xfrm>
                <a:off x="3474" y="1399"/>
                <a:ext cx="4145" cy="771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r>
                  <a:rPr lang="en-US" sz="1600" b="1" noProof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+mn-ea"/>
                  </a:rPr>
                  <a:t>Confusion matrices</a:t>
                </a:r>
                <a:endParaRPr lang="en-US" sz="1600" noProof="0" dirty="0"/>
              </a:p>
            </p:txBody>
          </p:sp>
        </p:grpSp>
      </p:grpSp>
      <p:sp>
        <p:nvSpPr>
          <p:cNvPr id="23" name="CuadroTexto 22">
            <a:extLst>
              <a:ext uri="{FF2B5EF4-FFF2-40B4-BE49-F238E27FC236}">
                <a16:creationId xmlns:a16="http://schemas.microsoft.com/office/drawing/2014/main" id="{97B82CEA-CB77-16B1-B37D-295E4DF713FE}"/>
              </a:ext>
            </a:extLst>
          </p:cNvPr>
          <p:cNvSpPr txBox="1"/>
          <p:nvPr/>
        </p:nvSpPr>
        <p:spPr>
          <a:xfrm>
            <a:off x="395177" y="4622952"/>
            <a:ext cx="8583350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br>
              <a:rPr lang="en-US" sz="1300" noProof="0" dirty="0">
                <a:solidFill>
                  <a:schemeClr val="bg1"/>
                </a:solidFill>
              </a:rPr>
            </a:br>
            <a:r>
              <a:rPr lang="en-US" sz="1300" noProof="0" dirty="0">
                <a:solidFill>
                  <a:schemeClr val="bg1"/>
                </a:solidFill>
              </a:rPr>
              <a:t>Llorens-Monteagudo M. , Torres-Forné A &amp; Font </a:t>
            </a:r>
            <a:r>
              <a:rPr lang="en-US" sz="1300" dirty="0">
                <a:solidFill>
                  <a:schemeClr val="bg1"/>
                </a:solidFill>
              </a:rPr>
              <a:t>J. A.</a:t>
            </a:r>
            <a:r>
              <a:rPr lang="en-US" sz="1300" noProof="0" dirty="0">
                <a:solidFill>
                  <a:schemeClr val="bg1"/>
                </a:solidFill>
              </a:rPr>
              <a:t> (in preparation)</a:t>
            </a:r>
          </a:p>
        </p:txBody>
      </p:sp>
    </p:spTree>
    <p:extLst>
      <p:ext uri="{BB962C8B-B14F-4D97-AF65-F5344CB8AC3E}">
        <p14:creationId xmlns:p14="http://schemas.microsoft.com/office/powerpoint/2010/main" val="14901377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CAC37D-2701-581A-E019-B5CFFCD031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95122B-3F4F-202D-119D-2E72756EF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noProof="0" dirty="0">
                <a:solidFill>
                  <a:schemeClr val="accent1"/>
                </a:solidFill>
                <a:latin typeface="Barlow" pitchFamily="2" charset="77"/>
              </a:rPr>
              <a:t>Glitches in LVK data</a:t>
            </a:r>
          </a:p>
        </p:txBody>
      </p:sp>
      <p:pic>
        <p:nvPicPr>
          <p:cNvPr id="5" name="Picture 4" descr="glitches-examples">
            <a:extLst>
              <a:ext uri="{FF2B5EF4-FFF2-40B4-BE49-F238E27FC236}">
                <a16:creationId xmlns:a16="http://schemas.microsoft.com/office/drawing/2014/main" id="{AB514D7B-B0CA-0F21-9727-64A36F67C5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0160" y="805187"/>
            <a:ext cx="6038571" cy="3881712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8B804A36-F4F4-87F6-7485-E0465BA5CF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6341" y="1305341"/>
            <a:ext cx="2641671" cy="2830695"/>
          </a:xfrm>
          <a:prstGeom prst="rect">
            <a:avLst/>
          </a:prstGeom>
          <a:ln w="38100" cap="rnd" cmpd="sng">
            <a:solidFill>
              <a:srgbClr val="CC0000"/>
            </a:solidFill>
          </a:ln>
        </p:spPr>
      </p:pic>
      <p:sp>
        <p:nvSpPr>
          <p:cNvPr id="11" name="Text Box 5">
            <a:extLst>
              <a:ext uri="{FF2B5EF4-FFF2-40B4-BE49-F238E27FC236}">
                <a16:creationId xmlns:a16="http://schemas.microsoft.com/office/drawing/2014/main" id="{748F533B-91DC-D4FF-BE1D-C6121023408D}"/>
              </a:ext>
            </a:extLst>
          </p:cNvPr>
          <p:cNvSpPr txBox="1"/>
          <p:nvPr/>
        </p:nvSpPr>
        <p:spPr>
          <a:xfrm>
            <a:off x="369439" y="1587500"/>
            <a:ext cx="3082290" cy="1968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5900" indent="-215900" fontAlgn="auto">
              <a:spcBef>
                <a:spcPts val="20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a-ES" altLang="en-US" dirty="0">
                <a:sym typeface="+mn-ea"/>
              </a:rPr>
              <a:t>In all GW detectors</a:t>
            </a:r>
            <a:endParaRPr lang="ca-ES" altLang="en-US" dirty="0"/>
          </a:p>
          <a:p>
            <a:pPr marL="215900" indent="-215900" fontAlgn="auto">
              <a:spcBef>
                <a:spcPts val="20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a-ES" altLang="en-US" dirty="0" err="1">
                <a:sym typeface="+mn-ea"/>
              </a:rPr>
              <a:t>High</a:t>
            </a:r>
            <a:r>
              <a:rPr lang="ca-ES" altLang="en-US" dirty="0">
                <a:sym typeface="+mn-ea"/>
              </a:rPr>
              <a:t> </a:t>
            </a:r>
            <a:r>
              <a:rPr lang="ca-ES" altLang="en-US" dirty="0" err="1">
                <a:sym typeface="+mn-ea"/>
              </a:rPr>
              <a:t>diversity</a:t>
            </a:r>
            <a:endParaRPr lang="ca-ES" altLang="en-US" dirty="0">
              <a:sym typeface="+mn-ea"/>
            </a:endParaRPr>
          </a:p>
          <a:p>
            <a:pPr marL="215900" indent="-215900" fontAlgn="auto">
              <a:spcBef>
                <a:spcPts val="20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a-ES" altLang="en-US" dirty="0" err="1"/>
              <a:t>Numerous</a:t>
            </a:r>
            <a:r>
              <a:rPr lang="ca-ES" altLang="en-US" dirty="0"/>
              <a:t> </a:t>
            </a:r>
            <a:r>
              <a:rPr lang="ca-ES" altLang="en-US" dirty="0" err="1"/>
              <a:t>origins</a:t>
            </a:r>
            <a:endParaRPr lang="ca-ES" altLang="en-US" dirty="0"/>
          </a:p>
          <a:p>
            <a:pPr marL="215900" indent="-215900" fontAlgn="auto">
              <a:spcBef>
                <a:spcPts val="20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a-ES" altLang="en-US" dirty="0">
                <a:sym typeface="+mn-ea"/>
              </a:rPr>
              <a:t>Can </a:t>
            </a:r>
            <a:r>
              <a:rPr lang="ca-ES" altLang="en-US" dirty="0" err="1">
                <a:sym typeface="+mn-ea"/>
              </a:rPr>
              <a:t>mimic</a:t>
            </a:r>
            <a:r>
              <a:rPr lang="ca-ES" altLang="en-US" dirty="0">
                <a:sym typeface="+mn-ea"/>
              </a:rPr>
              <a:t> </a:t>
            </a:r>
            <a:r>
              <a:rPr lang="ca-ES" altLang="en-US" dirty="0" err="1">
                <a:sym typeface="+mn-ea"/>
              </a:rPr>
              <a:t>GWs</a:t>
            </a:r>
            <a:endParaRPr lang="ca-ES" altLang="en-US" dirty="0">
              <a:solidFill>
                <a:schemeClr val="tx1">
                  <a:lumMod val="75000"/>
                  <a:lumOff val="25000"/>
                </a:schemeClr>
              </a:solidFill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449639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87464A-2C8B-2F92-B688-4731E26CC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latin typeface="Barlow" pitchFamily="2" charset="77"/>
              </a:rPr>
              <a:t>Glitch mitigation</a:t>
            </a:r>
            <a:endParaRPr lang="en-US" b="1" noProof="0" dirty="0">
              <a:solidFill>
                <a:schemeClr val="accent1"/>
              </a:solidFill>
              <a:latin typeface="Barlow" pitchFamily="2" charset="77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D2100C23-1A96-9D53-BC3F-51C018DAF0C1}"/>
              </a:ext>
            </a:extLst>
          </p:cNvPr>
          <p:cNvSpPr/>
          <p:nvPr/>
        </p:nvSpPr>
        <p:spPr>
          <a:xfrm>
            <a:off x="359391" y="4830805"/>
            <a:ext cx="8784609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noProof="0" dirty="0">
                <a:solidFill>
                  <a:schemeClr val="bg1"/>
                </a:solidFill>
              </a:rPr>
              <a:t> Torres-Forné, A., Cuoco E., Marquina A. and Font J.A. Physical Review D, Volume 102, 2020</a:t>
            </a:r>
            <a:endParaRPr lang="en-US" sz="1300" noProof="0" dirty="0">
              <a:solidFill>
                <a:schemeClr val="bg1"/>
              </a:solidFill>
              <a:effectLst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BAD814F-E58F-00F4-6710-93FEA22A6E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217" y="1106906"/>
            <a:ext cx="7677566" cy="3413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478139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B2ADDD-B98D-8F0B-4D8D-9A8D7E1A2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noProof="0" dirty="0">
                <a:solidFill>
                  <a:schemeClr val="accent1"/>
                </a:solidFill>
                <a:latin typeface="Barlow" pitchFamily="2" charset="77"/>
              </a:rPr>
              <a:t>Blip denoising</a:t>
            </a:r>
            <a:endParaRPr lang="en-US" noProof="0" dirty="0">
              <a:latin typeface="Barlow" pitchFamily="2" charset="77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33BE1DE1-54AE-8896-13D1-4E3D921334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2778" y="892994"/>
            <a:ext cx="6458444" cy="3852000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379979C3-F092-E104-050F-82EEE888E8EE}"/>
              </a:ext>
            </a:extLst>
          </p:cNvPr>
          <p:cNvSpPr/>
          <p:nvPr/>
        </p:nvSpPr>
        <p:spPr>
          <a:xfrm>
            <a:off x="359391" y="4830805"/>
            <a:ext cx="8784609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noProof="0" dirty="0">
                <a:solidFill>
                  <a:schemeClr val="bg1"/>
                </a:solidFill>
              </a:rPr>
              <a:t> Torres-Forné, A., Cuoco E., Marquina A. and Font J.A. Physical Review D, Volume 102, 2020</a:t>
            </a:r>
            <a:endParaRPr lang="en-US" sz="1300" noProof="0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67987150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8BBFAC-9A76-4EA6-893C-90A6BE991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noProof="0" dirty="0">
                <a:solidFill>
                  <a:schemeClr val="accent1"/>
                </a:solidFill>
                <a:latin typeface="Barlow" pitchFamily="2" charset="77"/>
              </a:rPr>
              <a:t>Blip denoising</a:t>
            </a:r>
            <a:endParaRPr lang="en-US" noProof="0" dirty="0">
              <a:latin typeface="Barlow" pitchFamily="2" charset="77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8EF9B55D-0B61-60D9-E15F-6F5E45877D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2800" y="892800"/>
            <a:ext cx="6413855" cy="3851999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C5A2FCEE-1B70-3FBA-FBCA-D7BE0AA24961}"/>
              </a:ext>
            </a:extLst>
          </p:cNvPr>
          <p:cNvSpPr/>
          <p:nvPr/>
        </p:nvSpPr>
        <p:spPr>
          <a:xfrm>
            <a:off x="359391" y="4830805"/>
            <a:ext cx="8784609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noProof="0" dirty="0">
                <a:solidFill>
                  <a:schemeClr val="bg1"/>
                </a:solidFill>
              </a:rPr>
              <a:t> Torres-Forné, A., Cuoco E., Marquina A. and Font J.A. Physical Review D, Volume 102, 2020</a:t>
            </a:r>
            <a:endParaRPr lang="en-US" sz="1300" noProof="0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957630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8BBFAC-9A76-4EA6-893C-90A6BE991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noProof="0" dirty="0">
                <a:solidFill>
                  <a:schemeClr val="accent1"/>
                </a:solidFill>
                <a:latin typeface="Barlow" pitchFamily="2" charset="77"/>
              </a:rPr>
              <a:t>GW170817 – Livingston data</a:t>
            </a:r>
            <a:endParaRPr lang="en-US" noProof="0" dirty="0">
              <a:latin typeface="Barlow" pitchFamily="2" charset="77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4352FC79-E368-8334-A718-057938B068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5499"/>
          <a:stretch/>
        </p:blipFill>
        <p:spPr>
          <a:xfrm>
            <a:off x="364869" y="1277547"/>
            <a:ext cx="8422270" cy="32760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1EC4C9AA-9E48-E935-67D3-93F8BE3E1967}"/>
              </a:ext>
            </a:extLst>
          </p:cNvPr>
          <p:cNvSpPr/>
          <p:nvPr/>
        </p:nvSpPr>
        <p:spPr>
          <a:xfrm>
            <a:off x="359391" y="4830805"/>
            <a:ext cx="8784609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noProof="0" dirty="0">
                <a:solidFill>
                  <a:schemeClr val="bg1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 Torres-Forné A., Cuoco E., Marquina A. and Font J.A. Physical Review D, Volume 102, 2020</a:t>
            </a:r>
            <a:endParaRPr lang="en-US" sz="1300" noProof="0" dirty="0">
              <a:solidFill>
                <a:schemeClr val="bg1"/>
              </a:solidFill>
              <a:effectLst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406794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04155C-7BDA-1AC3-BC38-0DA36AF16C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A063C4-1B14-1EE7-5A90-DBD40BD8F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latin typeface="Barlow" pitchFamily="2" charset="77"/>
              </a:rPr>
              <a:t>GW170817 – Livingston data</a:t>
            </a:r>
            <a:endParaRPr lang="en-US" noProof="0" dirty="0">
              <a:latin typeface="Barlow" pitchFamily="2" charset="77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1E6F4F0D-331F-9104-24BA-24A266C3CD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5499"/>
          <a:stretch/>
        </p:blipFill>
        <p:spPr>
          <a:xfrm>
            <a:off x="364869" y="1277547"/>
            <a:ext cx="8422270" cy="32760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BF32C2E-5F2F-A080-A351-FBAED1DF35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4326" b="10409"/>
          <a:stretch>
            <a:fillRect/>
          </a:stretch>
        </p:blipFill>
        <p:spPr>
          <a:xfrm>
            <a:off x="394429" y="1247819"/>
            <a:ext cx="8370987" cy="3311999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846F00C9-56C3-143A-BFD7-46572C185EDD}"/>
              </a:ext>
            </a:extLst>
          </p:cNvPr>
          <p:cNvSpPr/>
          <p:nvPr/>
        </p:nvSpPr>
        <p:spPr>
          <a:xfrm>
            <a:off x="359391" y="4830805"/>
            <a:ext cx="8784609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noProof="0" dirty="0">
                <a:solidFill>
                  <a:schemeClr val="bg1"/>
                </a:solidFill>
              </a:rPr>
              <a:t> Torres-Forné, A., Cuoco E., Marquina A. and Font J.A. Physical Review D, Volume 102, 2020</a:t>
            </a:r>
            <a:endParaRPr lang="en-US" sz="1300" noProof="0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208272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D5747D-BF16-3A93-7E93-60A30BF6F2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8C87DECB-184D-6045-9426-5F7352126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noProof="0" dirty="0">
                <a:solidFill>
                  <a:schemeClr val="accent1"/>
                </a:solidFill>
                <a:latin typeface="Barlow" pitchFamily="2" charset="77"/>
                <a:sym typeface="Georgia"/>
              </a:rPr>
              <a:t>Outline</a:t>
            </a:r>
            <a:endParaRPr lang="en-US" b="1" noProof="0" dirty="0">
              <a:solidFill>
                <a:schemeClr val="accent1"/>
              </a:solidFill>
              <a:latin typeface="Barlow" pitchFamily="2" charset="77"/>
            </a:endParaRP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E720E5D8-BFDA-4654-A79A-79E0A36A3E35}"/>
              </a:ext>
            </a:extLst>
          </p:cNvPr>
          <p:cNvSpPr txBox="1"/>
          <p:nvPr/>
        </p:nvSpPr>
        <p:spPr>
          <a:xfrm>
            <a:off x="395177" y="1036320"/>
            <a:ext cx="849482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Motivation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Mathematical framework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Applications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/>
              <a:t>Denoising of GW from LIGO/Virgo data.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/>
              <a:t>Classification: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noProof="0" dirty="0"/>
              <a:t>CCSN explosion mechanism.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noProof="0" dirty="0"/>
              <a:t>BNS </a:t>
            </a:r>
            <a:r>
              <a:rPr lang="en-US" noProof="0" dirty="0" err="1"/>
              <a:t>postmerger</a:t>
            </a:r>
            <a:r>
              <a:rPr lang="en-US" noProof="0" dirty="0"/>
              <a:t> </a:t>
            </a:r>
            <a:r>
              <a:rPr lang="en-US" noProof="0" dirty="0" err="1"/>
              <a:t>EoS</a:t>
            </a:r>
            <a:r>
              <a:rPr lang="en-US" noProof="0" dirty="0"/>
              <a:t> extraction.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/>
              <a:t>Rapid detection of BBH mergers.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/>
              <a:t>Glitch mitigation.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/>
              <a:t>Application to LISA sources: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noProof="0" dirty="0"/>
              <a:t>BBH in the presence of galactic noise.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noProof="0" dirty="0"/>
              <a:t>Extreme-mass-ratio </a:t>
            </a:r>
            <a:r>
              <a:rPr lang="en-US" noProof="0" dirty="0" err="1"/>
              <a:t>inspirals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06568088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8341CC-D98A-86BF-2B0C-19DE80408E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E5CDD3AD-6498-0D28-5406-BECA7C115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176" y="237621"/>
            <a:ext cx="7764849" cy="366164"/>
          </a:xfrm>
        </p:spPr>
        <p:txBody>
          <a:bodyPr/>
          <a:lstStyle/>
          <a:p>
            <a:r>
              <a:rPr lang="en-US" sz="2000" b="1" dirty="0">
                <a:solidFill>
                  <a:schemeClr val="accent1"/>
                </a:solidFill>
                <a:latin typeface="Barlow" pitchFamily="2" charset="77"/>
                <a:sym typeface="Georgia"/>
              </a:rPr>
              <a:t>Towards a SDL pipeline for BBH detection</a:t>
            </a:r>
            <a:endParaRPr lang="en-US" sz="2000" b="1" noProof="0" dirty="0">
              <a:solidFill>
                <a:schemeClr val="accent1"/>
              </a:solidFill>
              <a:latin typeface="Barlow" pitchFamily="2" charset="77"/>
            </a:endParaRPr>
          </a:p>
        </p:txBody>
      </p:sp>
      <p:sp>
        <p:nvSpPr>
          <p:cNvPr id="4" name="Google Shape;100;p19">
            <a:extLst>
              <a:ext uri="{FF2B5EF4-FFF2-40B4-BE49-F238E27FC236}">
                <a16:creationId xmlns:a16="http://schemas.microsoft.com/office/drawing/2014/main" id="{A52FCE05-6D2E-74FB-2BE8-C5346D7EB4F8}"/>
              </a:ext>
            </a:extLst>
          </p:cNvPr>
          <p:cNvSpPr txBox="1">
            <a:spLocks/>
          </p:cNvSpPr>
          <p:nvPr/>
        </p:nvSpPr>
        <p:spPr>
          <a:xfrm>
            <a:off x="395176" y="1273550"/>
            <a:ext cx="3838894" cy="34695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>
                <a:solidFill>
                  <a:srgbClr val="C00000"/>
                </a:solidFill>
                <a:ea typeface="Georgia"/>
                <a:cs typeface="Georgia"/>
                <a:sym typeface="Georgia"/>
              </a:rPr>
              <a:t>Flat-prior population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solidFill>
                <a:schemeClr val="accent1"/>
              </a:solidFill>
              <a:ea typeface="Georgia"/>
              <a:cs typeface="Georgia"/>
              <a:sym typeface="Georgia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solidFill>
                <a:schemeClr val="accent1"/>
              </a:solidFill>
              <a:ea typeface="Georgia"/>
              <a:cs typeface="Georgia"/>
              <a:sym typeface="Georgia"/>
            </a:endParaRPr>
          </a:p>
          <a:p>
            <a:pPr marL="0" indent="0">
              <a:buClr>
                <a:srgbClr val="FF9900"/>
              </a:buClr>
              <a:buNone/>
            </a:pPr>
            <a:r>
              <a:rPr lang="en-US" sz="2000" dirty="0">
                <a:solidFill>
                  <a:srgbClr val="FF9900"/>
                </a:solidFill>
                <a:ea typeface="Georgia"/>
                <a:cs typeface="Georgia"/>
                <a:sym typeface="Georgia"/>
              </a:rPr>
              <a:t>Astrophysical population</a:t>
            </a:r>
            <a:r>
              <a:rPr lang="en-US" sz="2400" dirty="0">
                <a:ea typeface="Georgia"/>
                <a:cs typeface="Georgia"/>
                <a:sym typeface="Georgia"/>
              </a:rPr>
              <a:t>             </a:t>
            </a:r>
            <a:r>
              <a:rPr lang="en-US" sz="1200" dirty="0">
                <a:ea typeface="Georgia"/>
                <a:cs typeface="Georgia"/>
                <a:sym typeface="Georgia"/>
              </a:rPr>
              <a:t>Isolated field binaries, simulated using a binary population synthesis code (COSMIC) and assuming a  star formation model. </a:t>
            </a:r>
          </a:p>
          <a:p>
            <a:pPr marL="0" indent="0">
              <a:buClr>
                <a:srgbClr val="FF9900"/>
              </a:buClr>
              <a:buNone/>
            </a:pPr>
            <a:r>
              <a:rPr lang="en-US" sz="1200" dirty="0">
                <a:ea typeface="Georgia"/>
                <a:cs typeface="Georgia"/>
                <a:sym typeface="Georgia"/>
              </a:rPr>
              <a:t>[Srinivasan, R., et al.  2023, MNRAS, 524(1), pp.60-75.].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</a:pPr>
            <a:endParaRPr lang="es-ES" dirty="0">
              <a:solidFill>
                <a:srgbClr val="FF9900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5" name="Google Shape;102;p19">
            <a:extLst>
              <a:ext uri="{FF2B5EF4-FFF2-40B4-BE49-F238E27FC236}">
                <a16:creationId xmlns:a16="http://schemas.microsoft.com/office/drawing/2014/main" id="{B4EB39C9-C0F5-F113-9698-50EB377BC76B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337238" y="1661453"/>
            <a:ext cx="4191099" cy="314042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03;p19">
            <a:extLst>
              <a:ext uri="{FF2B5EF4-FFF2-40B4-BE49-F238E27FC236}">
                <a16:creationId xmlns:a16="http://schemas.microsoft.com/office/drawing/2014/main" id="{3219BD7E-CA6F-F68A-245E-D7EC6394DBF8}"/>
              </a:ext>
            </a:extLst>
          </p:cNvPr>
          <p:cNvSpPr txBox="1"/>
          <p:nvPr/>
        </p:nvSpPr>
        <p:spPr>
          <a:xfrm>
            <a:off x="4804137" y="832207"/>
            <a:ext cx="3724200" cy="904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>
              <a:lnSpc>
                <a:spcPct val="115000"/>
              </a:lnSpc>
              <a:spcAft>
                <a:spcPts val="1200"/>
              </a:spcAft>
              <a:buClr>
                <a:schemeClr val="dk1"/>
              </a:buClr>
              <a:buSzPts val="1100"/>
            </a:pPr>
            <a:r>
              <a:rPr lang="en" sz="1600" dirty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rPr>
              <a:t>Two suites of 150,000 BBH injections overlaid with A+ detector noise </a:t>
            </a:r>
            <a:endParaRPr sz="1600" dirty="0">
              <a:solidFill>
                <a:schemeClr val="dk2"/>
              </a:solidFill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462C08CF-9082-E8E8-270B-9EF99A62EEBF}"/>
              </a:ext>
            </a:extLst>
          </p:cNvPr>
          <p:cNvSpPr txBox="1"/>
          <p:nvPr/>
        </p:nvSpPr>
        <p:spPr>
          <a:xfrm>
            <a:off x="-50800" y="4812342"/>
            <a:ext cx="92659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sz="1300" dirty="0">
                <a:solidFill>
                  <a:schemeClr val="bg1"/>
                </a:solidFill>
                <a:ea typeface="Georgia"/>
                <a:cs typeface="Georgia"/>
                <a:sym typeface="Georgia"/>
              </a:rPr>
              <a:t>Badger C., Srinivasan R., Torres-Forné A., </a:t>
            </a:r>
            <a:r>
              <a:rPr lang="es-ES" sz="1300" dirty="0" err="1">
                <a:solidFill>
                  <a:schemeClr val="bg1"/>
                </a:solidFill>
                <a:ea typeface="Georgia"/>
                <a:cs typeface="Georgia"/>
                <a:sym typeface="Georgia"/>
              </a:rPr>
              <a:t>Lamberts</a:t>
            </a:r>
            <a:r>
              <a:rPr lang="es-ES" sz="1300" dirty="0">
                <a:solidFill>
                  <a:schemeClr val="bg1"/>
                </a:solidFill>
                <a:ea typeface="Georgia"/>
                <a:cs typeface="Georgia"/>
                <a:sym typeface="Georgia"/>
              </a:rPr>
              <a:t> A., </a:t>
            </a:r>
            <a:r>
              <a:rPr lang="es-ES" sz="1300" dirty="0" err="1">
                <a:solidFill>
                  <a:schemeClr val="bg1"/>
                </a:solidFill>
                <a:ea typeface="Georgia"/>
                <a:cs typeface="Georgia"/>
                <a:sym typeface="Georgia"/>
              </a:rPr>
              <a:t>Bizouard</a:t>
            </a:r>
            <a:r>
              <a:rPr lang="es-ES" sz="1300" dirty="0">
                <a:solidFill>
                  <a:schemeClr val="bg1"/>
                </a:solidFill>
                <a:ea typeface="Georgia"/>
                <a:cs typeface="Georgia"/>
                <a:sym typeface="Georgia"/>
              </a:rPr>
              <a:t> M. A., Font J. A., </a:t>
            </a:r>
            <a:r>
              <a:rPr lang="es-ES" sz="1300" dirty="0" err="1">
                <a:solidFill>
                  <a:schemeClr val="bg1"/>
                </a:solidFill>
                <a:ea typeface="Georgia"/>
                <a:cs typeface="Georgia"/>
                <a:sym typeface="Georgia"/>
              </a:rPr>
              <a:t>Sakellariadou</a:t>
            </a:r>
            <a:r>
              <a:rPr lang="es-ES" sz="1300" dirty="0">
                <a:solidFill>
                  <a:schemeClr val="bg1"/>
                </a:solidFill>
                <a:ea typeface="Georgia"/>
                <a:cs typeface="Georgia"/>
                <a:sym typeface="Georgia"/>
              </a:rPr>
              <a:t> M. </a:t>
            </a:r>
            <a:r>
              <a:rPr lang="es-ES" sz="1400" dirty="0"/>
              <a:t> </a:t>
            </a:r>
            <a:r>
              <a:rPr lang="es-ES" sz="1300" dirty="0" err="1">
                <a:solidFill>
                  <a:schemeClr val="bg1"/>
                </a:solidFill>
              </a:rPr>
              <a:t>Physical</a:t>
            </a:r>
            <a:r>
              <a:rPr lang="es-ES" sz="1300" dirty="0">
                <a:solidFill>
                  <a:schemeClr val="bg1"/>
                </a:solidFill>
              </a:rPr>
              <a:t> </a:t>
            </a:r>
            <a:r>
              <a:rPr lang="es-ES" sz="1300" dirty="0" err="1">
                <a:solidFill>
                  <a:schemeClr val="bg1"/>
                </a:solidFill>
              </a:rPr>
              <a:t>Review</a:t>
            </a:r>
            <a:r>
              <a:rPr lang="es-ES" sz="1300" dirty="0">
                <a:solidFill>
                  <a:schemeClr val="bg1"/>
                </a:solidFill>
              </a:rPr>
              <a:t> D, </a:t>
            </a:r>
            <a:r>
              <a:rPr lang="es-ES" sz="1300" dirty="0" err="1">
                <a:solidFill>
                  <a:schemeClr val="bg1"/>
                </a:solidFill>
              </a:rPr>
              <a:t>Volume</a:t>
            </a:r>
            <a:r>
              <a:rPr lang="es-ES" sz="1300" dirty="0">
                <a:solidFill>
                  <a:schemeClr val="bg1"/>
                </a:solidFill>
              </a:rPr>
              <a:t> 111, 2025</a:t>
            </a:r>
            <a:endParaRPr lang="es-ES" sz="1300" dirty="0">
              <a:solidFill>
                <a:schemeClr val="bg1"/>
              </a:solidFill>
              <a:ea typeface="Georgia"/>
              <a:cs typeface="Georgia"/>
              <a:sym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939901731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EBA36C-E81F-8322-48A3-5D84DAA09A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3172AFED-4C46-6924-8D59-4C9CAEE53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176" y="237621"/>
            <a:ext cx="7764849" cy="366164"/>
          </a:xfrm>
        </p:spPr>
        <p:txBody>
          <a:bodyPr/>
          <a:lstStyle/>
          <a:p>
            <a:r>
              <a:rPr lang="en-US" sz="2000" b="1" dirty="0">
                <a:solidFill>
                  <a:schemeClr val="accent1"/>
                </a:solidFill>
                <a:latin typeface="Barlow" pitchFamily="2" charset="77"/>
                <a:sym typeface="Georgia"/>
              </a:rPr>
              <a:t>Towards a SDL pipeline for BBH detection</a:t>
            </a:r>
            <a:endParaRPr lang="en-US" sz="2000" b="1" noProof="0" dirty="0">
              <a:solidFill>
                <a:schemeClr val="accent1"/>
              </a:solidFill>
              <a:latin typeface="Barlow" pitchFamily="2" charset="77"/>
            </a:endParaRPr>
          </a:p>
        </p:txBody>
      </p:sp>
      <p:sp>
        <p:nvSpPr>
          <p:cNvPr id="21" name="Google Shape;123;p20">
            <a:extLst>
              <a:ext uri="{FF2B5EF4-FFF2-40B4-BE49-F238E27FC236}">
                <a16:creationId xmlns:a16="http://schemas.microsoft.com/office/drawing/2014/main" id="{EA7404D2-A649-4F3E-9525-CD6020BD664E}"/>
              </a:ext>
            </a:extLst>
          </p:cNvPr>
          <p:cNvSpPr txBox="1">
            <a:spLocks/>
          </p:cNvSpPr>
          <p:nvPr/>
        </p:nvSpPr>
        <p:spPr>
          <a:xfrm>
            <a:off x="395176" y="846256"/>
            <a:ext cx="4210500" cy="46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en-US" sz="1600" noProof="0" dirty="0">
                <a:ea typeface="Georgia"/>
                <a:cs typeface="Georgia"/>
                <a:sym typeface="Georgia"/>
              </a:rPr>
              <a:t>Our detection metric (overlap) distribution</a:t>
            </a:r>
          </a:p>
        </p:txBody>
      </p:sp>
      <p:sp>
        <p:nvSpPr>
          <p:cNvPr id="22" name="Google Shape;127;p20">
            <a:extLst>
              <a:ext uri="{FF2B5EF4-FFF2-40B4-BE49-F238E27FC236}">
                <a16:creationId xmlns:a16="http://schemas.microsoft.com/office/drawing/2014/main" id="{AE814783-7D85-E786-B1AF-66D12084BC1C}"/>
              </a:ext>
            </a:extLst>
          </p:cNvPr>
          <p:cNvSpPr txBox="1">
            <a:spLocks/>
          </p:cNvSpPr>
          <p:nvPr/>
        </p:nvSpPr>
        <p:spPr>
          <a:xfrm>
            <a:off x="5638800" y="1192213"/>
            <a:ext cx="3505200" cy="461962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en-US" sz="1000" noProof="0" dirty="0">
                <a:latin typeface="Georgia"/>
                <a:ea typeface="Georgia"/>
                <a:cs typeface="Georgia"/>
                <a:sym typeface="Georgia"/>
              </a:rPr>
              <a:t>ROC curve</a:t>
            </a:r>
          </a:p>
        </p:txBody>
      </p:sp>
      <p:pic>
        <p:nvPicPr>
          <p:cNvPr id="23" name="Google Shape;124;p20">
            <a:extLst>
              <a:ext uri="{FF2B5EF4-FFF2-40B4-BE49-F238E27FC236}">
                <a16:creationId xmlns:a16="http://schemas.microsoft.com/office/drawing/2014/main" id="{09A18724-B373-6943-E173-7EF3B48D1B3C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10785" r="7037"/>
          <a:stretch/>
        </p:blipFill>
        <p:spPr>
          <a:xfrm>
            <a:off x="395176" y="1551627"/>
            <a:ext cx="3439488" cy="26553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125;p20">
            <a:extLst>
              <a:ext uri="{FF2B5EF4-FFF2-40B4-BE49-F238E27FC236}">
                <a16:creationId xmlns:a16="http://schemas.microsoft.com/office/drawing/2014/main" id="{B37876B7-85B0-7A2B-F01F-38F6B402C163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69788" y="1551627"/>
            <a:ext cx="3367199" cy="271151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" name="Google Shape;126;p20">
            <a:extLst>
              <a:ext uri="{FF2B5EF4-FFF2-40B4-BE49-F238E27FC236}">
                <a16:creationId xmlns:a16="http://schemas.microsoft.com/office/drawing/2014/main" id="{2778057B-4B0F-B6B7-F208-313F1EF63AA3}"/>
              </a:ext>
            </a:extLst>
          </p:cNvPr>
          <p:cNvCxnSpPr/>
          <p:nvPr/>
        </p:nvCxnSpPr>
        <p:spPr>
          <a:xfrm>
            <a:off x="3922850" y="2877195"/>
            <a:ext cx="709500" cy="2100"/>
          </a:xfrm>
          <a:prstGeom prst="straightConnector1">
            <a:avLst/>
          </a:prstGeom>
          <a:noFill/>
          <a:ln w="38100" cap="flat" cmpd="sng">
            <a:solidFill>
              <a:srgbClr val="B7B7B7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2" name="Google Shape;94;p18" descr="\mathcal{O}(s, h_r) = \frac{(s | h_r)}{\sqrt{(s | s) (h_r | h_r)}}" title="MathEquation,#000000">
            <a:extLst>
              <a:ext uri="{FF2B5EF4-FFF2-40B4-BE49-F238E27FC236}">
                <a16:creationId xmlns:a16="http://schemas.microsoft.com/office/drawing/2014/main" id="{E44EC089-C0DB-4F18-D9E1-C5A37864BC8B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50602" y="923305"/>
            <a:ext cx="2370359" cy="52739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CD977173-5C6E-4F4C-6ACD-13BE2EB0CD66}"/>
              </a:ext>
            </a:extLst>
          </p:cNvPr>
          <p:cNvSpPr txBox="1"/>
          <p:nvPr/>
        </p:nvSpPr>
        <p:spPr>
          <a:xfrm>
            <a:off x="-50800" y="4812342"/>
            <a:ext cx="92659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sz="1300" dirty="0">
                <a:solidFill>
                  <a:schemeClr val="bg1"/>
                </a:solidFill>
                <a:ea typeface="Georgia"/>
                <a:cs typeface="Georgia"/>
                <a:sym typeface="Georgia"/>
              </a:rPr>
              <a:t>Badger C., Srinivasan R., Torres-Forné A., </a:t>
            </a:r>
            <a:r>
              <a:rPr lang="es-ES" sz="1300" dirty="0" err="1">
                <a:solidFill>
                  <a:schemeClr val="bg1"/>
                </a:solidFill>
                <a:ea typeface="Georgia"/>
                <a:cs typeface="Georgia"/>
                <a:sym typeface="Georgia"/>
              </a:rPr>
              <a:t>Lamberts</a:t>
            </a:r>
            <a:r>
              <a:rPr lang="es-ES" sz="1300" dirty="0">
                <a:solidFill>
                  <a:schemeClr val="bg1"/>
                </a:solidFill>
                <a:ea typeface="Georgia"/>
                <a:cs typeface="Georgia"/>
                <a:sym typeface="Georgia"/>
              </a:rPr>
              <a:t> A., </a:t>
            </a:r>
            <a:r>
              <a:rPr lang="es-ES" sz="1300" dirty="0" err="1">
                <a:solidFill>
                  <a:schemeClr val="bg1"/>
                </a:solidFill>
                <a:ea typeface="Georgia"/>
                <a:cs typeface="Georgia"/>
                <a:sym typeface="Georgia"/>
              </a:rPr>
              <a:t>Bizouard</a:t>
            </a:r>
            <a:r>
              <a:rPr lang="es-ES" sz="1300" dirty="0">
                <a:solidFill>
                  <a:schemeClr val="bg1"/>
                </a:solidFill>
                <a:ea typeface="Georgia"/>
                <a:cs typeface="Georgia"/>
                <a:sym typeface="Georgia"/>
              </a:rPr>
              <a:t> M. A., Font J. A., </a:t>
            </a:r>
            <a:r>
              <a:rPr lang="es-ES" sz="1300" dirty="0" err="1">
                <a:solidFill>
                  <a:schemeClr val="bg1"/>
                </a:solidFill>
                <a:ea typeface="Georgia"/>
                <a:cs typeface="Georgia"/>
                <a:sym typeface="Georgia"/>
              </a:rPr>
              <a:t>Sakellariadou</a:t>
            </a:r>
            <a:r>
              <a:rPr lang="es-ES" sz="1300" dirty="0">
                <a:solidFill>
                  <a:schemeClr val="bg1"/>
                </a:solidFill>
                <a:ea typeface="Georgia"/>
                <a:cs typeface="Georgia"/>
                <a:sym typeface="Georgia"/>
              </a:rPr>
              <a:t> M. </a:t>
            </a:r>
            <a:r>
              <a:rPr lang="es-ES" sz="1400" dirty="0"/>
              <a:t> </a:t>
            </a:r>
            <a:r>
              <a:rPr lang="es-ES" sz="1300" dirty="0" err="1">
                <a:solidFill>
                  <a:schemeClr val="bg1"/>
                </a:solidFill>
              </a:rPr>
              <a:t>Physical</a:t>
            </a:r>
            <a:r>
              <a:rPr lang="es-ES" sz="1300" dirty="0">
                <a:solidFill>
                  <a:schemeClr val="bg1"/>
                </a:solidFill>
              </a:rPr>
              <a:t> </a:t>
            </a:r>
            <a:r>
              <a:rPr lang="es-ES" sz="1300" dirty="0" err="1">
                <a:solidFill>
                  <a:schemeClr val="bg1"/>
                </a:solidFill>
              </a:rPr>
              <a:t>Review</a:t>
            </a:r>
            <a:r>
              <a:rPr lang="es-ES" sz="1300" dirty="0">
                <a:solidFill>
                  <a:schemeClr val="bg1"/>
                </a:solidFill>
              </a:rPr>
              <a:t> D, </a:t>
            </a:r>
            <a:r>
              <a:rPr lang="es-ES" sz="1300" dirty="0" err="1">
                <a:solidFill>
                  <a:schemeClr val="bg1"/>
                </a:solidFill>
              </a:rPr>
              <a:t>Volume</a:t>
            </a:r>
            <a:r>
              <a:rPr lang="es-ES" sz="1300" dirty="0">
                <a:solidFill>
                  <a:schemeClr val="bg1"/>
                </a:solidFill>
              </a:rPr>
              <a:t> 111, 2025</a:t>
            </a:r>
            <a:endParaRPr lang="es-ES" sz="1300" dirty="0">
              <a:solidFill>
                <a:schemeClr val="bg1"/>
              </a:solidFill>
              <a:ea typeface="Georgia"/>
              <a:cs typeface="Georgia"/>
              <a:sym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3394162430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00917D-D7B1-875E-7706-87583027AD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33A2C9-CC0D-6DEA-58B7-F5D2FBCDA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b="1" i="0" noProof="0" dirty="0">
                <a:solidFill>
                  <a:schemeClr val="accent1"/>
                </a:solidFill>
                <a:effectLst/>
                <a:highlight>
                  <a:srgbClr val="FFFFFF"/>
                </a:highlight>
                <a:latin typeface="Barlow" pitchFamily="2" charset="77"/>
              </a:rPr>
              <a:t>Detecting BBH in the Presence of Galactic Noise with LISA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AD02658-B61B-1BCA-C54A-6C6ECBF41CCD}"/>
              </a:ext>
            </a:extLst>
          </p:cNvPr>
          <p:cNvSpPr txBox="1"/>
          <p:nvPr/>
        </p:nvSpPr>
        <p:spPr>
          <a:xfrm>
            <a:off x="395177" y="4808943"/>
            <a:ext cx="9310254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00" noProof="0" dirty="0">
                <a:solidFill>
                  <a:schemeClr val="bg1"/>
                </a:solidFill>
                <a:effectLst/>
              </a:rPr>
              <a:t>Badger  C., Martinovic K., Torres-Forn</a:t>
            </a:r>
            <a:r>
              <a:rPr lang="en-US" sz="1300" noProof="0" dirty="0">
                <a:solidFill>
                  <a:schemeClr val="bg1"/>
                </a:solidFill>
              </a:rPr>
              <a:t>é A., </a:t>
            </a:r>
            <a:r>
              <a:rPr lang="en-US" sz="1300" noProof="0" dirty="0" err="1">
                <a:solidFill>
                  <a:schemeClr val="bg1"/>
                </a:solidFill>
                <a:effectLst/>
              </a:rPr>
              <a:t>Sakellariadou</a:t>
            </a:r>
            <a:r>
              <a:rPr lang="en-US" sz="1300" noProof="0" dirty="0">
                <a:solidFill>
                  <a:schemeClr val="bg1"/>
                </a:solidFill>
                <a:effectLst/>
              </a:rPr>
              <a:t> M., and Font J.A. Physical  Review Letters 130, 091401 (2023)</a:t>
            </a:r>
          </a:p>
        </p:txBody>
      </p:sp>
      <p:pic>
        <p:nvPicPr>
          <p:cNvPr id="3" name="Google Shape;107;p18">
            <a:extLst>
              <a:ext uri="{FF2B5EF4-FFF2-40B4-BE49-F238E27FC236}">
                <a16:creationId xmlns:a16="http://schemas.microsoft.com/office/drawing/2014/main" id="{BB4B7768-EE6F-34C7-F62A-1BFC0ED549A8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316766" y="1032768"/>
            <a:ext cx="3368884" cy="313935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108;p18">
            <a:extLst>
              <a:ext uri="{FF2B5EF4-FFF2-40B4-BE49-F238E27FC236}">
                <a16:creationId xmlns:a16="http://schemas.microsoft.com/office/drawing/2014/main" id="{1F2DBD3B-E4FC-9A74-3EFB-697997DDD2D5}"/>
              </a:ext>
            </a:extLst>
          </p:cNvPr>
          <p:cNvSpPr txBox="1"/>
          <p:nvPr/>
        </p:nvSpPr>
        <p:spPr>
          <a:xfrm>
            <a:off x="5062200" y="4172125"/>
            <a:ext cx="3675600" cy="3846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dirty="0">
                <a:ea typeface="Lora"/>
                <a:cs typeface="Lora"/>
                <a:sym typeface="Lora"/>
              </a:rPr>
              <a:t>SNR of </a:t>
            </a:r>
            <a:r>
              <a:rPr lang="en" sz="1300" dirty="0">
                <a:solidFill>
                  <a:schemeClr val="dk1"/>
                </a:solidFill>
                <a:ea typeface="Lora"/>
                <a:cs typeface="Lora"/>
                <a:sym typeface="Lora"/>
              </a:rPr>
              <a:t>binaries with constant mass ratio = 5. </a:t>
            </a:r>
            <a:endParaRPr sz="1300" dirty="0">
              <a:ea typeface="Lora"/>
              <a:cs typeface="Lora"/>
              <a:sym typeface="Lora"/>
            </a:endParaRPr>
          </a:p>
        </p:txBody>
      </p:sp>
      <p:sp>
        <p:nvSpPr>
          <p:cNvPr id="5" name="Google Shape;103;p18">
            <a:extLst>
              <a:ext uri="{FF2B5EF4-FFF2-40B4-BE49-F238E27FC236}">
                <a16:creationId xmlns:a16="http://schemas.microsoft.com/office/drawing/2014/main" id="{E39F1EC3-25A2-9FAF-3B80-A75503FC7D48}"/>
              </a:ext>
            </a:extLst>
          </p:cNvPr>
          <p:cNvSpPr txBox="1">
            <a:spLocks/>
          </p:cNvSpPr>
          <p:nvPr/>
        </p:nvSpPr>
        <p:spPr>
          <a:xfrm>
            <a:off x="395176" y="806650"/>
            <a:ext cx="4869439" cy="132915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s-ES" sz="1600" dirty="0" err="1">
                <a:solidFill>
                  <a:schemeClr val="dk1"/>
                </a:solidFill>
                <a:ea typeface="Lora"/>
                <a:cs typeface="Lora"/>
                <a:sym typeface="Lora"/>
              </a:rPr>
              <a:t>We</a:t>
            </a:r>
            <a:r>
              <a:rPr lang="es-ES" sz="1600" dirty="0">
                <a:solidFill>
                  <a:schemeClr val="dk1"/>
                </a:solidFill>
                <a:ea typeface="Lora"/>
                <a:cs typeface="Lora"/>
                <a:sym typeface="Lora"/>
              </a:rPr>
              <a:t> use </a:t>
            </a:r>
            <a:r>
              <a:rPr lang="es-ES" sz="1600" dirty="0" err="1">
                <a:solidFill>
                  <a:schemeClr val="dk1"/>
                </a:solidFill>
                <a:ea typeface="Lora"/>
                <a:cs typeface="Lora"/>
                <a:sym typeface="Lora"/>
              </a:rPr>
              <a:t>the</a:t>
            </a:r>
            <a:r>
              <a:rPr lang="es-ES" sz="1600" dirty="0">
                <a:solidFill>
                  <a:schemeClr val="dk1"/>
                </a:solidFill>
              </a:rPr>
              <a:t> </a:t>
            </a:r>
            <a:r>
              <a:rPr lang="es-ES" sz="1600" dirty="0" err="1">
                <a:solidFill>
                  <a:schemeClr val="dk1"/>
                </a:solidFill>
                <a:ea typeface="Courier New"/>
                <a:cs typeface="Courier New"/>
                <a:sym typeface="Courier New"/>
              </a:rPr>
              <a:t>IMRPhenomD</a:t>
            </a:r>
            <a:r>
              <a:rPr lang="es-ES" sz="1600" dirty="0">
                <a:solidFill>
                  <a:schemeClr val="dk1"/>
                </a:solidFill>
                <a:ea typeface="Courier New"/>
                <a:cs typeface="Courier New"/>
                <a:sym typeface="Courier New"/>
              </a:rPr>
              <a:t> </a:t>
            </a:r>
            <a:r>
              <a:rPr lang="es-ES" sz="1600" dirty="0">
                <a:solidFill>
                  <a:schemeClr val="dk1"/>
                </a:solidFill>
                <a:ea typeface="Lora"/>
                <a:cs typeface="Lora"/>
                <a:sym typeface="Lora"/>
              </a:rPr>
              <a:t>approximant</a:t>
            </a:r>
            <a:r>
              <a:rPr lang="es-ES" sz="1600" baseline="30000" dirty="0">
                <a:solidFill>
                  <a:schemeClr val="dk1"/>
                </a:solidFill>
                <a:ea typeface="Lora"/>
                <a:cs typeface="Lora"/>
                <a:sym typeface="Lora"/>
              </a:rPr>
              <a:t>1</a:t>
            </a:r>
            <a:r>
              <a:rPr lang="es-ES" sz="1600" dirty="0">
                <a:solidFill>
                  <a:schemeClr val="dk1"/>
                </a:solidFill>
                <a:ea typeface="Lora"/>
                <a:cs typeface="Lora"/>
                <a:sym typeface="Lora"/>
              </a:rPr>
              <a:t> </a:t>
            </a:r>
            <a:br>
              <a:rPr lang="es-ES" sz="1600" dirty="0">
                <a:solidFill>
                  <a:schemeClr val="dk1"/>
                </a:solidFill>
                <a:ea typeface="Lora"/>
                <a:cs typeface="Lora"/>
                <a:sym typeface="Lora"/>
              </a:rPr>
            </a:br>
            <a:r>
              <a:rPr lang="es-ES" sz="1600" dirty="0" err="1">
                <a:solidFill>
                  <a:schemeClr val="dk1"/>
                </a:solidFill>
                <a:ea typeface="Lora"/>
                <a:cs typeface="Lora"/>
                <a:sym typeface="Lora"/>
              </a:rPr>
              <a:t>to</a:t>
            </a:r>
            <a:r>
              <a:rPr lang="es-ES" sz="1600" dirty="0">
                <a:solidFill>
                  <a:schemeClr val="dk1"/>
                </a:solidFill>
                <a:ea typeface="Lora"/>
                <a:cs typeface="Lora"/>
                <a:sym typeface="Lora"/>
              </a:rPr>
              <a:t> </a:t>
            </a:r>
            <a:r>
              <a:rPr lang="es-ES" sz="1600" dirty="0" err="1">
                <a:solidFill>
                  <a:schemeClr val="dk1"/>
                </a:solidFill>
                <a:ea typeface="Lora"/>
                <a:cs typeface="Lora"/>
                <a:sym typeface="Lora"/>
              </a:rPr>
              <a:t>model</a:t>
            </a:r>
            <a:r>
              <a:rPr lang="es-ES" sz="1600" dirty="0">
                <a:solidFill>
                  <a:schemeClr val="dk1"/>
                </a:solidFill>
                <a:ea typeface="Lora"/>
                <a:cs typeface="Lora"/>
                <a:sym typeface="Lora"/>
              </a:rPr>
              <a:t> </a:t>
            </a:r>
            <a:r>
              <a:rPr lang="es-ES" sz="1600" dirty="0" err="1">
                <a:solidFill>
                  <a:schemeClr val="dk1"/>
                </a:solidFill>
                <a:ea typeface="Lora"/>
                <a:cs typeface="Lora"/>
                <a:sym typeface="Lora"/>
              </a:rPr>
              <a:t>waveforms</a:t>
            </a:r>
            <a:r>
              <a:rPr lang="es-ES" sz="1600" dirty="0">
                <a:solidFill>
                  <a:schemeClr val="dk1"/>
                </a:solidFill>
                <a:ea typeface="Lora"/>
                <a:cs typeface="Lora"/>
                <a:sym typeface="Lora"/>
              </a:rPr>
              <a:t> </a:t>
            </a:r>
            <a:r>
              <a:rPr lang="es-ES" sz="1600" dirty="0" err="1">
                <a:solidFill>
                  <a:schemeClr val="dk1"/>
                </a:solidFill>
                <a:ea typeface="Lora"/>
                <a:cs typeface="Lora"/>
                <a:sym typeface="Lora"/>
              </a:rPr>
              <a:t>of</a:t>
            </a:r>
            <a:r>
              <a:rPr lang="es-ES" sz="1600" dirty="0">
                <a:solidFill>
                  <a:schemeClr val="dk1"/>
                </a:solidFill>
                <a:ea typeface="Lora"/>
                <a:cs typeface="Lora"/>
                <a:sym typeface="Lora"/>
              </a:rPr>
              <a:t> </a:t>
            </a:r>
            <a:r>
              <a:rPr lang="es-ES" sz="1600" dirty="0" err="1">
                <a:solidFill>
                  <a:schemeClr val="dk1"/>
                </a:solidFill>
                <a:ea typeface="Lora"/>
                <a:cs typeface="Lora"/>
                <a:sym typeface="Lora"/>
              </a:rPr>
              <a:t>massive</a:t>
            </a:r>
            <a:r>
              <a:rPr lang="es-ES" sz="1600" dirty="0">
                <a:solidFill>
                  <a:schemeClr val="dk1"/>
                </a:solidFill>
                <a:ea typeface="Lora"/>
                <a:cs typeface="Lora"/>
                <a:sym typeface="Lora"/>
              </a:rPr>
              <a:t> </a:t>
            </a:r>
            <a:r>
              <a:rPr lang="es-ES" sz="1600" dirty="0" err="1">
                <a:solidFill>
                  <a:schemeClr val="dk1"/>
                </a:solidFill>
                <a:ea typeface="Lora"/>
                <a:cs typeface="Lora"/>
                <a:sym typeface="Lora"/>
              </a:rPr>
              <a:t>black</a:t>
            </a:r>
            <a:r>
              <a:rPr lang="es-ES" sz="1600" dirty="0">
                <a:solidFill>
                  <a:schemeClr val="dk1"/>
                </a:solidFill>
                <a:ea typeface="Lora"/>
                <a:cs typeface="Lora"/>
                <a:sym typeface="Lora"/>
              </a:rPr>
              <a:t> </a:t>
            </a:r>
            <a:r>
              <a:rPr lang="es-ES" sz="1600" dirty="0" err="1">
                <a:solidFill>
                  <a:schemeClr val="dk1"/>
                </a:solidFill>
                <a:ea typeface="Lora"/>
                <a:cs typeface="Lora"/>
                <a:sym typeface="Lora"/>
              </a:rPr>
              <a:t>hole</a:t>
            </a:r>
            <a:r>
              <a:rPr lang="es-ES" sz="1600" dirty="0">
                <a:solidFill>
                  <a:schemeClr val="dk1"/>
                </a:solidFill>
                <a:ea typeface="Lora"/>
                <a:cs typeface="Lora"/>
                <a:sym typeface="Lora"/>
              </a:rPr>
              <a:t> </a:t>
            </a:r>
            <a:r>
              <a:rPr lang="es-ES" sz="1600" dirty="0" err="1">
                <a:solidFill>
                  <a:schemeClr val="dk1"/>
                </a:solidFill>
                <a:ea typeface="Lora"/>
                <a:cs typeface="Lora"/>
                <a:sym typeface="Lora"/>
              </a:rPr>
              <a:t>binary</a:t>
            </a:r>
            <a:r>
              <a:rPr lang="es-ES" sz="1600" dirty="0">
                <a:solidFill>
                  <a:schemeClr val="dk1"/>
                </a:solidFill>
                <a:ea typeface="Lora"/>
                <a:cs typeface="Lora"/>
                <a:sym typeface="Lora"/>
              </a:rPr>
              <a:t> </a:t>
            </a:r>
            <a:r>
              <a:rPr lang="es-ES" sz="1600" dirty="0" err="1">
                <a:solidFill>
                  <a:schemeClr val="dk1"/>
                </a:solidFill>
                <a:ea typeface="Lora"/>
                <a:cs typeface="Lora"/>
                <a:sym typeface="Lora"/>
              </a:rPr>
              <a:t>mergers</a:t>
            </a:r>
            <a:r>
              <a:rPr lang="es-ES" sz="1600" dirty="0">
                <a:solidFill>
                  <a:schemeClr val="dk1"/>
                </a:solidFill>
                <a:ea typeface="Lora"/>
                <a:cs typeface="Lora"/>
                <a:sym typeface="Lora"/>
              </a:rPr>
              <a:t> detectable </a:t>
            </a:r>
            <a:r>
              <a:rPr lang="es-ES" sz="1600" dirty="0" err="1">
                <a:solidFill>
                  <a:schemeClr val="dk1"/>
                </a:solidFill>
                <a:ea typeface="Lora"/>
                <a:cs typeface="Lora"/>
                <a:sym typeface="Lora"/>
              </a:rPr>
              <a:t>by</a:t>
            </a:r>
            <a:r>
              <a:rPr lang="es-ES" sz="1600" dirty="0">
                <a:solidFill>
                  <a:schemeClr val="dk1"/>
                </a:solidFill>
                <a:ea typeface="Lora"/>
                <a:cs typeface="Lora"/>
                <a:sym typeface="Lora"/>
              </a:rPr>
              <a:t> LISA</a:t>
            </a:r>
            <a:r>
              <a:rPr lang="es-ES" dirty="0">
                <a:solidFill>
                  <a:schemeClr val="dk1"/>
                </a:solidFill>
                <a:ea typeface="Lora"/>
                <a:cs typeface="Lora"/>
                <a:sym typeface="Lora"/>
              </a:rPr>
              <a:t>.</a:t>
            </a:r>
          </a:p>
        </p:txBody>
      </p:sp>
      <p:pic>
        <p:nvPicPr>
          <p:cNvPr id="6" name="Google Shape;106;p18">
            <a:extLst>
              <a:ext uri="{FF2B5EF4-FFF2-40B4-BE49-F238E27FC236}">
                <a16:creationId xmlns:a16="http://schemas.microsoft.com/office/drawing/2014/main" id="{6B33AF7B-34B9-9313-368B-62C6C4B6BB3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1737" b="1746"/>
          <a:stretch/>
        </p:blipFill>
        <p:spPr>
          <a:xfrm>
            <a:off x="716805" y="1833572"/>
            <a:ext cx="3675523" cy="2348251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</p:spTree>
    <p:extLst>
      <p:ext uri="{BB962C8B-B14F-4D97-AF65-F5344CB8AC3E}">
        <p14:creationId xmlns:p14="http://schemas.microsoft.com/office/powerpoint/2010/main" val="173805857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8BBFAC-9A76-4EA6-893C-90A6BE991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b="1" i="0" noProof="0" dirty="0">
                <a:solidFill>
                  <a:schemeClr val="accent1"/>
                </a:solidFill>
                <a:effectLst/>
                <a:highlight>
                  <a:srgbClr val="FFFFFF"/>
                </a:highlight>
                <a:latin typeface="Barlow" pitchFamily="2" charset="77"/>
              </a:rPr>
              <a:t>Detecting BBH in the Presence of Galactic Noise with LISA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95BE6768-4623-3294-CA1C-0C8D0302991E}"/>
              </a:ext>
            </a:extLst>
          </p:cNvPr>
          <p:cNvSpPr txBox="1"/>
          <p:nvPr/>
        </p:nvSpPr>
        <p:spPr>
          <a:xfrm>
            <a:off x="395177" y="4811093"/>
            <a:ext cx="9310254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00" noProof="0" dirty="0">
                <a:solidFill>
                  <a:schemeClr val="bg1"/>
                </a:solidFill>
                <a:effectLst/>
              </a:rPr>
              <a:t>Badger  C., Martinovic K., Torres-Forn</a:t>
            </a:r>
            <a:r>
              <a:rPr lang="en-US" sz="1300" noProof="0" dirty="0">
                <a:solidFill>
                  <a:schemeClr val="bg1"/>
                </a:solidFill>
              </a:rPr>
              <a:t>é A., </a:t>
            </a:r>
            <a:r>
              <a:rPr lang="en-US" sz="1300" noProof="0" dirty="0" err="1">
                <a:solidFill>
                  <a:schemeClr val="bg1"/>
                </a:solidFill>
                <a:effectLst/>
              </a:rPr>
              <a:t>Sakellariadou</a:t>
            </a:r>
            <a:r>
              <a:rPr lang="en-US" sz="1300" noProof="0" dirty="0">
                <a:solidFill>
                  <a:schemeClr val="bg1"/>
                </a:solidFill>
                <a:effectLst/>
              </a:rPr>
              <a:t> M., and Font J.A. Physical  Review Letters 130, 091401 (2023)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CAFBA3C9-4783-B3FC-89F3-4630B1CCF92D}"/>
              </a:ext>
            </a:extLst>
          </p:cNvPr>
          <p:cNvSpPr txBox="1"/>
          <p:nvPr/>
        </p:nvSpPr>
        <p:spPr>
          <a:xfrm>
            <a:off x="395177" y="1059516"/>
            <a:ext cx="858256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noProof="0" dirty="0">
                <a:solidFill>
                  <a:srgbClr val="231F20"/>
                </a:solidFill>
                <a:effectLst/>
              </a:rPr>
              <a:t>Our method proves extremely successful for binaries with total</a:t>
            </a:r>
            <a:r>
              <a:rPr lang="en-US" sz="1600" noProof="0" dirty="0">
                <a:solidFill>
                  <a:srgbClr val="231F20"/>
                </a:solidFill>
              </a:rPr>
              <a:t> </a:t>
            </a:r>
            <a:r>
              <a:rPr lang="en-US" sz="1600" noProof="0" dirty="0">
                <a:solidFill>
                  <a:srgbClr val="231F20"/>
                </a:solidFill>
                <a:effectLst/>
              </a:rPr>
              <a:t>mass greater than ∼3 x 10</a:t>
            </a:r>
            <a:r>
              <a:rPr lang="en-US" sz="1600" baseline="30000" noProof="0" dirty="0">
                <a:solidFill>
                  <a:srgbClr val="231F20"/>
                </a:solidFill>
                <a:effectLst/>
              </a:rPr>
              <a:t>3</a:t>
            </a:r>
            <a:r>
              <a:rPr lang="en-US" sz="1600" noProof="0" dirty="0">
                <a:solidFill>
                  <a:srgbClr val="231F20"/>
                </a:solidFill>
                <a:effectLst/>
              </a:rPr>
              <a:t> M </a:t>
            </a:r>
            <a:r>
              <a:rPr lang="en-US" sz="1600" noProof="0" dirty="0">
                <a:solidFill>
                  <a:srgbClr val="FF0000"/>
                </a:solidFill>
                <a:effectLst/>
              </a:rPr>
              <a:t>up to redshift 3 </a:t>
            </a:r>
            <a:r>
              <a:rPr lang="en-US" sz="1600" noProof="0" dirty="0">
                <a:solidFill>
                  <a:srgbClr val="231F20"/>
                </a:solidFill>
                <a:effectLst/>
              </a:rPr>
              <a:t>in conservative scenarios, and up to </a:t>
            </a:r>
            <a:r>
              <a:rPr lang="en-US" sz="1600" noProof="0" dirty="0">
                <a:solidFill>
                  <a:schemeClr val="accent6"/>
                </a:solidFill>
                <a:effectLst/>
              </a:rPr>
              <a:t>redshift 7.5 </a:t>
            </a:r>
            <a:r>
              <a:rPr lang="en-US" sz="1600" noProof="0" dirty="0">
                <a:solidFill>
                  <a:srgbClr val="231F20"/>
                </a:solidFill>
                <a:effectLst/>
              </a:rPr>
              <a:t>in</a:t>
            </a:r>
            <a:r>
              <a:rPr lang="en-US" sz="1600" noProof="0" dirty="0">
                <a:solidFill>
                  <a:srgbClr val="231F20"/>
                </a:solidFill>
              </a:rPr>
              <a:t> </a:t>
            </a:r>
            <a:r>
              <a:rPr lang="en-US" sz="1600" noProof="0" dirty="0">
                <a:solidFill>
                  <a:srgbClr val="231F20"/>
                </a:solidFill>
                <a:effectLst/>
              </a:rPr>
              <a:t>optimistic scenarios.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F4C12998-B210-5F22-A689-ACBDECE38E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231" y="2301383"/>
            <a:ext cx="3033823" cy="2093338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0FE39A15-CC10-B6B7-0FF7-003DBE38A2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8054" y="2342891"/>
            <a:ext cx="2968365" cy="2010321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B43BEEC8-C2F7-83EA-AAF2-A46651C8FD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5927" y="2299445"/>
            <a:ext cx="2911818" cy="2095276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42E6DCCF-2796-D7C9-34C3-6246B82A61F4}"/>
              </a:ext>
            </a:extLst>
          </p:cNvPr>
          <p:cNvSpPr txBox="1"/>
          <p:nvPr/>
        </p:nvSpPr>
        <p:spPr>
          <a:xfrm>
            <a:off x="4271892" y="2043871"/>
            <a:ext cx="829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Strong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5D35375F-957A-FAEF-1A02-CFAEC2B0C57A}"/>
              </a:ext>
            </a:extLst>
          </p:cNvPr>
          <p:cNvSpPr txBox="1"/>
          <p:nvPr/>
        </p:nvSpPr>
        <p:spPr>
          <a:xfrm>
            <a:off x="7151061" y="2017635"/>
            <a:ext cx="741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Weak</a:t>
            </a:r>
          </a:p>
        </p:txBody>
      </p:sp>
    </p:spTree>
    <p:extLst>
      <p:ext uri="{BB962C8B-B14F-4D97-AF65-F5344CB8AC3E}">
        <p14:creationId xmlns:p14="http://schemas.microsoft.com/office/powerpoint/2010/main" val="1043227784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379ECA-C470-A93E-414C-330D9DD4F2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>
            <a:extLst>
              <a:ext uri="{FF2B5EF4-FFF2-40B4-BE49-F238E27FC236}">
                <a16:creationId xmlns:a16="http://schemas.microsoft.com/office/drawing/2014/main" id="{41677BD5-7AE0-8A72-EBF3-F070E6D6E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noProof="0" dirty="0">
                <a:solidFill>
                  <a:srgbClr val="0070C0"/>
                </a:solidFill>
                <a:latin typeface="Barlow" pitchFamily="2" charset="77"/>
              </a:rPr>
              <a:t>EMRI Dataset Characteristics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10D99A2-AD03-5CCC-654F-4499A022E966}"/>
              </a:ext>
            </a:extLst>
          </p:cNvPr>
          <p:cNvSpPr txBox="1"/>
          <p:nvPr/>
        </p:nvSpPr>
        <p:spPr>
          <a:xfrm>
            <a:off x="395177" y="1390025"/>
            <a:ext cx="4596809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noProof="0" dirty="0"/>
              <a:t>Modeled using AAK (Augmented Analytic Kludge) models with 14 parameters.</a:t>
            </a:r>
          </a:p>
          <a:p>
            <a:endParaRPr lang="en-US" sz="1400" noProof="0" dirty="0"/>
          </a:p>
          <a:p>
            <a:endParaRPr lang="en-US" sz="1400" noProof="0" dirty="0"/>
          </a:p>
          <a:p>
            <a:r>
              <a:rPr lang="en-US" sz="1400" b="1" noProof="0" dirty="0"/>
              <a:t>Dataset</a:t>
            </a:r>
            <a:r>
              <a:rPr lang="en-US" sz="1400" noProof="0" dirty="0"/>
              <a:t>: 2000 one-year waveforms with 5-second cadence (dt=5s).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400" noProof="0" dirty="0"/>
          </a:p>
          <a:p>
            <a:r>
              <a:rPr lang="en-US" sz="1400" noProof="0" dirty="0"/>
              <a:t>Black hole mass (MBH) between 10</a:t>
            </a:r>
            <a:r>
              <a:rPr lang="en-US" sz="1400" baseline="30000" noProof="0" dirty="0"/>
              <a:t>5.4</a:t>
            </a:r>
            <a:r>
              <a:rPr lang="en-US" sz="1400" noProof="0" dirty="0"/>
              <a:t> and 10</a:t>
            </a:r>
            <a:r>
              <a:rPr lang="en-US" sz="1400" baseline="30000" noProof="0" dirty="0"/>
              <a:t>7</a:t>
            </a:r>
            <a:r>
              <a:rPr lang="en-US" sz="1400" noProof="0" dirty="0"/>
              <a:t> M⊙.</a:t>
            </a:r>
          </a:p>
          <a:p>
            <a:endParaRPr lang="en-US" sz="1400" noProof="0" dirty="0"/>
          </a:p>
          <a:p>
            <a:r>
              <a:rPr lang="en-US" sz="1400" noProof="0" dirty="0"/>
              <a:t>Eccentricities ranging from 0 to 0.7.</a:t>
            </a:r>
          </a:p>
          <a:p>
            <a:endParaRPr lang="en-US" sz="1400" noProof="0" dirty="0"/>
          </a:p>
          <a:p>
            <a:r>
              <a:rPr lang="en-US" sz="1400" noProof="0" dirty="0"/>
              <a:t>Waveforms rescaled for different luminosity distances.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0442EF49-285E-BA8E-E4DD-866B01C676A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419" t="6867" r="6417" b="21579"/>
          <a:stretch>
            <a:fillRect/>
          </a:stretch>
        </p:blipFill>
        <p:spPr>
          <a:xfrm>
            <a:off x="4991986" y="1122218"/>
            <a:ext cx="3861069" cy="3089564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202A1481-D29F-DB2D-D864-3C71F8A9D3F0}"/>
              </a:ext>
            </a:extLst>
          </p:cNvPr>
          <p:cNvSpPr txBox="1"/>
          <p:nvPr/>
        </p:nvSpPr>
        <p:spPr>
          <a:xfrm>
            <a:off x="395177" y="4829596"/>
            <a:ext cx="9310254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sz="1300" dirty="0"/>
              <a:t>Badger  C., Font J.A., </a:t>
            </a:r>
            <a:r>
              <a:rPr lang="en-US" sz="1300" dirty="0" err="1"/>
              <a:t>Sakellariadou</a:t>
            </a:r>
            <a:r>
              <a:rPr lang="en-US" sz="1300" dirty="0"/>
              <a:t> M., and A. Torres-Forné </a:t>
            </a:r>
            <a:r>
              <a:rPr lang="es-ES" sz="1300" dirty="0" err="1"/>
              <a:t>Physical</a:t>
            </a:r>
            <a:r>
              <a:rPr lang="es-ES" sz="1300" dirty="0"/>
              <a:t> </a:t>
            </a:r>
            <a:r>
              <a:rPr lang="es-ES" sz="1300" dirty="0" err="1"/>
              <a:t>Review</a:t>
            </a:r>
            <a:r>
              <a:rPr lang="es-ES" sz="1300" dirty="0"/>
              <a:t> D, </a:t>
            </a:r>
            <a:r>
              <a:rPr lang="es-ES" sz="1300" dirty="0" err="1"/>
              <a:t>Volume</a:t>
            </a:r>
            <a:r>
              <a:rPr lang="es-ES" sz="1300" dirty="0"/>
              <a:t> 110, </a:t>
            </a:r>
            <a:r>
              <a:rPr lang="es-ES" sz="1300" dirty="0" err="1"/>
              <a:t>Issue</a:t>
            </a:r>
            <a:r>
              <a:rPr lang="es-ES" sz="1300" dirty="0"/>
              <a:t> 6,</a:t>
            </a:r>
            <a:r>
              <a:rPr lang="en-US" sz="1300" dirty="0"/>
              <a:t> (2025)</a:t>
            </a:r>
          </a:p>
        </p:txBody>
      </p:sp>
    </p:spTree>
    <p:extLst>
      <p:ext uri="{BB962C8B-B14F-4D97-AF65-F5344CB8AC3E}">
        <p14:creationId xmlns:p14="http://schemas.microsoft.com/office/powerpoint/2010/main" val="1478756748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9BEB5B-FE38-5C09-9C70-27DD92A41D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>
            <a:extLst>
              <a:ext uri="{FF2B5EF4-FFF2-40B4-BE49-F238E27FC236}">
                <a16:creationId xmlns:a16="http://schemas.microsoft.com/office/drawing/2014/main" id="{787730F1-5673-7234-86A9-CF1DFA2E7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noProof="0" dirty="0">
                <a:solidFill>
                  <a:srgbClr val="0070C0"/>
                </a:solidFill>
                <a:latin typeface="Barlow" pitchFamily="2" charset="77"/>
              </a:rPr>
              <a:t>Reconstruction Accuracy of EMRI Waveforms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FC472142-E3C9-FF22-252B-F1FA8154B226}"/>
              </a:ext>
            </a:extLst>
          </p:cNvPr>
          <p:cNvSpPr txBox="1"/>
          <p:nvPr/>
        </p:nvSpPr>
        <p:spPr>
          <a:xfrm>
            <a:off x="395177" y="977753"/>
            <a:ext cx="4572000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 noProof="0" dirty="0"/>
              <a:t>False Alarm Rate (FAR):</a:t>
            </a:r>
            <a:endParaRPr lang="en-US" sz="1100" noProof="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100" noProof="0" dirty="0"/>
              <a:t>Estimated using 2000 one-year LISA noise simulations.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100" noProof="0" dirty="0"/>
              <a:t>For EMRIs with BH masses ≈ 10⁵.⁴ M☉, eccentricity &lt; 0.3, and distance &lt; 0.03 </a:t>
            </a:r>
            <a:r>
              <a:rPr lang="en-US" sz="1100" noProof="0" dirty="0" err="1"/>
              <a:t>Gpc</a:t>
            </a:r>
            <a:r>
              <a:rPr lang="en-US" sz="1100" noProof="0" dirty="0"/>
              <a:t>, FAR &lt; 0.001 yr⁻¹.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100" noProof="0" dirty="0"/>
              <a:t>Systems with larger BH masses (∼10⁶ M☉) showed FAR &gt; 0.1 yr⁻¹ due to lower SNR.</a:t>
            </a:r>
          </a:p>
          <a:p>
            <a:r>
              <a:rPr lang="en-US" sz="1100" b="1" noProof="0" dirty="0"/>
              <a:t>SNR and Detection Confidence:</a:t>
            </a:r>
            <a:endParaRPr lang="en-US" sz="1100" noProof="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100" noProof="0" dirty="0"/>
              <a:t>EMRIs with high SNRs (e.g., lower-eccentricity and nearby systems) yield mismatches &lt; 0.1.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100" noProof="0" dirty="0"/>
              <a:t>Even high-eccentricity systems achieved good reconstructions due to strong waveform features.</a:t>
            </a:r>
          </a:p>
          <a:p>
            <a:r>
              <a:rPr lang="en-US" sz="1100" b="1" noProof="0" dirty="0"/>
              <a:t>Observation Time Impact:</a:t>
            </a:r>
            <a:endParaRPr lang="en-US" sz="1100" noProof="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100" noProof="0" dirty="0"/>
              <a:t>Longer observations increase accuracy and reduce FAR.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100" noProof="0" dirty="0"/>
              <a:t>Half-year of data yields FAR &lt; 0.002 yr⁻¹ with 95% confidence.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100" noProof="0" dirty="0"/>
              <a:t>One-year observation of nearby systems (&lt; 0.01 </a:t>
            </a:r>
            <a:r>
              <a:rPr lang="en-US" sz="1100" noProof="0" dirty="0" err="1"/>
              <a:t>Gpc</a:t>
            </a:r>
            <a:r>
              <a:rPr lang="en-US" sz="1100" noProof="0" dirty="0"/>
              <a:t>) achieves mismatches &lt; 0.25.</a:t>
            </a:r>
          </a:p>
          <a:p>
            <a:r>
              <a:rPr lang="en-US" sz="1100" b="1" noProof="0" dirty="0"/>
              <a:t>Short-Time Reconstruction:</a:t>
            </a:r>
            <a:endParaRPr lang="en-US" sz="1100" noProof="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100" noProof="0" dirty="0"/>
              <a:t>Accurate waveform reconstruction possible in short windows (~2.8 hours) within a full-year signal.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100" noProof="0" dirty="0"/>
              <a:t>Minimum mismatch of 0.06 achieved at peak signal amplitude.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562FFB9-71F8-5F66-A37B-55E7D18CDE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7177" y="1151944"/>
            <a:ext cx="4026638" cy="3013803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A6FE8781-9C39-D35C-BBC4-7D2B4A5C4C17}"/>
              </a:ext>
            </a:extLst>
          </p:cNvPr>
          <p:cNvSpPr txBox="1"/>
          <p:nvPr/>
        </p:nvSpPr>
        <p:spPr>
          <a:xfrm>
            <a:off x="395177" y="4829596"/>
            <a:ext cx="9310254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sz="1300" dirty="0"/>
              <a:t>Badger  C., Font J.A., </a:t>
            </a:r>
            <a:r>
              <a:rPr lang="en-US" sz="1300" dirty="0" err="1"/>
              <a:t>Sakellariadou</a:t>
            </a:r>
            <a:r>
              <a:rPr lang="en-US" sz="1300" dirty="0"/>
              <a:t> M., and A. Torres-Forné </a:t>
            </a:r>
            <a:r>
              <a:rPr lang="es-ES" sz="1300" dirty="0" err="1"/>
              <a:t>Physical</a:t>
            </a:r>
            <a:r>
              <a:rPr lang="es-ES" sz="1300" dirty="0"/>
              <a:t> </a:t>
            </a:r>
            <a:r>
              <a:rPr lang="es-ES" sz="1300" dirty="0" err="1"/>
              <a:t>Review</a:t>
            </a:r>
            <a:r>
              <a:rPr lang="es-ES" sz="1300" dirty="0"/>
              <a:t> D, </a:t>
            </a:r>
            <a:r>
              <a:rPr lang="es-ES" sz="1300" dirty="0" err="1"/>
              <a:t>Volume</a:t>
            </a:r>
            <a:r>
              <a:rPr lang="es-ES" sz="1300" dirty="0"/>
              <a:t> 110, </a:t>
            </a:r>
            <a:r>
              <a:rPr lang="es-ES" sz="1300" dirty="0" err="1"/>
              <a:t>Issue</a:t>
            </a:r>
            <a:r>
              <a:rPr lang="es-ES" sz="1300" dirty="0"/>
              <a:t> 6,</a:t>
            </a:r>
            <a:r>
              <a:rPr lang="en-US" sz="1300" dirty="0"/>
              <a:t> (2025)</a:t>
            </a:r>
          </a:p>
        </p:txBody>
      </p:sp>
    </p:spTree>
    <p:extLst>
      <p:ext uri="{BB962C8B-B14F-4D97-AF65-F5344CB8AC3E}">
        <p14:creationId xmlns:p14="http://schemas.microsoft.com/office/powerpoint/2010/main" val="2148873579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5DF26A-DC22-EF83-EBD3-14F01EB9B5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63D8999F-73DD-D154-29F4-1C130FDD73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176" y="237621"/>
            <a:ext cx="7764849" cy="366164"/>
          </a:xfrm>
        </p:spPr>
        <p:txBody>
          <a:bodyPr/>
          <a:lstStyle/>
          <a:p>
            <a:r>
              <a:rPr lang="en-US" sz="2800" b="1" noProof="0" dirty="0">
                <a:solidFill>
                  <a:schemeClr val="accent1"/>
                </a:solidFill>
                <a:latin typeface="Barlow" pitchFamily="2" charset="77"/>
              </a:rPr>
              <a:t>Conclusions</a:t>
            </a:r>
            <a:endParaRPr lang="en-US" sz="2000" b="1" noProof="0" dirty="0">
              <a:solidFill>
                <a:schemeClr val="accent1"/>
              </a:solidFill>
              <a:latin typeface="Barlow" pitchFamily="2" charset="77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50CE2F0-9E69-E665-8A0E-89DF59E497DC}"/>
              </a:ext>
            </a:extLst>
          </p:cNvPr>
          <p:cNvSpPr txBox="1"/>
          <p:nvPr/>
        </p:nvSpPr>
        <p:spPr>
          <a:xfrm>
            <a:off x="-132080" y="782409"/>
            <a:ext cx="9184640" cy="43704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28650" lvl="1" indent="-171450" algn="l" fontAlgn="auto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200" u="sng" noProof="0" dirty="0">
                <a:solidFill>
                  <a:schemeClr val="tx1">
                    <a:lumMod val="75000"/>
                    <a:lumOff val="25000"/>
                  </a:schemeClr>
                </a:solidFill>
                <a:sym typeface="+mn-ea"/>
              </a:rPr>
              <a:t>CCSN explosion mechanism inference</a:t>
            </a:r>
          </a:p>
          <a:p>
            <a:pPr marL="1085850" lvl="2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200" noProof="0" dirty="0">
                <a:sym typeface="+mn-ea"/>
              </a:rPr>
              <a:t>Able to tell apart </a:t>
            </a:r>
            <a:r>
              <a:rPr lang="en-US" sz="1200" i="1" noProof="0" dirty="0" err="1">
                <a:sym typeface="+mn-ea"/>
              </a:rPr>
              <a:t>magnetorotational</a:t>
            </a:r>
            <a:r>
              <a:rPr lang="en-US" sz="1200" noProof="0" dirty="0">
                <a:sym typeface="+mn-ea"/>
              </a:rPr>
              <a:t> mechanisms from </a:t>
            </a:r>
            <a:r>
              <a:rPr lang="en-US" sz="1200" i="1" noProof="0" dirty="0">
                <a:sym typeface="+mn-ea"/>
              </a:rPr>
              <a:t>neutrino-driven</a:t>
            </a:r>
            <a:r>
              <a:rPr lang="en-US" sz="1200" noProof="0" dirty="0">
                <a:sym typeface="+mn-ea"/>
              </a:rPr>
              <a:t> and </a:t>
            </a:r>
            <a:r>
              <a:rPr lang="en-US" sz="1200" i="1" noProof="0" dirty="0">
                <a:sym typeface="+mn-ea"/>
              </a:rPr>
              <a:t>no explosion</a:t>
            </a:r>
            <a:r>
              <a:rPr lang="en-US" sz="1200" noProof="0" dirty="0">
                <a:sym typeface="+mn-ea"/>
              </a:rPr>
              <a:t>.</a:t>
            </a:r>
          </a:p>
          <a:p>
            <a:pPr marL="1085850" lvl="2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200" noProof="0" dirty="0">
                <a:sym typeface="+mn-ea"/>
              </a:rPr>
              <a:t>Optimized for LIGO, but promising results for ET and NEMO.</a:t>
            </a:r>
          </a:p>
          <a:p>
            <a:pPr marL="628650" lvl="1" indent="-171450" algn="l" fontAlgn="auto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200" u="sng" noProof="0" dirty="0">
                <a:solidFill>
                  <a:schemeClr val="tx1">
                    <a:lumMod val="75000"/>
                    <a:lumOff val="25000"/>
                  </a:schemeClr>
                </a:solidFill>
                <a:sym typeface="+mn-ea"/>
              </a:rPr>
              <a:t>BNS </a:t>
            </a:r>
            <a:r>
              <a:rPr lang="en-US" sz="1200" u="sng" noProof="0" dirty="0" err="1">
                <a:solidFill>
                  <a:schemeClr val="tx1">
                    <a:lumMod val="75000"/>
                    <a:lumOff val="25000"/>
                  </a:schemeClr>
                </a:solidFill>
                <a:sym typeface="+mn-ea"/>
              </a:rPr>
              <a:t>postmerger</a:t>
            </a:r>
            <a:r>
              <a:rPr lang="en-US" sz="1200" u="sng" noProof="0" dirty="0">
                <a:solidFill>
                  <a:schemeClr val="tx1">
                    <a:lumMod val="75000"/>
                    <a:lumOff val="25000"/>
                  </a:schemeClr>
                </a:solidFill>
                <a:sym typeface="+mn-ea"/>
              </a:rPr>
              <a:t> EOS classification</a:t>
            </a:r>
          </a:p>
          <a:p>
            <a:pPr marL="1085850" lvl="2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200" noProof="0" dirty="0">
                <a:sym typeface="+mn-ea"/>
              </a:rPr>
              <a:t>Effective down to SNR 5 in both ET and NEMO.</a:t>
            </a:r>
          </a:p>
          <a:p>
            <a:pPr marL="1085850" lvl="2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200" noProof="0" dirty="0">
                <a:sym typeface="+mn-ea"/>
              </a:rPr>
              <a:t>Consistent association of unknown EOS with a broadly physically similar EOS of the training set.</a:t>
            </a:r>
          </a:p>
          <a:p>
            <a:pPr marL="628650" lvl="1" indent="-171450"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200" u="sng" noProof="0" dirty="0">
                <a:solidFill>
                  <a:schemeClr val="tx1">
                    <a:lumMod val="75000"/>
                    <a:lumOff val="25000"/>
                  </a:schemeClr>
                </a:solidFill>
                <a:sym typeface="+mn-ea"/>
              </a:rPr>
              <a:t>Glitch mitigation</a:t>
            </a:r>
          </a:p>
          <a:p>
            <a:pPr marL="1085850" lvl="2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200" noProof="0" dirty="0">
                <a:sym typeface="+mn-ea"/>
              </a:rPr>
              <a:t>Effective to remove glitches keeping the background unaltered.</a:t>
            </a:r>
          </a:p>
          <a:p>
            <a:pPr marL="1085850" lvl="2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200" noProof="0" dirty="0">
                <a:sym typeface="+mn-ea"/>
              </a:rPr>
              <a:t>Need to extend to all classes of glitches.</a:t>
            </a:r>
            <a:endParaRPr lang="en-US" sz="1200" u="sng" noProof="0" dirty="0">
              <a:solidFill>
                <a:schemeClr val="tx1">
                  <a:lumMod val="75000"/>
                  <a:lumOff val="25000"/>
                </a:schemeClr>
              </a:solidFill>
              <a:sym typeface="+mn-ea"/>
            </a:endParaRPr>
          </a:p>
          <a:p>
            <a:pPr marL="628650" lvl="1" indent="-171450"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200" u="sng" noProof="0" dirty="0">
                <a:solidFill>
                  <a:schemeClr val="tx1">
                    <a:lumMod val="75000"/>
                    <a:lumOff val="25000"/>
                  </a:schemeClr>
                </a:solidFill>
                <a:sym typeface="+mn-ea"/>
              </a:rPr>
              <a:t>Fast detection of BBH</a:t>
            </a:r>
          </a:p>
          <a:p>
            <a:pPr marL="1085850" lvl="2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200" noProof="0" dirty="0">
                <a:ea typeface="Georgia"/>
                <a:cs typeface="Georgia"/>
                <a:sym typeface="Georgia"/>
              </a:rPr>
              <a:t>In A+ sensitivity, most BBHs with SNR &gt; 12 can be detected with FAR &lt; 1/mo.</a:t>
            </a:r>
            <a:endParaRPr lang="en-US" sz="1200" noProof="0" dirty="0">
              <a:ea typeface="Georgia"/>
              <a:cs typeface="Georgia"/>
              <a:sym typeface="+mn-ea"/>
            </a:endParaRPr>
          </a:p>
          <a:p>
            <a:pPr marL="1085850" lvl="2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200" noProof="0" dirty="0">
                <a:sym typeface="Georgia"/>
              </a:rPr>
              <a:t>10</a:t>
            </a:r>
            <a:r>
              <a:rPr lang="en-US" sz="1200" baseline="30000" noProof="0" dirty="0">
                <a:sym typeface="Georgia"/>
              </a:rPr>
              <a:t>4</a:t>
            </a:r>
            <a:r>
              <a:rPr lang="en-US" sz="1200" noProof="0" dirty="0">
                <a:sym typeface="Georgia"/>
              </a:rPr>
              <a:t> yr </a:t>
            </a:r>
            <a:r>
              <a:rPr lang="en-US" sz="1200" baseline="30000" noProof="0" dirty="0">
                <a:sym typeface="Georgia"/>
              </a:rPr>
              <a:t>-1</a:t>
            </a:r>
            <a:r>
              <a:rPr lang="en-US" sz="1200" noProof="0" dirty="0">
                <a:sym typeface="Georgia"/>
              </a:rPr>
              <a:t> with FAR &lt;1/month, estimate 5000 events with FAR&lt;1/Myr</a:t>
            </a:r>
          </a:p>
          <a:p>
            <a:pPr marL="628650" lvl="1" indent="-171450"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200" u="sng" noProof="0" dirty="0">
                <a:solidFill>
                  <a:schemeClr val="tx1">
                    <a:lumMod val="75000"/>
                    <a:lumOff val="25000"/>
                  </a:schemeClr>
                </a:solidFill>
                <a:sym typeface="+mn-ea"/>
              </a:rPr>
              <a:t>Detection of BBH in LISA</a:t>
            </a:r>
          </a:p>
          <a:p>
            <a:pPr marL="1085850" lvl="2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200" noProof="0" dirty="0">
                <a:ea typeface="Georgia"/>
                <a:cs typeface="Georgia"/>
                <a:sym typeface="Georgia"/>
              </a:rPr>
              <a:t>In A+ sensitivity, most BBHs with SNR &gt; 12 can be detected with FAR &lt; 1/mo.</a:t>
            </a:r>
            <a:endParaRPr lang="en-US" sz="1200" noProof="0" dirty="0">
              <a:ea typeface="Georgia"/>
              <a:cs typeface="Georgia"/>
              <a:sym typeface="+mn-ea"/>
            </a:endParaRPr>
          </a:p>
          <a:p>
            <a:pPr marL="1085850" lvl="2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200" noProof="0" dirty="0">
                <a:sym typeface="Georgia"/>
              </a:rPr>
              <a:t>10</a:t>
            </a:r>
            <a:r>
              <a:rPr lang="en-US" sz="1200" baseline="30000" noProof="0" dirty="0">
                <a:sym typeface="Georgia"/>
              </a:rPr>
              <a:t>4</a:t>
            </a:r>
            <a:r>
              <a:rPr lang="en-US" sz="1200" noProof="0" dirty="0">
                <a:sym typeface="Georgia"/>
              </a:rPr>
              <a:t> yr </a:t>
            </a:r>
            <a:r>
              <a:rPr lang="en-US" sz="1200" baseline="30000" noProof="0" dirty="0">
                <a:sym typeface="Georgia"/>
              </a:rPr>
              <a:t>-1</a:t>
            </a:r>
            <a:r>
              <a:rPr lang="en-US" sz="1200" noProof="0" dirty="0">
                <a:sym typeface="Georgia"/>
              </a:rPr>
              <a:t> with FAR &lt;1/month, estimate 5000 events with FAR&lt;1/Myr</a:t>
            </a:r>
          </a:p>
          <a:p>
            <a:pPr marL="628650" lvl="1" indent="-171450"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200" u="sng" noProof="0" dirty="0">
                <a:solidFill>
                  <a:schemeClr val="tx1">
                    <a:lumMod val="75000"/>
                    <a:lumOff val="25000"/>
                  </a:schemeClr>
                </a:solidFill>
                <a:sym typeface="+mn-ea"/>
              </a:rPr>
              <a:t>Reconstruction and detection of EMRI</a:t>
            </a:r>
          </a:p>
          <a:p>
            <a:pPr marL="1085850" lvl="2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200" noProof="0" dirty="0"/>
              <a:t>EMRIs with masses around 10⁵.⁴ M☉, low eccentricity (&lt; 0.3), and distances &lt; 0.03 </a:t>
            </a:r>
            <a:r>
              <a:rPr lang="en-US" sz="1200" noProof="0" dirty="0" err="1"/>
              <a:t>Gpc</a:t>
            </a:r>
            <a:r>
              <a:rPr lang="en-US" sz="1200" noProof="0" dirty="0"/>
              <a:t> can be reliably detected with FAR &lt; 0.001 yr⁻¹.</a:t>
            </a:r>
            <a:endParaRPr lang="en-US" sz="1200" noProof="0" dirty="0">
              <a:solidFill>
                <a:schemeClr val="tx1">
                  <a:lumMod val="75000"/>
                  <a:lumOff val="25000"/>
                </a:schemeClr>
              </a:solidFill>
              <a:sym typeface="+mn-ea"/>
            </a:endParaRPr>
          </a:p>
          <a:p>
            <a:pPr lvl="1" algn="l" fontAlgn="auto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</a:pPr>
            <a:endParaRPr lang="ca-ES" altLang="en-US" sz="1200" dirty="0">
              <a:solidFill>
                <a:schemeClr val="tx1">
                  <a:lumMod val="75000"/>
                  <a:lumOff val="25000"/>
                </a:schemeClr>
              </a:solidFill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09053300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B0404C-5B7B-1D10-5FB2-FB62906302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Black Holes, Neutron Stars, and Gravitational Waves @ Black Sea">
            <a:extLst>
              <a:ext uri="{FF2B5EF4-FFF2-40B4-BE49-F238E27FC236}">
                <a16:creationId xmlns:a16="http://schemas.microsoft.com/office/drawing/2014/main" id="{814E73AD-7D31-5FB4-780C-B6727DAF35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59" y="86268"/>
            <a:ext cx="7345680" cy="469242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6EAEBC42-13BC-205E-8ADD-BAFE94D9F7EA}"/>
              </a:ext>
            </a:extLst>
          </p:cNvPr>
          <p:cNvSpPr txBox="1"/>
          <p:nvPr/>
        </p:nvSpPr>
        <p:spPr>
          <a:xfrm>
            <a:off x="2169159" y="2722880"/>
            <a:ext cx="4805680" cy="646331"/>
          </a:xfrm>
          <a:prstGeom prst="rect">
            <a:avLst/>
          </a:prstGeom>
          <a:solidFill>
            <a:schemeClr val="bg2">
              <a:lumMod val="90000"/>
              <a:alpha val="7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noProof="0" dirty="0"/>
              <a:t>Thank you for attention!</a:t>
            </a:r>
          </a:p>
        </p:txBody>
      </p:sp>
    </p:spTree>
    <p:extLst>
      <p:ext uri="{BB962C8B-B14F-4D97-AF65-F5344CB8AC3E}">
        <p14:creationId xmlns:p14="http://schemas.microsoft.com/office/powerpoint/2010/main" val="1940469586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FA3D93F6-CADD-BD15-CA12-BD99E3CC9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noProof="0" dirty="0">
                <a:solidFill>
                  <a:schemeClr val="accent1"/>
                </a:solidFill>
                <a:latin typeface="Barlow" pitchFamily="2" charset="77"/>
                <a:ea typeface="Georgia"/>
                <a:cs typeface="Georgia"/>
                <a:sym typeface="Georgia"/>
              </a:rPr>
              <a:t>Detecting BBHs in LVK</a:t>
            </a:r>
            <a:endParaRPr lang="en-US" b="1" noProof="0" dirty="0">
              <a:solidFill>
                <a:schemeClr val="accent1"/>
              </a:solidFill>
              <a:latin typeface="Barlow" pitchFamily="2" charset="77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9DB5A44-619E-AAC4-4237-C1F5DFC57C76}"/>
              </a:ext>
            </a:extLst>
          </p:cNvPr>
          <p:cNvSpPr txBox="1"/>
          <p:nvPr/>
        </p:nvSpPr>
        <p:spPr>
          <a:xfrm>
            <a:off x="395177" y="881065"/>
            <a:ext cx="445690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noProof="0" dirty="0">
                <a:ea typeface="Georgia"/>
                <a:cs typeface="Georgia"/>
                <a:sym typeface="Georgia"/>
              </a:rPr>
              <a:t>Over 90 Binary Black Hole (BBH) have been confidently detected in LVK using traditional matched-filter </a:t>
            </a:r>
            <a:r>
              <a:rPr lang="en-US" noProof="0" dirty="0">
                <a:ea typeface="Georgia"/>
                <a:cs typeface="Georgia"/>
                <a:sym typeface="Georgia"/>
              </a:rPr>
              <a:t>methods.</a:t>
            </a:r>
          </a:p>
        </p:txBody>
      </p:sp>
      <p:pic>
        <p:nvPicPr>
          <p:cNvPr id="7" name="Google Shape;64;p14">
            <a:extLst>
              <a:ext uri="{FF2B5EF4-FFF2-40B4-BE49-F238E27FC236}">
                <a16:creationId xmlns:a16="http://schemas.microsoft.com/office/drawing/2014/main" id="{6D48FC0A-11C3-9671-ACFA-499B05B14BF1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0829"/>
          <a:stretch/>
        </p:blipFill>
        <p:spPr>
          <a:xfrm>
            <a:off x="4942702" y="1066966"/>
            <a:ext cx="3898616" cy="270596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63;p14">
            <a:extLst>
              <a:ext uri="{FF2B5EF4-FFF2-40B4-BE49-F238E27FC236}">
                <a16:creationId xmlns:a16="http://schemas.microsoft.com/office/drawing/2014/main" id="{185B111A-F7C7-A0AA-CAA9-5AE796DC3D7E}"/>
              </a:ext>
            </a:extLst>
          </p:cNvPr>
          <p:cNvSpPr txBox="1"/>
          <p:nvPr/>
        </p:nvSpPr>
        <p:spPr>
          <a:xfrm>
            <a:off x="792827" y="3962236"/>
            <a:ext cx="6748500" cy="738633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en-US" sz="1800" noProof="0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We explore the prospects of signal reconstruction and classification using the dictionary learning approach.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C1E0669-DE37-665F-4B9E-D4D733399438}"/>
              </a:ext>
            </a:extLst>
          </p:cNvPr>
          <p:cNvSpPr txBox="1"/>
          <p:nvPr/>
        </p:nvSpPr>
        <p:spPr>
          <a:xfrm>
            <a:off x="395177" y="1767626"/>
            <a:ext cx="4572000" cy="22313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US" sz="1700" noProof="0" dirty="0">
                <a:ea typeface="Georgia"/>
                <a:cs typeface="Georgia"/>
                <a:sym typeface="Georgia"/>
              </a:rPr>
              <a:t>The number of detected events will increase significantly in the near future.</a:t>
            </a:r>
          </a:p>
          <a:p>
            <a:pPr>
              <a:spcBef>
                <a:spcPts val="1200"/>
              </a:spcBef>
            </a:pPr>
            <a:r>
              <a:rPr lang="en-US" sz="1700" noProof="0" dirty="0">
                <a:ea typeface="Georgia"/>
                <a:cs typeface="Georgia"/>
                <a:sym typeface="Georgia"/>
              </a:rPr>
              <a:t>New techniques to </a:t>
            </a:r>
            <a:r>
              <a:rPr lang="en-US" sz="1700" noProof="0" dirty="0">
                <a:solidFill>
                  <a:srgbClr val="FF0000"/>
                </a:solidFill>
                <a:ea typeface="Georgia"/>
                <a:cs typeface="Georgia"/>
                <a:sym typeface="Georgia"/>
              </a:rPr>
              <a:t>speed-up</a:t>
            </a:r>
            <a:r>
              <a:rPr lang="en-US" sz="1700" noProof="0" dirty="0">
                <a:ea typeface="Georgia"/>
                <a:cs typeface="Georgia"/>
                <a:sym typeface="Georgia"/>
              </a:rPr>
              <a:t> the detection and analysis are required.</a:t>
            </a:r>
          </a:p>
          <a:p>
            <a:pPr>
              <a:spcBef>
                <a:spcPts val="1200"/>
              </a:spcBef>
            </a:pPr>
            <a:r>
              <a:rPr lang="en-US" sz="1700" noProof="0" dirty="0">
                <a:solidFill>
                  <a:schemeClr val="accent6"/>
                </a:solidFill>
                <a:ea typeface="Georgia"/>
                <a:cs typeface="Georgia"/>
                <a:sym typeface="Georgia"/>
              </a:rPr>
              <a:t>Machine Learning </a:t>
            </a:r>
            <a:r>
              <a:rPr lang="en-US" sz="1700" noProof="0" dirty="0">
                <a:ea typeface="Georgia"/>
                <a:cs typeface="Georgia"/>
                <a:sym typeface="Georgia"/>
              </a:rPr>
              <a:t>methods are being explored to accelerate search times and improve result accuracy.</a:t>
            </a:r>
          </a:p>
        </p:txBody>
      </p:sp>
    </p:spTree>
    <p:extLst>
      <p:ext uri="{BB962C8B-B14F-4D97-AF65-F5344CB8AC3E}">
        <p14:creationId xmlns:p14="http://schemas.microsoft.com/office/powerpoint/2010/main" val="4084508442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094FB0BE-C458-F170-D764-8A646EC4F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noProof="0" dirty="0">
                <a:solidFill>
                  <a:schemeClr val="accent1"/>
                </a:solidFill>
                <a:latin typeface="Barlow" pitchFamily="2" charset="77"/>
                <a:ea typeface="Georgia"/>
                <a:cs typeface="Georgia"/>
                <a:sym typeface="Georgia"/>
              </a:rPr>
              <a:t>Methods - Dictionary Learning</a:t>
            </a:r>
            <a:endParaRPr lang="en-US" b="1" noProof="0" dirty="0">
              <a:solidFill>
                <a:schemeClr val="accent1"/>
              </a:solidFill>
              <a:latin typeface="Barlow" pitchFamily="2" charset="77"/>
            </a:endParaRPr>
          </a:p>
        </p:txBody>
      </p:sp>
      <p:pic>
        <p:nvPicPr>
          <p:cNvPr id="5" name="Picture 2" descr="Related image">
            <a:extLst>
              <a:ext uri="{FF2B5EF4-FFF2-40B4-BE49-F238E27FC236}">
                <a16:creationId xmlns:a16="http://schemas.microsoft.com/office/drawing/2014/main" id="{F1AB27DD-5DED-3DB8-1AB1-94F659F90D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837" y="1150463"/>
            <a:ext cx="8072325" cy="1877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7">
            <a:extLst>
              <a:ext uri="{FF2B5EF4-FFF2-40B4-BE49-F238E27FC236}">
                <a16:creationId xmlns:a16="http://schemas.microsoft.com/office/drawing/2014/main" id="{7BF9FC56-4594-23BC-51CD-3408AF86E544}"/>
              </a:ext>
            </a:extLst>
          </p:cNvPr>
          <p:cNvSpPr/>
          <p:nvPr/>
        </p:nvSpPr>
        <p:spPr>
          <a:xfrm>
            <a:off x="6759579" y="3028400"/>
            <a:ext cx="18485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noProof="0" dirty="0">
                <a:solidFill>
                  <a:srgbClr val="7D7D7D"/>
                </a:solidFill>
                <a:latin typeface="Roboto" panose="02000000000000000000" pitchFamily="2" charset="0"/>
                <a:hlinkClick r:id="rId3"/>
              </a:rPr>
              <a:t>CSIRO Research</a:t>
            </a:r>
            <a:endParaRPr lang="en-US" noProof="0" dirty="0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1E1A63F2-06C9-80A0-70AF-85CC8CE89FDA}"/>
              </a:ext>
            </a:extLst>
          </p:cNvPr>
          <p:cNvSpPr/>
          <p:nvPr/>
        </p:nvSpPr>
        <p:spPr>
          <a:xfrm>
            <a:off x="535837" y="3275973"/>
            <a:ext cx="3980577" cy="5632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70000"/>
              </a:lnSpc>
            </a:pPr>
            <a:r>
              <a:rPr lang="en-US" noProof="0" dirty="0"/>
              <a:t>Add the constraint to assure sparsity:</a:t>
            </a:r>
          </a:p>
        </p:txBody>
      </p:sp>
      <p:pic>
        <p:nvPicPr>
          <p:cNvPr id="14" name="Picture 8" descr="https://latex.artofproblemsolving.com/v/q/i/vqinfnuk.png?time=1548335800167">
            <a:extLst>
              <a:ext uri="{FF2B5EF4-FFF2-40B4-BE49-F238E27FC236}">
                <a16:creationId xmlns:a16="http://schemas.microsoft.com/office/drawing/2014/main" id="{138589CE-9C54-C3BB-702D-36763AE695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0814" y="3120058"/>
            <a:ext cx="1152525" cy="23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9" descr="pasted-image.pdf">
            <a:extLst>
              <a:ext uri="{FF2B5EF4-FFF2-40B4-BE49-F238E27FC236}">
                <a16:creationId xmlns:a16="http://schemas.microsoft.com/office/drawing/2014/main" id="{0DD76457-7BD2-5228-63D8-0EA828D703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4455" y="3993037"/>
            <a:ext cx="4043917" cy="501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9795207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898C05F-0C4D-B8E1-867A-20E505171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noProof="0" dirty="0">
                <a:solidFill>
                  <a:schemeClr val="accent1"/>
                </a:solidFill>
                <a:latin typeface="Barlow" pitchFamily="2" charset="77"/>
              </a:rPr>
              <a:t>Methods - Dictionary Learning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290CE4E-906E-86DC-7EC0-DF1CF2DB64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599"/>
          <a:stretch/>
        </p:blipFill>
        <p:spPr bwMode="auto">
          <a:xfrm>
            <a:off x="1361691" y="1044207"/>
            <a:ext cx="6992600" cy="2670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8AF18AAE-64E0-3639-3252-A159ADA7CC72}"/>
              </a:ext>
            </a:extLst>
          </p:cNvPr>
          <p:cNvSpPr/>
          <p:nvPr/>
        </p:nvSpPr>
        <p:spPr>
          <a:xfrm>
            <a:off x="1032486" y="1049328"/>
            <a:ext cx="2534479" cy="308113"/>
          </a:xfrm>
          <a:prstGeom prst="rect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noProof="0" dirty="0"/>
              <a:t>Noise-free templates</a:t>
            </a:r>
          </a:p>
        </p:txBody>
      </p:sp>
      <p:pic>
        <p:nvPicPr>
          <p:cNvPr id="4" name="Picture 5" descr="pasted-image.pdf">
            <a:extLst>
              <a:ext uri="{FF2B5EF4-FFF2-40B4-BE49-F238E27FC236}">
                <a16:creationId xmlns:a16="http://schemas.microsoft.com/office/drawing/2014/main" id="{57FEDB6D-6B4C-5EE6-3B3C-1BD2995FC8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698" y="4114414"/>
            <a:ext cx="1520054" cy="359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7E5BB856-DEA7-0056-758C-89159F09789C}"/>
              </a:ext>
            </a:extLst>
          </p:cNvPr>
          <p:cNvSpPr txBox="1"/>
          <p:nvPr/>
        </p:nvSpPr>
        <p:spPr>
          <a:xfrm>
            <a:off x="1539698" y="3714946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noProof="0" dirty="0"/>
              <a:t>signal patches: </a:t>
            </a:r>
            <a:endParaRPr lang="es-ES_tradnl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5E63110D-006D-C1B3-AF82-72E2B2ADB245}"/>
              </a:ext>
            </a:extLst>
          </p:cNvPr>
          <p:cNvSpPr txBox="1"/>
          <p:nvPr/>
        </p:nvSpPr>
        <p:spPr>
          <a:xfrm>
            <a:off x="4572000" y="3647587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noProof="0" dirty="0"/>
              <a:t>We use block-coordinate descend method.</a:t>
            </a:r>
          </a:p>
          <a:p>
            <a:pPr marL="755638" lvl="1" indent="-285750">
              <a:buSzPct val="75000"/>
            </a:pPr>
            <a:r>
              <a:rPr lang="en-US" noProof="0" dirty="0"/>
              <a:t>Solve      and each      iteratively. </a:t>
            </a:r>
          </a:p>
        </p:txBody>
      </p:sp>
      <p:pic>
        <p:nvPicPr>
          <p:cNvPr id="9" name="Picture 10" descr="pasted-image.pdf">
            <a:extLst>
              <a:ext uri="{FF2B5EF4-FFF2-40B4-BE49-F238E27FC236}">
                <a16:creationId xmlns:a16="http://schemas.microsoft.com/office/drawing/2014/main" id="{FC1999D6-99C0-E496-7887-7B6AD85B84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0047" y="4008821"/>
            <a:ext cx="180000" cy="165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" name="Picture 11" descr="pasted-image.pdf">
            <a:extLst>
              <a:ext uri="{FF2B5EF4-FFF2-40B4-BE49-F238E27FC236}">
                <a16:creationId xmlns:a16="http://schemas.microsoft.com/office/drawing/2014/main" id="{BAC1C2D4-A813-97D3-DA92-7133FF4200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9639" y="4053331"/>
            <a:ext cx="216000" cy="177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Imagen 13">
            <a:extLst>
              <a:ext uri="{FF2B5EF4-FFF2-40B4-BE49-F238E27FC236}">
                <a16:creationId xmlns:a16="http://schemas.microsoft.com/office/drawing/2014/main" id="{6DA7F848-3FDC-C486-E060-B6FAD0B944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9297" y="4221619"/>
            <a:ext cx="3344994" cy="519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871081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094FB0BE-C458-F170-D764-8A646EC4F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noProof="0" dirty="0">
                <a:solidFill>
                  <a:schemeClr val="accent1"/>
                </a:solidFill>
                <a:latin typeface="Barlow" pitchFamily="2" charset="77"/>
              </a:rPr>
              <a:t>Reconstruction process</a:t>
            </a:r>
          </a:p>
        </p:txBody>
      </p:sp>
      <p:sp>
        <p:nvSpPr>
          <p:cNvPr id="2" name="CuadroTexto 4">
            <a:extLst>
              <a:ext uri="{FF2B5EF4-FFF2-40B4-BE49-F238E27FC236}">
                <a16:creationId xmlns:a16="http://schemas.microsoft.com/office/drawing/2014/main" id="{98BA543B-89CB-18DA-8B9A-3D82DC2B87EA}"/>
              </a:ext>
            </a:extLst>
          </p:cNvPr>
          <p:cNvSpPr txBox="1"/>
          <p:nvPr/>
        </p:nvSpPr>
        <p:spPr>
          <a:xfrm>
            <a:off x="3927913" y="827068"/>
            <a:ext cx="1288173" cy="3693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noProof="0" dirty="0"/>
              <a:t>Noisy signal</a:t>
            </a:r>
          </a:p>
        </p:txBody>
      </p:sp>
      <p:sp>
        <p:nvSpPr>
          <p:cNvPr id="4" name="CuadroTexto 5">
            <a:extLst>
              <a:ext uri="{FF2B5EF4-FFF2-40B4-BE49-F238E27FC236}">
                <a16:creationId xmlns:a16="http://schemas.microsoft.com/office/drawing/2014/main" id="{AF17E2C9-0CCC-0E73-11DD-A532009A693E}"/>
              </a:ext>
            </a:extLst>
          </p:cNvPr>
          <p:cNvSpPr txBox="1"/>
          <p:nvPr/>
        </p:nvSpPr>
        <p:spPr>
          <a:xfrm>
            <a:off x="3743887" y="2746605"/>
            <a:ext cx="1656224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noProof="0" dirty="0"/>
              <a:t>Denoised signal</a:t>
            </a:r>
          </a:p>
        </p:txBody>
      </p:sp>
      <p:pic>
        <p:nvPicPr>
          <p:cNvPr id="5" name="denoisign1.mp4">
            <a:hlinkClick r:id="" action="ppaction://media"/>
            <a:extLst>
              <a:ext uri="{FF2B5EF4-FFF2-40B4-BE49-F238E27FC236}">
                <a16:creationId xmlns:a16="http://schemas.microsoft.com/office/drawing/2014/main" id="{37D1A944-A90E-920D-8606-45CDBCEA1068}"/>
              </a:ext>
            </a:extLst>
          </p:cNvPr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/>
          <a:srcRect l="14488" r="14392"/>
          <a:stretch/>
        </p:blipFill>
        <p:spPr>
          <a:xfrm>
            <a:off x="1029711" y="1297726"/>
            <a:ext cx="7084576" cy="1332000"/>
          </a:xfrm>
          <a:prstGeom prst="rect">
            <a:avLst/>
          </a:prstGeom>
        </p:spPr>
      </p:pic>
      <p:pic>
        <p:nvPicPr>
          <p:cNvPr id="6" name="denoisign2.mp4">
            <a:hlinkClick r:id="" action="ppaction://media"/>
            <a:extLst>
              <a:ext uri="{FF2B5EF4-FFF2-40B4-BE49-F238E27FC236}">
                <a16:creationId xmlns:a16="http://schemas.microsoft.com/office/drawing/2014/main" id="{C0F09E97-D56C-C8CB-54CB-C40741641353}"/>
              </a:ext>
            </a:extLst>
          </p:cNvPr>
          <p:cNvPicPr>
            <a:picLocks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7"/>
          <a:srcRect l="14488" r="14392"/>
          <a:stretch/>
        </p:blipFill>
        <p:spPr>
          <a:xfrm>
            <a:off x="943023" y="3232815"/>
            <a:ext cx="7257953" cy="13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4605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64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9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video>
              <p:cMediaNode vol="80000">
                <p:cTn id="20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AE3BFE-8C29-678A-AFE0-BC7215270A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noProof="0" dirty="0">
                <a:solidFill>
                  <a:schemeClr val="accent1"/>
                </a:solidFill>
                <a:latin typeface="Barlow" pitchFamily="2" charset="77"/>
              </a:rPr>
              <a:t>Applications of SDL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D6BCDE54-5A6C-E29C-4066-1848EDC7E0A2}"/>
              </a:ext>
            </a:extLst>
          </p:cNvPr>
          <p:cNvSpPr txBox="1"/>
          <p:nvPr/>
        </p:nvSpPr>
        <p:spPr>
          <a:xfrm>
            <a:off x="395177" y="941832"/>
            <a:ext cx="848905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400" noProof="0" dirty="0"/>
              <a:t>Denoising of GW signals from LIGO/Virgo.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400" noProof="0" dirty="0"/>
              <a:t>Rapid detection BBH mergers.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400" noProof="0" dirty="0"/>
              <a:t>Reconstruct and mitigate glitches from GW data.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400" noProof="0" dirty="0"/>
              <a:t>Classification tasks:</a:t>
            </a:r>
          </a:p>
          <a:p>
            <a:pPr marL="1200150" lvl="2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400" noProof="0" dirty="0"/>
              <a:t>CCSN explosion mechanism.</a:t>
            </a:r>
          </a:p>
          <a:p>
            <a:pPr marL="1200150" lvl="2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400" noProof="0" dirty="0"/>
              <a:t>BNS </a:t>
            </a:r>
            <a:r>
              <a:rPr lang="en-US" sz="2400" noProof="0" dirty="0" err="1"/>
              <a:t>postmerger</a:t>
            </a:r>
            <a:r>
              <a:rPr lang="en-US" sz="2400" noProof="0" dirty="0"/>
              <a:t> </a:t>
            </a:r>
            <a:r>
              <a:rPr lang="en-US" sz="2400" noProof="0" dirty="0" err="1"/>
              <a:t>EoS</a:t>
            </a:r>
            <a:r>
              <a:rPr lang="en-US" sz="2400" noProof="0" dirty="0"/>
              <a:t> classification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400" noProof="0" dirty="0"/>
              <a:t>Application to LISA target sources:</a:t>
            </a:r>
          </a:p>
          <a:p>
            <a:pPr marL="742950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400" noProof="0" dirty="0"/>
              <a:t>BBH in the presence of galactic noise.</a:t>
            </a:r>
          </a:p>
          <a:p>
            <a:pPr marL="742950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400" noProof="0" dirty="0">
                <a:highlight>
                  <a:srgbClr val="FFFFFF"/>
                </a:highlight>
              </a:rPr>
              <a:t>E</a:t>
            </a:r>
            <a:r>
              <a:rPr lang="en-US" sz="2400" b="0" i="0" noProof="0" dirty="0">
                <a:effectLst/>
                <a:highlight>
                  <a:srgbClr val="FFFFFF"/>
                </a:highlight>
              </a:rPr>
              <a:t>xtreme-mass-ratio </a:t>
            </a:r>
            <a:r>
              <a:rPr lang="en-US" sz="2400" b="0" i="0" noProof="0" dirty="0" err="1">
                <a:effectLst/>
                <a:highlight>
                  <a:srgbClr val="FFFFFF"/>
                </a:highlight>
              </a:rPr>
              <a:t>inspirals</a:t>
            </a:r>
            <a:r>
              <a:rPr lang="en-US" sz="2400" b="0" i="0" noProof="0" dirty="0">
                <a:effectLst/>
                <a:highlight>
                  <a:srgbClr val="FFFFFF"/>
                </a:highlight>
              </a:rPr>
              <a:t>.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400" b="0" i="0" noProof="0" dirty="0">
              <a:effectLst/>
              <a:highlight>
                <a:srgbClr val="FFFFFF"/>
              </a:highligh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b="0" i="0" noProof="0" dirty="0">
              <a:effectLst/>
              <a:highlight>
                <a:srgbClr val="FFFFFF"/>
              </a:highligh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0" i="0" noProof="0" dirty="0">
              <a:effectLst/>
              <a:highlight>
                <a:srgbClr val="FFFFFF"/>
              </a:highligh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0" i="0" noProof="0" dirty="0">
              <a:effectLst/>
              <a:highlight>
                <a:srgbClr val="FFFFFF"/>
              </a:highligh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noProof="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64598698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AE3BFE-8C29-678A-AFE0-BC7215270A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noProof="0" dirty="0">
                <a:solidFill>
                  <a:schemeClr val="accent1"/>
                </a:solidFill>
                <a:latin typeface="Barlow" pitchFamily="2" charset="77"/>
              </a:rPr>
              <a:t>Reconstruction of GW in LIGO/Virgo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5089616-545B-D1B1-AE27-B168B48C25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41" y="1242573"/>
            <a:ext cx="3758013" cy="2740616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52C150EC-7C8B-31F8-8011-1EC8285E2C59}"/>
              </a:ext>
            </a:extLst>
          </p:cNvPr>
          <p:cNvSpPr txBox="1"/>
          <p:nvPr/>
        </p:nvSpPr>
        <p:spPr>
          <a:xfrm>
            <a:off x="1753303" y="596242"/>
            <a:ext cx="130729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br>
              <a:rPr lang="en-US" noProof="0" dirty="0"/>
            </a:br>
            <a:r>
              <a:rPr lang="en-US" sz="1800" noProof="0" dirty="0"/>
              <a:t>GW150914</a:t>
            </a:r>
          </a:p>
        </p:txBody>
      </p:sp>
      <p:pic>
        <p:nvPicPr>
          <p:cNvPr id="7" name="Picture 4" descr="burst10fig.pdf">
            <a:extLst>
              <a:ext uri="{FF2B5EF4-FFF2-40B4-BE49-F238E27FC236}">
                <a16:creationId xmlns:a16="http://schemas.microsoft.com/office/drawing/2014/main" id="{CB1942BE-8443-84F9-D3D1-81EA10E89B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6733" y="1184266"/>
            <a:ext cx="3639326" cy="2731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Rectangle 9">
            <a:extLst>
              <a:ext uri="{FF2B5EF4-FFF2-40B4-BE49-F238E27FC236}">
                <a16:creationId xmlns:a16="http://schemas.microsoft.com/office/drawing/2014/main" id="{6BFC20FD-5873-EAF7-3765-0FF7BC3CA168}"/>
              </a:ext>
            </a:extLst>
          </p:cNvPr>
          <p:cNvSpPr>
            <a:spLocks/>
          </p:cNvSpPr>
          <p:nvPr/>
        </p:nvSpPr>
        <p:spPr bwMode="auto">
          <a:xfrm>
            <a:off x="527941" y="4837593"/>
            <a:ext cx="5511702" cy="287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317500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1pPr>
            <a:lvl2pPr defTabSz="317500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2pPr>
            <a:lvl3pPr defTabSz="317500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3pPr>
            <a:lvl4pPr defTabSz="317500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4pPr>
            <a:lvl5pPr defTabSz="317500"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5pPr>
            <a:lvl6pPr marL="457200" defTabSz="31750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6pPr>
            <a:lvl7pPr marL="914400" defTabSz="31750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7pPr>
            <a:lvl8pPr marL="1371600" defTabSz="31750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8pPr>
            <a:lvl9pPr marL="1828800" defTabSz="31750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r>
              <a:rPr lang="en-US" noProof="0" dirty="0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  <a:sym typeface="Verdana" panose="020B0604030504040204" pitchFamily="34" charset="0"/>
              </a:rPr>
              <a:t>Torres-Forné A, Marquina A., Font J.A. and Ibañez  J.M. </a:t>
            </a:r>
            <a:r>
              <a:rPr lang="en-US" b="0" i="0" noProof="0" dirty="0">
                <a:solidFill>
                  <a:schemeClr val="bg1"/>
                </a:solidFill>
                <a:effectLst/>
                <a:latin typeface="+mj-lt"/>
              </a:rPr>
              <a:t>Physical Review D, 94, 1 ,</a:t>
            </a:r>
            <a:r>
              <a:rPr lang="en-US" noProof="0" dirty="0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  <a:sym typeface="Verdana" panose="020B0604030504040204" pitchFamily="34" charset="0"/>
              </a:rPr>
              <a:t>(2017) 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77EC5A12-E94D-64A8-458E-1C929BDFC8CF}"/>
              </a:ext>
            </a:extLst>
          </p:cNvPr>
          <p:cNvSpPr txBox="1"/>
          <p:nvPr/>
        </p:nvSpPr>
        <p:spPr>
          <a:xfrm>
            <a:off x="6083408" y="546684"/>
            <a:ext cx="1880795" cy="646331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br>
              <a:rPr lang="en-US" noProof="0" dirty="0"/>
            </a:br>
            <a:r>
              <a:rPr lang="en-US" sz="1800" noProof="0" dirty="0"/>
              <a:t>CCSN</a:t>
            </a:r>
          </a:p>
        </p:txBody>
      </p:sp>
    </p:spTree>
    <p:extLst>
      <p:ext uri="{BB962C8B-B14F-4D97-AF65-F5344CB8AC3E}">
        <p14:creationId xmlns:p14="http://schemas.microsoft.com/office/powerpoint/2010/main" val="1890099982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46CD75-51EB-52B5-341A-242585012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noProof="0" dirty="0">
                <a:solidFill>
                  <a:schemeClr val="accent1"/>
                </a:solidFill>
                <a:latin typeface="Barlow" pitchFamily="2" charset="77"/>
              </a:rPr>
              <a:t>CCSN mechanism extraction – Gaussian noise 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08B549B-8455-CCEE-99CB-3326C33781A9}"/>
              </a:ext>
            </a:extLst>
          </p:cNvPr>
          <p:cNvSpPr txBox="1"/>
          <p:nvPr/>
        </p:nvSpPr>
        <p:spPr>
          <a:xfrm>
            <a:off x="395177" y="955923"/>
            <a:ext cx="4572000" cy="18697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200" noProof="0" dirty="0"/>
              <a:t>We try to reproduce the analysis done in Logue* + 2012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200" noProof="0" dirty="0"/>
              <a:t>The idea is to determine the main mechanism of emission of GW.</a:t>
            </a:r>
          </a:p>
          <a:p>
            <a:pPr marL="742950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50" noProof="0" dirty="0" err="1"/>
              <a:t>Magnetorotational</a:t>
            </a:r>
            <a:r>
              <a:rPr lang="en-US" sz="1050" noProof="0" dirty="0"/>
              <a:t> mechanism.</a:t>
            </a:r>
          </a:p>
          <a:p>
            <a:pPr marL="742950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50" noProof="0" dirty="0"/>
              <a:t>Neutrino mechanism.</a:t>
            </a:r>
          </a:p>
          <a:p>
            <a:pPr marL="742950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50" noProof="0" dirty="0"/>
              <a:t>Glitch model (non physic).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200" noProof="0" dirty="0"/>
              <a:t>We use signal from three CCSN catalogs embedded in Gaussian noise.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200" noProof="0" dirty="0"/>
              <a:t>Use non-trained dictionaries to determine to which dictionary belongs a random signal.</a:t>
            </a:r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5144375B-B6BC-9825-93E3-095E18DBAE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856" y="3312000"/>
            <a:ext cx="2102700" cy="1440000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468AD7E8-1A8D-B8C6-B448-F8892285C3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5517" y="3312000"/>
            <a:ext cx="2046592" cy="1440000"/>
          </a:xfrm>
          <a:prstGeom prst="rect">
            <a:avLst/>
          </a:prstGeom>
        </p:spPr>
      </p:pic>
      <p:sp>
        <p:nvSpPr>
          <p:cNvPr id="7" name="TextBox 7">
            <a:extLst>
              <a:ext uri="{FF2B5EF4-FFF2-40B4-BE49-F238E27FC236}">
                <a16:creationId xmlns:a16="http://schemas.microsoft.com/office/drawing/2014/main" id="{45721B48-6474-548C-9709-9C5CB667185D}"/>
              </a:ext>
            </a:extLst>
          </p:cNvPr>
          <p:cNvSpPr txBox="1"/>
          <p:nvPr/>
        </p:nvSpPr>
        <p:spPr>
          <a:xfrm>
            <a:off x="405534" y="3024000"/>
            <a:ext cx="1576927" cy="276999"/>
          </a:xfrm>
          <a:prstGeom prst="rect">
            <a:avLst/>
          </a:prstGeom>
          <a:solidFill>
            <a:schemeClr val="accent1">
              <a:lumMod val="7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noProof="0" dirty="0" err="1"/>
              <a:t>Magnetorotational</a:t>
            </a:r>
            <a:endParaRPr lang="en-US" sz="1200" noProof="0" dirty="0"/>
          </a:p>
        </p:txBody>
      </p:sp>
      <p:sp>
        <p:nvSpPr>
          <p:cNvPr id="8" name="TextBox 8">
            <a:extLst>
              <a:ext uri="{FF2B5EF4-FFF2-40B4-BE49-F238E27FC236}">
                <a16:creationId xmlns:a16="http://schemas.microsoft.com/office/drawing/2014/main" id="{CC4C7841-051C-54A1-58AE-88B89010CA06}"/>
              </a:ext>
            </a:extLst>
          </p:cNvPr>
          <p:cNvSpPr txBox="1"/>
          <p:nvPr/>
        </p:nvSpPr>
        <p:spPr>
          <a:xfrm>
            <a:off x="2723991" y="3024000"/>
            <a:ext cx="839580" cy="276999"/>
          </a:xfrm>
          <a:prstGeom prst="rect">
            <a:avLst/>
          </a:prstGeom>
          <a:solidFill>
            <a:schemeClr val="accent2">
              <a:lumMod val="7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noProof="0" dirty="0"/>
              <a:t>Neutrino</a:t>
            </a:r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4D767171-B4A0-3FE5-939B-D625838F3E7B}"/>
              </a:ext>
            </a:extLst>
          </p:cNvPr>
          <p:cNvSpPr txBox="1"/>
          <p:nvPr/>
        </p:nvSpPr>
        <p:spPr>
          <a:xfrm>
            <a:off x="5443739" y="2984006"/>
            <a:ext cx="588510" cy="283606"/>
          </a:xfrm>
          <a:prstGeom prst="rect">
            <a:avLst/>
          </a:prstGeom>
          <a:solidFill>
            <a:schemeClr val="accent6">
              <a:lumMod val="7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noProof="0" dirty="0"/>
              <a:t>Glitch</a:t>
            </a:r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7A8A9291-93EA-9583-6256-5BE8AA6F3EE3}"/>
              </a:ext>
            </a:extLst>
          </p:cNvPr>
          <p:cNvSpPr txBox="1"/>
          <p:nvPr/>
        </p:nvSpPr>
        <p:spPr>
          <a:xfrm>
            <a:off x="2416737" y="4289157"/>
            <a:ext cx="11272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noProof="0" dirty="0"/>
              <a:t>Murphy + 2009</a:t>
            </a: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26DA6FD4-6EA7-4307-9814-24AED3628036}"/>
              </a:ext>
            </a:extLst>
          </p:cNvPr>
          <p:cNvSpPr txBox="1"/>
          <p:nvPr/>
        </p:nvSpPr>
        <p:spPr>
          <a:xfrm>
            <a:off x="588892" y="4248000"/>
            <a:ext cx="14895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noProof="0" dirty="0" err="1"/>
              <a:t>Dimmelmaier</a:t>
            </a:r>
            <a:r>
              <a:rPr lang="en-US" sz="1100" noProof="0" dirty="0"/>
              <a:t> + 2008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4EBFCA8D-D9B1-F078-8494-D9DA1AA4E28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0801"/>
          <a:stretch/>
        </p:blipFill>
        <p:spPr>
          <a:xfrm>
            <a:off x="4340258" y="3312000"/>
            <a:ext cx="2795472" cy="1440750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F13B4678-EE10-F1B0-8294-3BFAA0FA45AE}"/>
              </a:ext>
            </a:extLst>
          </p:cNvPr>
          <p:cNvSpPr/>
          <p:nvPr/>
        </p:nvSpPr>
        <p:spPr>
          <a:xfrm>
            <a:off x="588892" y="4766376"/>
            <a:ext cx="843702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u="sng" noProof="0" dirty="0">
                <a:solidFill>
                  <a:schemeClr val="bg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Saiz-Pérez, A </a:t>
            </a:r>
            <a:r>
              <a:rPr lang="en-US" sz="1400" u="sng" noProof="0" dirty="0">
                <a:solidFill>
                  <a:schemeClr val="bg1"/>
                </a:solidFill>
              </a:rPr>
              <a:t>; Torres-Forné, A; </a:t>
            </a:r>
            <a:r>
              <a:rPr lang="en-US" sz="1400" u="sng" noProof="0" dirty="0">
                <a:solidFill>
                  <a:schemeClr val="bg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Font, José A</a:t>
            </a:r>
            <a:r>
              <a:rPr lang="en-US" sz="1400" u="sng" noProof="0" dirty="0">
                <a:solidFill>
                  <a:schemeClr val="bg1"/>
                </a:solidFill>
              </a:rPr>
              <a:t>  </a:t>
            </a:r>
            <a:r>
              <a:rPr lang="en-US" sz="1400" b="0" i="0" noProof="0" dirty="0">
                <a:solidFill>
                  <a:schemeClr val="bg1"/>
                </a:solidFill>
                <a:effectLst/>
              </a:rPr>
              <a:t>MNRAS, Volume 512, Issue 3 (2022). </a:t>
            </a:r>
            <a:endParaRPr lang="en-US" sz="1400" u="sng" noProof="0" dirty="0">
              <a:solidFill>
                <a:schemeClr val="bg1"/>
              </a:solidFill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1E2A15F-C09B-D557-DD59-06991E8AEA95}"/>
              </a:ext>
            </a:extLst>
          </p:cNvPr>
          <p:cNvSpPr/>
          <p:nvPr/>
        </p:nvSpPr>
        <p:spPr>
          <a:xfrm>
            <a:off x="588892" y="711915"/>
            <a:ext cx="7844465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noProof="0" dirty="0">
                <a:latin typeface="Arial" panose="020B0604020202020204" pitchFamily="34" charset="0"/>
              </a:rPr>
              <a:t>* Logue J., Ott C. D., Heng I. S., Kalmus P., Scargill J. H. C., 2012, Phys. Rev. D, 86, 044023</a:t>
            </a:r>
            <a:br>
              <a:rPr lang="en-US" sz="1050" noProof="0" dirty="0"/>
            </a:br>
            <a:endParaRPr lang="en-US" sz="1050" noProof="0" dirty="0"/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31DB140B-DCBA-8A2C-1A96-B5A2E57E969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82643" y="982100"/>
            <a:ext cx="3466180" cy="368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4710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2013 - Tema de 2022">
  <a:themeElements>
    <a:clrScheme name="Office 2013 - Tema de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Tema de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Tema de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 2013 - Tema de 202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5358</TotalTime>
  <Words>1643</Words>
  <Application>Microsoft Macintosh PowerPoint</Application>
  <PresentationFormat>Presentación en pantalla (16:9)</PresentationFormat>
  <Paragraphs>181</Paragraphs>
  <Slides>27</Slides>
  <Notes>7</Notes>
  <HiddenSlides>0</HiddenSlides>
  <MMClips>2</MMClips>
  <ScaleCrop>false</ScaleCrop>
  <HeadingPairs>
    <vt:vector size="6" baseType="variant">
      <vt:variant>
        <vt:lpstr>Fuentes usadas</vt:lpstr>
      </vt:variant>
      <vt:variant>
        <vt:i4>11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39" baseType="lpstr">
      <vt:lpstr>Lora</vt:lpstr>
      <vt:lpstr>Calibri Light</vt:lpstr>
      <vt:lpstr>Arial</vt:lpstr>
      <vt:lpstr>Roboto</vt:lpstr>
      <vt:lpstr>Liberation Sans</vt:lpstr>
      <vt:lpstr>Georgia</vt:lpstr>
      <vt:lpstr>Helvetica Neue</vt:lpstr>
      <vt:lpstr>AR PL KaitiM Big5</vt:lpstr>
      <vt:lpstr>Calibri</vt:lpstr>
      <vt:lpstr>Barlow</vt:lpstr>
      <vt:lpstr>Courier New</vt:lpstr>
      <vt:lpstr>Office 2013 - Tema de 2022</vt:lpstr>
      <vt:lpstr>Sparse-dictionary learning for GW reconstruction: applications</vt:lpstr>
      <vt:lpstr>Outline</vt:lpstr>
      <vt:lpstr>Detecting BBHs in LVK</vt:lpstr>
      <vt:lpstr>Methods - Dictionary Learning</vt:lpstr>
      <vt:lpstr>Methods - Dictionary Learning </vt:lpstr>
      <vt:lpstr>Reconstruction process</vt:lpstr>
      <vt:lpstr>Applications of SDL </vt:lpstr>
      <vt:lpstr>Reconstruction of GW in LIGO/Virgo</vt:lpstr>
      <vt:lpstr>CCSN mechanism extraction – Gaussian noise  </vt:lpstr>
      <vt:lpstr>CCSN mechanism extraction – real noise</vt:lpstr>
      <vt:lpstr>CCSN mechanism extraction – real noise</vt:lpstr>
      <vt:lpstr>GWs from Binary Neutron Star mergers</vt:lpstr>
      <vt:lpstr>BNS postmerger classification</vt:lpstr>
      <vt:lpstr>Glitches in LVK data</vt:lpstr>
      <vt:lpstr>Glitch mitigation</vt:lpstr>
      <vt:lpstr>Blip denoising</vt:lpstr>
      <vt:lpstr>Blip denoising</vt:lpstr>
      <vt:lpstr>GW170817 – Livingston data</vt:lpstr>
      <vt:lpstr>GW170817 – Livingston data</vt:lpstr>
      <vt:lpstr>Towards a SDL pipeline for BBH detection</vt:lpstr>
      <vt:lpstr>Towards a SDL pipeline for BBH detection</vt:lpstr>
      <vt:lpstr>Detecting BBH in the Presence of Galactic Noise with LISA</vt:lpstr>
      <vt:lpstr>Detecting BBH in the Presence of Galactic Noise with LISA</vt:lpstr>
      <vt:lpstr>EMRI Dataset Characteristics</vt:lpstr>
      <vt:lpstr>Reconstruction Accuracy of EMRI Waveforms</vt:lpstr>
      <vt:lpstr>Conclusions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Alejandro Torres Forne</cp:lastModifiedBy>
  <cp:revision>1</cp:revision>
  <dcterms:modified xsi:type="dcterms:W3CDTF">2025-06-17T07:09:52Z</dcterms:modified>
</cp:coreProperties>
</file>