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60" r:id="rId2"/>
    <p:sldMasterId id="2147483662" r:id="rId3"/>
    <p:sldMasterId id="2147483648" r:id="rId4"/>
  </p:sldMasterIdLst>
  <p:notesMasterIdLst>
    <p:notesMasterId r:id="rId54"/>
  </p:notesMasterIdLst>
  <p:sldIdLst>
    <p:sldId id="325" r:id="rId5"/>
    <p:sldId id="346" r:id="rId6"/>
    <p:sldId id="347" r:id="rId7"/>
    <p:sldId id="284" r:id="rId8"/>
    <p:sldId id="380" r:id="rId9"/>
    <p:sldId id="367" r:id="rId10"/>
    <p:sldId id="352" r:id="rId11"/>
    <p:sldId id="326" r:id="rId12"/>
    <p:sldId id="361" r:id="rId13"/>
    <p:sldId id="327" r:id="rId14"/>
    <p:sldId id="348" r:id="rId15"/>
    <p:sldId id="369" r:id="rId16"/>
    <p:sldId id="357" r:id="rId17"/>
    <p:sldId id="368" r:id="rId18"/>
    <p:sldId id="358" r:id="rId19"/>
    <p:sldId id="355" r:id="rId20"/>
    <p:sldId id="366" r:id="rId21"/>
    <p:sldId id="370" r:id="rId22"/>
    <p:sldId id="349" r:id="rId23"/>
    <p:sldId id="312" r:id="rId24"/>
    <p:sldId id="313" r:id="rId25"/>
    <p:sldId id="359" r:id="rId26"/>
    <p:sldId id="371" r:id="rId27"/>
    <p:sldId id="332" r:id="rId28"/>
    <p:sldId id="382" r:id="rId29"/>
    <p:sldId id="317" r:id="rId30"/>
    <p:sldId id="372" r:id="rId31"/>
    <p:sldId id="373" r:id="rId32"/>
    <p:sldId id="374" r:id="rId33"/>
    <p:sldId id="333" r:id="rId34"/>
    <p:sldId id="334" r:id="rId35"/>
    <p:sldId id="383" r:id="rId36"/>
    <p:sldId id="384" r:id="rId37"/>
    <p:sldId id="385" r:id="rId38"/>
    <p:sldId id="381" r:id="rId39"/>
    <p:sldId id="363" r:id="rId40"/>
    <p:sldId id="364" r:id="rId41"/>
    <p:sldId id="376" r:id="rId42"/>
    <p:sldId id="343" r:id="rId43"/>
    <p:sldId id="365" r:id="rId44"/>
    <p:sldId id="350" r:id="rId45"/>
    <p:sldId id="351" r:id="rId46"/>
    <p:sldId id="335" r:id="rId47"/>
    <p:sldId id="337" r:id="rId48"/>
    <p:sldId id="338" r:id="rId49"/>
    <p:sldId id="375" r:id="rId50"/>
    <p:sldId id="339" r:id="rId51"/>
    <p:sldId id="340" r:id="rId52"/>
    <p:sldId id="341" r:id="rId5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F821FB-626F-4931-863D-A39E48350CBB}" v="67" dt="2025-07-17T04:30:51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41" autoAdjust="0"/>
  </p:normalViewPr>
  <p:slideViewPr>
    <p:cSldViewPr snapToGrid="0">
      <p:cViewPr varScale="1">
        <p:scale>
          <a:sx n="66" d="100"/>
          <a:sy n="66" d="100"/>
        </p:scale>
        <p:origin x="679" y="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Vanegas Forero" userId="302928b5-ba69-4c2b-ac4d-848ef13114d6" providerId="ADAL" clId="{23BF3C2D-74A6-4C81-9801-1A643D0C855D}"/>
    <pc:docChg chg="undo redo custSel addSld delSld modSld sldOrd">
      <pc:chgData name="David Vanegas Forero" userId="302928b5-ba69-4c2b-ac4d-848ef13114d6" providerId="ADAL" clId="{23BF3C2D-74A6-4C81-9801-1A643D0C855D}" dt="2025-07-16T00:33:15.791" v="969" actId="47"/>
      <pc:docMkLst>
        <pc:docMk/>
      </pc:docMkLst>
      <pc:sldChg chg="del">
        <pc:chgData name="David Vanegas Forero" userId="302928b5-ba69-4c2b-ac4d-848ef13114d6" providerId="ADAL" clId="{23BF3C2D-74A6-4C81-9801-1A643D0C855D}" dt="2025-07-15T17:55:21.206" v="122" actId="47"/>
        <pc:sldMkLst>
          <pc:docMk/>
          <pc:sldMk cId="1748469039" sldId="307"/>
        </pc:sldMkLst>
      </pc:sldChg>
      <pc:sldChg chg="addSp modSp mod">
        <pc:chgData name="David Vanegas Forero" userId="302928b5-ba69-4c2b-ac4d-848ef13114d6" providerId="ADAL" clId="{23BF3C2D-74A6-4C81-9801-1A643D0C855D}" dt="2025-07-15T17:49:01.738" v="117" actId="403"/>
        <pc:sldMkLst>
          <pc:docMk/>
          <pc:sldMk cId="3047194973" sldId="312"/>
        </pc:sldMkLst>
        <pc:spChg chg="add mod">
          <ac:chgData name="David Vanegas Forero" userId="302928b5-ba69-4c2b-ac4d-848ef13114d6" providerId="ADAL" clId="{23BF3C2D-74A6-4C81-9801-1A643D0C855D}" dt="2025-07-15T17:49:01.738" v="117" actId="403"/>
          <ac:spMkLst>
            <pc:docMk/>
            <pc:sldMk cId="3047194973" sldId="312"/>
            <ac:spMk id="18" creationId="{D1830519-4DF5-B226-BAAD-97F577BBC403}"/>
          </ac:spMkLst>
        </pc:spChg>
      </pc:sldChg>
      <pc:sldChg chg="del">
        <pc:chgData name="David Vanegas Forero" userId="302928b5-ba69-4c2b-ac4d-848ef13114d6" providerId="ADAL" clId="{23BF3C2D-74A6-4C81-9801-1A643D0C855D}" dt="2025-07-15T17:58:12.970" v="133" actId="47"/>
        <pc:sldMkLst>
          <pc:docMk/>
          <pc:sldMk cId="1809305406" sldId="316"/>
        </pc:sldMkLst>
      </pc:sldChg>
      <pc:sldChg chg="addSp modSp mod modAnim">
        <pc:chgData name="David Vanegas Forero" userId="302928b5-ba69-4c2b-ac4d-848ef13114d6" providerId="ADAL" clId="{23BF3C2D-74A6-4C81-9801-1A643D0C855D}" dt="2025-07-15T23:18:20.936" v="840"/>
        <pc:sldMkLst>
          <pc:docMk/>
          <pc:sldMk cId="3103404263" sldId="317"/>
        </pc:sldMkLst>
        <pc:spChg chg="mod">
          <ac:chgData name="David Vanegas Forero" userId="302928b5-ba69-4c2b-ac4d-848ef13114d6" providerId="ADAL" clId="{23BF3C2D-74A6-4C81-9801-1A643D0C855D}" dt="2025-07-15T23:17:52.313" v="839" actId="1076"/>
          <ac:spMkLst>
            <pc:docMk/>
            <pc:sldMk cId="3103404263" sldId="317"/>
            <ac:spMk id="3" creationId="{F139380C-5E5D-3150-E81E-A7EDCEA9F3CF}"/>
          </ac:spMkLst>
        </pc:spChg>
        <pc:spChg chg="add mod">
          <ac:chgData name="David Vanegas Forero" userId="302928b5-ba69-4c2b-ac4d-848ef13114d6" providerId="ADAL" clId="{23BF3C2D-74A6-4C81-9801-1A643D0C855D}" dt="2025-07-15T23:18:20.936" v="840"/>
          <ac:spMkLst>
            <pc:docMk/>
            <pc:sldMk cId="3103404263" sldId="317"/>
            <ac:spMk id="7" creationId="{591943F9-6E04-FDB1-260A-7ACD0F4CC946}"/>
          </ac:spMkLst>
        </pc:spChg>
        <pc:spChg chg="add mod">
          <ac:chgData name="David Vanegas Forero" userId="302928b5-ba69-4c2b-ac4d-848ef13114d6" providerId="ADAL" clId="{23BF3C2D-74A6-4C81-9801-1A643D0C855D}" dt="2025-07-15T23:15:07.768" v="817" actId="403"/>
          <ac:spMkLst>
            <pc:docMk/>
            <pc:sldMk cId="3103404263" sldId="317"/>
            <ac:spMk id="8" creationId="{B5B79FAE-9087-E435-3786-1B0D5C6C5083}"/>
          </ac:spMkLst>
        </pc:spChg>
      </pc:sldChg>
      <pc:sldChg chg="del">
        <pc:chgData name="David Vanegas Forero" userId="302928b5-ba69-4c2b-ac4d-848ef13114d6" providerId="ADAL" clId="{23BF3C2D-74A6-4C81-9801-1A643D0C855D}" dt="2025-07-15T17:57:26.257" v="128" actId="47"/>
        <pc:sldMkLst>
          <pc:docMk/>
          <pc:sldMk cId="1227283100" sldId="318"/>
        </pc:sldMkLst>
      </pc:sldChg>
      <pc:sldChg chg="del">
        <pc:chgData name="David Vanegas Forero" userId="302928b5-ba69-4c2b-ac4d-848ef13114d6" providerId="ADAL" clId="{23BF3C2D-74A6-4C81-9801-1A643D0C855D}" dt="2025-07-15T17:56:16.425" v="125" actId="47"/>
        <pc:sldMkLst>
          <pc:docMk/>
          <pc:sldMk cId="4120671783" sldId="319"/>
        </pc:sldMkLst>
      </pc:sldChg>
      <pc:sldChg chg="modSp mod">
        <pc:chgData name="David Vanegas Forero" userId="302928b5-ba69-4c2b-ac4d-848ef13114d6" providerId="ADAL" clId="{23BF3C2D-74A6-4C81-9801-1A643D0C855D}" dt="2025-07-15T22:35:41.621" v="405" actId="113"/>
        <pc:sldMkLst>
          <pc:docMk/>
          <pc:sldMk cId="2032354273" sldId="325"/>
        </pc:sldMkLst>
        <pc:spChg chg="mod">
          <ac:chgData name="David Vanegas Forero" userId="302928b5-ba69-4c2b-ac4d-848ef13114d6" providerId="ADAL" clId="{23BF3C2D-74A6-4C81-9801-1A643D0C855D}" dt="2025-07-15T22:32:56.886" v="403" actId="20577"/>
          <ac:spMkLst>
            <pc:docMk/>
            <pc:sldMk cId="2032354273" sldId="325"/>
            <ac:spMk id="2" creationId="{1E71D347-812D-5CED-E9F4-38D737EFF06A}"/>
          </ac:spMkLst>
        </pc:spChg>
        <pc:spChg chg="mod">
          <ac:chgData name="David Vanegas Forero" userId="302928b5-ba69-4c2b-ac4d-848ef13114d6" providerId="ADAL" clId="{23BF3C2D-74A6-4C81-9801-1A643D0C855D}" dt="2025-07-15T22:35:41.621" v="405" actId="113"/>
          <ac:spMkLst>
            <pc:docMk/>
            <pc:sldMk cId="2032354273" sldId="325"/>
            <ac:spMk id="3" creationId="{4BC3EC9B-FE47-9A9A-A61A-4CE204E39BB0}"/>
          </ac:spMkLst>
        </pc:spChg>
      </pc:sldChg>
      <pc:sldChg chg="del">
        <pc:chgData name="David Vanegas Forero" userId="302928b5-ba69-4c2b-ac4d-848ef13114d6" providerId="ADAL" clId="{23BF3C2D-74A6-4C81-9801-1A643D0C855D}" dt="2025-07-15T18:02:49.786" v="153" actId="47"/>
        <pc:sldMkLst>
          <pc:docMk/>
          <pc:sldMk cId="111507049" sldId="328"/>
        </pc:sldMkLst>
      </pc:sldChg>
      <pc:sldChg chg="del">
        <pc:chgData name="David Vanegas Forero" userId="302928b5-ba69-4c2b-ac4d-848ef13114d6" providerId="ADAL" clId="{23BF3C2D-74A6-4C81-9801-1A643D0C855D}" dt="2025-07-15T18:02:56.404" v="155" actId="47"/>
        <pc:sldMkLst>
          <pc:docMk/>
          <pc:sldMk cId="2052403330" sldId="329"/>
        </pc:sldMkLst>
      </pc:sldChg>
      <pc:sldChg chg="del">
        <pc:chgData name="David Vanegas Forero" userId="302928b5-ba69-4c2b-ac4d-848ef13114d6" providerId="ADAL" clId="{23BF3C2D-74A6-4C81-9801-1A643D0C855D}" dt="2025-07-15T17:58:43.759" v="136" actId="47"/>
        <pc:sldMkLst>
          <pc:docMk/>
          <pc:sldMk cId="1877197803" sldId="330"/>
        </pc:sldMkLst>
      </pc:sldChg>
      <pc:sldChg chg="del">
        <pc:chgData name="David Vanegas Forero" userId="302928b5-ba69-4c2b-ac4d-848ef13114d6" providerId="ADAL" clId="{23BF3C2D-74A6-4C81-9801-1A643D0C855D}" dt="2025-07-15T17:59:33.818" v="144" actId="47"/>
        <pc:sldMkLst>
          <pc:docMk/>
          <pc:sldMk cId="3843239783" sldId="331"/>
        </pc:sldMkLst>
      </pc:sldChg>
      <pc:sldChg chg="delSp modSp mod delAnim">
        <pc:chgData name="David Vanegas Forero" userId="302928b5-ba69-4c2b-ac4d-848ef13114d6" providerId="ADAL" clId="{23BF3C2D-74A6-4C81-9801-1A643D0C855D}" dt="2025-07-15T22:01:34.578" v="382" actId="20577"/>
        <pc:sldMkLst>
          <pc:docMk/>
          <pc:sldMk cId="2267232384" sldId="332"/>
        </pc:sldMkLst>
        <pc:spChg chg="mod">
          <ac:chgData name="David Vanegas Forero" userId="302928b5-ba69-4c2b-ac4d-848ef13114d6" providerId="ADAL" clId="{23BF3C2D-74A6-4C81-9801-1A643D0C855D}" dt="2025-07-15T22:01:34.578" v="382" actId="20577"/>
          <ac:spMkLst>
            <pc:docMk/>
            <pc:sldMk cId="2267232384" sldId="332"/>
            <ac:spMk id="20" creationId="{289C52AD-01C9-42C0-1EFA-7E10B711F39D}"/>
          </ac:spMkLst>
        </pc:spChg>
      </pc:sldChg>
      <pc:sldChg chg="addSp modSp mod modAnim">
        <pc:chgData name="David Vanegas Forero" userId="302928b5-ba69-4c2b-ac4d-848ef13114d6" providerId="ADAL" clId="{23BF3C2D-74A6-4C81-9801-1A643D0C855D}" dt="2025-07-15T23:21:49.767" v="877"/>
        <pc:sldMkLst>
          <pc:docMk/>
          <pc:sldMk cId="473076352" sldId="334"/>
        </pc:sldMkLst>
        <pc:spChg chg="add mod">
          <ac:chgData name="David Vanegas Forero" userId="302928b5-ba69-4c2b-ac4d-848ef13114d6" providerId="ADAL" clId="{23BF3C2D-74A6-4C81-9801-1A643D0C855D}" dt="2025-07-15T23:01:02.301" v="522" actId="1076"/>
          <ac:spMkLst>
            <pc:docMk/>
            <pc:sldMk cId="473076352" sldId="334"/>
            <ac:spMk id="2" creationId="{004F1738-D555-00C5-8134-FF3AA83843FE}"/>
          </ac:spMkLst>
        </pc:spChg>
        <pc:spChg chg="mod">
          <ac:chgData name="David Vanegas Forero" userId="302928b5-ba69-4c2b-ac4d-848ef13114d6" providerId="ADAL" clId="{23BF3C2D-74A6-4C81-9801-1A643D0C855D}" dt="2025-07-15T23:19:25.835" v="860" actId="20577"/>
          <ac:spMkLst>
            <pc:docMk/>
            <pc:sldMk cId="473076352" sldId="334"/>
            <ac:spMk id="9" creationId="{48FD808B-2E51-6D02-5AFC-932BD43B9C67}"/>
          </ac:spMkLst>
        </pc:spChg>
      </pc:sldChg>
      <pc:sldChg chg="ord">
        <pc:chgData name="David Vanegas Forero" userId="302928b5-ba69-4c2b-ac4d-848ef13114d6" providerId="ADAL" clId="{23BF3C2D-74A6-4C81-9801-1A643D0C855D}" dt="2025-07-15T23:01:24.701" v="524"/>
        <pc:sldMkLst>
          <pc:docMk/>
          <pc:sldMk cId="850123011" sldId="335"/>
        </pc:sldMkLst>
      </pc:sldChg>
      <pc:sldChg chg="del">
        <pc:chgData name="David Vanegas Forero" userId="302928b5-ba69-4c2b-ac4d-848ef13114d6" providerId="ADAL" clId="{23BF3C2D-74A6-4C81-9801-1A643D0C855D}" dt="2025-07-15T18:02:52.687" v="154" actId="47"/>
        <pc:sldMkLst>
          <pc:docMk/>
          <pc:sldMk cId="922597212" sldId="336"/>
        </pc:sldMkLst>
      </pc:sldChg>
      <pc:sldChg chg="ord">
        <pc:chgData name="David Vanegas Forero" userId="302928b5-ba69-4c2b-ac4d-848ef13114d6" providerId="ADAL" clId="{23BF3C2D-74A6-4C81-9801-1A643D0C855D}" dt="2025-07-15T23:01:24.701" v="524"/>
        <pc:sldMkLst>
          <pc:docMk/>
          <pc:sldMk cId="1808179642" sldId="337"/>
        </pc:sldMkLst>
      </pc:sldChg>
      <pc:sldChg chg="ord">
        <pc:chgData name="David Vanegas Forero" userId="302928b5-ba69-4c2b-ac4d-848ef13114d6" providerId="ADAL" clId="{23BF3C2D-74A6-4C81-9801-1A643D0C855D}" dt="2025-07-15T23:01:24.701" v="524"/>
        <pc:sldMkLst>
          <pc:docMk/>
          <pc:sldMk cId="3108177607" sldId="338"/>
        </pc:sldMkLst>
      </pc:sldChg>
      <pc:sldChg chg="del">
        <pc:chgData name="David Vanegas Forero" userId="302928b5-ba69-4c2b-ac4d-848ef13114d6" providerId="ADAL" clId="{23BF3C2D-74A6-4C81-9801-1A643D0C855D}" dt="2025-07-15T18:02:38.425" v="152" actId="47"/>
        <pc:sldMkLst>
          <pc:docMk/>
          <pc:sldMk cId="1225370479" sldId="342"/>
        </pc:sldMkLst>
      </pc:sldChg>
      <pc:sldChg chg="modSp del mod">
        <pc:chgData name="David Vanegas Forero" userId="302928b5-ba69-4c2b-ac4d-848ef13114d6" providerId="ADAL" clId="{23BF3C2D-74A6-4C81-9801-1A643D0C855D}" dt="2025-07-15T22:49:02.751" v="433" actId="47"/>
        <pc:sldMkLst>
          <pc:docMk/>
          <pc:sldMk cId="4010493970" sldId="344"/>
        </pc:sldMkLst>
      </pc:sldChg>
      <pc:sldChg chg="del">
        <pc:chgData name="David Vanegas Forero" userId="302928b5-ba69-4c2b-ac4d-848ef13114d6" providerId="ADAL" clId="{23BF3C2D-74A6-4C81-9801-1A643D0C855D}" dt="2025-07-15T17:58:55.660" v="139" actId="47"/>
        <pc:sldMkLst>
          <pc:docMk/>
          <pc:sldMk cId="872067073" sldId="345"/>
        </pc:sldMkLst>
      </pc:sldChg>
      <pc:sldChg chg="addSp modSp mod setBg">
        <pc:chgData name="David Vanegas Forero" userId="302928b5-ba69-4c2b-ac4d-848ef13114d6" providerId="ADAL" clId="{23BF3C2D-74A6-4C81-9801-1A643D0C855D}" dt="2025-07-16T00:25:13.473" v="880" actId="207"/>
        <pc:sldMkLst>
          <pc:docMk/>
          <pc:sldMk cId="1304617522" sldId="346"/>
        </pc:sldMkLst>
        <pc:spChg chg="mod">
          <ac:chgData name="David Vanegas Forero" userId="302928b5-ba69-4c2b-ac4d-848ef13114d6" providerId="ADAL" clId="{23BF3C2D-74A6-4C81-9801-1A643D0C855D}" dt="2025-07-16T00:25:13.473" v="880" actId="207"/>
          <ac:spMkLst>
            <pc:docMk/>
            <pc:sldMk cId="1304617522" sldId="346"/>
            <ac:spMk id="2" creationId="{3EC8C84D-8604-1802-7119-8BA27022B25B}"/>
          </ac:spMkLst>
        </pc:spChg>
        <pc:spChg chg="mod">
          <ac:chgData name="David Vanegas Forero" userId="302928b5-ba69-4c2b-ac4d-848ef13114d6" providerId="ADAL" clId="{23BF3C2D-74A6-4C81-9801-1A643D0C855D}" dt="2025-07-15T22:07:58.373" v="393" actId="27636"/>
          <ac:spMkLst>
            <pc:docMk/>
            <pc:sldMk cId="1304617522" sldId="346"/>
            <ac:spMk id="3" creationId="{B4564C98-38E2-45F9-6337-64420E2FE602}"/>
          </ac:spMkLst>
        </pc:spChg>
        <pc:spChg chg="mod">
          <ac:chgData name="David Vanegas Forero" userId="302928b5-ba69-4c2b-ac4d-848ef13114d6" providerId="ADAL" clId="{23BF3C2D-74A6-4C81-9801-1A643D0C855D}" dt="2025-07-15T22:07:29.272" v="384" actId="26606"/>
          <ac:spMkLst>
            <pc:docMk/>
            <pc:sldMk cId="1304617522" sldId="346"/>
            <ac:spMk id="4" creationId="{18A1C07B-3B41-9021-442C-5757B710543B}"/>
          </ac:spMkLst>
        </pc:spChg>
        <pc:spChg chg="mod">
          <ac:chgData name="David Vanegas Forero" userId="302928b5-ba69-4c2b-ac4d-848ef13114d6" providerId="ADAL" clId="{23BF3C2D-74A6-4C81-9801-1A643D0C855D}" dt="2025-07-15T22:07:29.272" v="384" actId="26606"/>
          <ac:spMkLst>
            <pc:docMk/>
            <pc:sldMk cId="1304617522" sldId="346"/>
            <ac:spMk id="5" creationId="{300A483C-B261-547C-F976-7AC8579185BC}"/>
          </ac:spMkLst>
        </pc:spChg>
        <pc:spChg chg="mod">
          <ac:chgData name="David Vanegas Forero" userId="302928b5-ba69-4c2b-ac4d-848ef13114d6" providerId="ADAL" clId="{23BF3C2D-74A6-4C81-9801-1A643D0C855D}" dt="2025-07-15T22:07:29.272" v="384" actId="26606"/>
          <ac:spMkLst>
            <pc:docMk/>
            <pc:sldMk cId="1304617522" sldId="346"/>
            <ac:spMk id="6" creationId="{5ED571E4-237A-F472-53D9-A2A0E8A64B6D}"/>
          </ac:spMkLst>
        </pc:spChg>
        <pc:spChg chg="add">
          <ac:chgData name="David Vanegas Forero" userId="302928b5-ba69-4c2b-ac4d-848ef13114d6" providerId="ADAL" clId="{23BF3C2D-74A6-4C81-9801-1A643D0C855D}" dt="2025-07-15T22:07:29.272" v="384" actId="26606"/>
          <ac:spMkLst>
            <pc:docMk/>
            <pc:sldMk cId="1304617522" sldId="346"/>
            <ac:spMk id="11" creationId="{B6CDA21F-E7AF-4C75-8395-33F58D5B0E45}"/>
          </ac:spMkLst>
        </pc:spChg>
        <pc:spChg chg="add">
          <ac:chgData name="David Vanegas Forero" userId="302928b5-ba69-4c2b-ac4d-848ef13114d6" providerId="ADAL" clId="{23BF3C2D-74A6-4C81-9801-1A643D0C855D}" dt="2025-07-15T22:07:29.272" v="384" actId="26606"/>
          <ac:spMkLst>
            <pc:docMk/>
            <pc:sldMk cId="1304617522" sldId="346"/>
            <ac:spMk id="18" creationId="{D5B0017B-2ECA-49AF-B397-DC140825DF8D}"/>
          </ac:spMkLst>
        </pc:spChg>
        <pc:grpChg chg="add">
          <ac:chgData name="David Vanegas Forero" userId="302928b5-ba69-4c2b-ac4d-848ef13114d6" providerId="ADAL" clId="{23BF3C2D-74A6-4C81-9801-1A643D0C855D}" dt="2025-07-15T22:07:29.272" v="384" actId="26606"/>
          <ac:grpSpMkLst>
            <pc:docMk/>
            <pc:sldMk cId="1304617522" sldId="346"/>
            <ac:grpSpMk id="13" creationId="{AE1C45F0-260A-458C-96ED-C1F6D2151219}"/>
          </ac:grpSpMkLst>
        </pc:grpChg>
        <pc:cxnChg chg="add">
          <ac:chgData name="David Vanegas Forero" userId="302928b5-ba69-4c2b-ac4d-848ef13114d6" providerId="ADAL" clId="{23BF3C2D-74A6-4C81-9801-1A643D0C855D}" dt="2025-07-15T22:07:29.272" v="384" actId="26606"/>
          <ac:cxnSpMkLst>
            <pc:docMk/>
            <pc:sldMk cId="1304617522" sldId="346"/>
            <ac:cxnSpMk id="20" creationId="{6CF1BAF6-AD41-4082-B212-8A1F9A2E8779}"/>
          </ac:cxnSpMkLst>
        </pc:cxnChg>
      </pc:sldChg>
      <pc:sldChg chg="modSp">
        <pc:chgData name="David Vanegas Forero" userId="302928b5-ba69-4c2b-ac4d-848ef13114d6" providerId="ADAL" clId="{23BF3C2D-74A6-4C81-9801-1A643D0C855D}" dt="2025-07-15T22:37:20.410" v="407" actId="13926"/>
        <pc:sldMkLst>
          <pc:docMk/>
          <pc:sldMk cId="4093257427" sldId="347"/>
        </pc:sldMkLst>
        <pc:spChg chg="mod">
          <ac:chgData name="David Vanegas Forero" userId="302928b5-ba69-4c2b-ac4d-848ef13114d6" providerId="ADAL" clId="{23BF3C2D-74A6-4C81-9801-1A643D0C855D}" dt="2025-07-15T22:37:20.410" v="407" actId="13926"/>
          <ac:spMkLst>
            <pc:docMk/>
            <pc:sldMk cId="4093257427" sldId="347"/>
            <ac:spMk id="8" creationId="{667CDE81-F2FC-889F-588E-B8AECCA0A4E3}"/>
          </ac:spMkLst>
        </pc:spChg>
      </pc:sldChg>
      <pc:sldChg chg="addSp modSp mod modAnim">
        <pc:chgData name="David Vanegas Forero" userId="302928b5-ba69-4c2b-ac4d-848ef13114d6" providerId="ADAL" clId="{23BF3C2D-74A6-4C81-9801-1A643D0C855D}" dt="2025-07-15T21:42:26.476" v="199" actId="1076"/>
        <pc:sldMkLst>
          <pc:docMk/>
          <pc:sldMk cId="358529915" sldId="352"/>
        </pc:sldMkLst>
        <pc:spChg chg="add mod">
          <ac:chgData name="David Vanegas Forero" userId="302928b5-ba69-4c2b-ac4d-848ef13114d6" providerId="ADAL" clId="{23BF3C2D-74A6-4C81-9801-1A643D0C855D}" dt="2025-07-15T21:41:40.382" v="197" actId="164"/>
          <ac:spMkLst>
            <pc:docMk/>
            <pc:sldMk cId="358529915" sldId="352"/>
            <ac:spMk id="11" creationId="{23563976-3A65-DF0D-C9D6-13EC5AE950A6}"/>
          </ac:spMkLst>
        </pc:spChg>
        <pc:grpChg chg="add mod">
          <ac:chgData name="David Vanegas Forero" userId="302928b5-ba69-4c2b-ac4d-848ef13114d6" providerId="ADAL" clId="{23BF3C2D-74A6-4C81-9801-1A643D0C855D}" dt="2025-07-15T21:42:26.476" v="199" actId="1076"/>
          <ac:grpSpMkLst>
            <pc:docMk/>
            <pc:sldMk cId="358529915" sldId="352"/>
            <ac:grpSpMk id="12" creationId="{64288BE7-1A4D-15A8-02E5-ACFC36DBC964}"/>
          </ac:grpSpMkLst>
        </pc:grpChg>
        <pc:picChg chg="mod">
          <ac:chgData name="David Vanegas Forero" userId="302928b5-ba69-4c2b-ac4d-848ef13114d6" providerId="ADAL" clId="{23BF3C2D-74A6-4C81-9801-1A643D0C855D}" dt="2025-07-15T21:41:07.532" v="193" actId="1076"/>
          <ac:picMkLst>
            <pc:docMk/>
            <pc:sldMk cId="358529915" sldId="352"/>
            <ac:picMk id="10" creationId="{54B21B96-4437-AF7D-3A4D-1F3E690D9BC4}"/>
          </ac:picMkLst>
        </pc:picChg>
        <pc:cxnChg chg="add mod">
          <ac:chgData name="David Vanegas Forero" userId="302928b5-ba69-4c2b-ac4d-848ef13114d6" providerId="ADAL" clId="{23BF3C2D-74A6-4C81-9801-1A643D0C855D}" dt="2025-07-15T21:41:40.382" v="197" actId="164"/>
          <ac:cxnSpMkLst>
            <pc:docMk/>
            <pc:sldMk cId="358529915" sldId="352"/>
            <ac:cxnSpMk id="7" creationId="{BADA93EE-0E2F-EDF8-0A9E-F001FB1430C5}"/>
          </ac:cxnSpMkLst>
        </pc:cxnChg>
      </pc:sldChg>
      <pc:sldChg chg="modSp">
        <pc:chgData name="David Vanegas Forero" userId="302928b5-ba69-4c2b-ac4d-848ef13114d6" providerId="ADAL" clId="{23BF3C2D-74A6-4C81-9801-1A643D0C855D}" dt="2025-07-15T17:21:43.365" v="45" actId="20577"/>
        <pc:sldMkLst>
          <pc:docMk/>
          <pc:sldMk cId="2988821053" sldId="357"/>
        </pc:sldMkLst>
        <pc:spChg chg="mod">
          <ac:chgData name="David Vanegas Forero" userId="302928b5-ba69-4c2b-ac4d-848ef13114d6" providerId="ADAL" clId="{23BF3C2D-74A6-4C81-9801-1A643D0C855D}" dt="2025-07-15T17:21:43.365" v="45" actId="20577"/>
          <ac:spMkLst>
            <pc:docMk/>
            <pc:sldMk cId="2988821053" sldId="357"/>
            <ac:spMk id="9" creationId="{D7EEC74E-0E15-9BB4-319F-A9C6DAD4C238}"/>
          </ac:spMkLst>
        </pc:spChg>
      </pc:sldChg>
      <pc:sldChg chg="modSp mod">
        <pc:chgData name="David Vanegas Forero" userId="302928b5-ba69-4c2b-ac4d-848ef13114d6" providerId="ADAL" clId="{23BF3C2D-74A6-4C81-9801-1A643D0C855D}" dt="2025-07-15T22:41:26.578" v="413" actId="113"/>
        <pc:sldMkLst>
          <pc:docMk/>
          <pc:sldMk cId="1971122200" sldId="358"/>
        </pc:sldMkLst>
        <pc:spChg chg="mod">
          <ac:chgData name="David Vanegas Forero" userId="302928b5-ba69-4c2b-ac4d-848ef13114d6" providerId="ADAL" clId="{23BF3C2D-74A6-4C81-9801-1A643D0C855D}" dt="2025-07-15T22:41:26.578" v="413" actId="113"/>
          <ac:spMkLst>
            <pc:docMk/>
            <pc:sldMk cId="1971122200" sldId="358"/>
            <ac:spMk id="2" creationId="{B94F2C1E-C3A5-AA67-4129-558AB89C03EC}"/>
          </ac:spMkLst>
        </pc:spChg>
      </pc:sldChg>
      <pc:sldChg chg="addSp delSp modSp mod modClrScheme delAnim chgLayout">
        <pc:chgData name="David Vanegas Forero" userId="302928b5-ba69-4c2b-ac4d-848ef13114d6" providerId="ADAL" clId="{23BF3C2D-74A6-4C81-9801-1A643D0C855D}" dt="2025-07-15T23:20:55.040" v="876" actId="1038"/>
        <pc:sldMkLst>
          <pc:docMk/>
          <pc:sldMk cId="2307975622" sldId="359"/>
        </pc:sldMkLst>
        <pc:spChg chg="mod ord">
          <ac:chgData name="David Vanegas Forero" userId="302928b5-ba69-4c2b-ac4d-848ef13114d6" providerId="ADAL" clId="{23BF3C2D-74A6-4C81-9801-1A643D0C855D}" dt="2025-07-15T23:04:19.168" v="527" actId="700"/>
          <ac:spMkLst>
            <pc:docMk/>
            <pc:sldMk cId="2307975622" sldId="359"/>
            <ac:spMk id="2" creationId="{9FB8D985-CAB6-FC76-08CE-71ED1E79781F}"/>
          </ac:spMkLst>
        </pc:spChg>
        <pc:spChg chg="mod ord">
          <ac:chgData name="David Vanegas Forero" userId="302928b5-ba69-4c2b-ac4d-848ef13114d6" providerId="ADAL" clId="{23BF3C2D-74A6-4C81-9801-1A643D0C855D}" dt="2025-07-15T23:04:19.168" v="527" actId="700"/>
          <ac:spMkLst>
            <pc:docMk/>
            <pc:sldMk cId="2307975622" sldId="359"/>
            <ac:spMk id="3" creationId="{6BE6F6F2-2D7E-1BA0-D8FE-24700D5B91B0}"/>
          </ac:spMkLst>
        </pc:spChg>
        <pc:spChg chg="mod ord">
          <ac:chgData name="David Vanegas Forero" userId="302928b5-ba69-4c2b-ac4d-848ef13114d6" providerId="ADAL" clId="{23BF3C2D-74A6-4C81-9801-1A643D0C855D}" dt="2025-07-15T23:04:19.168" v="527" actId="700"/>
          <ac:spMkLst>
            <pc:docMk/>
            <pc:sldMk cId="2307975622" sldId="359"/>
            <ac:spMk id="4" creationId="{755909AD-EC42-76A7-96DD-F947F7E80538}"/>
          </ac:spMkLst>
        </pc:spChg>
        <pc:spChg chg="mod ord">
          <ac:chgData name="David Vanegas Forero" userId="302928b5-ba69-4c2b-ac4d-848ef13114d6" providerId="ADAL" clId="{23BF3C2D-74A6-4C81-9801-1A643D0C855D}" dt="2025-07-15T23:04:19.168" v="527" actId="700"/>
          <ac:spMkLst>
            <pc:docMk/>
            <pc:sldMk cId="2307975622" sldId="359"/>
            <ac:spMk id="5" creationId="{B4528C1D-3233-9E95-4529-AC84C843CD5B}"/>
          </ac:spMkLst>
        </pc:spChg>
        <pc:spChg chg="mod ord">
          <ac:chgData name="David Vanegas Forero" userId="302928b5-ba69-4c2b-ac4d-848ef13114d6" providerId="ADAL" clId="{23BF3C2D-74A6-4C81-9801-1A643D0C855D}" dt="2025-07-15T23:04:53.477" v="537" actId="5793"/>
          <ac:spMkLst>
            <pc:docMk/>
            <pc:sldMk cId="2307975622" sldId="359"/>
            <ac:spMk id="6" creationId="{28522BE7-BCF2-9569-D9D4-985611E8D12B}"/>
          </ac:spMkLst>
        </pc:spChg>
        <pc:spChg chg="mod">
          <ac:chgData name="David Vanegas Forero" userId="302928b5-ba69-4c2b-ac4d-848ef13114d6" providerId="ADAL" clId="{23BF3C2D-74A6-4C81-9801-1A643D0C855D}" dt="2025-07-15T23:05:46.528" v="545" actId="207"/>
          <ac:spMkLst>
            <pc:docMk/>
            <pc:sldMk cId="2307975622" sldId="359"/>
            <ac:spMk id="8" creationId="{7D226D76-EAC8-8816-EF0F-B7422E959B5A}"/>
          </ac:spMkLst>
        </pc:spChg>
        <pc:spChg chg="add mod ord">
          <ac:chgData name="David Vanegas Forero" userId="302928b5-ba69-4c2b-ac4d-848ef13114d6" providerId="ADAL" clId="{23BF3C2D-74A6-4C81-9801-1A643D0C855D}" dt="2025-07-15T23:05:25.510" v="543" actId="113"/>
          <ac:spMkLst>
            <pc:docMk/>
            <pc:sldMk cId="2307975622" sldId="359"/>
            <ac:spMk id="13" creationId="{4666945C-2AD3-9603-40D3-B5C6059ACA5B}"/>
          </ac:spMkLst>
        </pc:spChg>
        <pc:picChg chg="mod">
          <ac:chgData name="David Vanegas Forero" userId="302928b5-ba69-4c2b-ac4d-848ef13114d6" providerId="ADAL" clId="{23BF3C2D-74A6-4C81-9801-1A643D0C855D}" dt="2025-07-15T23:20:55.040" v="876" actId="1038"/>
          <ac:picMkLst>
            <pc:docMk/>
            <pc:sldMk cId="2307975622" sldId="359"/>
            <ac:picMk id="10" creationId="{5414DE29-AE30-8A29-0C0C-4C790AC6F411}"/>
          </ac:picMkLst>
        </pc:picChg>
      </pc:sldChg>
      <pc:sldChg chg="del">
        <pc:chgData name="David Vanegas Forero" userId="302928b5-ba69-4c2b-ac4d-848ef13114d6" providerId="ADAL" clId="{23BF3C2D-74A6-4C81-9801-1A643D0C855D}" dt="2025-07-16T00:33:15.791" v="969" actId="47"/>
        <pc:sldMkLst>
          <pc:docMk/>
          <pc:sldMk cId="2578436381" sldId="362"/>
        </pc:sldMkLst>
      </pc:sldChg>
      <pc:sldChg chg="ord">
        <pc:chgData name="David Vanegas Forero" userId="302928b5-ba69-4c2b-ac4d-848ef13114d6" providerId="ADAL" clId="{23BF3C2D-74A6-4C81-9801-1A643D0C855D}" dt="2025-07-15T23:23:00.116" v="879"/>
        <pc:sldMkLst>
          <pc:docMk/>
          <pc:sldMk cId="1141371133" sldId="363"/>
        </pc:sldMkLst>
      </pc:sldChg>
      <pc:sldChg chg="ord">
        <pc:chgData name="David Vanegas Forero" userId="302928b5-ba69-4c2b-ac4d-848ef13114d6" providerId="ADAL" clId="{23BF3C2D-74A6-4C81-9801-1A643D0C855D}" dt="2025-07-15T23:23:00.116" v="879"/>
        <pc:sldMkLst>
          <pc:docMk/>
          <pc:sldMk cId="4199708331" sldId="364"/>
        </pc:sldMkLst>
      </pc:sldChg>
      <pc:sldChg chg="addSp delSp modSp mod delAnim modAnim">
        <pc:chgData name="David Vanegas Forero" userId="302928b5-ba69-4c2b-ac4d-848ef13114d6" providerId="ADAL" clId="{23BF3C2D-74A6-4C81-9801-1A643D0C855D}" dt="2025-07-15T22:04:49.591" v="383" actId="478"/>
        <pc:sldMkLst>
          <pc:docMk/>
          <pc:sldMk cId="3994925092" sldId="366"/>
        </pc:sldMkLst>
      </pc:sldChg>
      <pc:sldChg chg="add">
        <pc:chgData name="David Vanegas Forero" userId="302928b5-ba69-4c2b-ac4d-848ef13114d6" providerId="ADAL" clId="{23BF3C2D-74A6-4C81-9801-1A643D0C855D}" dt="2025-07-15T17:55:14.155" v="121"/>
        <pc:sldMkLst>
          <pc:docMk/>
          <pc:sldMk cId="3770241562" sldId="367"/>
        </pc:sldMkLst>
      </pc:sldChg>
      <pc:sldChg chg="modSp add mod ord">
        <pc:chgData name="David Vanegas Forero" userId="302928b5-ba69-4c2b-ac4d-848ef13114d6" providerId="ADAL" clId="{23BF3C2D-74A6-4C81-9801-1A643D0C855D}" dt="2025-07-15T22:41:05.974" v="411" actId="207"/>
        <pc:sldMkLst>
          <pc:docMk/>
          <pc:sldMk cId="2063948739" sldId="368"/>
        </pc:sldMkLst>
        <pc:spChg chg="mod">
          <ac:chgData name="David Vanegas Forero" userId="302928b5-ba69-4c2b-ac4d-848ef13114d6" providerId="ADAL" clId="{23BF3C2D-74A6-4C81-9801-1A643D0C855D}" dt="2025-07-15T22:41:05.974" v="411" actId="207"/>
          <ac:spMkLst>
            <pc:docMk/>
            <pc:sldMk cId="2063948739" sldId="368"/>
            <ac:spMk id="8" creationId="{FAAEFA68-903F-E655-3394-6A1D4800BDC4}"/>
          </ac:spMkLst>
        </pc:spChg>
      </pc:sldChg>
      <pc:sldChg chg="add ord">
        <pc:chgData name="David Vanegas Forero" userId="302928b5-ba69-4c2b-ac4d-848ef13114d6" providerId="ADAL" clId="{23BF3C2D-74A6-4C81-9801-1A643D0C855D}" dt="2025-07-15T22:43:47.512" v="417"/>
        <pc:sldMkLst>
          <pc:docMk/>
          <pc:sldMk cId="4050490240" sldId="369"/>
        </pc:sldMkLst>
      </pc:sldChg>
      <pc:sldChg chg="add">
        <pc:chgData name="David Vanegas Forero" userId="302928b5-ba69-4c2b-ac4d-848ef13114d6" providerId="ADAL" clId="{23BF3C2D-74A6-4C81-9801-1A643D0C855D}" dt="2025-07-15T17:57:32.403" v="130"/>
        <pc:sldMkLst>
          <pc:docMk/>
          <pc:sldMk cId="1468686499" sldId="370"/>
        </pc:sldMkLst>
      </pc:sldChg>
      <pc:sldChg chg="modSp add mod">
        <pc:chgData name="David Vanegas Forero" userId="302928b5-ba69-4c2b-ac4d-848ef13114d6" providerId="ADAL" clId="{23BF3C2D-74A6-4C81-9801-1A643D0C855D}" dt="2025-07-15T23:06:51.187" v="607" actId="20577"/>
        <pc:sldMkLst>
          <pc:docMk/>
          <pc:sldMk cId="4114559098" sldId="371"/>
        </pc:sldMkLst>
        <pc:spChg chg="mod">
          <ac:chgData name="David Vanegas Forero" userId="302928b5-ba69-4c2b-ac4d-848ef13114d6" providerId="ADAL" clId="{23BF3C2D-74A6-4C81-9801-1A643D0C855D}" dt="2025-07-15T23:06:51.187" v="607" actId="20577"/>
          <ac:spMkLst>
            <pc:docMk/>
            <pc:sldMk cId="4114559098" sldId="371"/>
            <ac:spMk id="8" creationId="{ADBF9D14-86DB-1146-5299-ACFCA1A88B4F}"/>
          </ac:spMkLst>
        </pc:spChg>
      </pc:sldChg>
      <pc:sldChg chg="addSp modSp add mod">
        <pc:chgData name="David Vanegas Forero" userId="302928b5-ba69-4c2b-ac4d-848ef13114d6" providerId="ADAL" clId="{23BF3C2D-74A6-4C81-9801-1A643D0C855D}" dt="2025-07-15T21:56:20.169" v="322" actId="113"/>
        <pc:sldMkLst>
          <pc:docMk/>
          <pc:sldMk cId="3868161034" sldId="372"/>
        </pc:sldMkLst>
        <pc:spChg chg="add mod">
          <ac:chgData name="David Vanegas Forero" userId="302928b5-ba69-4c2b-ac4d-848ef13114d6" providerId="ADAL" clId="{23BF3C2D-74A6-4C81-9801-1A643D0C855D}" dt="2025-07-15T21:53:18.520" v="241" actId="1076"/>
          <ac:spMkLst>
            <pc:docMk/>
            <pc:sldMk cId="3868161034" sldId="372"/>
            <ac:spMk id="4" creationId="{2FEE78B8-D8D3-4833-C9D5-2B13D11C0396}"/>
          </ac:spMkLst>
        </pc:spChg>
        <pc:spChg chg="add mod">
          <ac:chgData name="David Vanegas Forero" userId="302928b5-ba69-4c2b-ac4d-848ef13114d6" providerId="ADAL" clId="{23BF3C2D-74A6-4C81-9801-1A643D0C855D}" dt="2025-07-15T21:53:48.854" v="258" actId="14100"/>
          <ac:spMkLst>
            <pc:docMk/>
            <pc:sldMk cId="3868161034" sldId="372"/>
            <ac:spMk id="8" creationId="{4B8E1A6B-620D-389F-281C-369F0BA1FC55}"/>
          </ac:spMkLst>
        </pc:spChg>
        <pc:spChg chg="mod">
          <ac:chgData name="David Vanegas Forero" userId="302928b5-ba69-4c2b-ac4d-848ef13114d6" providerId="ADAL" clId="{23BF3C2D-74A6-4C81-9801-1A643D0C855D}" dt="2025-07-15T21:56:20.169" v="322" actId="113"/>
          <ac:spMkLst>
            <pc:docMk/>
            <pc:sldMk cId="3868161034" sldId="372"/>
            <ac:spMk id="11" creationId="{BD188BA5-18D7-90E2-D3A5-E89054597B24}"/>
          </ac:spMkLst>
        </pc:spChg>
      </pc:sldChg>
      <pc:sldChg chg="add">
        <pc:chgData name="David Vanegas Forero" userId="302928b5-ba69-4c2b-ac4d-848ef13114d6" providerId="ADAL" clId="{23BF3C2D-74A6-4C81-9801-1A643D0C855D}" dt="2025-07-15T17:58:49.272" v="138"/>
        <pc:sldMkLst>
          <pc:docMk/>
          <pc:sldMk cId="2502283363" sldId="373"/>
        </pc:sldMkLst>
      </pc:sldChg>
      <pc:sldChg chg="modSp add mod">
        <pc:chgData name="David Vanegas Forero" userId="302928b5-ba69-4c2b-ac4d-848ef13114d6" providerId="ADAL" clId="{23BF3C2D-74A6-4C81-9801-1A643D0C855D}" dt="2025-07-15T22:58:41.244" v="512" actId="14100"/>
        <pc:sldMkLst>
          <pc:docMk/>
          <pc:sldMk cId="2138932101" sldId="374"/>
        </pc:sldMkLst>
        <pc:spChg chg="mod">
          <ac:chgData name="David Vanegas Forero" userId="302928b5-ba69-4c2b-ac4d-848ef13114d6" providerId="ADAL" clId="{23BF3C2D-74A6-4C81-9801-1A643D0C855D}" dt="2025-07-15T17:59:28.336" v="143" actId="20577"/>
          <ac:spMkLst>
            <pc:docMk/>
            <pc:sldMk cId="2138932101" sldId="374"/>
            <ac:spMk id="2" creationId="{5D3AC791-07B2-4014-2AB6-B4DF85811988}"/>
          </ac:spMkLst>
        </pc:spChg>
        <pc:spChg chg="mod">
          <ac:chgData name="David Vanegas Forero" userId="302928b5-ba69-4c2b-ac4d-848ef13114d6" providerId="ADAL" clId="{23BF3C2D-74A6-4C81-9801-1A643D0C855D}" dt="2025-07-15T22:58:28.676" v="509" actId="14100"/>
          <ac:spMkLst>
            <pc:docMk/>
            <pc:sldMk cId="2138932101" sldId="374"/>
            <ac:spMk id="3" creationId="{4DD656B1-470B-BB67-DB53-A88D342EDC72}"/>
          </ac:spMkLst>
        </pc:spChg>
        <pc:spChg chg="mod">
          <ac:chgData name="David Vanegas Forero" userId="302928b5-ba69-4c2b-ac4d-848ef13114d6" providerId="ADAL" clId="{23BF3C2D-74A6-4C81-9801-1A643D0C855D}" dt="2025-07-15T22:58:28.676" v="509" actId="14100"/>
          <ac:spMkLst>
            <pc:docMk/>
            <pc:sldMk cId="2138932101" sldId="374"/>
            <ac:spMk id="4" creationId="{0F88A218-72D0-5FD6-6809-3978FEAA1572}"/>
          </ac:spMkLst>
        </pc:spChg>
        <pc:spChg chg="mod">
          <ac:chgData name="David Vanegas Forero" userId="302928b5-ba69-4c2b-ac4d-848ef13114d6" providerId="ADAL" clId="{23BF3C2D-74A6-4C81-9801-1A643D0C855D}" dt="2025-07-15T22:58:41.244" v="512" actId="14100"/>
          <ac:spMkLst>
            <pc:docMk/>
            <pc:sldMk cId="2138932101" sldId="374"/>
            <ac:spMk id="8" creationId="{8E8C0F5F-E6CB-D28D-ED6D-ECA002B35611}"/>
          </ac:spMkLst>
        </pc:spChg>
        <pc:spChg chg="mod">
          <ac:chgData name="David Vanegas Forero" userId="302928b5-ba69-4c2b-ac4d-848ef13114d6" providerId="ADAL" clId="{23BF3C2D-74A6-4C81-9801-1A643D0C855D}" dt="2025-07-15T21:59:14.087" v="357" actId="1036"/>
          <ac:spMkLst>
            <pc:docMk/>
            <pc:sldMk cId="2138932101" sldId="374"/>
            <ac:spMk id="9" creationId="{BEE18EE0-C6FC-89FE-44CF-BFB0ABFB69D7}"/>
          </ac:spMkLst>
        </pc:spChg>
      </pc:sldChg>
      <pc:sldChg chg="add">
        <pc:chgData name="David Vanegas Forero" userId="302928b5-ba69-4c2b-ac4d-848ef13114d6" providerId="ADAL" clId="{23BF3C2D-74A6-4C81-9801-1A643D0C855D}" dt="2025-07-15T18:00:53.901" v="146"/>
        <pc:sldMkLst>
          <pc:docMk/>
          <pc:sldMk cId="1127882478" sldId="375"/>
        </pc:sldMkLst>
      </pc:sldChg>
      <pc:sldChg chg="modSp add mod">
        <pc:chgData name="David Vanegas Forero" userId="302928b5-ba69-4c2b-ac4d-848ef13114d6" providerId="ADAL" clId="{23BF3C2D-74A6-4C81-9801-1A643D0C855D}" dt="2025-07-16T00:33:10.097" v="968" actId="20577"/>
        <pc:sldMkLst>
          <pc:docMk/>
          <pc:sldMk cId="1394852187" sldId="376"/>
        </pc:sldMkLst>
        <pc:spChg chg="mod">
          <ac:chgData name="David Vanegas Forero" userId="302928b5-ba69-4c2b-ac4d-848ef13114d6" providerId="ADAL" clId="{23BF3C2D-74A6-4C81-9801-1A643D0C855D}" dt="2025-07-16T00:33:10.097" v="968" actId="20577"/>
          <ac:spMkLst>
            <pc:docMk/>
            <pc:sldMk cId="1394852187" sldId="376"/>
            <ac:spMk id="11" creationId="{070C27DF-3438-9274-19F8-5A663034CC49}"/>
          </ac:spMkLst>
        </pc:spChg>
      </pc:sldChg>
      <pc:sldChg chg="add del">
        <pc:chgData name="David Vanegas Forero" userId="302928b5-ba69-4c2b-ac4d-848ef13114d6" providerId="ADAL" clId="{23BF3C2D-74A6-4C81-9801-1A643D0C855D}" dt="2025-07-15T18:01:34.151" v="149" actId="47"/>
        <pc:sldMkLst>
          <pc:docMk/>
          <pc:sldMk cId="2179474089" sldId="376"/>
        </pc:sldMkLst>
      </pc:sldChg>
      <pc:sldChg chg="add">
        <pc:chgData name="David Vanegas Forero" userId="302928b5-ba69-4c2b-ac4d-848ef13114d6" providerId="ADAL" clId="{23BF3C2D-74A6-4C81-9801-1A643D0C855D}" dt="2025-07-15T18:03:05.778" v="157"/>
        <pc:sldMkLst>
          <pc:docMk/>
          <pc:sldMk cId="111507049" sldId="377"/>
        </pc:sldMkLst>
      </pc:sldChg>
      <pc:sldChg chg="add">
        <pc:chgData name="David Vanegas Forero" userId="302928b5-ba69-4c2b-ac4d-848ef13114d6" providerId="ADAL" clId="{23BF3C2D-74A6-4C81-9801-1A643D0C855D}" dt="2025-07-15T18:03:07.650" v="159"/>
        <pc:sldMkLst>
          <pc:docMk/>
          <pc:sldMk cId="2052403330" sldId="378"/>
        </pc:sldMkLst>
      </pc:sldChg>
      <pc:sldChg chg="add">
        <pc:chgData name="David Vanegas Forero" userId="302928b5-ba69-4c2b-ac4d-848ef13114d6" providerId="ADAL" clId="{23BF3C2D-74A6-4C81-9801-1A643D0C855D}" dt="2025-07-15T18:03:09.099" v="161"/>
        <pc:sldMkLst>
          <pc:docMk/>
          <pc:sldMk cId="1608704165" sldId="379"/>
        </pc:sldMkLst>
      </pc:sldChg>
    </pc:docChg>
  </pc:docChgLst>
  <pc:docChgLst>
    <pc:chgData name="David Vanegas Forero" userId="302928b5-ba69-4c2b-ac4d-848ef13114d6" providerId="ADAL" clId="{6BF821FB-626F-4931-863D-A39E48350CBB}"/>
    <pc:docChg chg="undo redo custSel addSld delSld modSld sldOrd addMainMaster modMainMaster">
      <pc:chgData name="David Vanegas Forero" userId="302928b5-ba69-4c2b-ac4d-848ef13114d6" providerId="ADAL" clId="{6BF821FB-626F-4931-863D-A39E48350CBB}" dt="2025-07-17T11:11:52.636" v="1092" actId="14100"/>
      <pc:docMkLst>
        <pc:docMk/>
      </pc:docMkLst>
      <pc:sldChg chg="modSp mod">
        <pc:chgData name="David Vanegas Forero" userId="302928b5-ba69-4c2b-ac4d-848ef13114d6" providerId="ADAL" clId="{6BF821FB-626F-4931-863D-A39E48350CBB}" dt="2025-07-17T03:20:48.296" v="68" actId="1076"/>
        <pc:sldMkLst>
          <pc:docMk/>
          <pc:sldMk cId="3103404263" sldId="317"/>
        </pc:sldMkLst>
        <pc:spChg chg="mod">
          <ac:chgData name="David Vanegas Forero" userId="302928b5-ba69-4c2b-ac4d-848ef13114d6" providerId="ADAL" clId="{6BF821FB-626F-4931-863D-A39E48350CBB}" dt="2025-07-17T03:20:39.705" v="67" actId="20577"/>
          <ac:spMkLst>
            <pc:docMk/>
            <pc:sldMk cId="3103404263" sldId="317"/>
            <ac:spMk id="7" creationId="{591943F9-6E04-FDB1-260A-7ACD0F4CC946}"/>
          </ac:spMkLst>
        </pc:spChg>
        <pc:spChg chg="mod">
          <ac:chgData name="David Vanegas Forero" userId="302928b5-ba69-4c2b-ac4d-848ef13114d6" providerId="ADAL" clId="{6BF821FB-626F-4931-863D-A39E48350CBB}" dt="2025-07-17T03:20:48.296" v="68" actId="1076"/>
          <ac:spMkLst>
            <pc:docMk/>
            <pc:sldMk cId="3103404263" sldId="317"/>
            <ac:spMk id="8" creationId="{B5B79FAE-9087-E435-3786-1B0D5C6C5083}"/>
          </ac:spMkLst>
        </pc:spChg>
      </pc:sldChg>
      <pc:sldChg chg="ord">
        <pc:chgData name="David Vanegas Forero" userId="302928b5-ba69-4c2b-ac4d-848ef13114d6" providerId="ADAL" clId="{6BF821FB-626F-4931-863D-A39E48350CBB}" dt="2025-07-17T04:38:47.764" v="1082"/>
        <pc:sldMkLst>
          <pc:docMk/>
          <pc:sldMk cId="2267232384" sldId="332"/>
        </pc:sldMkLst>
      </pc:sldChg>
      <pc:sldChg chg="addSp delSp modSp mod">
        <pc:chgData name="David Vanegas Forero" userId="302928b5-ba69-4c2b-ac4d-848ef13114d6" providerId="ADAL" clId="{6BF821FB-626F-4931-863D-A39E48350CBB}" dt="2025-07-17T04:31:49.424" v="1000" actId="403"/>
        <pc:sldMkLst>
          <pc:docMk/>
          <pc:sldMk cId="1939522035" sldId="333"/>
        </pc:sldMkLst>
        <pc:spChg chg="add mod">
          <ac:chgData name="David Vanegas Forero" userId="302928b5-ba69-4c2b-ac4d-848ef13114d6" providerId="ADAL" clId="{6BF821FB-626F-4931-863D-A39E48350CBB}" dt="2025-07-17T04:31:49.424" v="1000" actId="403"/>
          <ac:spMkLst>
            <pc:docMk/>
            <pc:sldMk cId="1939522035" sldId="333"/>
            <ac:spMk id="3" creationId="{10F1668D-6534-B84B-6218-3AC13ABED6ED}"/>
          </ac:spMkLst>
        </pc:spChg>
        <pc:spChg chg="mod">
          <ac:chgData name="David Vanegas Forero" userId="302928b5-ba69-4c2b-ac4d-848ef13114d6" providerId="ADAL" clId="{6BF821FB-626F-4931-863D-A39E48350CBB}" dt="2025-07-17T04:31:13.903" v="996" actId="20577"/>
          <ac:spMkLst>
            <pc:docMk/>
            <pc:sldMk cId="1939522035" sldId="333"/>
            <ac:spMk id="8" creationId="{8E996CC2-6CB7-BE81-401F-784DEA6BD03E}"/>
          </ac:spMkLst>
        </pc:spChg>
        <pc:spChg chg="del">
          <ac:chgData name="David Vanegas Forero" userId="302928b5-ba69-4c2b-ac4d-848ef13114d6" providerId="ADAL" clId="{6BF821FB-626F-4931-863D-A39E48350CBB}" dt="2025-07-17T04:29:43.060" v="949" actId="478"/>
          <ac:spMkLst>
            <pc:docMk/>
            <pc:sldMk cId="1939522035" sldId="333"/>
            <ac:spMk id="9" creationId="{74D54041-E8A6-7CDA-A810-5135E67B16AD}"/>
          </ac:spMkLst>
        </pc:spChg>
      </pc:sldChg>
      <pc:sldChg chg="modSp">
        <pc:chgData name="David Vanegas Forero" userId="302928b5-ba69-4c2b-ac4d-848ef13114d6" providerId="ADAL" clId="{6BF821FB-626F-4931-863D-A39E48350CBB}" dt="2025-07-17T03:49:14.111" v="461" actId="113"/>
        <pc:sldMkLst>
          <pc:docMk/>
          <pc:sldMk cId="473076352" sldId="334"/>
        </pc:sldMkLst>
        <pc:spChg chg="mod">
          <ac:chgData name="David Vanegas Forero" userId="302928b5-ba69-4c2b-ac4d-848ef13114d6" providerId="ADAL" clId="{6BF821FB-626F-4931-863D-A39E48350CBB}" dt="2025-07-17T03:49:14.111" v="461" actId="113"/>
          <ac:spMkLst>
            <pc:docMk/>
            <pc:sldMk cId="473076352" sldId="334"/>
            <ac:spMk id="9" creationId="{48FD808B-2E51-6D02-5AFC-932BD43B9C67}"/>
          </ac:spMkLst>
        </pc:spChg>
      </pc:sldChg>
      <pc:sldChg chg="del">
        <pc:chgData name="David Vanegas Forero" userId="302928b5-ba69-4c2b-ac4d-848ef13114d6" providerId="ADAL" clId="{6BF821FB-626F-4931-863D-A39E48350CBB}" dt="2025-07-17T04:23:41.968" v="946" actId="2696"/>
        <pc:sldMkLst>
          <pc:docMk/>
          <pc:sldMk cId="325827848" sldId="339"/>
        </pc:sldMkLst>
      </pc:sldChg>
      <pc:sldChg chg="add">
        <pc:chgData name="David Vanegas Forero" userId="302928b5-ba69-4c2b-ac4d-848ef13114d6" providerId="ADAL" clId="{6BF821FB-626F-4931-863D-A39E48350CBB}" dt="2025-07-17T04:23:59.225" v="947"/>
        <pc:sldMkLst>
          <pc:docMk/>
          <pc:sldMk cId="1431511017" sldId="339"/>
        </pc:sldMkLst>
      </pc:sldChg>
      <pc:sldChg chg="del">
        <pc:chgData name="David Vanegas Forero" userId="302928b5-ba69-4c2b-ac4d-848ef13114d6" providerId="ADAL" clId="{6BF821FB-626F-4931-863D-A39E48350CBB}" dt="2025-07-17T04:23:41.968" v="946" actId="2696"/>
        <pc:sldMkLst>
          <pc:docMk/>
          <pc:sldMk cId="820135145" sldId="340"/>
        </pc:sldMkLst>
      </pc:sldChg>
      <pc:sldChg chg="add">
        <pc:chgData name="David Vanegas Forero" userId="302928b5-ba69-4c2b-ac4d-848ef13114d6" providerId="ADAL" clId="{6BF821FB-626F-4931-863D-A39E48350CBB}" dt="2025-07-17T04:23:59.225" v="947"/>
        <pc:sldMkLst>
          <pc:docMk/>
          <pc:sldMk cId="3787820924" sldId="340"/>
        </pc:sldMkLst>
      </pc:sldChg>
      <pc:sldChg chg="add">
        <pc:chgData name="David Vanegas Forero" userId="302928b5-ba69-4c2b-ac4d-848ef13114d6" providerId="ADAL" clId="{6BF821FB-626F-4931-863D-A39E48350CBB}" dt="2025-07-17T04:23:59.225" v="947"/>
        <pc:sldMkLst>
          <pc:docMk/>
          <pc:sldMk cId="898028135" sldId="341"/>
        </pc:sldMkLst>
      </pc:sldChg>
      <pc:sldChg chg="del">
        <pc:chgData name="David Vanegas Forero" userId="302928b5-ba69-4c2b-ac4d-848ef13114d6" providerId="ADAL" clId="{6BF821FB-626F-4931-863D-A39E48350CBB}" dt="2025-07-17T04:23:41.968" v="946" actId="2696"/>
        <pc:sldMkLst>
          <pc:docMk/>
          <pc:sldMk cId="2858544985" sldId="341"/>
        </pc:sldMkLst>
      </pc:sldChg>
      <pc:sldChg chg="modSp mod">
        <pc:chgData name="David Vanegas Forero" userId="302928b5-ba69-4c2b-ac4d-848ef13114d6" providerId="ADAL" clId="{6BF821FB-626F-4931-863D-A39E48350CBB}" dt="2025-07-17T03:11:08.841" v="22" actId="1076"/>
        <pc:sldMkLst>
          <pc:docMk/>
          <pc:sldMk cId="358529915" sldId="352"/>
        </pc:sldMkLst>
        <pc:spChg chg="mod">
          <ac:chgData name="David Vanegas Forero" userId="302928b5-ba69-4c2b-ac4d-848ef13114d6" providerId="ADAL" clId="{6BF821FB-626F-4931-863D-A39E48350CBB}" dt="2025-07-17T03:10:23.494" v="21" actId="6549"/>
          <ac:spMkLst>
            <pc:docMk/>
            <pc:sldMk cId="358529915" sldId="352"/>
            <ac:spMk id="11" creationId="{23563976-3A65-DF0D-C9D6-13EC5AE950A6}"/>
          </ac:spMkLst>
        </pc:spChg>
        <pc:grpChg chg="mod">
          <ac:chgData name="David Vanegas Forero" userId="302928b5-ba69-4c2b-ac4d-848ef13114d6" providerId="ADAL" clId="{6BF821FB-626F-4931-863D-A39E48350CBB}" dt="2025-07-17T03:11:08.841" v="22" actId="1076"/>
          <ac:grpSpMkLst>
            <pc:docMk/>
            <pc:sldMk cId="358529915" sldId="352"/>
            <ac:grpSpMk id="12" creationId="{64288BE7-1A4D-15A8-02E5-ACFC36DBC964}"/>
          </ac:grpSpMkLst>
        </pc:grpChg>
      </pc:sldChg>
      <pc:sldChg chg="del">
        <pc:chgData name="David Vanegas Forero" userId="302928b5-ba69-4c2b-ac4d-848ef13114d6" providerId="ADAL" clId="{6BF821FB-626F-4931-863D-A39E48350CBB}" dt="2025-07-17T03:05:10.376" v="4" actId="47"/>
        <pc:sldMkLst>
          <pc:docMk/>
          <pc:sldMk cId="3621734735" sldId="354"/>
        </pc:sldMkLst>
      </pc:sldChg>
      <pc:sldChg chg="modSp mod">
        <pc:chgData name="David Vanegas Forero" userId="302928b5-ba69-4c2b-ac4d-848ef13114d6" providerId="ADAL" clId="{6BF821FB-626F-4931-863D-A39E48350CBB}" dt="2025-07-17T04:36:00.621" v="1080" actId="113"/>
        <pc:sldMkLst>
          <pc:docMk/>
          <pc:sldMk cId="2988821053" sldId="357"/>
        </pc:sldMkLst>
        <pc:spChg chg="mod">
          <ac:chgData name="David Vanegas Forero" userId="302928b5-ba69-4c2b-ac4d-848ef13114d6" providerId="ADAL" clId="{6BF821FB-626F-4931-863D-A39E48350CBB}" dt="2025-07-17T04:36:00.621" v="1080" actId="113"/>
          <ac:spMkLst>
            <pc:docMk/>
            <pc:sldMk cId="2988821053" sldId="357"/>
            <ac:spMk id="3" creationId="{59870D88-8D68-7F58-A09E-9D8770D4D707}"/>
          </ac:spMkLst>
        </pc:spChg>
      </pc:sldChg>
      <pc:sldChg chg="del">
        <pc:chgData name="David Vanegas Forero" userId="302928b5-ba69-4c2b-ac4d-848ef13114d6" providerId="ADAL" clId="{6BF821FB-626F-4931-863D-A39E48350CBB}" dt="2025-07-17T03:27:19.427" v="152" actId="2696"/>
        <pc:sldMkLst>
          <pc:docMk/>
          <pc:sldMk cId="1141371133" sldId="363"/>
        </pc:sldMkLst>
      </pc:sldChg>
      <pc:sldChg chg="add">
        <pc:chgData name="David Vanegas Forero" userId="302928b5-ba69-4c2b-ac4d-848ef13114d6" providerId="ADAL" clId="{6BF821FB-626F-4931-863D-A39E48350CBB}" dt="2025-07-17T03:27:25.576" v="153"/>
        <pc:sldMkLst>
          <pc:docMk/>
          <pc:sldMk cId="3065777955" sldId="363"/>
        </pc:sldMkLst>
      </pc:sldChg>
      <pc:sldChg chg="add">
        <pc:chgData name="David Vanegas Forero" userId="302928b5-ba69-4c2b-ac4d-848ef13114d6" providerId="ADAL" clId="{6BF821FB-626F-4931-863D-A39E48350CBB}" dt="2025-07-17T03:27:25.576" v="153"/>
        <pc:sldMkLst>
          <pc:docMk/>
          <pc:sldMk cId="605811509" sldId="364"/>
        </pc:sldMkLst>
      </pc:sldChg>
      <pc:sldChg chg="del">
        <pc:chgData name="David Vanegas Forero" userId="302928b5-ba69-4c2b-ac4d-848ef13114d6" providerId="ADAL" clId="{6BF821FB-626F-4931-863D-A39E48350CBB}" dt="2025-07-17T03:27:19.427" v="152" actId="2696"/>
        <pc:sldMkLst>
          <pc:docMk/>
          <pc:sldMk cId="4199708331" sldId="364"/>
        </pc:sldMkLst>
      </pc:sldChg>
      <pc:sldChg chg="del">
        <pc:chgData name="David Vanegas Forero" userId="302928b5-ba69-4c2b-ac4d-848ef13114d6" providerId="ADAL" clId="{6BF821FB-626F-4931-863D-A39E48350CBB}" dt="2025-07-17T04:23:41.968" v="946" actId="2696"/>
        <pc:sldMkLst>
          <pc:docMk/>
          <pc:sldMk cId="1127882478" sldId="375"/>
        </pc:sldMkLst>
      </pc:sldChg>
      <pc:sldChg chg="add">
        <pc:chgData name="David Vanegas Forero" userId="302928b5-ba69-4c2b-ac4d-848ef13114d6" providerId="ADAL" clId="{6BF821FB-626F-4931-863D-A39E48350CBB}" dt="2025-07-17T04:23:59.225" v="947"/>
        <pc:sldMkLst>
          <pc:docMk/>
          <pc:sldMk cId="1286169845" sldId="375"/>
        </pc:sldMkLst>
      </pc:sldChg>
      <pc:sldChg chg="modSp mod">
        <pc:chgData name="David Vanegas Forero" userId="302928b5-ba69-4c2b-ac4d-848ef13114d6" providerId="ADAL" clId="{6BF821FB-626F-4931-863D-A39E48350CBB}" dt="2025-07-17T04:41:15.162" v="1087" actId="5793"/>
        <pc:sldMkLst>
          <pc:docMk/>
          <pc:sldMk cId="1394852187" sldId="376"/>
        </pc:sldMkLst>
        <pc:spChg chg="mod">
          <ac:chgData name="David Vanegas Forero" userId="302928b5-ba69-4c2b-ac4d-848ef13114d6" providerId="ADAL" clId="{6BF821FB-626F-4931-863D-A39E48350CBB}" dt="2025-07-17T04:41:15.162" v="1087" actId="5793"/>
          <ac:spMkLst>
            <pc:docMk/>
            <pc:sldMk cId="1394852187" sldId="376"/>
            <ac:spMk id="11" creationId="{070C27DF-3438-9274-19F8-5A663034CC49}"/>
          </ac:spMkLst>
        </pc:spChg>
      </pc:sldChg>
      <pc:sldChg chg="modSp add mod ord">
        <pc:chgData name="David Vanegas Forero" userId="302928b5-ba69-4c2b-ac4d-848ef13114d6" providerId="ADAL" clId="{6BF821FB-626F-4931-863D-A39E48350CBB}" dt="2025-07-17T03:06:17.035" v="17" actId="207"/>
        <pc:sldMkLst>
          <pc:docMk/>
          <pc:sldMk cId="3514124645" sldId="380"/>
        </pc:sldMkLst>
        <pc:spChg chg="mod">
          <ac:chgData name="David Vanegas Forero" userId="302928b5-ba69-4c2b-ac4d-848ef13114d6" providerId="ADAL" clId="{6BF821FB-626F-4931-863D-A39E48350CBB}" dt="2025-07-17T03:06:17.035" v="17" actId="207"/>
          <ac:spMkLst>
            <pc:docMk/>
            <pc:sldMk cId="3514124645" sldId="380"/>
            <ac:spMk id="2" creationId="{00000000-0000-0000-0000-000000000000}"/>
          </ac:spMkLst>
        </pc:spChg>
      </pc:sldChg>
      <pc:sldChg chg="modSp add mod ord">
        <pc:chgData name="David Vanegas Forero" userId="302928b5-ba69-4c2b-ac4d-848ef13114d6" providerId="ADAL" clId="{6BF821FB-626F-4931-863D-A39E48350CBB}" dt="2025-07-17T04:33:51.410" v="1079" actId="20577"/>
        <pc:sldMkLst>
          <pc:docMk/>
          <pc:sldMk cId="2411752995" sldId="381"/>
        </pc:sldMkLst>
        <pc:spChg chg="mod">
          <ac:chgData name="David Vanegas Forero" userId="302928b5-ba69-4c2b-ac4d-848ef13114d6" providerId="ADAL" clId="{6BF821FB-626F-4931-863D-A39E48350CBB}" dt="2025-07-17T04:33:51.410" v="1079" actId="20577"/>
          <ac:spMkLst>
            <pc:docMk/>
            <pc:sldMk cId="2411752995" sldId="381"/>
            <ac:spMk id="10" creationId="{C6A33E16-ABC0-2E2B-DB9E-4A6C0D3ACDA0}"/>
          </ac:spMkLst>
        </pc:spChg>
      </pc:sldChg>
      <pc:sldChg chg="addSp delSp modSp add mod ord modAnim">
        <pc:chgData name="David Vanegas Forero" userId="302928b5-ba69-4c2b-ac4d-848ef13114d6" providerId="ADAL" clId="{6BF821FB-626F-4931-863D-A39E48350CBB}" dt="2025-07-17T11:11:52.636" v="1092" actId="14100"/>
        <pc:sldMkLst>
          <pc:docMk/>
          <pc:sldMk cId="1741517592" sldId="382"/>
        </pc:sldMkLst>
        <pc:spChg chg="mod">
          <ac:chgData name="David Vanegas Forero" userId="302928b5-ba69-4c2b-ac4d-848ef13114d6" providerId="ADAL" clId="{6BF821FB-626F-4931-863D-A39E48350CBB}" dt="2025-07-17T03:35:51.104" v="200" actId="20577"/>
          <ac:spMkLst>
            <pc:docMk/>
            <pc:sldMk cId="1741517592" sldId="382"/>
            <ac:spMk id="3" creationId="{91ADF018-460F-AB5F-72B3-90B9C0B6785D}"/>
          </ac:spMkLst>
        </pc:spChg>
        <pc:spChg chg="add del mod">
          <ac:chgData name="David Vanegas Forero" userId="302928b5-ba69-4c2b-ac4d-848ef13114d6" providerId="ADAL" clId="{6BF821FB-626F-4931-863D-A39E48350CBB}" dt="2025-07-17T03:35:13.557" v="158" actId="478"/>
          <ac:spMkLst>
            <pc:docMk/>
            <pc:sldMk cId="1741517592" sldId="382"/>
            <ac:spMk id="8" creationId="{444DE4D2-A0B0-DE1C-3BAD-9271A95FAA51}"/>
          </ac:spMkLst>
        </pc:spChg>
        <pc:spChg chg="add mod">
          <ac:chgData name="David Vanegas Forero" userId="302928b5-ba69-4c2b-ac4d-848ef13114d6" providerId="ADAL" clId="{6BF821FB-626F-4931-863D-A39E48350CBB}" dt="2025-07-17T03:43:12.212" v="437" actId="20577"/>
          <ac:spMkLst>
            <pc:docMk/>
            <pc:sldMk cId="1741517592" sldId="382"/>
            <ac:spMk id="9" creationId="{7902BF81-04C4-EB8B-44B8-6A7788B77CD7}"/>
          </ac:spMkLst>
        </pc:spChg>
        <pc:spChg chg="add mod">
          <ac:chgData name="David Vanegas Forero" userId="302928b5-ba69-4c2b-ac4d-848ef13114d6" providerId="ADAL" clId="{6BF821FB-626F-4931-863D-A39E48350CBB}" dt="2025-07-17T11:11:52.636" v="1092" actId="14100"/>
          <ac:spMkLst>
            <pc:docMk/>
            <pc:sldMk cId="1741517592" sldId="382"/>
            <ac:spMk id="10" creationId="{913CFF32-3A13-E78C-23EC-975B25269E7B}"/>
          </ac:spMkLst>
        </pc:spChg>
        <pc:spChg chg="add mod">
          <ac:chgData name="David Vanegas Forero" userId="302928b5-ba69-4c2b-ac4d-848ef13114d6" providerId="ADAL" clId="{6BF821FB-626F-4931-863D-A39E48350CBB}" dt="2025-07-17T03:48:31.339" v="459" actId="164"/>
          <ac:spMkLst>
            <pc:docMk/>
            <pc:sldMk cId="1741517592" sldId="382"/>
            <ac:spMk id="17" creationId="{D497A1C8-A6BC-849F-4C48-434605623556}"/>
          </ac:spMkLst>
        </pc:spChg>
        <pc:spChg chg="del">
          <ac:chgData name="David Vanegas Forero" userId="302928b5-ba69-4c2b-ac4d-848ef13114d6" providerId="ADAL" clId="{6BF821FB-626F-4931-863D-A39E48350CBB}" dt="2025-07-17T03:35:07.061" v="157" actId="478"/>
          <ac:spMkLst>
            <pc:docMk/>
            <pc:sldMk cId="1741517592" sldId="382"/>
            <ac:spMk id="20" creationId="{7249A2A9-1D25-7B73-7B0D-F3115407DB14}"/>
          </ac:spMkLst>
        </pc:spChg>
        <pc:grpChg chg="add mod">
          <ac:chgData name="David Vanegas Forero" userId="302928b5-ba69-4c2b-ac4d-848ef13114d6" providerId="ADAL" clId="{6BF821FB-626F-4931-863D-A39E48350CBB}" dt="2025-07-17T03:48:31.339" v="459" actId="164"/>
          <ac:grpSpMkLst>
            <pc:docMk/>
            <pc:sldMk cId="1741517592" sldId="382"/>
            <ac:grpSpMk id="21" creationId="{A187A115-02F5-4D3A-5D06-763A0B4A4D7F}"/>
          </ac:grpSpMkLst>
        </pc:grpChg>
        <pc:picChg chg="mod">
          <ac:chgData name="David Vanegas Forero" userId="302928b5-ba69-4c2b-ac4d-848ef13114d6" providerId="ADAL" clId="{6BF821FB-626F-4931-863D-A39E48350CBB}" dt="2025-07-17T03:43:42.575" v="439" actId="1076"/>
          <ac:picMkLst>
            <pc:docMk/>
            <pc:sldMk cId="1741517592" sldId="382"/>
            <ac:picMk id="11" creationId="{3F609539-A925-93DA-0B0C-212DCDC8AB58}"/>
          </ac:picMkLst>
        </pc:picChg>
        <pc:picChg chg="del">
          <ac:chgData name="David Vanegas Forero" userId="302928b5-ba69-4c2b-ac4d-848ef13114d6" providerId="ADAL" clId="{6BF821FB-626F-4931-863D-A39E48350CBB}" dt="2025-07-17T03:35:16.138" v="159" actId="478"/>
          <ac:picMkLst>
            <pc:docMk/>
            <pc:sldMk cId="1741517592" sldId="382"/>
            <ac:picMk id="13" creationId="{052C36D8-D30B-8196-204A-06870F95B266}"/>
          </ac:picMkLst>
        </pc:picChg>
        <pc:picChg chg="del">
          <ac:chgData name="David Vanegas Forero" userId="302928b5-ba69-4c2b-ac4d-848ef13114d6" providerId="ADAL" clId="{6BF821FB-626F-4931-863D-A39E48350CBB}" dt="2025-07-17T03:35:20.399" v="160" actId="478"/>
          <ac:picMkLst>
            <pc:docMk/>
            <pc:sldMk cId="1741517592" sldId="382"/>
            <ac:picMk id="19" creationId="{85A3C0F8-174A-3CF8-9118-F1FEA9957260}"/>
          </ac:picMkLst>
        </pc:picChg>
        <pc:cxnChg chg="add mod">
          <ac:chgData name="David Vanegas Forero" userId="302928b5-ba69-4c2b-ac4d-848ef13114d6" providerId="ADAL" clId="{6BF821FB-626F-4931-863D-A39E48350CBB}" dt="2025-07-17T03:48:31.339" v="459" actId="164"/>
          <ac:cxnSpMkLst>
            <pc:docMk/>
            <pc:sldMk cId="1741517592" sldId="382"/>
            <ac:cxnSpMk id="14" creationId="{C63583B5-9EA3-7D40-AB1D-58F859729672}"/>
          </ac:cxnSpMkLst>
        </pc:cxnChg>
        <pc:cxnChg chg="add mod">
          <ac:chgData name="David Vanegas Forero" userId="302928b5-ba69-4c2b-ac4d-848ef13114d6" providerId="ADAL" clId="{6BF821FB-626F-4931-863D-A39E48350CBB}" dt="2025-07-17T03:48:31.339" v="459" actId="164"/>
          <ac:cxnSpMkLst>
            <pc:docMk/>
            <pc:sldMk cId="1741517592" sldId="382"/>
            <ac:cxnSpMk id="15" creationId="{CF608AB8-AEB5-9DAD-BE01-DD1D68916086}"/>
          </ac:cxnSpMkLst>
        </pc:cxnChg>
      </pc:sldChg>
      <pc:sldChg chg="modSp add mod">
        <pc:chgData name="David Vanegas Forero" userId="302928b5-ba69-4c2b-ac4d-848ef13114d6" providerId="ADAL" clId="{6BF821FB-626F-4931-863D-A39E48350CBB}" dt="2025-07-17T03:56:34.295" v="648" actId="20577"/>
        <pc:sldMkLst>
          <pc:docMk/>
          <pc:sldMk cId="909641782" sldId="383"/>
        </pc:sldMkLst>
        <pc:spChg chg="mod">
          <ac:chgData name="David Vanegas Forero" userId="302928b5-ba69-4c2b-ac4d-848ef13114d6" providerId="ADAL" clId="{6BF821FB-626F-4931-863D-A39E48350CBB}" dt="2025-07-17T03:56:34.295" v="648" actId="20577"/>
          <ac:spMkLst>
            <pc:docMk/>
            <pc:sldMk cId="909641782" sldId="383"/>
            <ac:spMk id="8" creationId="{72C700A8-FB47-D7DB-1B14-EBD7B9F0A2D0}"/>
          </ac:spMkLst>
        </pc:spChg>
        <pc:spChg chg="mod">
          <ac:chgData name="David Vanegas Forero" userId="302928b5-ba69-4c2b-ac4d-848ef13114d6" providerId="ADAL" clId="{6BF821FB-626F-4931-863D-A39E48350CBB}" dt="2025-07-17T03:54:35.156" v="635" actId="20577"/>
          <ac:spMkLst>
            <pc:docMk/>
            <pc:sldMk cId="909641782" sldId="383"/>
            <ac:spMk id="9" creationId="{C9371CD2-DE0C-53BB-E6B6-20927512039B}"/>
          </ac:spMkLst>
        </pc:spChg>
      </pc:sldChg>
      <pc:sldChg chg="addSp delSp modSp new mod modClrScheme chgLayout">
        <pc:chgData name="David Vanegas Forero" userId="302928b5-ba69-4c2b-ac4d-848ef13114d6" providerId="ADAL" clId="{6BF821FB-626F-4931-863D-A39E48350CBB}" dt="2025-07-17T04:18:02.766" v="821"/>
        <pc:sldMkLst>
          <pc:docMk/>
          <pc:sldMk cId="1287585837" sldId="384"/>
        </pc:sldMkLst>
        <pc:spChg chg="mod ord">
          <ac:chgData name="David Vanegas Forero" userId="302928b5-ba69-4c2b-ac4d-848ef13114d6" providerId="ADAL" clId="{6BF821FB-626F-4931-863D-A39E48350CBB}" dt="2025-07-17T04:12:15.080" v="768" actId="20577"/>
          <ac:spMkLst>
            <pc:docMk/>
            <pc:sldMk cId="1287585837" sldId="384"/>
            <ac:spMk id="2" creationId="{F2DC6A57-2F4F-897B-E3F3-4602048AE8EE}"/>
          </ac:spMkLst>
        </pc:spChg>
        <pc:spChg chg="del mod ord">
          <ac:chgData name="David Vanegas Forero" userId="302928b5-ba69-4c2b-ac4d-848ef13114d6" providerId="ADAL" clId="{6BF821FB-626F-4931-863D-A39E48350CBB}" dt="2025-07-17T04:10:27.412" v="712" actId="700"/>
          <ac:spMkLst>
            <pc:docMk/>
            <pc:sldMk cId="1287585837" sldId="384"/>
            <ac:spMk id="3" creationId="{D5820437-E5CE-D0C1-1249-513C4D35B576}"/>
          </ac:spMkLst>
        </pc:spChg>
        <pc:spChg chg="mod ord">
          <ac:chgData name="David Vanegas Forero" userId="302928b5-ba69-4c2b-ac4d-848ef13114d6" providerId="ADAL" clId="{6BF821FB-626F-4931-863D-A39E48350CBB}" dt="2025-07-17T04:11:07.797" v="719" actId="700"/>
          <ac:spMkLst>
            <pc:docMk/>
            <pc:sldMk cId="1287585837" sldId="384"/>
            <ac:spMk id="4" creationId="{3115B85A-3831-C3EB-B971-C0FC15270F52}"/>
          </ac:spMkLst>
        </pc:spChg>
        <pc:spChg chg="mod ord">
          <ac:chgData name="David Vanegas Forero" userId="302928b5-ba69-4c2b-ac4d-848ef13114d6" providerId="ADAL" clId="{6BF821FB-626F-4931-863D-A39E48350CBB}" dt="2025-07-17T04:11:07.797" v="719" actId="700"/>
          <ac:spMkLst>
            <pc:docMk/>
            <pc:sldMk cId="1287585837" sldId="384"/>
            <ac:spMk id="5" creationId="{31A92190-085A-9412-EED7-8A4520097245}"/>
          </ac:spMkLst>
        </pc:spChg>
        <pc:spChg chg="mod ord">
          <ac:chgData name="David Vanegas Forero" userId="302928b5-ba69-4c2b-ac4d-848ef13114d6" providerId="ADAL" clId="{6BF821FB-626F-4931-863D-A39E48350CBB}" dt="2025-07-17T04:11:07.797" v="719" actId="700"/>
          <ac:spMkLst>
            <pc:docMk/>
            <pc:sldMk cId="1287585837" sldId="384"/>
            <ac:spMk id="6" creationId="{EF340D3C-BFB3-08D9-BD71-77107274038D}"/>
          </ac:spMkLst>
        </pc:spChg>
        <pc:spChg chg="add del mod ord">
          <ac:chgData name="David Vanegas Forero" userId="302928b5-ba69-4c2b-ac4d-848ef13114d6" providerId="ADAL" clId="{6BF821FB-626F-4931-863D-A39E48350CBB}" dt="2025-07-17T04:11:07.797" v="719" actId="700"/>
          <ac:spMkLst>
            <pc:docMk/>
            <pc:sldMk cId="1287585837" sldId="384"/>
            <ac:spMk id="7" creationId="{38EFD377-2B00-9B3C-BF98-903C995E0225}"/>
          </ac:spMkLst>
        </pc:spChg>
        <pc:spChg chg="add del mod ord">
          <ac:chgData name="David Vanegas Forero" userId="302928b5-ba69-4c2b-ac4d-848ef13114d6" providerId="ADAL" clId="{6BF821FB-626F-4931-863D-A39E48350CBB}" dt="2025-07-17T04:11:07.797" v="719" actId="700"/>
          <ac:spMkLst>
            <pc:docMk/>
            <pc:sldMk cId="1287585837" sldId="384"/>
            <ac:spMk id="8" creationId="{BB7DCB18-5763-3210-C833-313EBC36B75B}"/>
          </ac:spMkLst>
        </pc:spChg>
        <pc:spChg chg="add del mod ord">
          <ac:chgData name="David Vanegas Forero" userId="302928b5-ba69-4c2b-ac4d-848ef13114d6" providerId="ADAL" clId="{6BF821FB-626F-4931-863D-A39E48350CBB}" dt="2025-07-17T04:11:18.285" v="720" actId="931"/>
          <ac:spMkLst>
            <pc:docMk/>
            <pc:sldMk cId="1287585837" sldId="384"/>
            <ac:spMk id="11" creationId="{92962F91-3700-ED50-4037-CE8348387A16}"/>
          </ac:spMkLst>
        </pc:spChg>
        <pc:spChg chg="add mod">
          <ac:chgData name="David Vanegas Forero" userId="302928b5-ba69-4c2b-ac4d-848ef13114d6" providerId="ADAL" clId="{6BF821FB-626F-4931-863D-A39E48350CBB}" dt="2025-07-17T04:18:02.766" v="821"/>
          <ac:spMkLst>
            <pc:docMk/>
            <pc:sldMk cId="1287585837" sldId="384"/>
            <ac:spMk id="14" creationId="{2B5C902D-D056-DD41-F61D-6A605D8948CD}"/>
          </ac:spMkLst>
        </pc:spChg>
        <pc:picChg chg="add mod">
          <ac:chgData name="David Vanegas Forero" userId="302928b5-ba69-4c2b-ac4d-848ef13114d6" providerId="ADAL" clId="{6BF821FB-626F-4931-863D-A39E48350CBB}" dt="2025-07-17T04:11:03.126" v="718" actId="931"/>
          <ac:picMkLst>
            <pc:docMk/>
            <pc:sldMk cId="1287585837" sldId="384"/>
            <ac:picMk id="10" creationId="{0D5E50A8-4040-A005-37F5-FAB7BC8278AC}"/>
          </ac:picMkLst>
        </pc:picChg>
        <pc:picChg chg="add mod">
          <ac:chgData name="David Vanegas Forero" userId="302928b5-ba69-4c2b-ac4d-848ef13114d6" providerId="ADAL" clId="{6BF821FB-626F-4931-863D-A39E48350CBB}" dt="2025-07-17T04:16:39.158" v="815" actId="14100"/>
          <ac:picMkLst>
            <pc:docMk/>
            <pc:sldMk cId="1287585837" sldId="384"/>
            <ac:picMk id="13" creationId="{E201000C-6657-9403-DD8F-1B60203A9EC7}"/>
          </ac:picMkLst>
        </pc:picChg>
      </pc:sldChg>
      <pc:sldChg chg="add del">
        <pc:chgData name="David Vanegas Forero" userId="302928b5-ba69-4c2b-ac4d-848ef13114d6" providerId="ADAL" clId="{6BF821FB-626F-4931-863D-A39E48350CBB}" dt="2025-07-17T04:12:18.958" v="769" actId="47"/>
        <pc:sldMkLst>
          <pc:docMk/>
          <pc:sldMk cId="533572262" sldId="385"/>
        </pc:sldMkLst>
      </pc:sldChg>
      <pc:sldChg chg="addSp delSp modSp add mod">
        <pc:chgData name="David Vanegas Forero" userId="302928b5-ba69-4c2b-ac4d-848ef13114d6" providerId="ADAL" clId="{6BF821FB-626F-4931-863D-A39E48350CBB}" dt="2025-07-17T04:17:56.425" v="820" actId="1076"/>
        <pc:sldMkLst>
          <pc:docMk/>
          <pc:sldMk cId="4237422403" sldId="385"/>
        </pc:sldMkLst>
        <pc:spChg chg="add del mod">
          <ac:chgData name="David Vanegas Forero" userId="302928b5-ba69-4c2b-ac4d-848ef13114d6" providerId="ADAL" clId="{6BF821FB-626F-4931-863D-A39E48350CBB}" dt="2025-07-17T04:13:50.287" v="808" actId="931"/>
          <ac:spMkLst>
            <pc:docMk/>
            <pc:sldMk cId="4237422403" sldId="385"/>
            <ac:spMk id="7" creationId="{C519039B-0E00-E4AB-F527-973409A30673}"/>
          </ac:spMkLst>
        </pc:spChg>
        <pc:spChg chg="add mod">
          <ac:chgData name="David Vanegas Forero" userId="302928b5-ba69-4c2b-ac4d-848ef13114d6" providerId="ADAL" clId="{6BF821FB-626F-4931-863D-A39E48350CBB}" dt="2025-07-17T04:17:56.425" v="820" actId="1076"/>
          <ac:spMkLst>
            <pc:docMk/>
            <pc:sldMk cId="4237422403" sldId="385"/>
            <ac:spMk id="10" creationId="{B6A46A0E-A12F-686A-1B8A-43873FDF4FEF}"/>
          </ac:spMkLst>
        </pc:spChg>
        <pc:picChg chg="add mod">
          <ac:chgData name="David Vanegas Forero" userId="302928b5-ba69-4c2b-ac4d-848ef13114d6" providerId="ADAL" clId="{6BF821FB-626F-4931-863D-A39E48350CBB}" dt="2025-07-17T04:14:18.040" v="813" actId="1076"/>
          <ac:picMkLst>
            <pc:docMk/>
            <pc:sldMk cId="4237422403" sldId="385"/>
            <ac:picMk id="9" creationId="{7E6F2EF5-5546-E82A-CFA4-7E3ABDEE388F}"/>
          </ac:picMkLst>
        </pc:picChg>
        <pc:picChg chg="del">
          <ac:chgData name="David Vanegas Forero" userId="302928b5-ba69-4c2b-ac4d-848ef13114d6" providerId="ADAL" clId="{6BF821FB-626F-4931-863D-A39E48350CBB}" dt="2025-07-17T04:13:40.124" v="807" actId="478"/>
          <ac:picMkLst>
            <pc:docMk/>
            <pc:sldMk cId="4237422403" sldId="385"/>
            <ac:picMk id="13" creationId="{258F3108-ABB0-9A9F-19C1-8B8882A50312}"/>
          </ac:picMkLst>
        </pc:picChg>
      </pc:sldChg>
      <pc:sldMasterChg chg="add addSldLayout">
        <pc:chgData name="David Vanegas Forero" userId="302928b5-ba69-4c2b-ac4d-848ef13114d6" providerId="ADAL" clId="{6BF821FB-626F-4931-863D-A39E48350CBB}" dt="2025-07-17T03:04:08.445" v="0" actId="27028"/>
        <pc:sldMasterMkLst>
          <pc:docMk/>
          <pc:sldMasterMk cId="2209977519" sldId="2147483648"/>
        </pc:sldMasterMkLst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3168075583" sldId="2147483649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2614314258" sldId="2147483650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960648375" sldId="2147483651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2782244947" sldId="2147483652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990158736" sldId="2147483653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727027711" sldId="2147483654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1212999818" sldId="2147483655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1840726560" sldId="2147483656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3889236939" sldId="2147483657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2910927964" sldId="2147483658"/>
          </pc:sldLayoutMkLst>
        </pc:sldLayoutChg>
        <pc:sldLayoutChg chg="ad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2209977519" sldId="2147483648"/>
            <pc:sldLayoutMk cId="3612223792" sldId="2147483659"/>
          </pc:sldLayoutMkLst>
        </pc:sldLayoutChg>
      </pc:sldMasterChg>
      <pc:sldMasterChg chg="replId modSldLayout">
        <pc:chgData name="David Vanegas Forero" userId="302928b5-ba69-4c2b-ac4d-848ef13114d6" providerId="ADAL" clId="{6BF821FB-626F-4931-863D-A39E48350CBB}" dt="2025-07-17T03:04:08.445" v="0" actId="27028"/>
        <pc:sldMasterMkLst>
          <pc:docMk/>
          <pc:sldMasterMk cId="1575903486" sldId="2147483666"/>
        </pc:sldMasterMkLst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418914937" sldId="2147483667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1544780844" sldId="2147483668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3704098510" sldId="2147483669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1193846489" sldId="2147483670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2396551604" sldId="2147483671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1126369985" sldId="2147483672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2454085938" sldId="2147483673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3721671440" sldId="2147483674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3331784825" sldId="2147483675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1192607874" sldId="2147483676"/>
          </pc:sldLayoutMkLst>
        </pc:sldLayoutChg>
        <pc:sldLayoutChg chg="replId">
          <pc:chgData name="David Vanegas Forero" userId="302928b5-ba69-4c2b-ac4d-848ef13114d6" providerId="ADAL" clId="{6BF821FB-626F-4931-863D-A39E48350CBB}" dt="2025-07-17T03:04:08.445" v="0" actId="27028"/>
          <pc:sldLayoutMkLst>
            <pc:docMk/>
            <pc:sldMasterMk cId="1575903486" sldId="2147483666"/>
            <pc:sldLayoutMk cId="352695885" sldId="2147483677"/>
          </pc:sldLayoutMkLst>
        </pc:sldLayoutChg>
      </pc:sldMasterChg>
    </pc:docChg>
  </pc:docChgLst>
  <pc:docChgLst>
    <pc:chgData name="David Vanegas Forero" userId="302928b5-ba69-4c2b-ac4d-848ef13114d6" providerId="ADAL" clId="{8F50300E-0B19-469F-9438-84FD5F27816F}"/>
    <pc:docChg chg="undo custSel addSld delSld modSld sldOrd addMainMaster">
      <pc:chgData name="David Vanegas Forero" userId="302928b5-ba69-4c2b-ac4d-848ef13114d6" providerId="ADAL" clId="{8F50300E-0B19-469F-9438-84FD5F27816F}" dt="2024-07-24T00:19:52.823" v="3540" actId="20577"/>
      <pc:docMkLst>
        <pc:docMk/>
      </pc:docMkLst>
      <pc:sldChg chg="modSp mod">
        <pc:chgData name="David Vanegas Forero" userId="302928b5-ba69-4c2b-ac4d-848ef13114d6" providerId="ADAL" clId="{8F50300E-0B19-469F-9438-84FD5F27816F}" dt="2024-07-22T19:44:50.495" v="57" actId="20577"/>
        <pc:sldMkLst>
          <pc:docMk/>
          <pc:sldMk cId="2032354273" sldId="325"/>
        </pc:sldMkLst>
      </pc:sldChg>
      <pc:sldChg chg="modSp ord">
        <pc:chgData name="David Vanegas Forero" userId="302928b5-ba69-4c2b-ac4d-848ef13114d6" providerId="ADAL" clId="{8F50300E-0B19-469F-9438-84FD5F27816F}" dt="2024-07-22T20:22:27.655" v="452"/>
        <pc:sldMkLst>
          <pc:docMk/>
          <pc:sldMk cId="1598946509" sldId="327"/>
        </pc:sldMkLst>
      </pc:sldChg>
      <pc:sldChg chg="modSp mod">
        <pc:chgData name="David Vanegas Forero" userId="302928b5-ba69-4c2b-ac4d-848ef13114d6" providerId="ADAL" clId="{8F50300E-0B19-469F-9438-84FD5F27816F}" dt="2024-07-23T19:04:09.548" v="2730" actId="20577"/>
        <pc:sldMkLst>
          <pc:docMk/>
          <pc:sldMk cId="1877197803" sldId="330"/>
        </pc:sldMkLst>
      </pc:sldChg>
      <pc:sldChg chg="modSp mod">
        <pc:chgData name="David Vanegas Forero" userId="302928b5-ba69-4c2b-ac4d-848ef13114d6" providerId="ADAL" clId="{8F50300E-0B19-469F-9438-84FD5F27816F}" dt="2024-07-22T21:39:54.438" v="1123" actId="20577"/>
        <pc:sldMkLst>
          <pc:docMk/>
          <pc:sldMk cId="3843239783" sldId="331"/>
        </pc:sldMkLst>
      </pc:sldChg>
      <pc:sldChg chg="addSp modSp mod modAnim">
        <pc:chgData name="David Vanegas Forero" userId="302928b5-ba69-4c2b-ac4d-848ef13114d6" providerId="ADAL" clId="{8F50300E-0B19-469F-9438-84FD5F27816F}" dt="2024-07-24T00:19:52.823" v="3540" actId="20577"/>
        <pc:sldMkLst>
          <pc:docMk/>
          <pc:sldMk cId="2267232384" sldId="332"/>
        </pc:sldMkLst>
      </pc:sldChg>
      <pc:sldChg chg="modSp mod">
        <pc:chgData name="David Vanegas Forero" userId="302928b5-ba69-4c2b-ac4d-848ef13114d6" providerId="ADAL" clId="{8F50300E-0B19-469F-9438-84FD5F27816F}" dt="2024-07-22T22:07:50.288" v="1800" actId="20577"/>
        <pc:sldMkLst>
          <pc:docMk/>
          <pc:sldMk cId="4010493970" sldId="344"/>
        </pc:sldMkLst>
      </pc:sldChg>
      <pc:sldChg chg="modSp new mod">
        <pc:chgData name="David Vanegas Forero" userId="302928b5-ba69-4c2b-ac4d-848ef13114d6" providerId="ADAL" clId="{8F50300E-0B19-469F-9438-84FD5F27816F}" dt="2024-07-23T19:00:10.002" v="2727" actId="15"/>
        <pc:sldMkLst>
          <pc:docMk/>
          <pc:sldMk cId="1304617522" sldId="346"/>
        </pc:sldMkLst>
      </pc:sldChg>
      <pc:sldChg chg="new del">
        <pc:chgData name="David Vanegas Forero" userId="302928b5-ba69-4c2b-ac4d-848ef13114d6" providerId="ADAL" clId="{8F50300E-0B19-469F-9438-84FD5F27816F}" dt="2024-07-22T19:59:03.991" v="318" actId="680"/>
        <pc:sldMkLst>
          <pc:docMk/>
          <pc:sldMk cId="479122870" sldId="347"/>
        </pc:sldMkLst>
      </pc:sldChg>
      <pc:sldChg chg="modSp add">
        <pc:chgData name="David Vanegas Forero" userId="302928b5-ba69-4c2b-ac4d-848ef13114d6" providerId="ADAL" clId="{8F50300E-0B19-469F-9438-84FD5F27816F}" dt="2024-07-22T20:03:42.703" v="332" actId="15"/>
        <pc:sldMkLst>
          <pc:docMk/>
          <pc:sldMk cId="4093257427" sldId="347"/>
        </pc:sldMkLst>
      </pc:sldChg>
      <pc:sldChg chg="modSp add mod ord">
        <pc:chgData name="David Vanegas Forero" userId="302928b5-ba69-4c2b-ac4d-848ef13114d6" providerId="ADAL" clId="{8F50300E-0B19-469F-9438-84FD5F27816F}" dt="2024-07-22T21:50:15.480" v="1217" actId="20577"/>
        <pc:sldMkLst>
          <pc:docMk/>
          <pc:sldMk cId="502866150" sldId="348"/>
        </pc:sldMkLst>
      </pc:sldChg>
      <pc:sldChg chg="add">
        <pc:chgData name="David Vanegas Forero" userId="302928b5-ba69-4c2b-ac4d-848ef13114d6" providerId="ADAL" clId="{8F50300E-0B19-469F-9438-84FD5F27816F}" dt="2024-07-22T20:00:18.275" v="324"/>
        <pc:sldMkLst>
          <pc:docMk/>
          <pc:sldMk cId="413517310" sldId="349"/>
        </pc:sldMkLst>
      </pc:sldChg>
      <pc:sldChg chg="add">
        <pc:chgData name="David Vanegas Forero" userId="302928b5-ba69-4c2b-ac4d-848ef13114d6" providerId="ADAL" clId="{8F50300E-0B19-469F-9438-84FD5F27816F}" dt="2024-07-22T20:01:36.066" v="326"/>
        <pc:sldMkLst>
          <pc:docMk/>
          <pc:sldMk cId="1689419239" sldId="350"/>
        </pc:sldMkLst>
      </pc:sldChg>
      <pc:sldChg chg="add">
        <pc:chgData name="David Vanegas Forero" userId="302928b5-ba69-4c2b-ac4d-848ef13114d6" providerId="ADAL" clId="{8F50300E-0B19-469F-9438-84FD5F27816F}" dt="2024-07-22T20:01:38.080" v="328"/>
        <pc:sldMkLst>
          <pc:docMk/>
          <pc:sldMk cId="3097810314" sldId="351"/>
        </pc:sldMkLst>
      </pc:sldChg>
      <pc:sldChg chg="modSp add mod">
        <pc:chgData name="David Vanegas Forero" userId="302928b5-ba69-4c2b-ac4d-848ef13114d6" providerId="ADAL" clId="{8F50300E-0B19-469F-9438-84FD5F27816F}" dt="2024-07-22T20:42:00.978" v="523" actId="20577"/>
        <pc:sldMkLst>
          <pc:docMk/>
          <pc:sldMk cId="358529915" sldId="352"/>
        </pc:sldMkLst>
      </pc:sldChg>
      <pc:sldChg chg="modSp add mod ord">
        <pc:chgData name="David Vanegas Forero" userId="302928b5-ba69-4c2b-ac4d-848ef13114d6" providerId="ADAL" clId="{8F50300E-0B19-469F-9438-84FD5F27816F}" dt="2024-07-22T20:48:16.323" v="525"/>
        <pc:sldMkLst>
          <pc:docMk/>
          <pc:sldMk cId="3256546647" sldId="353"/>
        </pc:sldMkLst>
      </pc:sldChg>
      <pc:sldChg chg="addSp modSp add mod ord modAnim">
        <pc:chgData name="David Vanegas Forero" userId="302928b5-ba69-4c2b-ac4d-848ef13114d6" providerId="ADAL" clId="{8F50300E-0B19-469F-9438-84FD5F27816F}" dt="2024-07-22T21:44:37.899" v="1206"/>
        <pc:sldMkLst>
          <pc:docMk/>
          <pc:sldMk cId="3621734735" sldId="354"/>
        </pc:sldMkLst>
      </pc:sldChg>
      <pc:sldChg chg="addSp delSp modSp new mod ord modClrScheme chgLayout">
        <pc:chgData name="David Vanegas Forero" userId="302928b5-ba69-4c2b-ac4d-848ef13114d6" providerId="ADAL" clId="{8F50300E-0B19-469F-9438-84FD5F27816F}" dt="2024-07-24T00:14:10.967" v="3482" actId="14100"/>
        <pc:sldMkLst>
          <pc:docMk/>
          <pc:sldMk cId="2444783680" sldId="355"/>
        </pc:sldMkLst>
      </pc:sldChg>
      <pc:sldChg chg="modSp new del mod">
        <pc:chgData name="David Vanegas Forero" userId="302928b5-ba69-4c2b-ac4d-848ef13114d6" providerId="ADAL" clId="{8F50300E-0B19-469F-9438-84FD5F27816F}" dt="2024-07-22T21:03:44.588" v="827" actId="47"/>
        <pc:sldMkLst>
          <pc:docMk/>
          <pc:sldMk cId="3607495384" sldId="356"/>
        </pc:sldMkLst>
      </pc:sldChg>
      <pc:sldChg chg="addSp delSp modSp add mod modClrScheme modAnim chgLayout">
        <pc:chgData name="David Vanegas Forero" userId="302928b5-ba69-4c2b-ac4d-848ef13114d6" providerId="ADAL" clId="{8F50300E-0B19-469F-9438-84FD5F27816F}" dt="2024-07-24T00:15:16.703" v="3483" actId="1076"/>
        <pc:sldMkLst>
          <pc:docMk/>
          <pc:sldMk cId="2988821053" sldId="357"/>
        </pc:sldMkLst>
      </pc:sldChg>
      <pc:sldChg chg="new del">
        <pc:chgData name="David Vanegas Forero" userId="302928b5-ba69-4c2b-ac4d-848ef13114d6" providerId="ADAL" clId="{8F50300E-0B19-469F-9438-84FD5F27816F}" dt="2024-07-22T21:00:53.009" v="722" actId="47"/>
        <pc:sldMkLst>
          <pc:docMk/>
          <pc:sldMk cId="4279365237" sldId="357"/>
        </pc:sldMkLst>
      </pc:sldChg>
      <pc:sldChg chg="addSp delSp modSp new mod modClrScheme chgLayout">
        <pc:chgData name="David Vanegas Forero" userId="302928b5-ba69-4c2b-ac4d-848ef13114d6" providerId="ADAL" clId="{8F50300E-0B19-469F-9438-84FD5F27816F}" dt="2024-07-23T18:29:22.404" v="2368" actId="20577"/>
        <pc:sldMkLst>
          <pc:docMk/>
          <pc:sldMk cId="1971122200" sldId="358"/>
        </pc:sldMkLst>
      </pc:sldChg>
      <pc:sldChg chg="addSp modSp new mod modClrScheme modAnim chgLayout">
        <pc:chgData name="David Vanegas Forero" userId="302928b5-ba69-4c2b-ac4d-848ef13114d6" providerId="ADAL" clId="{8F50300E-0B19-469F-9438-84FD5F27816F}" dt="2024-07-24T00:16:22.138" v="3518" actId="6549"/>
        <pc:sldMkLst>
          <pc:docMk/>
          <pc:sldMk cId="2307975622" sldId="359"/>
        </pc:sldMkLst>
      </pc:sldChg>
      <pc:sldMasterChg chg="add addSldLayout">
        <pc:chgData name="David Vanegas Forero" userId="302928b5-ba69-4c2b-ac4d-848ef13114d6" providerId="ADAL" clId="{8F50300E-0B19-469F-9438-84FD5F27816F}" dt="2024-07-22T20:01:36.066" v="325" actId="27028"/>
        <pc:sldMasterMkLst>
          <pc:docMk/>
          <pc:sldMasterMk cId="1575903486" sldId="2147483662"/>
        </pc:sldMasterMkLst>
        <pc:sldLayoutChg chg="add">
          <pc:chgData name="David Vanegas Forero" userId="302928b5-ba69-4c2b-ac4d-848ef13114d6" providerId="ADAL" clId="{8F50300E-0B19-469F-9438-84FD5F27816F}" dt="2024-07-22T19:59:39.725" v="319" actId="27028"/>
          <pc:sldLayoutMkLst>
            <pc:docMk/>
            <pc:sldMasterMk cId="1575903486" sldId="2147483662"/>
            <pc:sldLayoutMk cId="1193846489" sldId="2147483663"/>
          </pc:sldLayoutMkLst>
        </pc:sldLayoutChg>
        <pc:sldLayoutChg chg="add">
          <pc:chgData name="David Vanegas Forero" userId="302928b5-ba69-4c2b-ac4d-848ef13114d6" providerId="ADAL" clId="{8F50300E-0B19-469F-9438-84FD5F27816F}" dt="2024-07-22T19:59:47.057" v="321" actId="27028"/>
          <pc:sldLayoutMkLst>
            <pc:docMk/>
            <pc:sldMasterMk cId="1575903486" sldId="2147483662"/>
            <pc:sldLayoutMk cId="1544780844" sldId="2147483664"/>
          </pc:sldLayoutMkLst>
        </pc:sldLayoutChg>
        <pc:sldLayoutChg chg="add">
          <pc:chgData name="David Vanegas Forero" userId="302928b5-ba69-4c2b-ac4d-848ef13114d6" providerId="ADAL" clId="{8F50300E-0B19-469F-9438-84FD5F27816F}" dt="2024-07-22T20:01:36.066" v="325" actId="27028"/>
          <pc:sldLayoutMkLst>
            <pc:docMk/>
            <pc:sldMasterMk cId="1575903486" sldId="2147483662"/>
            <pc:sldLayoutMk cId="1126369985" sldId="2147483665"/>
          </pc:sldLayoutMkLst>
        </pc:sldLayoutChg>
      </pc:sldMasterChg>
    </pc:docChg>
  </pc:docChgLst>
  <pc:docChgLst>
    <pc:chgData name="David Vanegas Forero" userId="302928b5-ba69-4c2b-ac4d-848ef13114d6" providerId="ADAL" clId="{13E4411B-3C7D-4217-B728-21F27D452483}"/>
    <pc:docChg chg="modSld">
      <pc:chgData name="David Vanegas Forero" userId="302928b5-ba69-4c2b-ac4d-848ef13114d6" providerId="ADAL" clId="{13E4411B-3C7D-4217-B728-21F27D452483}" dt="2024-10-22T21:22:29.118" v="23" actId="20577"/>
      <pc:docMkLst>
        <pc:docMk/>
      </pc:docMkLst>
      <pc:sldChg chg="modSp mod">
        <pc:chgData name="David Vanegas Forero" userId="302928b5-ba69-4c2b-ac4d-848ef13114d6" providerId="ADAL" clId="{13E4411B-3C7D-4217-B728-21F27D452483}" dt="2024-10-22T21:22:29.118" v="23" actId="20577"/>
        <pc:sldMkLst>
          <pc:docMk/>
          <pc:sldMk cId="872067073" sldId="345"/>
        </pc:sldMkLst>
      </pc:sldChg>
      <pc:sldChg chg="modSp mod">
        <pc:chgData name="David Vanegas Forero" userId="302928b5-ba69-4c2b-ac4d-848ef13114d6" providerId="ADAL" clId="{13E4411B-3C7D-4217-B728-21F27D452483}" dt="2024-10-22T21:16:40.448" v="19" actId="20577"/>
        <pc:sldMkLst>
          <pc:docMk/>
          <pc:sldMk cId="358529915" sldId="352"/>
        </pc:sldMkLst>
      </pc:sldChg>
    </pc:docChg>
  </pc:docChgLst>
  <pc:docChgLst>
    <pc:chgData name="David Vanegas Forero" userId="302928b5-ba69-4c2b-ac4d-848ef13114d6" providerId="ADAL" clId="{BB0FD446-8C2B-4D9E-8E7F-EFE8AFEB9511}"/>
    <pc:docChg chg="undo redo custSel addSld delSld modSld sldOrd">
      <pc:chgData name="David Vanegas Forero" userId="302928b5-ba69-4c2b-ac4d-848ef13114d6" providerId="ADAL" clId="{BB0FD446-8C2B-4D9E-8E7F-EFE8AFEB9511}" dt="2024-07-25T04:14:35.535" v="2014" actId="113"/>
      <pc:docMkLst>
        <pc:docMk/>
      </pc:docMkLst>
      <pc:sldChg chg="addSp modSp modAnim">
        <pc:chgData name="David Vanegas Forero" userId="302928b5-ba69-4c2b-ac4d-848ef13114d6" providerId="ADAL" clId="{BB0FD446-8C2B-4D9E-8E7F-EFE8AFEB9511}" dt="2024-07-25T03:48:13.102" v="1700"/>
        <pc:sldMkLst>
          <pc:docMk/>
          <pc:sldMk cId="1748469039" sldId="307"/>
        </pc:sldMkLst>
      </pc:sldChg>
      <pc:sldChg chg="ord">
        <pc:chgData name="David Vanegas Forero" userId="302928b5-ba69-4c2b-ac4d-848ef13114d6" providerId="ADAL" clId="{BB0FD446-8C2B-4D9E-8E7F-EFE8AFEB9511}" dt="2024-07-25T00:48:53.377" v="831"/>
        <pc:sldMkLst>
          <pc:docMk/>
          <pc:sldMk cId="4120671783" sldId="319"/>
        </pc:sldMkLst>
      </pc:sldChg>
      <pc:sldChg chg="ord">
        <pc:chgData name="David Vanegas Forero" userId="302928b5-ba69-4c2b-ac4d-848ef13114d6" providerId="ADAL" clId="{BB0FD446-8C2B-4D9E-8E7F-EFE8AFEB9511}" dt="2024-07-25T03:55:20.156" v="1761"/>
        <pc:sldMkLst>
          <pc:docMk/>
          <pc:sldMk cId="111507049" sldId="328"/>
        </pc:sldMkLst>
      </pc:sldChg>
      <pc:sldChg chg="ord">
        <pc:chgData name="David Vanegas Forero" userId="302928b5-ba69-4c2b-ac4d-848ef13114d6" providerId="ADAL" clId="{BB0FD446-8C2B-4D9E-8E7F-EFE8AFEB9511}" dt="2024-07-25T03:55:20.156" v="1761"/>
        <pc:sldMkLst>
          <pc:docMk/>
          <pc:sldMk cId="2052403330" sldId="329"/>
        </pc:sldMkLst>
      </pc:sldChg>
      <pc:sldChg chg="ord">
        <pc:chgData name="David Vanegas Forero" userId="302928b5-ba69-4c2b-ac4d-848ef13114d6" providerId="ADAL" clId="{BB0FD446-8C2B-4D9E-8E7F-EFE8AFEB9511}" dt="2024-07-25T00:45:18.535" v="823"/>
        <pc:sldMkLst>
          <pc:docMk/>
          <pc:sldMk cId="922597212" sldId="336"/>
        </pc:sldMkLst>
      </pc:sldChg>
      <pc:sldChg chg="addSp delSp modSp mod">
        <pc:chgData name="David Vanegas Forero" userId="302928b5-ba69-4c2b-ac4d-848ef13114d6" providerId="ADAL" clId="{BB0FD446-8C2B-4D9E-8E7F-EFE8AFEB9511}" dt="2024-07-25T04:06:33.393" v="1957" actId="20577"/>
        <pc:sldMkLst>
          <pc:docMk/>
          <pc:sldMk cId="325827848" sldId="339"/>
        </pc:sldMkLst>
      </pc:sldChg>
      <pc:sldChg chg="addSp modSp mod">
        <pc:chgData name="David Vanegas Forero" userId="302928b5-ba69-4c2b-ac4d-848ef13114d6" providerId="ADAL" clId="{BB0FD446-8C2B-4D9E-8E7F-EFE8AFEB9511}" dt="2024-07-25T04:09:19.908" v="1982" actId="20577"/>
        <pc:sldMkLst>
          <pc:docMk/>
          <pc:sldMk cId="820135145" sldId="340"/>
        </pc:sldMkLst>
      </pc:sldChg>
      <pc:sldChg chg="modSp mod">
        <pc:chgData name="David Vanegas Forero" userId="302928b5-ba69-4c2b-ac4d-848ef13114d6" providerId="ADAL" clId="{BB0FD446-8C2B-4D9E-8E7F-EFE8AFEB9511}" dt="2024-07-25T04:09:44.785" v="1983" actId="1076"/>
        <pc:sldMkLst>
          <pc:docMk/>
          <pc:sldMk cId="2858544985" sldId="341"/>
        </pc:sldMkLst>
      </pc:sldChg>
      <pc:sldChg chg="ord">
        <pc:chgData name="David Vanegas Forero" userId="302928b5-ba69-4c2b-ac4d-848ef13114d6" providerId="ADAL" clId="{BB0FD446-8C2B-4D9E-8E7F-EFE8AFEB9511}" dt="2024-07-25T00:45:41.349" v="825"/>
        <pc:sldMkLst>
          <pc:docMk/>
          <pc:sldMk cId="1225370479" sldId="342"/>
        </pc:sldMkLst>
      </pc:sldChg>
      <pc:sldChg chg="modSp mod">
        <pc:chgData name="David Vanegas Forero" userId="302928b5-ba69-4c2b-ac4d-848ef13114d6" providerId="ADAL" clId="{BB0FD446-8C2B-4D9E-8E7F-EFE8AFEB9511}" dt="2024-07-25T04:14:35.535" v="2014" actId="113"/>
        <pc:sldMkLst>
          <pc:docMk/>
          <pc:sldMk cId="4010493970" sldId="344"/>
        </pc:sldMkLst>
      </pc:sldChg>
      <pc:sldChg chg="addSp modSp mod">
        <pc:chgData name="David Vanegas Forero" userId="302928b5-ba69-4c2b-ac4d-848ef13114d6" providerId="ADAL" clId="{BB0FD446-8C2B-4D9E-8E7F-EFE8AFEB9511}" dt="2024-07-25T03:57:17.460" v="1762" actId="207"/>
        <pc:sldMkLst>
          <pc:docMk/>
          <pc:sldMk cId="872067073" sldId="345"/>
        </pc:sldMkLst>
      </pc:sldChg>
      <pc:sldChg chg="modSp mod">
        <pc:chgData name="David Vanegas Forero" userId="302928b5-ba69-4c2b-ac4d-848ef13114d6" providerId="ADAL" clId="{BB0FD446-8C2B-4D9E-8E7F-EFE8AFEB9511}" dt="2024-07-24T23:43:48.786" v="555" actId="20577"/>
        <pc:sldMkLst>
          <pc:docMk/>
          <pc:sldMk cId="1304617522" sldId="346"/>
        </pc:sldMkLst>
      </pc:sldChg>
      <pc:sldChg chg="modSp mod">
        <pc:chgData name="David Vanegas Forero" userId="302928b5-ba69-4c2b-ac4d-848ef13114d6" providerId="ADAL" clId="{BB0FD446-8C2B-4D9E-8E7F-EFE8AFEB9511}" dt="2024-07-25T04:07:32.777" v="1958" actId="207"/>
        <pc:sldMkLst>
          <pc:docMk/>
          <pc:sldMk cId="4093257427" sldId="347"/>
        </pc:sldMkLst>
      </pc:sldChg>
      <pc:sldChg chg="modSp mod">
        <pc:chgData name="David Vanegas Forero" userId="302928b5-ba69-4c2b-ac4d-848ef13114d6" providerId="ADAL" clId="{BB0FD446-8C2B-4D9E-8E7F-EFE8AFEB9511}" dt="2024-07-25T00:52:50.096" v="885" actId="1076"/>
        <pc:sldMkLst>
          <pc:docMk/>
          <pc:sldMk cId="413517310" sldId="349"/>
        </pc:sldMkLst>
      </pc:sldChg>
      <pc:sldChg chg="ord">
        <pc:chgData name="David Vanegas Forero" userId="302928b5-ba69-4c2b-ac4d-848ef13114d6" providerId="ADAL" clId="{BB0FD446-8C2B-4D9E-8E7F-EFE8AFEB9511}" dt="2024-07-25T00:46:50.974" v="827"/>
        <pc:sldMkLst>
          <pc:docMk/>
          <pc:sldMk cId="1689419239" sldId="350"/>
        </pc:sldMkLst>
      </pc:sldChg>
      <pc:sldChg chg="ord">
        <pc:chgData name="David Vanegas Forero" userId="302928b5-ba69-4c2b-ac4d-848ef13114d6" providerId="ADAL" clId="{BB0FD446-8C2B-4D9E-8E7F-EFE8AFEB9511}" dt="2024-07-25T00:46:50.974" v="827"/>
        <pc:sldMkLst>
          <pc:docMk/>
          <pc:sldMk cId="3097810314" sldId="351"/>
        </pc:sldMkLst>
      </pc:sldChg>
      <pc:sldChg chg="delSp del mod delAnim">
        <pc:chgData name="David Vanegas Forero" userId="302928b5-ba69-4c2b-ac4d-848ef13114d6" providerId="ADAL" clId="{BB0FD446-8C2B-4D9E-8E7F-EFE8AFEB9511}" dt="2024-07-25T00:35:47.097" v="780" actId="47"/>
        <pc:sldMkLst>
          <pc:docMk/>
          <pc:sldMk cId="3256546647" sldId="353"/>
        </pc:sldMkLst>
      </pc:sldChg>
      <pc:sldChg chg="addSp modSp mod">
        <pc:chgData name="David Vanegas Forero" userId="302928b5-ba69-4c2b-ac4d-848ef13114d6" providerId="ADAL" clId="{BB0FD446-8C2B-4D9E-8E7F-EFE8AFEB9511}" dt="2024-07-24T20:58:57.190" v="210" actId="1440"/>
        <pc:sldMkLst>
          <pc:docMk/>
          <pc:sldMk cId="2444783680" sldId="355"/>
        </pc:sldMkLst>
      </pc:sldChg>
      <pc:sldChg chg="addSp modSp mod">
        <pc:chgData name="David Vanegas Forero" userId="302928b5-ba69-4c2b-ac4d-848ef13114d6" providerId="ADAL" clId="{BB0FD446-8C2B-4D9E-8E7F-EFE8AFEB9511}" dt="2024-07-25T03:47:23.069" v="1698" actId="1076"/>
        <pc:sldMkLst>
          <pc:docMk/>
          <pc:sldMk cId="2988821053" sldId="357"/>
        </pc:sldMkLst>
      </pc:sldChg>
      <pc:sldChg chg="modSp mod">
        <pc:chgData name="David Vanegas Forero" userId="302928b5-ba69-4c2b-ac4d-848ef13114d6" providerId="ADAL" clId="{BB0FD446-8C2B-4D9E-8E7F-EFE8AFEB9511}" dt="2024-07-25T00:14:53.701" v="736" actId="20577"/>
        <pc:sldMkLst>
          <pc:docMk/>
          <pc:sldMk cId="1971122200" sldId="358"/>
        </pc:sldMkLst>
      </pc:sldChg>
      <pc:sldChg chg="addSp modSp mod">
        <pc:chgData name="David Vanegas Forero" userId="302928b5-ba69-4c2b-ac4d-848ef13114d6" providerId="ADAL" clId="{BB0FD446-8C2B-4D9E-8E7F-EFE8AFEB9511}" dt="2024-07-25T00:53:57.543" v="891" actId="20577"/>
        <pc:sldMkLst>
          <pc:docMk/>
          <pc:sldMk cId="2307975622" sldId="359"/>
        </pc:sldMkLst>
      </pc:sldChg>
      <pc:sldChg chg="modSp new add del mod">
        <pc:chgData name="David Vanegas Forero" userId="302928b5-ba69-4c2b-ac4d-848ef13114d6" providerId="ADAL" clId="{BB0FD446-8C2B-4D9E-8E7F-EFE8AFEB9511}" dt="2024-07-25T00:39:09.837" v="783" actId="47"/>
        <pc:sldMkLst>
          <pc:docMk/>
          <pc:sldMk cId="2121191342" sldId="360"/>
        </pc:sldMkLst>
      </pc:sldChg>
      <pc:sldChg chg="addSp delSp modSp new mod modAnim">
        <pc:chgData name="David Vanegas Forero" userId="302928b5-ba69-4c2b-ac4d-848ef13114d6" providerId="ADAL" clId="{BB0FD446-8C2B-4D9E-8E7F-EFE8AFEB9511}" dt="2024-07-25T03:50:07.770" v="1759" actId="1038"/>
        <pc:sldMkLst>
          <pc:docMk/>
          <pc:sldMk cId="3322981280" sldId="361"/>
        </pc:sldMkLst>
      </pc:sldChg>
      <pc:sldChg chg="addSp delSp modSp new mod modClrScheme chgLayout">
        <pc:chgData name="David Vanegas Forero" userId="302928b5-ba69-4c2b-ac4d-848ef13114d6" providerId="ADAL" clId="{BB0FD446-8C2B-4D9E-8E7F-EFE8AFEB9511}" dt="2024-07-25T00:44:47.257" v="806" actId="478"/>
        <pc:sldMkLst>
          <pc:docMk/>
          <pc:sldMk cId="2578436381" sldId="362"/>
        </pc:sldMkLst>
      </pc:sldChg>
      <pc:sldChg chg="addSp delSp modSp new mod modClrScheme chgLayout">
        <pc:chgData name="David Vanegas Forero" userId="302928b5-ba69-4c2b-ac4d-848ef13114d6" providerId="ADAL" clId="{BB0FD446-8C2B-4D9E-8E7F-EFE8AFEB9511}" dt="2024-07-25T00:43:57.807" v="801" actId="962"/>
        <pc:sldMkLst>
          <pc:docMk/>
          <pc:sldMk cId="1141371133" sldId="363"/>
        </pc:sldMkLst>
      </pc:sldChg>
      <pc:sldChg chg="addSp modSp new mod">
        <pc:chgData name="David Vanegas Forero" userId="302928b5-ba69-4c2b-ac4d-848ef13114d6" providerId="ADAL" clId="{BB0FD446-8C2B-4D9E-8E7F-EFE8AFEB9511}" dt="2024-07-25T00:44:12.702" v="805" actId="962"/>
        <pc:sldMkLst>
          <pc:docMk/>
          <pc:sldMk cId="4199708331" sldId="364"/>
        </pc:sldMkLst>
      </pc:sldChg>
      <pc:sldChg chg="modSp add mod ord">
        <pc:chgData name="David Vanegas Forero" userId="302928b5-ba69-4c2b-ac4d-848ef13114d6" providerId="ADAL" clId="{BB0FD446-8C2B-4D9E-8E7F-EFE8AFEB9511}" dt="2024-07-25T00:45:07.924" v="821" actId="20577"/>
        <pc:sldMkLst>
          <pc:docMk/>
          <pc:sldMk cId="3413890485" sldId="365"/>
        </pc:sldMkLst>
      </pc:sldChg>
      <pc:sldChg chg="modSp add mod">
        <pc:chgData name="David Vanegas Forero" userId="302928b5-ba69-4c2b-ac4d-848ef13114d6" providerId="ADAL" clId="{BB0FD446-8C2B-4D9E-8E7F-EFE8AFEB9511}" dt="2024-07-25T00:51:42.616" v="867" actId="20577"/>
        <pc:sldMkLst>
          <pc:docMk/>
          <pc:sldMk cId="3994925092" sldId="366"/>
        </pc:sldMkLst>
      </pc:sldChg>
      <pc:sldChg chg="add del">
        <pc:chgData name="David Vanegas Forero" userId="302928b5-ba69-4c2b-ac4d-848ef13114d6" providerId="ADAL" clId="{BB0FD446-8C2B-4D9E-8E7F-EFE8AFEB9511}" dt="2024-07-25T00:55:10.568" v="911"/>
        <pc:sldMkLst>
          <pc:docMk/>
          <pc:sldMk cId="4190383049" sldId="3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156D3-D8FF-4D2B-BFA6-93DE1D242B86}" type="datetimeFigureOut">
              <a:rPr lang="es-CO" smtClean="0"/>
              <a:t>17/07/2025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2245C-3FBC-4493-9E7D-ABAA4E90EC3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9376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0552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8858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Very</a:t>
            </a:r>
            <a:r>
              <a:rPr lang="es-CO" dirty="0"/>
              <a:t> </a:t>
            </a:r>
            <a:r>
              <a:rPr lang="es-CO" dirty="0" err="1"/>
              <a:t>different</a:t>
            </a:r>
            <a:r>
              <a:rPr lang="es-CO" dirty="0"/>
              <a:t> </a:t>
            </a:r>
            <a:r>
              <a:rPr lang="es-CO" dirty="0" err="1"/>
              <a:t>mixing</a:t>
            </a:r>
            <a:r>
              <a:rPr lang="es-CO" dirty="0"/>
              <a:t> </a:t>
            </a:r>
            <a:r>
              <a:rPr lang="es-CO" dirty="0" err="1"/>
              <a:t>pattern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Quark Sector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350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All</a:t>
            </a:r>
            <a:r>
              <a:rPr lang="es-CO" dirty="0"/>
              <a:t> </a:t>
            </a:r>
            <a:r>
              <a:rPr lang="es-CO" dirty="0" err="1"/>
              <a:t>agree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a </a:t>
            </a:r>
            <a:r>
              <a:rPr lang="es-CO" dirty="0" err="1"/>
              <a:t>small</a:t>
            </a:r>
            <a:r>
              <a:rPr lang="es-CO" dirty="0"/>
              <a:t> </a:t>
            </a:r>
            <a:r>
              <a:rPr lang="es-CO" dirty="0" err="1"/>
              <a:t>preference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2nd </a:t>
            </a:r>
            <a:r>
              <a:rPr lang="es-CO" dirty="0" err="1"/>
              <a:t>Octant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41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758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All</a:t>
            </a:r>
            <a:r>
              <a:rPr lang="es-CO" dirty="0"/>
              <a:t> </a:t>
            </a:r>
            <a:r>
              <a:rPr lang="es-CO" dirty="0" err="1"/>
              <a:t>agree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a </a:t>
            </a:r>
            <a:r>
              <a:rPr lang="es-CO" dirty="0" err="1"/>
              <a:t>preference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2nd </a:t>
            </a:r>
            <a:r>
              <a:rPr lang="es-CO" dirty="0" err="1"/>
              <a:t>Octant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42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060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4076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</a:t>
            </a:r>
            <a:r>
              <a:rPr lang="es-CO" dirty="0" err="1"/>
              <a:t>eutrino</a:t>
            </a:r>
            <a:r>
              <a:rPr lang="es-CO" dirty="0"/>
              <a:t> Energy </a:t>
            </a:r>
            <a:r>
              <a:rPr lang="es-CO" dirty="0" err="1"/>
              <a:t>is</a:t>
            </a:r>
            <a:r>
              <a:rPr lang="es-CO" dirty="0"/>
              <a:t> a </a:t>
            </a:r>
            <a:r>
              <a:rPr lang="es-CO" dirty="0" err="1"/>
              <a:t>key</a:t>
            </a:r>
            <a:r>
              <a:rPr lang="es-CO" dirty="0"/>
              <a:t>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4426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Where</a:t>
            </a:r>
            <a:r>
              <a:rPr lang="es-CO" dirty="0"/>
              <a:t> do </a:t>
            </a:r>
            <a:r>
              <a:rPr lang="en-US" noProof="0" dirty="0"/>
              <a:t>neutrinos</a:t>
            </a:r>
            <a:r>
              <a:rPr lang="es-CO" dirty="0"/>
              <a:t> (</a:t>
            </a:r>
            <a:r>
              <a:rPr lang="es-CO" dirty="0" err="1"/>
              <a:t>from</a:t>
            </a:r>
            <a:r>
              <a:rPr lang="es-CO" dirty="0"/>
              <a:t> </a:t>
            </a:r>
            <a:r>
              <a:rPr lang="es-CO" dirty="0" err="1"/>
              <a:t>different</a:t>
            </a:r>
            <a:r>
              <a:rPr lang="es-CO" dirty="0"/>
              <a:t> </a:t>
            </a:r>
            <a:r>
              <a:rPr lang="es-CO" dirty="0" err="1"/>
              <a:t>sources</a:t>
            </a:r>
            <a:r>
              <a:rPr lang="es-CO" dirty="0"/>
              <a:t>) are </a:t>
            </a:r>
            <a:r>
              <a:rPr lang="es-CO" dirty="0" err="1"/>
              <a:t>detected</a:t>
            </a:r>
            <a:r>
              <a:rPr lang="es-CO" dirty="0"/>
              <a:t>? </a:t>
            </a:r>
            <a:r>
              <a:rPr lang="es-CO" dirty="0" err="1"/>
              <a:t>Each</a:t>
            </a:r>
            <a:r>
              <a:rPr lang="es-CO" dirty="0"/>
              <a:t> </a:t>
            </a:r>
            <a:r>
              <a:rPr lang="es-CO" dirty="0" err="1"/>
              <a:t>one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</a:t>
            </a:r>
            <a:r>
              <a:rPr lang="es-CO" dirty="0" err="1"/>
              <a:t>different</a:t>
            </a:r>
            <a:r>
              <a:rPr lang="es-CO" dirty="0"/>
              <a:t> detector </a:t>
            </a:r>
            <a:r>
              <a:rPr lang="es-CO" dirty="0" err="1"/>
              <a:t>techniques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5543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Neutrino </a:t>
            </a:r>
            <a:r>
              <a:rPr lang="es-MX" dirty="0" err="1"/>
              <a:t>Experiment</a:t>
            </a:r>
            <a:r>
              <a:rPr lang="es-MX" dirty="0"/>
              <a:t>=</a:t>
            </a:r>
            <a:r>
              <a:rPr lang="es-MX" dirty="0" err="1"/>
              <a:t>Source+Detector</a:t>
            </a:r>
            <a:r>
              <a:rPr lang="es-MX" dirty="0"/>
              <a:t>, </a:t>
            </a:r>
            <a:r>
              <a:rPr lang="es-MX" dirty="0" err="1"/>
              <a:t>separated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CORRECT </a:t>
            </a:r>
            <a:r>
              <a:rPr lang="es-MX" dirty="0" err="1"/>
              <a:t>baseline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7839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Neutrino </a:t>
            </a:r>
            <a:r>
              <a:rPr lang="es-MX" dirty="0" err="1"/>
              <a:t>Experiment</a:t>
            </a:r>
            <a:r>
              <a:rPr lang="es-MX" dirty="0"/>
              <a:t>=</a:t>
            </a:r>
            <a:r>
              <a:rPr lang="es-MX" dirty="0" err="1"/>
              <a:t>Source+Detector</a:t>
            </a:r>
            <a:r>
              <a:rPr lang="es-MX" dirty="0"/>
              <a:t>, </a:t>
            </a:r>
            <a:r>
              <a:rPr lang="es-MX" dirty="0" err="1"/>
              <a:t>separated</a:t>
            </a:r>
            <a:r>
              <a:rPr lang="es-MX" dirty="0"/>
              <a:t> </a:t>
            </a:r>
            <a:r>
              <a:rPr lang="es-MX" dirty="0" err="1"/>
              <a:t>theCORRECT</a:t>
            </a:r>
            <a:r>
              <a:rPr lang="es-MX" dirty="0"/>
              <a:t> </a:t>
            </a:r>
            <a:r>
              <a:rPr lang="es-MX" dirty="0" err="1"/>
              <a:t>baseline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1882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Neutrino sectors (Data sets) considered in the Global-fit, SNO+ data not included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5388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E6F53-9C1C-34F2-8179-2A427426A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CD5B23-67BD-ADD6-ECC0-0B649E1941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A002F-FD91-AD43-0A4B-549729A42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Controlled </a:t>
            </a:r>
            <a:r>
              <a:rPr lang="en-US" dirty="0" err="1"/>
              <a:t>exeriments</a:t>
            </a:r>
            <a:r>
              <a:rPr lang="en-US" dirty="0"/>
              <a:t> for precision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7BCC5-0CAA-425E-9CCA-54F496009B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9083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Neutrino sectors (Data sets) considered in the Global-fit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2245C-3FBC-4493-9E7D-ABAA4E90EC30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435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A428B-3336-4B13-B4A7-4373873729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1A2629-1FBE-47BE-B121-1C8873DA0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D3955-79C5-4C51-8063-60EA59C44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2C9-6480-46D8-967F-DE60034B9FE1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0383E-C634-41C8-BF84-703B33F77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B3659-9AB8-4E17-96DF-0BCA19441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91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5C3B1-16FF-4CE4-A260-E7C1BF2C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4C875-39F9-40E9-9E7B-D76C73EA2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5801E-6A0D-4FDC-B98C-7892F8C14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1AD1-EA12-4A69-A4FA-3F11B7D54CD4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06E27-BA82-47F0-999C-C5E5540EE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E38FE-E09E-465D-B419-A9B7E47C6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26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AC0F-6478-4C75-B236-431B067993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169933-CD77-4284-82B0-34350A55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AA720-3CE1-43FF-A4E3-8A7A68DE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E5C9-8912-4C95-956B-5F7C4815DF48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7C25E-DD51-4404-BD79-A3FDEB2CC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57951-DDCC-4080-A94B-0EA213F2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69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FAA152-4A6F-4187-9147-04B0A5E4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948-729B-47A3-97E8-232553E4AFC7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C31C78-B5F0-48ED-810D-B32AE076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087F0-8E84-4BE4-8FE6-5B75B3A4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408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8C61-C21F-4A49-8DB8-CA69A3060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AE0AAC-3876-4764-B627-5E2DB7EC7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C993-CB46-476A-B246-AD4000C2A482}" type="datetime1">
              <a:rPr lang="es-CO" smtClean="0"/>
              <a:t>17/07/2025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9910F-9CF4-47CD-A4D0-40077488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E95E72-1795-4CA3-AAE8-7ADF0ED7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63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72BE-B941-435D-B661-158C0C79C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93DD7-615C-489D-994B-F9EC230A8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40A42-D26E-42BE-9F6E-B5BDA963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DC111-7AF1-4A59-AD58-7782AB3D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0E04F-0427-4380-B9FC-78D8B187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478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D896-0C8A-4725-894E-744BDF1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305FF-958C-4712-82DA-C490923C8D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D550C-6051-43D5-83AB-409517AAD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992F-9022-4C15-8642-C816AA4D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9C2D1-F822-4998-951B-E91752BB5C35}" type="datetime1">
              <a:rPr lang="es-CO" smtClean="0"/>
              <a:t>17/07/2025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124B5-1EFB-40FC-A9B3-A618BD4D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B2FDC-75AA-481A-8050-8BAA4D28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8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72BE-B941-435D-B661-158C0C79C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93DD7-615C-489D-994B-F9EC230A8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40A42-D26E-42BE-9F6E-B5BDA963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DC111-7AF1-4A59-AD58-7782AB3D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0E04F-0427-4380-B9FC-78D8B187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478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90E1B-B61F-4055-A4B3-21996FF5F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E16C9-87BB-4B26-A915-1B80F454B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0D7C4-B5BB-403B-B796-1F40F1370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3BF0-0032-4C1C-931F-66FAC31A28D0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1EC42-FFE5-4E8D-A8FD-33D0CA93F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376E9-E311-466E-BCA8-2A0A47FA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409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D896-0C8A-4725-894E-744BDF1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305FF-958C-4712-82DA-C490923C8D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D550C-6051-43D5-83AB-409517AAD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992F-9022-4C15-8642-C816AA4D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FAE4-A026-42D2-8CDE-B079AB83EB45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124B5-1EFB-40FC-A9B3-A618BD4D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B2FDC-75AA-481A-8050-8BAA4D28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8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C0F57-027D-4EE1-97AD-5A71B5421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FB41D-D1F6-415E-997B-6C238B1F0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A1FA0-C4D4-419D-9D33-D855DD61D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C07629-D6B8-45DF-ADFB-B44CF27D45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6B5D68-B5EB-4CB1-8525-84A5FD100A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34749-78DD-4FD1-BB08-035631E7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7/17/2025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E80A64-8033-4191-AB40-BB69BB583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01AB92-14F8-4A95-BCD5-13D144E7D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655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8C61-C21F-4A49-8DB8-CA69A3060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AE0AAC-3876-4764-B627-5E2DB7EC7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1E53-2914-402C-A611-FEE9187043D6}" type="datetime1">
              <a:rPr lang="en-US" smtClean="0"/>
              <a:t>7/17/2025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9910F-9CF4-47CD-A4D0-40077488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E95E72-1795-4CA3-AAE8-7ADF0ED7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63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FAA152-4A6F-4187-9147-04B0A5E4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C31C78-B5F0-48ED-810D-B32AE076F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087F0-8E84-4BE4-8FE6-5B75B3A4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408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6ED11-CCA9-4C36-8181-7285B9B0D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9FCEB-4EAA-4789-9A64-6EC0095FE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7A3BB5-836E-409F-9A82-730889C24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934AA-034A-4FA9-A75A-2BB482D38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5BD30-EB67-4A00-B803-3FBB10ABBD7A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C3021-5602-4583-9B37-C396183F7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E7732-173D-4E49-896C-BE99BF4B3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16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24EFD-FA6F-4E6B-89C2-D2927905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7E858F-67C6-43A0-B280-8BF2D13D3B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8DBB7-BA5D-43D4-9EEE-BD4B2403F3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72D4C9-8D33-412F-932A-7F1DC9ED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C02C-311F-4BDD-8084-0F9D0D9CDD01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E79F0-D4DD-4AF6-8C11-4C2627BC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8F1C9-A15D-4CE8-90DC-4176D518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178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55C7-05D9-4EA7-BCFA-BE130CEAD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C97A5-596C-4236-B336-D4B66BC2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9862A-E805-4199-B74B-4FC18C4A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ADFA2-C360-42A5-844C-72BFA0D0D736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A309-340D-4A9B-A38C-D1D989F2E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098B-C58D-4C37-BC24-2B3FE3D32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59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55C7-05D9-4EA7-BCFA-BE130CEAD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C97A5-596C-4236-B336-D4B66BC2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9862A-E805-4199-B74B-4FC18C4A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F5AF6-8DB2-4848-AF61-AD2E621E7047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A309-340D-4A9B-A38C-D1D989F2E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098B-C58D-4C37-BC24-2B3FE3D32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59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55C7-05D9-4EA7-BCFA-BE130CEAD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C97A5-596C-4236-B336-D4B66BC2D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9862A-E805-4199-B74B-4FC18C4A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FB1D2-5BB7-4D38-8146-6BBB7C819E0F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A309-340D-4A9B-A38C-D1D989F2E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098B-C58D-4C37-BC24-2B3FE3D32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D266-E281-4534-A919-A24FC95A45D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59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7/17/2025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36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5" Type="http://schemas.openxmlformats.org/officeDocument/2006/relationships/image" Target="../media/image310.png"/><Relationship Id="rId4" Type="http://schemas.microsoft.com/office/2007/relationships/hdphoto" Target="../media/hdphoto1.wdp"/><Relationship Id="rId9" Type="http://schemas.openxmlformats.org/officeDocument/2006/relationships/image" Target="../media/image3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11" Type="http://schemas.openxmlformats.org/officeDocument/2006/relationships/image" Target="../media/image42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9.jp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.png"/><Relationship Id="rId7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410.png"/><Relationship Id="rId7" Type="http://schemas.openxmlformats.org/officeDocument/2006/relationships/image" Target="../media/image57.jpg"/><Relationship Id="rId2" Type="http://schemas.openxmlformats.org/officeDocument/2006/relationships/hyperlink" Target="https://agenda.infn.it/event/37867/contributions/234003/attachments/122008/178113/KATRIN-Neutrino2024-edited.pdf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400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460.png"/><Relationship Id="rId7" Type="http://schemas.openxmlformats.org/officeDocument/2006/relationships/image" Target="../media/image63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0.png"/><Relationship Id="rId5" Type="http://schemas.openxmlformats.org/officeDocument/2006/relationships/image" Target="../media/image650.png"/><Relationship Id="rId4" Type="http://schemas.openxmlformats.org/officeDocument/2006/relationships/image" Target="../media/image6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hyperlink" Target="https://globalfit.astroparticles.es/" TargetMode="External"/><Relationship Id="rId7" Type="http://schemas.openxmlformats.org/officeDocument/2006/relationships/image" Target="../media/image50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0.png"/><Relationship Id="rId5" Type="http://schemas.openxmlformats.org/officeDocument/2006/relationships/image" Target="../media/image68.png"/><Relationship Id="rId4" Type="http://schemas.openxmlformats.org/officeDocument/2006/relationships/image" Target="../media/image480.png"/><Relationship Id="rId9" Type="http://schemas.openxmlformats.org/officeDocument/2006/relationships/image" Target="../media/image5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37867/contributions/233908/attachments/121933/177970/Ding-Neutrino2024%20.pdf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75.jpg"/><Relationship Id="rId7" Type="http://schemas.openxmlformats.org/officeDocument/2006/relationships/image" Target="../media/image2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006.11237" TargetMode="External"/><Relationship Id="rId3" Type="http://schemas.openxmlformats.org/officeDocument/2006/relationships/image" Target="../media/image700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hyperlink" Target="https://arxiv.org/abs/2003.08511" TargetMode="External"/><Relationship Id="rId4" Type="http://schemas.openxmlformats.org/officeDocument/2006/relationships/image" Target="../media/image84.png"/><Relationship Id="rId9" Type="http://schemas.openxmlformats.org/officeDocument/2006/relationships/hyperlink" Target="https://arxiv.org/abs/2007.14792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700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xiv.org/abs/2003.08511" TargetMode="External"/><Relationship Id="rId5" Type="http://schemas.openxmlformats.org/officeDocument/2006/relationships/hyperlink" Target="https://arxiv.org/abs/2007.14792" TargetMode="External"/><Relationship Id="rId4" Type="http://schemas.openxmlformats.org/officeDocument/2006/relationships/hyperlink" Target="https://arxiv.org/abs/2006.11237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1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svg"/><Relationship Id="rId18" Type="http://schemas.openxmlformats.org/officeDocument/2006/relationships/image" Target="../media/image27.pn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g"/><Relationship Id="rId11" Type="http://schemas.openxmlformats.org/officeDocument/2006/relationships/image" Target="../media/image20.svg"/><Relationship Id="rId5" Type="http://schemas.openxmlformats.org/officeDocument/2006/relationships/image" Target="../media/image14.jp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19" Type="http://schemas.openxmlformats.org/officeDocument/2006/relationships/image" Target="../media/image28.svg"/><Relationship Id="rId4" Type="http://schemas.openxmlformats.org/officeDocument/2006/relationships/image" Target="../media/image13.jpg"/><Relationship Id="rId9" Type="http://schemas.openxmlformats.org/officeDocument/2006/relationships/image" Target="../media/image18.jp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black and white clouds">
            <a:extLst>
              <a:ext uri="{FF2B5EF4-FFF2-40B4-BE49-F238E27FC236}">
                <a16:creationId xmlns:a16="http://schemas.microsoft.com/office/drawing/2014/main" id="{B8103DAF-0373-70CF-7B5E-2815FB36FC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71D347-812D-5CED-E9F4-38D737EFF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0507" y="1433025"/>
            <a:ext cx="9144000" cy="23876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C00000"/>
                </a:solidFill>
                <a:latin typeface="Aharoni" panose="02010803020104030203" pitchFamily="2" charset="-79"/>
                <a:ea typeface="+mj-lt"/>
                <a:cs typeface="Aharoni" panose="02010803020104030203" pitchFamily="2" charset="-79"/>
              </a:rPr>
              <a:t>Neutrino Physics Overview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C3EC9B-FE47-9A9A-A61A-4CE204E39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8539"/>
            <a:ext cx="9144000" cy="2289476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David Vanegas Forero 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0070C0"/>
                </a:solidFill>
              </a:rPr>
              <a:t>D. V. Forero</a:t>
            </a:r>
            <a:r>
              <a:rPr lang="en-US" sz="2800" dirty="0"/>
              <a:t>)</a:t>
            </a:r>
          </a:p>
          <a:p>
            <a:pPr algn="l"/>
            <a:r>
              <a:rPr lang="en-US" sz="2800" dirty="0">
                <a:latin typeface="+mj-lt"/>
              </a:rPr>
              <a:t>dvanegas@udemedellin.edu.co</a:t>
            </a:r>
          </a:p>
          <a:p>
            <a:pPr algn="l"/>
            <a:endParaRPr lang="en-US" sz="2800" dirty="0"/>
          </a:p>
          <a:p>
            <a:pPr algn="l"/>
            <a:r>
              <a:rPr lang="en-US" sz="2800" b="1" dirty="0" err="1"/>
              <a:t>NeMO</a:t>
            </a:r>
            <a:r>
              <a:rPr lang="en-US" sz="2800" b="1" dirty="0"/>
              <a:t>-C</a:t>
            </a:r>
            <a:r>
              <a:rPr lang="en-US" sz="2800" dirty="0"/>
              <a:t>, July 17</a:t>
            </a:r>
            <a:r>
              <a:rPr lang="en-US" sz="2800" baseline="30000" dirty="0"/>
              <a:t>th</a:t>
            </a:r>
            <a:r>
              <a:rPr lang="en-US" sz="2800" dirty="0"/>
              <a:t> 2025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					</a:t>
            </a:r>
          </a:p>
          <a:p>
            <a:pPr algn="l"/>
            <a:endParaRPr lang="en-US" sz="28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E7981AD-608F-F4C0-8E89-3F2BDFC1D6D9}"/>
              </a:ext>
            </a:extLst>
          </p:cNvPr>
          <p:cNvSpPr txBox="1">
            <a:spLocks/>
          </p:cNvSpPr>
          <p:nvPr/>
        </p:nvSpPr>
        <p:spPr>
          <a:xfrm>
            <a:off x="3581400" y="808435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sz="3600" b="1" dirty="0">
              <a:solidFill>
                <a:srgbClr val="C00000"/>
              </a:solidFill>
              <a:latin typeface="Aharoni" panose="02010803020104030203" pitchFamily="2" charset="-79"/>
              <a:ea typeface="+mj-lt"/>
              <a:cs typeface="Aharoni" panose="02010803020104030203" pitchFamily="2" charset="-79"/>
            </a:endParaRPr>
          </a:p>
        </p:txBody>
      </p:sp>
      <p:sp>
        <p:nvSpPr>
          <p:cNvPr id="8" name="Subtitle 10">
            <a:extLst>
              <a:ext uri="{FF2B5EF4-FFF2-40B4-BE49-F238E27FC236}">
                <a16:creationId xmlns:a16="http://schemas.microsoft.com/office/drawing/2014/main" id="{1D87E62C-9DC3-C357-7634-F5827A685D75}"/>
              </a:ext>
            </a:extLst>
          </p:cNvPr>
          <p:cNvSpPr txBox="1">
            <a:spLocks/>
          </p:cNvSpPr>
          <p:nvPr/>
        </p:nvSpPr>
        <p:spPr>
          <a:xfrm>
            <a:off x="477980" y="4872922"/>
            <a:ext cx="9004071" cy="1755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CO" sz="1800" dirty="0"/>
          </a:p>
        </p:txBody>
      </p:sp>
    </p:spTree>
    <p:extLst>
      <p:ext uri="{BB962C8B-B14F-4D97-AF65-F5344CB8AC3E}">
        <p14:creationId xmlns:p14="http://schemas.microsoft.com/office/powerpoint/2010/main" val="203235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CF8C9-12FE-4D0B-9804-8A572DE5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0" y="-19832"/>
            <a:ext cx="10356720" cy="1674904"/>
          </a:xfrm>
        </p:spPr>
        <p:txBody>
          <a:bodyPr anchor="ctr">
            <a:normAutofit/>
          </a:bodyPr>
          <a:lstStyle/>
          <a:p>
            <a:r>
              <a:rPr lang="es-CO" b="1" dirty="0">
                <a:solidFill>
                  <a:srgbClr val="C00000"/>
                </a:solidFill>
              </a:rPr>
              <a:t>Neutrino </a:t>
            </a:r>
            <a:r>
              <a:rPr lang="en-US" b="1" dirty="0">
                <a:solidFill>
                  <a:srgbClr val="C00000"/>
                </a:solidFill>
              </a:rPr>
              <a:t>oscillation experiment,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the concept</a:t>
            </a:r>
            <a:endParaRPr lang="es-CO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19C86-564C-4D53-8987-F16A9DA6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3ADE8F6-85BF-4BE3-B250-EC349FF2BC6D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1A32-9EA8-408E-B710-5313C65F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E1E3A-75C2-495B-8A76-2BBF456B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mtClean="0"/>
              <a:pPr>
                <a:spcAft>
                  <a:spcPts val="600"/>
                </a:spcAft>
              </a:pPr>
              <a:t>10</a:t>
            </a:fld>
            <a:endParaRPr lang="es-CO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435055C7-9E94-E3EF-F854-EEF1CAD18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339" y="10138"/>
            <a:ext cx="2979082" cy="1415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Arrow: Left-Right 20">
            <a:extLst>
              <a:ext uri="{FF2B5EF4-FFF2-40B4-BE49-F238E27FC236}">
                <a16:creationId xmlns:a16="http://schemas.microsoft.com/office/drawing/2014/main" id="{D5474E6B-B462-081E-B561-894AFE7B23F5}"/>
              </a:ext>
            </a:extLst>
          </p:cNvPr>
          <p:cNvSpPr/>
          <p:nvPr/>
        </p:nvSpPr>
        <p:spPr>
          <a:xfrm>
            <a:off x="2560482" y="3695906"/>
            <a:ext cx="5629712" cy="1303372"/>
          </a:xfrm>
          <a:prstGeom prst="left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Optimized Baseline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52A7402-94EF-1F76-C323-8AE240394095}"/>
              </a:ext>
            </a:extLst>
          </p:cNvPr>
          <p:cNvGrpSpPr/>
          <p:nvPr/>
        </p:nvGrpSpPr>
        <p:grpSpPr>
          <a:xfrm>
            <a:off x="208688" y="1669542"/>
            <a:ext cx="2580811" cy="3623281"/>
            <a:chOff x="208688" y="1669542"/>
            <a:chExt cx="2580811" cy="3623281"/>
          </a:xfrm>
        </p:grpSpPr>
        <p:pic>
          <p:nvPicPr>
            <p:cNvPr id="19" name="Graphic 18" descr="Power Plant with solid fill">
              <a:extLst>
                <a:ext uri="{FF2B5EF4-FFF2-40B4-BE49-F238E27FC236}">
                  <a16:creationId xmlns:a16="http://schemas.microsoft.com/office/drawing/2014/main" id="{78405891-9E71-AC39-B61C-B749AE543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49625" y="3184491"/>
              <a:ext cx="2108332" cy="2108332"/>
            </a:xfrm>
            <a:prstGeom prst="rect">
              <a:avLst/>
            </a:prstGeom>
          </p:spPr>
        </p:pic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8B70753-3FCF-B25E-81B0-E41156EF2B32}"/>
                </a:ext>
              </a:extLst>
            </p:cNvPr>
            <p:cNvSpPr/>
            <p:nvPr/>
          </p:nvSpPr>
          <p:spPr>
            <a:xfrm>
              <a:off x="208688" y="1669542"/>
              <a:ext cx="2580811" cy="810227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An intense neutrino source</a:t>
              </a:r>
            </a:p>
            <a:p>
              <a:pPr algn="ctr"/>
              <a:endParaRPr lang="en-US" sz="28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CCB8DF-0FF3-D7D1-D221-5994EC5FE4FC}"/>
              </a:ext>
            </a:extLst>
          </p:cNvPr>
          <p:cNvGrpSpPr/>
          <p:nvPr/>
        </p:nvGrpSpPr>
        <p:grpSpPr>
          <a:xfrm>
            <a:off x="8153400" y="1674904"/>
            <a:ext cx="3842794" cy="3852710"/>
            <a:chOff x="8153400" y="1674904"/>
            <a:chExt cx="3842794" cy="3852710"/>
          </a:xfrm>
        </p:grpSpPr>
        <p:pic>
          <p:nvPicPr>
            <p:cNvPr id="20" name="Picture 19" descr="A picture containing indoor, metal&#10;&#10;Description automatically generated">
              <a:extLst>
                <a:ext uri="{FF2B5EF4-FFF2-40B4-BE49-F238E27FC236}">
                  <a16:creationId xmlns:a16="http://schemas.microsoft.com/office/drawing/2014/main" id="{0DF91742-BF4D-50AC-3C0F-C792B4CBA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2719" y="3055719"/>
              <a:ext cx="3703475" cy="2471895"/>
            </a:xfrm>
            <a:prstGeom prst="rect">
              <a:avLst/>
            </a:prstGeom>
          </p:spPr>
        </p:pic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4696A5E7-96DD-5728-4B77-94B3DD0BED94}"/>
                </a:ext>
              </a:extLst>
            </p:cNvPr>
            <p:cNvSpPr/>
            <p:nvPr/>
          </p:nvSpPr>
          <p:spPr>
            <a:xfrm>
              <a:off x="8153400" y="1674904"/>
              <a:ext cx="3842794" cy="810227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A massive (Far) detector</a:t>
              </a:r>
            </a:p>
            <a:p>
              <a:pPr algn="ctr"/>
              <a:endParaRPr lang="en-US" sz="28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DDBF1CC-C054-A591-7B47-FAD3136ACB7C}"/>
              </a:ext>
            </a:extLst>
          </p:cNvPr>
          <p:cNvGrpSpPr/>
          <p:nvPr/>
        </p:nvGrpSpPr>
        <p:grpSpPr>
          <a:xfrm>
            <a:off x="2713163" y="5396987"/>
            <a:ext cx="3213075" cy="884667"/>
            <a:chOff x="2713163" y="5396987"/>
            <a:chExt cx="3213075" cy="884667"/>
          </a:xfrm>
        </p:grpSpPr>
        <p:pic>
          <p:nvPicPr>
            <p:cNvPr id="25" name="Picture 24" descr="A picture containing indoor, metal&#10;&#10;Description automatically generated">
              <a:extLst>
                <a:ext uri="{FF2B5EF4-FFF2-40B4-BE49-F238E27FC236}">
                  <a16:creationId xmlns:a16="http://schemas.microsoft.com/office/drawing/2014/main" id="{BAC0C633-35EC-FF86-A760-BEBA12D99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3163" y="5396987"/>
              <a:ext cx="1325437" cy="884667"/>
            </a:xfrm>
            <a:prstGeom prst="rect">
              <a:avLst/>
            </a:prstGeom>
          </p:spPr>
        </p:pic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566B49E-FE1B-4BAB-4D2B-63E5824FB411}"/>
                </a:ext>
              </a:extLst>
            </p:cNvPr>
            <p:cNvSpPr/>
            <p:nvPr/>
          </p:nvSpPr>
          <p:spPr>
            <a:xfrm>
              <a:off x="4222836" y="5471427"/>
              <a:ext cx="1703402" cy="810227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A Near Detector</a:t>
              </a:r>
            </a:p>
            <a:p>
              <a:pPr algn="ctr"/>
              <a:endParaRPr lang="en-US" sz="280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B53C662-9FC5-5E2D-799B-31BD9C181DF0}"/>
              </a:ext>
            </a:extLst>
          </p:cNvPr>
          <p:cNvSpPr txBox="1"/>
          <p:nvPr/>
        </p:nvSpPr>
        <p:spPr>
          <a:xfrm>
            <a:off x="7072132" y="6030415"/>
            <a:ext cx="4653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Let the Exp. Run for several </a:t>
            </a:r>
            <a:r>
              <a:rPr lang="en-US" sz="2800" dirty="0" err="1">
                <a:solidFill>
                  <a:srgbClr val="C00000"/>
                </a:solidFill>
              </a:rPr>
              <a:t>yrs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4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CF8C9-12FE-4D0B-9804-8A572DE5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0" y="-19832"/>
            <a:ext cx="10356720" cy="1674904"/>
          </a:xfrm>
        </p:spPr>
        <p:txBody>
          <a:bodyPr anchor="ctr">
            <a:normAutofit/>
          </a:bodyPr>
          <a:lstStyle/>
          <a:p>
            <a:r>
              <a:rPr lang="es-CO" b="1" dirty="0">
                <a:solidFill>
                  <a:srgbClr val="C00000"/>
                </a:solidFill>
              </a:rPr>
              <a:t> Neutrino </a:t>
            </a:r>
            <a:r>
              <a:rPr lang="en-US" b="1" dirty="0">
                <a:solidFill>
                  <a:srgbClr val="C00000"/>
                </a:solidFill>
              </a:rPr>
              <a:t>oscillations</a:t>
            </a:r>
            <a:r>
              <a:rPr lang="es-CO" b="1" dirty="0">
                <a:solidFill>
                  <a:srgbClr val="C00000"/>
                </a:solidFill>
              </a:rPr>
              <a:t> ‘in a </a:t>
            </a:r>
            <a:r>
              <a:rPr lang="en-US" b="1" dirty="0">
                <a:solidFill>
                  <a:srgbClr val="C00000"/>
                </a:solidFill>
              </a:rPr>
              <a:t>Nutshell</a:t>
            </a:r>
            <a:r>
              <a:rPr lang="es-CO" b="1" dirty="0">
                <a:solidFill>
                  <a:srgbClr val="C00000"/>
                </a:solidFill>
              </a:rPr>
              <a:t>’</a:t>
            </a:r>
          </a:p>
        </p:txBody>
      </p:sp>
      <p:pic>
        <p:nvPicPr>
          <p:cNvPr id="8" name="Content Placeholder 7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20B3F5B6-79AE-4615-BCC0-1B355D95C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204" y="1324125"/>
            <a:ext cx="8896265" cy="215734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19C86-564C-4D53-8987-F16A9DA6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9D2FBA4-1A78-4FB6-A8C7-43C2E91A79F3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1A32-9EA8-408E-B710-5313C65F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E1E3A-75C2-495B-8A76-2BBF456B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mtClean="0"/>
              <a:pPr>
                <a:spcAft>
                  <a:spcPts val="600"/>
                </a:spcAft>
              </a:pPr>
              <a:t>11</a:t>
            </a:fld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758F39D3-51FD-F5F8-E5EB-74769ACC0C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447" y="3825117"/>
                <a:ext cx="4753633" cy="67911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CO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(2 </m:t>
                          </m:r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𝑚𝑖𝑥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𝑜𝑠𝑐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758F39D3-51FD-F5F8-E5EB-74769ACC0C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447" y="3825117"/>
                <a:ext cx="4753633" cy="679111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435055C7-9E94-E3EF-F854-EEF1CAD18A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339" y="10138"/>
            <a:ext cx="2979082" cy="1415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close-up of a gold coin&#10;&#10;Description automatically generated">
            <a:extLst>
              <a:ext uri="{FF2B5EF4-FFF2-40B4-BE49-F238E27FC236}">
                <a16:creationId xmlns:a16="http://schemas.microsoft.com/office/drawing/2014/main" id="{E6322859-BA05-6BB3-86CC-792E1BD4ED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226" y="4715688"/>
            <a:ext cx="1373114" cy="1373572"/>
          </a:xfrm>
          <a:prstGeom prst="rect">
            <a:avLst/>
          </a:prstGeom>
        </p:spPr>
      </p:pic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346E20E3-8F95-77F5-65FC-7DF940291171}"/>
              </a:ext>
            </a:extLst>
          </p:cNvPr>
          <p:cNvSpPr txBox="1">
            <a:spLocks/>
          </p:cNvSpPr>
          <p:nvPr/>
        </p:nvSpPr>
        <p:spPr>
          <a:xfrm>
            <a:off x="62207" y="5580263"/>
            <a:ext cx="12064538" cy="10576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s-CO" dirty="0"/>
          </a:p>
          <a:p>
            <a:pPr marL="0" indent="0" algn="ctr">
              <a:buNone/>
            </a:pPr>
            <a:r>
              <a:rPr lang="es-CO" b="1" dirty="0">
                <a:solidFill>
                  <a:srgbClr val="C00000"/>
                </a:solidFill>
              </a:rPr>
              <a:t>Non-</a:t>
            </a:r>
            <a:r>
              <a:rPr lang="es-CO" b="1" dirty="0" err="1">
                <a:solidFill>
                  <a:srgbClr val="C00000"/>
                </a:solidFill>
              </a:rPr>
              <a:t>zero</a:t>
            </a:r>
            <a:r>
              <a:rPr lang="es-CO" b="1" dirty="0">
                <a:solidFill>
                  <a:srgbClr val="C00000"/>
                </a:solidFill>
              </a:rPr>
              <a:t> neutrino </a:t>
            </a:r>
            <a:r>
              <a:rPr lang="es-CO" b="1" dirty="0" err="1">
                <a:solidFill>
                  <a:srgbClr val="C00000"/>
                </a:solidFill>
              </a:rPr>
              <a:t>masses</a:t>
            </a:r>
            <a:r>
              <a:rPr lang="es-CO" dirty="0"/>
              <a:t>, a </a:t>
            </a:r>
            <a:r>
              <a:rPr lang="es-CO" dirty="0" err="1"/>
              <a:t>discovery</a:t>
            </a:r>
            <a:r>
              <a:rPr lang="es-CO" dirty="0"/>
              <a:t> </a:t>
            </a:r>
            <a:r>
              <a:rPr lang="es-CO" dirty="0" err="1"/>
              <a:t>recognized</a:t>
            </a:r>
            <a:r>
              <a:rPr lang="es-CO" dirty="0"/>
              <a:t> -&gt; </a:t>
            </a:r>
            <a:r>
              <a:rPr lang="es-CO" b="1" dirty="0" err="1"/>
              <a:t>Physics</a:t>
            </a:r>
            <a:r>
              <a:rPr lang="es-CO" dirty="0"/>
              <a:t> </a:t>
            </a:r>
            <a:r>
              <a:rPr lang="es-CO" b="1" dirty="0"/>
              <a:t>Nobel </a:t>
            </a:r>
            <a:r>
              <a:rPr lang="es-CO" b="1" dirty="0" err="1"/>
              <a:t>Prize</a:t>
            </a:r>
            <a:r>
              <a:rPr lang="es-CO" b="1" dirty="0"/>
              <a:t> (2015)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0DD1F8-6F1F-9869-A129-02D17C4CEA74}"/>
              </a:ext>
            </a:extLst>
          </p:cNvPr>
          <p:cNvSpPr/>
          <p:nvPr/>
        </p:nvSpPr>
        <p:spPr>
          <a:xfrm>
            <a:off x="93311" y="3751810"/>
            <a:ext cx="4659422" cy="70935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0">
                <a:extLst>
                  <a:ext uri="{FF2B5EF4-FFF2-40B4-BE49-F238E27FC236}">
                    <a16:creationId xmlns:a16="http://schemas.microsoft.com/office/drawing/2014/main" id="{8C8258D7-A06D-A657-5F02-A522D06D7F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255" y="4615063"/>
                <a:ext cx="12064538" cy="1930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l-GR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sSup>
                      <m:sSupPr>
                        <m:ctrlPr>
                          <a:rPr lang="el-GR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CO" dirty="0"/>
                  <a:t> </a:t>
                </a:r>
                <a:r>
                  <a:rPr lang="en-US" dirty="0"/>
                  <a:t>Sensitivity</a:t>
                </a:r>
                <a:r>
                  <a:rPr lang="es-CO" dirty="0"/>
                  <a:t> </a:t>
                </a:r>
                <a:r>
                  <a:rPr lang="es-CO" dirty="0" err="1"/>
                  <a:t>range</a:t>
                </a:r>
                <a:r>
                  <a:rPr lang="es-CO" dirty="0"/>
                  <a:t>, </a:t>
                </a:r>
                <a:r>
                  <a:rPr lang="es-CO" dirty="0" err="1"/>
                  <a:t>depends</a:t>
                </a:r>
                <a:r>
                  <a:rPr lang="es-CO" dirty="0"/>
                  <a:t> </a:t>
                </a:r>
                <a:r>
                  <a:rPr lang="es-CO" dirty="0" err="1"/>
                  <a:t>on</a:t>
                </a:r>
                <a:r>
                  <a:rPr lang="es-CO" dirty="0"/>
                  <a:t> </a:t>
                </a:r>
                <a:r>
                  <a:rPr lang="es-CO" dirty="0">
                    <a:solidFill>
                      <a:srgbClr val="FF33CC"/>
                    </a:solidFill>
                  </a:rPr>
                  <a:t>”</a:t>
                </a:r>
                <a:r>
                  <a:rPr lang="es-CO" dirty="0" err="1">
                    <a:solidFill>
                      <a:srgbClr val="FF33CC"/>
                    </a:solidFill>
                  </a:rPr>
                  <a:t>Baseline</a:t>
                </a:r>
                <a:r>
                  <a:rPr lang="es-CO" dirty="0">
                    <a:solidFill>
                      <a:srgbClr val="FF33CC"/>
                    </a:solidFill>
                  </a:rPr>
                  <a:t>” L/Energy</a:t>
                </a:r>
              </a:p>
              <a:p>
                <a:r>
                  <a:rPr lang="es-CO" dirty="0"/>
                  <a:t>So </a:t>
                </a:r>
                <a:r>
                  <a:rPr lang="es-CO" dirty="0" err="1"/>
                  <a:t>far</a:t>
                </a:r>
                <a:r>
                  <a:rPr lang="es-CO" dirty="0"/>
                  <a:t>, </a:t>
                </a:r>
                <a:r>
                  <a:rPr lang="es-CO" dirty="0" err="1"/>
                  <a:t>two</a:t>
                </a:r>
                <a:r>
                  <a:rPr lang="es-CO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O" dirty="0"/>
                  <a:t>’s </a:t>
                </a:r>
                <a:r>
                  <a:rPr lang="es-CO" dirty="0" err="1"/>
                  <a:t>found</a:t>
                </a:r>
                <a:r>
                  <a:rPr lang="es-CO" dirty="0"/>
                  <a:t> in </a:t>
                </a:r>
                <a:r>
                  <a:rPr lang="es-CO" dirty="0" err="1"/>
                  <a:t>Nature</a:t>
                </a:r>
                <a:r>
                  <a:rPr lang="es-CO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𝒔𝒐𝒍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s-CO" dirty="0"/>
                  <a:t> (</a:t>
                </a:r>
                <a:r>
                  <a:rPr lang="es-CO" dirty="0" err="1"/>
                  <a:t>KamLAND</a:t>
                </a:r>
                <a:r>
                  <a:rPr lang="es-CO" dirty="0"/>
                  <a:t>) &amp;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𝒂𝒕𝒎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s-CO" dirty="0"/>
                  <a:t> (SK)</a:t>
                </a:r>
              </a:p>
            </p:txBody>
          </p:sp>
        </mc:Choice>
        <mc:Fallback xmlns="">
          <p:sp>
            <p:nvSpPr>
              <p:cNvPr id="13" name="Content Placeholder 10">
                <a:extLst>
                  <a:ext uri="{FF2B5EF4-FFF2-40B4-BE49-F238E27FC236}">
                    <a16:creationId xmlns:a16="http://schemas.microsoft.com/office/drawing/2014/main" id="{8C8258D7-A06D-A657-5F02-A522D06D7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5" y="4615063"/>
                <a:ext cx="12064538" cy="1930400"/>
              </a:xfrm>
              <a:prstGeom prst="rect">
                <a:avLst/>
              </a:prstGeom>
              <a:blipFill>
                <a:blip r:embed="rId8"/>
                <a:stretch>
                  <a:fillRect l="-910" t="-3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4F6919-AE74-8C3E-6D75-F6FC020B4CA9}"/>
                  </a:ext>
                </a:extLst>
              </p:cNvPr>
              <p:cNvSpPr txBox="1"/>
              <p:nvPr/>
            </p:nvSpPr>
            <p:spPr>
              <a:xfrm>
                <a:off x="5130338" y="3685058"/>
                <a:ext cx="7314577" cy="846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CO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𝑜𝑠𝑐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80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d>
                          <m:dPr>
                            <m:begChr m:val="["/>
                            <m:endChr m:val="]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sSup>
                              <m:sSup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280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𝑘𝑚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US" sz="280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𝐸𝑛𝑒𝑟𝑔𝑦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𝐺𝑒𝑉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r>
                  <a:rPr lang="es-CO" sz="2800" dirty="0"/>
                  <a:t>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Sup>
                      <m:sSubSupPr>
                        <m:ctrlPr>
                          <a:rPr lang="es-CO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𝒎𝒊𝒙</m:t>
                        </m:r>
                      </m:sub>
                      <m:sup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p>
                    </m:sSubSup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F4F6919-AE74-8C3E-6D75-F6FC020B4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338" y="3685058"/>
                <a:ext cx="7314577" cy="846450"/>
              </a:xfrm>
              <a:prstGeom prst="rect">
                <a:avLst/>
              </a:prstGeom>
              <a:blipFill>
                <a:blip r:embed="rId9"/>
                <a:stretch>
                  <a:fillRect b="-3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286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6DE56E-A5E2-6BB5-F5E0-009C3C69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482352" cy="877729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Neutrino </a:t>
            </a:r>
            <a:r>
              <a:rPr lang="en-US" sz="4000" b="1" dirty="0" err="1">
                <a:solidFill>
                  <a:srgbClr val="FFFFFF"/>
                </a:solidFill>
                <a:ea typeface="Calibri Light"/>
                <a:cs typeface="Calibri Light"/>
              </a:rPr>
              <a:t>Osc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. Experiments (by their </a:t>
            </a:r>
            <a:r>
              <a:rPr lang="en-US" sz="4000" dirty="0">
                <a:solidFill>
                  <a:srgbClr val="FFFFFF"/>
                </a:solidFill>
                <a:latin typeface="Courier New" panose="02070309020205020404" pitchFamily="49" charset="0"/>
                <a:ea typeface="Calibri Light"/>
                <a:cs typeface="Courier New" panose="02070309020205020404" pitchFamily="49" charset="0"/>
              </a:rPr>
              <a:t>source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)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67E4F-FDFB-BDB1-ADCA-387E308E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62F75-F964-A989-4119-1AE6BBF3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E27735B4-8833-463D-B65F-3BB56B3F91DE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7/17/2025</a:t>
            </a:fld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7D9E2-6005-459B-4FE1-48C5923EA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BD8C37-276F-3229-1594-4F96EDA4089F}"/>
              </a:ext>
            </a:extLst>
          </p:cNvPr>
          <p:cNvGrpSpPr/>
          <p:nvPr/>
        </p:nvGrpSpPr>
        <p:grpSpPr>
          <a:xfrm>
            <a:off x="404594" y="2510648"/>
            <a:ext cx="12267623" cy="3570954"/>
            <a:chOff x="342995" y="2445559"/>
            <a:chExt cx="12726162" cy="3570954"/>
          </a:xfrm>
        </p:grpSpPr>
        <p:sp>
          <p:nvSpPr>
            <p:cNvPr id="11" name="Rectangle 10" descr="Sun with solid fill">
              <a:extLst>
                <a:ext uri="{FF2B5EF4-FFF2-40B4-BE49-F238E27FC236}">
                  <a16:creationId xmlns:a16="http://schemas.microsoft.com/office/drawing/2014/main" id="{9BCC0E4E-5F3C-0B78-8FFE-598A950FAEB0}"/>
                </a:ext>
              </a:extLst>
            </p:cNvPr>
            <p:cNvSpPr/>
            <p:nvPr/>
          </p:nvSpPr>
          <p:spPr>
            <a:xfrm>
              <a:off x="342996" y="2473458"/>
              <a:ext cx="913992" cy="913992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A0CF6F4-0222-B40E-9DA8-71B9B0AAB7E4}"/>
                </a:ext>
              </a:extLst>
            </p:cNvPr>
            <p:cNvSpPr/>
            <p:nvPr/>
          </p:nvSpPr>
          <p:spPr>
            <a:xfrm>
              <a:off x="342996" y="3538015"/>
              <a:ext cx="335365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u="sng" dirty="0">
                  <a:latin typeface="Calibri Light" panose="020F0302020204030204"/>
                </a:rPr>
                <a:t>Solar &amp; Reactor (~200km)</a:t>
              </a:r>
              <a:endParaRPr lang="en-US" sz="2500" u="sng" kern="1200" dirty="0">
                <a:latin typeface="Calibri Light" panose="020F0302020204030204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5C30E9F-2E86-D74D-2A18-45556738C5B5}"/>
                </a:ext>
              </a:extLst>
            </p:cNvPr>
            <p:cNvSpPr/>
            <p:nvPr/>
          </p:nvSpPr>
          <p:spPr>
            <a:xfrm>
              <a:off x="342995" y="3999756"/>
              <a:ext cx="3542699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Homestake, GALLEX/GNO, SAGE, </a:t>
              </a:r>
              <a:r>
                <a:rPr lang="en-US" sz="1800" kern="1200" dirty="0" err="1">
                  <a:latin typeface="+mn-lt"/>
                </a:rPr>
                <a:t>Borexino</a:t>
              </a: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  <a:r>
                <a:rPr lang="en-US" sz="1800" kern="1200" dirty="0">
                  <a:latin typeface="+mn-lt"/>
                </a:rPr>
                <a:t>, SNO, </a:t>
              </a:r>
              <a:r>
                <a:rPr lang="en-US" sz="1800" kern="1200" dirty="0">
                  <a:solidFill>
                    <a:schemeClr val="tx1"/>
                  </a:solidFill>
                  <a:latin typeface="+mn-lt"/>
                </a:rPr>
                <a:t>SNO+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latin typeface="+mn-lt"/>
                  <a:cs typeface="Calibri"/>
                </a:rPr>
                <a:t>KamLAND</a:t>
              </a:r>
              <a:r>
                <a:rPr lang="en-US" sz="1800" kern="1200" dirty="0">
                  <a:latin typeface="+mn-lt"/>
                  <a:cs typeface="Calibri"/>
                </a:rPr>
                <a:t>, 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  <a:cs typeface="Calibri"/>
                </a:rPr>
                <a:t>SNO+</a:t>
              </a:r>
              <a:r>
                <a:rPr lang="en-US" sz="1800" kern="1200" dirty="0">
                  <a:latin typeface="+mn-lt"/>
                  <a:cs typeface="Calibri"/>
                </a:rPr>
                <a:t> (LBL reactors)</a:t>
              </a:r>
              <a:endParaRPr lang="en-US" sz="1800" kern="1200" dirty="0">
                <a:latin typeface="+mn-lt"/>
              </a:endParaRPr>
            </a:p>
          </p:txBody>
        </p:sp>
        <p:sp>
          <p:nvSpPr>
            <p:cNvPr id="19" name="Rectangle 18" descr="Cloud with solid fill">
              <a:extLst>
                <a:ext uri="{FF2B5EF4-FFF2-40B4-BE49-F238E27FC236}">
                  <a16:creationId xmlns:a16="http://schemas.microsoft.com/office/drawing/2014/main" id="{50A35EEF-07AA-9EAF-754D-E406722B59B6}"/>
                </a:ext>
              </a:extLst>
            </p:cNvPr>
            <p:cNvSpPr/>
            <p:nvPr/>
          </p:nvSpPr>
          <p:spPr>
            <a:xfrm>
              <a:off x="4953434" y="2445559"/>
              <a:ext cx="913992" cy="913992"/>
            </a:xfrm>
            <a:prstGeom prst="rect">
              <a:avLst/>
            </a:pr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485121"/>
                <a:satOff val="-27976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0C9C916-891C-0792-8051-89536C91C2F9}"/>
                </a:ext>
              </a:extLst>
            </p:cNvPr>
            <p:cNvSpPr/>
            <p:nvPr/>
          </p:nvSpPr>
          <p:spPr>
            <a:xfrm>
              <a:off x="4953434" y="3510116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Atmospheric</a:t>
              </a:r>
              <a:endParaRPr lang="en-US" sz="2500" b="1" u="sng" kern="12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6EC0A14-AB73-8350-3ABA-7E6F5BACAB09}"/>
                </a:ext>
              </a:extLst>
            </p:cNvPr>
            <p:cNvSpPr/>
            <p:nvPr/>
          </p:nvSpPr>
          <p:spPr>
            <a:xfrm>
              <a:off x="4953434" y="3971857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SuperKamiokande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dirty="0"/>
            </a:p>
            <a:p>
              <a:pPr defTabSz="800100"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IceCube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DeepCore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(DC)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</p:txBody>
        </p:sp>
        <p:sp>
          <p:nvSpPr>
            <p:cNvPr id="22" name="Rectangle 21" descr="Circles with arrows outline">
              <a:extLst>
                <a:ext uri="{FF2B5EF4-FFF2-40B4-BE49-F238E27FC236}">
                  <a16:creationId xmlns:a16="http://schemas.microsoft.com/office/drawing/2014/main" id="{94E4D384-A00C-8EF7-E9E3-FF8648BDDCAD}"/>
                </a:ext>
              </a:extLst>
            </p:cNvPr>
            <p:cNvSpPr/>
            <p:nvPr/>
          </p:nvSpPr>
          <p:spPr>
            <a:xfrm>
              <a:off x="7724010" y="2515008"/>
              <a:ext cx="913992" cy="913992"/>
            </a:xfrm>
            <a:prstGeom prst="rect">
              <a:avLst/>
            </a:pr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970242"/>
                <a:satOff val="-55952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1C4CE73-7B39-7FA5-2282-029121E2EE0C}"/>
                </a:ext>
              </a:extLst>
            </p:cNvPr>
            <p:cNvSpPr/>
            <p:nvPr/>
          </p:nvSpPr>
          <p:spPr>
            <a:xfrm>
              <a:off x="7724010" y="3579565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kern="1200" dirty="0">
                  <a:latin typeface="Calibri Light" panose="020F0302020204030204"/>
                </a:rPr>
                <a:t>Accelerator (</a:t>
              </a:r>
              <a:r>
                <a:rPr lang="en-US" sz="2500" b="1" u="sng" kern="1200" dirty="0">
                  <a:latin typeface="Calibri Light" panose="020F0302020204030204"/>
                </a:rPr>
                <a:t>LBL</a:t>
              </a:r>
              <a:r>
                <a:rPr lang="en-US" sz="2500" b="1" kern="1200" dirty="0">
                  <a:latin typeface="Calibri Light" panose="020F0302020204030204"/>
                </a:rPr>
                <a:t>)</a:t>
              </a:r>
              <a:endParaRPr lang="en-US" sz="2500" b="1" kern="120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145AC12-C183-3AF4-1F46-A4BF7BF05ACF}"/>
                </a:ext>
              </a:extLst>
            </p:cNvPr>
            <p:cNvSpPr/>
            <p:nvPr/>
          </p:nvSpPr>
          <p:spPr>
            <a:xfrm>
              <a:off x="7724010" y="4041306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K2K, MINOS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T2K</a:t>
              </a:r>
              <a:r>
                <a:rPr lang="en-US" sz="1800" kern="1200" dirty="0">
                  <a:latin typeface="+mn-lt"/>
                </a:rPr>
                <a:t>,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NOvA</a:t>
              </a:r>
              <a:endParaRPr lang="en-US" sz="1800" kern="1200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25" name="Rectangle 24" descr="Power Plant with solid fill">
              <a:extLst>
                <a:ext uri="{FF2B5EF4-FFF2-40B4-BE49-F238E27FC236}">
                  <a16:creationId xmlns:a16="http://schemas.microsoft.com/office/drawing/2014/main" id="{335ED5C8-EDB8-A2B9-4452-10BE0393F06B}"/>
                </a:ext>
              </a:extLst>
            </p:cNvPr>
            <p:cNvSpPr/>
            <p:nvPr/>
          </p:nvSpPr>
          <p:spPr>
            <a:xfrm>
              <a:off x="10457751" y="2490182"/>
              <a:ext cx="913992" cy="913992"/>
            </a:xfrm>
            <a:prstGeom prst="rect">
              <a:avLst/>
            </a:prstGeom>
            <a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52A4143-CB6F-0887-FADC-0B34DBC526CD}"/>
                </a:ext>
              </a:extLst>
            </p:cNvPr>
            <p:cNvSpPr/>
            <p:nvPr/>
          </p:nvSpPr>
          <p:spPr>
            <a:xfrm>
              <a:off x="10457751" y="3554739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Reactor</a:t>
              </a:r>
              <a:r>
                <a:rPr lang="en-US" sz="2500" b="1" kern="1200" dirty="0">
                  <a:latin typeface="Calibri Light" panose="020F0302020204030204"/>
                </a:rPr>
                <a:t> (km)</a:t>
              </a:r>
              <a:endParaRPr lang="en-US" sz="2500" b="1" kern="120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15ED0E6-22C3-536B-361D-D2DA06EAA616}"/>
                </a:ext>
              </a:extLst>
            </p:cNvPr>
            <p:cNvSpPr/>
            <p:nvPr/>
          </p:nvSpPr>
          <p:spPr>
            <a:xfrm>
              <a:off x="10457751" y="4016480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Daya Bay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RENO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FEA00AA-61AD-A893-4028-2A0C145B25E4}"/>
              </a:ext>
            </a:extLst>
          </p:cNvPr>
          <p:cNvSpPr txBox="1"/>
          <p:nvPr/>
        </p:nvSpPr>
        <p:spPr>
          <a:xfrm>
            <a:off x="337303" y="1581104"/>
            <a:ext cx="51744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Running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experiments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have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seen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Neutrino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Flavor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Transitions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ighlight>
                <a:srgbClr val="C0C0C0"/>
              </a:highlight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BC85DD-966C-3B87-A27A-FBF620A6C47A}"/>
              </a:ext>
            </a:extLst>
          </p:cNvPr>
          <p:cNvGrpSpPr/>
          <p:nvPr/>
        </p:nvGrpSpPr>
        <p:grpSpPr>
          <a:xfrm>
            <a:off x="225705" y="2448857"/>
            <a:ext cx="3635279" cy="4412441"/>
            <a:chOff x="98385" y="2482132"/>
            <a:chExt cx="2928395" cy="4379166"/>
          </a:xfrm>
        </p:grpSpPr>
        <p:sp>
          <p:nvSpPr>
            <p:cNvPr id="28" name="Speech Bubble: Rectangle with Corners Rounded 27">
              <a:extLst>
                <a:ext uri="{FF2B5EF4-FFF2-40B4-BE49-F238E27FC236}">
                  <a16:creationId xmlns:a16="http://schemas.microsoft.com/office/drawing/2014/main" id="{B4DAD3E8-4008-D4B1-E090-C47FB2BCB85C}"/>
                </a:ext>
              </a:extLst>
            </p:cNvPr>
            <p:cNvSpPr/>
            <p:nvPr/>
          </p:nvSpPr>
          <p:spPr>
            <a:xfrm>
              <a:off x="98385" y="2482132"/>
              <a:ext cx="2928395" cy="3311580"/>
            </a:xfrm>
            <a:prstGeom prst="wedgeRoundRectCallou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Flowchart: Alternate Process 31">
                  <a:extLst>
                    <a:ext uri="{FF2B5EF4-FFF2-40B4-BE49-F238E27FC236}">
                      <a16:creationId xmlns:a16="http://schemas.microsoft.com/office/drawing/2014/main" id="{3D96C2BF-71CE-1DFB-820E-B4B7BE6A7A43}"/>
                    </a:ext>
                  </a:extLst>
                </p:cNvPr>
                <p:cNvSpPr/>
                <p:nvPr/>
              </p:nvSpPr>
              <p:spPr>
                <a:xfrm>
                  <a:off x="423608" y="6256114"/>
                  <a:ext cx="1393617" cy="605184"/>
                </a:xfrm>
                <a:prstGeom prst="flowChartAlternateProcess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3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oMath>
                    </m:oMathPara>
                  </a14:m>
                  <a:endParaRPr lang="es-CO" sz="3200" dirty="0"/>
                </a:p>
              </p:txBody>
            </p:sp>
          </mc:Choice>
          <mc:Fallback xmlns="">
            <p:sp>
              <p:nvSpPr>
                <p:cNvPr id="32" name="Flowchart: Alternate Process 31">
                  <a:extLst>
                    <a:ext uri="{FF2B5EF4-FFF2-40B4-BE49-F238E27FC236}">
                      <a16:creationId xmlns:a16="http://schemas.microsoft.com/office/drawing/2014/main" id="{3D96C2BF-71CE-1DFB-820E-B4B7BE6A7A4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608" y="6256114"/>
                  <a:ext cx="1393617" cy="605184"/>
                </a:xfrm>
                <a:prstGeom prst="flowChartAlternateProcess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8C58BCD-B381-73F5-6ED6-236899A18722}"/>
              </a:ext>
            </a:extLst>
          </p:cNvPr>
          <p:cNvGrpSpPr/>
          <p:nvPr/>
        </p:nvGrpSpPr>
        <p:grpSpPr>
          <a:xfrm>
            <a:off x="4564159" y="2448857"/>
            <a:ext cx="7284844" cy="3807257"/>
            <a:chOff x="3325792" y="2471947"/>
            <a:chExt cx="7284844" cy="3807257"/>
          </a:xfrm>
        </p:grpSpPr>
        <p:sp>
          <p:nvSpPr>
            <p:cNvPr id="29" name="Speech Bubble: Rectangle with Corners Rounded 28">
              <a:extLst>
                <a:ext uri="{FF2B5EF4-FFF2-40B4-BE49-F238E27FC236}">
                  <a16:creationId xmlns:a16="http://schemas.microsoft.com/office/drawing/2014/main" id="{7C7BBB13-FEE9-5908-47B8-97E96589453C}"/>
                </a:ext>
              </a:extLst>
            </p:cNvPr>
            <p:cNvSpPr/>
            <p:nvPr/>
          </p:nvSpPr>
          <p:spPr>
            <a:xfrm>
              <a:off x="3325792" y="2471947"/>
              <a:ext cx="7284844" cy="2804949"/>
            </a:xfrm>
            <a:prstGeom prst="wedgeRoundRectCallou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Flowchart: Alternate Process 32">
                  <a:extLst>
                    <a:ext uri="{FF2B5EF4-FFF2-40B4-BE49-F238E27FC236}">
                      <a16:creationId xmlns:a16="http://schemas.microsoft.com/office/drawing/2014/main" id="{865ED691-81E2-5F0D-6DCF-0FE77D11901D}"/>
                    </a:ext>
                  </a:extLst>
                </p:cNvPr>
                <p:cNvSpPr/>
                <p:nvPr/>
              </p:nvSpPr>
              <p:spPr>
                <a:xfrm>
                  <a:off x="5013805" y="5674020"/>
                  <a:ext cx="1393617" cy="605184"/>
                </a:xfrm>
                <a:prstGeom prst="flowChartAlternateProcess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3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oMath>
                    </m:oMathPara>
                  </a14:m>
                  <a:endParaRPr lang="es-CO" sz="3200" dirty="0"/>
                </a:p>
              </p:txBody>
            </p:sp>
          </mc:Choice>
          <mc:Fallback xmlns="">
            <p:sp>
              <p:nvSpPr>
                <p:cNvPr id="33" name="Flowchart: Alternate Process 32">
                  <a:extLst>
                    <a:ext uri="{FF2B5EF4-FFF2-40B4-BE49-F238E27FC236}">
                      <a16:creationId xmlns:a16="http://schemas.microsoft.com/office/drawing/2014/main" id="{865ED691-81E2-5F0D-6DCF-0FE77D11901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3805" y="5674020"/>
                  <a:ext cx="1393617" cy="605184"/>
                </a:xfrm>
                <a:prstGeom prst="flowChartAlternateProcess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Rectangle 35" descr="Power Plant with solid fill">
            <a:extLst>
              <a:ext uri="{FF2B5EF4-FFF2-40B4-BE49-F238E27FC236}">
                <a16:creationId xmlns:a16="http://schemas.microsoft.com/office/drawing/2014/main" id="{AD18104D-6C5E-6F09-70AA-089C55033D35}"/>
              </a:ext>
            </a:extLst>
          </p:cNvPr>
          <p:cNvSpPr/>
          <p:nvPr/>
        </p:nvSpPr>
        <p:spPr>
          <a:xfrm>
            <a:off x="1623403" y="2476447"/>
            <a:ext cx="913992" cy="913992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049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D1F85-CDC9-F56D-00DC-D8550E303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49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The problem of the Neutrino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70D88-8D68-7F58-A09E-9D8770D4D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134" y="1825625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Neutrino oscillations imply </a:t>
            </a:r>
            <a:r>
              <a:rPr lang="en-US" b="1" dirty="0">
                <a:solidFill>
                  <a:srgbClr val="C00000"/>
                </a:solidFill>
              </a:rPr>
              <a:t>massive neutrinos</a:t>
            </a:r>
          </a:p>
          <a:p>
            <a:r>
              <a:rPr lang="en-US" dirty="0"/>
              <a:t>The mechanism behind </a:t>
            </a:r>
            <a:r>
              <a:rPr lang="en-US" b="1" dirty="0"/>
              <a:t>neutrino mass generation</a:t>
            </a:r>
            <a:r>
              <a:rPr lang="en-US" dirty="0"/>
              <a:t> is </a:t>
            </a:r>
            <a:r>
              <a:rPr lang="en-US" b="1" dirty="0">
                <a:solidFill>
                  <a:srgbClr val="0070C0"/>
                </a:solidFill>
              </a:rPr>
              <a:t>unknown</a:t>
            </a:r>
          </a:p>
          <a:p>
            <a:pPr lvl="1"/>
            <a:r>
              <a:rPr lang="en-US" dirty="0"/>
              <a:t>Dirac neutrino mass (like any other SM fermion)</a:t>
            </a:r>
          </a:p>
          <a:p>
            <a:pPr lvl="1"/>
            <a:r>
              <a:rPr lang="en-US" dirty="0"/>
              <a:t>Majorana neutrino Mass (if LNV)</a:t>
            </a:r>
          </a:p>
          <a:p>
            <a:r>
              <a:rPr lang="en-US" dirty="0"/>
              <a:t>Several (</a:t>
            </a:r>
            <a:r>
              <a:rPr lang="en-US" dirty="0">
                <a:solidFill>
                  <a:srgbClr val="0070C0"/>
                </a:solidFill>
              </a:rPr>
              <a:t>popular</a:t>
            </a:r>
            <a:r>
              <a:rPr lang="en-US" dirty="0"/>
              <a:t>) realizations:</a:t>
            </a:r>
          </a:p>
          <a:p>
            <a:pPr lvl="1"/>
            <a:r>
              <a:rPr lang="en-US" b="1" dirty="0"/>
              <a:t>Seesaw mechanism </a:t>
            </a:r>
            <a:r>
              <a:rPr lang="en-US" dirty="0"/>
              <a:t>(Tree level)</a:t>
            </a:r>
          </a:p>
          <a:p>
            <a:pPr lvl="2"/>
            <a:r>
              <a:rPr lang="en-US" dirty="0"/>
              <a:t>Low-scale seesaw</a:t>
            </a:r>
          </a:p>
          <a:p>
            <a:pPr lvl="1"/>
            <a:r>
              <a:rPr lang="en-US" b="1" dirty="0"/>
              <a:t>Radiative </a:t>
            </a:r>
            <a:r>
              <a:rPr lang="en-US" dirty="0"/>
              <a:t>(1-loop </a:t>
            </a:r>
            <a:r>
              <a:rPr lang="en-US" sz="1900" b="1" dirty="0">
                <a:solidFill>
                  <a:schemeClr val="accent6">
                    <a:lumMod val="50000"/>
                  </a:schemeClr>
                </a:solidFill>
              </a:rPr>
              <a:t>arXiv:2205.13063</a:t>
            </a:r>
            <a:r>
              <a:rPr lang="en-US" dirty="0"/>
              <a:t>, 2-loop,…)</a:t>
            </a:r>
          </a:p>
          <a:p>
            <a:pPr lvl="2"/>
            <a:r>
              <a:rPr lang="en-US" dirty="0"/>
              <a:t>Zee (1-loop), Zee-Babu (2-loop)</a:t>
            </a:r>
          </a:p>
          <a:p>
            <a:pPr lvl="2"/>
            <a:r>
              <a:rPr lang="en-US" dirty="0" err="1"/>
              <a:t>Scotogenic</a:t>
            </a:r>
            <a:r>
              <a:rPr lang="en-US" dirty="0"/>
              <a:t> models (link to DM)</a:t>
            </a:r>
          </a:p>
          <a:p>
            <a:pPr lvl="2"/>
            <a:endParaRPr lang="en-US" dirty="0"/>
          </a:p>
        </p:txBody>
      </p:sp>
      <p:pic>
        <p:nvPicPr>
          <p:cNvPr id="11" name="Content Placeholder 10" descr="A diagram of a triangle with arrows and letters&#10;&#10;Description automatically generated">
            <a:extLst>
              <a:ext uri="{FF2B5EF4-FFF2-40B4-BE49-F238E27FC236}">
                <a16:creationId xmlns:a16="http://schemas.microsoft.com/office/drawing/2014/main" id="{4A6FDC85-2372-C816-24E4-472356BDC2F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857" y="2149740"/>
            <a:ext cx="5181600" cy="149629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6E531-DC56-ABD1-174F-805EC7B19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D05EB-2CA4-9C1C-F9EE-D77CA8C19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3029-CB10-49A6-AC9A-B1EAD0E25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13</a:t>
            </a:fld>
            <a:endParaRPr lang="es-CO"/>
          </a:p>
        </p:txBody>
      </p:sp>
      <p:sp>
        <p:nvSpPr>
          <p:cNvPr id="9" name="Callout: Left Arrow 8">
            <a:extLst>
              <a:ext uri="{FF2B5EF4-FFF2-40B4-BE49-F238E27FC236}">
                <a16:creationId xmlns:a16="http://schemas.microsoft.com/office/drawing/2014/main" id="{D7EEC74E-0E15-9BB4-319F-A9C6DAD4C238}"/>
              </a:ext>
            </a:extLst>
          </p:cNvPr>
          <p:cNvSpPr/>
          <p:nvPr/>
        </p:nvSpPr>
        <p:spPr>
          <a:xfrm>
            <a:off x="2617843" y="5966574"/>
            <a:ext cx="2577580" cy="77955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209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>
                <a:solidFill>
                  <a:schemeClr val="tx1"/>
                </a:solidFill>
              </a:rPr>
              <a:t>See</a:t>
            </a:r>
            <a:r>
              <a:rPr lang="es-CO" dirty="0">
                <a:solidFill>
                  <a:schemeClr val="tx1"/>
                </a:solidFill>
              </a:rPr>
              <a:t>, Carlos </a:t>
            </a:r>
            <a:r>
              <a:rPr lang="es-CO" dirty="0" err="1">
                <a:solidFill>
                  <a:schemeClr val="tx1"/>
                </a:solidFill>
              </a:rPr>
              <a:t>Review</a:t>
            </a:r>
            <a:r>
              <a:rPr lang="es-CO" dirty="0">
                <a:solidFill>
                  <a:schemeClr val="tx1"/>
                </a:solidFill>
              </a:rPr>
              <a:t> &amp; </a:t>
            </a:r>
            <a:r>
              <a:rPr lang="es-CO" dirty="0" err="1">
                <a:solidFill>
                  <a:schemeClr val="tx1"/>
                </a:solidFill>
              </a:rPr>
              <a:t>Specific</a:t>
            </a:r>
            <a:r>
              <a:rPr lang="es-CO" dirty="0">
                <a:solidFill>
                  <a:schemeClr val="tx1"/>
                </a:solidFill>
              </a:rPr>
              <a:t> </a:t>
            </a:r>
            <a:r>
              <a:rPr lang="es-CO" dirty="0" err="1">
                <a:solidFill>
                  <a:schemeClr val="tx1"/>
                </a:solidFill>
              </a:rPr>
              <a:t>talks</a:t>
            </a:r>
            <a:r>
              <a:rPr lang="es-CO" dirty="0">
                <a:solidFill>
                  <a:schemeClr val="tx1"/>
                </a:solidFill>
              </a:rPr>
              <a:t> </a:t>
            </a:r>
            <a:r>
              <a:rPr lang="es-CO" dirty="0" err="1">
                <a:solidFill>
                  <a:schemeClr val="tx1"/>
                </a:solidFill>
              </a:rPr>
              <a:t>to</a:t>
            </a:r>
            <a:r>
              <a:rPr lang="es-CO" dirty="0">
                <a:solidFill>
                  <a:schemeClr val="tx1"/>
                </a:solidFill>
              </a:rPr>
              <a:t> </a:t>
            </a:r>
            <a:r>
              <a:rPr lang="es-CO" dirty="0" err="1">
                <a:solidFill>
                  <a:schemeClr val="tx1"/>
                </a:solidFill>
              </a:rPr>
              <a:t>follow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08E4C5-D868-4C2F-4B50-0F9BB70DE0CB}"/>
              </a:ext>
            </a:extLst>
          </p:cNvPr>
          <p:cNvSpPr txBox="1"/>
          <p:nvPr/>
        </p:nvSpPr>
        <p:spPr>
          <a:xfrm>
            <a:off x="6817489" y="1825625"/>
            <a:ext cx="2303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Seesaw 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AE5AC7-8DC6-5C64-3FF2-0C1CEEB0BC3F}"/>
              </a:ext>
            </a:extLst>
          </p:cNvPr>
          <p:cNvSpPr txBox="1"/>
          <p:nvPr/>
        </p:nvSpPr>
        <p:spPr>
          <a:xfrm>
            <a:off x="6817489" y="3931433"/>
            <a:ext cx="114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Radiative </a:t>
            </a:r>
            <a:endParaRPr lang="en-US" dirty="0"/>
          </a:p>
        </p:txBody>
      </p:sp>
      <p:pic>
        <p:nvPicPr>
          <p:cNvPr id="16" name="Picture 15" descr="A diagram of a diagram&#10;&#10;Description automatically generated">
            <a:extLst>
              <a:ext uri="{FF2B5EF4-FFF2-40B4-BE49-F238E27FC236}">
                <a16:creationId xmlns:a16="http://schemas.microsoft.com/office/drawing/2014/main" id="{C428D493-0387-1FB9-41A6-60DC1FB61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331" y="4627083"/>
            <a:ext cx="2126747" cy="1175118"/>
          </a:xfrm>
          <a:prstGeom prst="rect">
            <a:avLst/>
          </a:prstGeom>
        </p:spPr>
      </p:pic>
      <p:pic>
        <p:nvPicPr>
          <p:cNvPr id="18" name="Picture 17" descr="A diagram of a circle with black dots and letters&#10;&#10;Description automatically generated">
            <a:extLst>
              <a:ext uri="{FF2B5EF4-FFF2-40B4-BE49-F238E27FC236}">
                <a16:creationId xmlns:a16="http://schemas.microsoft.com/office/drawing/2014/main" id="{C054A9F4-9668-E6DD-6CC2-BA94A1661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342" y="4873856"/>
            <a:ext cx="2644958" cy="1333173"/>
          </a:xfrm>
          <a:prstGeom prst="rect">
            <a:avLst/>
          </a:prstGeom>
        </p:spPr>
      </p:pic>
      <p:pic>
        <p:nvPicPr>
          <p:cNvPr id="20" name="Picture 19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48D2756B-3786-1673-6DBB-FCAE09246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847" y="4557261"/>
            <a:ext cx="1951071" cy="16114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4B931DC-FF24-FAE3-1166-D4CF7AF8D933}"/>
              </a:ext>
            </a:extLst>
          </p:cNvPr>
          <p:cNvSpPr txBox="1"/>
          <p:nvPr/>
        </p:nvSpPr>
        <p:spPr>
          <a:xfrm>
            <a:off x="6601857" y="1421176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arXiv:1706.08524</a:t>
            </a:r>
          </a:p>
        </p:txBody>
      </p:sp>
      <p:pic>
        <p:nvPicPr>
          <p:cNvPr id="8" name="Picture 7" descr="A person sitting on a ramp&#10;&#10;Description automatically generated">
            <a:extLst>
              <a:ext uri="{FF2B5EF4-FFF2-40B4-BE49-F238E27FC236}">
                <a16:creationId xmlns:a16="http://schemas.microsoft.com/office/drawing/2014/main" id="{F60C95C4-3511-EC26-ACBD-52E992E2B7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44" y="12541"/>
            <a:ext cx="2910256" cy="196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2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diagram of a solar interferedral reaction&#10;&#10;Description automatically generated">
            <a:extLst>
              <a:ext uri="{FF2B5EF4-FFF2-40B4-BE49-F238E27FC236}">
                <a16:creationId xmlns:a16="http://schemas.microsoft.com/office/drawing/2014/main" id="{3D57ECBB-2B69-B0E7-88AA-4B0647843C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3" y="1307183"/>
            <a:ext cx="7676081" cy="1837010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5A0F37-F39C-651E-D376-12BEB7435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D38E-4B02-409B-AA22-9EF88271969C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86C2E2-22D6-4D2D-AA3D-C71CC0BBC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5D8AC-7291-E24C-E9F8-359DD9FF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14</a:t>
            </a:fld>
            <a:endParaRPr lang="es-CO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1ACC1F58-27C8-8883-94A0-E1925A439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718" y="8428"/>
            <a:ext cx="1551282" cy="12495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BEB6909-B7DB-F84E-A41D-ACC8D389237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8213" y="94827"/>
                <a:ext cx="10257428" cy="1187982"/>
              </a:xfrm>
            </p:spPr>
            <p:txBody>
              <a:bodyPr anchor="ctr">
                <a:noAutofit/>
              </a:bodyPr>
              <a:lstStyle/>
              <a:p>
                <a:r>
                  <a:rPr lang="en-US" sz="4400" b="1" dirty="0">
                    <a:solidFill>
                      <a:srgbClr val="C00000"/>
                    </a:solidFill>
                    <a:ea typeface="Calibri Light"/>
                    <a:cs typeface="Calibri Light"/>
                  </a:rPr>
                  <a:t>Three-active neutrino paradigm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nary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b="1" dirty="0">
                  <a:ea typeface="Calibri Light"/>
                  <a:cs typeface="Calibri Light"/>
                </a:endParaRP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BEB6909-B7DB-F84E-A41D-ACC8D38923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8213" y="94827"/>
                <a:ext cx="10257428" cy="1187982"/>
              </a:xfrm>
              <a:blipFill>
                <a:blip r:embed="rId4"/>
                <a:stretch>
                  <a:fillRect l="-2377" t="-1494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8DE57F-DB89-E08D-BBBD-E823A18AECAD}"/>
                  </a:ext>
                </a:extLst>
              </p:cNvPr>
              <p:cNvSpPr txBox="1"/>
              <p:nvPr/>
            </p:nvSpPr>
            <p:spPr>
              <a:xfrm>
                <a:off x="430877" y="3222210"/>
                <a:ext cx="5263341" cy="86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Three mixing angles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24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One </a:t>
                </a:r>
                <a:r>
                  <a:rPr lang="en-US" sz="2400" b="1" dirty="0">
                    <a:solidFill>
                      <a:srgbClr val="FFFF00"/>
                    </a:solidFill>
                    <a:highlight>
                      <a:srgbClr val="000000"/>
                    </a:highlight>
                  </a:rPr>
                  <a:t>CP-Violating phase</a:t>
                </a:r>
                <a:r>
                  <a:rPr lang="en-US" sz="2400" dirty="0">
                    <a:solidFill>
                      <a:srgbClr val="FFFF00"/>
                    </a:solidFill>
                    <a:highlight>
                      <a:srgbClr val="000000"/>
                    </a:highlight>
                  </a:rPr>
                  <a:t> </a:t>
                </a:r>
                <a:r>
                  <a:rPr lang="en-US" sz="2400" dirty="0"/>
                  <a:t>(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8DE57F-DB89-E08D-BBBD-E823A18AE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77" y="3222210"/>
                <a:ext cx="5263341" cy="860748"/>
              </a:xfrm>
              <a:prstGeom prst="rect">
                <a:avLst/>
              </a:prstGeom>
              <a:blipFill>
                <a:blip r:embed="rId5"/>
                <a:stretch>
                  <a:fillRect l="-1622" t="-4965" b="-16312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diagram of solar and atmosphere&#10;&#10;Description automatically generated">
            <a:extLst>
              <a:ext uri="{FF2B5EF4-FFF2-40B4-BE49-F238E27FC236}">
                <a16:creationId xmlns:a16="http://schemas.microsoft.com/office/drawing/2014/main" id="{1F1D970B-1810-4DB4-4B16-441728A58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229" y="3293820"/>
            <a:ext cx="4397771" cy="31334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6C3291-ACF4-8719-7839-D9D24AE84A8D}"/>
                  </a:ext>
                </a:extLst>
              </p:cNvPr>
              <p:cNvSpPr txBox="1"/>
              <p:nvPr/>
            </p:nvSpPr>
            <p:spPr>
              <a:xfrm>
                <a:off x="4499775" y="3270959"/>
                <a:ext cx="3653625" cy="8621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Two mass-squared differences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6C3291-ACF4-8719-7839-D9D24AE84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775" y="3270959"/>
                <a:ext cx="3653625" cy="862159"/>
              </a:xfrm>
              <a:prstGeom prst="rect">
                <a:avLst/>
              </a:prstGeom>
              <a:blipFill>
                <a:blip r:embed="rId7"/>
                <a:stretch>
                  <a:fillRect l="-2167" t="-5674" b="-1560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llout: Down Arrow 19">
            <a:extLst>
              <a:ext uri="{FF2B5EF4-FFF2-40B4-BE49-F238E27FC236}">
                <a16:creationId xmlns:a16="http://schemas.microsoft.com/office/drawing/2014/main" id="{0B75A282-A8D9-8951-01D3-2AF9E2317576}"/>
              </a:ext>
            </a:extLst>
          </p:cNvPr>
          <p:cNvSpPr/>
          <p:nvPr/>
        </p:nvSpPr>
        <p:spPr>
          <a:xfrm>
            <a:off x="8412479" y="1596044"/>
            <a:ext cx="3696393" cy="1584280"/>
          </a:xfrm>
          <a:prstGeom prst="downArrowCallou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E0BA2F-0203-F354-528F-4EDA2D5CF164}"/>
              </a:ext>
            </a:extLst>
          </p:cNvPr>
          <p:cNvSpPr txBox="1"/>
          <p:nvPr/>
        </p:nvSpPr>
        <p:spPr>
          <a:xfrm>
            <a:off x="7644757" y="1651017"/>
            <a:ext cx="4774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400" dirty="0"/>
              <a:t>Two possible </a:t>
            </a:r>
            <a:r>
              <a:rPr lang="en-US" sz="2400" b="1" dirty="0">
                <a:solidFill>
                  <a:srgbClr val="FFFF00"/>
                </a:solidFill>
                <a:highlight>
                  <a:srgbClr val="000000"/>
                </a:highlight>
              </a:rPr>
              <a:t>mass ordering</a:t>
            </a:r>
            <a:r>
              <a:rPr lang="en-US" sz="2400" dirty="0"/>
              <a:t>s </a:t>
            </a:r>
          </a:p>
          <a:p>
            <a:pPr lvl="1" algn="ctr"/>
            <a:r>
              <a:rPr lang="en-US" sz="2400" dirty="0"/>
              <a:t>Normal (L), Inverted (R)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C5990C3-6FA4-88AB-1F59-46F6C5BCF14D}"/>
              </a:ext>
            </a:extLst>
          </p:cNvPr>
          <p:cNvSpPr/>
          <p:nvPr/>
        </p:nvSpPr>
        <p:spPr>
          <a:xfrm>
            <a:off x="305101" y="3207062"/>
            <a:ext cx="4000892" cy="965927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94EAC8A-4E25-8EB2-D033-8EF076998273}"/>
              </a:ext>
            </a:extLst>
          </p:cNvPr>
          <p:cNvSpPr/>
          <p:nvPr/>
        </p:nvSpPr>
        <p:spPr>
          <a:xfrm>
            <a:off x="4485017" y="3194713"/>
            <a:ext cx="3259190" cy="104750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0143AB0-312E-98A3-7DFE-EF1884D42969}"/>
              </a:ext>
            </a:extLst>
          </p:cNvPr>
          <p:cNvGrpSpPr/>
          <p:nvPr/>
        </p:nvGrpSpPr>
        <p:grpSpPr>
          <a:xfrm>
            <a:off x="0" y="4271186"/>
            <a:ext cx="7571801" cy="2450289"/>
            <a:chOff x="0" y="4271186"/>
            <a:chExt cx="7571801" cy="24502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A3E5243-6922-E977-0D43-9FCA048015E9}"/>
                    </a:ext>
                  </a:extLst>
                </p:cNvPr>
                <p:cNvSpPr txBox="1"/>
                <p:nvPr/>
              </p:nvSpPr>
              <p:spPr>
                <a:xfrm>
                  <a:off x="305101" y="4271186"/>
                  <a:ext cx="7245324" cy="2308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/>
                    <a:t>Neutrino oscillations are NOT sensitive to:</a:t>
                  </a:r>
                  <a:endParaRPr lang="en-US" sz="24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Majorana CP-Violating phases (If Majorana neutrinos)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𝜈𝛽𝛽</m:t>
                      </m:r>
                    </m:oMath>
                  </a14:m>
                  <a:endParaRPr lang="en-US" sz="24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2400" b="1" dirty="0">
                      <a:highlight>
                        <a:srgbClr val="C0C0C0"/>
                      </a:highlight>
                    </a:rPr>
                    <a:t>Absolute neutrino mass </a:t>
                  </a:r>
                  <a:r>
                    <a:rPr lang="en-US" sz="2400" dirty="0"/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2400" dirty="0"/>
                    <a:t>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End point of </a:t>
                  </a:r>
                  <a:r>
                    <a:rPr lang="el-GR" sz="2400" dirty="0"/>
                    <a:t>β</a:t>
                  </a:r>
                  <a:r>
                    <a:rPr lang="en-US" sz="2400" dirty="0"/>
                    <a:t>-decay (direct)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Cosmology (indirect)</a:t>
                  </a: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A3E5243-6922-E977-0D43-9FCA048015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101" y="4271186"/>
                  <a:ext cx="7245324" cy="2308324"/>
                </a:xfrm>
                <a:prstGeom prst="rect">
                  <a:avLst/>
                </a:prstGeom>
                <a:blipFill>
                  <a:blip r:embed="rId8"/>
                  <a:stretch>
                    <a:fillRect l="-1262" t="-2116" b="-5291"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01A2F25-39B6-804E-0C3F-6B1355E16E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24351"/>
              <a:ext cx="757180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0C11ECE-3417-3F8F-C9C3-987098DF05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71801" y="4476751"/>
              <a:ext cx="0" cy="2244724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allout: Left Arrow 7">
            <a:extLst>
              <a:ext uri="{FF2B5EF4-FFF2-40B4-BE49-F238E27FC236}">
                <a16:creationId xmlns:a16="http://schemas.microsoft.com/office/drawing/2014/main" id="{FAAEFA68-903F-E655-3394-6A1D4800BDC4}"/>
              </a:ext>
            </a:extLst>
          </p:cNvPr>
          <p:cNvSpPr/>
          <p:nvPr/>
        </p:nvSpPr>
        <p:spPr>
          <a:xfrm>
            <a:off x="4506236" y="5292869"/>
            <a:ext cx="2843138" cy="77955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209"/>
            </a:avLst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err="1">
                <a:solidFill>
                  <a:schemeClr val="bg1"/>
                </a:solidFill>
              </a:rPr>
              <a:t>Complementarity</a:t>
            </a:r>
            <a:r>
              <a:rPr lang="es-CO" sz="2000" b="1" dirty="0">
                <a:solidFill>
                  <a:schemeClr val="bg1"/>
                </a:solidFill>
              </a:rPr>
              <a:t> </a:t>
            </a:r>
            <a:r>
              <a:rPr lang="es-CO" sz="2000" b="1" dirty="0" err="1">
                <a:solidFill>
                  <a:schemeClr val="bg1"/>
                </a:solidFill>
              </a:rPr>
              <a:t>with</a:t>
            </a:r>
            <a:r>
              <a:rPr lang="es-CO" sz="2000" b="1" dirty="0">
                <a:solidFill>
                  <a:schemeClr val="bg1"/>
                </a:solidFill>
              </a:rPr>
              <a:t> </a:t>
            </a:r>
            <a:r>
              <a:rPr lang="es-CO" sz="2000" b="1" dirty="0" err="1">
                <a:solidFill>
                  <a:schemeClr val="bg1"/>
                </a:solidFill>
              </a:rPr>
              <a:t>other</a:t>
            </a:r>
            <a:r>
              <a:rPr lang="es-CO" sz="2000" b="1" dirty="0">
                <a:solidFill>
                  <a:schemeClr val="bg1"/>
                </a:solidFill>
              </a:rPr>
              <a:t> </a:t>
            </a:r>
            <a:r>
              <a:rPr lang="es-CO" sz="2000" b="1" dirty="0" err="1">
                <a:solidFill>
                  <a:schemeClr val="bg1"/>
                </a:solidFill>
              </a:rPr>
              <a:t>searches</a:t>
            </a:r>
            <a:endParaRPr lang="es-CO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94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F2C1E-C3A5-AA67-4129-558AB89C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14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Absolute Neutrino Mass Limits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7C044542-BB2C-9BC4-05BD-0C61CA6371F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04123" y="1150126"/>
                <a:ext cx="5627840" cy="281999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b="1" dirty="0"/>
                  <a:t>Direct (Laboratory) measurement </a:t>
                </a:r>
              </a:p>
              <a:p>
                <a:pPr marL="0" indent="0">
                  <a:buNone/>
                </a:pPr>
                <a:r>
                  <a:rPr lang="en-US" sz="2000" dirty="0"/>
                  <a:t>The </a:t>
                </a:r>
                <a:r>
                  <a:rPr lang="en-US" sz="2000" b="1" dirty="0" err="1"/>
                  <a:t>KA</a:t>
                </a:r>
                <a:r>
                  <a:rPr lang="en-US" sz="2000" dirty="0" err="1"/>
                  <a:t>rlsruhe</a:t>
                </a:r>
                <a:r>
                  <a:rPr lang="en-US" sz="2000" dirty="0"/>
                  <a:t> </a:t>
                </a:r>
                <a:r>
                  <a:rPr lang="en-US" sz="2000" b="1" dirty="0" err="1"/>
                  <a:t>TRI</a:t>
                </a:r>
                <a:r>
                  <a:rPr lang="en-US" sz="2000" dirty="0" err="1"/>
                  <a:t>tium</a:t>
                </a:r>
                <a:r>
                  <a:rPr lang="en-US" sz="2000" dirty="0"/>
                  <a:t> </a:t>
                </a:r>
                <a:r>
                  <a:rPr lang="en-US" sz="2000" b="1" dirty="0"/>
                  <a:t>N</a:t>
                </a:r>
                <a:r>
                  <a:rPr lang="en-US" sz="2000" dirty="0"/>
                  <a:t>eutrino (</a:t>
                </a:r>
                <a:r>
                  <a:rPr lang="en-US" sz="2000" b="1" dirty="0"/>
                  <a:t>KATRIN</a:t>
                </a:r>
                <a:r>
                  <a:rPr lang="en-US" sz="2000" dirty="0"/>
                  <a:t>) experiment</a:t>
                </a:r>
              </a:p>
              <a:p>
                <a:r>
                  <a:rPr lang="en-US" sz="2000" b="0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Ultrahigh precision measurements of the kinematics of electrons from </a:t>
                </a:r>
                <a:r>
                  <a:rPr lang="en-US" sz="2000" b="1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beta-decay. </a:t>
                </a:r>
              </a:p>
              <a:p>
                <a:pPr marL="0" indent="0">
                  <a:buNone/>
                </a:pPr>
                <a:endParaRPr lang="en-US" sz="2000" b="1" i="0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Roboto" panose="02000000000000000000" pitchFamily="2" charset="0"/>
                </a:endParaRPr>
              </a:p>
              <a:p>
                <a:pPr marL="0" indent="0">
                  <a:buNone/>
                </a:pPr>
                <a:endParaRPr lang="en-US" sz="2000" i="1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000000"/>
                            </a:solidFill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MX" sz="2000" b="0" i="1" smtClean="0">
                            <a:solidFill>
                              <a:srgbClr val="000000"/>
                            </a:solidFill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0000"/>
                                </a:solidFill>
                                <a:effectLst/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0000"/>
                                </a:solidFill>
                                <a:effectLst/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s-MX" sz="2000" b="0" i="1" smtClean="0">
                                <a:solidFill>
                                  <a:srgbClr val="000000"/>
                                </a:solidFill>
                                <a:effectLst/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  <m:sup>
                        <m:r>
                          <a:rPr lang="es-MX" sz="2000" b="0" i="1" smtClean="0">
                            <a:solidFill>
                              <a:srgbClr val="000000"/>
                            </a:solidFill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𝑒𝑓𝑓</m:t>
                        </m:r>
                      </m:sup>
                    </m:sSubSup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&lt;0.</m:t>
                    </m:r>
                    <m:r>
                      <a:rPr lang="es-CO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45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(90% 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𝐶𝐿</m:t>
                    </m:r>
                    <m:r>
                      <a:rPr lang="es-MX" sz="2000" b="0" i="1" smtClean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i="0" dirty="0">
                    <a:solidFill>
                      <a:srgbClr val="000000"/>
                    </a:solidFill>
                    <a:effectLst/>
                    <a:highlight>
                      <a:srgbClr val="FFFFFF"/>
                    </a:highlight>
                    <a:latin typeface="Roboto" panose="02000000000000000000" pitchFamily="2" charset="0"/>
                  </a:rPr>
                  <a:t> from </a:t>
                </a:r>
                <a:r>
                  <a:rPr lang="en-US" sz="20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Roboto" panose="02000000000000000000" pitchFamily="2" charset="0"/>
                    <a:hlinkClick r:id="rId2"/>
                  </a:rPr>
                  <a:t>Neutrino24</a:t>
                </a:r>
                <a:endParaRPr lang="en-US" sz="2000" i="0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Roboto" panose="02000000000000000000" pitchFamily="2" charset="0"/>
                </a:endParaRPr>
              </a:p>
              <a:p>
                <a:pPr marL="0" indent="0">
                  <a:buNone/>
                </a:pPr>
                <a:endParaRPr lang="en-US" sz="2000" b="1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7C044542-BB2C-9BC4-05BD-0C61CA6371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04123" y="1150126"/>
                <a:ext cx="5627840" cy="2819990"/>
              </a:xfrm>
              <a:blipFill>
                <a:blip r:embed="rId3"/>
                <a:stretch>
                  <a:fillRect l="-1733" t="-3030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BD9AA0-F5B4-5E6E-3F21-0D21AEA4B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658001" y="4829590"/>
            <a:ext cx="5183188" cy="823912"/>
          </a:xfrm>
        </p:spPr>
        <p:txBody>
          <a:bodyPr/>
          <a:lstStyle/>
          <a:p>
            <a:r>
              <a:rPr lang="en-US" dirty="0"/>
              <a:t>Indirect measurement</a:t>
            </a:r>
          </a:p>
        </p:txBody>
      </p:sp>
      <p:pic>
        <p:nvPicPr>
          <p:cNvPr id="14" name="Content Placeholder 13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0D4AC3A0-B4A3-EECE-7FAC-14F359984A7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647" y="2475030"/>
            <a:ext cx="6386353" cy="314610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9AAF2-4609-71E5-5505-1541BFB13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D49F-4915-67C6-497A-746C3F955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15E24-A97A-DD9C-D29E-B7C45395E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15</a:t>
            </a:fld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7">
                <a:extLst>
                  <a:ext uri="{FF2B5EF4-FFF2-40B4-BE49-F238E27FC236}">
                    <a16:creationId xmlns:a16="http://schemas.microsoft.com/office/drawing/2014/main" id="{5F1FF89A-D14F-12BE-BF94-0795FD3985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58000" y="5753524"/>
                <a:ext cx="6761421" cy="82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400" b="1" dirty="0"/>
                  <a:t>Cosmology</a:t>
                </a:r>
                <a:r>
                  <a:rPr lang="en-US" sz="2400" dirty="0"/>
                  <a:t>: Planck2018 limit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MX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  <m:sub>
                            <m:r>
                              <a:rPr lang="es-MX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</m:e>
                    </m:nary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0.26 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(95%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𝐶𝐿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>
                  <a:solidFill>
                    <a:srgbClr val="000000"/>
                  </a:solidFill>
                  <a:highlight>
                    <a:srgbClr val="FFFFFF"/>
                  </a:highlight>
                  <a:latin typeface="Roboto" panose="02000000000000000000" pitchFamily="2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4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Roboto" panose="02000000000000000000" pitchFamily="2" charset="0"/>
                  </a:rPr>
                  <a:t>temperature and polarization data alone (PDG2024)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400" b="1" dirty="0"/>
              </a:p>
            </p:txBody>
          </p:sp>
        </mc:Choice>
        <mc:Fallback xmlns="">
          <p:sp>
            <p:nvSpPr>
              <p:cNvPr id="15" name="Content Placeholder 7">
                <a:extLst>
                  <a:ext uri="{FF2B5EF4-FFF2-40B4-BE49-F238E27FC236}">
                    <a16:creationId xmlns:a16="http://schemas.microsoft.com/office/drawing/2014/main" id="{5F1FF89A-D14F-12BE-BF94-0795FD398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000" y="5753524"/>
                <a:ext cx="6761421" cy="823912"/>
              </a:xfrm>
              <a:prstGeom prst="rect">
                <a:avLst/>
              </a:prstGeom>
              <a:blipFill>
                <a:blip r:embed="rId5"/>
                <a:stretch>
                  <a:fillRect l="-902" t="-65926" b="-3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large crowd of people in front of a large silver object&#10;&#10;Description automatically generated">
            <a:extLst>
              <a:ext uri="{FF2B5EF4-FFF2-40B4-BE49-F238E27FC236}">
                <a16:creationId xmlns:a16="http://schemas.microsoft.com/office/drawing/2014/main" id="{6C2647CF-4506-C7C5-6B52-1B527C339D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569" y="1893"/>
            <a:ext cx="3701431" cy="2463515"/>
          </a:xfrm>
          <a:prstGeom prst="rect">
            <a:avLst/>
          </a:prstGeom>
        </p:spPr>
      </p:pic>
      <p:pic>
        <p:nvPicPr>
          <p:cNvPr id="19" name="Picture 18" descr="A space capsule in space&#10;&#10;Description automatically generated">
            <a:extLst>
              <a:ext uri="{FF2B5EF4-FFF2-40B4-BE49-F238E27FC236}">
                <a16:creationId xmlns:a16="http://schemas.microsoft.com/office/drawing/2014/main" id="{7785A7C9-5973-76FA-82DA-C78361C610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3437"/>
            <a:ext cx="2658001" cy="26580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74BBDA-C55B-23BE-6BC0-66105506C2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613" y="2877245"/>
            <a:ext cx="2157187" cy="335018"/>
          </a:xfrm>
          <a:prstGeom prst="rect">
            <a:avLst/>
          </a:prstGeom>
        </p:spPr>
      </p:pic>
      <p:pic>
        <p:nvPicPr>
          <p:cNvPr id="23" name="Picture 22" descr="A square root of a mathematical equation&#10;&#10;Description automatically generated">
            <a:extLst>
              <a:ext uri="{FF2B5EF4-FFF2-40B4-BE49-F238E27FC236}">
                <a16:creationId xmlns:a16="http://schemas.microsoft.com/office/drawing/2014/main" id="{98B6A6DC-3383-FEEB-DAF8-4B8F89F466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55" y="3177787"/>
            <a:ext cx="1718632" cy="58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2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26D1F85-CDC9-F56D-00DC-D8550E30307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565" y="13454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P. Neutrino Nature (related to neutrino mass)</a:t>
                </a:r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b="1" dirty="0"/>
                  <a:t>The search for </a:t>
                </a:r>
                <a14:m>
                  <m:oMath xmlns:m="http://schemas.openxmlformats.org/officeDocument/2006/math">
                    <m:r>
                      <a:rPr lang="en-US" sz="4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4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26D1F85-CDC9-F56D-00DC-D8550E3030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65" y="13454"/>
                <a:ext cx="10515600" cy="1325563"/>
              </a:xfrm>
              <a:blipFill>
                <a:blip r:embed="rId2"/>
                <a:stretch>
                  <a:fillRect l="-2377" t="-13303" b="-20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011F528A-63E4-0740-1A7B-81FBC65358A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58890" y="2042327"/>
                <a:ext cx="5728771" cy="441437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000" b="1" dirty="0"/>
                  <a:t>Theory</a:t>
                </a:r>
              </a:p>
              <a:p>
                <a:pPr marL="0" indent="0">
                  <a:buNone/>
                </a:pPr>
                <a:r>
                  <a:rPr lang="en-US" sz="2000" dirty="0"/>
                  <a:t>Only practical way to demonstrate </a:t>
                </a:r>
                <a:r>
                  <a:rPr lang="en-US" sz="2000" b="1" dirty="0"/>
                  <a:t>if neutrinos are their own antiparticles</a:t>
                </a:r>
              </a:p>
              <a:p>
                <a:r>
                  <a:rPr lang="en-US" sz="2000" dirty="0"/>
                  <a:t>If observed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000" dirty="0"/>
                  <a:t> Majorana </a:t>
                </a:r>
                <a:r>
                  <a:rPr lang="el-GR" sz="2000" dirty="0"/>
                  <a:t>ν</a:t>
                </a:r>
                <a:r>
                  <a:rPr lang="en-US" sz="2000" dirty="0"/>
                  <a:t>-mass (Black Box Theorem)</a:t>
                </a:r>
              </a:p>
              <a:p>
                <a:pPr marL="0" indent="0">
                  <a:buNone/>
                </a:pPr>
                <a:r>
                  <a:rPr lang="en-US" sz="2000" u="sng" dirty="0"/>
                  <a:t>Challenges</a:t>
                </a:r>
                <a:endParaRPr lang="es-CO" sz="2000" u="sng" dirty="0"/>
              </a:p>
              <a:p>
                <a:r>
                  <a:rPr lang="es-CO" sz="2000" dirty="0" err="1"/>
                  <a:t>Unknown</a:t>
                </a:r>
                <a:r>
                  <a:rPr lang="es-CO" sz="2000" dirty="0"/>
                  <a:t> </a:t>
                </a:r>
                <a:r>
                  <a:rPr lang="es-CO" sz="2000" dirty="0" err="1"/>
                  <a:t>mechanism</a:t>
                </a:r>
                <a:r>
                  <a:rPr lang="es-CO" sz="2000" dirty="0"/>
                  <a:t> </a:t>
                </a:r>
                <a:r>
                  <a:rPr lang="es-CO" sz="2000" dirty="0" err="1"/>
                  <a:t>behind</a:t>
                </a:r>
                <a:r>
                  <a:rPr lang="es-CO" sz="2000" dirty="0"/>
                  <a:t> </a:t>
                </a:r>
                <a:r>
                  <a:rPr lang="es-CO" sz="2000" dirty="0" err="1"/>
                  <a:t>the</a:t>
                </a:r>
                <a:r>
                  <a:rPr lang="es-CO" sz="2000" dirty="0"/>
                  <a:t> 0</a:t>
                </a:r>
                <a:r>
                  <a:rPr lang="el-GR" sz="2000" dirty="0"/>
                  <a:t>νββ</a:t>
                </a:r>
                <a:r>
                  <a:rPr lang="es-MX" sz="2000" dirty="0"/>
                  <a:t> (</a:t>
                </a:r>
                <a:r>
                  <a:rPr lang="es-CO" sz="2000" b="1" dirty="0" err="1"/>
                  <a:t>lepton</a:t>
                </a:r>
                <a:r>
                  <a:rPr lang="es-CO" sz="2000" b="1" dirty="0"/>
                  <a:t> </a:t>
                </a:r>
                <a:r>
                  <a:rPr lang="es-CO" sz="2000" b="1" dirty="0" err="1"/>
                  <a:t>number</a:t>
                </a:r>
                <a:r>
                  <a:rPr lang="es-CO" sz="2000" b="1" dirty="0"/>
                  <a:t> </a:t>
                </a:r>
                <a:r>
                  <a:rPr lang="es-CO" sz="2000" b="1" dirty="0" err="1"/>
                  <a:t>violation</a:t>
                </a:r>
                <a:r>
                  <a:rPr lang="es-MX" sz="2000" dirty="0"/>
                  <a:t>)</a:t>
                </a:r>
              </a:p>
              <a:p>
                <a:pPr lvl="1"/>
                <a:r>
                  <a:rPr lang="en-US" sz="2000" dirty="0"/>
                  <a:t>Effective operators d=5 (</a:t>
                </a:r>
                <a:r>
                  <a:rPr lang="es-CO" sz="2000" dirty="0"/>
                  <a:t>light neutrino </a:t>
                </a:r>
                <a:r>
                  <a:rPr lang="es-CO" sz="2000" dirty="0" err="1"/>
                  <a:t>exchange</a:t>
                </a:r>
                <a:r>
                  <a:rPr lang="en-US" sz="2000" dirty="0"/>
                  <a:t>)</a:t>
                </a:r>
              </a:p>
              <a:p>
                <a:pPr lvl="1"/>
                <a:r>
                  <a:rPr lang="en-US" sz="2000" dirty="0"/>
                  <a:t>Effective operators d=7, 9</a:t>
                </a:r>
              </a:p>
              <a:p>
                <a:r>
                  <a:rPr lang="es-CO" sz="2000" dirty="0" err="1"/>
                  <a:t>Calculation</a:t>
                </a:r>
                <a:r>
                  <a:rPr lang="es-CO" sz="2000" dirty="0"/>
                  <a:t> </a:t>
                </a:r>
                <a:r>
                  <a:rPr lang="es-CO" sz="2000" dirty="0" err="1"/>
                  <a:t>of</a:t>
                </a:r>
                <a:r>
                  <a:rPr lang="es-CO" sz="2000" dirty="0"/>
                  <a:t> nuclear </a:t>
                </a:r>
                <a:r>
                  <a:rPr lang="es-CO" sz="2000" dirty="0" err="1"/>
                  <a:t>matrix</a:t>
                </a:r>
                <a:r>
                  <a:rPr lang="es-CO" sz="2000" dirty="0"/>
                  <a:t> </a:t>
                </a:r>
                <a:r>
                  <a:rPr lang="es-CO" sz="2000" dirty="0" err="1"/>
                  <a:t>elements</a:t>
                </a:r>
                <a:r>
                  <a:rPr lang="es-CO" sz="2000" dirty="0"/>
                  <a:t> (&amp; </a:t>
                </a:r>
                <a:r>
                  <a:rPr lang="es-CO" sz="2000" dirty="0" err="1"/>
                  <a:t>uncertainties</a:t>
                </a:r>
                <a:r>
                  <a:rPr lang="es-CO" sz="2000" dirty="0"/>
                  <a:t>)</a:t>
                </a:r>
                <a:endParaRPr lang="en-US" sz="2000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011F528A-63E4-0740-1A7B-81FBC65358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8890" y="2042327"/>
                <a:ext cx="5728771" cy="4414372"/>
              </a:xfrm>
              <a:blipFill>
                <a:blip r:embed="rId3"/>
                <a:stretch>
                  <a:fillRect l="-1064" t="-1381" b="-2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EDA4F0D-29A6-ACF1-E922-7072810141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6" y="1344994"/>
            <a:ext cx="3753079" cy="34567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6E531-DC56-ABD1-174F-805EC7B19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D05EB-2CA4-9C1C-F9EE-D77CA8C19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3029-CB10-49A6-AC9A-B1EAD0E25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16</a:t>
            </a:fld>
            <a:endParaRPr lang="es-CO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8002B17-63B6-1D29-030F-1F2A0778F286}"/>
              </a:ext>
            </a:extLst>
          </p:cNvPr>
          <p:cNvSpPr txBox="1">
            <a:spLocks/>
          </p:cNvSpPr>
          <p:nvPr/>
        </p:nvSpPr>
        <p:spPr>
          <a:xfrm>
            <a:off x="6096000" y="3638290"/>
            <a:ext cx="5409282" cy="39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Several, current and future, experimental efforts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/>
          </a:p>
        </p:txBody>
      </p:sp>
      <p:pic>
        <p:nvPicPr>
          <p:cNvPr id="19" name="Picture 18" descr="A diagram of a graph&#10;&#10;Description automatically generated">
            <a:extLst>
              <a:ext uri="{FF2B5EF4-FFF2-40B4-BE49-F238E27FC236}">
                <a16:creationId xmlns:a16="http://schemas.microsoft.com/office/drawing/2014/main" id="{FD3791F8-4ADC-BC42-7792-8CFF617BAC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080" y="572302"/>
            <a:ext cx="3124203" cy="22507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026DA10-92A9-FCC5-C4A9-5194100CD0CE}"/>
              </a:ext>
            </a:extLst>
          </p:cNvPr>
          <p:cNvSpPr txBox="1"/>
          <p:nvPr/>
        </p:nvSpPr>
        <p:spPr>
          <a:xfrm>
            <a:off x="10477041" y="1027906"/>
            <a:ext cx="1057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IO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/>
              <a:t>Vs</a:t>
            </a:r>
            <a:r>
              <a:rPr lang="en-US" b="1" dirty="0">
                <a:solidFill>
                  <a:srgbClr val="FF0000"/>
                </a:solidFill>
              </a:rPr>
              <a:t> NO</a:t>
            </a:r>
          </a:p>
        </p:txBody>
      </p:sp>
      <p:pic>
        <p:nvPicPr>
          <p:cNvPr id="22" name="Picture 21" descr="A close up of a text&#10;&#10;Description automatically generated with medium confidence">
            <a:extLst>
              <a:ext uri="{FF2B5EF4-FFF2-40B4-BE49-F238E27FC236}">
                <a16:creationId xmlns:a16="http://schemas.microsoft.com/office/drawing/2014/main" id="{ABE5525A-01A2-866B-DCB5-98880E21E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433" y="2972446"/>
            <a:ext cx="2924583" cy="628738"/>
          </a:xfrm>
          <a:prstGeom prst="rect">
            <a:avLst/>
          </a:prstGeom>
        </p:spPr>
      </p:pic>
      <p:pic>
        <p:nvPicPr>
          <p:cNvPr id="24" name="Picture 23" descr="A black and white math symbol&#10;&#10;Description automatically generated">
            <a:extLst>
              <a:ext uri="{FF2B5EF4-FFF2-40B4-BE49-F238E27FC236}">
                <a16:creationId xmlns:a16="http://schemas.microsoft.com/office/drawing/2014/main" id="{C5C7E979-D110-AB45-BA2F-6A655B2B6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598" y="2236433"/>
            <a:ext cx="1733792" cy="66684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83C3327-470A-150D-A71F-DE42EEB34551}"/>
              </a:ext>
            </a:extLst>
          </p:cNvPr>
          <p:cNvSpPr txBox="1"/>
          <p:nvPr/>
        </p:nvSpPr>
        <p:spPr>
          <a:xfrm>
            <a:off x="10690044" y="1335343"/>
            <a:ext cx="143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Effective Majorana mass </a:t>
            </a:r>
          </a:p>
        </p:txBody>
      </p:sp>
      <p:pic>
        <p:nvPicPr>
          <p:cNvPr id="27" name="Picture 26" descr="A number with black numbers&#10;&#10;Description automatically generated with medium confidence">
            <a:extLst>
              <a:ext uri="{FF2B5EF4-FFF2-40B4-BE49-F238E27FC236}">
                <a16:creationId xmlns:a16="http://schemas.microsoft.com/office/drawing/2014/main" id="{A9D5E238-9077-7C11-859E-7936537A33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639" y="2996375"/>
            <a:ext cx="2048161" cy="60968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77672B-1F73-9953-FDBD-C54711EB1A3F}"/>
              </a:ext>
            </a:extLst>
          </p:cNvPr>
          <p:cNvSpPr txBox="1"/>
          <p:nvPr/>
        </p:nvSpPr>
        <p:spPr>
          <a:xfrm>
            <a:off x="11397544" y="2967034"/>
            <a:ext cx="846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Kzen</a:t>
            </a:r>
            <a:endParaRPr lang="en-US" dirty="0"/>
          </a:p>
          <a:p>
            <a:r>
              <a:rPr lang="en-US" dirty="0"/>
              <a:t>Gerda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4DA705-07E1-660A-9916-3658BB208D68}"/>
              </a:ext>
            </a:extLst>
          </p:cNvPr>
          <p:cNvSpPr txBox="1"/>
          <p:nvPr/>
        </p:nvSpPr>
        <p:spPr>
          <a:xfrm>
            <a:off x="10499966" y="676236"/>
            <a:ext cx="85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PDG</a:t>
            </a:r>
          </a:p>
        </p:txBody>
      </p:sp>
      <p:pic>
        <p:nvPicPr>
          <p:cNvPr id="31" name="Picture 3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D1D6134-C25E-1528-8410-59F3B2C0C0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717" y="4159962"/>
            <a:ext cx="6610775" cy="266574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37499EC-8A8E-2908-D230-F9D26A8E18D4}"/>
              </a:ext>
            </a:extLst>
          </p:cNvPr>
          <p:cNvSpPr txBox="1"/>
          <p:nvPr/>
        </p:nvSpPr>
        <p:spPr>
          <a:xfrm rot="5400000">
            <a:off x="4102329" y="5592768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arXiv:1706.08524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12521-2173-35B9-E79D-2F3D9DFABB4B}"/>
              </a:ext>
            </a:extLst>
          </p:cNvPr>
          <p:cNvSpPr txBox="1"/>
          <p:nvPr/>
        </p:nvSpPr>
        <p:spPr>
          <a:xfrm>
            <a:off x="3261397" y="2877102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PRD 25 (1982)</a:t>
            </a:r>
          </a:p>
        </p:txBody>
      </p:sp>
      <p:pic>
        <p:nvPicPr>
          <p:cNvPr id="8" name="Picture 7" descr="A diagram of a circuit&#10;&#10;Description automatically generated">
            <a:extLst>
              <a:ext uri="{FF2B5EF4-FFF2-40B4-BE49-F238E27FC236}">
                <a16:creationId xmlns:a16="http://schemas.microsoft.com/office/drawing/2014/main" id="{B24A1B33-CBB7-BA4F-A16B-2ABC532DA9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385" y="827593"/>
            <a:ext cx="2218538" cy="1502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478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60D336D-D2AA-A2AB-AAE0-05481FD8D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solidFill>
                  <a:srgbClr val="C00000"/>
                </a:solidFill>
              </a:rPr>
              <a:t>BACK TO NEUTRINO OSCILLATIONS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308D8-5529-8595-F3F2-2FF28DE88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7/17/2025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C6FBF0-3EFF-0A81-F9A0-93CC5B1D1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0C2146-4AD7-EB4A-92C4-B1C12E83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492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61F0F3-2C74-22A8-03C7-C69D2AED5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F0CD607-3A44-DA6A-BFB4-B2ADA2461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81F6F0-AD42-1684-F4EC-E92CB6859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0CFE7A-A8E8-3019-3C67-4F3621D09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89560E-8215-6921-BDDD-34DDFCC9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0CA833-DD59-C77D-39BA-1E687F0D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482352" cy="877729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Neutrino </a:t>
            </a:r>
            <a:r>
              <a:rPr lang="en-US" sz="4000" b="1" dirty="0" err="1">
                <a:solidFill>
                  <a:srgbClr val="FFFFFF"/>
                </a:solidFill>
                <a:ea typeface="Calibri Light"/>
                <a:cs typeface="Calibri Light"/>
              </a:rPr>
              <a:t>Osc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. Experiments (by their </a:t>
            </a:r>
            <a:r>
              <a:rPr lang="en-US" sz="4000" dirty="0">
                <a:solidFill>
                  <a:srgbClr val="FFFFFF"/>
                </a:solidFill>
                <a:latin typeface="Courier New" panose="02070309020205020404" pitchFamily="49" charset="0"/>
                <a:ea typeface="Calibri Light"/>
                <a:cs typeface="Courier New" panose="02070309020205020404" pitchFamily="49" charset="0"/>
              </a:rPr>
              <a:t>source</a:t>
            </a:r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)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2D98F-D6B0-25E8-14DC-99F4F7226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746BA-04AF-7DC8-BC1B-7C33F75C6F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E27735B4-8833-463D-B65F-3BB56B3F91DE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7/17/2025</a:t>
            </a:fld>
            <a:endParaRPr lang="es-CO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0A4A8-CF12-2CD9-5828-E1C7F1E4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70A028-06C6-2913-AF20-D832136E5E4D}"/>
              </a:ext>
            </a:extLst>
          </p:cNvPr>
          <p:cNvGrpSpPr/>
          <p:nvPr/>
        </p:nvGrpSpPr>
        <p:grpSpPr>
          <a:xfrm>
            <a:off x="404594" y="2510648"/>
            <a:ext cx="12267623" cy="3570954"/>
            <a:chOff x="342995" y="2445559"/>
            <a:chExt cx="12726162" cy="3570954"/>
          </a:xfrm>
        </p:grpSpPr>
        <p:sp>
          <p:nvSpPr>
            <p:cNvPr id="11" name="Rectangle 10" descr="Sun with solid fill">
              <a:extLst>
                <a:ext uri="{FF2B5EF4-FFF2-40B4-BE49-F238E27FC236}">
                  <a16:creationId xmlns:a16="http://schemas.microsoft.com/office/drawing/2014/main" id="{0D0C965A-6DC2-B10C-C0E0-30218F54C7BA}"/>
                </a:ext>
              </a:extLst>
            </p:cNvPr>
            <p:cNvSpPr/>
            <p:nvPr/>
          </p:nvSpPr>
          <p:spPr>
            <a:xfrm>
              <a:off x="342996" y="2473458"/>
              <a:ext cx="913992" cy="913992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97C65E0-94C3-2160-185D-1F8A45DC09E6}"/>
                </a:ext>
              </a:extLst>
            </p:cNvPr>
            <p:cNvSpPr/>
            <p:nvPr/>
          </p:nvSpPr>
          <p:spPr>
            <a:xfrm>
              <a:off x="342996" y="3538015"/>
              <a:ext cx="335365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u="sng" dirty="0">
                  <a:latin typeface="Calibri Light" panose="020F0302020204030204"/>
                </a:rPr>
                <a:t>Solar &amp; Reactor (~200km)</a:t>
              </a:r>
              <a:endParaRPr lang="en-US" sz="2500" u="sng" kern="1200" dirty="0">
                <a:latin typeface="Calibri Light" panose="020F0302020204030204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A1D900-E21F-CB31-1BA0-018CF326C9E9}"/>
                </a:ext>
              </a:extLst>
            </p:cNvPr>
            <p:cNvSpPr/>
            <p:nvPr/>
          </p:nvSpPr>
          <p:spPr>
            <a:xfrm>
              <a:off x="342995" y="3999756"/>
              <a:ext cx="3542699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Homestake, GALLEX/GNO, SAGE, </a:t>
              </a:r>
              <a:r>
                <a:rPr lang="en-US" sz="1800" kern="1200" dirty="0" err="1">
                  <a:latin typeface="+mn-lt"/>
                </a:rPr>
                <a:t>Borexino</a:t>
              </a: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  <a:r>
                <a:rPr lang="en-US" sz="1800" kern="1200" dirty="0">
                  <a:latin typeface="+mn-lt"/>
                </a:rPr>
                <a:t>, SNO, </a:t>
              </a:r>
              <a:r>
                <a:rPr lang="en-US" sz="1800" kern="1200" dirty="0">
                  <a:solidFill>
                    <a:schemeClr val="tx1"/>
                  </a:solidFill>
                  <a:latin typeface="+mn-lt"/>
                </a:rPr>
                <a:t>SNO+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latin typeface="+mn-lt"/>
                  <a:cs typeface="Calibri"/>
                </a:rPr>
                <a:t>KamLAND</a:t>
              </a:r>
              <a:r>
                <a:rPr lang="en-US" sz="1800" kern="1200" dirty="0">
                  <a:latin typeface="+mn-lt"/>
                  <a:cs typeface="Calibri"/>
                </a:rPr>
                <a:t>, 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  <a:cs typeface="Calibri"/>
                </a:rPr>
                <a:t>SNO+</a:t>
              </a:r>
              <a:r>
                <a:rPr lang="en-US" sz="1800" kern="1200" dirty="0">
                  <a:latin typeface="+mn-lt"/>
                  <a:cs typeface="Calibri"/>
                </a:rPr>
                <a:t> (LBL reactors)</a:t>
              </a:r>
              <a:endParaRPr lang="en-US" sz="1800" kern="1200" dirty="0">
                <a:latin typeface="+mn-lt"/>
              </a:endParaRPr>
            </a:p>
          </p:txBody>
        </p:sp>
        <p:sp>
          <p:nvSpPr>
            <p:cNvPr id="19" name="Rectangle 18" descr="Cloud with solid fill">
              <a:extLst>
                <a:ext uri="{FF2B5EF4-FFF2-40B4-BE49-F238E27FC236}">
                  <a16:creationId xmlns:a16="http://schemas.microsoft.com/office/drawing/2014/main" id="{C3896541-CB86-AE15-57D9-A3E4ED070EA4}"/>
                </a:ext>
              </a:extLst>
            </p:cNvPr>
            <p:cNvSpPr/>
            <p:nvPr/>
          </p:nvSpPr>
          <p:spPr>
            <a:xfrm>
              <a:off x="4953434" y="2445559"/>
              <a:ext cx="913992" cy="913992"/>
            </a:xfrm>
            <a:prstGeom prst="rect">
              <a:avLst/>
            </a:pr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485121"/>
                <a:satOff val="-27976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F51D1F-A3F6-1CD8-2027-125A564367F5}"/>
                </a:ext>
              </a:extLst>
            </p:cNvPr>
            <p:cNvSpPr/>
            <p:nvPr/>
          </p:nvSpPr>
          <p:spPr>
            <a:xfrm>
              <a:off x="4953434" y="3510116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Atmospheric</a:t>
              </a:r>
              <a:endParaRPr lang="en-US" sz="2500" b="1" u="sng" kern="12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7D68F3-B43B-D988-BCC1-B19F4DDF59E4}"/>
                </a:ext>
              </a:extLst>
            </p:cNvPr>
            <p:cNvSpPr/>
            <p:nvPr/>
          </p:nvSpPr>
          <p:spPr>
            <a:xfrm>
              <a:off x="4953434" y="3971857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SuperKamiokande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(SK)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dirty="0"/>
            </a:p>
            <a:p>
              <a:pPr defTabSz="800100"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IceCube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DeepCore</a:t>
              </a: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 (DC)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</p:txBody>
        </p:sp>
        <p:sp>
          <p:nvSpPr>
            <p:cNvPr id="22" name="Rectangle 21" descr="Circles with arrows outline">
              <a:extLst>
                <a:ext uri="{FF2B5EF4-FFF2-40B4-BE49-F238E27FC236}">
                  <a16:creationId xmlns:a16="http://schemas.microsoft.com/office/drawing/2014/main" id="{59503579-41D2-0096-77E4-6DE3C4CE6A56}"/>
                </a:ext>
              </a:extLst>
            </p:cNvPr>
            <p:cNvSpPr/>
            <p:nvPr/>
          </p:nvSpPr>
          <p:spPr>
            <a:xfrm>
              <a:off x="7724010" y="2515008"/>
              <a:ext cx="913992" cy="913992"/>
            </a:xfrm>
            <a:prstGeom prst="rect">
              <a:avLst/>
            </a:pr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970242"/>
                <a:satOff val="-55952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EDED8C6-E357-4566-B6AA-888118EE0CE3}"/>
                </a:ext>
              </a:extLst>
            </p:cNvPr>
            <p:cNvSpPr/>
            <p:nvPr/>
          </p:nvSpPr>
          <p:spPr>
            <a:xfrm>
              <a:off x="7724010" y="3579565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kern="1200" dirty="0">
                  <a:latin typeface="Calibri Light" panose="020F0302020204030204"/>
                </a:rPr>
                <a:t>Accelerator (</a:t>
              </a:r>
              <a:r>
                <a:rPr lang="en-US" sz="2500" b="1" u="sng" kern="1200" dirty="0">
                  <a:latin typeface="Calibri Light" panose="020F0302020204030204"/>
                </a:rPr>
                <a:t>LBL</a:t>
              </a:r>
              <a:r>
                <a:rPr lang="en-US" sz="2500" b="1" kern="1200" dirty="0">
                  <a:latin typeface="Calibri Light" panose="020F0302020204030204"/>
                </a:rPr>
                <a:t>)</a:t>
              </a:r>
              <a:endParaRPr lang="en-US" sz="2500" b="1" kern="120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5D4FAD0-FC08-C08B-04CA-FDB681601E77}"/>
                </a:ext>
              </a:extLst>
            </p:cNvPr>
            <p:cNvSpPr/>
            <p:nvPr/>
          </p:nvSpPr>
          <p:spPr>
            <a:xfrm>
              <a:off x="7724010" y="4041306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K2K, MINOS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 dirty="0">
                <a:latin typeface="+mn-lt"/>
              </a:endParaRP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solidFill>
                    <a:srgbClr val="0070C0"/>
                  </a:solidFill>
                  <a:latin typeface="+mn-lt"/>
                </a:rPr>
                <a:t>T2K</a:t>
              </a:r>
              <a:r>
                <a:rPr lang="en-US" sz="1800" kern="1200" dirty="0">
                  <a:latin typeface="+mn-lt"/>
                </a:rPr>
                <a:t>, </a:t>
              </a:r>
              <a:r>
                <a:rPr lang="en-US" sz="1800" kern="1200" dirty="0" err="1">
                  <a:solidFill>
                    <a:srgbClr val="0070C0"/>
                  </a:solidFill>
                  <a:latin typeface="+mn-lt"/>
                </a:rPr>
                <a:t>NOvA</a:t>
              </a:r>
              <a:endParaRPr lang="en-US" sz="1800" kern="1200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25" name="Rectangle 24" descr="Power Plant with solid fill">
              <a:extLst>
                <a:ext uri="{FF2B5EF4-FFF2-40B4-BE49-F238E27FC236}">
                  <a16:creationId xmlns:a16="http://schemas.microsoft.com/office/drawing/2014/main" id="{01A5751B-B423-6D95-D9DD-77839B4282A3}"/>
                </a:ext>
              </a:extLst>
            </p:cNvPr>
            <p:cNvSpPr/>
            <p:nvPr/>
          </p:nvSpPr>
          <p:spPr>
            <a:xfrm>
              <a:off x="10457751" y="2490182"/>
              <a:ext cx="913992" cy="913992"/>
            </a:xfrm>
            <a:prstGeom prst="rect">
              <a:avLst/>
            </a:prstGeom>
            <a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-1455363"/>
                <a:satOff val="-83928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CO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99DDF3E-BC7E-823D-DB7F-2F375D85282D}"/>
                </a:ext>
              </a:extLst>
            </p:cNvPr>
            <p:cNvSpPr/>
            <p:nvPr/>
          </p:nvSpPr>
          <p:spPr>
            <a:xfrm>
              <a:off x="10457751" y="3554739"/>
              <a:ext cx="2611406" cy="391710"/>
            </a:xfrm>
            <a:custGeom>
              <a:avLst/>
              <a:gdLst>
                <a:gd name="connsiteX0" fmla="*/ 0 w 2611406"/>
                <a:gd name="connsiteY0" fmla="*/ 0 h 391710"/>
                <a:gd name="connsiteX1" fmla="*/ 2611406 w 2611406"/>
                <a:gd name="connsiteY1" fmla="*/ 0 h 391710"/>
                <a:gd name="connsiteX2" fmla="*/ 2611406 w 2611406"/>
                <a:gd name="connsiteY2" fmla="*/ 391710 h 391710"/>
                <a:gd name="connsiteX3" fmla="*/ 0 w 2611406"/>
                <a:gd name="connsiteY3" fmla="*/ 391710 h 391710"/>
                <a:gd name="connsiteX4" fmla="*/ 0 w 2611406"/>
                <a:gd name="connsiteY4" fmla="*/ 0 h 39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391710">
                  <a:moveTo>
                    <a:pt x="0" y="0"/>
                  </a:moveTo>
                  <a:lnTo>
                    <a:pt x="2611406" y="0"/>
                  </a:lnTo>
                  <a:lnTo>
                    <a:pt x="2611406" y="391710"/>
                  </a:lnTo>
                  <a:lnTo>
                    <a:pt x="0" y="39171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11112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2500" b="1" u="sng" kern="1200" dirty="0">
                  <a:latin typeface="Calibri Light" panose="020F0302020204030204"/>
                </a:rPr>
                <a:t>Reactor</a:t>
              </a:r>
              <a:r>
                <a:rPr lang="en-US" sz="2500" b="1" kern="1200" dirty="0">
                  <a:latin typeface="Calibri Light" panose="020F0302020204030204"/>
                </a:rPr>
                <a:t> (km)</a:t>
              </a:r>
              <a:endParaRPr lang="en-US" sz="2500" b="1" kern="120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45FA10F-2B5B-E01C-6D8B-EAFE050DB798}"/>
                </a:ext>
              </a:extLst>
            </p:cNvPr>
            <p:cNvSpPr/>
            <p:nvPr/>
          </p:nvSpPr>
          <p:spPr>
            <a:xfrm>
              <a:off x="10457751" y="4016480"/>
              <a:ext cx="2611406" cy="1975207"/>
            </a:xfrm>
            <a:custGeom>
              <a:avLst/>
              <a:gdLst>
                <a:gd name="connsiteX0" fmla="*/ 0 w 2611406"/>
                <a:gd name="connsiteY0" fmla="*/ 0 h 1975207"/>
                <a:gd name="connsiteX1" fmla="*/ 2611406 w 2611406"/>
                <a:gd name="connsiteY1" fmla="*/ 0 h 1975207"/>
                <a:gd name="connsiteX2" fmla="*/ 2611406 w 2611406"/>
                <a:gd name="connsiteY2" fmla="*/ 1975207 h 1975207"/>
                <a:gd name="connsiteX3" fmla="*/ 0 w 2611406"/>
                <a:gd name="connsiteY3" fmla="*/ 1975207 h 1975207"/>
                <a:gd name="connsiteX4" fmla="*/ 0 w 2611406"/>
                <a:gd name="connsiteY4" fmla="*/ 0 h 19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1406" h="1975207">
                  <a:moveTo>
                    <a:pt x="0" y="0"/>
                  </a:moveTo>
                  <a:lnTo>
                    <a:pt x="2611406" y="0"/>
                  </a:lnTo>
                  <a:lnTo>
                    <a:pt x="2611406" y="1975207"/>
                  </a:lnTo>
                  <a:lnTo>
                    <a:pt x="0" y="19752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Daya Bay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>
                  <a:latin typeface="+mn-lt"/>
                </a:rPr>
                <a:t>RENO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5678062-B329-871F-C488-CF95415FA45F}"/>
              </a:ext>
            </a:extLst>
          </p:cNvPr>
          <p:cNvSpPr txBox="1"/>
          <p:nvPr/>
        </p:nvSpPr>
        <p:spPr>
          <a:xfrm>
            <a:off x="337303" y="1581104"/>
            <a:ext cx="51744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Running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experiments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that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have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seen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Neutrino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Flavor</a:t>
            </a:r>
            <a:r>
              <a:rPr lang="es-MX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 </a:t>
            </a:r>
            <a:r>
              <a:rPr lang="es-MX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Transitions</a:t>
            </a:r>
            <a:endParaRPr lang="es-CO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ighlight>
                <a:srgbClr val="C0C0C0"/>
              </a:highlight>
            </a:endParaRPr>
          </a:p>
        </p:txBody>
      </p:sp>
      <p:sp>
        <p:nvSpPr>
          <p:cNvPr id="36" name="Rectangle 35" descr="Power Plant with solid fill">
            <a:extLst>
              <a:ext uri="{FF2B5EF4-FFF2-40B4-BE49-F238E27FC236}">
                <a16:creationId xmlns:a16="http://schemas.microsoft.com/office/drawing/2014/main" id="{89F22249-1EC6-68F2-6059-0270596140E2}"/>
              </a:ext>
            </a:extLst>
          </p:cNvPr>
          <p:cNvSpPr/>
          <p:nvPr/>
        </p:nvSpPr>
        <p:spPr>
          <a:xfrm>
            <a:off x="1623403" y="2476447"/>
            <a:ext cx="913992" cy="913992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17ACDD7-3408-C396-6B6B-FB340CD50805}"/>
              </a:ext>
            </a:extLst>
          </p:cNvPr>
          <p:cNvGrpSpPr/>
          <p:nvPr/>
        </p:nvGrpSpPr>
        <p:grpSpPr>
          <a:xfrm>
            <a:off x="7366227" y="1858619"/>
            <a:ext cx="4752458" cy="4727376"/>
            <a:chOff x="6745497" y="2638824"/>
            <a:chExt cx="5704909" cy="372484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18C8E0-2082-1BDB-272C-98B7A0BC8D3C}"/>
                </a:ext>
              </a:extLst>
            </p:cNvPr>
            <p:cNvSpPr txBox="1"/>
            <p:nvPr/>
          </p:nvSpPr>
          <p:spPr>
            <a:xfrm>
              <a:off x="6789221" y="5655782"/>
              <a:ext cx="56174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O" sz="2000" dirty="0" err="1">
                  <a:solidFill>
                    <a:srgbClr val="C00000"/>
                  </a:solidFill>
                </a:rPr>
                <a:t>Tunable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source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</a:rPr>
                <a:t>or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</a:rPr>
                <a:t>that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n-US" sz="2000" b="1" dirty="0">
                  <a:solidFill>
                    <a:srgbClr val="C00000"/>
                  </a:solidFill>
                </a:rPr>
                <a:t>can be characterized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O" sz="2000" dirty="0" err="1">
                  <a:solidFill>
                    <a:srgbClr val="C00000"/>
                  </a:solidFill>
                </a:rPr>
                <a:t>Multiple</a:t>
              </a:r>
              <a:r>
                <a:rPr lang="es-CO" sz="2000" dirty="0">
                  <a:solidFill>
                    <a:srgbClr val="C00000"/>
                  </a:solidFill>
                </a:rPr>
                <a:t> </a:t>
              </a:r>
              <a:r>
                <a:rPr lang="es-CO" sz="20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detectors</a:t>
              </a:r>
              <a:r>
                <a:rPr lang="es-CO" sz="2000" dirty="0">
                  <a:solidFill>
                    <a:srgbClr val="C00000"/>
                  </a:solidFill>
                </a:rPr>
                <a:t> (</a:t>
              </a:r>
              <a:r>
                <a:rPr lang="es-CO" sz="2000" b="1" dirty="0">
                  <a:solidFill>
                    <a:srgbClr val="C00000"/>
                  </a:solidFill>
                </a:rPr>
                <a:t>ND</a:t>
              </a:r>
              <a:r>
                <a:rPr lang="es-CO" sz="2000" dirty="0">
                  <a:solidFill>
                    <a:srgbClr val="C00000"/>
                  </a:solidFill>
                </a:rPr>
                <a:t>, FD)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4D5BBAB-B739-5699-99B4-4854A1C70B30}"/>
                </a:ext>
              </a:extLst>
            </p:cNvPr>
            <p:cNvSpPr/>
            <p:nvPr/>
          </p:nvSpPr>
          <p:spPr>
            <a:xfrm>
              <a:off x="6745497" y="2638824"/>
              <a:ext cx="5704909" cy="285898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146868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6DE56E-A5E2-6BB5-F5E0-009C3C69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482352" cy="877729"/>
          </a:xfrm>
        </p:spPr>
        <p:txBody>
          <a:bodyPr anchor="ctr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Calibri Light"/>
                <a:cs typeface="Calibri Light"/>
              </a:rPr>
              <a:t>Neutrino Oscillation Channels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67E4F-FDFB-BDB1-ADCA-387E308E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 dirty="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62F75-F964-A989-4119-1AE6BBF3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E2D1E89-22F5-4653-AE63-024E3E611A96}" type="datetime1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17/07/2025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7D9E2-6005-459B-4FE1-48C5923EA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19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8" name="Picture 27" descr="A screenshot of a computer&#10;&#10;Description automatically generated">
            <a:extLst>
              <a:ext uri="{FF2B5EF4-FFF2-40B4-BE49-F238E27FC236}">
                <a16:creationId xmlns:a16="http://schemas.microsoft.com/office/drawing/2014/main" id="{F1858180-114F-3AC5-5FF0-8CCA4D836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508" y="2366939"/>
            <a:ext cx="9791911" cy="2555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9843756-B6A7-8B4A-C6CF-7CD515E55134}"/>
                  </a:ext>
                </a:extLst>
              </p:cNvPr>
              <p:cNvSpPr txBox="1"/>
              <p:nvPr/>
            </p:nvSpPr>
            <p:spPr>
              <a:xfrm>
                <a:off x="2207243" y="1754307"/>
                <a:ext cx="8408712" cy="492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</a:t>
                </a:r>
                <a:r>
                  <a:rPr lang="es-CO" sz="2400" dirty="0" err="1"/>
                  <a:t>wo</a:t>
                </a:r>
                <a:r>
                  <a:rPr lang="es-CO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O" sz="2400" dirty="0"/>
                  <a:t>’s </a:t>
                </a:r>
                <a:r>
                  <a:rPr lang="es-CO" sz="2400" dirty="0" err="1"/>
                  <a:t>found</a:t>
                </a:r>
                <a:r>
                  <a:rPr lang="es-CO" sz="2400" dirty="0"/>
                  <a:t> in </a:t>
                </a:r>
                <a:r>
                  <a:rPr lang="es-CO" sz="2400" dirty="0" err="1"/>
                  <a:t>Nature</a:t>
                </a:r>
                <a:r>
                  <a:rPr lang="es-CO" sz="2400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CO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𝒔𝒐𝒍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s-CO" sz="2400" dirty="0"/>
                  <a:t>  &amp;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𝟑𝟏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|∝</m:t>
                    </m:r>
                    <m:sSubSup>
                      <m:sSubSupPr>
                        <m:ctrlPr>
                          <a:rPr lang="es-CO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𝒂𝒕𝒎</m:t>
                        </m:r>
                      </m:sub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9843756-B6A7-8B4A-C6CF-7CD515E55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243" y="1754307"/>
                <a:ext cx="8408712" cy="492827"/>
              </a:xfrm>
              <a:prstGeom prst="rect">
                <a:avLst/>
              </a:prstGeom>
              <a:blipFill>
                <a:blip r:embed="rId4"/>
                <a:stretch>
                  <a:fillRect l="-1088" t="-3704" b="-27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141B714-D000-0F65-00B9-4C00891E30FF}"/>
              </a:ext>
            </a:extLst>
          </p:cNvPr>
          <p:cNvSpPr txBox="1"/>
          <p:nvPr/>
        </p:nvSpPr>
        <p:spPr>
          <a:xfrm>
            <a:off x="1611508" y="5130732"/>
            <a:ext cx="1040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No single experiment is sensitive to ALL parameters</a:t>
            </a:r>
            <a:r>
              <a:rPr lang="en-US" sz="2400" dirty="0"/>
              <a:t>, so </a:t>
            </a:r>
            <a:r>
              <a:rPr lang="en-US" sz="2400" b="1" dirty="0">
                <a:solidFill>
                  <a:srgbClr val="C00000"/>
                </a:solidFill>
              </a:rPr>
              <a:t>we need global-fits</a:t>
            </a:r>
            <a:r>
              <a:rPr lang="en-US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find the </a:t>
            </a:r>
            <a:r>
              <a:rPr lang="en-US" sz="2400" b="1" dirty="0"/>
              <a:t>parameters allowed by MOST of the data </a:t>
            </a:r>
            <a:r>
              <a:rPr lang="en-US" sz="2400" dirty="0"/>
              <a:t>taken at Neutrino Oscillation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account for </a:t>
            </a:r>
            <a:r>
              <a:rPr lang="en-US" sz="2400" b="1" dirty="0"/>
              <a:t>correlations between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2FB4F1D5-FC23-8734-0DD4-605E6DA769B1}"/>
                  </a:ext>
                </a:extLst>
              </p:cNvPr>
              <p:cNvSpPr/>
              <p:nvPr/>
            </p:nvSpPr>
            <p:spPr>
              <a:xfrm>
                <a:off x="228567" y="2598848"/>
                <a:ext cx="1303725" cy="989703"/>
              </a:xfrm>
              <a:prstGeom prst="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CO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𝒔𝒐𝒍</m:t>
                          </m:r>
                        </m:sub>
                        <m:sup>
                          <m:r>
                            <a:rPr lang="en-US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s-CO" sz="2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2FB4F1D5-FC23-8734-0DD4-605E6DA769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67" y="2598848"/>
                <a:ext cx="1303725" cy="989703"/>
              </a:xfrm>
              <a:prstGeom prst="rightArrow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782C721D-03EC-59BF-418E-91AB0CDB35FF}"/>
                  </a:ext>
                </a:extLst>
              </p:cNvPr>
              <p:cNvSpPr/>
              <p:nvPr/>
            </p:nvSpPr>
            <p:spPr>
              <a:xfrm>
                <a:off x="225911" y="3793907"/>
                <a:ext cx="1303725" cy="989703"/>
              </a:xfrm>
              <a:prstGeom prst="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CO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s-MX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𝒂𝒕𝒎</m:t>
                          </m:r>
                        </m:sub>
                        <m:sup>
                          <m:r>
                            <a:rPr lang="en-US" sz="2400" b="1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s-CO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782C721D-03EC-59BF-418E-91AB0CDB35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11" y="3793907"/>
                <a:ext cx="1303725" cy="989703"/>
              </a:xfrm>
              <a:prstGeom prst="rightArrow">
                <a:avLst/>
              </a:prstGeom>
              <a:blipFill>
                <a:blip r:embed="rId6"/>
                <a:stretch>
                  <a:fillRect l="-6422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51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C8C84D-8604-1802-7119-8BA27022B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s-MX" sz="4800" b="1" dirty="0">
                <a:solidFill>
                  <a:srgbClr val="C00000"/>
                </a:solidFill>
              </a:rPr>
              <a:t>Table </a:t>
            </a:r>
            <a:r>
              <a:rPr lang="es-MX" sz="4800" b="1" dirty="0" err="1">
                <a:solidFill>
                  <a:srgbClr val="C00000"/>
                </a:solidFill>
              </a:rPr>
              <a:t>of</a:t>
            </a:r>
            <a:r>
              <a:rPr lang="es-MX" sz="4800" b="1" dirty="0">
                <a:solidFill>
                  <a:srgbClr val="C00000"/>
                </a:solidFill>
              </a:rPr>
              <a:t> </a:t>
            </a:r>
            <a:r>
              <a:rPr lang="es-MX" sz="4800" b="1" dirty="0" err="1">
                <a:solidFill>
                  <a:srgbClr val="C00000"/>
                </a:solidFill>
              </a:rPr>
              <a:t>contents</a:t>
            </a:r>
            <a:endParaRPr lang="en-US" sz="4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64C98-38E2-45F9-6337-64420E2FE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2560321"/>
            <a:ext cx="9941319" cy="3980175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Generalities &amp; Motivation</a:t>
            </a:r>
          </a:p>
          <a:p>
            <a:r>
              <a:rPr lang="en-US" dirty="0"/>
              <a:t>Neutrino oscillations (The basics)</a:t>
            </a:r>
          </a:p>
          <a:p>
            <a:r>
              <a:rPr lang="en-US" dirty="0"/>
              <a:t>The problem of the Neutrino Mass</a:t>
            </a:r>
          </a:p>
          <a:p>
            <a:pPr lvl="1"/>
            <a:r>
              <a:rPr lang="en-US" sz="2800" dirty="0"/>
              <a:t>The problem of the Neutrino Nature</a:t>
            </a:r>
          </a:p>
          <a:p>
            <a:r>
              <a:rPr lang="en-US" dirty="0"/>
              <a:t>Back to Neutrino Oscillations</a:t>
            </a:r>
          </a:p>
          <a:p>
            <a:r>
              <a:rPr lang="en-US" dirty="0"/>
              <a:t>Current unknows</a:t>
            </a:r>
          </a:p>
          <a:p>
            <a:r>
              <a:rPr lang="en-US" dirty="0"/>
              <a:t>Some BSM searches</a:t>
            </a:r>
          </a:p>
          <a:p>
            <a:r>
              <a:rPr lang="en-US" dirty="0"/>
              <a:t>Summary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1C07B-3B41-9021-442C-5757B71054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C497459-748C-4CA1-85EE-E5519EFB3D0F}" type="datetime1">
              <a:rPr lang="en-US" smtClean="0"/>
              <a:pPr>
                <a:spcAft>
                  <a:spcPts val="600"/>
                </a:spcAft>
              </a:pPr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A483C-B261-547C-F976-7AC85791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24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571E4-237A-F472-53D9-A2A0E8A6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mtClean="0"/>
              <a:pPr>
                <a:spcAft>
                  <a:spcPts val="600"/>
                </a:spcAft>
              </a:pPr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461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</p:spPr>
            <p:txBody>
              <a:bodyPr vert="horz" lIns="91440" tIns="45720" rIns="91440" bIns="45720" rtlCol="0" anchor="ctr">
                <a:normAutofit fontScale="90000"/>
              </a:bodyPr>
              <a:lstStyle/>
              <a:p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Global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-</a:t>
                </a:r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fit results, </a:t>
                </a:r>
                <a14:m>
                  <m:oMath xmlns:m="http://schemas.openxmlformats.org/officeDocument/2006/math">
                    <m:r>
                      <a:rPr lang="en-US" sz="4000" b="0" i="1" kern="120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𝛥</m:t>
                    </m:r>
                    <m:sSup>
                      <m:sSupPr>
                        <m:ctrlPr>
                          <a:rPr lang="en-US" sz="4000" i="1" kern="120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kern="120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s-MX" sz="4000" b="0" i="1" kern="120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-profiles</a:t>
                </a:r>
                <a:b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</a:br>
                <a:r>
                  <a:rPr lang="en-US" sz="2200" b="1" dirty="0">
                    <a:solidFill>
                      <a:schemeClr val="accent4">
                        <a:lumMod val="20000"/>
                        <a:lumOff val="80000"/>
                      </a:schemeClr>
                    </a:solidFill>
                    <a:cs typeface="Calibri Light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https://globalfit.astroparticles.es/</a:t>
                </a:r>
                <a:endParaRPr lang="en-US" sz="4000" b="1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  <a:blipFill>
                <a:blip r:embed="rId4"/>
                <a:stretch>
                  <a:fillRect l="-2666" t="-13605" b="-10204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8C9AC5C-E531-45EA-9D65-2810720758E8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7/17/2025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69D1069-C8D3-62C6-2812-3350E2CCCA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9" y="1576447"/>
            <a:ext cx="10141779" cy="5273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0F2311-E42F-624E-D6F8-42D77493F1C7}"/>
              </a:ext>
            </a:extLst>
          </p:cNvPr>
          <p:cNvSpPr txBox="1"/>
          <p:nvPr/>
        </p:nvSpPr>
        <p:spPr>
          <a:xfrm>
            <a:off x="10291665" y="3112788"/>
            <a:ext cx="20338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Normal Ordering 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NO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Inverted Ordering (</a:t>
            </a:r>
            <a:r>
              <a:rPr lang="en-US" sz="2400" dirty="0">
                <a:solidFill>
                  <a:srgbClr val="FF33CC"/>
                </a:solidFill>
              </a:rPr>
              <a:t>IO</a:t>
            </a:r>
            <a:r>
              <a:rPr lang="en-US" sz="2400" dirty="0"/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EC3BA3-F363-F8B3-63A1-C7277592FE18}"/>
              </a:ext>
            </a:extLst>
          </p:cNvPr>
          <p:cNvSpPr txBox="1"/>
          <p:nvPr/>
        </p:nvSpPr>
        <p:spPr>
          <a:xfrm>
            <a:off x="1590502" y="1664311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927C4F-8D1C-6135-45F4-6065D992D549}"/>
              </a:ext>
            </a:extLst>
          </p:cNvPr>
          <p:cNvSpPr txBox="1"/>
          <p:nvPr/>
        </p:nvSpPr>
        <p:spPr>
          <a:xfrm>
            <a:off x="5099428" y="1639543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~6%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03EE11-B367-67BE-E192-C569B8D31617}"/>
              </a:ext>
            </a:extLst>
          </p:cNvPr>
          <p:cNvSpPr txBox="1"/>
          <p:nvPr/>
        </p:nvSpPr>
        <p:spPr>
          <a:xfrm>
            <a:off x="8346375" y="1664311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~3%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2D35AC-CD69-C240-B782-2EB2E0748CD8}"/>
              </a:ext>
            </a:extLst>
          </p:cNvPr>
          <p:cNvSpPr txBox="1"/>
          <p:nvPr/>
        </p:nvSpPr>
        <p:spPr>
          <a:xfrm>
            <a:off x="1611355" y="4334827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~3%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F519C9-5DA6-0FF2-AECF-F4C333A0C500}"/>
              </a:ext>
            </a:extLst>
          </p:cNvPr>
          <p:cNvSpPr txBox="1"/>
          <p:nvPr/>
        </p:nvSpPr>
        <p:spPr>
          <a:xfrm>
            <a:off x="5411372" y="4433628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~1%</a:t>
            </a:r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2375C467-95D5-D1FA-DFDB-C0BBC4B28054}"/>
              </a:ext>
            </a:extLst>
          </p:cNvPr>
          <p:cNvSpPr/>
          <p:nvPr/>
        </p:nvSpPr>
        <p:spPr>
          <a:xfrm>
            <a:off x="1868029" y="5766747"/>
            <a:ext cx="160713" cy="656504"/>
          </a:xfrm>
          <a:prstGeom prst="upDownArrow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91665F-79BA-614E-E131-733265EDA6F9}"/>
              </a:ext>
            </a:extLst>
          </p:cNvPr>
          <p:cNvCxnSpPr/>
          <p:nvPr/>
        </p:nvCxnSpPr>
        <p:spPr>
          <a:xfrm>
            <a:off x="5192684" y="1664311"/>
            <a:ext cx="0" cy="2137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40F9D43-C2D2-D7D5-9F4B-2620E9621C49}"/>
              </a:ext>
            </a:extLst>
          </p:cNvPr>
          <p:cNvCxnSpPr/>
          <p:nvPr/>
        </p:nvCxnSpPr>
        <p:spPr>
          <a:xfrm>
            <a:off x="7739150" y="4334827"/>
            <a:ext cx="0" cy="2137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A01621-9270-C84F-FF72-62869D9A5697}"/>
              </a:ext>
            </a:extLst>
          </p:cNvPr>
          <p:cNvCxnSpPr/>
          <p:nvPr/>
        </p:nvCxnSpPr>
        <p:spPr>
          <a:xfrm>
            <a:off x="9169197" y="4293703"/>
            <a:ext cx="0" cy="2137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411A7CF-D1F1-07B5-B309-D61CBBAD7052}"/>
              </a:ext>
            </a:extLst>
          </p:cNvPr>
          <p:cNvCxnSpPr/>
          <p:nvPr/>
        </p:nvCxnSpPr>
        <p:spPr>
          <a:xfrm>
            <a:off x="8476211" y="4293703"/>
            <a:ext cx="0" cy="2137376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50C28CC-FCA2-FEDB-B2B0-01C3AF7D74B5}"/>
              </a:ext>
            </a:extLst>
          </p:cNvPr>
          <p:cNvCxnSpPr>
            <a:cxnSpLocks/>
          </p:cNvCxnSpPr>
          <p:nvPr/>
        </p:nvCxnSpPr>
        <p:spPr>
          <a:xfrm>
            <a:off x="478536" y="2804160"/>
            <a:ext cx="9863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36D6774-31FD-3647-CDD0-059BF1FE8DC3}"/>
              </a:ext>
            </a:extLst>
          </p:cNvPr>
          <p:cNvCxnSpPr>
            <a:cxnSpLocks/>
          </p:cNvCxnSpPr>
          <p:nvPr/>
        </p:nvCxnSpPr>
        <p:spPr>
          <a:xfrm>
            <a:off x="478536" y="5472545"/>
            <a:ext cx="9863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4A2896D-278D-3118-379E-6585E662C32A}"/>
                  </a:ext>
                </a:extLst>
              </p:cNvPr>
              <p:cNvSpPr txBox="1"/>
              <p:nvPr/>
            </p:nvSpPr>
            <p:spPr>
              <a:xfrm>
                <a:off x="9995363" y="2479164"/>
                <a:ext cx="4419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4A2896D-278D-3118-379E-6585E662C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5363" y="2479164"/>
                <a:ext cx="441980" cy="369332"/>
              </a:xfrm>
              <a:prstGeom prst="rect">
                <a:avLst/>
              </a:prstGeom>
              <a:blipFill>
                <a:blip r:embed="rId6"/>
                <a:stretch>
                  <a:fillRect l="-1250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AA71AC1C-821C-628D-0C11-CDB87E16D83E}"/>
              </a:ext>
            </a:extLst>
          </p:cNvPr>
          <p:cNvSpPr/>
          <p:nvPr/>
        </p:nvSpPr>
        <p:spPr>
          <a:xfrm>
            <a:off x="4830191" y="3185521"/>
            <a:ext cx="149258" cy="573133"/>
          </a:xfrm>
          <a:prstGeom prst="upDownArrow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EADB2E-3B77-C0E9-9FAF-AB06AD74655C}"/>
                  </a:ext>
                </a:extLst>
              </p:cNvPr>
              <p:cNvSpPr txBox="1"/>
              <p:nvPr/>
            </p:nvSpPr>
            <p:spPr>
              <a:xfrm>
                <a:off x="4190307" y="3233993"/>
                <a:ext cx="745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1800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s-CO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6EADB2E-3B77-C0E9-9FAF-AB06AD7465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307" y="3233993"/>
                <a:ext cx="74571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A744C7-C310-5EAD-B34C-DFE411031227}"/>
                  </a:ext>
                </a:extLst>
              </p:cNvPr>
              <p:cNvSpPr txBox="1"/>
              <p:nvPr/>
            </p:nvSpPr>
            <p:spPr>
              <a:xfrm>
                <a:off x="1275965" y="5873167"/>
                <a:ext cx="745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s-CO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A744C7-C310-5EAD-B34C-DFE411031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965" y="5873167"/>
                <a:ext cx="74571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F3E0FFD-C7AB-C6BD-867E-691E901C2CE9}"/>
                  </a:ext>
                </a:extLst>
              </p:cNvPr>
              <p:cNvSpPr txBox="1"/>
              <p:nvPr/>
            </p:nvSpPr>
            <p:spPr>
              <a:xfrm>
                <a:off x="10021974" y="5163309"/>
                <a:ext cx="4419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F3E0FFD-C7AB-C6BD-867E-691E901C2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1974" y="5163309"/>
                <a:ext cx="441980" cy="369332"/>
              </a:xfrm>
              <a:prstGeom prst="rect">
                <a:avLst/>
              </a:prstGeom>
              <a:blipFill>
                <a:blip r:embed="rId9"/>
                <a:stretch>
                  <a:fillRect l="-10959" t="-8197" b="-2459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1830519-4DF5-B226-BAAD-97F577BBC403}"/>
              </a:ext>
            </a:extLst>
          </p:cNvPr>
          <p:cNvSpPr/>
          <p:nvPr/>
        </p:nvSpPr>
        <p:spPr>
          <a:xfrm>
            <a:off x="7477246" y="717630"/>
            <a:ext cx="3287210" cy="652480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 err="1"/>
              <a:t>Update</a:t>
            </a:r>
            <a:r>
              <a:rPr lang="es-CO" sz="2800" dirty="0"/>
              <a:t> in </a:t>
            </a:r>
            <a:r>
              <a:rPr lang="es-CO" sz="2800" dirty="0" err="1"/>
              <a:t>progress</a:t>
            </a:r>
            <a:r>
              <a:rPr lang="es-CO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4719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B8DDE0-B02D-0890-7901-D96D759A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Global</a:t>
            </a:r>
            <a:r>
              <a:rPr lang="en-US" sz="4000" b="1" dirty="0">
                <a:solidFill>
                  <a:srgbClr val="FFFFFF"/>
                </a:solidFill>
              </a:rPr>
              <a:t>-</a:t>
            </a: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fit results, </a:t>
            </a:r>
            <a:r>
              <a:rPr lang="en-US" sz="4000" b="1" dirty="0">
                <a:solidFill>
                  <a:srgbClr val="FFFFFF"/>
                </a:solidFill>
              </a:rPr>
              <a:t>lepton mixing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886881F-2B02-458B-8C2C-2EC43BBC3859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7/17/2025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red rectangle with a black background&#10;&#10;Description automatically generated">
            <a:extLst>
              <a:ext uri="{FF2B5EF4-FFF2-40B4-BE49-F238E27FC236}">
                <a16:creationId xmlns:a16="http://schemas.microsoft.com/office/drawing/2014/main" id="{17A43782-EE26-D067-8122-51AE6AAB1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04" y="2006513"/>
            <a:ext cx="10873047" cy="402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1C8CB3-D268-C419-3B14-94DBC59A0085}"/>
                  </a:ext>
                </a:extLst>
              </p:cNvPr>
              <p:cNvSpPr txBox="1"/>
              <p:nvPr/>
            </p:nvSpPr>
            <p:spPr>
              <a:xfrm>
                <a:off x="1136073" y="1560007"/>
                <a:ext cx="39769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0" dirty="0" err="1"/>
                  <a:t>Bfp</a:t>
                </a:r>
                <a:r>
                  <a:rPr lang="en-US" sz="2800" b="0" dirty="0"/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800" dirty="0"/>
                  <a:t> Ranges for NO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1C8CB3-D268-C419-3B14-94DBC59A0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073" y="1560007"/>
                <a:ext cx="3976923" cy="523220"/>
              </a:xfrm>
              <a:prstGeom prst="rect">
                <a:avLst/>
              </a:prstGeom>
              <a:blipFill>
                <a:blip r:embed="rId4"/>
                <a:stretch>
                  <a:fillRect l="-3063" t="-11628" r="-1991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3D876EE-FE87-B37F-29BF-0CACFD40260D}"/>
              </a:ext>
            </a:extLst>
          </p:cNvPr>
          <p:cNvSpPr txBox="1"/>
          <p:nvPr/>
        </p:nvSpPr>
        <p:spPr>
          <a:xfrm>
            <a:off x="845127" y="6204098"/>
            <a:ext cx="1013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Could this </a:t>
            </a:r>
            <a:r>
              <a:rPr lang="en-US" sz="2800" b="1" dirty="0"/>
              <a:t>mixing pattern</a:t>
            </a:r>
            <a:r>
              <a:rPr lang="en-US" sz="2800" dirty="0"/>
              <a:t> be a result of some </a:t>
            </a:r>
            <a:r>
              <a:rPr lang="en-US" sz="2800" b="1" dirty="0"/>
              <a:t>underlying symmetry</a:t>
            </a:r>
            <a:r>
              <a:rPr 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1902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8D985-CAB6-FC76-08CE-71ED1E797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Lepton mixing pattern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8522BE7-BCF2-9569-D9D4-985611E8D12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>
                    <a:highlight>
                      <a:srgbClr val="C0C0C0"/>
                    </a:highlight>
                  </a:rPr>
                  <a:t>Before 2012</a:t>
                </a:r>
                <a:r>
                  <a:rPr lang="en-US" dirty="0"/>
                  <a:t>, when reactor mixing angle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dirty="0"/>
                  <a:t>) was “compatible with zero”</a:t>
                </a:r>
              </a:p>
              <a:p>
                <a:r>
                  <a:rPr lang="en-US" dirty="0"/>
                  <a:t>Several possibilities</a:t>
                </a:r>
              </a:p>
              <a:p>
                <a:pPr lvl="1"/>
                <a:r>
                  <a:rPr lang="en-US" dirty="0"/>
                  <a:t>Based on non-Abelian </a:t>
                </a:r>
                <a:r>
                  <a:rPr lang="en-US" b="1" dirty="0"/>
                  <a:t>Discrete Flavor Symmetries</a:t>
                </a:r>
                <a:r>
                  <a:rPr lang="en-US" dirty="0"/>
                  <a:t>: </a:t>
                </a:r>
              </a:p>
              <a:p>
                <a:pPr lvl="2"/>
                <a:r>
                  <a:rPr lang="en-US" dirty="0"/>
                  <a:t>TBM</a:t>
                </a:r>
              </a:p>
              <a:p>
                <a:pPr lvl="2"/>
                <a:r>
                  <a:rPr lang="en-US" dirty="0"/>
                  <a:t>BM</a:t>
                </a:r>
              </a:p>
              <a:p>
                <a:pPr lvl="2"/>
                <a:r>
                  <a:rPr lang="en-US" dirty="0"/>
                  <a:t>Golden-Ratio</a:t>
                </a:r>
              </a:p>
              <a:p>
                <a:pPr lvl="1"/>
                <a:r>
                  <a:rPr lang="en-US" dirty="0"/>
                  <a:t>Texture zeros</a:t>
                </a:r>
              </a:p>
              <a:p>
                <a:pPr lvl="1"/>
                <a:r>
                  <a:rPr lang="en-US" sz="2800" dirty="0"/>
                  <a:t>…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8522BE7-BCF2-9569-D9D4-985611E8D1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471" t="-2241" r="-1765" b="-350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4666945C-2AD3-9603-40D3-B5C6059ACA5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highlight>
                      <a:srgbClr val="C0C0C0"/>
                    </a:highlight>
                  </a:rPr>
                  <a:t>After 2012</a:t>
                </a:r>
                <a:r>
                  <a:rPr lang="en-US" dirty="0"/>
                  <a:t>, “large”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Some possibilities</a:t>
                </a:r>
              </a:p>
              <a:p>
                <a:pPr lvl="1"/>
                <a:r>
                  <a:rPr lang="en-US" dirty="0"/>
                  <a:t>Flavor symmetries </a:t>
                </a:r>
                <a:r>
                  <a:rPr lang="en-US" b="1" dirty="0"/>
                  <a:t>plus corrections </a:t>
                </a:r>
                <a:r>
                  <a:rPr lang="en-US" dirty="0"/>
                  <a:t>(for instance from Charged sector) needed</a:t>
                </a:r>
              </a:p>
              <a:p>
                <a:pPr lvl="1"/>
                <a:r>
                  <a:rPr lang="en-US" dirty="0"/>
                  <a:t>Modular symmetry (</a:t>
                </a:r>
                <a:r>
                  <a:rPr lang="es-CO" dirty="0" err="1"/>
                  <a:t>string</a:t>
                </a:r>
                <a:r>
                  <a:rPr lang="es-CO" dirty="0"/>
                  <a:t> </a:t>
                </a:r>
                <a:r>
                  <a:rPr lang="es-CO" dirty="0" err="1"/>
                  <a:t>Compactification</a:t>
                </a:r>
                <a:r>
                  <a:rPr lang="en-US" dirty="0"/>
                  <a:t>): Ex. Gui-Jun Ding talk at Neutrino24 </a:t>
                </a:r>
                <a:r>
                  <a:rPr lang="en-US" dirty="0">
                    <a:hlinkClick r:id="rId3"/>
                  </a:rPr>
                  <a:t>here</a:t>
                </a:r>
                <a:endParaRPr lang="en-US" dirty="0"/>
              </a:p>
              <a:p>
                <a:r>
                  <a:rPr lang="en-US" dirty="0"/>
                  <a:t>Maybe it is just a result of “luck” (</a:t>
                </a:r>
                <a:r>
                  <a:rPr lang="en-US" b="1" dirty="0"/>
                  <a:t>Anarchy</a:t>
                </a:r>
                <a:r>
                  <a:rPr lang="en-US" dirty="0"/>
                  <a:t>):</a:t>
                </a:r>
              </a:p>
              <a:p>
                <a:pPr lvl="1"/>
                <a:r>
                  <a:rPr lang="en-US" dirty="0"/>
                  <a:t>“random draw from an unbiased distribution of unitary three-by-three matrices”</a:t>
                </a:r>
              </a:p>
              <a:p>
                <a:pPr marL="0" indent="0">
                  <a:buNone/>
                </a:pPr>
                <a:endParaRPr lang="es-CO" dirty="0"/>
              </a:p>
            </p:txBody>
          </p:sp>
        </mc:Choice>
        <mc:Fallback xmlns="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4666945C-2AD3-9603-40D3-B5C6059ACA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4"/>
                <a:stretch>
                  <a:fillRect l="-2118" t="-2801" r="-70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E6F6F2-2D7E-1BA0-D8FE-24700D5B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E1E53-2914-402C-A611-FEE9187043D6}" type="datetime1">
              <a:rPr lang="en-US" smtClean="0"/>
              <a:t>7/17/2025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909AD-EC42-76A7-96DD-F947F7E80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528C1D-3233-9E95-4529-AC84C843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22</a:t>
            </a:fld>
            <a:endParaRPr lang="es-CO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6D76-EAC8-8816-EF0F-B7422E959B5A}"/>
              </a:ext>
            </a:extLst>
          </p:cNvPr>
          <p:cNvSpPr txBox="1"/>
          <p:nvPr/>
        </p:nvSpPr>
        <p:spPr>
          <a:xfrm>
            <a:off x="7951516" y="4766206"/>
            <a:ext cx="27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arXiv:1204.1249</a:t>
            </a:r>
          </a:p>
        </p:txBody>
      </p:sp>
      <p:pic>
        <p:nvPicPr>
          <p:cNvPr id="10" name="Picture 9" descr="A math equations with numbers and circles&#10;&#10;Description automatically generated with medium confidence">
            <a:extLst>
              <a:ext uri="{FF2B5EF4-FFF2-40B4-BE49-F238E27FC236}">
                <a16:creationId xmlns:a16="http://schemas.microsoft.com/office/drawing/2014/main" id="{5414DE29-AE30-8A29-0C0C-4C790AC6F4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954" y="61905"/>
            <a:ext cx="4706345" cy="149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7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7F6FF-CFE4-E1E1-F8AA-F9CA0B836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Where we stand so far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37745-FE30-C8C5-3288-63D17CCF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3564" y="202562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854FC-E270-4A4D-DAD7-E1322FB6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A891CC21-FF2A-41A8-B100-6F68A01957E4}" type="datetime1">
              <a:rPr lang="en-US" sz="1100" smtClean="0">
                <a:solidFill>
                  <a:srgbClr val="FFFFFF"/>
                </a:solidFill>
              </a:rPr>
              <a:t>7/17/2025</a:t>
            </a:fld>
            <a:endParaRPr lang="es-CO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84BF8-D260-6AF8-B475-4344048E5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23</a:t>
            </a:fld>
            <a:endParaRPr lang="es-CO" sz="11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DBF9D14-86DB-1146-5299-ACFCA1A88B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08718" y="29997"/>
                <a:ext cx="8154176" cy="609657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u="sng" dirty="0"/>
                  <a:t>CP symmetry (</a:t>
                </a:r>
                <a:r>
                  <a:rPr lang="el-GR" sz="2400" u="sng" dirty="0"/>
                  <a:t>δ</a:t>
                </a:r>
                <a:r>
                  <a:rPr lang="en-US" sz="2400" u="sng" dirty="0"/>
                  <a:t>)</a:t>
                </a:r>
                <a:r>
                  <a:rPr lang="en-US" sz="2400" dirty="0"/>
                  <a:t>: T2K &amp; </a:t>
                </a:r>
                <a:r>
                  <a:rPr lang="en-US" sz="2400" dirty="0" err="1"/>
                  <a:t>NOvA</a:t>
                </a:r>
                <a:r>
                  <a:rPr lang="en-US" sz="2400" dirty="0"/>
                  <a:t> combined analysis</a:t>
                </a:r>
              </a:p>
              <a:p>
                <a:r>
                  <a:rPr lang="en-US" sz="2400" u="sng" dirty="0"/>
                  <a:t>MO</a:t>
                </a:r>
                <a:r>
                  <a:rPr lang="en-US" sz="2400" dirty="0"/>
                  <a:t>: </a:t>
                </a:r>
                <a:r>
                  <a:rPr lang="en-US" sz="2400" dirty="0">
                    <a:solidFill>
                      <a:srgbClr val="0070C0"/>
                    </a:solidFill>
                  </a:rPr>
                  <a:t>NO is preferred </a:t>
                </a:r>
                <a:r>
                  <a:rPr lang="en-US" sz="2400" dirty="0"/>
                  <a:t>over IO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2.5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/>
                  <a:t> significance.</a:t>
                </a:r>
              </a:p>
              <a:p>
                <a:r>
                  <a:rPr lang="en-US" sz="2400" u="sng" dirty="0"/>
                  <a:t>Atmospheric mixing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2400" u="sng" dirty="0"/>
                  <a:t>)</a:t>
                </a:r>
                <a:r>
                  <a:rPr lang="en-US" sz="2400" dirty="0"/>
                  <a:t>: In the 2</a:t>
                </a:r>
                <a:r>
                  <a:rPr lang="en-US" sz="2400" baseline="30000" dirty="0"/>
                  <a:t>nd</a:t>
                </a:r>
                <a:r>
                  <a:rPr lang="en-US" sz="2400" dirty="0"/>
                  <a:t> octant for both MO, LO disfavored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5.8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6.4</m:t>
                        </m:r>
                      </m:e>
                    </m:d>
                  </m:oMath>
                </a14:m>
                <a:r>
                  <a:rPr lang="en-US" sz="2400" dirty="0"/>
                  <a:t> for NO (IO)</a:t>
                </a:r>
              </a:p>
              <a:p>
                <a:r>
                  <a:rPr lang="en-US" sz="2400" u="sng" dirty="0"/>
                  <a:t>Parameter precision</a:t>
                </a:r>
                <a:r>
                  <a:rPr lang="en-US" sz="2400" dirty="0"/>
                  <a:t>: Ranges from </a:t>
                </a:r>
                <a:r>
                  <a:rPr lang="en-US" sz="2400" b="1" dirty="0"/>
                  <a:t>~1% to ~6%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/>
                  <a:t>After previous global-fit results</a:t>
                </a:r>
                <a:r>
                  <a:rPr lang="en-US" sz="2400" dirty="0"/>
                  <a:t>, same questions remains</a:t>
                </a:r>
              </a:p>
              <a:p>
                <a:r>
                  <a:rPr lang="en-US" sz="2400" dirty="0"/>
                  <a:t>Is there a </a:t>
                </a:r>
                <a:r>
                  <a:rPr lang="en-US" sz="2400" dirty="0">
                    <a:solidFill>
                      <a:srgbClr val="C00000"/>
                    </a:solidFill>
                  </a:rPr>
                  <a:t>violation of the CP-Symmetry </a:t>
                </a:r>
                <a:r>
                  <a:rPr lang="en-US" sz="2400" dirty="0"/>
                  <a:t>in the lepton sector: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≠0</m:t>
                        </m:r>
                      </m:e>
                    </m:func>
                  </m:oMath>
                </a14:m>
                <a:r>
                  <a:rPr lang="en-US" sz="2400" dirty="0"/>
                  <a:t>?</a:t>
                </a:r>
              </a:p>
              <a:p>
                <a:r>
                  <a:rPr lang="en-US" sz="2400" dirty="0"/>
                  <a:t>What is the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correct neutrino mass ordering</a:t>
                </a:r>
                <a:r>
                  <a:rPr lang="en-US" sz="2400" dirty="0"/>
                  <a:t>: NO or IO?</a:t>
                </a:r>
              </a:p>
              <a:p>
                <a:r>
                  <a:rPr lang="en-US" sz="2400" dirty="0"/>
                  <a:t>Is the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atm. mix. angle maximal</a:t>
                </a:r>
                <a:r>
                  <a:rPr lang="en-US" sz="2400" dirty="0"/>
                  <a:t>, if not, what is its octant?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&lt;,=,&gt;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US" sz="2400" dirty="0"/>
                  <a:t>?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DBF9D14-86DB-1146-5299-ACFCA1A88B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08718" y="29997"/>
                <a:ext cx="8154176" cy="6096578"/>
              </a:xfrm>
              <a:blipFill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9E2454AF-C320-4D5F-BE7B-BBB6865EF84E}"/>
              </a:ext>
            </a:extLst>
          </p:cNvPr>
          <p:cNvSpPr/>
          <p:nvPr/>
        </p:nvSpPr>
        <p:spPr>
          <a:xfrm>
            <a:off x="3932606" y="6006330"/>
            <a:ext cx="8230288" cy="715288"/>
          </a:xfrm>
          <a:prstGeom prst="flowChartAlternateProces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Precise measurements are needed -&gt; FUTURE NEUTRINO EXPS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45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map with red dots and blue lines&#10;&#10;Description automatically generated">
            <a:extLst>
              <a:ext uri="{FF2B5EF4-FFF2-40B4-BE49-F238E27FC236}">
                <a16:creationId xmlns:a16="http://schemas.microsoft.com/office/drawing/2014/main" id="{64623872-9CD1-F35C-D29C-649B7B5703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04" y="3776597"/>
            <a:ext cx="4358074" cy="2579753"/>
          </a:xfrm>
          <a:prstGeom prst="rect">
            <a:avLst/>
          </a:prstGeom>
        </p:spPr>
      </p:pic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2F35CF27-CE32-FFD6-AB42-273A88317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24" y="0"/>
            <a:ext cx="9148175" cy="3017955"/>
          </a:xfrm>
          <a:prstGeom prst="rect">
            <a:avLst/>
          </a:prstGeom>
        </p:spPr>
      </p:pic>
      <p:pic>
        <p:nvPicPr>
          <p:cNvPr id="13" name="Picture 12" descr="A white background with text and images&#10;&#10;Description automatically generated">
            <a:extLst>
              <a:ext uri="{FF2B5EF4-FFF2-40B4-BE49-F238E27FC236}">
                <a16:creationId xmlns:a16="http://schemas.microsoft.com/office/drawing/2014/main" id="{836BA74C-8ED4-6F7D-1B33-E621D1E8F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7605"/>
            <a:ext cx="7803715" cy="268572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DF9A4-F066-70BB-260E-16321ADC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4113-19C5-494A-98F8-6E117CB5FD78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D621B-8F92-DBD1-9C0E-AEF4CE71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B62CF1-36C3-1A66-07F6-F55D55EA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24</a:t>
            </a:fld>
            <a:endParaRPr lang="es-CO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9C52AD-01C9-42C0-1EFA-7E10B711F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7231"/>
            <a:ext cx="2925871" cy="324863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</a:rPr>
              <a:t>MAIN Near Future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Neutrino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Oscillation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Experiments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466455-C623-A65E-F252-2831D631A674}"/>
              </a:ext>
            </a:extLst>
          </p:cNvPr>
          <p:cNvSpPr txBox="1"/>
          <p:nvPr/>
        </p:nvSpPr>
        <p:spPr>
          <a:xfrm>
            <a:off x="6296628" y="272005"/>
            <a:ext cx="1181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DUNE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C40F6-C2D7-1A42-205E-A18C137D0C4A}"/>
              </a:ext>
            </a:extLst>
          </p:cNvPr>
          <p:cNvSpPr txBox="1"/>
          <p:nvPr/>
        </p:nvSpPr>
        <p:spPr>
          <a:xfrm>
            <a:off x="247333" y="3142830"/>
            <a:ext cx="668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HK</a:t>
            </a:r>
          </a:p>
        </p:txBody>
      </p:sp>
      <p:pic>
        <p:nvPicPr>
          <p:cNvPr id="8" name="Graphic 7" descr="Circles with arrows outline">
            <a:extLst>
              <a:ext uri="{FF2B5EF4-FFF2-40B4-BE49-F238E27FC236}">
                <a16:creationId xmlns:a16="http://schemas.microsoft.com/office/drawing/2014/main" id="{5CC82D97-E0D6-AEF5-247F-3E8F698F38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17911" y="44450"/>
            <a:ext cx="914400" cy="914400"/>
          </a:xfrm>
          <a:prstGeom prst="rect">
            <a:avLst/>
          </a:prstGeom>
        </p:spPr>
      </p:pic>
      <p:pic>
        <p:nvPicPr>
          <p:cNvPr id="9" name="Graphic 8" descr="Circles with arrows outline">
            <a:extLst>
              <a:ext uri="{FF2B5EF4-FFF2-40B4-BE49-F238E27FC236}">
                <a16:creationId xmlns:a16="http://schemas.microsoft.com/office/drawing/2014/main" id="{C1A07D57-4039-FE17-C62E-BA9B7478B7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63439" y="2947304"/>
            <a:ext cx="914400" cy="914400"/>
          </a:xfrm>
          <a:prstGeom prst="rect">
            <a:avLst/>
          </a:prstGeom>
        </p:spPr>
      </p:pic>
      <p:pic>
        <p:nvPicPr>
          <p:cNvPr id="10" name="Graphic 9" descr="Power Plant with solid fill">
            <a:extLst>
              <a:ext uri="{FF2B5EF4-FFF2-40B4-BE49-F238E27FC236}">
                <a16:creationId xmlns:a16="http://schemas.microsoft.com/office/drawing/2014/main" id="{6D136598-39D5-1E96-B8F3-44246CA2C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97114" y="3605196"/>
            <a:ext cx="545935" cy="65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3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6F963-816B-78EE-5E51-060001CF1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3F609539-A925-93DA-0B0C-212DCDC8A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25" y="0"/>
            <a:ext cx="9148175" cy="301795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DAA4A8-0EDC-5BCB-66B8-420007357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4113-19C5-494A-98F8-6E117CB5FD78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764D6-AECA-8D2B-54D3-82AF6184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C8B64D-E2A4-AD73-3553-6BB66C88E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25</a:t>
            </a:fld>
            <a:endParaRPr lang="es-CO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742BE0-8B50-8F6E-1488-A996753A4545}"/>
              </a:ext>
            </a:extLst>
          </p:cNvPr>
          <p:cNvSpPr txBox="1"/>
          <p:nvPr/>
        </p:nvSpPr>
        <p:spPr>
          <a:xfrm>
            <a:off x="6296628" y="272005"/>
            <a:ext cx="1181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DUNE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ADF018-460F-AB5F-72B3-90B9C0B6785D}"/>
              </a:ext>
            </a:extLst>
          </p:cNvPr>
          <p:cNvSpPr txBox="1"/>
          <p:nvPr/>
        </p:nvSpPr>
        <p:spPr>
          <a:xfrm>
            <a:off x="247333" y="3142830"/>
            <a:ext cx="5551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Colombian Institutions in DUNE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02BF81-04C4-EB8B-44B8-6A7788B77CD7}"/>
              </a:ext>
            </a:extLst>
          </p:cNvPr>
          <p:cNvSpPr txBox="1"/>
          <p:nvPr/>
        </p:nvSpPr>
        <p:spPr>
          <a:xfrm>
            <a:off x="781291" y="4004841"/>
            <a:ext cx="4959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Antonio Nariño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EIA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del Atlántico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 Antioquia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CFF32-3A13-E78C-23EC-975B25269E7B}"/>
              </a:ext>
            </a:extLst>
          </p:cNvPr>
          <p:cNvSpPr txBox="1"/>
          <p:nvPr/>
        </p:nvSpPr>
        <p:spPr>
          <a:xfrm>
            <a:off x="5962891" y="4004841"/>
            <a:ext cx="5090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del Magdalena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de Medellín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800" dirty="0"/>
              <a:t>Universidad Sergio Arboleda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8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87A115-02F5-4D3A-5D06-763A0B4A4D7F}"/>
              </a:ext>
            </a:extLst>
          </p:cNvPr>
          <p:cNvGrpSpPr/>
          <p:nvPr/>
        </p:nvGrpSpPr>
        <p:grpSpPr>
          <a:xfrm>
            <a:off x="4855580" y="4354975"/>
            <a:ext cx="3466617" cy="1896635"/>
            <a:chOff x="4855580" y="4354975"/>
            <a:chExt cx="3466617" cy="1896635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63583B5-9EA3-7D40-AB1D-58F859729672}"/>
                </a:ext>
              </a:extLst>
            </p:cNvPr>
            <p:cNvCxnSpPr>
              <a:cxnSpLocks/>
            </p:cNvCxnSpPr>
            <p:nvPr/>
          </p:nvCxnSpPr>
          <p:spPr>
            <a:xfrm>
              <a:off x="4855580" y="5235948"/>
              <a:ext cx="1551007" cy="58477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F608AB8-AEB5-9DAD-BE01-DD1D68916086}"/>
                </a:ext>
              </a:extLst>
            </p:cNvPr>
            <p:cNvCxnSpPr>
              <a:cxnSpLocks/>
            </p:cNvCxnSpPr>
            <p:nvPr/>
          </p:nvCxnSpPr>
          <p:spPr>
            <a:xfrm>
              <a:off x="6338104" y="4354975"/>
              <a:ext cx="381000" cy="13397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497A1C8-A6BC-849F-4C48-434605623556}"/>
                </a:ext>
              </a:extLst>
            </p:cNvPr>
            <p:cNvSpPr/>
            <p:nvPr/>
          </p:nvSpPr>
          <p:spPr>
            <a:xfrm>
              <a:off x="6829063" y="5694744"/>
              <a:ext cx="1493134" cy="556866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dirty="0" err="1"/>
                <a:t>Also</a:t>
              </a:r>
              <a:r>
                <a:rPr lang="es-CO" dirty="0"/>
                <a:t> in </a:t>
              </a:r>
              <a:r>
                <a:rPr lang="es-CO" dirty="0" err="1"/>
                <a:t>NOvA</a:t>
              </a:r>
              <a:endParaRPr lang="es-CO" dirty="0"/>
            </a:p>
          </p:txBody>
        </p:sp>
      </p:grpSp>
      <p:pic>
        <p:nvPicPr>
          <p:cNvPr id="4" name="Graphic 3" descr="Circles with arrows outline">
            <a:extLst>
              <a:ext uri="{FF2B5EF4-FFF2-40B4-BE49-F238E27FC236}">
                <a16:creationId xmlns:a16="http://schemas.microsoft.com/office/drawing/2014/main" id="{1D34F53F-3B4E-3F49-EFAD-BCC55074A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17911" y="44450"/>
            <a:ext cx="914400" cy="9144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3D327E2-B779-6A70-6FF6-966CEB87BD4E}"/>
              </a:ext>
            </a:extLst>
          </p:cNvPr>
          <p:cNvSpPr/>
          <p:nvPr/>
        </p:nvSpPr>
        <p:spPr>
          <a:xfrm>
            <a:off x="10064188" y="4575630"/>
            <a:ext cx="1689904" cy="22304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Jorge </a:t>
            </a:r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151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7F6FF-CFE4-E1E1-F8AA-F9CA0B836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Some REMARKS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37745-FE30-C8C5-3288-63D17CCF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3564" y="202562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854FC-E270-4A4D-DAD7-E1322FB6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7037C70-E376-4353-B2F8-8A03FD93ED89}" type="datetime1">
              <a:rPr lang="en-US" sz="1100" smtClean="0">
                <a:solidFill>
                  <a:srgbClr val="FFFFFF"/>
                </a:solidFill>
              </a:rPr>
              <a:t>7/17/2025</a:t>
            </a:fld>
            <a:endParaRPr lang="es-CO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84BF8-D260-6AF8-B475-4344048E5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26</a:t>
            </a:fld>
            <a:endParaRPr lang="es-CO" sz="11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7">
                <a:extLst>
                  <a:ext uri="{FF2B5EF4-FFF2-40B4-BE49-F238E27FC236}">
                    <a16:creationId xmlns:a16="http://schemas.microsoft.com/office/drawing/2014/main" id="{F139380C-5E5D-3150-E81E-A7EDCEA9F3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88147" y="150790"/>
                <a:ext cx="8154176" cy="293965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ALL 3-neutrino </a:t>
                </a:r>
                <a:r>
                  <a:rPr lang="en-US" sz="2400" dirty="0" err="1"/>
                  <a:t>osc</a:t>
                </a:r>
                <a:r>
                  <a:rPr lang="en-US" sz="2400" dirty="0"/>
                  <a:t>. parameters (&amp; ordering) are aimed to be measured at </a:t>
                </a:r>
                <a:r>
                  <a:rPr lang="en-US" sz="2400" b="1" dirty="0"/>
                  <a:t>future neutrino experiments </a:t>
                </a:r>
                <a:r>
                  <a:rPr lang="en-US" sz="2400" dirty="0"/>
                  <a:t>(given the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important improvement in precision</a:t>
                </a:r>
                <a:r>
                  <a:rPr lang="en-US" sz="2400" dirty="0"/>
                  <a:t>):</a:t>
                </a:r>
              </a:p>
              <a:p>
                <a:r>
                  <a:rPr lang="en-US" sz="2400" u="sng" dirty="0"/>
                  <a:t>DUNE/T2HK</a:t>
                </a:r>
                <a:r>
                  <a:rPr lang="en-US" sz="2400" dirty="0"/>
                  <a:t> (LBL): Definitive measurement of  </a:t>
                </a:r>
                <a:r>
                  <a:rPr lang="el-GR" sz="2400" dirty="0"/>
                  <a:t>δ</a:t>
                </a:r>
                <a:endParaRPr lang="en-US" sz="2400" dirty="0"/>
              </a:p>
              <a:p>
                <a:r>
                  <a:rPr lang="en-US" sz="2400" u="sng" dirty="0"/>
                  <a:t>JUNO</a:t>
                </a:r>
                <a:r>
                  <a:rPr lang="en-US" sz="2400" dirty="0"/>
                  <a:t> (reactor): Precise measurement of Solar parameters</a:t>
                </a:r>
              </a:p>
              <a:p>
                <a:r>
                  <a:rPr lang="en-US" sz="2400" u="sng" dirty="0"/>
                  <a:t>DUNE/JUNO</a:t>
                </a:r>
                <a:r>
                  <a:rPr lang="en-US" sz="2400" dirty="0"/>
                  <a:t>: Different strategies to establish the correct MO</a:t>
                </a:r>
              </a:p>
              <a:p>
                <a:r>
                  <a:rPr lang="en-US" sz="2400" u="sng" dirty="0"/>
                  <a:t>DUNE</a:t>
                </a:r>
                <a:r>
                  <a:rPr lang="en-US" sz="2400" dirty="0"/>
                  <a:t>: Precise determination of  the atm. mix. angle,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7">
                <a:extLst>
                  <a:ext uri="{FF2B5EF4-FFF2-40B4-BE49-F238E27FC236}">
                    <a16:creationId xmlns:a16="http://schemas.microsoft.com/office/drawing/2014/main" id="{F139380C-5E5D-3150-E81E-A7EDCEA9F3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88147" y="150790"/>
                <a:ext cx="8154176" cy="2939651"/>
              </a:xfrm>
              <a:blipFill>
                <a:blip r:embed="rId2"/>
                <a:stretch>
                  <a:fillRect l="-1197" t="-2905" r="-374" b="-352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591943F9-6E04-FDB1-260A-7ACD0F4CC946}"/>
              </a:ext>
            </a:extLst>
          </p:cNvPr>
          <p:cNvSpPr txBox="1">
            <a:spLocks/>
          </p:cNvSpPr>
          <p:nvPr/>
        </p:nvSpPr>
        <p:spPr>
          <a:xfrm>
            <a:off x="4077080" y="3428996"/>
            <a:ext cx="8154176" cy="1404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/>
              <a:t>DUNE/JUNO</a:t>
            </a:r>
            <a:r>
              <a:rPr lang="en-US" sz="2400" dirty="0"/>
              <a:t>: Able to detect neutrinos from SN explosion “nearby”</a:t>
            </a:r>
          </a:p>
          <a:p>
            <a:r>
              <a:rPr lang="en-US" sz="2400" u="sng" dirty="0"/>
              <a:t>JUNO</a:t>
            </a:r>
            <a:r>
              <a:rPr lang="en-US" sz="2400" dirty="0"/>
              <a:t>: Measurement of Geoneutrinos</a:t>
            </a:r>
          </a:p>
          <a:p>
            <a:r>
              <a:rPr lang="en-US" sz="2400" dirty="0"/>
              <a:t>Tau neutrinos still a challenge, but efforts are being pursued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B79FAE-9087-E435-3786-1B0D5C6C5083}"/>
              </a:ext>
            </a:extLst>
          </p:cNvPr>
          <p:cNvSpPr txBox="1"/>
          <p:nvPr/>
        </p:nvSpPr>
        <p:spPr>
          <a:xfrm>
            <a:off x="4169152" y="5437897"/>
            <a:ext cx="8042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This is not the full story</a:t>
            </a:r>
            <a:r>
              <a:rPr lang="en-US" sz="2400" dirty="0"/>
              <a:t>: Massive neutrinos imply </a:t>
            </a:r>
            <a:r>
              <a:rPr lang="en-US" sz="2400" b="1" dirty="0">
                <a:solidFill>
                  <a:srgbClr val="C00000"/>
                </a:solidFill>
              </a:rPr>
              <a:t>BSM physics</a:t>
            </a:r>
          </a:p>
          <a:p>
            <a:r>
              <a:rPr lang="en-US" sz="2400" dirty="0"/>
              <a:t>Some </a:t>
            </a:r>
            <a:r>
              <a:rPr lang="en-US" sz="2400" u="sng" dirty="0"/>
              <a:t>BSM physics searches</a:t>
            </a:r>
            <a:r>
              <a:rPr lang="en-US" sz="2400" dirty="0"/>
              <a:t> have already been performed at </a:t>
            </a:r>
            <a:r>
              <a:rPr lang="en-US" sz="2400" dirty="0" err="1"/>
              <a:t>Osc</a:t>
            </a:r>
            <a:r>
              <a:rPr lang="en-US" sz="2400" dirty="0"/>
              <a:t>. </a:t>
            </a:r>
            <a:r>
              <a:rPr lang="en-US" sz="2400" dirty="0" err="1"/>
              <a:t>Exps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34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30EFC-3AC5-81E1-EBFE-10C5BA418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BSM scenarios Impacting neutrino flavor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C4EB18-AD16-3499-FAC7-0189CE6BF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293" y="1012785"/>
            <a:ext cx="5181600" cy="43057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Motivated both </a:t>
            </a:r>
            <a:r>
              <a:rPr lang="en-US" b="1" dirty="0">
                <a:highlight>
                  <a:srgbClr val="C0C0C0"/>
                </a:highlight>
              </a:rPr>
              <a:t>theoretically</a:t>
            </a:r>
            <a:r>
              <a:rPr lang="en-US" dirty="0"/>
              <a:t> (viable </a:t>
            </a:r>
            <a:r>
              <a:rPr lang="en-US" dirty="0">
                <a:solidFill>
                  <a:srgbClr val="0070C0"/>
                </a:solidFill>
              </a:rPr>
              <a:t>neutrino mass models</a:t>
            </a:r>
            <a:r>
              <a:rPr lang="en-US" dirty="0"/>
              <a:t>) and </a:t>
            </a:r>
            <a:r>
              <a:rPr lang="en-US" b="1" dirty="0">
                <a:highlight>
                  <a:srgbClr val="C0C0C0"/>
                </a:highlight>
              </a:rPr>
              <a:t>phenomenologically</a:t>
            </a:r>
            <a:r>
              <a:rPr lang="en-US" dirty="0"/>
              <a:t> (</a:t>
            </a:r>
            <a:r>
              <a:rPr lang="en-US" dirty="0">
                <a:solidFill>
                  <a:srgbClr val="0070C0"/>
                </a:solidFill>
              </a:rPr>
              <a:t>anomalies</a:t>
            </a:r>
            <a:r>
              <a:rPr lang="en-US" dirty="0"/>
              <a:t>):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existence of </a:t>
            </a:r>
            <a:r>
              <a:rPr lang="en-US" b="1" dirty="0"/>
              <a:t>additional (flavor) neutrino states</a:t>
            </a:r>
          </a:p>
          <a:p>
            <a:pPr lvl="1"/>
            <a:r>
              <a:rPr lang="en-US" dirty="0"/>
              <a:t>Sterile neutrinos (low mass-scale)</a:t>
            </a:r>
          </a:p>
          <a:p>
            <a:pPr lvl="1"/>
            <a:r>
              <a:rPr lang="en-US" dirty="0"/>
              <a:t>Sterile neutrinos (high mass-scale) </a:t>
            </a:r>
            <a:r>
              <a:rPr lang="en-US" dirty="0" err="1"/>
              <a:t>a.k.a</a:t>
            </a:r>
            <a:r>
              <a:rPr lang="en-US" dirty="0"/>
              <a:t> Neutral Heavy Leptons</a:t>
            </a:r>
          </a:p>
          <a:p>
            <a:pPr lvl="2"/>
            <a:r>
              <a:rPr lang="en-US" dirty="0"/>
              <a:t>Deviations from the unitarity of the leptonic mixing matrix</a:t>
            </a:r>
          </a:p>
          <a:p>
            <a:pPr lvl="1"/>
            <a:r>
              <a:rPr lang="en-US" dirty="0"/>
              <a:t>Neutrinos in Large Extra Dimensions (LED)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D188BA5-18D7-90E2-D3A5-E89054597B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6278" y="1012785"/>
            <a:ext cx="6018835" cy="454885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New neutrino interactions </a:t>
            </a:r>
            <a:r>
              <a:rPr lang="en-US" dirty="0" err="1"/>
              <a:t>a.k.a</a:t>
            </a:r>
            <a:r>
              <a:rPr lang="en-US" dirty="0"/>
              <a:t> NSIs</a:t>
            </a:r>
          </a:p>
          <a:p>
            <a:pPr lvl="1"/>
            <a:r>
              <a:rPr lang="en-US" dirty="0"/>
              <a:t>Viable NSI models induced by light mediators (well below the EW scale)</a:t>
            </a:r>
          </a:p>
          <a:p>
            <a:pPr lvl="1"/>
            <a:r>
              <a:rPr lang="en-US" dirty="0"/>
              <a:t>The use of the SMEFT formalism to study low-energy NSI induced by heavy mediators</a:t>
            </a:r>
          </a:p>
          <a:p>
            <a:r>
              <a:rPr lang="en-US" dirty="0"/>
              <a:t>Neutrino </a:t>
            </a:r>
            <a:r>
              <a:rPr lang="en-US" b="1" dirty="0"/>
              <a:t>properties</a:t>
            </a:r>
            <a:r>
              <a:rPr lang="en-US" dirty="0"/>
              <a:t>: decay, magnetic moment</a:t>
            </a:r>
          </a:p>
          <a:p>
            <a:r>
              <a:rPr lang="en-US" b="1" dirty="0"/>
              <a:t>Test of fundamental laws</a:t>
            </a:r>
          </a:p>
          <a:p>
            <a:pPr lvl="1"/>
            <a:r>
              <a:rPr lang="en-US" dirty="0"/>
              <a:t>Lorentz and CPT symmetries</a:t>
            </a:r>
          </a:p>
          <a:p>
            <a:pPr lvl="1"/>
            <a:r>
              <a:rPr lang="en-US" dirty="0"/>
              <a:t>Quantum decoherence</a:t>
            </a:r>
          </a:p>
          <a:p>
            <a:r>
              <a:rPr lang="en-US" b="1" dirty="0"/>
              <a:t>Any others? </a:t>
            </a:r>
            <a:r>
              <a:rPr lang="en-US" dirty="0"/>
              <a:t>Theorist imagination/insight is the limit</a:t>
            </a:r>
          </a:p>
          <a:p>
            <a:pPr lvl="1"/>
            <a:r>
              <a:rPr lang="en-US" dirty="0"/>
              <a:t>Your favorite one here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04E9F-7E9C-037B-7F1E-47B0A2DDE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1027-A69D-4315-8417-A228842BD066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043E6-0ADE-556B-9B26-5AB484F9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81E6E7-292F-4D3B-AAEE-ACBEAA045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27</a:t>
            </a:fld>
            <a:endParaRPr lang="es-CO"/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C1B203AD-C8DC-62C1-F2ED-6D529D6C106F}"/>
              </a:ext>
            </a:extLst>
          </p:cNvPr>
          <p:cNvSpPr/>
          <p:nvPr/>
        </p:nvSpPr>
        <p:spPr>
          <a:xfrm>
            <a:off x="1400537" y="5346838"/>
            <a:ext cx="9558590" cy="1252580"/>
          </a:xfrm>
          <a:prstGeom prst="flowChartAlternateProces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If impact on production/detection, and/or propagation  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then can be tested in </a:t>
            </a:r>
            <a:r>
              <a:rPr lang="en-US" sz="2800" b="1" dirty="0">
                <a:solidFill>
                  <a:schemeClr val="bg1"/>
                </a:solidFill>
              </a:rPr>
              <a:t>neutrino oscillation experiments </a:t>
            </a:r>
            <a:r>
              <a:rPr lang="en-US" sz="2800" dirty="0">
                <a:solidFill>
                  <a:schemeClr val="bg1"/>
                </a:solidFill>
              </a:rPr>
              <a:t>(Ex: </a:t>
            </a:r>
            <a:r>
              <a:rPr lang="en-US" sz="2800" dirty="0">
                <a:solidFill>
                  <a:srgbClr val="00B0F0"/>
                </a:solidFill>
              </a:rPr>
              <a:t>spectral distortion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EE78B8-D8D3-4833-C9D5-2B13D11C0396}"/>
              </a:ext>
            </a:extLst>
          </p:cNvPr>
          <p:cNvSpPr/>
          <p:nvPr/>
        </p:nvSpPr>
        <p:spPr>
          <a:xfrm>
            <a:off x="8733099" y="2818231"/>
            <a:ext cx="1273214" cy="24905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Mario </a:t>
            </a:r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B8E1A6B-620D-389F-281C-369F0BA1FC55}"/>
              </a:ext>
            </a:extLst>
          </p:cNvPr>
          <p:cNvSpPr/>
          <p:nvPr/>
        </p:nvSpPr>
        <p:spPr>
          <a:xfrm>
            <a:off x="3755986" y="3223549"/>
            <a:ext cx="1689904" cy="22304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Alexander </a:t>
            </a:r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816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EAFCD-7EC7-A1AA-EA35-3D665BC42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</a:rPr>
              <a:t>Published Papers </a:t>
            </a:r>
            <a:r>
              <a:rPr lang="en-US" b="1" dirty="0">
                <a:solidFill>
                  <a:srgbClr val="C00000"/>
                </a:solidFill>
              </a:rPr>
              <a:t>by </a:t>
            </a:r>
            <a:r>
              <a:rPr lang="en-US" b="1" dirty="0">
                <a:solidFill>
                  <a:srgbClr val="0070C0"/>
                </a:solidFill>
              </a:rPr>
              <a:t>Experimental Collaborations </a:t>
            </a:r>
            <a:r>
              <a:rPr lang="en-US" b="1" dirty="0">
                <a:solidFill>
                  <a:srgbClr val="C00000"/>
                </a:solidFill>
              </a:rPr>
              <a:t>(</a:t>
            </a:r>
            <a:r>
              <a:rPr lang="en-US" b="1" dirty="0">
                <a:solidFill>
                  <a:srgbClr val="0070C0"/>
                </a:solidFill>
              </a:rPr>
              <a:t>LBL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>
                <a:solidFill>
                  <a:srgbClr val="0070C0"/>
                </a:solidFill>
              </a:rPr>
              <a:t>Reactor</a:t>
            </a:r>
            <a:r>
              <a:rPr lang="en-US" b="1" dirty="0">
                <a:solidFill>
                  <a:srgbClr val="C00000"/>
                </a:solidFill>
              </a:rPr>
              <a:t>) on BSM physics searches 2008-2024</a:t>
            </a:r>
            <a:endParaRPr lang="en-US" dirty="0"/>
          </a:p>
        </p:txBody>
      </p:sp>
      <p:pic>
        <p:nvPicPr>
          <p:cNvPr id="8" name="Content Placeholder 7" descr="A graph of different colored bars">
            <a:extLst>
              <a:ext uri="{FF2B5EF4-FFF2-40B4-BE49-F238E27FC236}">
                <a16:creationId xmlns:a16="http://schemas.microsoft.com/office/drawing/2014/main" id="{39C03BEA-716D-FB5F-74C7-B6533FA83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16" y="1504708"/>
            <a:ext cx="9780462" cy="497167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481E1-B3F9-6C9E-26EC-E28017949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33CE5-F2BD-3E1A-C838-BC9A1E208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7A461-0A28-C741-9927-3BCC5F150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28</a:t>
            </a:fld>
            <a:endParaRPr lang="es-CO"/>
          </a:p>
        </p:txBody>
      </p:sp>
      <p:sp>
        <p:nvSpPr>
          <p:cNvPr id="3" name="Rectangle 2" descr="Circles with arrows outline">
            <a:extLst>
              <a:ext uri="{FF2B5EF4-FFF2-40B4-BE49-F238E27FC236}">
                <a16:creationId xmlns:a16="http://schemas.microsoft.com/office/drawing/2014/main" id="{4D8AC08E-7861-BCE1-B4D2-4777E124C890}"/>
              </a:ext>
            </a:extLst>
          </p:cNvPr>
          <p:cNvSpPr/>
          <p:nvPr/>
        </p:nvSpPr>
        <p:spPr>
          <a:xfrm>
            <a:off x="8544021" y="1723571"/>
            <a:ext cx="881060" cy="913992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970242"/>
              <a:satOff val="-55952"/>
              <a:lumOff val="5752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 dirty="0"/>
          </a:p>
        </p:txBody>
      </p:sp>
      <p:sp>
        <p:nvSpPr>
          <p:cNvPr id="7" name="Rectangle 6" descr="Power Plant with solid fill">
            <a:extLst>
              <a:ext uri="{FF2B5EF4-FFF2-40B4-BE49-F238E27FC236}">
                <a16:creationId xmlns:a16="http://schemas.microsoft.com/office/drawing/2014/main" id="{CAD761BE-2407-1730-A815-5567F6AAAA14}"/>
              </a:ext>
            </a:extLst>
          </p:cNvPr>
          <p:cNvSpPr/>
          <p:nvPr/>
        </p:nvSpPr>
        <p:spPr>
          <a:xfrm>
            <a:off x="9668766" y="1594572"/>
            <a:ext cx="881060" cy="913992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228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AC791-07B2-4014-2AB6-B4DF85811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992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 New Experiments and “Some” Old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656B1-470B-BB67-DB53-A88D342EDC7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30170" y="1169043"/>
                <a:ext cx="5271303" cy="489609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DUNE/HK (LBL): Expected to measure </a:t>
                </a:r>
                <a:r>
                  <a:rPr lang="el-GR" dirty="0"/>
                  <a:t>δ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 JUNO (reactor): Precise determination of the solar parameters.</a:t>
                </a:r>
              </a:p>
              <a:p>
                <a:r>
                  <a:rPr lang="en-US" dirty="0"/>
                  <a:t> DUNE/JUNO: Different strategies to determine the neutrino mass ordering.</a:t>
                </a:r>
              </a:p>
              <a:p>
                <a:r>
                  <a:rPr lang="en-US" dirty="0"/>
                  <a:t> DUNE: Improve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dirty="0"/>
                  <a:t> determination.</a:t>
                </a:r>
              </a:p>
              <a:p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Tau appearance</a:t>
                </a:r>
                <a:r>
                  <a:rPr lang="en-US" dirty="0"/>
                  <a:t>?</a:t>
                </a:r>
              </a:p>
              <a:p>
                <a:r>
                  <a:rPr lang="en-US" dirty="0"/>
                  <a:t>Detection of neutrinos from SN?</a:t>
                </a:r>
              </a:p>
              <a:p>
                <a:r>
                  <a:rPr lang="en-US" dirty="0"/>
                  <a:t>Geoneutrinos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D656B1-470B-BB67-DB53-A88D342EDC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30170" y="1169043"/>
                <a:ext cx="5271303" cy="4896091"/>
              </a:xfrm>
              <a:blipFill>
                <a:blip r:embed="rId2"/>
                <a:stretch>
                  <a:fillRect l="-1852" t="-3113" r="-2662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8A218-72D0-5FD6-6809-3978FEAA1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7692" y="1410563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Are there additional neutrino (flavor) neutrino states? (at what mass-scale?)</a:t>
            </a:r>
          </a:p>
          <a:p>
            <a:r>
              <a:rPr lang="en-US" dirty="0"/>
              <a:t>Is the 3x3 </a:t>
            </a:r>
            <a:r>
              <a:rPr lang="en-US" dirty="0">
                <a:solidFill>
                  <a:srgbClr val="0070C0"/>
                </a:solidFill>
              </a:rPr>
              <a:t>lepton mixing matrix unitarity</a:t>
            </a:r>
            <a:r>
              <a:rPr lang="en-US" dirty="0"/>
              <a:t>?</a:t>
            </a:r>
          </a:p>
          <a:p>
            <a:r>
              <a:rPr lang="en-US" dirty="0"/>
              <a:t>Do neutrinos interact in a non-standard form?</a:t>
            </a:r>
          </a:p>
          <a:p>
            <a:r>
              <a:rPr lang="en-US" dirty="0"/>
              <a:t>Do neutrinos decay?</a:t>
            </a:r>
          </a:p>
          <a:p>
            <a:r>
              <a:rPr lang="en-US" dirty="0"/>
              <a:t>Could the current lepton mixing pattern be a result of an underlying symmetry?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4A284-D9B5-B5C8-5D36-7E5914CD3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1731D-9F38-47B5-80ED-8C1E6B1653E5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ECAF2-08DE-1B8A-EDE9-ECBB27C68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D05F8-3BC7-829A-1255-826B849E0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29</a:t>
            </a:fld>
            <a:endParaRPr lang="es-CO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8E8C0F5F-E6CB-D28D-ED6D-ECA002B35611}"/>
              </a:ext>
            </a:extLst>
          </p:cNvPr>
          <p:cNvSpPr/>
          <p:nvPr/>
        </p:nvSpPr>
        <p:spPr>
          <a:xfrm>
            <a:off x="463951" y="1104412"/>
            <a:ext cx="5427563" cy="4534234"/>
          </a:xfrm>
          <a:prstGeom prst="wedgeRoundRectCallou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BEE18EE0-C6FC-89FE-44CF-BFB0ABFB69D7}"/>
              </a:ext>
            </a:extLst>
          </p:cNvPr>
          <p:cNvSpPr/>
          <p:nvPr/>
        </p:nvSpPr>
        <p:spPr>
          <a:xfrm>
            <a:off x="420547" y="5761302"/>
            <a:ext cx="4867155" cy="837517"/>
          </a:xfrm>
          <a:prstGeom prst="flowChartAlternateProces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Standard neutrino program @ near future oscillations </a:t>
            </a:r>
            <a:r>
              <a:rPr lang="en-US" sz="2800" dirty="0" err="1">
                <a:solidFill>
                  <a:schemeClr val="bg1"/>
                </a:solidFill>
              </a:rPr>
              <a:t>exps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893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DA133-BECA-826E-FF1E-5399CC72E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a typeface="Calibri Light"/>
                <a:cs typeface="Calibri Light"/>
              </a:rPr>
              <a:t>¿What do we know about the neutrino?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E2B97-2B7D-901E-5CE6-32AE42F479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582" y="1422521"/>
            <a:ext cx="7390582" cy="157007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ea typeface="Calibri"/>
                <a:cs typeface="Calibri"/>
              </a:rPr>
              <a:t>It is a fundamental particle, a fermion</a:t>
            </a:r>
          </a:p>
          <a:p>
            <a:r>
              <a:rPr lang="en-US" dirty="0">
                <a:ea typeface="Calibri"/>
                <a:cs typeface="Calibri"/>
              </a:rPr>
              <a:t>Has no electric charge</a:t>
            </a:r>
          </a:p>
          <a:p>
            <a:r>
              <a:rPr lang="en-US" dirty="0">
                <a:ea typeface="Calibri"/>
                <a:cs typeface="Calibri"/>
              </a:rPr>
              <a:t>Interacts mainly through the 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</a:rPr>
              <a:t>weak interaction</a:t>
            </a:r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</p:txBody>
      </p:sp>
      <p:pic>
        <p:nvPicPr>
          <p:cNvPr id="10" name="Picture 10" descr="A graph of an average measurement&#10;&#10;Description automatically generated">
            <a:extLst>
              <a:ext uri="{FF2B5EF4-FFF2-40B4-BE49-F238E27FC236}">
                <a16:creationId xmlns:a16="http://schemas.microsoft.com/office/drawing/2014/main" id="{AD18AE58-09E5-EEE4-10CA-E58EDC0380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368737" y="1778941"/>
            <a:ext cx="4817721" cy="484139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1D370-6471-5FC9-B13F-24CDB49D5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9C2D1-F822-4998-951B-E91752BB5C35}" type="datetime1">
              <a:rPr lang="es-CO" smtClean="0"/>
              <a:t>17/07/2025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6A38B-C227-D40C-FA44-B854E65E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0E3DFA-9141-7B43-DBC7-73936773B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</a:t>
            </a:fld>
            <a:endParaRPr lang="es-CO"/>
          </a:p>
        </p:txBody>
      </p:sp>
      <p:pic>
        <p:nvPicPr>
          <p:cNvPr id="9" name="Picture 8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2E76B68C-A3B6-6182-FCDA-AAE984546F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356" y="8428"/>
            <a:ext cx="2205644" cy="17766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7CDE81-F2FC-889F-588E-B8AECCA0A4E3}"/>
              </a:ext>
            </a:extLst>
          </p:cNvPr>
          <p:cNvSpPr txBox="1"/>
          <p:nvPr/>
        </p:nvSpPr>
        <p:spPr>
          <a:xfrm>
            <a:off x="118582" y="4710542"/>
            <a:ext cx="11173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highlight>
                  <a:srgbClr val="C0C0C0"/>
                </a:highlight>
                <a:ea typeface="Calibri"/>
                <a:cs typeface="Calibri"/>
              </a:rPr>
              <a:t>C</a:t>
            </a:r>
            <a:r>
              <a:rPr lang="en-US" sz="2800" i="1" dirty="0">
                <a:highlight>
                  <a:srgbClr val="C0C0C0"/>
                </a:highlight>
                <a:ea typeface="Calibri"/>
                <a:cs typeface="Calibri"/>
              </a:rPr>
              <a:t>hanges its flavor</a:t>
            </a:r>
            <a:r>
              <a:rPr lang="en-US" sz="2800" dirty="0">
                <a:highlight>
                  <a:srgbClr val="C0C0C0"/>
                </a:highlight>
                <a:ea typeface="Calibri"/>
                <a:cs typeface="Calibri"/>
              </a:rPr>
              <a:t> during  propagation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Calibri"/>
                <a:cs typeface="Calibri"/>
              </a:rPr>
              <a:t>Explained by </a:t>
            </a:r>
            <a:r>
              <a:rPr lang="en-US" sz="2800" b="1" dirty="0">
                <a:solidFill>
                  <a:srgbClr val="C00000"/>
                </a:solidFill>
                <a:ea typeface="Calibri"/>
                <a:cs typeface="Calibri"/>
              </a:rPr>
              <a:t>neutrino oscillations</a:t>
            </a:r>
            <a:endParaRPr lang="en-US" sz="2800" dirty="0">
              <a:ea typeface="Calibri"/>
              <a:cs typeface="Calibri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Calibri"/>
                <a:cs typeface="Calibri"/>
              </a:rPr>
              <a:t>Has a tiny but </a:t>
            </a:r>
            <a:r>
              <a:rPr lang="en-US" sz="2800" b="1" dirty="0">
                <a:ea typeface="Calibri"/>
                <a:cs typeface="Calibri"/>
              </a:rPr>
              <a:t>non-zero mass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ea typeface="Calibri"/>
                <a:cs typeface="Calibri"/>
              </a:rPr>
              <a:t>Most abundant massive particle in the Universe</a:t>
            </a:r>
          </a:p>
          <a:p>
            <a:endParaRPr lang="en-US" sz="2800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5BC9A50-453C-0B4D-7123-84626DD79887}"/>
              </a:ext>
            </a:extLst>
          </p:cNvPr>
          <p:cNvSpPr/>
          <p:nvPr/>
        </p:nvSpPr>
        <p:spPr>
          <a:xfrm>
            <a:off x="311972" y="2989510"/>
            <a:ext cx="7051223" cy="1658357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Comes in </a:t>
            </a:r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three flavors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associated to each charged lepton (e, μ, τ)</a:t>
            </a:r>
          </a:p>
        </p:txBody>
      </p:sp>
    </p:spTree>
    <p:extLst>
      <p:ext uri="{BB962C8B-B14F-4D97-AF65-F5344CB8AC3E}">
        <p14:creationId xmlns:p14="http://schemas.microsoft.com/office/powerpoint/2010/main" val="409325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E996CC2-6CB7-BE81-401F-784DEA6BD0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Some BSM Searches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1668D-6534-B84B-6218-3AC13ABED6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Impact of additional neutrino states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93952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EA2B304-8CAE-8F37-9D86-61C037A0D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Three and only three active neutrinos: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2.984±0.008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48FD808B-2E51-6D02-5AFC-932BD43B9C6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18106" y="662781"/>
                <a:ext cx="5181600" cy="539823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Extra flavor neutrino states have to be </a:t>
                </a:r>
                <a:r>
                  <a:rPr lang="en-US" sz="2400" dirty="0">
                    <a:solidFill>
                      <a:srgbClr val="C00000"/>
                    </a:solidFill>
                  </a:rPr>
                  <a:t>sterile</a:t>
                </a:r>
                <a:r>
                  <a:rPr lang="en-US" sz="2400" dirty="0"/>
                  <a:t>!</a:t>
                </a:r>
              </a:p>
              <a:p>
                <a:r>
                  <a:rPr lang="en-US" sz="2400" b="1" dirty="0"/>
                  <a:t>SBL anomalies </a:t>
                </a:r>
                <a:r>
                  <a:rPr lang="en-US" sz="2400" dirty="0"/>
                  <a:t>motivate light sterile neutrino(s)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~1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lvl="1"/>
                <a:r>
                  <a:rPr lang="en-US" dirty="0"/>
                  <a:t>One economical extension is to introduce one extra sterile neutrino, 3+1 framework.</a:t>
                </a:r>
              </a:p>
              <a:p>
                <a:r>
                  <a:rPr lang="en-US" sz="2400" dirty="0"/>
                  <a:t>Right-handed neutrinos (singlets under SM gauge group) can propagate in hypothesized extra space-time dimensions.</a:t>
                </a:r>
              </a:p>
              <a:p>
                <a:pPr lvl="1"/>
                <a:r>
                  <a:rPr lang="en-US" dirty="0"/>
                  <a:t>In a ‘vanilla’ LED model, similar phenomenology to that of light sterile neutrinos results.</a:t>
                </a:r>
              </a:p>
              <a:p>
                <a:r>
                  <a:rPr lang="en-US" sz="2400" u="sng" dirty="0"/>
                  <a:t>Exp side</a:t>
                </a:r>
                <a:r>
                  <a:rPr lang="en-US" sz="2400" dirty="0"/>
                  <a:t>: </a:t>
                </a:r>
                <a:r>
                  <a:rPr lang="en-US" sz="2400" b="1" dirty="0"/>
                  <a:t>Dedicated SBL neutrino program at FNAL </a:t>
                </a:r>
                <a:r>
                  <a:rPr lang="en-US" sz="2400" dirty="0"/>
                  <a:t>(&amp; Several others)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48FD808B-2E51-6D02-5AFC-932BD43B9C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18106" y="662781"/>
                <a:ext cx="5181600" cy="5398232"/>
              </a:xfrm>
              <a:blipFill>
                <a:blip r:embed="rId2"/>
                <a:stretch>
                  <a:fillRect l="-1765" t="-1582" r="-2471" b="-1129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8671F-732A-BD8A-C39E-63A5FC0A7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A0C0F-8697-189D-9347-5E9E0DE29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53DBA-FAEF-6B76-EBB2-9BAD7DD7F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31</a:t>
            </a:fld>
            <a:endParaRPr lang="es-CO"/>
          </a:p>
        </p:txBody>
      </p:sp>
      <p:pic>
        <p:nvPicPr>
          <p:cNvPr id="11" name="Content Placeholder 10" descr="A graph of an average measurement">
            <a:extLst>
              <a:ext uri="{FF2B5EF4-FFF2-40B4-BE49-F238E27FC236}">
                <a16:creationId xmlns:a16="http://schemas.microsoft.com/office/drawing/2014/main" id="{0DCE3513-5372-AE3C-1F13-EE148B8FAB4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585" y="1626328"/>
            <a:ext cx="4814445" cy="4838103"/>
          </a:xfr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04F1738-D555-00C5-8134-FF3AA83843FE}"/>
              </a:ext>
            </a:extLst>
          </p:cNvPr>
          <p:cNvSpPr/>
          <p:nvPr/>
        </p:nvSpPr>
        <p:spPr>
          <a:xfrm>
            <a:off x="10476053" y="2771588"/>
            <a:ext cx="1755493" cy="59030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3+2</a:t>
            </a:r>
          </a:p>
          <a:p>
            <a:pPr algn="ctr"/>
            <a:r>
              <a:rPr lang="es-CO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Alexander </a:t>
            </a:r>
            <a:r>
              <a:rPr lang="es-CO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Talk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307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9D5C7-3F73-9866-472E-C3E12C5FE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C700A8-FB47-D7DB-1B14-EBD7B9F0A2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What if additional neutrinos are heavy?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9371CD2-DE0C-53BB-E6B6-2092751203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Neutral heavy leptons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64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C6A57-2F4F-897B-E3F3-4602048AE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66675"/>
            <a:ext cx="10515600" cy="1325563"/>
          </a:xfrm>
        </p:spPr>
        <p:txBody>
          <a:bodyPr/>
          <a:lstStyle/>
          <a:p>
            <a:r>
              <a:rPr lang="es-CO" b="1" dirty="0">
                <a:solidFill>
                  <a:srgbClr val="C00000"/>
                </a:solidFill>
              </a:rPr>
              <a:t>Active-Heavy </a:t>
            </a:r>
            <a:r>
              <a:rPr lang="es-CO" b="1" dirty="0" err="1">
                <a:solidFill>
                  <a:srgbClr val="C00000"/>
                </a:solidFill>
              </a:rPr>
              <a:t>mixing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constraints</a:t>
            </a:r>
            <a:r>
              <a:rPr lang="es-CO" b="1" dirty="0">
                <a:solidFill>
                  <a:srgbClr val="C00000"/>
                </a:solidFill>
              </a:rPr>
              <a:t> (future)</a:t>
            </a:r>
          </a:p>
        </p:txBody>
      </p:sp>
      <p:pic>
        <p:nvPicPr>
          <p:cNvPr id="13" name="Content Placeholder 1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201000C-6657-9403-DD8F-1B60203A9E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283" y="1063591"/>
            <a:ext cx="8614163" cy="547532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5B85A-3831-C3EB-B971-C0FC15270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92190-085A-9412-EED7-8A4520097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40D3C-BFB3-08D9-BD71-771072740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33</a:t>
            </a:fld>
            <a:endParaRPr lang="es-CO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5C902D-D056-DD41-F61D-6A605D8948CD}"/>
              </a:ext>
            </a:extLst>
          </p:cNvPr>
          <p:cNvSpPr txBox="1"/>
          <p:nvPr/>
        </p:nvSpPr>
        <p:spPr>
          <a:xfrm>
            <a:off x="9902141" y="148857"/>
            <a:ext cx="2071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0070C0"/>
                </a:solidFill>
              </a:rPr>
              <a:t>https://www.hep.ucl.ac.uk/~pbolton/</a:t>
            </a:r>
          </a:p>
        </p:txBody>
      </p:sp>
    </p:spTree>
    <p:extLst>
      <p:ext uri="{BB962C8B-B14F-4D97-AF65-F5344CB8AC3E}">
        <p14:creationId xmlns:p14="http://schemas.microsoft.com/office/powerpoint/2010/main" val="128758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646C7-460C-AEAC-7C19-37A0259E2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42BCF-FC96-4B0F-B280-FA09DB99B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66675"/>
            <a:ext cx="10515600" cy="1325563"/>
          </a:xfrm>
        </p:spPr>
        <p:txBody>
          <a:bodyPr/>
          <a:lstStyle/>
          <a:p>
            <a:r>
              <a:rPr lang="es-CO" b="1" dirty="0">
                <a:solidFill>
                  <a:srgbClr val="C00000"/>
                </a:solidFill>
              </a:rPr>
              <a:t>Active-Heavy </a:t>
            </a:r>
            <a:r>
              <a:rPr lang="es-CO" b="1" dirty="0" err="1">
                <a:solidFill>
                  <a:srgbClr val="C00000"/>
                </a:solidFill>
              </a:rPr>
              <a:t>mixing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constraints</a:t>
            </a:r>
            <a:r>
              <a:rPr lang="es-CO" b="1" dirty="0">
                <a:solidFill>
                  <a:srgbClr val="C00000"/>
                </a:solidFill>
              </a:rPr>
              <a:t> (future)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B753C-9847-36B7-5F90-CC73D42BF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7459-748C-4CA1-85EE-E5519EFB3D0F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29F9E-1759-ECF1-589B-9919D26D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088E5-C82C-36B2-F7D4-A8686D69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34</a:t>
            </a:fld>
            <a:endParaRPr lang="es-CO"/>
          </a:p>
        </p:txBody>
      </p:sp>
      <p:pic>
        <p:nvPicPr>
          <p:cNvPr id="9" name="Content Placeholder 8" descr="A graph of different colors&#10;&#10;AI-generated content may be incorrect.">
            <a:extLst>
              <a:ext uri="{FF2B5EF4-FFF2-40B4-BE49-F238E27FC236}">
                <a16:creationId xmlns:a16="http://schemas.microsoft.com/office/drawing/2014/main" id="{7E6F2EF5-5546-E82A-CFA4-7E3ABDEE38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150" y="1039446"/>
            <a:ext cx="8959850" cy="5669697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A46A0E-A12F-686A-1B8A-43873FDF4FEF}"/>
              </a:ext>
            </a:extLst>
          </p:cNvPr>
          <p:cNvSpPr txBox="1"/>
          <p:nvPr/>
        </p:nvSpPr>
        <p:spPr>
          <a:xfrm>
            <a:off x="9902141" y="148857"/>
            <a:ext cx="2071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rgbClr val="0070C0"/>
                </a:solidFill>
              </a:rPr>
              <a:t>https://www.hep.ucl.ac.uk/~pbolton/</a:t>
            </a:r>
          </a:p>
        </p:txBody>
      </p:sp>
    </p:spTree>
    <p:extLst>
      <p:ext uri="{BB962C8B-B14F-4D97-AF65-F5344CB8AC3E}">
        <p14:creationId xmlns:p14="http://schemas.microsoft.com/office/powerpoint/2010/main" val="423742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610B8-61FF-7F70-C3DB-BB462E626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6A33E16-ABC0-2E2B-DB9E-4A6C0D3A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err="1">
                <a:solidFill>
                  <a:srgbClr val="C00000"/>
                </a:solidFill>
              </a:rPr>
              <a:t>Any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Other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avenue</a:t>
            </a:r>
            <a:r>
              <a:rPr lang="es-CO" b="1" dirty="0">
                <a:solidFill>
                  <a:srgbClr val="C00000"/>
                </a:solidFill>
              </a:rPr>
              <a:t>, </a:t>
            </a:r>
            <a:r>
              <a:rPr lang="es-CO" b="1" dirty="0" err="1">
                <a:solidFill>
                  <a:srgbClr val="C00000"/>
                </a:solidFill>
              </a:rPr>
              <a:t>besides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oscillations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or</a:t>
            </a:r>
            <a:r>
              <a:rPr lang="es-CO" b="1" dirty="0">
                <a:solidFill>
                  <a:srgbClr val="C00000"/>
                </a:solidFill>
              </a:rPr>
              <a:t> active-</a:t>
            </a:r>
            <a:r>
              <a:rPr lang="es-CO" b="1" dirty="0" err="1">
                <a:solidFill>
                  <a:srgbClr val="C00000"/>
                </a:solidFill>
              </a:rPr>
              <a:t>Sterile</a:t>
            </a:r>
            <a:r>
              <a:rPr lang="es-CO" b="1" dirty="0">
                <a:solidFill>
                  <a:srgbClr val="C00000"/>
                </a:solidFill>
              </a:rPr>
              <a:t> </a:t>
            </a:r>
            <a:r>
              <a:rPr lang="es-CO" b="1" dirty="0" err="1">
                <a:solidFill>
                  <a:srgbClr val="C00000"/>
                </a:solidFill>
              </a:rPr>
              <a:t>mixing</a:t>
            </a:r>
            <a:r>
              <a:rPr lang="es-CO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6B8EF-D536-7458-B28A-2814DBC36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7/17/2025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4F08AD-FD85-670E-6E3A-9DF84D2E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B84316-77B1-677D-BD58-191127B0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17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DDE78-3A6E-9F91-FF37-67093AA25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3BF0-0032-4C1C-931F-66FAC31A28D0}" type="datetime1">
              <a:rPr lang="en-US" smtClean="0"/>
              <a:t>7/17/2025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07BE0-62E1-CAB2-96AD-3B7C594C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5CD4C-F349-F6D7-445C-7292E17FD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36</a:t>
            </a:fld>
            <a:endParaRPr lang="es-CO"/>
          </a:p>
        </p:txBody>
      </p:sp>
      <p:pic>
        <p:nvPicPr>
          <p:cNvPr id="8" name="Picture 7" descr="A diagram of a molecule&#10;&#10;Description automatically generated">
            <a:extLst>
              <a:ext uri="{FF2B5EF4-FFF2-40B4-BE49-F238E27FC236}">
                <a16:creationId xmlns:a16="http://schemas.microsoft.com/office/drawing/2014/main" id="{5B370AE1-B916-D024-223C-9A2AFF65E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7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039109-B025-A0F6-3CD1-89BB7E37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640DC-494E-9617-46CF-5EB939FE5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26E6E-8BFC-7AFC-52E3-35815DF26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37</a:t>
            </a:fld>
            <a:endParaRPr lang="es-CO"/>
          </a:p>
        </p:txBody>
      </p:sp>
      <p:pic>
        <p:nvPicPr>
          <p:cNvPr id="6" name="Picture 5" descr="A poster of a scientific study&#10;&#10;Description automatically generated with medium confidence">
            <a:extLst>
              <a:ext uri="{FF2B5EF4-FFF2-40B4-BE49-F238E27FC236}">
                <a16:creationId xmlns:a16="http://schemas.microsoft.com/office/drawing/2014/main" id="{02E14DD3-C5D3-7686-72AF-8680BABBA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1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E463873-BE09-2FA8-4E0D-D6C31E5BA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549" y="1825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Conclusions &amp; Final remarks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70C27DF-3438-9274-19F8-5A663034C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593" y="1064872"/>
            <a:ext cx="11251556" cy="54169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DATA DRIVEN FIELD: </a:t>
            </a:r>
            <a:r>
              <a:rPr lang="en-US" sz="3200" b="1" dirty="0"/>
              <a:t>Lots of neutrino </a:t>
            </a:r>
            <a:r>
              <a:rPr lang="en-US" sz="3200" b="1" dirty="0" err="1"/>
              <a:t>exps</a:t>
            </a:r>
            <a:r>
              <a:rPr lang="en-US" sz="3200" dirty="0"/>
              <a:t>: </a:t>
            </a:r>
            <a:r>
              <a:rPr lang="en-US" sz="3200" dirty="0" err="1"/>
              <a:t>Osc</a:t>
            </a:r>
            <a:r>
              <a:rPr lang="en-US" sz="3200" dirty="0"/>
              <a:t>. (SBL, LBL),m0,0nuBB, </a:t>
            </a:r>
            <a:r>
              <a:rPr lang="en-US" sz="3200" dirty="0" err="1"/>
              <a:t>CEvNS</a:t>
            </a:r>
            <a:r>
              <a:rPr lang="en-US" sz="3200" dirty="0"/>
              <a:t> &amp; </a:t>
            </a:r>
            <a:r>
              <a:rPr lang="en-US" sz="3200" dirty="0">
                <a:solidFill>
                  <a:srgbClr val="0070C0"/>
                </a:solidFill>
              </a:rPr>
              <a:t>The need to BUILD REALISTIC MODELS </a:t>
            </a:r>
            <a:r>
              <a:rPr lang="en-US" sz="3200" dirty="0"/>
              <a:t>(</a:t>
            </a:r>
            <a:r>
              <a:rPr lang="en-US" sz="3200" dirty="0" err="1"/>
              <a:t>pheno</a:t>
            </a:r>
            <a:r>
              <a:rPr lang="en-US" sz="3200" dirty="0"/>
              <a:t>. implications)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In parallel to the standard physics program, several </a:t>
            </a:r>
            <a:r>
              <a:rPr lang="en-US" sz="3200" b="1" dirty="0"/>
              <a:t>BSM physics searches can be pursued at near future neutrino </a:t>
            </a:r>
            <a:r>
              <a:rPr lang="en-US" sz="3200" b="1" dirty="0" err="1"/>
              <a:t>osc</a:t>
            </a:r>
            <a:r>
              <a:rPr lang="en-US" sz="3200" b="1" dirty="0"/>
              <a:t>. experiments</a:t>
            </a:r>
            <a:r>
              <a:rPr lang="en-US" sz="3200" dirty="0"/>
              <a:t>:</a:t>
            </a:r>
          </a:p>
          <a:p>
            <a:pPr lvl="1"/>
            <a:r>
              <a:rPr lang="en-US" sz="3200" dirty="0"/>
              <a:t>Sterile, NSI, LED, NHLs</a:t>
            </a:r>
          </a:p>
          <a:p>
            <a:r>
              <a:rPr lang="en-US" sz="3200" b="1" dirty="0" err="1"/>
              <a:t>CEvNS</a:t>
            </a:r>
            <a:r>
              <a:rPr lang="en-US" sz="3200" dirty="0"/>
              <a:t>: Promising tool for BSM physics searches</a:t>
            </a:r>
          </a:p>
          <a:p>
            <a:r>
              <a:rPr lang="en-US" sz="3200" dirty="0"/>
              <a:t>Either new physics is hidden in the error bars, so it is </a:t>
            </a:r>
            <a:r>
              <a:rPr lang="en-US" sz="3200" b="1" dirty="0"/>
              <a:t>a matter of precision</a:t>
            </a:r>
            <a:r>
              <a:rPr lang="en-US" sz="3200" dirty="0"/>
              <a:t>... or is a </a:t>
            </a:r>
            <a:r>
              <a:rPr lang="en-US" sz="3200" b="1" dirty="0"/>
              <a:t>completely new stuff </a:t>
            </a:r>
            <a:r>
              <a:rPr lang="en-US" sz="3200" dirty="0"/>
              <a:t>that can show up, so detectors triggers have to be careful designed to see </a:t>
            </a:r>
            <a:r>
              <a:rPr lang="en-US" sz="3200" b="1"/>
              <a:t>non-standard signals</a:t>
            </a:r>
          </a:p>
          <a:p>
            <a:pPr marL="0" indent="0">
              <a:buNone/>
            </a:pPr>
            <a:endParaRPr lang="en-US" sz="3200" b="1" dirty="0"/>
          </a:p>
          <a:p>
            <a:r>
              <a:rPr lang="en-US" sz="3200" dirty="0"/>
              <a:t>Neutrinos impact particle physics, astrophysics &amp; cosmology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0D8FE-688B-ECD1-5381-CE08CF5F5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7/17/2025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19FAEE-5A70-528C-C766-CA198A8A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15F8D1-C32B-646A-5B8D-64B53803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485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2C5EE636-61DE-7F73-C137-0288C949F8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28B755-F221-E6E6-EDDC-5984589A8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7/17/2025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08F660-D52C-8DE9-1A53-2DF2633B0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B682E8-1F83-6C23-C476-1C1984779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39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376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ABDBE6F-3F7B-A77B-A3A2-87BF84AB3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910" y="2216424"/>
            <a:ext cx="2520432" cy="2495594"/>
          </a:xfrm>
        </p:spPr>
        <p:txBody>
          <a:bodyPr>
            <a:normAutofit/>
          </a:bodyPr>
          <a:lstStyle/>
          <a:p>
            <a:r>
              <a:rPr lang="es-CO" sz="3600" b="1" dirty="0" err="1">
                <a:solidFill>
                  <a:srgbClr val="C00000"/>
                </a:solidFill>
              </a:rPr>
              <a:t>What</a:t>
            </a:r>
            <a:r>
              <a:rPr lang="es-CO" sz="3600" b="1" dirty="0">
                <a:solidFill>
                  <a:srgbClr val="C00000"/>
                </a:solidFill>
              </a:rPr>
              <a:t> neutrinos are </a:t>
            </a:r>
            <a:r>
              <a:rPr lang="es-CO" sz="3600" b="1" dirty="0" err="1">
                <a:solidFill>
                  <a:srgbClr val="C00000"/>
                </a:solidFill>
              </a:rPr>
              <a:t>good</a:t>
            </a:r>
            <a:r>
              <a:rPr lang="es-CO" sz="3600" b="1" dirty="0">
                <a:solidFill>
                  <a:srgbClr val="C00000"/>
                </a:solidFill>
              </a:rPr>
              <a:t> </a:t>
            </a:r>
            <a:r>
              <a:rPr lang="es-CO" sz="3600" b="1" dirty="0" err="1">
                <a:solidFill>
                  <a:srgbClr val="C00000"/>
                </a:solidFill>
              </a:rPr>
              <a:t>for</a:t>
            </a:r>
            <a:r>
              <a:rPr lang="es-CO" sz="36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AE8FE46E-3DF0-5927-8DD8-531FD7E8F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348" y="293914"/>
            <a:ext cx="6980756" cy="192251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s-CO" u="sng" dirty="0"/>
              <a:t>Direct </a:t>
            </a:r>
            <a:r>
              <a:rPr lang="es-CO" u="sng" dirty="0" err="1"/>
              <a:t>aplication</a:t>
            </a:r>
            <a:endParaRPr lang="es-CO" u="sng" dirty="0"/>
          </a:p>
          <a:p>
            <a:r>
              <a:rPr lang="es-CO" dirty="0"/>
              <a:t>Monitor </a:t>
            </a:r>
            <a:r>
              <a:rPr lang="es-CO" dirty="0" err="1"/>
              <a:t>Nueclear</a:t>
            </a:r>
            <a:r>
              <a:rPr lang="es-CO" dirty="0"/>
              <a:t> </a:t>
            </a:r>
            <a:r>
              <a:rPr lang="es-CO" b="1" dirty="0"/>
              <a:t>Reactor</a:t>
            </a:r>
            <a:r>
              <a:rPr lang="es-CO" dirty="0"/>
              <a:t> </a:t>
            </a:r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avoid</a:t>
            </a:r>
            <a:r>
              <a:rPr lang="es-CO" dirty="0"/>
              <a:t> Uranio </a:t>
            </a:r>
            <a:r>
              <a:rPr lang="es-CO" dirty="0" err="1"/>
              <a:t>enrichment</a:t>
            </a:r>
            <a:r>
              <a:rPr lang="es-CO" dirty="0"/>
              <a:t> (non-</a:t>
            </a:r>
            <a:r>
              <a:rPr lang="es-CO" dirty="0" err="1"/>
              <a:t>ploriferation</a:t>
            </a:r>
            <a:r>
              <a:rPr lang="es-CO" dirty="0"/>
              <a:t> </a:t>
            </a:r>
            <a:r>
              <a:rPr lang="es-CO" dirty="0" err="1"/>
              <a:t>weapons</a:t>
            </a:r>
            <a:r>
              <a:rPr lang="es-CO" dirty="0"/>
              <a:t>), </a:t>
            </a:r>
            <a:r>
              <a:rPr lang="es-CO" dirty="0" err="1"/>
              <a:t>measuring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emited</a:t>
            </a:r>
            <a:r>
              <a:rPr lang="es-CO" dirty="0"/>
              <a:t> </a:t>
            </a:r>
            <a:r>
              <a:rPr lang="es-CO" b="1" dirty="0"/>
              <a:t>Antineutrinos</a:t>
            </a:r>
            <a:r>
              <a:rPr lang="es-CO" dirty="0"/>
              <a:t> </a:t>
            </a:r>
          </a:p>
        </p:txBody>
      </p:sp>
      <p:pic>
        <p:nvPicPr>
          <p:cNvPr id="6" name="Graphic 5" descr="Atom with solid fill">
            <a:extLst>
              <a:ext uri="{FF2B5EF4-FFF2-40B4-BE49-F238E27FC236}">
                <a16:creationId xmlns:a16="http://schemas.microsoft.com/office/drawing/2014/main" id="{1E7AA614-7E40-8471-64CD-93E8750D8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3761" y="540421"/>
            <a:ext cx="914400" cy="914400"/>
          </a:xfrm>
          <a:prstGeom prst="rect">
            <a:avLst/>
          </a:prstGeom>
        </p:spPr>
      </p:pic>
      <p:pic>
        <p:nvPicPr>
          <p:cNvPr id="8" name="Graphic 7" descr="Telescope with solid fill">
            <a:extLst>
              <a:ext uri="{FF2B5EF4-FFF2-40B4-BE49-F238E27FC236}">
                <a16:creationId xmlns:a16="http://schemas.microsoft.com/office/drawing/2014/main" id="{51FF2A29-90F6-5D9A-DE8E-951918E3EA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66675" y="2583009"/>
            <a:ext cx="914400" cy="914400"/>
          </a:xfrm>
          <a:prstGeom prst="rect">
            <a:avLst/>
          </a:prstGeom>
        </p:spPr>
      </p:pic>
      <p:pic>
        <p:nvPicPr>
          <p:cNvPr id="13" name="Graphic 12" descr="Space Saucer outline">
            <a:extLst>
              <a:ext uri="{FF2B5EF4-FFF2-40B4-BE49-F238E27FC236}">
                <a16:creationId xmlns:a16="http://schemas.microsoft.com/office/drawing/2014/main" id="{D0251762-5A27-FF8A-DB4A-3011D577E5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3761" y="5539997"/>
            <a:ext cx="914400" cy="914400"/>
          </a:xfrm>
          <a:prstGeom prst="rect">
            <a:avLst/>
          </a:prstGeom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A1F12058-7E48-23E7-5418-91BA1A03850B}"/>
              </a:ext>
            </a:extLst>
          </p:cNvPr>
          <p:cNvSpPr txBox="1">
            <a:spLocks/>
          </p:cNvSpPr>
          <p:nvPr/>
        </p:nvSpPr>
        <p:spPr>
          <a:xfrm>
            <a:off x="5155078" y="2695041"/>
            <a:ext cx="6980756" cy="2659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u="sng" dirty="0" err="1"/>
              <a:t>Provides</a:t>
            </a:r>
            <a:r>
              <a:rPr lang="es-CO" u="sng" dirty="0"/>
              <a:t> a </a:t>
            </a:r>
            <a:r>
              <a:rPr lang="es-CO" u="sng" dirty="0" err="1"/>
              <a:t>unique</a:t>
            </a:r>
            <a:r>
              <a:rPr lang="es-CO" u="sng" dirty="0"/>
              <a:t> </a:t>
            </a:r>
            <a:r>
              <a:rPr lang="es-CO" u="sng" dirty="0" err="1"/>
              <a:t>window</a:t>
            </a:r>
            <a:r>
              <a:rPr lang="es-CO" u="sng" dirty="0"/>
              <a:t> </a:t>
            </a:r>
          </a:p>
          <a:p>
            <a:r>
              <a:rPr lang="es-CO" dirty="0" err="1"/>
              <a:t>To</a:t>
            </a:r>
            <a:r>
              <a:rPr lang="es-CO" dirty="0"/>
              <a:t> </a:t>
            </a:r>
            <a:r>
              <a:rPr lang="en-US" dirty="0"/>
              <a:t>“see” the interior of</a:t>
            </a:r>
            <a:r>
              <a:rPr lang="es-CO" dirty="0"/>
              <a:t>:</a:t>
            </a:r>
          </a:p>
          <a:p>
            <a:pPr lvl="1"/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Earth</a:t>
            </a:r>
            <a:r>
              <a:rPr lang="es-CO" dirty="0"/>
              <a:t>, </a:t>
            </a:r>
            <a:r>
              <a:rPr lang="es-CO" dirty="0" err="1"/>
              <a:t>measuring</a:t>
            </a:r>
            <a:r>
              <a:rPr lang="es-CO" dirty="0"/>
              <a:t> </a:t>
            </a:r>
            <a:r>
              <a:rPr lang="es-CO" b="1" dirty="0" err="1"/>
              <a:t>Geoneutrinos</a:t>
            </a:r>
            <a:endParaRPr lang="es-CO" b="1" dirty="0"/>
          </a:p>
          <a:p>
            <a:pPr lvl="1"/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Sun</a:t>
            </a:r>
            <a:r>
              <a:rPr lang="es-CO" dirty="0"/>
              <a:t>, </a:t>
            </a:r>
            <a:r>
              <a:rPr lang="es-CO" dirty="0" err="1"/>
              <a:t>measuring</a:t>
            </a:r>
            <a:r>
              <a:rPr lang="es-CO" dirty="0"/>
              <a:t> </a:t>
            </a:r>
            <a:r>
              <a:rPr lang="es-CO" b="1" dirty="0"/>
              <a:t>Solar</a:t>
            </a:r>
            <a:r>
              <a:rPr lang="es-CO" dirty="0"/>
              <a:t> </a:t>
            </a:r>
            <a:r>
              <a:rPr lang="es-CO" b="1" dirty="0"/>
              <a:t>Neutrinos</a:t>
            </a:r>
          </a:p>
          <a:p>
            <a:r>
              <a:rPr lang="es-CO" dirty="0" err="1"/>
              <a:t>To</a:t>
            </a:r>
            <a:r>
              <a:rPr lang="es-CO" dirty="0"/>
              <a:t> </a:t>
            </a:r>
            <a:r>
              <a:rPr lang="es-CO" dirty="0" err="1"/>
              <a:t>know</a:t>
            </a:r>
            <a:r>
              <a:rPr lang="es-CO" dirty="0"/>
              <a:t> more </a:t>
            </a:r>
            <a:r>
              <a:rPr lang="es-CO" dirty="0" err="1"/>
              <a:t>about</a:t>
            </a:r>
            <a:r>
              <a:rPr lang="es-CO" dirty="0"/>
              <a:t>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b="1" dirty="0" err="1"/>
              <a:t>SuperNovae</a:t>
            </a:r>
            <a:r>
              <a:rPr lang="es-CO" b="1" dirty="0"/>
              <a:t> </a:t>
            </a:r>
            <a:r>
              <a:rPr lang="es-CO" dirty="0" err="1"/>
              <a:t>gravitational</a:t>
            </a:r>
            <a:r>
              <a:rPr lang="es-CO" dirty="0"/>
              <a:t> </a:t>
            </a:r>
            <a:r>
              <a:rPr lang="es-CO" dirty="0" err="1"/>
              <a:t>collapse</a:t>
            </a:r>
            <a:r>
              <a:rPr lang="es-CO" dirty="0"/>
              <a:t> and </a:t>
            </a:r>
            <a:r>
              <a:rPr lang="es-CO" dirty="0" err="1"/>
              <a:t>explosion</a:t>
            </a:r>
            <a:r>
              <a:rPr lang="es-CO" dirty="0"/>
              <a:t>, </a:t>
            </a:r>
            <a:r>
              <a:rPr lang="es-CO" dirty="0" err="1"/>
              <a:t>realising</a:t>
            </a:r>
            <a:r>
              <a:rPr lang="es-CO" dirty="0"/>
              <a:t> </a:t>
            </a:r>
            <a:r>
              <a:rPr lang="es-CO" dirty="0" err="1"/>
              <a:t>energy</a:t>
            </a:r>
            <a:r>
              <a:rPr lang="es-CO" dirty="0"/>
              <a:t> in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form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b="1" dirty="0"/>
              <a:t>(anti)neutrinos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B61DFEF-B3AC-969D-D5B6-3187D7272016}"/>
              </a:ext>
            </a:extLst>
          </p:cNvPr>
          <p:cNvSpPr txBox="1">
            <a:spLocks/>
          </p:cNvSpPr>
          <p:nvPr/>
        </p:nvSpPr>
        <p:spPr>
          <a:xfrm>
            <a:off x="5279348" y="5608910"/>
            <a:ext cx="6980756" cy="1075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u="sng" dirty="0" err="1"/>
              <a:t>Science</a:t>
            </a:r>
            <a:r>
              <a:rPr lang="es-CO" u="sng" dirty="0"/>
              <a:t> </a:t>
            </a:r>
            <a:r>
              <a:rPr lang="es-CO" u="sng" dirty="0" err="1"/>
              <a:t>fiction</a:t>
            </a:r>
            <a:endParaRPr lang="es-CO" u="sng" dirty="0"/>
          </a:p>
          <a:p>
            <a:r>
              <a:rPr lang="es-CO" dirty="0"/>
              <a:t>Interestelar </a:t>
            </a:r>
            <a:r>
              <a:rPr lang="es-CO" dirty="0" err="1"/>
              <a:t>communication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346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60D336D-D2AA-A2AB-AAE0-05481FD8D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solidFill>
                  <a:srgbClr val="C00000"/>
                </a:solidFill>
              </a:rPr>
              <a:t>BACK UP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308D8-5529-8595-F3F2-2FF28DE88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46D9-B896-4CAE-A646-7E7DA9B8044B}" type="datetime1">
              <a:rPr lang="en-US" smtClean="0"/>
              <a:t>7/17/2025</a:t>
            </a:fld>
            <a:endParaRPr lang="es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C6FBF0-3EFF-0A81-F9A0-93CC5B1D1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0C2146-4AD7-EB4A-92C4-B1C12E83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389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</p:spPr>
            <p:txBody>
              <a:bodyPr vert="horz" lIns="91440" tIns="45720" rIns="91440" bIns="45720" rtlCol="0" anchor="ctr">
                <a:normAutofit fontScale="90000"/>
              </a:bodyPr>
              <a:lstStyle/>
              <a:p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Comparing Global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-</a:t>
                </a:r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fit results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: BFPs and 3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4000" b="1" dirty="0">
                    <a:solidFill>
                      <a:srgbClr val="FFFFFF"/>
                    </a:solidFill>
                  </a:rPr>
                  <a:t> ranges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  <a:blipFill>
                <a:blip r:embed="rId3"/>
                <a:stretch>
                  <a:fillRect l="-2666" t="-26531" r="-3611" b="-36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E2D1E89-22F5-4653-AE63-024E3E611A96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7/17/2025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41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C536E08B-F4CE-7756-5C37-F099903297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10321"/>
            <a:ext cx="5594322" cy="2313859"/>
          </a:xfrm>
          <a:prstGeom prst="rect">
            <a:avLst/>
          </a:prstGeom>
        </p:spPr>
      </p:pic>
      <p:pic>
        <p:nvPicPr>
          <p:cNvPr id="9" name="Picture 8" descr="A screenshot of a video game&#10;&#10;Description automatically generated">
            <a:extLst>
              <a:ext uri="{FF2B5EF4-FFF2-40B4-BE49-F238E27FC236}">
                <a16:creationId xmlns:a16="http://schemas.microsoft.com/office/drawing/2014/main" id="{B4316E54-B505-F1A0-8BAC-F20D30BCC2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255" y="4472740"/>
            <a:ext cx="5580610" cy="2294053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C7F3C82C-36F1-E8F4-E75E-D64E6F1730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09" y="2110321"/>
            <a:ext cx="5653734" cy="2324113"/>
          </a:xfrm>
          <a:prstGeom prst="rect">
            <a:avLst/>
          </a:prstGeom>
        </p:spPr>
      </p:pic>
      <p:pic>
        <p:nvPicPr>
          <p:cNvPr id="14" name="Picture 13" descr="A screenshot of a video game&#10;&#10;Description automatically generated">
            <a:extLst>
              <a:ext uri="{FF2B5EF4-FFF2-40B4-BE49-F238E27FC236}">
                <a16:creationId xmlns:a16="http://schemas.microsoft.com/office/drawing/2014/main" id="{E6C96C0F-2498-CB7E-07A5-0BD876B4F7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31" y="4485976"/>
            <a:ext cx="5634612" cy="22808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174244-41F7-485C-5330-F89B231449FB}"/>
              </a:ext>
            </a:extLst>
          </p:cNvPr>
          <p:cNvSpPr txBox="1"/>
          <p:nvPr/>
        </p:nvSpPr>
        <p:spPr>
          <a:xfrm>
            <a:off x="321426" y="1645881"/>
            <a:ext cx="1172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 Salas et. al arXiv:</a:t>
            </a:r>
            <a:r>
              <a:rPr lang="en-US" dirty="0">
                <a:hlinkClick r:id="rId8"/>
              </a:rPr>
              <a:t>2006.11237</a:t>
            </a:r>
            <a:r>
              <a:rPr lang="en-US" dirty="0"/>
              <a:t> (VLC)       Esteban et. al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9"/>
              </a:rPr>
              <a:t>2007.14792</a:t>
            </a:r>
            <a:r>
              <a:rPr lang="en-US" dirty="0"/>
              <a:t> (nu-fit)       </a:t>
            </a:r>
            <a:r>
              <a:rPr lang="en-US" dirty="0" err="1"/>
              <a:t>Capozzi</a:t>
            </a:r>
            <a:r>
              <a:rPr lang="en-US" dirty="0"/>
              <a:t> et. al 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10"/>
              </a:rPr>
              <a:t>2003.08511</a:t>
            </a:r>
            <a:r>
              <a:rPr lang="en-US" dirty="0"/>
              <a:t> (Bari)        </a:t>
            </a:r>
          </a:p>
        </p:txBody>
      </p:sp>
    </p:spTree>
    <p:extLst>
      <p:ext uri="{BB962C8B-B14F-4D97-AF65-F5344CB8AC3E}">
        <p14:creationId xmlns:p14="http://schemas.microsoft.com/office/powerpoint/2010/main" val="168941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</p:spPr>
            <p:txBody>
              <a:bodyPr vert="horz" lIns="91440" tIns="45720" rIns="91440" bIns="45720" rtlCol="0" anchor="ctr">
                <a:normAutofit fontScale="90000"/>
              </a:bodyPr>
              <a:lstStyle/>
              <a:p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Comparing Global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-</a:t>
                </a:r>
                <a:r>
                  <a:rPr lang="en-US" sz="4000" b="1" kern="1200" dirty="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rPr>
                  <a:t>fit results</a:t>
                </a:r>
                <a:r>
                  <a:rPr lang="en-US" sz="4000" b="1" dirty="0">
                    <a:solidFill>
                      <a:srgbClr val="FFFFFF"/>
                    </a:solidFill>
                  </a:rPr>
                  <a:t>: BFPs and 3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sz="4000" b="1" dirty="0">
                    <a:solidFill>
                      <a:srgbClr val="FFFFFF"/>
                    </a:solidFill>
                  </a:rPr>
                  <a:t> ranges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B8DDE0-B02D-0890-7901-D96D759A7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99714" y="353160"/>
                <a:ext cx="7091300" cy="898581"/>
              </a:xfrm>
              <a:blipFill>
                <a:blip r:embed="rId3"/>
                <a:stretch>
                  <a:fillRect l="-2666" t="-26531" r="-3611" b="-36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30CBA-04C2-E1AD-E1DE-FCFB1624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8C4-49F7-4BE4-0FDC-C46E8865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E2D1E89-22F5-4653-AE63-024E3E611A96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7/17/2025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5A60-B44B-BEA2-7704-C38DB1B0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42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174244-41F7-485C-5330-F89B231449FB}"/>
              </a:ext>
            </a:extLst>
          </p:cNvPr>
          <p:cNvSpPr txBox="1"/>
          <p:nvPr/>
        </p:nvSpPr>
        <p:spPr>
          <a:xfrm>
            <a:off x="321426" y="1645881"/>
            <a:ext cx="11720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 Salas et. al arXiv:</a:t>
            </a:r>
            <a:r>
              <a:rPr lang="en-US" dirty="0">
                <a:hlinkClick r:id="rId4"/>
              </a:rPr>
              <a:t>2006.11237</a:t>
            </a:r>
            <a:r>
              <a:rPr lang="en-US" dirty="0"/>
              <a:t> (VLC)       Esteban et. al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2007.14792</a:t>
            </a:r>
            <a:r>
              <a:rPr lang="en-US" dirty="0"/>
              <a:t> (nu-fit)       </a:t>
            </a:r>
            <a:r>
              <a:rPr lang="en-US" dirty="0" err="1"/>
              <a:t>Capozzi</a:t>
            </a:r>
            <a:r>
              <a:rPr lang="en-US" dirty="0"/>
              <a:t> et. al  </a:t>
            </a:r>
            <a:r>
              <a:rPr lang="en-US" dirty="0" err="1"/>
              <a:t>arXiv</a:t>
            </a:r>
            <a:r>
              <a:rPr lang="en-US" dirty="0"/>
              <a:t>: </a:t>
            </a:r>
            <a:r>
              <a:rPr lang="en-US" dirty="0">
                <a:hlinkClick r:id="rId6"/>
              </a:rPr>
              <a:t>2003.08511</a:t>
            </a:r>
            <a:r>
              <a:rPr lang="en-US" dirty="0"/>
              <a:t> (Bari)        </a:t>
            </a:r>
          </a:p>
        </p:txBody>
      </p:sp>
      <p:pic>
        <p:nvPicPr>
          <p:cNvPr id="8" name="Picture 7" descr="A group of blue and purple lines&#10;&#10;Description automatically generated">
            <a:extLst>
              <a:ext uri="{FF2B5EF4-FFF2-40B4-BE49-F238E27FC236}">
                <a16:creationId xmlns:a16="http://schemas.microsoft.com/office/drawing/2014/main" id="{54F7EF1E-0D59-8136-977C-C1590BDEFB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55" y="1962273"/>
            <a:ext cx="5995122" cy="2440715"/>
          </a:xfrm>
          <a:prstGeom prst="rect">
            <a:avLst/>
          </a:prstGeom>
        </p:spPr>
      </p:pic>
      <p:pic>
        <p:nvPicPr>
          <p:cNvPr id="12" name="Picture 11" descr="A screenshot of a video game&#10;&#10;Description automatically generated">
            <a:extLst>
              <a:ext uri="{FF2B5EF4-FFF2-40B4-BE49-F238E27FC236}">
                <a16:creationId xmlns:a16="http://schemas.microsoft.com/office/drawing/2014/main" id="{95498783-B892-68AD-950E-D75AA8EBC4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69" y="4396568"/>
            <a:ext cx="5814085" cy="244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1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9F296C5B-02BD-DC22-A95B-C157E3EFE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A0BE54-FCFB-14AF-4173-78275B7A7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7FAE4-A026-42D2-8CDE-B079AB83EB45}" type="datetime1">
              <a:rPr lang="en-US" smtClean="0"/>
              <a:t>7/17/2025</a:t>
            </a:fld>
            <a:endParaRPr lang="es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37639-0EC0-FFE9-26E1-04D9457C8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CB7DA-D6F9-984B-25EE-0A959DC57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012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 shot of a diagram&#10;&#10;Description automatically generated">
            <a:extLst>
              <a:ext uri="{FF2B5EF4-FFF2-40B4-BE49-F238E27FC236}">
                <a16:creationId xmlns:a16="http://schemas.microsoft.com/office/drawing/2014/main" id="{014872D4-E792-2B43-D6F1-80729B757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" y="-6627"/>
            <a:ext cx="12189246" cy="659568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6613A6-E9FA-8DC1-1A68-69153F94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91E34D-48EF-7F5B-C258-0316A7DE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6322BC-C1EC-AA45-B121-6CAC7D999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817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mixture of liquid&#10;&#10;Description automatically generated with medium confidence">
            <a:extLst>
              <a:ext uri="{FF2B5EF4-FFF2-40B4-BE49-F238E27FC236}">
                <a16:creationId xmlns:a16="http://schemas.microsoft.com/office/drawing/2014/main" id="{3E1B0C0D-D737-6B6A-F162-AD0A0999A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" y="18425"/>
            <a:ext cx="12181626" cy="659568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6E7226-CCBF-70B1-A777-1B6A7CDD3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113864-C03B-2179-3C66-7701DC43B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08AF-8C3C-55E3-16E0-7ECB5BB69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817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B6CABF-81C8-2568-47C1-E4BA70D59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LED Model signatures/consequences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F353EC-DA3F-9783-830C-63C43886AF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540701"/>
            <a:ext cx="8894064" cy="26737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(</a:t>
            </a:r>
            <a:r>
              <a:rPr lang="en-US" sz="2400" dirty="0" err="1">
                <a:solidFill>
                  <a:schemeClr val="accent6"/>
                </a:solidFill>
              </a:rPr>
              <a:t>Davoudiasl</a:t>
            </a:r>
            <a:r>
              <a:rPr lang="en-US" sz="2400" dirty="0">
                <a:solidFill>
                  <a:schemeClr val="accent6"/>
                </a:solidFill>
              </a:rPr>
              <a:t> et. al 2002</a:t>
            </a:r>
            <a:r>
              <a:rPr lang="en-US" sz="2400" dirty="0"/>
              <a:t>) : Small </a:t>
            </a:r>
            <a:r>
              <a:rPr lang="en-US" sz="2400" b="1" dirty="0"/>
              <a:t>Dirac neutrino masses</a:t>
            </a:r>
          </a:p>
          <a:p>
            <a:r>
              <a:rPr lang="en-US" sz="2400" dirty="0"/>
              <a:t>In this model, three bulk right-handed neutrinos coupled (via </a:t>
            </a:r>
            <a:r>
              <a:rPr lang="en-US" sz="2400" dirty="0" err="1"/>
              <a:t>Yukawas's</a:t>
            </a:r>
            <a:r>
              <a:rPr lang="en-US" sz="2400" dirty="0"/>
              <a:t>) to the three active brane neutrinos. </a:t>
            </a:r>
            <a:r>
              <a:rPr lang="en-US" sz="2400" b="1" dirty="0"/>
              <a:t>LED (3,3)-model </a:t>
            </a:r>
          </a:p>
          <a:p>
            <a:r>
              <a:rPr lang="en-US" sz="2400" dirty="0"/>
              <a:t>Manifold on which Eds are compactified is highly asymmetric: </a:t>
            </a:r>
            <a:r>
              <a:rPr lang="en-US" sz="2400" b="1" dirty="0"/>
              <a:t>one dimension much larger that the </a:t>
            </a:r>
            <a:r>
              <a:rPr lang="en-US" sz="2400" b="1"/>
              <a:t>others</a:t>
            </a:r>
            <a:r>
              <a:rPr lang="en-US" sz="2400"/>
              <a:t>. </a:t>
            </a:r>
            <a:endParaRPr lang="en-US" sz="2400" dirty="0"/>
          </a:p>
          <a:p>
            <a:r>
              <a:rPr lang="en-US" sz="2400" dirty="0"/>
              <a:t>After compactification of the effective extra dimension, from the four dimensional (brane) point of view, the right-handed neutrino appears as </a:t>
            </a:r>
            <a:r>
              <a:rPr lang="en-US" sz="2400" b="1" dirty="0"/>
              <a:t>an </a:t>
            </a:r>
            <a:r>
              <a:rPr lang="en-US" sz="2400" b="1" dirty="0">
                <a:solidFill>
                  <a:srgbClr val="C00000"/>
                </a:solidFill>
              </a:rPr>
              <a:t>infinite tower of sterile neutrinos</a:t>
            </a:r>
            <a:r>
              <a:rPr lang="en-US" sz="2400" b="1" dirty="0"/>
              <a:t> </a:t>
            </a:r>
            <a:r>
              <a:rPr lang="en-US" sz="2400" dirty="0"/>
              <a:t>or Kaluza-Klein modes.</a:t>
            </a:r>
          </a:p>
          <a:p>
            <a:endParaRPr lang="en-US" sz="2400" dirty="0"/>
          </a:p>
        </p:txBody>
      </p:sp>
      <p:pic>
        <p:nvPicPr>
          <p:cNvPr id="11" name="Content Placeholder 10" descr="A maths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A145C510-3985-5FE6-480F-645C70C508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691" y="1338579"/>
            <a:ext cx="3297937" cy="2726117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E5D9C-3BC5-24CF-2BE4-D4F70E043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210A83-FBAE-649F-D89E-2BBF9C522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40207-C653-72B1-B04E-6CFC8C56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46</a:t>
            </a:fld>
            <a:endParaRPr lang="es-CO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0DE778-418C-F12D-7762-5D9663A75710}"/>
              </a:ext>
            </a:extLst>
          </p:cNvPr>
          <p:cNvSpPr txBox="1"/>
          <p:nvPr/>
        </p:nvSpPr>
        <p:spPr>
          <a:xfrm>
            <a:off x="67849" y="4365259"/>
            <a:ext cx="11918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Phenomenological consequences: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C00000"/>
                </a:solidFill>
              </a:rPr>
              <a:t>active-sterile mixing</a:t>
            </a:r>
            <a:r>
              <a:rPr lang="en-US" sz="2400" dirty="0"/>
              <a:t> and the </a:t>
            </a:r>
            <a:r>
              <a:rPr lang="en-US" sz="2400" b="1" dirty="0"/>
              <a:t>new oscillation frequencies </a:t>
            </a:r>
            <a:r>
              <a:rPr lang="en-US" sz="2400" dirty="0"/>
              <a:t>modify the active 3nu-oscillations therefore </a:t>
            </a:r>
            <a:r>
              <a:rPr lang="en-US" sz="2400" b="1" dirty="0">
                <a:solidFill>
                  <a:srgbClr val="C00000"/>
                </a:solidFill>
              </a:rPr>
              <a:t>distorting the neutrino event energy spectrum</a:t>
            </a:r>
            <a:r>
              <a:rPr lang="en-US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Departures from the standard oscillations </a:t>
            </a:r>
            <a:r>
              <a:rPr lang="en-US" sz="2400" dirty="0"/>
              <a:t>due to the existence of LED can then be probed at neutrino oscillation experiments ( </a:t>
            </a:r>
            <a:r>
              <a:rPr lang="en-US" sz="2400" b="1" dirty="0"/>
              <a:t>Long &amp; Short baselines</a:t>
            </a:r>
            <a:r>
              <a:rPr lang="en-US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8616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math problem">
            <a:extLst>
              <a:ext uri="{FF2B5EF4-FFF2-40B4-BE49-F238E27FC236}">
                <a16:creationId xmlns:a16="http://schemas.microsoft.com/office/drawing/2014/main" id="{BB2F94D1-21E5-C659-BA3D-8FC0C4B3BA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1"/>
          <a:stretch/>
        </p:blipFill>
        <p:spPr>
          <a:xfrm>
            <a:off x="5187" y="844948"/>
            <a:ext cx="12181626" cy="58622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B3B9AD-7ACA-218B-48AF-AD2868E2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F1024B-0059-AE75-C3F0-EEC2E0C04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B7EE3-9ADF-353F-063F-06B5D383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47</a:t>
            </a:fld>
            <a:endParaRPr lang="es-CO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9C3351-E15E-0377-10CD-0F019EB44A7B}"/>
              </a:ext>
            </a:extLst>
          </p:cNvPr>
          <p:cNvSpPr txBox="1">
            <a:spLocks/>
          </p:cNvSpPr>
          <p:nvPr/>
        </p:nvSpPr>
        <p:spPr>
          <a:xfrm>
            <a:off x="0" y="-11764"/>
            <a:ext cx="10515600" cy="7736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C00000"/>
                </a:solidFill>
              </a:rPr>
              <a:t>The case of neutrinos in ‘vanilla’ LED model</a:t>
            </a:r>
          </a:p>
        </p:txBody>
      </p:sp>
    </p:spTree>
    <p:extLst>
      <p:ext uri="{BB962C8B-B14F-4D97-AF65-F5344CB8AC3E}">
        <p14:creationId xmlns:p14="http://schemas.microsoft.com/office/powerpoint/2010/main" val="143151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and diagram of a graph">
            <a:extLst>
              <a:ext uri="{FF2B5EF4-FFF2-40B4-BE49-F238E27FC236}">
                <a16:creationId xmlns:a16="http://schemas.microsoft.com/office/drawing/2014/main" id="{3D2313F0-5689-94A7-F303-5A774B8F8B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4"/>
          <a:stretch/>
        </p:blipFill>
        <p:spPr>
          <a:xfrm>
            <a:off x="16618" y="879676"/>
            <a:ext cx="12158764" cy="570296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1CEA4-587A-A961-31B9-E80239D21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87F25-B972-344C-0E90-E081A7BE3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2FE9E-E659-86C6-AC01-92F014E76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48</a:t>
            </a:fld>
            <a:endParaRPr lang="es-CO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FDCA96E-0DFC-D855-45B5-C7FF103FBBDC}"/>
              </a:ext>
            </a:extLst>
          </p:cNvPr>
          <p:cNvSpPr txBox="1">
            <a:spLocks/>
          </p:cNvSpPr>
          <p:nvPr/>
        </p:nvSpPr>
        <p:spPr>
          <a:xfrm>
            <a:off x="0" y="-11764"/>
            <a:ext cx="10515600" cy="7736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C00000"/>
                </a:solidFill>
              </a:rPr>
              <a:t>Main features LED nu </a:t>
            </a:r>
            <a:r>
              <a:rPr lang="en-US" b="1" dirty="0" err="1">
                <a:solidFill>
                  <a:srgbClr val="C00000"/>
                </a:solidFill>
              </a:rPr>
              <a:t>osc</a:t>
            </a:r>
            <a:r>
              <a:rPr lang="en-US" b="1" dirty="0">
                <a:solidFill>
                  <a:srgbClr val="C00000"/>
                </a:solidFill>
              </a:rPr>
              <a:t>. at the prob. level</a:t>
            </a:r>
          </a:p>
        </p:txBody>
      </p:sp>
    </p:spTree>
    <p:extLst>
      <p:ext uri="{BB962C8B-B14F-4D97-AF65-F5344CB8AC3E}">
        <p14:creationId xmlns:p14="http://schemas.microsoft.com/office/powerpoint/2010/main" val="378782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430DE8-B621-F621-C5A5-1AABF2D8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Sensitivity to LED, disappearance </a:t>
            </a:r>
            <a:r>
              <a:rPr lang="en-US" b="1" dirty="0" err="1">
                <a:solidFill>
                  <a:srgbClr val="C00000"/>
                </a:solidFill>
              </a:rPr>
              <a:t>osc</a:t>
            </a:r>
            <a:r>
              <a:rPr lang="en-US" b="1" dirty="0">
                <a:solidFill>
                  <a:srgbClr val="C00000"/>
                </a:solidFill>
              </a:rPr>
              <a:t>. </a:t>
            </a:r>
            <a:r>
              <a:rPr lang="en-US" b="1" dirty="0" err="1">
                <a:solidFill>
                  <a:srgbClr val="C00000"/>
                </a:solidFill>
              </a:rPr>
              <a:t>ch.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BC95F98-B1A1-D178-B788-3EC0A6717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7570" y="1681163"/>
            <a:ext cx="6430108" cy="823912"/>
          </a:xfrm>
        </p:spPr>
        <p:txBody>
          <a:bodyPr>
            <a:normAutofit/>
          </a:bodyPr>
          <a:lstStyle/>
          <a:p>
            <a:r>
              <a:rPr lang="en-US" dirty="0"/>
              <a:t>DUNE FD-only (300-kt-MW-yr) </a:t>
            </a:r>
          </a:p>
          <a:p>
            <a:r>
              <a:rPr lang="en-US" sz="1800" b="0" dirty="0"/>
              <a:t>(</a:t>
            </a:r>
            <a:r>
              <a:rPr lang="en-US" sz="1800" b="0" dirty="0">
                <a:solidFill>
                  <a:schemeClr val="accent6"/>
                </a:solidFill>
              </a:rPr>
              <a:t>DUNE arxiv:2002.03005</a:t>
            </a:r>
            <a:r>
              <a:rPr lang="en-US" sz="1800" b="0" dirty="0"/>
              <a:t>) </a:t>
            </a:r>
          </a:p>
        </p:txBody>
      </p:sp>
      <p:pic>
        <p:nvPicPr>
          <p:cNvPr id="13" name="Content Placeholder 12" descr="A graph of a graph showing a curve">
            <a:extLst>
              <a:ext uri="{FF2B5EF4-FFF2-40B4-BE49-F238E27FC236}">
                <a16:creationId xmlns:a16="http://schemas.microsoft.com/office/drawing/2014/main" id="{993A9F29-3439-302B-7918-B47D9D9BC3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3" y="2413322"/>
            <a:ext cx="6241608" cy="3776341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9BD582-1CE7-F0E7-F760-8DDB0A196B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30342" y="1633043"/>
            <a:ext cx="5183188" cy="823912"/>
          </a:xfrm>
        </p:spPr>
        <p:txBody>
          <a:bodyPr>
            <a:normAutofit/>
          </a:bodyPr>
          <a:lstStyle/>
          <a:p>
            <a:r>
              <a:rPr lang="en-US" dirty="0"/>
              <a:t>JUNO+TAO (2-Detector)</a:t>
            </a:r>
          </a:p>
          <a:p>
            <a:r>
              <a:rPr lang="en-US" sz="1800" b="0" dirty="0"/>
              <a:t>(</a:t>
            </a:r>
            <a:r>
              <a:rPr lang="en-US" sz="1800" b="0" dirty="0">
                <a:solidFill>
                  <a:schemeClr val="accent6"/>
                </a:solidFill>
              </a:rPr>
              <a:t>DVF, </a:t>
            </a:r>
            <a:r>
              <a:rPr lang="en-US" sz="1800" b="0" dirty="0" err="1">
                <a:solidFill>
                  <a:schemeClr val="accent6"/>
                </a:solidFill>
              </a:rPr>
              <a:t>Giunti</a:t>
            </a:r>
            <a:r>
              <a:rPr lang="en-US" sz="1800" b="0" dirty="0">
                <a:solidFill>
                  <a:schemeClr val="accent6"/>
                </a:solidFill>
              </a:rPr>
              <a:t>, Ternes, et. al. arxiv:2112.00379</a:t>
            </a:r>
            <a:r>
              <a:rPr lang="en-US" sz="1800" b="0" dirty="0"/>
              <a:t>) </a:t>
            </a:r>
          </a:p>
        </p:txBody>
      </p:sp>
      <p:pic>
        <p:nvPicPr>
          <p:cNvPr id="15" name="Content Placeholder 14" descr="A graph of different colors&#10;&#10;Description automatically generated">
            <a:extLst>
              <a:ext uri="{FF2B5EF4-FFF2-40B4-BE49-F238E27FC236}">
                <a16:creationId xmlns:a16="http://schemas.microsoft.com/office/drawing/2014/main" id="{6B4355C8-141E-F508-B5CF-7EE7C09BDEE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593" y="2505075"/>
            <a:ext cx="4995625" cy="3755034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A07BDB-126D-97C5-3736-7CC008AD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BA6-20C1-4304-BB1B-787C5EC0442A}" type="datetime1">
              <a:rPr lang="en-US" smtClean="0"/>
              <a:t>7/17/2025</a:t>
            </a:fld>
            <a:endParaRPr lang="es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2F5BE4-C62D-DE9D-5AD1-04097AEA7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842F1-1DD2-F199-11B7-166294D5E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49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802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274320"/>
            <a:ext cx="7315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/>
            </a:pPr>
            <a:r>
              <a:rPr sz="3200" dirty="0"/>
              <a:t>Why Study Neutrinos?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C00000"/>
                </a:solidFill>
              </a:rPr>
              <a:t>By ChatGPT</a:t>
            </a:r>
            <a:endParaRPr sz="3200" dirty="0">
              <a:solidFill>
                <a:srgbClr val="C0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981200" y="118872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1. Beyond the Standard Model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Neutrino mass = new physics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981200" y="201168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2. Quantum Flavor Oscillations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Lepton mixing &amp; PMNS matrix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81200" y="283464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3. Matter–Antimatter Asymmetry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Leptogenesis &amp; CP violation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81200" y="365760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4. Early Universe Probes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Cosmic neutrino background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81200" y="448056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5. Astrophysics &amp; Cosmology Link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Role in stars, supernovae, structure formation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187440" y="118872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6. Majorana Mystery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Are neutrinos their own antiparticles?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187440" y="201168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7. Cosmic Abundance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Trillions pass through us every second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87440" y="283464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8. Technological Innovation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Detectors, imaging, and cross-disciplinary tools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187440" y="365760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/>
              <a:t>9. Portal to New Physics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/>
              <a:t>Sterile neutrinos, dark matter connections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187440" y="4480560"/>
            <a:ext cx="3931920" cy="640080"/>
          </a:xfrm>
          <a:prstGeom prst="roundRect">
            <a:avLst/>
          </a:prstGeom>
          <a:solidFill>
            <a:srgbClr val="1E3C5A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r>
              <a:rPr sz="1400" dirty="0"/>
              <a:t>10. Multidisciplinary Frontier</a:t>
            </a:r>
          </a:p>
          <a:p>
            <a:pPr>
              <a:defRPr sz="1200">
                <a:solidFill>
                  <a:srgbClr val="C8C8C8"/>
                </a:solidFill>
              </a:defRPr>
            </a:pPr>
            <a:r>
              <a:rPr sz="1200" dirty="0"/>
              <a:t>Bridges particle physics, astrophysics, cosmology</a:t>
            </a:r>
          </a:p>
        </p:txBody>
      </p:sp>
    </p:spTree>
    <p:extLst>
      <p:ext uri="{BB962C8B-B14F-4D97-AF65-F5344CB8AC3E}">
        <p14:creationId xmlns:p14="http://schemas.microsoft.com/office/powerpoint/2010/main" val="3514124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08A013-BEA9-45F2-B2C4-9F09A4C7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741" y="1328226"/>
            <a:ext cx="3729085" cy="2323652"/>
          </a:xfrm>
        </p:spPr>
        <p:txBody>
          <a:bodyPr anchor="b">
            <a:normAutofit fontScale="90000"/>
          </a:bodyPr>
          <a:lstStyle/>
          <a:p>
            <a:r>
              <a:rPr lang="es-MX" sz="4000" b="1" dirty="0">
                <a:solidFill>
                  <a:schemeClr val="bg1"/>
                </a:solidFill>
              </a:rPr>
              <a:t>Neutrino </a:t>
            </a:r>
            <a:r>
              <a:rPr lang="es-MX" sz="4000" b="1" dirty="0" err="1">
                <a:solidFill>
                  <a:schemeClr val="bg1"/>
                </a:solidFill>
              </a:rPr>
              <a:t>Sources</a:t>
            </a:r>
            <a:r>
              <a:rPr lang="es-MX" sz="4000" b="1" dirty="0">
                <a:solidFill>
                  <a:schemeClr val="bg1"/>
                </a:solidFill>
              </a:rPr>
              <a:t> </a:t>
            </a:r>
            <a:br>
              <a:rPr lang="es-MX" sz="4000" b="1" dirty="0">
                <a:solidFill>
                  <a:schemeClr val="bg1"/>
                </a:solidFill>
              </a:rPr>
            </a:br>
            <a:br>
              <a:rPr lang="es-MX" sz="4000" b="1" dirty="0">
                <a:solidFill>
                  <a:schemeClr val="bg1"/>
                </a:solidFill>
              </a:rPr>
            </a:br>
            <a:br>
              <a:rPr lang="es-MX" sz="4000" b="1" dirty="0">
                <a:solidFill>
                  <a:schemeClr val="bg1"/>
                </a:solidFill>
              </a:rPr>
            </a:br>
            <a:r>
              <a:rPr lang="es-MX" sz="3100" dirty="0" err="1">
                <a:solidFill>
                  <a:schemeClr val="bg1"/>
                </a:solidFill>
              </a:rPr>
              <a:t>Oscillation</a:t>
            </a:r>
            <a:r>
              <a:rPr lang="es-MX" sz="3100" dirty="0">
                <a:solidFill>
                  <a:schemeClr val="bg1"/>
                </a:solidFill>
              </a:rPr>
              <a:t> Energy </a:t>
            </a:r>
            <a:r>
              <a:rPr lang="es-MX" sz="3100" dirty="0" err="1">
                <a:solidFill>
                  <a:schemeClr val="bg1"/>
                </a:solidFill>
              </a:rPr>
              <a:t>Window</a:t>
            </a:r>
            <a:r>
              <a:rPr lang="es-MX" sz="3100" dirty="0">
                <a:solidFill>
                  <a:schemeClr val="bg1"/>
                </a:solidFill>
              </a:rPr>
              <a:t> :</a:t>
            </a:r>
            <a:br>
              <a:rPr lang="es-MX" sz="3100" dirty="0">
                <a:solidFill>
                  <a:schemeClr val="bg1"/>
                </a:solidFill>
              </a:rPr>
            </a:br>
            <a:r>
              <a:rPr lang="es-MX" sz="3100" dirty="0">
                <a:solidFill>
                  <a:schemeClr val="bg1"/>
                </a:solidFill>
              </a:rPr>
              <a:t> ~1 </a:t>
            </a:r>
            <a:r>
              <a:rPr lang="es-MX" sz="3100" dirty="0" err="1">
                <a:solidFill>
                  <a:schemeClr val="bg1"/>
                </a:solidFill>
              </a:rPr>
              <a:t>MeV</a:t>
            </a:r>
            <a:r>
              <a:rPr lang="es-MX" sz="3100" dirty="0">
                <a:solidFill>
                  <a:schemeClr val="bg1"/>
                </a:solidFill>
              </a:rPr>
              <a:t> -- ~100 </a:t>
            </a:r>
            <a:r>
              <a:rPr lang="es-MX" sz="3100" dirty="0" err="1">
                <a:solidFill>
                  <a:schemeClr val="bg1"/>
                </a:solidFill>
              </a:rPr>
              <a:t>GeVs</a:t>
            </a:r>
            <a:br>
              <a:rPr lang="es-MX" sz="3100" dirty="0">
                <a:solidFill>
                  <a:schemeClr val="bg1"/>
                </a:solidFill>
              </a:rPr>
            </a:br>
            <a:endParaRPr lang="es-CO" sz="31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511E8-562F-4BD1-9633-4E074CA9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 dirty="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E2FC0-C359-4F95-9C0F-896E1A35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48E3C934-E370-4B21-86CE-FF2FF94275FA}" type="datetime1"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7/17/2025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B23F7-33E0-4883-8346-D36D95D8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9E5B008-E3FA-A2B5-B79E-A03E75134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049" y="136525"/>
            <a:ext cx="7872505" cy="6244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8D5D2DF-7037-878A-E75C-78748CDEF7A4}"/>
              </a:ext>
            </a:extLst>
          </p:cNvPr>
          <p:cNvGrpSpPr/>
          <p:nvPr/>
        </p:nvGrpSpPr>
        <p:grpSpPr>
          <a:xfrm>
            <a:off x="7679875" y="231112"/>
            <a:ext cx="2860846" cy="5395965"/>
            <a:chOff x="7679875" y="231112"/>
            <a:chExt cx="2860846" cy="539596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4D9EE3-717A-92BF-A789-A309126D0EE7}"/>
                </a:ext>
              </a:extLst>
            </p:cNvPr>
            <p:cNvSpPr>
              <a:spLocks/>
            </p:cNvSpPr>
            <p:nvPr/>
          </p:nvSpPr>
          <p:spPr>
            <a:xfrm>
              <a:off x="8485632" y="231112"/>
              <a:ext cx="1271316" cy="5395965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EE09CDFF-6BAA-D899-52AE-E1B5A68DBBAE}"/>
                </a:ext>
              </a:extLst>
            </p:cNvPr>
            <p:cNvSpPr/>
            <p:nvPr/>
          </p:nvSpPr>
          <p:spPr>
            <a:xfrm>
              <a:off x="7679875" y="362095"/>
              <a:ext cx="783772" cy="331596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D0535CF2-DC8A-3131-2477-7E340FD15D37}"/>
                </a:ext>
              </a:extLst>
            </p:cNvPr>
            <p:cNvSpPr/>
            <p:nvPr/>
          </p:nvSpPr>
          <p:spPr>
            <a:xfrm>
              <a:off x="9756949" y="401934"/>
              <a:ext cx="783772" cy="331596"/>
            </a:xfrm>
            <a:prstGeom prst="left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177063-B91F-7EF2-726E-D006E2A71F54}"/>
                </a:ext>
              </a:extLst>
            </p:cNvPr>
            <p:cNvSpPr txBox="1"/>
            <p:nvPr/>
          </p:nvSpPr>
          <p:spPr>
            <a:xfrm>
              <a:off x="8463647" y="362095"/>
              <a:ext cx="13152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7030A0"/>
                  </a:solidFill>
                </a:rPr>
                <a:t>Oscillation</a:t>
              </a:r>
              <a:r>
                <a:rPr lang="es-MX" sz="1600" b="1" dirty="0">
                  <a:solidFill>
                    <a:srgbClr val="7030A0"/>
                  </a:solidFill>
                </a:rPr>
                <a:t> </a:t>
              </a:r>
            </a:p>
            <a:p>
              <a:pPr algn="ctr"/>
              <a:r>
                <a:rPr lang="en-US" sz="1600" b="1" dirty="0">
                  <a:solidFill>
                    <a:srgbClr val="7030A0"/>
                  </a:solidFill>
                </a:rPr>
                <a:t>Window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796E76C-A5AD-63EF-0A22-85A217633EAD}"/>
              </a:ext>
            </a:extLst>
          </p:cNvPr>
          <p:cNvSpPr txBox="1"/>
          <p:nvPr/>
        </p:nvSpPr>
        <p:spPr>
          <a:xfrm>
            <a:off x="213033" y="4009091"/>
            <a:ext cx="49057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Natural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Solar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 err="1">
                <a:solidFill>
                  <a:schemeClr val="bg1"/>
                </a:solidFill>
              </a:rPr>
              <a:t>Atmospheric</a:t>
            </a:r>
            <a:endParaRPr lang="es-MX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Man-</a:t>
            </a:r>
            <a:r>
              <a:rPr lang="es-MX" sz="2800" dirty="0" err="1">
                <a:solidFill>
                  <a:schemeClr val="bg1"/>
                </a:solidFill>
              </a:rPr>
              <a:t>made</a:t>
            </a:r>
            <a:endParaRPr lang="es-MX" sz="2800" dirty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Accelerator (</a:t>
            </a:r>
            <a:r>
              <a:rPr lang="es-MX" sz="2800" dirty="0" err="1">
                <a:solidFill>
                  <a:schemeClr val="bg1"/>
                </a:solidFill>
              </a:rPr>
              <a:t>not</a:t>
            </a:r>
            <a:r>
              <a:rPr lang="es-MX" sz="2800" dirty="0">
                <a:solidFill>
                  <a:schemeClr val="bg1"/>
                </a:solidFill>
              </a:rPr>
              <a:t> </a:t>
            </a:r>
            <a:r>
              <a:rPr lang="es-MX" sz="2800" dirty="0" err="1">
                <a:solidFill>
                  <a:schemeClr val="bg1"/>
                </a:solidFill>
              </a:rPr>
              <a:t>included</a:t>
            </a:r>
            <a:r>
              <a:rPr lang="es-MX" sz="2800" dirty="0">
                <a:solidFill>
                  <a:schemeClr val="bg1"/>
                </a:solidFill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chemeClr val="bg1"/>
                </a:solidFill>
              </a:rPr>
              <a:t>Reactor</a:t>
            </a:r>
          </a:p>
        </p:txBody>
      </p:sp>
    </p:spTree>
    <p:extLst>
      <p:ext uri="{BB962C8B-B14F-4D97-AF65-F5344CB8AC3E}">
        <p14:creationId xmlns:p14="http://schemas.microsoft.com/office/powerpoint/2010/main" val="377024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08A013-BEA9-45F2-B2C4-9F09A4C7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741" y="1328226"/>
            <a:ext cx="3729085" cy="2323652"/>
          </a:xfrm>
        </p:spPr>
        <p:txBody>
          <a:bodyPr anchor="b">
            <a:normAutofit/>
          </a:bodyPr>
          <a:lstStyle/>
          <a:p>
            <a:r>
              <a:rPr lang="es-MX" sz="4000" b="1" dirty="0">
                <a:solidFill>
                  <a:schemeClr val="bg1"/>
                </a:solidFill>
              </a:rPr>
              <a:t>Neutrino </a:t>
            </a:r>
            <a:r>
              <a:rPr lang="es-MX" sz="4000" b="1" dirty="0" err="1">
                <a:solidFill>
                  <a:schemeClr val="bg1"/>
                </a:solidFill>
              </a:rPr>
              <a:t>Interactions</a:t>
            </a:r>
            <a:r>
              <a:rPr lang="es-MX" sz="4000" b="1" dirty="0">
                <a:solidFill>
                  <a:schemeClr val="bg1"/>
                </a:solidFill>
              </a:rPr>
              <a:t> </a:t>
            </a:r>
            <a:br>
              <a:rPr lang="es-MX" sz="3100" dirty="0">
                <a:solidFill>
                  <a:schemeClr val="bg1"/>
                </a:solidFill>
              </a:rPr>
            </a:br>
            <a:endParaRPr lang="es-CO" sz="3100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511E8-562F-4BD1-9633-4E074CA9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s-CO" sz="1100" dirty="0">
                <a:solidFill>
                  <a:srgbClr val="FFFFFF"/>
                </a:solidFill>
              </a:rPr>
              <a:t>David Vanegas Forero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E2FC0-C359-4F95-9C0F-896E1A35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F55F8328-2D93-4F6A-ACF1-F27CE85E5A51}" type="datetime1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17/07/2025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B23F7-33E0-4883-8346-D36D95D8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24D266-E281-4534-A919-A24FC95A45D5}" type="slidenum">
              <a:rPr lang="es-CO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s-CO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 descr="A diagram of different planets&#10;&#10;Description automatically generated">
            <a:extLst>
              <a:ext uri="{FF2B5EF4-FFF2-40B4-BE49-F238E27FC236}">
                <a16:creationId xmlns:a16="http://schemas.microsoft.com/office/drawing/2014/main" id="{54B21B96-4437-AF7D-3A4D-1F3E690D9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786" y="558530"/>
            <a:ext cx="8507213" cy="5758599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F377D6A-EB13-EE42-411A-3EDEACB71C72}"/>
              </a:ext>
            </a:extLst>
          </p:cNvPr>
          <p:cNvSpPr/>
          <p:nvPr/>
        </p:nvSpPr>
        <p:spPr>
          <a:xfrm>
            <a:off x="7931888" y="502385"/>
            <a:ext cx="1424763" cy="5186034"/>
          </a:xfrm>
          <a:prstGeom prst="rect">
            <a:avLst/>
          </a:pr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FFFBDFD-98A0-85DB-EF8B-F31B63DAAED7}"/>
              </a:ext>
            </a:extLst>
          </p:cNvPr>
          <p:cNvSpPr/>
          <p:nvPr/>
        </p:nvSpPr>
        <p:spPr>
          <a:xfrm>
            <a:off x="7098593" y="356388"/>
            <a:ext cx="783772" cy="331596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Arrow: Left 23">
            <a:extLst>
              <a:ext uri="{FF2B5EF4-FFF2-40B4-BE49-F238E27FC236}">
                <a16:creationId xmlns:a16="http://schemas.microsoft.com/office/drawing/2014/main" id="{7E6D7F4F-AD5C-A62C-063E-AB7D3C3DB9EC}"/>
              </a:ext>
            </a:extLst>
          </p:cNvPr>
          <p:cNvSpPr/>
          <p:nvPr/>
        </p:nvSpPr>
        <p:spPr>
          <a:xfrm>
            <a:off x="9356651" y="356388"/>
            <a:ext cx="783772" cy="331596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38632B-6832-0A79-4EF4-5BBA147E9D5D}"/>
              </a:ext>
            </a:extLst>
          </p:cNvPr>
          <p:cNvSpPr txBox="1"/>
          <p:nvPr/>
        </p:nvSpPr>
        <p:spPr>
          <a:xfrm>
            <a:off x="7775608" y="-82390"/>
            <a:ext cx="1315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7030A0"/>
                </a:solidFill>
              </a:rPr>
              <a:t>Oscillation</a:t>
            </a:r>
            <a:r>
              <a:rPr lang="es-MX" sz="1600" b="1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rgbClr val="7030A0"/>
                </a:solidFill>
              </a:rPr>
              <a:t>Window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F5BA63-5830-EE7F-05D0-A0881CE70813}"/>
                  </a:ext>
                </a:extLst>
              </p:cNvPr>
              <p:cNvSpPr txBox="1"/>
              <p:nvPr/>
            </p:nvSpPr>
            <p:spPr>
              <a:xfrm>
                <a:off x="2390723" y="189198"/>
                <a:ext cx="1626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1b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−28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s-MX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8F5BA63-5830-EE7F-05D0-A0881CE70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723" y="189198"/>
                <a:ext cx="1626781" cy="369332"/>
              </a:xfrm>
              <a:prstGeom prst="rect">
                <a:avLst/>
              </a:prstGeom>
              <a:blipFill>
                <a:blip r:embed="rId4"/>
                <a:stretch>
                  <a:fillRect l="-299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FD1718A-8293-EE3B-E84F-CB60CF8752B7}"/>
              </a:ext>
            </a:extLst>
          </p:cNvPr>
          <p:cNvSpPr/>
          <p:nvPr/>
        </p:nvSpPr>
        <p:spPr>
          <a:xfrm>
            <a:off x="733646" y="3651877"/>
            <a:ext cx="2611971" cy="288714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rgbClr val="FFC000"/>
                </a:solidFill>
              </a:rPr>
              <a:t>Solar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chemeClr val="bg2">
                    <a:lumMod val="75000"/>
                  </a:schemeClr>
                </a:solidFill>
              </a:rPr>
              <a:t>Geoneutrinos</a:t>
            </a:r>
            <a:endParaRPr lang="es-MX" sz="2400" dirty="0">
              <a:solidFill>
                <a:schemeClr val="bg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u="sng" dirty="0">
                <a:solidFill>
                  <a:schemeClr val="accent6">
                    <a:lumMod val="50000"/>
                  </a:schemeClr>
                </a:solidFill>
              </a:rPr>
              <a:t>Reactor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rgbClr val="FF0000"/>
                </a:solidFill>
              </a:rPr>
              <a:t>SuperNova</a:t>
            </a:r>
            <a:endParaRPr lang="es-MX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u="sng" dirty="0">
                <a:solidFill>
                  <a:schemeClr val="accent4">
                    <a:lumMod val="50000"/>
                  </a:schemeClr>
                </a:solidFill>
              </a:rPr>
              <a:t>Accelerator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err="1">
                <a:solidFill>
                  <a:srgbClr val="002060"/>
                </a:solidFill>
              </a:rPr>
              <a:t>Atmospheric</a:t>
            </a:r>
            <a:endParaRPr lang="es-MX" sz="2400" dirty="0">
              <a:solidFill>
                <a:srgbClr val="00206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288BE7-1A4D-15A8-02E5-ACFC36DBC964}"/>
              </a:ext>
            </a:extLst>
          </p:cNvPr>
          <p:cNvGrpSpPr/>
          <p:nvPr/>
        </p:nvGrpSpPr>
        <p:grpSpPr>
          <a:xfrm>
            <a:off x="4178461" y="2252618"/>
            <a:ext cx="8013539" cy="380623"/>
            <a:chOff x="4138837" y="2252617"/>
            <a:chExt cx="8013539" cy="38062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ADA93EE-0E2F-EDF8-0A9E-F001FB1430C5}"/>
                </a:ext>
              </a:extLst>
            </p:cNvPr>
            <p:cNvCxnSpPr>
              <a:cxnSpLocks/>
            </p:cNvCxnSpPr>
            <p:nvPr/>
          </p:nvCxnSpPr>
          <p:spPr>
            <a:xfrm>
              <a:off x="4138837" y="2633240"/>
              <a:ext cx="801353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3563976-3A65-DF0D-C9D6-13EC5AE950A6}"/>
                    </a:ext>
                  </a:extLst>
                </p:cNvPr>
                <p:cNvSpPr txBox="1"/>
                <p:nvPr/>
              </p:nvSpPr>
              <p:spPr>
                <a:xfrm>
                  <a:off x="4408581" y="2252617"/>
                  <a:ext cx="1626781" cy="375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~</m:t>
                            </m:r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𝟒𝟒</m:t>
                            </m:r>
                          </m:sup>
                        </m:sSup>
                        <m:sSup>
                          <m:sSupPr>
                            <m:ctrlPr>
                              <a:rPr lang="en-US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s-MX" b="1" i="1" smtClean="0">
                                <a:ln w="0"/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en-US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3563976-3A65-DF0D-C9D6-13EC5AE950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8581" y="2252617"/>
                  <a:ext cx="1626781" cy="37555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852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FF076FA-E897-4200-8B04-211996996843}"/>
              </a:ext>
            </a:extLst>
          </p:cNvPr>
          <p:cNvSpPr/>
          <p:nvPr/>
        </p:nvSpPr>
        <p:spPr>
          <a:xfrm>
            <a:off x="3677365" y="2882508"/>
            <a:ext cx="4207035" cy="756295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6" name="Picture 15" descr="A picture containing metal&#10;&#10;Description automatically generated">
            <a:extLst>
              <a:ext uri="{FF2B5EF4-FFF2-40B4-BE49-F238E27FC236}">
                <a16:creationId xmlns:a16="http://schemas.microsoft.com/office/drawing/2014/main" id="{A9C11A5D-269A-4832-B308-DCE49D66D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317" y="10507"/>
            <a:ext cx="4153479" cy="2768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7022E1EC-D06B-4C55-A68F-AED92C7528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03475" cy="24718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6A43E2-5A94-4A25-A5C2-D88488BDA5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900" y="1"/>
            <a:ext cx="4229100" cy="28364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100C81-B18B-4327-A138-A74047C998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99" y="2696766"/>
            <a:ext cx="2642235" cy="3695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F334082A-95BF-4450-A77E-E3A883502F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85" y="3598540"/>
            <a:ext cx="3885279" cy="2854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4DA45D0-7E4B-4DCD-ACC4-083C3D0FD3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52" y="2882508"/>
            <a:ext cx="4207035" cy="35615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34A43C-312A-ADD0-482C-5F0BBECD37EA}"/>
              </a:ext>
            </a:extLst>
          </p:cNvPr>
          <p:cNvSpPr txBox="1"/>
          <p:nvPr/>
        </p:nvSpPr>
        <p:spPr>
          <a:xfrm>
            <a:off x="3670438" y="2925090"/>
            <a:ext cx="445158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  <a:r>
              <a:rPr lang="en-US" sz="32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eutrino</a:t>
            </a:r>
            <a:r>
              <a:rPr lang="en-US" sz="3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Detectors</a:t>
            </a:r>
            <a:endParaRPr lang="es-CO" sz="3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44B186-C69E-092A-AAFC-02E685D04841}"/>
              </a:ext>
            </a:extLst>
          </p:cNvPr>
          <p:cNvSpPr/>
          <p:nvPr/>
        </p:nvSpPr>
        <p:spPr>
          <a:xfrm>
            <a:off x="549587" y="2725035"/>
            <a:ext cx="78731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SNO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4BFBCDB-0987-8C89-F664-687C56FF73D1}"/>
              </a:ext>
            </a:extLst>
          </p:cNvPr>
          <p:cNvSpPr/>
          <p:nvPr/>
        </p:nvSpPr>
        <p:spPr>
          <a:xfrm>
            <a:off x="3868585" y="81109"/>
            <a:ext cx="321550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</a:t>
            </a:r>
            <a:r>
              <a:rPr lang="es-CO" sz="2000" b="1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uperKamiokande</a:t>
            </a:r>
            <a:r>
              <a:rPr lang="es-CO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(&amp; T2K)</a:t>
            </a:r>
            <a:endParaRPr lang="es-CO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A2C385-3F9C-D743-667E-2B71CEBB5302}"/>
              </a:ext>
            </a:extLst>
          </p:cNvPr>
          <p:cNvSpPr/>
          <p:nvPr/>
        </p:nvSpPr>
        <p:spPr>
          <a:xfrm>
            <a:off x="8076726" y="46093"/>
            <a:ext cx="97593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NOvA</a:t>
            </a:r>
            <a:endParaRPr lang="es-CO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8528EC-C0E0-9237-F9BF-D5816FB50F5F}"/>
              </a:ext>
            </a:extLst>
          </p:cNvPr>
          <p:cNvSpPr/>
          <p:nvPr/>
        </p:nvSpPr>
        <p:spPr>
          <a:xfrm>
            <a:off x="-96923" y="81109"/>
            <a:ext cx="342455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</a:t>
            </a:r>
            <a:r>
              <a:rPr lang="es-CO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ubleChooz</a:t>
            </a:r>
            <a:r>
              <a:rPr lang="es-CO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(&amp;DYB &amp; RENO)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CED539-A787-EB42-40AE-E5A342AECD11}"/>
              </a:ext>
            </a:extLst>
          </p:cNvPr>
          <p:cNvSpPr/>
          <p:nvPr/>
        </p:nvSpPr>
        <p:spPr>
          <a:xfrm>
            <a:off x="6117083" y="5999898"/>
            <a:ext cx="13390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KamLAND</a:t>
            </a:r>
            <a:endParaRPr lang="es-CO" sz="2000" b="1" cap="none" spc="50" dirty="0">
              <a:ln w="9525" cmpd="sng">
                <a:solidFill>
                  <a:schemeClr val="accent1"/>
                </a:solidFill>
                <a:prstDash val="solid"/>
              </a:ln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3" name="Picture 2" descr="A close-up of a gold coin&#10;&#10;Description automatically generated">
            <a:extLst>
              <a:ext uri="{FF2B5EF4-FFF2-40B4-BE49-F238E27FC236}">
                <a16:creationId xmlns:a16="http://schemas.microsoft.com/office/drawing/2014/main" id="{E862489D-524F-3B22-CAC1-D02959577D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930" y="22960"/>
            <a:ext cx="763318" cy="763573"/>
          </a:xfrm>
          <a:prstGeom prst="rect">
            <a:avLst/>
          </a:prstGeom>
        </p:spPr>
      </p:pic>
      <p:pic>
        <p:nvPicPr>
          <p:cNvPr id="7" name="Picture 6" descr="A close-up of a gold coin&#10;&#10;Description automatically generated">
            <a:extLst>
              <a:ext uri="{FF2B5EF4-FFF2-40B4-BE49-F238E27FC236}">
                <a16:creationId xmlns:a16="http://schemas.microsoft.com/office/drawing/2014/main" id="{A5131127-EE24-CEF4-C9BF-C69E00C559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91" y="2725035"/>
            <a:ext cx="763318" cy="763573"/>
          </a:xfrm>
          <a:prstGeom prst="rect">
            <a:avLst/>
          </a:prstGeom>
        </p:spPr>
      </p:pic>
      <p:pic>
        <p:nvPicPr>
          <p:cNvPr id="11" name="Graphic 10" descr="Sun with solid fill">
            <a:extLst>
              <a:ext uri="{FF2B5EF4-FFF2-40B4-BE49-F238E27FC236}">
                <a16:creationId xmlns:a16="http://schemas.microsoft.com/office/drawing/2014/main" id="{982EB4F0-E259-2CE9-9800-597143E9CA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68585" y="1941967"/>
            <a:ext cx="672319" cy="672319"/>
          </a:xfrm>
          <a:prstGeom prst="rect">
            <a:avLst/>
          </a:prstGeom>
        </p:spPr>
      </p:pic>
      <p:pic>
        <p:nvPicPr>
          <p:cNvPr id="26" name="Graphic 25" descr="Cloud with solid fill">
            <a:extLst>
              <a:ext uri="{FF2B5EF4-FFF2-40B4-BE49-F238E27FC236}">
                <a16:creationId xmlns:a16="http://schemas.microsoft.com/office/drawing/2014/main" id="{219156B9-4E48-8C24-AD1F-B2D03505480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5458" y="1302677"/>
            <a:ext cx="672319" cy="672319"/>
          </a:xfrm>
          <a:prstGeom prst="rect">
            <a:avLst/>
          </a:prstGeom>
        </p:spPr>
      </p:pic>
      <p:pic>
        <p:nvPicPr>
          <p:cNvPr id="27" name="Graphic 26" descr="Sun with solid fill">
            <a:extLst>
              <a:ext uri="{FF2B5EF4-FFF2-40B4-BE49-F238E27FC236}">
                <a16:creationId xmlns:a16="http://schemas.microsoft.com/office/drawing/2014/main" id="{88C0E529-E3D7-ABEA-747E-57CB18FB0C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3447" y="3079019"/>
            <a:ext cx="672319" cy="672319"/>
          </a:xfrm>
          <a:prstGeom prst="rect">
            <a:avLst/>
          </a:prstGeom>
        </p:spPr>
      </p:pic>
      <p:pic>
        <p:nvPicPr>
          <p:cNvPr id="29" name="Graphic 28" descr="Cloud with solid fill">
            <a:extLst>
              <a:ext uri="{FF2B5EF4-FFF2-40B4-BE49-F238E27FC236}">
                <a16:creationId xmlns:a16="http://schemas.microsoft.com/office/drawing/2014/main" id="{516B79C1-F09E-F9E0-628E-5FD9F7FB51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32168" y="5025896"/>
            <a:ext cx="672319" cy="672319"/>
          </a:xfrm>
          <a:prstGeom prst="rect">
            <a:avLst/>
          </a:prstGeom>
        </p:spPr>
      </p:pic>
      <p:pic>
        <p:nvPicPr>
          <p:cNvPr id="31" name="Graphic 30" descr="Power Plant with solid fill">
            <a:extLst>
              <a:ext uri="{FF2B5EF4-FFF2-40B4-BE49-F238E27FC236}">
                <a16:creationId xmlns:a16="http://schemas.microsoft.com/office/drawing/2014/main" id="{4C645A20-1731-AD6A-4B0A-1BEC865DD60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7512" y="1743739"/>
            <a:ext cx="545935" cy="655427"/>
          </a:xfrm>
          <a:prstGeom prst="rect">
            <a:avLst/>
          </a:prstGeom>
        </p:spPr>
      </p:pic>
      <p:pic>
        <p:nvPicPr>
          <p:cNvPr id="32" name="Graphic 31" descr="Power Plant with solid fill">
            <a:extLst>
              <a:ext uri="{FF2B5EF4-FFF2-40B4-BE49-F238E27FC236}">
                <a16:creationId xmlns:a16="http://schemas.microsoft.com/office/drawing/2014/main" id="{0460DF0D-86E1-FC22-786E-258C608014A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65608" y="4659514"/>
            <a:ext cx="582337" cy="582337"/>
          </a:xfrm>
          <a:prstGeom prst="rect">
            <a:avLst/>
          </a:prstGeom>
        </p:spPr>
      </p:pic>
      <p:pic>
        <p:nvPicPr>
          <p:cNvPr id="36" name="Graphic 35" descr="Circles with arrows outline">
            <a:extLst>
              <a:ext uri="{FF2B5EF4-FFF2-40B4-BE49-F238E27FC236}">
                <a16:creationId xmlns:a16="http://schemas.microsoft.com/office/drawing/2014/main" id="{5DAAB958-D795-2B51-E005-D1C65DC9966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216642" y="1659976"/>
            <a:ext cx="914400" cy="914400"/>
          </a:xfrm>
          <a:prstGeom prst="rect">
            <a:avLst/>
          </a:prstGeom>
        </p:spPr>
      </p:pic>
      <p:pic>
        <p:nvPicPr>
          <p:cNvPr id="37" name="Graphic 36" descr="Circles with arrows outline">
            <a:extLst>
              <a:ext uri="{FF2B5EF4-FFF2-40B4-BE49-F238E27FC236}">
                <a16:creationId xmlns:a16="http://schemas.microsoft.com/office/drawing/2014/main" id="{17F51E28-9F8F-1A63-558C-AA9983DD92A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315740" y="405571"/>
            <a:ext cx="595424" cy="59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07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35960-83FC-525A-D867-42D2B8523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764"/>
            <a:ext cx="10515600" cy="773689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¿How a neutrino is “seen” in a detector?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D8445-AEA2-3A11-3FC2-419C2463A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1E89-22F5-4653-AE63-024E3E611A96}" type="datetime1">
              <a:rPr lang="es-CO" smtClean="0"/>
              <a:t>17/07/2025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06055-082A-CC0B-E68C-0CF6DF7AD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David Vanegas Forero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D9074-2A32-FA4D-7499-00923770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D266-E281-4534-A919-A24FC95A45D5}" type="slidenum">
              <a:rPr lang="es-CO" smtClean="0"/>
              <a:t>9</a:t>
            </a:fld>
            <a:endParaRPr lang="es-CO"/>
          </a:p>
        </p:txBody>
      </p:sp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A05AB1D-54D9-691C-C5A4-FE2D40B24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2" y="990795"/>
            <a:ext cx="3837202" cy="2945052"/>
          </a:xfrm>
          <a:prstGeom prst="rect">
            <a:avLst/>
          </a:prstGeom>
        </p:spPr>
      </p:pic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FE6D1E8-692E-21CC-A27E-4625EE92E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2" y="3935847"/>
            <a:ext cx="3837202" cy="2945052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8468B0C1-87BB-EE7A-9478-9E1A1A5ED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782" y="3935847"/>
            <a:ext cx="4924836" cy="2945052"/>
          </a:xfrm>
          <a:prstGeom prst="rect">
            <a:avLst/>
          </a:prstGeom>
        </p:spPr>
      </p:pic>
      <p:pic>
        <p:nvPicPr>
          <p:cNvPr id="12" name="Picture 1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53510AC-3B6B-240C-9668-47C0FD57C8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782" y="921349"/>
            <a:ext cx="4924836" cy="296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8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bbf933d-857a-4427-b12f-7b31d1f40c1a}" enabled="0" method="" siteId="{2bbf933d-857a-4427-b12f-7b31d1f40c1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13494</TotalTime>
  <Words>2740</Words>
  <Application>Microsoft Office PowerPoint</Application>
  <PresentationFormat>Widescreen</PresentationFormat>
  <Paragraphs>509</Paragraphs>
  <Slides>49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Aharoni</vt:lpstr>
      <vt:lpstr>Arial</vt:lpstr>
      <vt:lpstr>Calibri</vt:lpstr>
      <vt:lpstr>Calibri Light</vt:lpstr>
      <vt:lpstr>Cambria Math</vt:lpstr>
      <vt:lpstr>Courier New</vt:lpstr>
      <vt:lpstr>Roboto</vt:lpstr>
      <vt:lpstr>Office Theme</vt:lpstr>
      <vt:lpstr>Office Theme</vt:lpstr>
      <vt:lpstr>Office Theme</vt:lpstr>
      <vt:lpstr>Office Theme</vt:lpstr>
      <vt:lpstr>Neutrino Physics Overview</vt:lpstr>
      <vt:lpstr>Table of contents</vt:lpstr>
      <vt:lpstr>¿What do we know about the neutrino?</vt:lpstr>
      <vt:lpstr>What neutrinos are good for?</vt:lpstr>
      <vt:lpstr>PowerPoint Presentation</vt:lpstr>
      <vt:lpstr>Neutrino Sources    Oscillation Energy Window :  ~1 MeV -- ~100 GeVs </vt:lpstr>
      <vt:lpstr>Neutrino Interactions  </vt:lpstr>
      <vt:lpstr>PowerPoint Presentation</vt:lpstr>
      <vt:lpstr>¿How a neutrino is “seen” in a detector?</vt:lpstr>
      <vt:lpstr>Neutrino oscillation experiment, the concept</vt:lpstr>
      <vt:lpstr> Neutrino oscillations ‘in a Nutshell’</vt:lpstr>
      <vt:lpstr>Neutrino Osc. Experiments (by their source) </vt:lpstr>
      <vt:lpstr>The problem of the Neutrino Mass</vt:lpstr>
      <vt:lpstr>Three-active neutrino paradigm                      ├ |ν_α ⟩=∑_(k=1)^3▒U_αk^∗ |├ ν_k ⟩</vt:lpstr>
      <vt:lpstr>Absolute Neutrino Mass Limits</vt:lpstr>
      <vt:lpstr>P. Neutrino Nature (related to neutrino mass) The search for 0νββ</vt:lpstr>
      <vt:lpstr>BACK TO NEUTRINO OSCILLATIONS</vt:lpstr>
      <vt:lpstr>Neutrino Osc. Experiments (by their source) </vt:lpstr>
      <vt:lpstr>Neutrino Oscillation Channels</vt:lpstr>
      <vt:lpstr>Global-fit results, Δχ^2-profiles https://globalfit.astroparticles.es/</vt:lpstr>
      <vt:lpstr>Global-fit results, lepton mixing</vt:lpstr>
      <vt:lpstr>Lepton mixing pattern</vt:lpstr>
      <vt:lpstr>Where we stand so far</vt:lpstr>
      <vt:lpstr>MAIN Near Future Neutrino Oscillation Experiments</vt:lpstr>
      <vt:lpstr>PowerPoint Presentation</vt:lpstr>
      <vt:lpstr>Some REMARKS</vt:lpstr>
      <vt:lpstr>BSM scenarios Impacting neutrino flavor</vt:lpstr>
      <vt:lpstr>Published Papers by Experimental Collaborations (LBL, Reactor) on BSM physics searches 2008-2024</vt:lpstr>
      <vt:lpstr> New Experiments and “Some” Old Questions</vt:lpstr>
      <vt:lpstr>Some BSM Searches</vt:lpstr>
      <vt:lpstr>Three and only three active neutrinos: 2.984±0.008</vt:lpstr>
      <vt:lpstr>What if additional neutrinos are heavy?</vt:lpstr>
      <vt:lpstr>Active-Heavy mixing constraints (future)</vt:lpstr>
      <vt:lpstr>Active-Heavy mixing constraints (future)</vt:lpstr>
      <vt:lpstr>Any Other avenue, besides oscillations or active-Sterile mixing?</vt:lpstr>
      <vt:lpstr>PowerPoint Presentation</vt:lpstr>
      <vt:lpstr>PowerPoint Presentation</vt:lpstr>
      <vt:lpstr>Conclusions &amp; Final remarks</vt:lpstr>
      <vt:lpstr>PowerPoint Presentation</vt:lpstr>
      <vt:lpstr>BACK UP</vt:lpstr>
      <vt:lpstr>Comparing Global-fit results: BFPs and 3σ ranges</vt:lpstr>
      <vt:lpstr>Comparing Global-fit results: BFPs and 3σ ranges</vt:lpstr>
      <vt:lpstr>PowerPoint Presentation</vt:lpstr>
      <vt:lpstr>PowerPoint Presentation</vt:lpstr>
      <vt:lpstr>PowerPoint Presentation</vt:lpstr>
      <vt:lpstr>LED Model signatures/consequences</vt:lpstr>
      <vt:lpstr>PowerPoint Presentation</vt:lpstr>
      <vt:lpstr>PowerPoint Presentation</vt:lpstr>
      <vt:lpstr>Sensitivity to LED, disappearance osc. ch.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Semillero de investigación</dc:title>
  <dc:creator>David Vanegas Forero</dc:creator>
  <cp:lastModifiedBy>David Vanegas Forero</cp:lastModifiedBy>
  <cp:revision>1039</cp:revision>
  <dcterms:created xsi:type="dcterms:W3CDTF">2021-02-18T22:27:35Z</dcterms:created>
  <dcterms:modified xsi:type="dcterms:W3CDTF">2025-07-17T11:59:02Z</dcterms:modified>
</cp:coreProperties>
</file>