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321" r:id="rId5"/>
    <p:sldId id="373" r:id="rId6"/>
    <p:sldId id="374" r:id="rId7"/>
    <p:sldId id="344" r:id="rId8"/>
    <p:sldId id="375" r:id="rId9"/>
    <p:sldId id="346" r:id="rId10"/>
    <p:sldId id="345" r:id="rId11"/>
    <p:sldId id="347" r:id="rId12"/>
    <p:sldId id="366" r:id="rId13"/>
    <p:sldId id="356" r:id="rId14"/>
    <p:sldId id="376" r:id="rId15"/>
    <p:sldId id="359" r:id="rId16"/>
    <p:sldId id="354" r:id="rId17"/>
  </p:sldIdLst>
  <p:sldSz cx="24387175" cy="13716000"/>
  <p:notesSz cx="6858000" cy="9144000"/>
  <p:defaultTextStyle>
    <a:defPPr>
      <a:defRPr lang="en-US"/>
    </a:defPPr>
    <a:lvl1pPr marL="0" algn="l" defTabSz="898799" rtl="0" eaLnBrk="1" latinLnBrk="0" hangingPunct="1">
      <a:defRPr sz="3530" kern="1200">
        <a:solidFill>
          <a:schemeClr val="tx1"/>
        </a:solidFill>
        <a:latin typeface="+mn-lt"/>
        <a:ea typeface="+mn-ea"/>
        <a:cs typeface="+mn-cs"/>
      </a:defRPr>
    </a:lvl1pPr>
    <a:lvl2pPr marL="898799" algn="l" defTabSz="898799" rtl="0" eaLnBrk="1" latinLnBrk="0" hangingPunct="1">
      <a:defRPr sz="3530" kern="1200">
        <a:solidFill>
          <a:schemeClr val="tx1"/>
        </a:solidFill>
        <a:latin typeface="+mn-lt"/>
        <a:ea typeface="+mn-ea"/>
        <a:cs typeface="+mn-cs"/>
      </a:defRPr>
    </a:lvl2pPr>
    <a:lvl3pPr marL="1797601" algn="l" defTabSz="898799" rtl="0" eaLnBrk="1" latinLnBrk="0" hangingPunct="1">
      <a:defRPr sz="3530" kern="1200">
        <a:solidFill>
          <a:schemeClr val="tx1"/>
        </a:solidFill>
        <a:latin typeface="+mn-lt"/>
        <a:ea typeface="+mn-ea"/>
        <a:cs typeface="+mn-cs"/>
      </a:defRPr>
    </a:lvl3pPr>
    <a:lvl4pPr marL="2696401" algn="l" defTabSz="898799" rtl="0" eaLnBrk="1" latinLnBrk="0" hangingPunct="1">
      <a:defRPr sz="3530" kern="1200">
        <a:solidFill>
          <a:schemeClr val="tx1"/>
        </a:solidFill>
        <a:latin typeface="+mn-lt"/>
        <a:ea typeface="+mn-ea"/>
        <a:cs typeface="+mn-cs"/>
      </a:defRPr>
    </a:lvl4pPr>
    <a:lvl5pPr marL="3595203" algn="l" defTabSz="898799" rtl="0" eaLnBrk="1" latinLnBrk="0" hangingPunct="1">
      <a:defRPr sz="3530" kern="1200">
        <a:solidFill>
          <a:schemeClr val="tx1"/>
        </a:solidFill>
        <a:latin typeface="+mn-lt"/>
        <a:ea typeface="+mn-ea"/>
        <a:cs typeface="+mn-cs"/>
      </a:defRPr>
    </a:lvl5pPr>
    <a:lvl6pPr marL="4494003" algn="l" defTabSz="898799" rtl="0" eaLnBrk="1" latinLnBrk="0" hangingPunct="1">
      <a:defRPr sz="3530" kern="1200">
        <a:solidFill>
          <a:schemeClr val="tx1"/>
        </a:solidFill>
        <a:latin typeface="+mn-lt"/>
        <a:ea typeface="+mn-ea"/>
        <a:cs typeface="+mn-cs"/>
      </a:defRPr>
    </a:lvl6pPr>
    <a:lvl7pPr marL="5392802" algn="l" defTabSz="898799" rtl="0" eaLnBrk="1" latinLnBrk="0" hangingPunct="1">
      <a:defRPr sz="3530" kern="1200">
        <a:solidFill>
          <a:schemeClr val="tx1"/>
        </a:solidFill>
        <a:latin typeface="+mn-lt"/>
        <a:ea typeface="+mn-ea"/>
        <a:cs typeface="+mn-cs"/>
      </a:defRPr>
    </a:lvl7pPr>
    <a:lvl8pPr marL="6291604" algn="l" defTabSz="898799" rtl="0" eaLnBrk="1" latinLnBrk="0" hangingPunct="1">
      <a:defRPr sz="3530" kern="1200">
        <a:solidFill>
          <a:schemeClr val="tx1"/>
        </a:solidFill>
        <a:latin typeface="+mn-lt"/>
        <a:ea typeface="+mn-ea"/>
        <a:cs typeface="+mn-cs"/>
      </a:defRPr>
    </a:lvl8pPr>
    <a:lvl9pPr marL="7190402" algn="l" defTabSz="898799" rtl="0" eaLnBrk="1" latinLnBrk="0" hangingPunct="1">
      <a:defRPr sz="353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06144"/>
    <a:srgbClr val="E3CDB1"/>
    <a:srgbClr val="CCCCCC"/>
    <a:srgbClr val="FFC038"/>
    <a:srgbClr val="105456"/>
    <a:srgbClr val="008FB3"/>
    <a:srgbClr val="7E5475"/>
    <a:srgbClr val="E56A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1" autoAdjust="0"/>
    <p:restoredTop sz="86395" autoAdjust="0"/>
  </p:normalViewPr>
  <p:slideViewPr>
    <p:cSldViewPr snapToGrid="0" snapToObjects="1">
      <p:cViewPr varScale="1">
        <p:scale>
          <a:sx n="48" d="100"/>
          <a:sy n="48" d="100"/>
        </p:scale>
        <p:origin x="138" y="60"/>
      </p:cViewPr>
      <p:guideLst>
        <p:guide orient="horz" pos="4320"/>
        <p:guide pos="7681"/>
      </p:guideLst>
    </p:cSldViewPr>
  </p:slideViewPr>
  <p:outlineViewPr>
    <p:cViewPr>
      <p:scale>
        <a:sx n="33" d="100"/>
        <a:sy n="33" d="100"/>
      </p:scale>
      <p:origin x="0" y="-6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napToGrid="0" snapToObjects="1">
      <p:cViewPr varScale="1">
        <p:scale>
          <a:sx n="166" d="100"/>
          <a:sy n="166" d="100"/>
        </p:scale>
        <p:origin x="1528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E51A5-B478-1E40-8CBB-0DAA8831E99D}" type="datetimeFigureOut">
              <a:rPr lang="en-US" smtClean="0"/>
              <a:t>11/15/2025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AD578-DED7-9640-8F31-2B6A02B2A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78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D587F-861E-6740-9643-E3DDAE89B8D6}" type="datetimeFigureOut">
              <a:rPr lang="en-US" smtClean="0"/>
              <a:t>11/15/2025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32F50-0B60-B34B-8422-4E195A5AE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43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13733" rtl="0" eaLnBrk="1" latinLnBrk="0" hangingPunct="1">
      <a:defRPr sz="2118" kern="1200">
        <a:solidFill>
          <a:schemeClr val="tx1"/>
        </a:solidFill>
        <a:latin typeface="+mn-lt"/>
        <a:ea typeface="+mn-ea"/>
        <a:cs typeface="+mn-cs"/>
      </a:defRPr>
    </a:lvl1pPr>
    <a:lvl2pPr marL="806867" algn="l" defTabSz="1613733" rtl="0" eaLnBrk="1" latinLnBrk="0" hangingPunct="1">
      <a:defRPr sz="2118" kern="1200">
        <a:solidFill>
          <a:schemeClr val="tx1"/>
        </a:solidFill>
        <a:latin typeface="+mn-lt"/>
        <a:ea typeface="+mn-ea"/>
        <a:cs typeface="+mn-cs"/>
      </a:defRPr>
    </a:lvl2pPr>
    <a:lvl3pPr marL="1613733" algn="l" defTabSz="1613733" rtl="0" eaLnBrk="1" latinLnBrk="0" hangingPunct="1">
      <a:defRPr sz="2118" kern="1200">
        <a:solidFill>
          <a:schemeClr val="tx1"/>
        </a:solidFill>
        <a:latin typeface="+mn-lt"/>
        <a:ea typeface="+mn-ea"/>
        <a:cs typeface="+mn-cs"/>
      </a:defRPr>
    </a:lvl3pPr>
    <a:lvl4pPr marL="2420600" algn="l" defTabSz="1613733" rtl="0" eaLnBrk="1" latinLnBrk="0" hangingPunct="1">
      <a:defRPr sz="2118" kern="1200">
        <a:solidFill>
          <a:schemeClr val="tx1"/>
        </a:solidFill>
        <a:latin typeface="+mn-lt"/>
        <a:ea typeface="+mn-ea"/>
        <a:cs typeface="+mn-cs"/>
      </a:defRPr>
    </a:lvl4pPr>
    <a:lvl5pPr marL="3227466" algn="l" defTabSz="1613733" rtl="0" eaLnBrk="1" latinLnBrk="0" hangingPunct="1">
      <a:defRPr sz="2118" kern="1200">
        <a:solidFill>
          <a:schemeClr val="tx1"/>
        </a:solidFill>
        <a:latin typeface="+mn-lt"/>
        <a:ea typeface="+mn-ea"/>
        <a:cs typeface="+mn-cs"/>
      </a:defRPr>
    </a:lvl5pPr>
    <a:lvl6pPr marL="4034333" algn="l" defTabSz="1613733" rtl="0" eaLnBrk="1" latinLnBrk="0" hangingPunct="1">
      <a:defRPr sz="2118" kern="1200">
        <a:solidFill>
          <a:schemeClr val="tx1"/>
        </a:solidFill>
        <a:latin typeface="+mn-lt"/>
        <a:ea typeface="+mn-ea"/>
        <a:cs typeface="+mn-cs"/>
      </a:defRPr>
    </a:lvl6pPr>
    <a:lvl7pPr marL="4841199" algn="l" defTabSz="1613733" rtl="0" eaLnBrk="1" latinLnBrk="0" hangingPunct="1">
      <a:defRPr sz="2118" kern="1200">
        <a:solidFill>
          <a:schemeClr val="tx1"/>
        </a:solidFill>
        <a:latin typeface="+mn-lt"/>
        <a:ea typeface="+mn-ea"/>
        <a:cs typeface="+mn-cs"/>
      </a:defRPr>
    </a:lvl7pPr>
    <a:lvl8pPr marL="5648066" algn="l" defTabSz="1613733" rtl="0" eaLnBrk="1" latinLnBrk="0" hangingPunct="1">
      <a:defRPr sz="2118" kern="1200">
        <a:solidFill>
          <a:schemeClr val="tx1"/>
        </a:solidFill>
        <a:latin typeface="+mn-lt"/>
        <a:ea typeface="+mn-ea"/>
        <a:cs typeface="+mn-cs"/>
      </a:defRPr>
    </a:lvl8pPr>
    <a:lvl9pPr marL="6454932" algn="l" defTabSz="1613733" rtl="0" eaLnBrk="1" latinLnBrk="0" hangingPunct="1">
      <a:defRPr sz="211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032F50-0B60-B34B-8422-4E195A5AE2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5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8A3838-0F8B-7C4C-4C7A-BFBF1B9471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5490B6-2B2C-71B7-1EFE-4E46E633C2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C84353-6188-4A65-B556-B15F7BC5D3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575497-47FC-57AA-A5C2-C7065690BC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032F50-0B60-B34B-8422-4E195A5AE2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71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53756-58F8-061B-F37D-95A916AA7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E6F534-8057-F671-B7CA-3A0D7F152A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4E6E2A-F533-2E30-7636-8D4207EC9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6FE8C6-6896-9642-9B2D-8432133A50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032F50-0B60-B34B-8422-4E195A5AE2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63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032F50-0B60-B34B-8422-4E195A5AE2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30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ACE48-6AC4-6FCA-23E2-F50FB711C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63E4AB-0F2A-543B-2430-C5C14EE66D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EFD050-8530-5179-0905-FED9120751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4AAC7-E1FD-483A-C765-6C81372C20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032F50-0B60-B34B-8422-4E195A5AE2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1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-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BB2362A8-B35C-6344-168F-975FC4D60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383"/>
          <a:stretch/>
        </p:blipFill>
        <p:spPr>
          <a:xfrm>
            <a:off x="0" y="0"/>
            <a:ext cx="1916219" cy="85471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A12CD24-74CA-0905-D07A-23DF9DF44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542867"/>
            <a:ext cx="1916247" cy="517313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1B3B6BF-2B16-86A0-06F6-306E154F94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916247" y="0"/>
            <a:ext cx="350193" cy="137159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 descr="An aerial shot of Colorado State University campus">
            <a:extLst>
              <a:ext uri="{FF2B5EF4-FFF2-40B4-BE49-F238E27FC236}">
                <a16:creationId xmlns:a16="http://schemas.microsoft.com/office/drawing/2014/main" id="{D30282C0-5A37-362D-B1DC-BFE43AC19E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66439" y="-1"/>
            <a:ext cx="20578871" cy="13736203"/>
          </a:xfrm>
          <a:prstGeom prst="rect">
            <a:avLst/>
          </a:prstGeom>
        </p:spPr>
      </p:pic>
      <p:pic>
        <p:nvPicPr>
          <p:cNvPr id="39" name="Picture 38" descr="Colorado State University logo">
            <a:extLst>
              <a:ext uri="{FF2B5EF4-FFF2-40B4-BE49-F238E27FC236}">
                <a16:creationId xmlns:a16="http://schemas.microsoft.com/office/drawing/2014/main" id="{05598EE9-D485-D86F-A9DF-63BBA2F49AA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42680" y="695055"/>
            <a:ext cx="5296465" cy="346558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0EED9DF-CA52-CD7D-5F2A-469D8A2F8F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95338" y="3524880"/>
            <a:ext cx="11950262" cy="5078313"/>
          </a:xfrm>
        </p:spPr>
        <p:txBody>
          <a:bodyPr/>
          <a:lstStyle>
            <a:lvl1pPr>
              <a:defRPr sz="10600"/>
            </a:lvl1pPr>
          </a:lstStyle>
          <a:p>
            <a:r>
              <a:rPr lang="en-US" dirty="0"/>
              <a:t>Three-line</a:t>
            </a:r>
            <a:br>
              <a:rPr lang="en-US" dirty="0"/>
            </a:br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cxnSp>
        <p:nvCxnSpPr>
          <p:cNvPr id="3" name="Straight Connecto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995338" y="9039224"/>
            <a:ext cx="1608206" cy="0"/>
          </a:xfrm>
          <a:prstGeom prst="line">
            <a:avLst/>
          </a:prstGeom>
          <a:ln w="2857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9995339" y="9475255"/>
            <a:ext cx="11950262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name, or date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E58544-6EFC-4319-575F-41CF678651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22845326" y="0"/>
            <a:ext cx="350193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51DD589-66DA-2560-7B34-287747EB12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3195530" y="1"/>
            <a:ext cx="1191645" cy="3962400"/>
            <a:chOff x="23195532" y="179377"/>
            <a:chExt cx="1191645" cy="395295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26362F0-052A-E80B-360A-0F46D76C684C}"/>
                </a:ext>
              </a:extLst>
            </p:cNvPr>
            <p:cNvSpPr/>
            <p:nvPr userDrawn="1"/>
          </p:nvSpPr>
          <p:spPr>
            <a:xfrm>
              <a:off x="23195532" y="179377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0BF2DAB-1C7F-87EA-DF8A-701A4C25A3EB}"/>
                </a:ext>
              </a:extLst>
            </p:cNvPr>
            <p:cNvSpPr/>
            <p:nvPr userDrawn="1"/>
          </p:nvSpPr>
          <p:spPr>
            <a:xfrm>
              <a:off x="23195534" y="743665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F244137-7879-AF2B-2E0D-AAEA8C7DDE72}"/>
                </a:ext>
              </a:extLst>
            </p:cNvPr>
            <p:cNvSpPr/>
            <p:nvPr userDrawn="1"/>
          </p:nvSpPr>
          <p:spPr>
            <a:xfrm>
              <a:off x="23195533" y="1307953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477791B-4C41-7E9E-6085-EFCADA0331E2}"/>
                </a:ext>
              </a:extLst>
            </p:cNvPr>
            <p:cNvSpPr/>
            <p:nvPr userDrawn="1"/>
          </p:nvSpPr>
          <p:spPr>
            <a:xfrm>
              <a:off x="23195532" y="1872241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C980BD-F417-0023-DD45-CB642CEB103B}"/>
                </a:ext>
              </a:extLst>
            </p:cNvPr>
            <p:cNvSpPr/>
            <p:nvPr userDrawn="1"/>
          </p:nvSpPr>
          <p:spPr>
            <a:xfrm>
              <a:off x="23195532" y="2436529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75C76B-5CBC-4C1C-E590-DACB014C0D3B}"/>
                </a:ext>
              </a:extLst>
            </p:cNvPr>
            <p:cNvSpPr/>
            <p:nvPr userDrawn="1"/>
          </p:nvSpPr>
          <p:spPr>
            <a:xfrm>
              <a:off x="23195532" y="3000817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3D121C1-3A58-31AE-ADD8-DD8863B68FE4}"/>
                </a:ext>
              </a:extLst>
            </p:cNvPr>
            <p:cNvSpPr/>
            <p:nvPr userDrawn="1"/>
          </p:nvSpPr>
          <p:spPr>
            <a:xfrm>
              <a:off x="23195532" y="3565107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2C9B660E-DADE-3297-F523-480C57567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" r="39071"/>
          <a:stretch/>
        </p:blipFill>
        <p:spPr>
          <a:xfrm>
            <a:off x="23195519" y="3962400"/>
            <a:ext cx="1191643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30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Green-Pho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D0A87B4F-7A57-E116-2C45-32B14FC88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8"/>
            <a:ext cx="7384308" cy="1066798"/>
            <a:chOff x="0" y="568749"/>
            <a:chExt cx="7384308" cy="1191643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D57C644-FEBF-9113-5927-9768D8D0FA88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07479E8-DC92-2C2F-2918-38A097E19379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05C1430-9968-6D88-677F-2485BB14AA2D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16FD7B1-416E-CA00-31A7-5492FEF65339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7F717F7-BA67-3DBB-2C1E-93DE9423B187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C25C91A-E7D6-143F-8CBA-49C86F081711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8BDCF05-9FAA-BE45-A86B-D65536E2DC65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D27DD14-79B6-BFA6-0DE1-4745077AD6EB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1E6A46-72DD-4620-11AD-B24A46E2CD4F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24740B9-0AFE-2A72-BAB4-CD9179B4E7B8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3ADCE63-3A13-C0C7-34A8-AF40FE52F293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3163F3F-7C4F-CC6B-99BC-F04D03D6ECD0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6F35307-AB69-FFBC-107C-F809DFE913FA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7" name="Picture 66">
            <a:extLst>
              <a:ext uri="{FF2B5EF4-FFF2-40B4-BE49-F238E27FC236}">
                <a16:creationId xmlns:a16="http://schemas.microsoft.com/office/drawing/2014/main" id="{92802A39-2259-D3B0-4A1A-54A6CD7C5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7384309" y="0"/>
            <a:ext cx="17002867" cy="1064129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150F919F-2672-E7CF-2330-1BB4B37DD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332" y="1066799"/>
            <a:ext cx="567222" cy="1022408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433AA952-0C7C-D384-ECA1-9F6FD4F558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03404" y="3984445"/>
            <a:ext cx="12781375" cy="3139321"/>
          </a:xfrm>
          <a:prstGeom prst="rect">
            <a:avLst/>
          </a:prstGeom>
        </p:spPr>
        <p:txBody>
          <a:bodyPr vert="horz" wrap="square" lIns="91440" tIns="91440" rIns="91440" bIns="91440" rtlCol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Section headline</a:t>
            </a:r>
          </a:p>
        </p:txBody>
      </p:sp>
      <p:sp>
        <p:nvSpPr>
          <p:cNvPr id="5" name="Text Placeholder 24">
            <a:extLst>
              <a:ext uri="{FF2B5EF4-FFF2-40B4-BE49-F238E27FC236}">
                <a16:creationId xmlns:a16="http://schemas.microsoft.com/office/drawing/2014/main" id="{60B6D903-D6D9-E95F-7AEF-BBE59B0BFF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03404" y="7615747"/>
            <a:ext cx="12781375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Section </a:t>
            </a:r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6D72AE4-7D75-438A-159A-A31D41A684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266726" y="1065027"/>
            <a:ext cx="616688" cy="1022363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F03F0980-7265-5C47-BE68-98BD261ED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79"/>
          <a:stretch/>
        </p:blipFill>
        <p:spPr>
          <a:xfrm>
            <a:off x="18883423" y="1065902"/>
            <a:ext cx="5503752" cy="10224080"/>
          </a:xfrm>
          <a:prstGeom prst="rect">
            <a:avLst/>
          </a:prstGeom>
        </p:spPr>
      </p:pic>
      <p:pic>
        <p:nvPicPr>
          <p:cNvPr id="2" name="Picture 1" descr="Colorado State University symbol">
            <a:extLst>
              <a:ext uri="{FF2B5EF4-FFF2-40B4-BE49-F238E27FC236}">
                <a16:creationId xmlns:a16="http://schemas.microsoft.com/office/drawing/2014/main" id="{5B9E5C18-1C92-7803-DDA7-77DDBC2095B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5518" y="4680740"/>
            <a:ext cx="3077304" cy="3077304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674329DB-9EDD-8725-56C0-72C3266940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" y="11279231"/>
            <a:ext cx="11866555" cy="2436768"/>
          </a:xfrm>
          <a:prstGeom prst="rect">
            <a:avLst/>
          </a:prstGeom>
        </p:spPr>
      </p:pic>
      <p:pic>
        <p:nvPicPr>
          <p:cNvPr id="75" name="Picture 74" descr="A landscape with trees and mountains in the background&#10;&#10;Description automatically generated">
            <a:extLst>
              <a:ext uri="{FF2B5EF4-FFF2-40B4-BE49-F238E27FC236}">
                <a16:creationId xmlns:a16="http://schemas.microsoft.com/office/drawing/2014/main" id="{30E7D063-4617-D2BD-9DE7-7C737655E0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-1" b="156"/>
          <a:stretch/>
        </p:blipFill>
        <p:spPr>
          <a:xfrm>
            <a:off x="11866554" y="11279231"/>
            <a:ext cx="12520621" cy="2436768"/>
          </a:xfrm>
          <a:prstGeom prst="rect">
            <a:avLst/>
          </a:prstGeom>
        </p:spPr>
      </p:pic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8FFE2DF-4195-F5AF-C13C-36CE7BF15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7140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84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84C5DCFD-8E50-0E34-6511-17C6AF3AF6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8"/>
            <a:ext cx="7384308" cy="1066798"/>
            <a:chOff x="0" y="568749"/>
            <a:chExt cx="7384308" cy="1191643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C93CB56-B18F-AC2B-07FA-E327477319F1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7EA4EAD-14FD-0B28-80CE-E58319CD5295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5D85398-5510-C23C-4599-548EAB3C0372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A023E23-4CF0-2687-7015-75045B5BC79E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ACFA773-B3D3-CA22-E73B-2E187CE9110A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6563EC6-526A-898E-1767-530D884EAC64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C1FAB3A-AEC6-1661-22DC-1A08925AC506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DCA74DA-15F1-3C92-AC34-90D525C3E823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6D78D92-995C-D6A8-FF27-DF556469F0B9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ED26EE1-6D1D-C765-2643-A5B8D2CF1065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56B6B76-27D4-A7B5-C6F2-231D80228249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13B34D3-83D6-C0FE-B940-F2777F520BE3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9A497C-BE2A-8D40-9B83-F6EB98B5FDF9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A1A19627-FAD9-25D7-76F5-FEC1CE8C3F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7384309" y="0"/>
            <a:ext cx="17002867" cy="1064129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B4C97F1-160B-3523-A33A-03C80EC7CB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332" y="1066799"/>
            <a:ext cx="567222" cy="1022408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AA77D9F0-19AB-8C54-BB91-2A8C7E397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03404" y="3986954"/>
            <a:ext cx="12781375" cy="3139321"/>
          </a:xfrm>
          <a:prstGeom prst="rect">
            <a:avLst/>
          </a:prstGeom>
        </p:spPr>
        <p:txBody>
          <a:bodyPr vert="horz" wrap="square" lIns="91440" tIns="91440" rIns="91440" bIns="91440" rtlCol="0" anchor="b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Section Headline</a:t>
            </a:r>
          </a:p>
        </p:txBody>
      </p:sp>
      <p:sp>
        <p:nvSpPr>
          <p:cNvPr id="5" name="Text Placeholder 24">
            <a:extLst>
              <a:ext uri="{FF2B5EF4-FFF2-40B4-BE49-F238E27FC236}">
                <a16:creationId xmlns:a16="http://schemas.microsoft.com/office/drawing/2014/main" id="{1EE2248E-7F37-648B-CC77-345582D199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03404" y="7618256"/>
            <a:ext cx="12781375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Section </a:t>
            </a:r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B0AE0-E249-ED95-8E45-9A6ECFA10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266726" y="1065027"/>
            <a:ext cx="616688" cy="1022363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353248-0DFE-5786-3EB4-38ECB7019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79"/>
          <a:stretch/>
        </p:blipFill>
        <p:spPr>
          <a:xfrm>
            <a:off x="18883423" y="1065902"/>
            <a:ext cx="5503752" cy="10224080"/>
          </a:xfrm>
          <a:prstGeom prst="rect">
            <a:avLst/>
          </a:prstGeom>
        </p:spPr>
      </p:pic>
      <p:pic>
        <p:nvPicPr>
          <p:cNvPr id="2" name="Picture 1" descr="Colorado State University symbol">
            <a:extLst>
              <a:ext uri="{FF2B5EF4-FFF2-40B4-BE49-F238E27FC236}">
                <a16:creationId xmlns:a16="http://schemas.microsoft.com/office/drawing/2014/main" id="{43ECF808-D3BE-4641-8561-5991299CBEF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5518" y="4680740"/>
            <a:ext cx="3077304" cy="307730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491971E-EC47-BAB2-F1BB-CF91536EC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" y="11279232"/>
            <a:ext cx="11866555" cy="2436768"/>
          </a:xfrm>
          <a:prstGeom prst="rect">
            <a:avLst/>
          </a:prstGeom>
        </p:spPr>
      </p:pic>
      <p:sp>
        <p:nvSpPr>
          <p:cNvPr id="52" name="Picture Placeholder 9">
            <a:extLst>
              <a:ext uri="{FF2B5EF4-FFF2-40B4-BE49-F238E27FC236}">
                <a16:creationId xmlns:a16="http://schemas.microsoft.com/office/drawing/2014/main" id="{BFE76D5A-50D9-62AB-C9BD-7DCEA851529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866554" y="11279232"/>
            <a:ext cx="12486238" cy="243676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CD1A3F4-56E6-44A2-F6BA-77EC11C852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7140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15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4CA485E-0E8B-9F15-5F04-03D336D7F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4048"/>
          <a:stretch/>
        </p:blipFill>
        <p:spPr>
          <a:xfrm>
            <a:off x="1587" y="0"/>
            <a:ext cx="3889929" cy="1371689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AED3097-84AA-5862-F8D0-BC7207A1C5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49950" y="0"/>
            <a:ext cx="467841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olorado State University symbol">
            <a:extLst>
              <a:ext uri="{FF2B5EF4-FFF2-40B4-BE49-F238E27FC236}">
                <a16:creationId xmlns:a16="http://schemas.microsoft.com/office/drawing/2014/main" id="{F146F9C0-7E8C-BFF4-F322-1B9DE073D6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856" y="11592396"/>
            <a:ext cx="1446028" cy="14460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A24BEA-BB70-0A76-015A-8BFD7EB868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952" b="89458"/>
          <a:stretch/>
        </p:blipFill>
        <p:spPr>
          <a:xfrm>
            <a:off x="3891515" y="1"/>
            <a:ext cx="20495659" cy="144602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38E4A518-5FA6-422E-78D3-21ABCD78F9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6340" y="2077755"/>
            <a:ext cx="17921045" cy="1651093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BEA90C6-8F52-877D-2151-41D9FA2F2EC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96339" y="4010336"/>
            <a:ext cx="17921045" cy="33229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2F596587-5715-BFF7-0FFD-2D41193E6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17384" y="13065819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00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Ba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3307C8-7062-4247-432A-F4259380A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7" y="0"/>
            <a:ext cx="24385588" cy="13716893"/>
          </a:xfrm>
          <a:prstGeom prst="rect">
            <a:avLst/>
          </a:prstGeom>
        </p:spPr>
      </p:pic>
      <p:pic>
        <p:nvPicPr>
          <p:cNvPr id="8" name="Picture 7" descr="Colorado State University symbol">
            <a:extLst>
              <a:ext uri="{FF2B5EF4-FFF2-40B4-BE49-F238E27FC236}">
                <a16:creationId xmlns:a16="http://schemas.microsoft.com/office/drawing/2014/main" id="{D12D5377-6199-8F49-2CFD-D9431C0036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8468" y="1348236"/>
            <a:ext cx="1446028" cy="144602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395FAC7-B012-3C90-E0FE-8D2DFAB157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19470" y="3409600"/>
            <a:ext cx="21876635" cy="1651093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42DC5F9-E376-15D2-E4CF-2350E427D73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619469" y="5342182"/>
            <a:ext cx="21876635" cy="33229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8397D50F-C7A3-D938-FD4B-49B55C3681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0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8CB91771-9A35-C216-664E-38CB67BC30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7" y="0"/>
            <a:ext cx="24385588" cy="13716893"/>
          </a:xfrm>
          <a:prstGeom prst="rect">
            <a:avLst/>
          </a:prstGeom>
        </p:spPr>
      </p:pic>
      <p:sp>
        <p:nvSpPr>
          <p:cNvPr id="2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333653" y="5501526"/>
            <a:ext cx="7129454" cy="2318844"/>
          </a:xfrm>
          <a:prstGeom prst="rect">
            <a:avLst/>
          </a:prstGeom>
        </p:spPr>
        <p:txBody>
          <a:bodyPr vert="horz" wrap="square" lIns="101858" tIns="50929" rIns="101858" bIns="50929" rtlCol="0" anchor="t" anchorCtr="0">
            <a:spAutoFit/>
          </a:bodyPr>
          <a:lstStyle>
            <a:lvl1pPr>
              <a:defRPr sz="7200"/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5333653" y="8214474"/>
            <a:ext cx="7129454" cy="695255"/>
          </a:xfrm>
        </p:spPr>
        <p:txBody>
          <a:bodyPr wrap="square">
            <a:spAutoFit/>
          </a:bodyPr>
          <a:lstStyle>
            <a:lvl1pPr marL="0" indent="0" algn="l">
              <a:lnSpc>
                <a:spcPct val="114000"/>
              </a:lnSpc>
              <a:buNone/>
              <a:defRPr/>
            </a:lvl1pPr>
          </a:lstStyle>
          <a:p>
            <a:pPr lvl="0"/>
            <a:r>
              <a:rPr lang="en-US" dirty="0"/>
              <a:t>Copy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2140721" y="2173027"/>
            <a:ext cx="12112761" cy="971417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to add chart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0A5CD19-1082-1512-97C9-96B79AEE0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2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idebar-Mountain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CC1413D-AA80-5916-E18A-87102AB436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" r="93100"/>
          <a:stretch/>
        </p:blipFill>
        <p:spPr>
          <a:xfrm>
            <a:off x="1587" y="0"/>
            <a:ext cx="1682772" cy="137168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4458B6-0897-B08E-BD63-D027D512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900" t="80305" r="5216"/>
          <a:stretch/>
        </p:blipFill>
        <p:spPr>
          <a:xfrm>
            <a:off x="1684359" y="11015330"/>
            <a:ext cx="21430822" cy="270156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7A9E552-529E-77F4-951A-D05187C6C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698809" y="0"/>
            <a:ext cx="467841" cy="1371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sun shining over a forest&#10;&#10;Description automatically generated">
            <a:extLst>
              <a:ext uri="{FF2B5EF4-FFF2-40B4-BE49-F238E27FC236}">
                <a16:creationId xmlns:a16="http://schemas.microsoft.com/office/drawing/2014/main" id="{14518560-1601-CEE2-6EE7-1F6CB75292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3022"/>
          <a:stretch/>
        </p:blipFill>
        <p:spPr>
          <a:xfrm>
            <a:off x="17182214" y="0"/>
            <a:ext cx="7204961" cy="13716000"/>
          </a:xfrm>
          <a:prstGeom prst="rect">
            <a:avLst/>
          </a:prstGeom>
        </p:spPr>
      </p:pic>
      <p:pic>
        <p:nvPicPr>
          <p:cNvPr id="2" name="Picture 1" descr="Colorado State University symbol">
            <a:extLst>
              <a:ext uri="{FF2B5EF4-FFF2-40B4-BE49-F238E27FC236}">
                <a16:creationId xmlns:a16="http://schemas.microsoft.com/office/drawing/2014/main" id="{BDCB5DD4-D483-68BD-4F84-B2C9099F76C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715" y="11547405"/>
            <a:ext cx="1446028" cy="1446028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85F4885-CC1E-1EF1-E274-97D422B3CB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99573" y="1041989"/>
            <a:ext cx="13515349" cy="3139321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C52649C-B641-EC57-75DF-EF9D3DD7C8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99572" y="4642064"/>
            <a:ext cx="13515349" cy="33229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65B62-AEED-B85E-3FF6-57ED771FE8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06088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3213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idebar-Ov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CC1413D-AA80-5916-E18A-87102AB436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" r="93100"/>
          <a:stretch/>
        </p:blipFill>
        <p:spPr>
          <a:xfrm>
            <a:off x="1587" y="0"/>
            <a:ext cx="1682772" cy="137168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4458B6-0897-B08E-BD63-D027D512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900" t="80305" r="5216"/>
          <a:stretch/>
        </p:blipFill>
        <p:spPr>
          <a:xfrm>
            <a:off x="1684359" y="11015330"/>
            <a:ext cx="21430822" cy="27015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E5EE25A-A459-3620-F240-4DFA54D6D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698809" y="0"/>
            <a:ext cx="467841" cy="1371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row of trees on a road&#10;&#10;Description automatically generated">
            <a:extLst>
              <a:ext uri="{FF2B5EF4-FFF2-40B4-BE49-F238E27FC236}">
                <a16:creationId xmlns:a16="http://schemas.microsoft.com/office/drawing/2014/main" id="{AC942C72-8EC5-C087-939D-9BC6B550B6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834"/>
          <a:stretch/>
        </p:blipFill>
        <p:spPr>
          <a:xfrm>
            <a:off x="17166651" y="1"/>
            <a:ext cx="7218938" cy="13715999"/>
          </a:xfrm>
          <a:prstGeom prst="rect">
            <a:avLst/>
          </a:prstGeom>
        </p:spPr>
      </p:pic>
      <p:pic>
        <p:nvPicPr>
          <p:cNvPr id="8" name="Picture 7" descr="Colorado State University symbol">
            <a:extLst>
              <a:ext uri="{FF2B5EF4-FFF2-40B4-BE49-F238E27FC236}">
                <a16:creationId xmlns:a16="http://schemas.microsoft.com/office/drawing/2014/main" id="{34E038AC-1AE3-ED73-7036-C6CAB00FAF4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715" y="11547405"/>
            <a:ext cx="1446028" cy="1446028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85F4885-CC1E-1EF1-E274-97D422B3CB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99573" y="1041989"/>
            <a:ext cx="13515349" cy="3139321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C52649C-B641-EC57-75DF-EF9D3DD7C8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99572" y="4642064"/>
            <a:ext cx="13515349" cy="33229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42F9FFF-7EB1-A7DB-B013-A716B683F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06088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357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Sideba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C866178-CBCD-77EF-8FAB-1F3C49A754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" r="93100"/>
          <a:stretch/>
        </p:blipFill>
        <p:spPr>
          <a:xfrm>
            <a:off x="1587" y="0"/>
            <a:ext cx="1682772" cy="13716893"/>
          </a:xfrm>
          <a:prstGeom prst="rect">
            <a:avLst/>
          </a:prstGeom>
        </p:spPr>
      </p:pic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B7A48FE2-579B-81DF-FD0F-99223BB771E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182214" y="0"/>
            <a:ext cx="7170578" cy="13716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0CAAFB-2C9A-D0BB-FC1C-BBDD98ACF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900" t="80305" r="31528"/>
          <a:stretch/>
        </p:blipFill>
        <p:spPr>
          <a:xfrm>
            <a:off x="1684359" y="11015330"/>
            <a:ext cx="15014450" cy="27015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282DB31-56E1-FB99-975F-6A13C48A22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698809" y="0"/>
            <a:ext cx="467841" cy="1371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85F4885-CC1E-1EF1-E274-97D422B3CB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99573" y="1041989"/>
            <a:ext cx="13515349" cy="3139321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C52649C-B641-EC57-75DF-EF9D3DD7C8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99572" y="4642064"/>
            <a:ext cx="13515349" cy="33229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222878-7E9A-81E8-7BD4-EA17ADD9C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06088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111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594647" y="5007189"/>
            <a:ext cx="17197884" cy="1651093"/>
          </a:xfrm>
          <a:prstGeom prst="rect">
            <a:avLst/>
          </a:prstGeom>
        </p:spPr>
        <p:txBody>
          <a:bodyPr vert="horz" wrap="square" lIns="91440" tIns="91440" rIns="91440" bIns="91440" rtlCol="0" anchor="ctr" anchorCtr="0">
            <a:sp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22027ED-012B-7407-85EE-A5994FEE1E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2649202"/>
            <a:ext cx="7384308" cy="1066798"/>
            <a:chOff x="0" y="568749"/>
            <a:chExt cx="7384308" cy="119164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6BD615-3100-6B0D-80AF-6148FF436E62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2AB864A-DFC1-8ACE-87E4-E92DA290916C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3CAA52F-343B-3FE3-30E3-295C4517EB1E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EDB2290-3E87-EBEE-B7C5-B036F1C77117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DFFB4E1-F274-B073-8E7E-CB2544A6D761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B2F0147-429D-9A58-82F4-19D9B4664D4E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7891A34-14D2-ADB6-1169-740DA5910940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209C2B3-142D-5E44-1175-183720B6E55A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B945597-6F58-A8E5-A24B-B3C67DA5490A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6207D62-8D62-B822-1E45-17C921014CC7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A9CCBA-B6CB-7D13-11F8-8B53466883D9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D55400-2F92-5A7A-37B5-17CD27C2DC73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FE0A2EF-4B95-657F-0869-CC36FA292DB5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B2A8B82-B1AD-9FF9-67E7-3FDE201E7B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7384309" y="12647754"/>
            <a:ext cx="17002867" cy="1064129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7672AE2E-C5C4-44D6-2A12-46A2082F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rgbClr val="000000"/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404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Color Ba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2440F7-CED7-BA5A-F03A-60FEE65F99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7" y="0"/>
            <a:ext cx="24385588" cy="1371689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29CFA67-6F27-DC17-19C2-9CAB7BCE34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5448" y="1984097"/>
            <a:ext cx="20507810" cy="1651093"/>
          </a:xfrm>
        </p:spPr>
        <p:txBody>
          <a:bodyPr/>
          <a:lstStyle/>
          <a:p>
            <a:r>
              <a:rPr lang="en-US" dirty="0"/>
              <a:t>Headline</a:t>
            </a:r>
          </a:p>
        </p:txBody>
      </p:sp>
      <p:sp>
        <p:nvSpPr>
          <p:cNvPr id="12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2605448" y="4274156"/>
            <a:ext cx="6075728" cy="855427"/>
          </a:xfrm>
        </p:spPr>
        <p:txBody>
          <a:bodyPr wrap="square" numCol="1" anchor="ctr" anchorCtr="0">
            <a:spAutoFit/>
          </a:bodyPr>
          <a:lstStyle>
            <a:lvl1pPr marL="0" indent="0" algn="ctr">
              <a:buNone/>
              <a:defRPr sz="40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</p:txBody>
      </p:sp>
      <p:sp>
        <p:nvSpPr>
          <p:cNvPr id="14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9821489" y="4274156"/>
            <a:ext cx="6075728" cy="855427"/>
          </a:xfrm>
        </p:spPr>
        <p:txBody>
          <a:bodyPr wrap="square" numCol="1" anchor="ctr" anchorCtr="0">
            <a:spAutoFit/>
          </a:bodyPr>
          <a:lstStyle>
            <a:lvl1pPr marL="0" indent="0" algn="ctr">
              <a:buNone/>
              <a:defRPr sz="40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</p:txBody>
      </p:sp>
      <p:sp>
        <p:nvSpPr>
          <p:cNvPr id="15" name="Text Placeholder 24"/>
          <p:cNvSpPr>
            <a:spLocks noGrp="1"/>
          </p:cNvSpPr>
          <p:nvPr>
            <p:ph type="body" sz="quarter" idx="12" hasCustomPrompt="1"/>
          </p:nvPr>
        </p:nvSpPr>
        <p:spPr>
          <a:xfrm>
            <a:off x="17037530" y="4274156"/>
            <a:ext cx="6075728" cy="855427"/>
          </a:xfrm>
        </p:spPr>
        <p:txBody>
          <a:bodyPr wrap="square" numCol="1" anchor="ctr" anchorCtr="0">
            <a:spAutoFit/>
          </a:bodyPr>
          <a:lstStyle>
            <a:lvl1pPr marL="0" indent="0" algn="ctr">
              <a:buNone/>
              <a:defRPr sz="40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8697D4B-8432-9C6E-B48E-E03539E44D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-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6BC10D8E-8D0B-3CB5-550F-C1F0821F1C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383"/>
          <a:stretch/>
        </p:blipFill>
        <p:spPr>
          <a:xfrm>
            <a:off x="0" y="0"/>
            <a:ext cx="1916219" cy="85471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A12CD24-74CA-0905-D07A-23DF9DF44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542867"/>
            <a:ext cx="1916247" cy="517313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1B3B6BF-2B16-86A0-06F6-306E154F94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916247" y="0"/>
            <a:ext cx="350193" cy="137159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5EF944-57F4-E84D-0B8B-F23B69A51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66440" y="0"/>
            <a:ext cx="6648960" cy="1371599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olorado State University logo">
            <a:extLst>
              <a:ext uri="{FF2B5EF4-FFF2-40B4-BE49-F238E27FC236}">
                <a16:creationId xmlns:a16="http://schemas.microsoft.com/office/drawing/2014/main" id="{513D1247-2275-E5FB-89CF-D88723D811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23038" y="5125206"/>
            <a:ext cx="5296465" cy="346558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E7B9D46-0C64-DE90-73CB-FC4C4FD139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95338" y="3524880"/>
            <a:ext cx="11950262" cy="5078313"/>
          </a:xfrm>
        </p:spPr>
        <p:txBody>
          <a:bodyPr/>
          <a:lstStyle>
            <a:lvl1pPr>
              <a:defRPr sz="10600"/>
            </a:lvl1pPr>
          </a:lstStyle>
          <a:p>
            <a:r>
              <a:rPr lang="en-US" dirty="0"/>
              <a:t>Three-line</a:t>
            </a:r>
            <a:br>
              <a:rPr lang="en-US" dirty="0"/>
            </a:br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cxnSp>
        <p:nvCxnSpPr>
          <p:cNvPr id="3" name="Straight Connecto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995338" y="9039224"/>
            <a:ext cx="1608206" cy="0"/>
          </a:xfrm>
          <a:prstGeom prst="line">
            <a:avLst/>
          </a:prstGeom>
          <a:ln w="2857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9995339" y="9475255"/>
            <a:ext cx="11950262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name, or date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E58544-6EFC-4319-575F-41CF678651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22845326" y="0"/>
            <a:ext cx="350193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EB5B052-2CDE-BD23-7A21-71905398B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3195530" y="1"/>
            <a:ext cx="1191645" cy="3962400"/>
            <a:chOff x="23195532" y="179377"/>
            <a:chExt cx="1191645" cy="395295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63211BA-E7D7-3693-93C7-DDA43CEEC055}"/>
                </a:ext>
              </a:extLst>
            </p:cNvPr>
            <p:cNvSpPr/>
            <p:nvPr userDrawn="1"/>
          </p:nvSpPr>
          <p:spPr>
            <a:xfrm>
              <a:off x="23195532" y="179377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32A6159-BAF5-E0C8-B4B5-C415D68EA9A2}"/>
                </a:ext>
              </a:extLst>
            </p:cNvPr>
            <p:cNvSpPr/>
            <p:nvPr userDrawn="1"/>
          </p:nvSpPr>
          <p:spPr>
            <a:xfrm>
              <a:off x="23195534" y="743665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53694A3-5AE5-342B-306B-F64105E0D29D}"/>
                </a:ext>
              </a:extLst>
            </p:cNvPr>
            <p:cNvSpPr/>
            <p:nvPr userDrawn="1"/>
          </p:nvSpPr>
          <p:spPr>
            <a:xfrm>
              <a:off x="23195533" y="1307953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D70BF71-6A7D-E032-CC68-F5B91A0B5D08}"/>
                </a:ext>
              </a:extLst>
            </p:cNvPr>
            <p:cNvSpPr/>
            <p:nvPr userDrawn="1"/>
          </p:nvSpPr>
          <p:spPr>
            <a:xfrm>
              <a:off x="23195532" y="1872241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B01747F-78C9-192A-E0B3-BB8BE79EFEF1}"/>
                </a:ext>
              </a:extLst>
            </p:cNvPr>
            <p:cNvSpPr/>
            <p:nvPr userDrawn="1"/>
          </p:nvSpPr>
          <p:spPr>
            <a:xfrm>
              <a:off x="23195532" y="2436529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AF11095-1E4B-721B-2D2E-A6AE9C07FEF2}"/>
                </a:ext>
              </a:extLst>
            </p:cNvPr>
            <p:cNvSpPr/>
            <p:nvPr userDrawn="1"/>
          </p:nvSpPr>
          <p:spPr>
            <a:xfrm>
              <a:off x="23195532" y="3000817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714B9EB-86D0-1A95-18F4-6EF135DA6543}"/>
                </a:ext>
              </a:extLst>
            </p:cNvPr>
            <p:cNvSpPr/>
            <p:nvPr userDrawn="1"/>
          </p:nvSpPr>
          <p:spPr>
            <a:xfrm>
              <a:off x="23195532" y="3565107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2C9B660E-DADE-3297-F523-480C57567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" r="39071"/>
          <a:stretch/>
        </p:blipFill>
        <p:spPr>
          <a:xfrm>
            <a:off x="23195519" y="3962400"/>
            <a:ext cx="1191643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331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Sideba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367D14-DC84-37FE-9353-9AFB12EA1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4048"/>
          <a:stretch/>
        </p:blipFill>
        <p:spPr>
          <a:xfrm>
            <a:off x="1587" y="0"/>
            <a:ext cx="3889929" cy="137168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F38DA7F-E3F5-8F2E-74C2-ED9978E06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49950" y="0"/>
            <a:ext cx="467841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olorado State University symbol">
            <a:extLst>
              <a:ext uri="{FF2B5EF4-FFF2-40B4-BE49-F238E27FC236}">
                <a16:creationId xmlns:a16="http://schemas.microsoft.com/office/drawing/2014/main" id="{E74486EA-1727-AA76-BCAA-5245CDDF5BA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856" y="11592396"/>
            <a:ext cx="1446028" cy="1446028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B10D2022-1C46-B33B-9D3B-B229B82C73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69875" y="610860"/>
            <a:ext cx="18136812" cy="1651093"/>
          </a:xfrm>
        </p:spPr>
        <p:txBody>
          <a:bodyPr/>
          <a:lstStyle/>
          <a:p>
            <a:r>
              <a:rPr lang="en-US" dirty="0"/>
              <a:t>Headline</a:t>
            </a:r>
          </a:p>
        </p:txBody>
      </p:sp>
      <p:sp>
        <p:nvSpPr>
          <p:cNvPr id="12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5169876" y="2923224"/>
            <a:ext cx="5428021" cy="855427"/>
          </a:xfrm>
        </p:spPr>
        <p:txBody>
          <a:bodyPr wrap="square" numCol="1" anchor="ctr" anchorCtr="0">
            <a:spAutoFit/>
          </a:bodyPr>
          <a:lstStyle>
            <a:lvl1pPr marL="0" indent="0" algn="ctr">
              <a:buNone/>
              <a:defRPr sz="40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</p:txBody>
      </p:sp>
      <p:sp>
        <p:nvSpPr>
          <p:cNvPr id="14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11524271" y="2923224"/>
            <a:ext cx="5428021" cy="855427"/>
          </a:xfrm>
        </p:spPr>
        <p:txBody>
          <a:bodyPr wrap="square" numCol="1" anchor="ctr" anchorCtr="0">
            <a:spAutoFit/>
          </a:bodyPr>
          <a:lstStyle>
            <a:lvl1pPr marL="0" indent="0" algn="ctr">
              <a:buNone/>
              <a:defRPr sz="40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</p:txBody>
      </p:sp>
      <p:sp>
        <p:nvSpPr>
          <p:cNvPr id="15" name="Text Placeholder 24"/>
          <p:cNvSpPr>
            <a:spLocks noGrp="1"/>
          </p:cNvSpPr>
          <p:nvPr>
            <p:ph type="body" sz="quarter" idx="12" hasCustomPrompt="1"/>
          </p:nvPr>
        </p:nvSpPr>
        <p:spPr>
          <a:xfrm>
            <a:off x="17878666" y="2923224"/>
            <a:ext cx="5428021" cy="855427"/>
          </a:xfrm>
        </p:spPr>
        <p:txBody>
          <a:bodyPr wrap="square" numCol="1" anchor="ctr" anchorCtr="0">
            <a:spAutoFit/>
          </a:bodyPr>
          <a:lstStyle>
            <a:lvl1pPr marL="0" indent="0" algn="ctr">
              <a:buNone/>
              <a:defRPr sz="40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82F58C89-8A08-333D-6958-95A00A0BA1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255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5904649" cy="13716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/>
              <a:t>Click to insert photo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CB5CA8-1D33-D57A-0D5B-9F0C565ED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79" t="10488"/>
          <a:stretch/>
        </p:blipFill>
        <p:spPr>
          <a:xfrm rot="10800000">
            <a:off x="16138571" y="0"/>
            <a:ext cx="8248604" cy="13716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FB33A28-D647-6609-0C80-6EA99E415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904649" y="-2"/>
            <a:ext cx="467841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6873773" y="6858000"/>
            <a:ext cx="6778200" cy="695255"/>
          </a:xfrm>
        </p:spPr>
        <p:txBody>
          <a:bodyPr wrap="square">
            <a:spAutoFit/>
          </a:bodyPr>
          <a:lstStyle>
            <a:lvl1pPr marL="0" indent="0" algn="ctr">
              <a:lnSpc>
                <a:spcPct val="114000"/>
              </a:lnSpc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Copy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6873773" y="5246522"/>
            <a:ext cx="6778200" cy="933849"/>
          </a:xfrm>
          <a:prstGeom prst="rect">
            <a:avLst/>
          </a:prstGeom>
        </p:spPr>
        <p:txBody>
          <a:bodyPr vert="horz" wrap="square" lIns="101858" tIns="50929" rIns="101858" bIns="50929" rtlCol="0" anchor="b" anchorCtr="0">
            <a:spAutoFit/>
          </a:bodyPr>
          <a:lstStyle>
            <a:lvl1pPr algn="ctr">
              <a:defRPr sz="5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23C1988-8971-9C59-BDE8-BC869EA85B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99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A584C64-A914-822E-A0BB-375E897CD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"/>
            <a:ext cx="1191645" cy="3962400"/>
            <a:chOff x="23195532" y="179377"/>
            <a:chExt cx="1191645" cy="395295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01BE646-2679-41E3-CEB5-2DD4A90CE1C6}"/>
                </a:ext>
              </a:extLst>
            </p:cNvPr>
            <p:cNvSpPr/>
            <p:nvPr userDrawn="1"/>
          </p:nvSpPr>
          <p:spPr>
            <a:xfrm>
              <a:off x="23195532" y="179377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D082E90-8AC0-2284-E1DB-33E0BDA450B6}"/>
                </a:ext>
              </a:extLst>
            </p:cNvPr>
            <p:cNvSpPr/>
            <p:nvPr userDrawn="1"/>
          </p:nvSpPr>
          <p:spPr>
            <a:xfrm>
              <a:off x="23195534" y="743665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6DA3119-45E8-4CA2-315E-F2CF9CBE15CE}"/>
                </a:ext>
              </a:extLst>
            </p:cNvPr>
            <p:cNvSpPr/>
            <p:nvPr userDrawn="1"/>
          </p:nvSpPr>
          <p:spPr>
            <a:xfrm>
              <a:off x="23195533" y="1307953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5AD474F-9AA3-103A-C4A9-09C689687EE1}"/>
                </a:ext>
              </a:extLst>
            </p:cNvPr>
            <p:cNvSpPr/>
            <p:nvPr userDrawn="1"/>
          </p:nvSpPr>
          <p:spPr>
            <a:xfrm>
              <a:off x="23195532" y="1872241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51CED52-3D32-5A87-9350-1D2CB3612122}"/>
                </a:ext>
              </a:extLst>
            </p:cNvPr>
            <p:cNvSpPr/>
            <p:nvPr userDrawn="1"/>
          </p:nvSpPr>
          <p:spPr>
            <a:xfrm>
              <a:off x="23195532" y="2436529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7C670C8-1DCB-9B2F-3719-8994E2876370}"/>
                </a:ext>
              </a:extLst>
            </p:cNvPr>
            <p:cNvSpPr/>
            <p:nvPr userDrawn="1"/>
          </p:nvSpPr>
          <p:spPr>
            <a:xfrm>
              <a:off x="23195532" y="3000817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A3FA346-5A9F-773A-7320-A028253E30BF}"/>
                </a:ext>
              </a:extLst>
            </p:cNvPr>
            <p:cNvSpPr/>
            <p:nvPr userDrawn="1"/>
          </p:nvSpPr>
          <p:spPr>
            <a:xfrm>
              <a:off x="23195532" y="3565107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171B610E-3267-1CA7-77AC-581280028E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" r="39071"/>
          <a:stretch/>
        </p:blipFill>
        <p:spPr>
          <a:xfrm>
            <a:off x="0" y="3962400"/>
            <a:ext cx="1191643" cy="97536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391DFD-1F77-AEF7-99E8-EB336BCE8F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191643" y="0"/>
            <a:ext cx="350193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498030" y="1715201"/>
            <a:ext cx="8581832" cy="3139321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2498029" y="5386343"/>
            <a:ext cx="8581830" cy="33229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12036056" y="0"/>
            <a:ext cx="12351120" cy="13716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5BA60A1-0A69-8625-4064-E44722C49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08111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79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D2B293C-E279-D262-62FF-DE9F18B37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82698" y="1715201"/>
            <a:ext cx="8581832" cy="3139321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4E5CF8-AF7E-5C3B-AE0F-2A8EB21265A1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2582701" y="5386343"/>
            <a:ext cx="8581830" cy="33229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  <a:p>
            <a:pPr lvl="0"/>
            <a:r>
              <a:rPr lang="en-US" dirty="0"/>
              <a:t>Copy</a:t>
            </a:r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E7CA2E77-0C7A-35BA-F020-60D736EB44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1626499" cy="13716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56F39-2B84-2999-54DF-64863396D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22120733" y="0"/>
            <a:ext cx="350193" cy="137159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EAED01-6C6A-C36B-3B7D-03A91FE39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382"/>
          <a:stretch/>
        </p:blipFill>
        <p:spPr>
          <a:xfrm>
            <a:off x="22470927" y="0"/>
            <a:ext cx="1916247" cy="85471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679910A-43DD-1C44-0141-B0B9F57F9C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470928" y="8542870"/>
            <a:ext cx="1916247" cy="5173130"/>
          </a:xfrm>
          <a:prstGeom prst="rect">
            <a:avLst/>
          </a:prstGeom>
          <a:solidFill>
            <a:srgbClr val="0061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CB3283F-B7C5-4D58-F734-965D9263C2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7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Bottom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5EE7A8-CE53-9E0E-CB2D-27FFBA3B96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1295528"/>
            <a:ext cx="11866555" cy="242047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7AB5C39-6DBF-F77D-92A5-B8FEF05F2567}"/>
              </a:ext>
            </a:extLst>
          </p:cNvPr>
          <p:cNvSpPr/>
          <p:nvPr userDrawn="1"/>
        </p:nvSpPr>
        <p:spPr>
          <a:xfrm>
            <a:off x="11866554" y="11295529"/>
            <a:ext cx="12520620" cy="2420471"/>
          </a:xfrm>
          <a:prstGeom prst="rect">
            <a:avLst/>
          </a:prstGeom>
          <a:solidFill>
            <a:srgbClr val="0061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706724" y="11743593"/>
            <a:ext cx="22973728" cy="1333959"/>
          </a:xfrm>
          <a:prstGeom prst="rect">
            <a:avLst/>
          </a:prstGeom>
        </p:spPr>
        <p:txBody>
          <a:bodyPr vert="horz" wrap="square" lIns="101858" tIns="50929" rIns="101858" bIns="50929" rtlCol="0" anchor="t" anchorCtr="0">
            <a:spAutoFit/>
          </a:bodyPr>
          <a:lstStyle>
            <a:lvl1pPr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7175" cy="11295529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C1E06C1A-BE66-6D39-BB1E-3ACF85574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5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C3C97C-4922-CFA8-2692-28A33BDEF7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976" r="86450"/>
          <a:stretch/>
        </p:blipFill>
        <p:spPr>
          <a:xfrm>
            <a:off x="0" y="-893"/>
            <a:ext cx="1359243" cy="137168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56AFC4A-24B4-F991-4FE8-5F2430532D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359243" y="-893"/>
            <a:ext cx="467841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827084" y="0"/>
            <a:ext cx="22560091" cy="13716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to insert phot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DA53C57-585A-C862-A030-6CF433556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797845" y="12868943"/>
            <a:ext cx="1578358" cy="846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64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277A6-0712-2FF5-B40B-5FF2C3FD1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373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B352C01-CF06-B681-184A-FAE5A6ECB0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2649202"/>
            <a:ext cx="7384308" cy="1066798"/>
            <a:chOff x="0" y="568749"/>
            <a:chExt cx="7384308" cy="119164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C95E2CB-20FB-92B4-7A63-AD12348A4E27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7C85ADF-891A-E3CE-2A39-4F645BC1CD1D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CE6FDF2-B195-6F0E-C775-3E75B03A7960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B659CA4-F22D-5CB5-4F52-1120A3B0163F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FFC27C3-B913-BD6A-2121-452EDFFA3347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27F1EFD-0724-26BE-BEA4-E006100A0613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31369B6-79CB-1FE0-44F1-A079EB772348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0CCF14-934C-2F45-E299-EADABD572E15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BF02125-91FB-5BD9-B947-33A245C1AB2B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C8BF4F0-1BAD-2261-9678-45CC4F8C4B0D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EEE461-0455-13A9-7AF9-6DF7BC0B5E78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FAA87AA-5EC1-0A64-9BDC-3C9B3892CA61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6AB6F20-A900-3B90-DBCD-94880C4C6CA8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E5559F08-43EE-41A4-7125-5A6E16B11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7384309" y="12647754"/>
            <a:ext cx="17002867" cy="1064129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4715335-D174-E71B-741C-712D7BBAF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6BE7D36-222D-8293-06F9-02F1BC446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93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Gree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19C00B1-75B9-D48E-7592-19E77953A0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976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-Unit 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8E0622D4-4400-A1E1-234A-33DF8035E5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383"/>
          <a:stretch/>
        </p:blipFill>
        <p:spPr>
          <a:xfrm>
            <a:off x="0" y="0"/>
            <a:ext cx="1916219" cy="85471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186C7CEA-7003-C4E0-6B60-21B547DF1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542867"/>
            <a:ext cx="1916247" cy="517313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ED8B625-CCCA-0501-F438-A869F8AA6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916247" y="0"/>
            <a:ext cx="350193" cy="137159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7A99E03-6BBD-CC22-3742-9CE5259720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66440" y="0"/>
            <a:ext cx="6648960" cy="1371599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CCEEE7F-6A45-438C-4C03-6861A126818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764514" y="5033020"/>
            <a:ext cx="5652812" cy="35098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1234609" indent="0">
              <a:buNone/>
              <a:defRPr>
                <a:solidFill>
                  <a:schemeClr val="bg1"/>
                </a:solidFill>
              </a:defRPr>
            </a:lvl2pPr>
            <a:lvl3pPr marL="2469227" indent="0">
              <a:buNone/>
              <a:defRPr>
                <a:solidFill>
                  <a:schemeClr val="bg1"/>
                </a:solidFill>
              </a:defRPr>
            </a:lvl3pPr>
            <a:lvl4pPr marL="3703837" indent="0">
              <a:buNone/>
              <a:defRPr>
                <a:solidFill>
                  <a:schemeClr val="bg1"/>
                </a:solidFill>
              </a:defRPr>
            </a:lvl4pPr>
            <a:lvl5pPr marL="49384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Insert Crev-357</a:t>
            </a:r>
            <a:br>
              <a:rPr lang="en-US" dirty="0"/>
            </a:br>
            <a:r>
              <a:rPr lang="en-US" dirty="0"/>
              <a:t>Unit Identifier (.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3CF289D-A3C9-8D9D-61B1-6AE279EE7D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95338" y="3524880"/>
            <a:ext cx="11950262" cy="5078313"/>
          </a:xfrm>
        </p:spPr>
        <p:txBody>
          <a:bodyPr/>
          <a:lstStyle>
            <a:lvl1pPr>
              <a:defRPr sz="10600"/>
            </a:lvl1pPr>
          </a:lstStyle>
          <a:p>
            <a:r>
              <a:rPr lang="en-US" dirty="0"/>
              <a:t>Three-line</a:t>
            </a:r>
            <a:br>
              <a:rPr lang="en-US" dirty="0"/>
            </a:br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AF025CF-7BE1-8FDD-94B1-32E1F2A72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995338" y="9039224"/>
            <a:ext cx="1608206" cy="0"/>
          </a:xfrm>
          <a:prstGeom prst="line">
            <a:avLst/>
          </a:prstGeom>
          <a:ln w="2857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8036D-B8E7-7487-153F-332A4069095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95339" y="9475255"/>
            <a:ext cx="11950262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name, or date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10B072C-F36A-A04E-DE4D-EB8A67A96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22845326" y="0"/>
            <a:ext cx="350193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FC4D76-81FB-ACCF-8977-8FEDAA98C9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3195530" y="1"/>
            <a:ext cx="1191645" cy="3962400"/>
            <a:chOff x="23195532" y="179377"/>
            <a:chExt cx="1191645" cy="395295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9FEFD3E-5961-4845-219F-E001ECB39221}"/>
                </a:ext>
              </a:extLst>
            </p:cNvPr>
            <p:cNvSpPr/>
            <p:nvPr userDrawn="1"/>
          </p:nvSpPr>
          <p:spPr>
            <a:xfrm>
              <a:off x="23195532" y="179377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93A24E2-E454-BF9E-4DF9-7FF811781F11}"/>
                </a:ext>
              </a:extLst>
            </p:cNvPr>
            <p:cNvSpPr/>
            <p:nvPr userDrawn="1"/>
          </p:nvSpPr>
          <p:spPr>
            <a:xfrm>
              <a:off x="23195534" y="743665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5BA58C-3C07-33C7-1B6D-DFA6BDE81996}"/>
                </a:ext>
              </a:extLst>
            </p:cNvPr>
            <p:cNvSpPr/>
            <p:nvPr userDrawn="1"/>
          </p:nvSpPr>
          <p:spPr>
            <a:xfrm>
              <a:off x="23195533" y="1307953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DF491F-6D6B-7C62-539B-C2873ECA5D8A}"/>
                </a:ext>
              </a:extLst>
            </p:cNvPr>
            <p:cNvSpPr/>
            <p:nvPr userDrawn="1"/>
          </p:nvSpPr>
          <p:spPr>
            <a:xfrm>
              <a:off x="23195532" y="1872241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7588E49-A916-DC61-AFE1-19648A522FBE}"/>
                </a:ext>
              </a:extLst>
            </p:cNvPr>
            <p:cNvSpPr/>
            <p:nvPr userDrawn="1"/>
          </p:nvSpPr>
          <p:spPr>
            <a:xfrm>
              <a:off x="23195532" y="2436529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00C3479-63CA-CBA6-ACA2-ADE7FBECAE5E}"/>
                </a:ext>
              </a:extLst>
            </p:cNvPr>
            <p:cNvSpPr/>
            <p:nvPr userDrawn="1"/>
          </p:nvSpPr>
          <p:spPr>
            <a:xfrm>
              <a:off x="23195532" y="3000817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06DC5D7-2307-6000-B7B8-D8AA09E898A4}"/>
                </a:ext>
              </a:extLst>
            </p:cNvPr>
            <p:cNvSpPr/>
            <p:nvPr userDrawn="1"/>
          </p:nvSpPr>
          <p:spPr>
            <a:xfrm>
              <a:off x="23195532" y="3565107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4EF5D8E9-612D-681A-ED80-51B964A10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" r="39071"/>
          <a:stretch/>
        </p:blipFill>
        <p:spPr>
          <a:xfrm>
            <a:off x="23195519" y="3962400"/>
            <a:ext cx="1191643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65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m E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am with a leather halter&#10;&#10;Description automatically generated">
            <a:extLst>
              <a:ext uri="{FF2B5EF4-FFF2-40B4-BE49-F238E27FC236}">
                <a16:creationId xmlns:a16="http://schemas.microsoft.com/office/drawing/2014/main" id="{AF5630CA-CE85-8E94-7F94-DDB28DF995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7" y="0"/>
            <a:ext cx="24385588" cy="13716893"/>
          </a:xfrm>
          <a:prstGeom prst="rect">
            <a:avLst/>
          </a:prstGeom>
        </p:spPr>
      </p:pic>
      <p:pic>
        <p:nvPicPr>
          <p:cNvPr id="8" name="Picture 7" descr="Colorado State University logo">
            <a:extLst>
              <a:ext uri="{FF2B5EF4-FFF2-40B4-BE49-F238E27FC236}">
                <a16:creationId xmlns:a16="http://schemas.microsoft.com/office/drawing/2014/main" id="{1B6E8884-AC6A-78D6-0B43-26616F2549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806313" y="1473762"/>
            <a:ext cx="5296464" cy="3465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F832BF-CDCD-C36C-3D8E-F4CBCB8D76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29677" y="6413112"/>
            <a:ext cx="7649736" cy="165109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7482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m End-Name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am with a leather halter&#10;&#10;Description automatically generated">
            <a:extLst>
              <a:ext uri="{FF2B5EF4-FFF2-40B4-BE49-F238E27FC236}">
                <a16:creationId xmlns:a16="http://schemas.microsoft.com/office/drawing/2014/main" id="{AF5630CA-CE85-8E94-7F94-DDB28DF995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7" y="0"/>
            <a:ext cx="24385588" cy="13716893"/>
          </a:xfrm>
          <a:prstGeom prst="rect">
            <a:avLst/>
          </a:prstGeom>
        </p:spPr>
      </p:pic>
      <p:pic>
        <p:nvPicPr>
          <p:cNvPr id="8" name="Picture 7" descr="Colorado State University logo">
            <a:extLst>
              <a:ext uri="{FF2B5EF4-FFF2-40B4-BE49-F238E27FC236}">
                <a16:creationId xmlns:a16="http://schemas.microsoft.com/office/drawing/2014/main" id="{1B6E8884-AC6A-78D6-0B43-26616F2549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806312" y="1473762"/>
            <a:ext cx="5296464" cy="3465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00FED6-ACDF-A229-AA14-0BB8A6ED78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705069" y="6413112"/>
            <a:ext cx="7498947" cy="1015663"/>
          </a:xfrm>
        </p:spPr>
        <p:txBody>
          <a:bodyPr/>
          <a:lstStyle>
            <a:lvl1pPr algn="ctr">
              <a:defRPr sz="5400"/>
            </a:lvl1pPr>
          </a:lstStyle>
          <a:p>
            <a:r>
              <a:rPr lang="en-US" dirty="0"/>
              <a:t>Presented by: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40D62115-B299-FBCF-3FCD-BE332DB6525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05070" y="7773561"/>
            <a:ext cx="7498947" cy="2776209"/>
          </a:xfrm>
        </p:spPr>
        <p:txBody>
          <a:bodyPr wrap="square">
            <a:spAutoFit/>
          </a:bodyPr>
          <a:lstStyle>
            <a:lvl1pPr marL="0" indent="0" algn="ctr">
              <a:buNone/>
              <a:defRPr sz="3200" b="0" spc="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/>
              <a:t>NAME</a:t>
            </a:r>
            <a:br>
              <a:rPr lang="en-US" dirty="0"/>
            </a:br>
            <a:r>
              <a:rPr lang="en-US" dirty="0"/>
              <a:t>contact info</a:t>
            </a:r>
          </a:p>
          <a:p>
            <a:pPr lvl="0"/>
            <a:r>
              <a:rPr lang="en-US" dirty="0"/>
              <a:t>NAME</a:t>
            </a:r>
            <a:br>
              <a:rPr lang="en-US" dirty="0"/>
            </a:br>
            <a:r>
              <a:rPr lang="en-US" dirty="0"/>
              <a:t>contact info</a:t>
            </a:r>
          </a:p>
        </p:txBody>
      </p:sp>
    </p:spTree>
    <p:extLst>
      <p:ext uri="{BB962C8B-B14F-4D97-AF65-F5344CB8AC3E}">
        <p14:creationId xmlns:p14="http://schemas.microsoft.com/office/powerpoint/2010/main" val="340653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End-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7212377C-37CB-D156-A059-40B7B1866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383"/>
          <a:stretch/>
        </p:blipFill>
        <p:spPr>
          <a:xfrm>
            <a:off x="0" y="0"/>
            <a:ext cx="1916219" cy="85471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A8FAB7-7FC1-928E-5427-3DA03526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542867"/>
            <a:ext cx="1916247" cy="517313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AA4D03-2C99-4E42-AE03-489907E1D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916247" y="0"/>
            <a:ext cx="350193" cy="137159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FE05E-6413-869C-B146-56D470DE5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66440" y="0"/>
            <a:ext cx="6648960" cy="1371599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Colorado State University logo">
            <a:extLst>
              <a:ext uri="{FF2B5EF4-FFF2-40B4-BE49-F238E27FC236}">
                <a16:creationId xmlns:a16="http://schemas.microsoft.com/office/drawing/2014/main" id="{88E6F6F7-1DA3-89DD-7179-C39DAC639A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23038" y="5125206"/>
            <a:ext cx="5296465" cy="3465588"/>
          </a:xfrm>
          <a:prstGeom prst="rect">
            <a:avLst/>
          </a:prstGeom>
        </p:spPr>
      </p:pic>
      <p:sp>
        <p:nvSpPr>
          <p:cNvPr id="11" name="Title 3">
            <a:extLst>
              <a:ext uri="{FF2B5EF4-FFF2-40B4-BE49-F238E27FC236}">
                <a16:creationId xmlns:a16="http://schemas.microsoft.com/office/drawing/2014/main" id="{1C51E8C0-A960-CF8E-9E76-C4F479A0DC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95338" y="6741655"/>
            <a:ext cx="11950263" cy="1815882"/>
          </a:xfrm>
        </p:spPr>
        <p:txBody>
          <a:bodyPr/>
          <a:lstStyle>
            <a:lvl1pPr>
              <a:defRPr sz="10600"/>
            </a:lvl1pPr>
          </a:lstStyle>
          <a:p>
            <a:r>
              <a:rPr lang="en-US" dirty="0"/>
              <a:t>Thank you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A25D5DD-F3EC-F94F-7CD0-3D872F132B51}"/>
              </a:ext>
            </a:extLst>
          </p:cNvPr>
          <p:cNvCxnSpPr/>
          <p:nvPr userDrawn="1"/>
        </p:nvCxnSpPr>
        <p:spPr>
          <a:xfrm>
            <a:off x="9995338" y="9039224"/>
            <a:ext cx="1608206" cy="0"/>
          </a:xfrm>
          <a:prstGeom prst="line">
            <a:avLst/>
          </a:prstGeom>
          <a:ln w="2857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FF30E220-B1FD-A0BB-DE0C-BA85A054572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95339" y="9475199"/>
            <a:ext cx="11950262" cy="1594347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/>
              <a:t>PRESENTER NAME, contact</a:t>
            </a:r>
          </a:p>
          <a:p>
            <a:pPr lvl="0"/>
            <a:r>
              <a:rPr lang="en-US" dirty="0"/>
              <a:t>PRESENTER NAME, contact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3DD767-C628-3A6F-97BD-9FFF02CA2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22845326" y="0"/>
            <a:ext cx="350193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FCD3E1-DC76-37A2-36F0-EAA00D962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3195530" y="1"/>
            <a:ext cx="1191645" cy="3962400"/>
            <a:chOff x="23195532" y="179377"/>
            <a:chExt cx="1191645" cy="395295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1A587AE-9BBD-840C-D85E-5B6B4ADBC30D}"/>
                </a:ext>
              </a:extLst>
            </p:cNvPr>
            <p:cNvSpPr/>
            <p:nvPr userDrawn="1"/>
          </p:nvSpPr>
          <p:spPr>
            <a:xfrm>
              <a:off x="23195532" y="179377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5D19AD4-890F-F1F4-8B61-7F1743B4F6EA}"/>
                </a:ext>
              </a:extLst>
            </p:cNvPr>
            <p:cNvSpPr/>
            <p:nvPr userDrawn="1"/>
          </p:nvSpPr>
          <p:spPr>
            <a:xfrm>
              <a:off x="23195534" y="743665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751CADE-A0BE-763B-B0D4-DF84354C7881}"/>
                </a:ext>
              </a:extLst>
            </p:cNvPr>
            <p:cNvSpPr/>
            <p:nvPr userDrawn="1"/>
          </p:nvSpPr>
          <p:spPr>
            <a:xfrm>
              <a:off x="23195533" y="1307953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A95A34-7E24-90F5-057A-DF9E87C66D4F}"/>
                </a:ext>
              </a:extLst>
            </p:cNvPr>
            <p:cNvSpPr/>
            <p:nvPr userDrawn="1"/>
          </p:nvSpPr>
          <p:spPr>
            <a:xfrm>
              <a:off x="23195532" y="1872241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67F0090-A7E2-89EE-E302-3A002D09B76F}"/>
                </a:ext>
              </a:extLst>
            </p:cNvPr>
            <p:cNvSpPr/>
            <p:nvPr userDrawn="1"/>
          </p:nvSpPr>
          <p:spPr>
            <a:xfrm>
              <a:off x="23195532" y="2436529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6406FAC-C9F5-2196-6685-FBF50AC240C7}"/>
                </a:ext>
              </a:extLst>
            </p:cNvPr>
            <p:cNvSpPr/>
            <p:nvPr userDrawn="1"/>
          </p:nvSpPr>
          <p:spPr>
            <a:xfrm>
              <a:off x="23195532" y="3000817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4FB0E4D-5BDF-2F0F-402C-F6C2FA743D5A}"/>
                </a:ext>
              </a:extLst>
            </p:cNvPr>
            <p:cNvSpPr/>
            <p:nvPr userDrawn="1"/>
          </p:nvSpPr>
          <p:spPr>
            <a:xfrm>
              <a:off x="23195532" y="3565107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A523F13-2585-E0CF-B408-841087C15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" r="39071"/>
          <a:stretch/>
        </p:blipFill>
        <p:spPr>
          <a:xfrm>
            <a:off x="23195519" y="3962400"/>
            <a:ext cx="1191643" cy="9753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End-Unit I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7212377C-37CB-D156-A059-40B7B1866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383"/>
          <a:stretch/>
        </p:blipFill>
        <p:spPr>
          <a:xfrm>
            <a:off x="0" y="0"/>
            <a:ext cx="1916219" cy="85471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A8FAB7-7FC1-928E-5427-3DA03526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542867"/>
            <a:ext cx="1916247" cy="517313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AA4D03-2C99-4E42-AE03-489907E1D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916247" y="0"/>
            <a:ext cx="350193" cy="137159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FE05E-6413-869C-B146-56D470DE5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66440" y="0"/>
            <a:ext cx="6648960" cy="1371599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3DD767-C628-3A6F-97BD-9FFF02CA2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22845326" y="0"/>
            <a:ext cx="350193" cy="1371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FCD3E1-DC76-37A2-36F0-EAA00D962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3195530" y="1"/>
            <a:ext cx="1191645" cy="3962400"/>
            <a:chOff x="23195532" y="179377"/>
            <a:chExt cx="1191645" cy="395295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1A587AE-9BBD-840C-D85E-5B6B4ADBC30D}"/>
                </a:ext>
              </a:extLst>
            </p:cNvPr>
            <p:cNvSpPr/>
            <p:nvPr userDrawn="1"/>
          </p:nvSpPr>
          <p:spPr>
            <a:xfrm>
              <a:off x="23195532" y="179377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5D19AD4-890F-F1F4-8B61-7F1743B4F6EA}"/>
                </a:ext>
              </a:extLst>
            </p:cNvPr>
            <p:cNvSpPr/>
            <p:nvPr userDrawn="1"/>
          </p:nvSpPr>
          <p:spPr>
            <a:xfrm>
              <a:off x="23195534" y="743665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751CADE-A0BE-763B-B0D4-DF84354C7881}"/>
                </a:ext>
              </a:extLst>
            </p:cNvPr>
            <p:cNvSpPr/>
            <p:nvPr userDrawn="1"/>
          </p:nvSpPr>
          <p:spPr>
            <a:xfrm>
              <a:off x="23195533" y="1307953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A95A34-7E24-90F5-057A-DF9E87C66D4F}"/>
                </a:ext>
              </a:extLst>
            </p:cNvPr>
            <p:cNvSpPr/>
            <p:nvPr userDrawn="1"/>
          </p:nvSpPr>
          <p:spPr>
            <a:xfrm>
              <a:off x="23195532" y="1872241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67F0090-A7E2-89EE-E302-3A002D09B76F}"/>
                </a:ext>
              </a:extLst>
            </p:cNvPr>
            <p:cNvSpPr/>
            <p:nvPr userDrawn="1"/>
          </p:nvSpPr>
          <p:spPr>
            <a:xfrm>
              <a:off x="23195532" y="2436529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6406FAC-C9F5-2196-6685-FBF50AC240C7}"/>
                </a:ext>
              </a:extLst>
            </p:cNvPr>
            <p:cNvSpPr/>
            <p:nvPr userDrawn="1"/>
          </p:nvSpPr>
          <p:spPr>
            <a:xfrm>
              <a:off x="23195532" y="3000817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4FB0E4D-5BDF-2F0F-402C-F6C2FA743D5A}"/>
                </a:ext>
              </a:extLst>
            </p:cNvPr>
            <p:cNvSpPr/>
            <p:nvPr userDrawn="1"/>
          </p:nvSpPr>
          <p:spPr>
            <a:xfrm>
              <a:off x="23195532" y="3565107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A523F13-2585-E0CF-B408-841087C15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" r="39071"/>
          <a:stretch/>
        </p:blipFill>
        <p:spPr>
          <a:xfrm>
            <a:off x="23195519" y="3962400"/>
            <a:ext cx="1191643" cy="9753600"/>
          </a:xfrm>
          <a:prstGeom prst="rect">
            <a:avLst/>
          </a:prstGeom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7B871660-E258-EA73-D579-547EDF7411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95338" y="6741655"/>
            <a:ext cx="11950263" cy="1815882"/>
          </a:xfrm>
        </p:spPr>
        <p:txBody>
          <a:bodyPr/>
          <a:lstStyle>
            <a:lvl1pPr>
              <a:defRPr sz="10600"/>
            </a:lvl1pPr>
          </a:lstStyle>
          <a:p>
            <a:r>
              <a:rPr lang="en-US" dirty="0"/>
              <a:t>Thank you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A43E7A-35ED-91E3-9474-4044D7B529F9}"/>
              </a:ext>
            </a:extLst>
          </p:cNvPr>
          <p:cNvCxnSpPr/>
          <p:nvPr userDrawn="1"/>
        </p:nvCxnSpPr>
        <p:spPr>
          <a:xfrm>
            <a:off x="9995338" y="9039224"/>
            <a:ext cx="1608206" cy="0"/>
          </a:xfrm>
          <a:prstGeom prst="line">
            <a:avLst/>
          </a:prstGeom>
          <a:ln w="2857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93FF432A-71A0-AEB2-CD70-56E9AE449A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95339" y="9475199"/>
            <a:ext cx="11950262" cy="1594347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/>
              <a:t>PRESENTER NAME, contact</a:t>
            </a:r>
          </a:p>
          <a:p>
            <a:pPr lvl="0"/>
            <a:r>
              <a:rPr lang="en-US" dirty="0"/>
              <a:t>PRESENTER NAME, contact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D4F121D8-5E9A-E98E-0916-94DC95ABE936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764514" y="5033020"/>
            <a:ext cx="5652812" cy="35098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1234609" indent="0">
              <a:buNone/>
              <a:defRPr>
                <a:solidFill>
                  <a:schemeClr val="bg1"/>
                </a:solidFill>
              </a:defRPr>
            </a:lvl2pPr>
            <a:lvl3pPr marL="2469227" indent="0">
              <a:buNone/>
              <a:defRPr>
                <a:solidFill>
                  <a:schemeClr val="bg1"/>
                </a:solidFill>
              </a:defRPr>
            </a:lvl3pPr>
            <a:lvl4pPr marL="3703837" indent="0">
              <a:buNone/>
              <a:defRPr>
                <a:solidFill>
                  <a:schemeClr val="bg1"/>
                </a:solidFill>
              </a:defRPr>
            </a:lvl4pPr>
            <a:lvl5pPr marL="49384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Insert Crev-357</a:t>
            </a:r>
            <a:br>
              <a:rPr lang="en-US" dirty="0"/>
            </a:br>
            <a:r>
              <a:rPr lang="en-US" dirty="0"/>
              <a:t>Unit Identifier (.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79554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End-Pho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C2FE1179-060A-3D27-82A8-FF922A9D20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8"/>
            <a:ext cx="7384308" cy="1066798"/>
            <a:chOff x="0" y="568749"/>
            <a:chExt cx="7384308" cy="1191643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3785700-D940-CF08-D71C-0DC555C6C817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CFDE0A4-8993-7F70-FA2B-E75D9592E1E8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359DB4F-63BF-4EFA-7266-F5478622B335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B375E74-E1A5-397E-A084-12FE5D3832DF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EA5C0FD-8892-4023-7176-401F72F5E9D7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0D614D3-0E10-A5E6-F530-292B871792E2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12C8BD7-2A00-4A58-C7C4-FFB5A16E0C4E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62DFCC3-5056-E910-1AA7-8A6E8706840D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FB788D6-F6E7-69DC-7B47-16066874EF93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859C435-DF2E-74C7-556C-431C40B06EE0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D394DE6-7BFA-0171-D496-99E4ECABB412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F96C6D8-A646-6360-20C5-A538D8D4CACB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73EEC1F-BB73-8C7F-1E19-DA55DEA55E31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31B8CB2C-B1F8-C181-BD5D-282E6F2D0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7384309" y="0"/>
            <a:ext cx="17002867" cy="1064129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DEE40D1-9264-E204-E475-6BCFCC6A63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332" y="1066799"/>
            <a:ext cx="567222" cy="1022408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D24E991-74E6-5E5A-DB83-5DB4589E219D}"/>
              </a:ext>
            </a:extLst>
          </p:cNvPr>
          <p:cNvSpPr txBox="1"/>
          <p:nvPr userDrawn="1"/>
        </p:nvSpPr>
        <p:spPr>
          <a:xfrm rot="16200000">
            <a:off x="-1696275" y="3002422"/>
            <a:ext cx="40710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300">
                <a:solidFill>
                  <a:schemeClr val="bg2"/>
                </a:solidFill>
                <a:latin typeface="+mn-lt"/>
              </a:rPr>
              <a:t>COLORADO STATE UNIVERSITY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6E9B5D57-54A9-7F8C-2F46-55114B41E4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0667" y="5210924"/>
            <a:ext cx="15371706" cy="1814343"/>
          </a:xfrm>
        </p:spPr>
        <p:txBody>
          <a:bodyPr/>
          <a:lstStyle>
            <a:lvl1pPr>
              <a:defRPr sz="10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6EB418-AFEE-75E8-353E-C03A1972B6BA}"/>
              </a:ext>
            </a:extLst>
          </p:cNvPr>
          <p:cNvCxnSpPr/>
          <p:nvPr userDrawn="1"/>
        </p:nvCxnSpPr>
        <p:spPr>
          <a:xfrm>
            <a:off x="1680677" y="7468397"/>
            <a:ext cx="1608206" cy="0"/>
          </a:xfrm>
          <a:prstGeom prst="line">
            <a:avLst/>
          </a:prstGeom>
          <a:ln w="28575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 Placeholder 10">
            <a:extLst>
              <a:ext uri="{FF2B5EF4-FFF2-40B4-BE49-F238E27FC236}">
                <a16:creationId xmlns:a16="http://schemas.microsoft.com/office/drawing/2014/main" id="{1A90964D-CC75-6EDC-5E39-27DFBA10B2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80677" y="7904428"/>
            <a:ext cx="15373945" cy="1594347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/>
              <a:t>PRESENTER NAME, contact</a:t>
            </a:r>
          </a:p>
          <a:p>
            <a:pPr lvl="0"/>
            <a:r>
              <a:rPr lang="en-US" dirty="0"/>
              <a:t>PRESENTER NAME, contact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5C5AF0E-C6B4-8DAF-0272-0E12C0E01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266726" y="1065027"/>
            <a:ext cx="616688" cy="1022363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4EF3703-4192-DD20-BD1B-BFF64EE702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79"/>
          <a:stretch/>
        </p:blipFill>
        <p:spPr>
          <a:xfrm>
            <a:off x="18883423" y="1065902"/>
            <a:ext cx="5503752" cy="10224080"/>
          </a:xfrm>
          <a:prstGeom prst="rect">
            <a:avLst/>
          </a:prstGeom>
        </p:spPr>
      </p:pic>
      <p:pic>
        <p:nvPicPr>
          <p:cNvPr id="65" name="Picture 64" descr="Colorado State University symbol">
            <a:extLst>
              <a:ext uri="{FF2B5EF4-FFF2-40B4-BE49-F238E27FC236}">
                <a16:creationId xmlns:a16="http://schemas.microsoft.com/office/drawing/2014/main" id="{87C71800-8C64-3F11-5C45-70B4426F14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5518" y="4680740"/>
            <a:ext cx="3077304" cy="307730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7F5A11D-0DB0-C073-C7F1-646999C22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" y="11279231"/>
            <a:ext cx="11866555" cy="2436768"/>
          </a:xfrm>
          <a:prstGeom prst="rect">
            <a:avLst/>
          </a:prstGeom>
        </p:spPr>
      </p:pic>
      <p:pic>
        <p:nvPicPr>
          <p:cNvPr id="59" name="Picture 58" descr="A landscape with trees and mountains in the background&#10;&#10;Description automatically generated">
            <a:extLst>
              <a:ext uri="{FF2B5EF4-FFF2-40B4-BE49-F238E27FC236}">
                <a16:creationId xmlns:a16="http://schemas.microsoft.com/office/drawing/2014/main" id="{2B4B4E82-B71D-5E67-0D28-5C4110BEE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-1" b="156"/>
          <a:stretch/>
        </p:blipFill>
        <p:spPr>
          <a:xfrm>
            <a:off x="11866554" y="11279231"/>
            <a:ext cx="12520621" cy="243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258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End-Unit I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9FD7D883-B270-F549-2559-D5B13B803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8"/>
            <a:ext cx="7384308" cy="1066798"/>
            <a:chOff x="0" y="568749"/>
            <a:chExt cx="7384308" cy="119164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CAA24E-5D7E-37A6-0358-2053450C88EC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DB60F00-2138-4957-6D9C-CB8EECCA6A32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C94719-6E1A-861F-5A89-2B0C32086C71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B66F7D-4AC1-1695-71BE-42953E420523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1F0055D-678D-02E2-B9A2-22E310559638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0A159A4-A164-78DE-9C64-DB3DDD80759B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C0515D4-FC0C-F60E-FFBA-C564ED6C31CC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E71664-C0E2-BBEF-01C7-C18F330D1B83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E15457-23F9-1462-17FD-D370604D2B2F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379B63E-2F05-7771-8B5A-CD4F5C5775DF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360FA36-18EB-440D-66A1-2DA65C58A108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5EE73CC-883D-5DDA-8E53-A52D44D3F35F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0F89C42-E7C2-EF90-0EB9-65EBD0AAEFC7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0A2CF78-6DF9-46D2-E3BE-B3129B784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7384309" y="0"/>
            <a:ext cx="17002867" cy="106412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EA964AB-F4DE-6C73-1553-B34261756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332" y="1066799"/>
            <a:ext cx="567222" cy="1022408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870867-B712-9586-12B8-A508F5AD89AE}"/>
              </a:ext>
            </a:extLst>
          </p:cNvPr>
          <p:cNvSpPr txBox="1"/>
          <p:nvPr userDrawn="1"/>
        </p:nvSpPr>
        <p:spPr>
          <a:xfrm rot="16200000">
            <a:off x="-1696275" y="3002422"/>
            <a:ext cx="40710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300">
                <a:solidFill>
                  <a:schemeClr val="bg2"/>
                </a:solidFill>
                <a:latin typeface="+mn-lt"/>
              </a:rPr>
              <a:t>COLORADO STATE UNIVERSITY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C51D96B2-D307-B41F-488C-8D20526E95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0667" y="5210924"/>
            <a:ext cx="15371706" cy="1814343"/>
          </a:xfrm>
        </p:spPr>
        <p:txBody>
          <a:bodyPr/>
          <a:lstStyle>
            <a:lvl1pPr>
              <a:defRPr sz="10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6EB418-AFEE-75E8-353E-C03A1972B6BA}"/>
              </a:ext>
            </a:extLst>
          </p:cNvPr>
          <p:cNvCxnSpPr/>
          <p:nvPr userDrawn="1"/>
        </p:nvCxnSpPr>
        <p:spPr>
          <a:xfrm>
            <a:off x="1680677" y="7468397"/>
            <a:ext cx="1608206" cy="0"/>
          </a:xfrm>
          <a:prstGeom prst="line">
            <a:avLst/>
          </a:prstGeom>
          <a:ln w="28575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 Placeholder 10">
            <a:extLst>
              <a:ext uri="{FF2B5EF4-FFF2-40B4-BE49-F238E27FC236}">
                <a16:creationId xmlns:a16="http://schemas.microsoft.com/office/drawing/2014/main" id="{1A90964D-CC75-6EDC-5E39-27DFBA10B2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80677" y="7904428"/>
            <a:ext cx="15373945" cy="1594347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/>
              <a:t>PRESENTER NAME, contact</a:t>
            </a:r>
          </a:p>
          <a:p>
            <a:pPr lvl="0"/>
            <a:r>
              <a:rPr lang="en-US" dirty="0"/>
              <a:t>PRESENTER NAME, contact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AC12B0-8979-9846-9D7C-586F9FFEC2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266726" y="1065027"/>
            <a:ext cx="616688" cy="1022363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19B56A-0878-3613-5140-FDCEF57811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79"/>
          <a:stretch/>
        </p:blipFill>
        <p:spPr>
          <a:xfrm>
            <a:off x="18883423" y="1065902"/>
            <a:ext cx="5503752" cy="102240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5DAD25-4FAB-CFBA-CB12-A4018C1A5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11279232"/>
            <a:ext cx="11866555" cy="2436768"/>
          </a:xfrm>
          <a:prstGeom prst="rect">
            <a:avLst/>
          </a:prstGeom>
        </p:spPr>
      </p:pic>
      <p:sp>
        <p:nvSpPr>
          <p:cNvPr id="26" name="Picture Placeholder 9">
            <a:extLst>
              <a:ext uri="{FF2B5EF4-FFF2-40B4-BE49-F238E27FC236}">
                <a16:creationId xmlns:a16="http://schemas.microsoft.com/office/drawing/2014/main" id="{CCA1A5C8-CE3D-9DDD-E962-CBF30AD2166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866554" y="11279232"/>
            <a:ext cx="12486238" cy="243676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49D6849-15DF-0402-B46E-CADC46EF300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9184794" y="4589298"/>
            <a:ext cx="4901010" cy="35485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1234609" indent="0">
              <a:buNone/>
              <a:defRPr>
                <a:solidFill>
                  <a:schemeClr val="bg1"/>
                </a:solidFill>
              </a:defRPr>
            </a:lvl2pPr>
            <a:lvl3pPr marL="2469227" indent="0">
              <a:buNone/>
              <a:defRPr>
                <a:solidFill>
                  <a:schemeClr val="bg1"/>
                </a:solidFill>
              </a:defRPr>
            </a:lvl3pPr>
            <a:lvl4pPr marL="3703837" indent="0">
              <a:buNone/>
              <a:defRPr>
                <a:solidFill>
                  <a:schemeClr val="bg1"/>
                </a:solidFill>
              </a:defRPr>
            </a:lvl4pPr>
            <a:lvl5pPr marL="49384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Insert Crev-357</a:t>
            </a:r>
            <a:br>
              <a:rPr lang="en-US" dirty="0"/>
            </a:br>
            <a:r>
              <a:rPr lang="en-US" dirty="0"/>
              <a:t>Unit Identifier (.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640356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End White-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37CB740-2652-06EA-4C66-40652C715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-1588" y="0"/>
            <a:ext cx="17002867" cy="106412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5046AC8-DA72-C01A-0BA2-1044ADF16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7002867" y="1448"/>
            <a:ext cx="7384308" cy="1066798"/>
            <a:chOff x="0" y="568749"/>
            <a:chExt cx="7384308" cy="119164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70A003C-8597-5C2A-FEAD-5F6DD776855A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D8B7DD-60DD-7BC0-2790-7041D7A427C7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D3ADF33-B57A-5C56-7370-EA81B1A8B80A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D010E03-07A7-D667-8F6B-C0CE97D176D5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12AC8BB-8F7D-31EF-A23A-403902D6FCCF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C1C9CD9-87A0-5C1E-A4B7-C62DBEDCE253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91C7E4-430F-7154-382D-E456A28DCCEB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1273BBC-9D32-45EB-3BB9-60AF8CDED1F3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DF5F6C-6598-CF4A-A3BF-2A4793E69101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5A3A7B9-6406-FA34-CB33-5AA9018B5305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C391F33-105F-F2CC-3F5E-99FB47447420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93F77B8-D938-C5E1-61CC-8EE93D95B500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B2F4232-7F4A-773E-0936-295B0EDD8702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6B7AEF9-C019-9408-AE70-BF317347D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002867" y="1064129"/>
            <a:ext cx="283611" cy="1265042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A5E7FE-8D4F-CDF0-2382-C7356003CD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601" b="1351"/>
          <a:stretch/>
        </p:blipFill>
        <p:spPr>
          <a:xfrm>
            <a:off x="17286477" y="11559671"/>
            <a:ext cx="7100697" cy="2154881"/>
          </a:xfrm>
          <a:prstGeom prst="rect">
            <a:avLst/>
          </a:prstGeom>
        </p:spPr>
      </p:pic>
      <p:sp>
        <p:nvSpPr>
          <p:cNvPr id="20" name="Title 3">
            <a:extLst>
              <a:ext uri="{FF2B5EF4-FFF2-40B4-BE49-F238E27FC236}">
                <a16:creationId xmlns:a16="http://schemas.microsoft.com/office/drawing/2014/main" id="{EF90869F-30B6-3341-4303-FCC0E679F4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9664" y="4281828"/>
            <a:ext cx="14711630" cy="1814343"/>
          </a:xfrm>
        </p:spPr>
        <p:txBody>
          <a:bodyPr/>
          <a:lstStyle>
            <a:lvl1pPr>
              <a:defRPr sz="10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DB0D20F-F3A0-591D-DC44-7DF74C18AA0E}"/>
              </a:ext>
            </a:extLst>
          </p:cNvPr>
          <p:cNvCxnSpPr/>
          <p:nvPr userDrawn="1"/>
        </p:nvCxnSpPr>
        <p:spPr>
          <a:xfrm>
            <a:off x="1129666" y="6604342"/>
            <a:ext cx="1608206" cy="0"/>
          </a:xfrm>
          <a:prstGeom prst="line">
            <a:avLst/>
          </a:prstGeom>
          <a:ln w="2857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Colorado State University logo">
            <a:extLst>
              <a:ext uri="{FF2B5EF4-FFF2-40B4-BE49-F238E27FC236}">
                <a16:creationId xmlns:a16="http://schemas.microsoft.com/office/drawing/2014/main" id="{0AC6BB0B-CF97-DC35-C2F8-4B56E77157C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0448" y="11708526"/>
            <a:ext cx="7850640" cy="1570128"/>
          </a:xfrm>
          <a:prstGeom prst="rect">
            <a:avLst/>
          </a:prstGeom>
        </p:spPr>
      </p:pic>
      <p:pic>
        <p:nvPicPr>
          <p:cNvPr id="24" name="Picture 23" descr="A skateboarder riding past a building">
            <a:extLst>
              <a:ext uri="{FF2B5EF4-FFF2-40B4-BE49-F238E27FC236}">
                <a16:creationId xmlns:a16="http://schemas.microsoft.com/office/drawing/2014/main" id="{C514C1F5-F327-137A-EB9B-C8FD50725C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" r="5435" b="53244"/>
          <a:stretch/>
        </p:blipFill>
        <p:spPr>
          <a:xfrm>
            <a:off x="17286479" y="1064129"/>
            <a:ext cx="7100695" cy="4941528"/>
          </a:xfrm>
          <a:prstGeom prst="rect">
            <a:avLst/>
          </a:prstGeom>
        </p:spPr>
      </p:pic>
      <p:pic>
        <p:nvPicPr>
          <p:cNvPr id="25" name="Picture 24" descr="A student looking into a microscope">
            <a:extLst>
              <a:ext uri="{FF2B5EF4-FFF2-40B4-BE49-F238E27FC236}">
                <a16:creationId xmlns:a16="http://schemas.microsoft.com/office/drawing/2014/main" id="{343BBA91-537D-66E4-E63F-D3D9E3E300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" t="47094" r="5435" b="1"/>
          <a:stretch/>
        </p:blipFill>
        <p:spPr>
          <a:xfrm>
            <a:off x="17286478" y="6005657"/>
            <a:ext cx="7100695" cy="5591355"/>
          </a:xfrm>
          <a:prstGeom prst="rect">
            <a:avLst/>
          </a:prstGeom>
        </p:spPr>
      </p:pic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BED6F523-D22A-598B-A5A0-BA376AEE27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29665" y="7028503"/>
            <a:ext cx="14711630" cy="1594347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/>
              <a:t>PRESENTER NAME, contact</a:t>
            </a:r>
          </a:p>
          <a:p>
            <a:pPr lvl="0"/>
            <a:r>
              <a:rPr lang="en-US" dirty="0"/>
              <a:t>PRESENTER NAME, contact</a:t>
            </a:r>
          </a:p>
        </p:txBody>
      </p:sp>
    </p:spTree>
    <p:extLst>
      <p:ext uri="{BB962C8B-B14F-4D97-AF65-F5344CB8AC3E}">
        <p14:creationId xmlns:p14="http://schemas.microsoft.com/office/powerpoint/2010/main" val="130366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End White-Unit 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37CB740-2652-06EA-4C66-40652C715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-1588" y="0"/>
            <a:ext cx="17002867" cy="106412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5046AC8-DA72-C01A-0BA2-1044ADF16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7002867" y="1448"/>
            <a:ext cx="7384308" cy="1066798"/>
            <a:chOff x="0" y="568749"/>
            <a:chExt cx="7384308" cy="119164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70A003C-8597-5C2A-FEAD-5F6DD776855A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D8B7DD-60DD-7BC0-2790-7041D7A427C7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D3ADF33-B57A-5C56-7370-EA81B1A8B80A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D010E03-07A7-D667-8F6B-C0CE97D176D5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12AC8BB-8F7D-31EF-A23A-403902D6FCCF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C1C9CD9-87A0-5C1E-A4B7-C62DBEDCE253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91C7E4-430F-7154-382D-E456A28DCCEB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1273BBC-9D32-45EB-3BB9-60AF8CDED1F3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DF5F6C-6598-CF4A-A3BF-2A4793E69101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5A3A7B9-6406-FA34-CB33-5AA9018B5305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C391F33-105F-F2CC-3F5E-99FB47447420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93F77B8-D938-C5E1-61CC-8EE93D95B500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B2F4232-7F4A-773E-0936-295B0EDD8702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6B7AEF9-C019-9408-AE70-BF317347D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002867" y="1064129"/>
            <a:ext cx="283611" cy="1265042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A5E7FE-8D4F-CDF0-2382-C7356003CD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601" b="1351"/>
          <a:stretch/>
        </p:blipFill>
        <p:spPr>
          <a:xfrm>
            <a:off x="17286477" y="11559671"/>
            <a:ext cx="7100697" cy="2154881"/>
          </a:xfrm>
          <a:prstGeom prst="rect">
            <a:avLst/>
          </a:prstGeom>
        </p:spPr>
      </p:pic>
      <p:sp>
        <p:nvSpPr>
          <p:cNvPr id="23" name="Title 3">
            <a:extLst>
              <a:ext uri="{FF2B5EF4-FFF2-40B4-BE49-F238E27FC236}">
                <a16:creationId xmlns:a16="http://schemas.microsoft.com/office/drawing/2014/main" id="{28680960-077E-5C2B-520B-8C0FB6A7AF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9664" y="4281828"/>
            <a:ext cx="14711630" cy="1814343"/>
          </a:xfrm>
        </p:spPr>
        <p:txBody>
          <a:bodyPr/>
          <a:lstStyle>
            <a:lvl1pPr>
              <a:defRPr sz="10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DB0D20F-F3A0-591D-DC44-7DF74C18AA0E}"/>
              </a:ext>
            </a:extLst>
          </p:cNvPr>
          <p:cNvCxnSpPr/>
          <p:nvPr userDrawn="1"/>
        </p:nvCxnSpPr>
        <p:spPr>
          <a:xfrm>
            <a:off x="1129666" y="6604342"/>
            <a:ext cx="1608206" cy="0"/>
          </a:xfrm>
          <a:prstGeom prst="line">
            <a:avLst/>
          </a:prstGeom>
          <a:ln w="2857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BED6F523-D22A-598B-A5A0-BA376AEE27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29665" y="7028503"/>
            <a:ext cx="14711630" cy="1594347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/>
              <a:t>PRESENTER NAME, contact</a:t>
            </a:r>
          </a:p>
          <a:p>
            <a:pPr lvl="0"/>
            <a:r>
              <a:rPr lang="en-US" dirty="0"/>
              <a:t>PRESENTER NAME, contact</a:t>
            </a:r>
          </a:p>
        </p:txBody>
      </p: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94BC0029-207A-599D-0EB1-F757DBB6EBF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1145970" y="11558727"/>
            <a:ext cx="7835470" cy="1312219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1234609" indent="0">
              <a:buNone/>
              <a:defRPr>
                <a:solidFill>
                  <a:schemeClr val="bg1"/>
                </a:solidFill>
              </a:defRPr>
            </a:lvl2pPr>
            <a:lvl3pPr marL="2469227" indent="0">
              <a:buNone/>
              <a:defRPr>
                <a:solidFill>
                  <a:schemeClr val="bg1"/>
                </a:solidFill>
              </a:defRPr>
            </a:lvl3pPr>
            <a:lvl4pPr marL="3703837" indent="0">
              <a:buNone/>
              <a:defRPr>
                <a:solidFill>
                  <a:schemeClr val="bg1"/>
                </a:solidFill>
              </a:defRPr>
            </a:lvl4pPr>
            <a:lvl5pPr marL="49384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Insert H357</a:t>
            </a:r>
            <a:br>
              <a:rPr lang="en-US" dirty="0"/>
            </a:br>
            <a:r>
              <a:rPr lang="en-US" dirty="0"/>
              <a:t>Unit </a:t>
            </a:r>
            <a:r>
              <a:rPr lang="en-US"/>
              <a:t>Identifier (.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</p:txBody>
      </p:sp>
      <p:sp>
        <p:nvSpPr>
          <p:cNvPr id="20" name="Picture Placeholder 9">
            <a:extLst>
              <a:ext uri="{FF2B5EF4-FFF2-40B4-BE49-F238E27FC236}">
                <a16:creationId xmlns:a16="http://schemas.microsoft.com/office/drawing/2014/main" id="{B39250BA-189E-5F30-4708-6D61E265E70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292360" y="1064128"/>
            <a:ext cx="7102476" cy="425096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21" name="Picture Placeholder 9">
            <a:extLst>
              <a:ext uri="{FF2B5EF4-FFF2-40B4-BE49-F238E27FC236}">
                <a16:creationId xmlns:a16="http://schemas.microsoft.com/office/drawing/2014/main" id="{E1078A91-EAFC-469D-48CD-9EBEFE6AA90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292360" y="5315089"/>
            <a:ext cx="7102476" cy="62436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6087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Title-Pho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D0A87B4F-7A57-E116-2C45-32B14FC88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8"/>
            <a:ext cx="7384308" cy="1066798"/>
            <a:chOff x="0" y="568749"/>
            <a:chExt cx="7384308" cy="1191643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D57C644-FEBF-9113-5927-9768D8D0FA88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07479E8-DC92-2C2F-2918-38A097E19379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05C1430-9968-6D88-677F-2485BB14AA2D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16FD7B1-416E-CA00-31A7-5492FEF65339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7F717F7-BA67-3DBB-2C1E-93DE9423B187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C25C91A-E7D6-143F-8CBA-49C86F081711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8BDCF05-9FAA-BE45-A86B-D65536E2DC65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D27DD14-79B6-BFA6-0DE1-4745077AD6EB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1E6A46-72DD-4620-11AD-B24A46E2CD4F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24740B9-0AFE-2A72-BAB4-CD9179B4E7B8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3ADCE63-3A13-C0C7-34A8-AF40FE52F293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3163F3F-7C4F-CC6B-99BC-F04D03D6ECD0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6F35307-AB69-FFBC-107C-F809DFE913FA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7" name="Picture 66">
            <a:extLst>
              <a:ext uri="{FF2B5EF4-FFF2-40B4-BE49-F238E27FC236}">
                <a16:creationId xmlns:a16="http://schemas.microsoft.com/office/drawing/2014/main" id="{92802A39-2259-D3B0-4A1A-54A6CD7C5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7384309" y="0"/>
            <a:ext cx="17002867" cy="1064129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150F919F-2672-E7CF-2330-1BB4B37DD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332" y="1066799"/>
            <a:ext cx="567222" cy="1022408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CB302DC-CB4C-F447-F2A9-EBB4049E6EC3}"/>
              </a:ext>
            </a:extLst>
          </p:cNvPr>
          <p:cNvSpPr txBox="1"/>
          <p:nvPr userDrawn="1"/>
        </p:nvSpPr>
        <p:spPr>
          <a:xfrm rot="16200000">
            <a:off x="-1696275" y="3002422"/>
            <a:ext cx="40710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300">
                <a:solidFill>
                  <a:schemeClr val="bg2"/>
                </a:solidFill>
                <a:latin typeface="+mn-lt"/>
              </a:rPr>
              <a:t>COLORADO STATE UNIVERSITY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83BEBA8-A74E-59F1-F08A-EAD38D9080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78428" y="4690728"/>
            <a:ext cx="15373945" cy="3447098"/>
          </a:xfrm>
        </p:spPr>
        <p:txBody>
          <a:bodyPr/>
          <a:lstStyle>
            <a:lvl1pPr>
              <a:defRPr sz="10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Presentation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A8625C-DB14-3811-4BC5-A841CB8E05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680677" y="8592657"/>
            <a:ext cx="1608206" cy="0"/>
          </a:xfrm>
          <a:prstGeom prst="line">
            <a:avLst/>
          </a:prstGeom>
          <a:ln w="28575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5F2B96-FEAC-C8BC-F743-9E15196F8E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80677" y="9028688"/>
            <a:ext cx="15373945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name, or date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6D72AE4-7D75-438A-159A-A31D41A684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266726" y="1065027"/>
            <a:ext cx="616688" cy="1022363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F03F0980-7265-5C47-BE68-98BD261ED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79"/>
          <a:stretch/>
        </p:blipFill>
        <p:spPr>
          <a:xfrm>
            <a:off x="18883423" y="1065902"/>
            <a:ext cx="5503752" cy="10224080"/>
          </a:xfrm>
          <a:prstGeom prst="rect">
            <a:avLst/>
          </a:prstGeom>
        </p:spPr>
      </p:pic>
      <p:pic>
        <p:nvPicPr>
          <p:cNvPr id="4" name="Picture 3" descr="Colorado State University symbol">
            <a:extLst>
              <a:ext uri="{FF2B5EF4-FFF2-40B4-BE49-F238E27FC236}">
                <a16:creationId xmlns:a16="http://schemas.microsoft.com/office/drawing/2014/main" id="{0B078CBE-80BB-67EF-4C03-7DEBEC2CA6C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5518" y="4680740"/>
            <a:ext cx="3077304" cy="3077304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674329DB-9EDD-8725-56C0-72C3266940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" y="11279231"/>
            <a:ext cx="11866555" cy="2436768"/>
          </a:xfrm>
          <a:prstGeom prst="rect">
            <a:avLst/>
          </a:prstGeom>
        </p:spPr>
      </p:pic>
      <p:pic>
        <p:nvPicPr>
          <p:cNvPr id="75" name="Picture 74" descr="A landscape with trees and mountains in the background&#10;&#10;Description automatically generated">
            <a:extLst>
              <a:ext uri="{FF2B5EF4-FFF2-40B4-BE49-F238E27FC236}">
                <a16:creationId xmlns:a16="http://schemas.microsoft.com/office/drawing/2014/main" id="{30E7D063-4617-D2BD-9DE7-7C737655E0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-1" b="156"/>
          <a:stretch/>
        </p:blipFill>
        <p:spPr>
          <a:xfrm>
            <a:off x="11866554" y="11279231"/>
            <a:ext cx="12520621" cy="243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61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Title-Unit I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84C5DCFD-8E50-0E34-6511-17C6AF3AF6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8"/>
            <a:ext cx="7384308" cy="1066798"/>
            <a:chOff x="0" y="568749"/>
            <a:chExt cx="7384308" cy="1191643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C93CB56-B18F-AC2B-07FA-E327477319F1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7EA4EAD-14FD-0B28-80CE-E58319CD5295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5D85398-5510-C23C-4599-548EAB3C0372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A023E23-4CF0-2687-7015-75045B5BC79E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ACFA773-B3D3-CA22-E73B-2E187CE9110A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6563EC6-526A-898E-1767-530D884EAC64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C1FAB3A-AEC6-1661-22DC-1A08925AC506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DCA74DA-15F1-3C92-AC34-90D525C3E823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6D78D92-995C-D6A8-FF27-DF556469F0B9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ED26EE1-6D1D-C765-2643-A5B8D2CF1065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56B6B76-27D4-A7B5-C6F2-231D80228249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13B34D3-83D6-C0FE-B940-F2777F520BE3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9A497C-BE2A-8D40-9B83-F6EB98B5FDF9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A1A19627-FAD9-25D7-76F5-FEC1CE8C3F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7384309" y="0"/>
            <a:ext cx="17002867" cy="1064129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B4C97F1-160B-3523-A33A-03C80EC7CB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332" y="1066799"/>
            <a:ext cx="567222" cy="1022408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E4E0F09-E3D8-9C0B-BA51-4A3E24948C73}"/>
              </a:ext>
            </a:extLst>
          </p:cNvPr>
          <p:cNvSpPr txBox="1"/>
          <p:nvPr userDrawn="1"/>
        </p:nvSpPr>
        <p:spPr>
          <a:xfrm rot="16200000">
            <a:off x="-1696275" y="3002422"/>
            <a:ext cx="40710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300">
                <a:solidFill>
                  <a:schemeClr val="tx2"/>
                </a:solidFill>
                <a:latin typeface="+mn-lt"/>
              </a:rPr>
              <a:t>COLORADO STATE UNIVERSITY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BDF5909-0874-C1E4-DB2A-4D9CE2C3BD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78428" y="4690727"/>
            <a:ext cx="15373945" cy="3447098"/>
          </a:xfrm>
        </p:spPr>
        <p:txBody>
          <a:bodyPr/>
          <a:lstStyle>
            <a:lvl1pPr>
              <a:defRPr sz="10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Presentation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3C35C91-82C3-FE75-6673-DD1E2B7CD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680677" y="8592657"/>
            <a:ext cx="1608206" cy="0"/>
          </a:xfrm>
          <a:prstGeom prst="line">
            <a:avLst/>
          </a:prstGeom>
          <a:ln w="28575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16160F8-ED25-9CFB-51DC-E266BD91B9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80677" y="9028688"/>
            <a:ext cx="15373945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name, or date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B0AE0-E249-ED95-8E45-9A6ECFA10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266726" y="1065027"/>
            <a:ext cx="616688" cy="1022363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353248-0DFE-5786-3EB4-38ECB7019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79"/>
          <a:stretch/>
        </p:blipFill>
        <p:spPr>
          <a:xfrm>
            <a:off x="18883423" y="1065902"/>
            <a:ext cx="5503752" cy="10224080"/>
          </a:xfrm>
          <a:prstGeom prst="rect">
            <a:avLst/>
          </a:prstGeom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1E2CC27-8417-974D-CB14-AE532B85A9E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9184794" y="4589298"/>
            <a:ext cx="4901010" cy="35485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1234609" indent="0">
              <a:buNone/>
              <a:defRPr>
                <a:solidFill>
                  <a:schemeClr val="bg1"/>
                </a:solidFill>
              </a:defRPr>
            </a:lvl2pPr>
            <a:lvl3pPr marL="2469227" indent="0">
              <a:buNone/>
              <a:defRPr>
                <a:solidFill>
                  <a:schemeClr val="bg1"/>
                </a:solidFill>
              </a:defRPr>
            </a:lvl3pPr>
            <a:lvl4pPr marL="3703837" indent="0">
              <a:buNone/>
              <a:defRPr>
                <a:solidFill>
                  <a:schemeClr val="bg1"/>
                </a:solidFill>
              </a:defRPr>
            </a:lvl4pPr>
            <a:lvl5pPr marL="49384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Insert Crev-357</a:t>
            </a:r>
            <a:br>
              <a:rPr lang="en-US" dirty="0"/>
            </a:br>
            <a:r>
              <a:rPr lang="en-US" dirty="0"/>
              <a:t>Unit Identifier (.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491971E-EC47-BAB2-F1BB-CF91536EC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11279232"/>
            <a:ext cx="11866555" cy="2436768"/>
          </a:xfrm>
          <a:prstGeom prst="rect">
            <a:avLst/>
          </a:prstGeom>
        </p:spPr>
      </p:pic>
      <p:sp>
        <p:nvSpPr>
          <p:cNvPr id="52" name="Picture Placeholder 9">
            <a:extLst>
              <a:ext uri="{FF2B5EF4-FFF2-40B4-BE49-F238E27FC236}">
                <a16:creationId xmlns:a16="http://schemas.microsoft.com/office/drawing/2014/main" id="{BFE76D5A-50D9-62AB-C9BD-7DCEA851529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866554" y="11279232"/>
            <a:ext cx="12486238" cy="243676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Title White-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B827D8-037B-67B6-E470-24C4EA3B0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-1588" y="0"/>
            <a:ext cx="17002867" cy="106412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AF64147-AC62-13B4-0327-ABF4A8273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7002867" y="1448"/>
            <a:ext cx="7384308" cy="1066798"/>
            <a:chOff x="0" y="568749"/>
            <a:chExt cx="7384308" cy="119164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22DFC-24FC-8831-EF62-253FF27F1347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F17DE11-07BC-E1D1-9E6D-47221CB943F3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99E064D-7495-CFAD-FD44-7D07D08BF42E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A259D5-4BA2-344D-7CD6-9521FD382645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070F941-C1E3-04C7-8791-F51F1F90D283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78D181-2ECC-0927-B878-85A844EE03B7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08B6AE7-2EB4-86A8-DF06-D0F86314C207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BFC8CFD-9560-704F-A9BC-94BA43B7F844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DDDC4ED-BEAA-08FD-0418-E374D22E2ACB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30D08A2-8B12-444C-27FD-E56E3B7C161B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875C9BE-6C24-522D-63D0-F993E7EEB8F3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F05D334-B427-8BD0-067F-53FA1B2116D6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7AF7D61-EB72-1FDE-47D9-AD867167FE46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CFB3FD2F-2E9C-0F4D-5EAD-8C692AE00A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9666" y="3974900"/>
            <a:ext cx="14711631" cy="3447098"/>
          </a:xfrm>
        </p:spPr>
        <p:txBody>
          <a:bodyPr/>
          <a:lstStyle>
            <a:lvl1pPr>
              <a:defRPr sz="10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Presentation Title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C03ED0F-7778-A2B3-838F-5536A9E4E9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129666" y="7858029"/>
            <a:ext cx="1608206" cy="0"/>
          </a:xfrm>
          <a:prstGeom prst="line">
            <a:avLst/>
          </a:prstGeom>
          <a:ln w="2857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A7AB9F9D-15F1-2422-D84E-6D469DDF9B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29666" y="8294061"/>
            <a:ext cx="14711631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name, or date</a:t>
            </a:r>
          </a:p>
        </p:txBody>
      </p:sp>
      <p:pic>
        <p:nvPicPr>
          <p:cNvPr id="37" name="Picture 36" descr="Colorado State University logo">
            <a:extLst>
              <a:ext uri="{FF2B5EF4-FFF2-40B4-BE49-F238E27FC236}">
                <a16:creationId xmlns:a16="http://schemas.microsoft.com/office/drawing/2014/main" id="{1FEEA0BE-133C-1EE9-31D3-7B0CF09578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0448" y="11708526"/>
            <a:ext cx="7850640" cy="157012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6AF8EAE-6735-D2DA-7BBA-16DB495ACF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002867" y="1064129"/>
            <a:ext cx="283611" cy="1265042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 descr="A skateboarder riding past a building">
            <a:extLst>
              <a:ext uri="{FF2B5EF4-FFF2-40B4-BE49-F238E27FC236}">
                <a16:creationId xmlns:a16="http://schemas.microsoft.com/office/drawing/2014/main" id="{FCE4C5C5-8A60-3965-F390-A74EE17C8D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1" r="5435" b="53244"/>
          <a:stretch/>
        </p:blipFill>
        <p:spPr>
          <a:xfrm>
            <a:off x="17286479" y="1064129"/>
            <a:ext cx="7100695" cy="4941528"/>
          </a:xfrm>
          <a:prstGeom prst="rect">
            <a:avLst/>
          </a:prstGeom>
        </p:spPr>
      </p:pic>
      <p:pic>
        <p:nvPicPr>
          <p:cNvPr id="40" name="Picture 39" descr="A student looking into a microscope">
            <a:extLst>
              <a:ext uri="{FF2B5EF4-FFF2-40B4-BE49-F238E27FC236}">
                <a16:creationId xmlns:a16="http://schemas.microsoft.com/office/drawing/2014/main" id="{5C878159-DDC8-18FF-BA77-FF7660F781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1" t="47094" r="5435" b="1"/>
          <a:stretch/>
        </p:blipFill>
        <p:spPr>
          <a:xfrm>
            <a:off x="17286478" y="6005657"/>
            <a:ext cx="7100695" cy="55913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32C5EAF-24B7-F4E1-3111-7FF7626353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601" b="1351"/>
          <a:stretch/>
        </p:blipFill>
        <p:spPr>
          <a:xfrm>
            <a:off x="17286477" y="11559671"/>
            <a:ext cx="7100697" cy="21548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Title White-Unit 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0EDBC3-9A91-D690-1AC9-E475123AAA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33" b="2225"/>
          <a:stretch/>
        </p:blipFill>
        <p:spPr>
          <a:xfrm>
            <a:off x="-1588" y="0"/>
            <a:ext cx="17002867" cy="106412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4799493-908E-625D-0010-E7C2953A2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7002867" y="1448"/>
            <a:ext cx="7384308" cy="1066798"/>
            <a:chOff x="0" y="568749"/>
            <a:chExt cx="7384308" cy="119164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1ED895F-FA67-353C-C6DB-3621043D39C9}"/>
                </a:ext>
              </a:extLst>
            </p:cNvPr>
            <p:cNvSpPr/>
            <p:nvPr userDrawn="1"/>
          </p:nvSpPr>
          <p:spPr>
            <a:xfrm rot="16200000">
              <a:off x="-312211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F3B9374-91DD-832D-4778-A51EEE7C2FD9}"/>
                </a:ext>
              </a:extLst>
            </p:cNvPr>
            <p:cNvSpPr/>
            <p:nvPr userDrawn="1"/>
          </p:nvSpPr>
          <p:spPr>
            <a:xfrm rot="16200000">
              <a:off x="255880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061AB87-E732-B49C-A2E4-8F3D003EF158}"/>
                </a:ext>
              </a:extLst>
            </p:cNvPr>
            <p:cNvSpPr/>
            <p:nvPr userDrawn="1"/>
          </p:nvSpPr>
          <p:spPr>
            <a:xfrm rot="16200000">
              <a:off x="823971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4FC5D5F-177F-CEB6-E40D-F5875B28F922}"/>
                </a:ext>
              </a:extLst>
            </p:cNvPr>
            <p:cNvSpPr/>
            <p:nvPr userDrawn="1"/>
          </p:nvSpPr>
          <p:spPr>
            <a:xfrm rot="16200000">
              <a:off x="1392062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87CC673-5799-2701-95E7-8DAE0F727F1E}"/>
                </a:ext>
              </a:extLst>
            </p:cNvPr>
            <p:cNvSpPr/>
            <p:nvPr userDrawn="1"/>
          </p:nvSpPr>
          <p:spPr>
            <a:xfrm rot="16200000">
              <a:off x="1960153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CB401D3-4A3F-1369-3599-F688F0AF67D5}"/>
                </a:ext>
              </a:extLst>
            </p:cNvPr>
            <p:cNvSpPr/>
            <p:nvPr userDrawn="1"/>
          </p:nvSpPr>
          <p:spPr>
            <a:xfrm rot="16200000">
              <a:off x="2528244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4FF837C-A5EC-B9F2-9F4B-B5F0DDD07717}"/>
                </a:ext>
              </a:extLst>
            </p:cNvPr>
            <p:cNvSpPr/>
            <p:nvPr userDrawn="1"/>
          </p:nvSpPr>
          <p:spPr>
            <a:xfrm rot="16200000">
              <a:off x="3096335" y="880960"/>
              <a:ext cx="1191643" cy="567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1907AB-F08E-D4AF-6D89-D0A32CE06264}"/>
                </a:ext>
              </a:extLst>
            </p:cNvPr>
            <p:cNvSpPr/>
            <p:nvPr userDrawn="1"/>
          </p:nvSpPr>
          <p:spPr>
            <a:xfrm rot="16200000">
              <a:off x="3664426" y="880960"/>
              <a:ext cx="1191643" cy="567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A548600-A2F8-1888-1F29-F759B937358F}"/>
                </a:ext>
              </a:extLst>
            </p:cNvPr>
            <p:cNvSpPr/>
            <p:nvPr userDrawn="1"/>
          </p:nvSpPr>
          <p:spPr>
            <a:xfrm rot="16200000">
              <a:off x="4232517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F4322D2-9A08-FDA4-8121-80B6137946C6}"/>
                </a:ext>
              </a:extLst>
            </p:cNvPr>
            <p:cNvSpPr/>
            <p:nvPr userDrawn="1"/>
          </p:nvSpPr>
          <p:spPr>
            <a:xfrm rot="16200000">
              <a:off x="4800608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2C7A6F4-5ACD-5CDA-216C-171E7D80613B}"/>
                </a:ext>
              </a:extLst>
            </p:cNvPr>
            <p:cNvSpPr/>
            <p:nvPr userDrawn="1"/>
          </p:nvSpPr>
          <p:spPr>
            <a:xfrm rot="16200000">
              <a:off x="5368699" y="880960"/>
              <a:ext cx="1191643" cy="56722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21C85F9-C5E3-96E2-E9B8-A14CBD3EAF25}"/>
                </a:ext>
              </a:extLst>
            </p:cNvPr>
            <p:cNvSpPr/>
            <p:nvPr userDrawn="1"/>
          </p:nvSpPr>
          <p:spPr>
            <a:xfrm rot="16200000">
              <a:off x="5936790" y="880960"/>
              <a:ext cx="1191643" cy="5672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C65BDAB-6ED3-737E-ED91-7ECACB8B0101}"/>
                </a:ext>
              </a:extLst>
            </p:cNvPr>
            <p:cNvSpPr/>
            <p:nvPr userDrawn="1"/>
          </p:nvSpPr>
          <p:spPr>
            <a:xfrm rot="16200000">
              <a:off x="6504876" y="880960"/>
              <a:ext cx="1191643" cy="5672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82399E7-5542-1F5E-6E83-B801B2261E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9666" y="3974900"/>
            <a:ext cx="14711631" cy="3447098"/>
          </a:xfrm>
        </p:spPr>
        <p:txBody>
          <a:bodyPr/>
          <a:lstStyle>
            <a:lvl1pPr>
              <a:defRPr sz="10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Presentation Title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39D5FFB-169B-62D7-DAF0-9A5168D9A9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129666" y="7858029"/>
            <a:ext cx="1608206" cy="0"/>
          </a:xfrm>
          <a:prstGeom prst="line">
            <a:avLst/>
          </a:prstGeom>
          <a:ln w="2857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7A48D22B-DEEC-143E-1D31-4E59BE7CD4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29666" y="8294061"/>
            <a:ext cx="14711631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1234609" indent="0">
              <a:buNone/>
              <a:defRPr/>
            </a:lvl2pPr>
            <a:lvl3pPr marL="2469226" indent="0">
              <a:buNone/>
              <a:defRPr/>
            </a:lvl3pPr>
            <a:lvl4pPr marL="3703835" indent="0">
              <a:buNone/>
              <a:defRPr/>
            </a:lvl4pPr>
            <a:lvl5pPr marL="4938451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name, or date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5024EB-1A71-B0F2-4E39-21F6EAE59C5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1145970" y="11558727"/>
            <a:ext cx="7835470" cy="1312219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1234609" indent="0">
              <a:buNone/>
              <a:defRPr>
                <a:solidFill>
                  <a:schemeClr val="bg1"/>
                </a:solidFill>
              </a:defRPr>
            </a:lvl2pPr>
            <a:lvl3pPr marL="2469227" indent="0">
              <a:buNone/>
              <a:defRPr>
                <a:solidFill>
                  <a:schemeClr val="bg1"/>
                </a:solidFill>
              </a:defRPr>
            </a:lvl3pPr>
            <a:lvl4pPr marL="3703837" indent="0">
              <a:buNone/>
              <a:defRPr>
                <a:solidFill>
                  <a:schemeClr val="bg1"/>
                </a:solidFill>
              </a:defRPr>
            </a:lvl4pPr>
            <a:lvl5pPr marL="493845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Insert H357</a:t>
            </a:r>
            <a:br>
              <a:rPr lang="en-US" dirty="0"/>
            </a:br>
            <a:r>
              <a:rPr lang="en-US" dirty="0"/>
              <a:t>Unit Identifier (.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B5F49C-E824-C4BB-C807-C87C9BDCC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996558" y="1065577"/>
            <a:ext cx="283611" cy="1265042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9">
            <a:extLst>
              <a:ext uri="{FF2B5EF4-FFF2-40B4-BE49-F238E27FC236}">
                <a16:creationId xmlns:a16="http://schemas.microsoft.com/office/drawing/2014/main" id="{F83D9A80-0E80-281A-E99F-F92471A1767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292360" y="1064128"/>
            <a:ext cx="7102476" cy="425096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33" name="Picture Placeholder 9">
            <a:extLst>
              <a:ext uri="{FF2B5EF4-FFF2-40B4-BE49-F238E27FC236}">
                <a16:creationId xmlns:a16="http://schemas.microsoft.com/office/drawing/2014/main" id="{C7FBBA56-1926-80C7-58E3-C4C49ACB14D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292360" y="5315089"/>
            <a:ext cx="7102476" cy="62436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2EBB3FD-4351-5139-40A1-638BAA79F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454" b="1375"/>
          <a:stretch/>
        </p:blipFill>
        <p:spPr>
          <a:xfrm>
            <a:off x="17275641" y="11560175"/>
            <a:ext cx="7111534" cy="215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0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White-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2776140-691A-A9D4-ECB6-9A007671B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7070586" cy="80807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869F244-C8CA-9288-A22D-B4C0340C5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070587" y="0"/>
            <a:ext cx="7315002" cy="80807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person in a white hat reading a book in a library&#10;&#10;Description automatically generated">
            <a:extLst>
              <a:ext uri="{FF2B5EF4-FFF2-40B4-BE49-F238E27FC236}">
                <a16:creationId xmlns:a16="http://schemas.microsoft.com/office/drawing/2014/main" id="{C5CCAA47-DA17-8285-750E-435ED4023B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-1" r="161" b="40013"/>
          <a:stretch/>
        </p:blipFill>
        <p:spPr>
          <a:xfrm>
            <a:off x="0" y="808074"/>
            <a:ext cx="9779879" cy="7743259"/>
          </a:xfrm>
          <a:prstGeom prst="rect">
            <a:avLst/>
          </a:prstGeom>
        </p:spPr>
      </p:pic>
      <p:pic>
        <p:nvPicPr>
          <p:cNvPr id="15" name="Picture 14" descr="Green duotone photo of The Oval at CSU">
            <a:extLst>
              <a:ext uri="{FF2B5EF4-FFF2-40B4-BE49-F238E27FC236}">
                <a16:creationId xmlns:a16="http://schemas.microsoft.com/office/drawing/2014/main" id="{60636B70-6D80-E6B4-A0AB-1FA37A1EE7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-1" t="59986" r="161"/>
          <a:stretch/>
        </p:blipFill>
        <p:spPr>
          <a:xfrm>
            <a:off x="0" y="8551333"/>
            <a:ext cx="9779879" cy="516511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5F68099-713E-262D-9C2F-41D041CBCE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55189" y="808075"/>
            <a:ext cx="318052" cy="1290792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6E62C63B-24C9-E5A2-704B-B0DFF56BB5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79898" y="4202783"/>
            <a:ext cx="12781375" cy="3139321"/>
          </a:xfrm>
          <a:prstGeom prst="rect">
            <a:avLst/>
          </a:prstGeom>
        </p:spPr>
        <p:txBody>
          <a:bodyPr vert="horz" wrap="square" lIns="91440" tIns="91440" rIns="91440" bIns="91440" rtlCol="0" anchor="b" anchorCtr="0"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Section Headline</a:t>
            </a:r>
          </a:p>
        </p:txBody>
      </p:sp>
      <p:sp>
        <p:nvSpPr>
          <p:cNvPr id="21" name="Text Placeholder 24">
            <a:extLst>
              <a:ext uri="{FF2B5EF4-FFF2-40B4-BE49-F238E27FC236}">
                <a16:creationId xmlns:a16="http://schemas.microsoft.com/office/drawing/2014/main" id="{CA12811A-2E64-8B50-D74B-A49778FA08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679898" y="7834085"/>
            <a:ext cx="12781375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</a:t>
            </a:r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A8BE80CC-75E4-19D2-085B-A11BC80E4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4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7453FC-0441-6339-5061-664B9E8AF7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7070586" cy="80807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4B1232C-F8A7-1F30-9E27-22B5ED5B2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070587" y="0"/>
            <a:ext cx="7315002" cy="80807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9">
            <a:extLst>
              <a:ext uri="{FF2B5EF4-FFF2-40B4-BE49-F238E27FC236}">
                <a16:creationId xmlns:a16="http://schemas.microsoft.com/office/drawing/2014/main" id="{D29A660C-111B-2054-5D47-2BDBBE804CB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6184" y="808074"/>
            <a:ext cx="9729004" cy="867565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21" name="Picture Placeholder 9">
            <a:extLst>
              <a:ext uri="{FF2B5EF4-FFF2-40B4-BE49-F238E27FC236}">
                <a16:creationId xmlns:a16="http://schemas.microsoft.com/office/drawing/2014/main" id="{8F846DE8-2EB1-0330-2196-E2554F6E77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9483724"/>
            <a:ext cx="9729004" cy="4232276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E35C0C-972C-4520-67CF-18EAFF177D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55189" y="808075"/>
            <a:ext cx="318052" cy="1290792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BAB41D4B-99CA-CF76-F7B8-47081EDAD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79898" y="4202783"/>
            <a:ext cx="12781375" cy="3139321"/>
          </a:xfrm>
          <a:prstGeom prst="rect">
            <a:avLst/>
          </a:prstGeom>
        </p:spPr>
        <p:txBody>
          <a:bodyPr vert="horz" wrap="square" lIns="91440" tIns="91440" rIns="91440" bIns="91440" rtlCol="0" anchor="b" anchorCtr="0"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Two-line</a:t>
            </a:r>
            <a:br>
              <a:rPr lang="en-US" dirty="0"/>
            </a:br>
            <a:r>
              <a:rPr lang="en-US" dirty="0"/>
              <a:t>Section Headline</a:t>
            </a:r>
          </a:p>
        </p:txBody>
      </p:sp>
      <p:sp>
        <p:nvSpPr>
          <p:cNvPr id="14" name="Text Placeholder 24">
            <a:extLst>
              <a:ext uri="{FF2B5EF4-FFF2-40B4-BE49-F238E27FC236}">
                <a16:creationId xmlns:a16="http://schemas.microsoft.com/office/drawing/2014/main" id="{907D6495-ABD1-CEE9-7021-6A5CD8B68B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679898" y="7834085"/>
            <a:ext cx="12781375" cy="721288"/>
          </a:xfrm>
        </p:spPr>
        <p:txBody>
          <a:bodyPr wrap="square">
            <a:sp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</a:t>
            </a:r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8AE2353-C2E6-3E6F-5583-DF7C0A326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14133" y="13024017"/>
            <a:ext cx="924316" cy="444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21B75-32F1-3341-9ED0-64265A793B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93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8513" y="1727870"/>
            <a:ext cx="22170156" cy="1661993"/>
          </a:xfrm>
          <a:prstGeom prst="rect">
            <a:avLst/>
          </a:prstGeom>
        </p:spPr>
        <p:txBody>
          <a:bodyPr vert="horz" lIns="91440" tIns="91440" rIns="91440" bIns="91440" rtlCol="0" anchor="b" anchorCtr="0">
            <a:sp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8511" y="4390382"/>
            <a:ext cx="22170156" cy="5458507"/>
          </a:xfrm>
          <a:prstGeom prst="rect">
            <a:avLst/>
          </a:prstGeom>
        </p:spPr>
        <p:txBody>
          <a:bodyPr vert="horz" lIns="91440" tIns="91440" rIns="91440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573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3" r:id="rId2"/>
    <p:sldLayoutId id="2147483665" r:id="rId3"/>
    <p:sldLayoutId id="2147483678" r:id="rId4"/>
    <p:sldLayoutId id="2147483690" r:id="rId5"/>
    <p:sldLayoutId id="2147483689" r:id="rId6"/>
    <p:sldLayoutId id="2147483679" r:id="rId7"/>
    <p:sldLayoutId id="2147483649" r:id="rId8"/>
    <p:sldLayoutId id="2147483666" r:id="rId9"/>
    <p:sldLayoutId id="2147483694" r:id="rId10"/>
    <p:sldLayoutId id="2147483695" r:id="rId11"/>
    <p:sldLayoutId id="2147483683" r:id="rId12"/>
    <p:sldLayoutId id="2147483698" r:id="rId13"/>
    <p:sldLayoutId id="2147483670" r:id="rId14"/>
    <p:sldLayoutId id="2147483668" r:id="rId15"/>
    <p:sldLayoutId id="2147483697" r:id="rId16"/>
    <p:sldLayoutId id="2147483696" r:id="rId17"/>
    <p:sldLayoutId id="2147483687" r:id="rId18"/>
    <p:sldLayoutId id="2147483688" r:id="rId19"/>
    <p:sldLayoutId id="2147483700" r:id="rId20"/>
    <p:sldLayoutId id="2147483669" r:id="rId21"/>
    <p:sldLayoutId id="2147483650" r:id="rId22"/>
    <p:sldLayoutId id="2147483686" r:id="rId23"/>
    <p:sldLayoutId id="2147483661" r:id="rId24"/>
    <p:sldLayoutId id="2147483680" r:id="rId25"/>
    <p:sldLayoutId id="2147483705" r:id="rId26"/>
    <p:sldLayoutId id="2147483691" r:id="rId27"/>
    <p:sldLayoutId id="2147483681" r:id="rId28"/>
    <p:sldLayoutId id="2147483682" r:id="rId29"/>
    <p:sldLayoutId id="2147483677" r:id="rId30"/>
    <p:sldLayoutId id="2147483699" r:id="rId31"/>
    <p:sldLayoutId id="2147483692" r:id="rId32"/>
    <p:sldLayoutId id="2147483701" r:id="rId33"/>
    <p:sldLayoutId id="2147483702" r:id="rId34"/>
    <p:sldLayoutId id="2147483703" r:id="rId35"/>
    <p:sldLayoutId id="2147483672" r:id="rId36"/>
    <p:sldLayoutId id="2147483704" r:id="rId37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1234609" rtl="0" eaLnBrk="1" latinLnBrk="0" hangingPunct="1">
        <a:spcBef>
          <a:spcPct val="0"/>
        </a:spcBef>
        <a:buNone/>
        <a:defRPr sz="9600" kern="1200">
          <a:solidFill>
            <a:schemeClr val="tx2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925959" indent="-925959" algn="l" defTabSz="1234609" rtl="0" eaLnBrk="1" latinLnBrk="0" hangingPunct="1">
        <a:lnSpc>
          <a:spcPct val="120000"/>
        </a:lnSpc>
        <a:spcBef>
          <a:spcPts val="1059"/>
        </a:spcBef>
        <a:spcAft>
          <a:spcPts val="1059"/>
        </a:spcAft>
        <a:buFont typeface="Arial"/>
        <a:buChar char="•"/>
        <a:defRPr sz="3200" b="0" kern="1200">
          <a:solidFill>
            <a:schemeClr val="tx1"/>
          </a:solidFill>
          <a:latin typeface="+mn-lt"/>
          <a:ea typeface="Franklin Gothic Book" charset="0"/>
          <a:cs typeface="Franklin Gothic Book" charset="0"/>
        </a:defRPr>
      </a:lvl1pPr>
      <a:lvl2pPr marL="2006243" indent="-771634" algn="l" defTabSz="1234609" rtl="0" eaLnBrk="1" latinLnBrk="0" hangingPunct="1">
        <a:lnSpc>
          <a:spcPct val="120000"/>
        </a:lnSpc>
        <a:spcBef>
          <a:spcPts val="0"/>
        </a:spcBef>
        <a:spcAft>
          <a:spcPts val="1059"/>
        </a:spcAft>
        <a:buFont typeface="Arial"/>
        <a:buChar char="–"/>
        <a:defRPr sz="2800" b="0" kern="1200">
          <a:solidFill>
            <a:schemeClr val="tx1"/>
          </a:solidFill>
          <a:latin typeface="+mn-lt"/>
          <a:ea typeface="Franklin Gothic Book" charset="0"/>
          <a:cs typeface="Franklin Gothic Book" charset="0"/>
        </a:defRPr>
      </a:lvl2pPr>
      <a:lvl3pPr marL="3086531" indent="-617304" algn="l" defTabSz="1234609" rtl="0" eaLnBrk="1" latinLnBrk="0" hangingPunct="1">
        <a:lnSpc>
          <a:spcPct val="120000"/>
        </a:lnSpc>
        <a:spcBef>
          <a:spcPts val="0"/>
        </a:spcBef>
        <a:spcAft>
          <a:spcPts val="1059"/>
        </a:spcAft>
        <a:buFont typeface="Arial"/>
        <a:buChar char="•"/>
        <a:defRPr sz="2800" b="0" kern="1200">
          <a:solidFill>
            <a:schemeClr val="tx1"/>
          </a:solidFill>
          <a:latin typeface="+mn-lt"/>
          <a:ea typeface="Franklin Gothic Book" charset="0"/>
          <a:cs typeface="Franklin Gothic Book" charset="0"/>
        </a:defRPr>
      </a:lvl3pPr>
      <a:lvl4pPr marL="4321141" indent="-617304" algn="l" defTabSz="1234609" rtl="0" eaLnBrk="1" latinLnBrk="0" hangingPunct="1">
        <a:lnSpc>
          <a:spcPct val="120000"/>
        </a:lnSpc>
        <a:spcBef>
          <a:spcPts val="0"/>
        </a:spcBef>
        <a:spcAft>
          <a:spcPts val="1059"/>
        </a:spcAft>
        <a:buFont typeface="Arial"/>
        <a:buChar char="–"/>
        <a:defRPr sz="2800" b="0" kern="1200">
          <a:solidFill>
            <a:schemeClr val="tx1"/>
          </a:solidFill>
          <a:latin typeface="+mn-lt"/>
          <a:ea typeface="Franklin Gothic Book" charset="0"/>
          <a:cs typeface="Franklin Gothic Book" charset="0"/>
        </a:defRPr>
      </a:lvl4pPr>
      <a:lvl5pPr marL="5555756" indent="-617304" algn="l" defTabSz="1234609" rtl="0" eaLnBrk="1" latinLnBrk="0" hangingPunct="1">
        <a:spcBef>
          <a:spcPct val="20000"/>
        </a:spcBef>
        <a:buFont typeface="Arial"/>
        <a:buChar char="»"/>
        <a:defRPr sz="2908" b="0" kern="1200">
          <a:solidFill>
            <a:schemeClr val="accent6">
              <a:lumMod val="75000"/>
            </a:schemeClr>
          </a:solidFill>
          <a:latin typeface="Franklin Gothic Book" charset="0"/>
          <a:ea typeface="Franklin Gothic Book" charset="0"/>
          <a:cs typeface="Franklin Gothic Book" charset="0"/>
        </a:defRPr>
      </a:lvl5pPr>
      <a:lvl6pPr marL="6790368" indent="-617304" algn="l" defTabSz="1234609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6pPr>
      <a:lvl7pPr marL="8024982" indent="-617304" algn="l" defTabSz="1234609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7pPr>
      <a:lvl8pPr marL="9259591" indent="-617304" algn="l" defTabSz="1234609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8pPr>
      <a:lvl9pPr marL="10494205" indent="-617304" algn="l" defTabSz="1234609" rtl="0" eaLnBrk="1" latinLnBrk="0" hangingPunct="1">
        <a:spcBef>
          <a:spcPct val="20000"/>
        </a:spcBef>
        <a:buFont typeface="Arial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4609" rtl="0" eaLnBrk="1" latinLnBrk="0" hangingPunct="1">
        <a:defRPr sz="4848" kern="1200">
          <a:solidFill>
            <a:schemeClr val="tx1"/>
          </a:solidFill>
          <a:latin typeface="+mn-lt"/>
          <a:ea typeface="+mn-ea"/>
          <a:cs typeface="+mn-cs"/>
        </a:defRPr>
      </a:lvl1pPr>
      <a:lvl2pPr marL="1234609" algn="l" defTabSz="1234609" rtl="0" eaLnBrk="1" latinLnBrk="0" hangingPunct="1">
        <a:defRPr sz="4848" kern="1200">
          <a:solidFill>
            <a:schemeClr val="tx1"/>
          </a:solidFill>
          <a:latin typeface="+mn-lt"/>
          <a:ea typeface="+mn-ea"/>
          <a:cs typeface="+mn-cs"/>
        </a:defRPr>
      </a:lvl2pPr>
      <a:lvl3pPr marL="2469225" algn="l" defTabSz="1234609" rtl="0" eaLnBrk="1" latinLnBrk="0" hangingPunct="1">
        <a:defRPr sz="4848" kern="1200">
          <a:solidFill>
            <a:schemeClr val="tx1"/>
          </a:solidFill>
          <a:latin typeface="+mn-lt"/>
          <a:ea typeface="+mn-ea"/>
          <a:cs typeface="+mn-cs"/>
        </a:defRPr>
      </a:lvl3pPr>
      <a:lvl4pPr marL="3703835" algn="l" defTabSz="1234609" rtl="0" eaLnBrk="1" latinLnBrk="0" hangingPunct="1">
        <a:defRPr sz="4848" kern="1200">
          <a:solidFill>
            <a:schemeClr val="tx1"/>
          </a:solidFill>
          <a:latin typeface="+mn-lt"/>
          <a:ea typeface="+mn-ea"/>
          <a:cs typeface="+mn-cs"/>
        </a:defRPr>
      </a:lvl4pPr>
      <a:lvl5pPr marL="4938451" algn="l" defTabSz="1234609" rtl="0" eaLnBrk="1" latinLnBrk="0" hangingPunct="1">
        <a:defRPr sz="4848" kern="1200">
          <a:solidFill>
            <a:schemeClr val="tx1"/>
          </a:solidFill>
          <a:latin typeface="+mn-lt"/>
          <a:ea typeface="+mn-ea"/>
          <a:cs typeface="+mn-cs"/>
        </a:defRPr>
      </a:lvl5pPr>
      <a:lvl6pPr marL="6173062" algn="l" defTabSz="1234609" rtl="0" eaLnBrk="1" latinLnBrk="0" hangingPunct="1">
        <a:defRPr sz="4848" kern="1200">
          <a:solidFill>
            <a:schemeClr val="tx1"/>
          </a:solidFill>
          <a:latin typeface="+mn-lt"/>
          <a:ea typeface="+mn-ea"/>
          <a:cs typeface="+mn-cs"/>
        </a:defRPr>
      </a:lvl6pPr>
      <a:lvl7pPr marL="7407672" algn="l" defTabSz="1234609" rtl="0" eaLnBrk="1" latinLnBrk="0" hangingPunct="1">
        <a:defRPr sz="4848" kern="1200">
          <a:solidFill>
            <a:schemeClr val="tx1"/>
          </a:solidFill>
          <a:latin typeface="+mn-lt"/>
          <a:ea typeface="+mn-ea"/>
          <a:cs typeface="+mn-cs"/>
        </a:defRPr>
      </a:lvl7pPr>
      <a:lvl8pPr marL="8642286" algn="l" defTabSz="1234609" rtl="0" eaLnBrk="1" latinLnBrk="0" hangingPunct="1">
        <a:defRPr sz="4848" kern="1200">
          <a:solidFill>
            <a:schemeClr val="tx1"/>
          </a:solidFill>
          <a:latin typeface="+mn-lt"/>
          <a:ea typeface="+mn-ea"/>
          <a:cs typeface="+mn-cs"/>
        </a:defRPr>
      </a:lvl8pPr>
      <a:lvl9pPr marL="9876895" algn="l" defTabSz="1234609" rtl="0" eaLnBrk="1" latinLnBrk="0" hangingPunct="1">
        <a:defRPr sz="48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8.png"/><Relationship Id="rId5" Type="http://schemas.openxmlformats.org/officeDocument/2006/relationships/hyperlink" Target="https://arxiv.org/abs/2406.13516" TargetMode="External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27.png"/><Relationship Id="rId7" Type="http://schemas.openxmlformats.org/officeDocument/2006/relationships/image" Target="../media/image2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80.png"/><Relationship Id="rId5" Type="http://schemas.openxmlformats.org/officeDocument/2006/relationships/hyperlink" Target="https://arxiv.org/pdf/2212.00809" TargetMode="External"/><Relationship Id="rId4" Type="http://schemas.openxmlformats.org/officeDocument/2006/relationships/hyperlink" Target="https://peterdenton.github.io/Talks/25.06.UW.pdf" TargetMode="External"/><Relationship Id="rId9" Type="http://schemas.openxmlformats.org/officeDocument/2006/relationships/image" Target="../media/image3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8.jp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0.jpg"/><Relationship Id="rId5" Type="http://schemas.openxmlformats.org/officeDocument/2006/relationships/image" Target="../media/image29.png"/><Relationship Id="rId4" Type="http://schemas.openxmlformats.org/officeDocument/2006/relationships/image" Target="../media/image2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9.png"/><Relationship Id="rId4" Type="http://schemas.openxmlformats.org/officeDocument/2006/relationships/image" Target="../media/image38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5.png"/><Relationship Id="rId7" Type="http://schemas.openxmlformats.org/officeDocument/2006/relationships/image" Target="../media/image4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0.png"/><Relationship Id="rId5" Type="http://schemas.openxmlformats.org/officeDocument/2006/relationships/image" Target="../media/image37.png"/><Relationship Id="rId10" Type="http://schemas.openxmlformats.org/officeDocument/2006/relationships/image" Target="../media/image44.png"/><Relationship Id="rId4" Type="http://schemas.openxmlformats.org/officeDocument/2006/relationships/image" Target="../media/image36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D10B40C-8682-2FEF-F1F0-4B2D1A4E3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5337" y="3385318"/>
            <a:ext cx="12486975" cy="521787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Distinguishing Flavor Model Predictions for Neutrino Observables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004845" y="9132744"/>
            <a:ext cx="7110338" cy="1533112"/>
          </a:xfrm>
        </p:spPr>
        <p:txBody>
          <a:bodyPr vert="horz" wrap="square" lIns="91440" tIns="91440" rIns="91440" bIns="91440" rtlCol="0" anchor="t">
            <a:spAutoFit/>
          </a:bodyPr>
          <a:lstStyle/>
          <a:p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Henry Truelson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7A5EA43-2486-3CCE-358D-D4FE5603D6D4}"/>
              </a:ext>
            </a:extLst>
          </p:cNvPr>
          <p:cNvSpPr txBox="1">
            <a:spLocks/>
          </p:cNvSpPr>
          <p:nvPr/>
        </p:nvSpPr>
        <p:spPr>
          <a:xfrm>
            <a:off x="10029982" y="10702674"/>
            <a:ext cx="11950262" cy="721288"/>
          </a:xfrm>
          <a:prstGeom prst="rect">
            <a:avLst/>
          </a:prstGeom>
        </p:spPr>
        <p:txBody>
          <a:bodyPr vert="horz" wrap="square" lIns="91440" tIns="91440" rIns="91440" bIns="91440" rtlCol="0" anchor="t">
            <a:spAutoFit/>
          </a:bodyPr>
          <a:lstStyle>
            <a:lvl1pPr marL="0" indent="0" algn="l" defTabSz="1234609" rtl="0" eaLnBrk="1" latinLnBrk="0" hangingPunct="1">
              <a:lnSpc>
                <a:spcPct val="120000"/>
              </a:lnSpc>
              <a:spcBef>
                <a:spcPts val="1059"/>
              </a:spcBef>
              <a:spcAft>
                <a:spcPts val="1059"/>
              </a:spcAft>
              <a:buFont typeface="Arial"/>
              <a:buNone/>
              <a:defRPr sz="3200" b="0" kern="1200">
                <a:solidFill>
                  <a:schemeClr val="tx2"/>
                </a:solidFill>
                <a:latin typeface="+mn-lt"/>
                <a:ea typeface="Franklin Gothic Book" charset="0"/>
                <a:cs typeface="Franklin Gothic Book" charset="0"/>
              </a:defRPr>
            </a:lvl1pPr>
            <a:lvl2pPr marL="1234609" indent="0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None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2pPr>
            <a:lvl3pPr marL="2469226" indent="0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None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3pPr>
            <a:lvl4pPr marL="3703835" indent="0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None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4pPr>
            <a:lvl5pPr marL="4938451" indent="0" algn="l" defTabSz="1234609" rtl="0" eaLnBrk="1" latinLnBrk="0" hangingPunct="1">
              <a:spcBef>
                <a:spcPct val="20000"/>
              </a:spcBef>
              <a:buFont typeface="Arial"/>
              <a:buNone/>
              <a:defRPr sz="2908" b="0" kern="1200">
                <a:solidFill>
                  <a:schemeClr val="accent6">
                    <a:lumMod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5pPr>
            <a:lvl6pPr marL="6790368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024982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259591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494205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Physics on the Plains 2025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A26AFE21-2DF6-2BA2-06DC-5157730FFE64}"/>
              </a:ext>
            </a:extLst>
          </p:cNvPr>
          <p:cNvSpPr txBox="1">
            <a:spLocks/>
          </p:cNvSpPr>
          <p:nvPr/>
        </p:nvSpPr>
        <p:spPr>
          <a:xfrm>
            <a:off x="10004845" y="11440861"/>
            <a:ext cx="11950262" cy="721288"/>
          </a:xfrm>
          <a:prstGeom prst="rect">
            <a:avLst/>
          </a:prstGeom>
        </p:spPr>
        <p:txBody>
          <a:bodyPr vert="horz" wrap="square" lIns="91440" tIns="91440" rIns="91440" bIns="91440" rtlCol="0" anchor="t">
            <a:spAutoFit/>
          </a:bodyPr>
          <a:lstStyle>
            <a:lvl1pPr marL="0" indent="0" algn="l" defTabSz="1234609" rtl="0" eaLnBrk="1" latinLnBrk="0" hangingPunct="1">
              <a:lnSpc>
                <a:spcPct val="120000"/>
              </a:lnSpc>
              <a:spcBef>
                <a:spcPts val="1059"/>
              </a:spcBef>
              <a:spcAft>
                <a:spcPts val="1059"/>
              </a:spcAft>
              <a:buFont typeface="Arial"/>
              <a:buNone/>
              <a:defRPr sz="3200" b="0" kern="1200">
                <a:solidFill>
                  <a:schemeClr val="tx2"/>
                </a:solidFill>
                <a:latin typeface="+mn-lt"/>
                <a:ea typeface="Franklin Gothic Book" charset="0"/>
                <a:cs typeface="Franklin Gothic Book" charset="0"/>
              </a:defRPr>
            </a:lvl1pPr>
            <a:lvl2pPr marL="1234609" indent="0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None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2pPr>
            <a:lvl3pPr marL="2469226" indent="0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None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3pPr>
            <a:lvl4pPr marL="3703835" indent="0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None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4pPr>
            <a:lvl5pPr marL="4938451" indent="0" algn="l" defTabSz="1234609" rtl="0" eaLnBrk="1" latinLnBrk="0" hangingPunct="1">
              <a:spcBef>
                <a:spcPct val="20000"/>
              </a:spcBef>
              <a:buFont typeface="Arial"/>
              <a:buNone/>
              <a:defRPr sz="2908" b="0" kern="1200">
                <a:solidFill>
                  <a:schemeClr val="accent6">
                    <a:lumMod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5pPr>
            <a:lvl6pPr marL="6790368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024982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259591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494205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Nov. 16th, 2025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0FCDD5B-C43F-D41D-4804-9FE800F57415}"/>
              </a:ext>
            </a:extLst>
          </p:cNvPr>
          <p:cNvSpPr txBox="1">
            <a:spLocks/>
          </p:cNvSpPr>
          <p:nvPr/>
        </p:nvSpPr>
        <p:spPr>
          <a:xfrm>
            <a:off x="10029982" y="12211178"/>
            <a:ext cx="11950262" cy="721288"/>
          </a:xfrm>
          <a:prstGeom prst="rect">
            <a:avLst/>
          </a:prstGeom>
        </p:spPr>
        <p:txBody>
          <a:bodyPr vert="horz" wrap="square" lIns="91440" tIns="91440" rIns="91440" bIns="91440" rtlCol="0" anchor="t">
            <a:spAutoFit/>
          </a:bodyPr>
          <a:lstStyle>
            <a:lvl1pPr marL="0" indent="0" algn="l" defTabSz="1234609" rtl="0" eaLnBrk="1" latinLnBrk="0" hangingPunct="1">
              <a:lnSpc>
                <a:spcPct val="120000"/>
              </a:lnSpc>
              <a:spcBef>
                <a:spcPts val="1059"/>
              </a:spcBef>
              <a:spcAft>
                <a:spcPts val="1059"/>
              </a:spcAft>
              <a:buFont typeface="Arial"/>
              <a:buNone/>
              <a:defRPr sz="3200" b="0" kern="1200">
                <a:solidFill>
                  <a:schemeClr val="tx2"/>
                </a:solidFill>
                <a:latin typeface="+mn-lt"/>
                <a:ea typeface="Franklin Gothic Book" charset="0"/>
                <a:cs typeface="Franklin Gothic Book" charset="0"/>
              </a:defRPr>
            </a:lvl1pPr>
            <a:lvl2pPr marL="1234609" indent="0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None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2pPr>
            <a:lvl3pPr marL="2469226" indent="0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None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3pPr>
            <a:lvl4pPr marL="3703835" indent="0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None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4pPr>
            <a:lvl5pPr marL="4938451" indent="0" algn="l" defTabSz="1234609" rtl="0" eaLnBrk="1" latinLnBrk="0" hangingPunct="1">
              <a:spcBef>
                <a:spcPct val="20000"/>
              </a:spcBef>
              <a:buFont typeface="Arial"/>
              <a:buNone/>
              <a:defRPr sz="2908" b="0" kern="1200">
                <a:solidFill>
                  <a:schemeClr val="accent6">
                    <a:lumMod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5pPr>
            <a:lvl6pPr marL="6790368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024982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259591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494205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Kansas</a:t>
            </a:r>
          </a:p>
        </p:txBody>
      </p:sp>
    </p:spTree>
    <p:extLst>
      <p:ext uri="{BB962C8B-B14F-4D97-AF65-F5344CB8AC3E}">
        <p14:creationId xmlns:p14="http://schemas.microsoft.com/office/powerpoint/2010/main" val="178270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1D8A8-637D-B76C-35B5-0B9F82C98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84DF6-7DA1-DA5B-CB7F-B5C8BB8CA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385482" y="12750251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572A001-721D-0577-439D-33E62EC2FC73}"/>
              </a:ext>
            </a:extLst>
          </p:cNvPr>
          <p:cNvSpPr txBox="1">
            <a:spLocks/>
          </p:cNvSpPr>
          <p:nvPr/>
        </p:nvSpPr>
        <p:spPr>
          <a:xfrm>
            <a:off x="2109538" y="-72191"/>
            <a:ext cx="4146884" cy="1200329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Approach: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553EA0-DA4E-1D69-8782-E7914E83F36D}"/>
                  </a:ext>
                </a:extLst>
              </p:cNvPr>
              <p:cNvSpPr txBox="1"/>
              <p:nvPr/>
            </p:nvSpPr>
            <p:spPr>
              <a:xfrm>
                <a:off x="2422359" y="4368830"/>
                <a:ext cx="18357238" cy="23090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7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Experimental 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ℓ</m:t>
                        </m:r>
                      </m:sub>
                    </m:sSub>
                    <m:r>
                      <a:rPr lang="en-US" sz="7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 </m:t>
                    </m:r>
                    <m:r>
                      <m:rPr>
                        <m:sty m:val="p"/>
                      </m:rPr>
                      <a:rPr lang="en-US" sz="7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7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72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654851" lvl="2" indent="-857250">
                  <a:buFontTx/>
                  <a:buChar char="-"/>
                </a:pPr>
                <a:r>
                  <a:rPr lang="en-US" sz="60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6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6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6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</m:oMath>
                </a14:m>
                <a:r>
                  <a:rPr lang="en-US" sz="60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Mass Ordering vary freely</a:t>
                </a:r>
                <a:r>
                  <a:rPr lang="en-US" sz="6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7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553EA0-DA4E-1D69-8782-E7914E83F3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2359" y="4368830"/>
                <a:ext cx="18357238" cy="2309030"/>
              </a:xfrm>
              <a:prstGeom prst="rect">
                <a:avLst/>
              </a:prstGeom>
              <a:blipFill>
                <a:blip r:embed="rId2"/>
                <a:stretch>
                  <a:fillRect l="-2291" t="-8201" b="-171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0B5FD39C-6962-C099-E58C-F2F4E8EB718E}"/>
                  </a:ext>
                </a:extLst>
              </p:cNvPr>
              <p:cNvSpPr/>
              <p:nvPr/>
            </p:nvSpPr>
            <p:spPr>
              <a:xfrm>
                <a:off x="9077818" y="371866"/>
                <a:ext cx="8789341" cy="2647267"/>
              </a:xfrm>
              <a:prstGeom prst="roundRect">
                <a:avLst/>
              </a:prstGeom>
              <a:noFill/>
              <a:ln w="76200">
                <a:solidFill>
                  <a:srgbClr val="00B0F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sz="54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KATRIN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𝜈</m:t>
                        </m:r>
                      </m:sub>
                    </m:sSub>
                    <m:r>
                      <a:rPr lang="en-US" sz="5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&lt;0.45 </m:t>
                    </m:r>
                  </m:oMath>
                </a14:m>
                <a:r>
                  <a:rPr lang="en-US" sz="54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 at 90% CL)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54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0B5FD39C-6962-C099-E58C-F2F4E8EB71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7818" y="371866"/>
                <a:ext cx="8789341" cy="2647267"/>
              </a:xfrm>
              <a:prstGeom prst="roundRect">
                <a:avLst/>
              </a:prstGeom>
              <a:blipFill>
                <a:blip r:embed="rId3"/>
                <a:stretch>
                  <a:fillRect b="-7606"/>
                </a:stretch>
              </a:blipFill>
              <a:ln w="76200">
                <a:solidFill>
                  <a:srgbClr val="00B0F0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361551E-8F6B-A4FF-6060-AB8F9E950C18}"/>
              </a:ext>
            </a:extLst>
          </p:cNvPr>
          <p:cNvCxnSpPr>
            <a:cxnSpLocks/>
            <a:endCxn id="8" idx="2"/>
          </p:cNvCxnSpPr>
          <p:nvPr/>
        </p:nvCxnSpPr>
        <p:spPr>
          <a:xfrm flipH="1" flipV="1">
            <a:off x="13472489" y="3019133"/>
            <a:ext cx="904063" cy="1062072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FFDF0367-987C-1CC2-7387-0228BBDA4E01}"/>
                  </a:ext>
                </a:extLst>
              </p:cNvPr>
              <p:cNvSpPr/>
              <p:nvPr/>
            </p:nvSpPr>
            <p:spPr>
              <a:xfrm>
                <a:off x="19030892" y="434267"/>
                <a:ext cx="4932948" cy="2330415"/>
              </a:xfrm>
              <a:prstGeom prst="roundRect">
                <a:avLst/>
              </a:prstGeom>
              <a:noFill/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sz="5400" b="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NuFIT</a:t>
                </a:r>
                <a:r>
                  <a:rPr lang="en-US" sz="54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1-D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5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54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FFDF0367-987C-1CC2-7387-0228BBDA4E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30892" y="434267"/>
                <a:ext cx="4932948" cy="2330415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4EBE937-A879-7661-E911-18532BC7292F}"/>
              </a:ext>
            </a:extLst>
          </p:cNvPr>
          <p:cNvSpPr txBox="1"/>
          <p:nvPr/>
        </p:nvSpPr>
        <p:spPr>
          <a:xfrm>
            <a:off x="11642655" y="12408331"/>
            <a:ext cx="11770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Direct neutrino-mass measurement based on 259 days of KATRIN data, KATRIN Collaboration. </a:t>
            </a:r>
            <a:r>
              <a:rPr lang="en-US" sz="3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2406.13516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001AE9-35D2-BA85-40FD-78C493E1146A}"/>
              </a:ext>
            </a:extLst>
          </p:cNvPr>
          <p:cNvCxnSpPr>
            <a:cxnSpLocks/>
          </p:cNvCxnSpPr>
          <p:nvPr/>
        </p:nvCxnSpPr>
        <p:spPr>
          <a:xfrm flipH="1">
            <a:off x="13791238" y="4088619"/>
            <a:ext cx="1048877" cy="0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685FA40-F476-FB03-45E4-047C3DE3D331}"/>
              </a:ext>
            </a:extLst>
          </p:cNvPr>
          <p:cNvCxnSpPr>
            <a:cxnSpLocks/>
          </p:cNvCxnSpPr>
          <p:nvPr/>
        </p:nvCxnSpPr>
        <p:spPr>
          <a:xfrm flipV="1">
            <a:off x="13799201" y="4088618"/>
            <a:ext cx="0" cy="572797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9A65CF8-325D-2944-A584-E1963A27F33A}"/>
              </a:ext>
            </a:extLst>
          </p:cNvPr>
          <p:cNvCxnSpPr>
            <a:cxnSpLocks/>
          </p:cNvCxnSpPr>
          <p:nvPr/>
        </p:nvCxnSpPr>
        <p:spPr>
          <a:xfrm flipV="1">
            <a:off x="14826139" y="4088619"/>
            <a:ext cx="0" cy="572796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FC37CE8-8FBE-5642-5A62-33B6CFD43969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16657983" y="2764682"/>
            <a:ext cx="4839383" cy="1349697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F1E602E-8EFC-A5B2-816A-C086A4A12F72}"/>
              </a:ext>
            </a:extLst>
          </p:cNvPr>
          <p:cNvCxnSpPr>
            <a:cxnSpLocks/>
          </p:cNvCxnSpPr>
          <p:nvPr/>
        </p:nvCxnSpPr>
        <p:spPr>
          <a:xfrm flipH="1" flipV="1">
            <a:off x="15543236" y="4088621"/>
            <a:ext cx="1984546" cy="25758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820500D-C979-3320-C3F4-5FE67C791DF7}"/>
              </a:ext>
            </a:extLst>
          </p:cNvPr>
          <p:cNvCxnSpPr>
            <a:cxnSpLocks/>
          </p:cNvCxnSpPr>
          <p:nvPr/>
        </p:nvCxnSpPr>
        <p:spPr>
          <a:xfrm flipV="1">
            <a:off x="15543236" y="4088620"/>
            <a:ext cx="0" cy="572797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925260D-4A18-E566-958B-9FD0884B3FF8}"/>
              </a:ext>
            </a:extLst>
          </p:cNvPr>
          <p:cNvCxnSpPr>
            <a:cxnSpLocks/>
          </p:cNvCxnSpPr>
          <p:nvPr/>
        </p:nvCxnSpPr>
        <p:spPr>
          <a:xfrm flipV="1">
            <a:off x="17527782" y="4114379"/>
            <a:ext cx="0" cy="547038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74A0B9D-6802-18CE-07F2-306970A6FCDE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DDFF33-0DC3-F687-18BD-EB9E9453EBED}"/>
                  </a:ext>
                </a:extLst>
              </p:cNvPr>
              <p:cNvSpPr txBox="1"/>
              <p:nvPr/>
            </p:nvSpPr>
            <p:spPr>
              <a:xfrm>
                <a:off x="2422359" y="7935145"/>
                <a:ext cx="21252650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72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Find range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US" sz="72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7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</a:t>
                </a:r>
                <a:r>
                  <a:rPr lang="en-US" sz="72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sum </a:t>
                </a:r>
                <a:r>
                  <a:rPr lang="en-US" sz="7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7200" b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ule can be satisfied.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DDFF33-0DC3-F687-18BD-EB9E9453EB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2359" y="7935145"/>
                <a:ext cx="21252650" cy="1200329"/>
              </a:xfrm>
              <a:prstGeom prst="rect">
                <a:avLst/>
              </a:prstGeom>
              <a:blipFill>
                <a:blip r:embed="rId6"/>
                <a:stretch>
                  <a:fillRect l="-1979" t="-19289" b="-411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572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3BF1B-2213-2D49-2D8B-9A13ADF66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A702E4-91AB-DF19-026D-1CC5A83270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556708" y="12687914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7C08105-2253-3519-D1BB-F01508419FFC}"/>
              </a:ext>
            </a:extLst>
          </p:cNvPr>
          <p:cNvSpPr txBox="1">
            <a:spLocks/>
          </p:cNvSpPr>
          <p:nvPr/>
        </p:nvSpPr>
        <p:spPr>
          <a:xfrm>
            <a:off x="2109537" y="-72191"/>
            <a:ext cx="6697579" cy="1200329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Rules: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6E9D3EBA-C6A3-D85E-B840-0252DBEC8C59}"/>
                  </a:ext>
                </a:extLst>
              </p:cNvPr>
              <p:cNvSpPr/>
              <p:nvPr/>
            </p:nvSpPr>
            <p:spPr>
              <a:xfrm>
                <a:off x="2092205" y="2084108"/>
                <a:ext cx="8146842" cy="1025888"/>
              </a:xfrm>
              <a:prstGeom prst="roundRect">
                <a:avLst/>
              </a:prstGeom>
              <a:noFill/>
              <a:ln w="762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60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60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6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6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6E9D3EBA-C6A3-D85E-B840-0252DBEC8C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205" y="2084108"/>
                <a:ext cx="8146842" cy="1025888"/>
              </a:xfrm>
              <a:prstGeom prst="roundRect">
                <a:avLst/>
              </a:prstGeom>
              <a:blipFill>
                <a:blip r:embed="rId2"/>
                <a:stretch>
                  <a:fillRect b="-4167"/>
                </a:stretch>
              </a:blipFill>
              <a:ln w="762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9B22A703-87CD-E7CC-0B82-1A685D3FC2F1}"/>
              </a:ext>
            </a:extLst>
          </p:cNvPr>
          <p:cNvSpPr txBox="1"/>
          <p:nvPr/>
        </p:nvSpPr>
        <p:spPr>
          <a:xfrm>
            <a:off x="1860360" y="12418505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A graph with a number of squares&#10;&#10;AI-generated content may be incorrect.">
            <a:extLst>
              <a:ext uri="{FF2B5EF4-FFF2-40B4-BE49-F238E27FC236}">
                <a16:creationId xmlns:a16="http://schemas.microsoft.com/office/drawing/2014/main" id="{41952CE5-DEAA-8DD8-B81B-0C86259191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629" t="81937" r="14991"/>
          <a:stretch>
            <a:fillRect/>
          </a:stretch>
        </p:blipFill>
        <p:spPr>
          <a:xfrm>
            <a:off x="2109537" y="5663726"/>
            <a:ext cx="20057315" cy="43606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A1C61D4-240A-7F9F-2681-CE0758CE2D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8917" t="7321" r="20061" b="12526"/>
          <a:stretch>
            <a:fillRect/>
          </a:stretch>
        </p:blipFill>
        <p:spPr>
          <a:xfrm>
            <a:off x="2036813" y="8842952"/>
            <a:ext cx="20447171" cy="2048871"/>
          </a:xfrm>
          <a:prstGeom prst="rect">
            <a:avLst/>
          </a:prstGeom>
        </p:spPr>
      </p:pic>
      <p:pic>
        <p:nvPicPr>
          <p:cNvPr id="17" name="Picture 16" descr="A graph with a number of squares&#10;&#10;AI-generated content may be incorrect.">
            <a:extLst>
              <a:ext uri="{FF2B5EF4-FFF2-40B4-BE49-F238E27FC236}">
                <a16:creationId xmlns:a16="http://schemas.microsoft.com/office/drawing/2014/main" id="{945DFB4A-8749-CF4F-2E3C-A56C813B8C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7337" t="44537" r="7210" b="6839"/>
          <a:stretch>
            <a:fillRect/>
          </a:stretch>
        </p:blipFill>
        <p:spPr>
          <a:xfrm>
            <a:off x="19800096" y="12174"/>
            <a:ext cx="2366756" cy="87493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432B4E-0302-C40F-6396-15C8346EB4B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0299" t="29245" r="2275"/>
          <a:stretch>
            <a:fillRect/>
          </a:stretch>
        </p:blipFill>
        <p:spPr>
          <a:xfrm>
            <a:off x="20806757" y="10891823"/>
            <a:ext cx="3580418" cy="137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9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E1C6E3-64F6-4AB8-0138-B1F69C8FC6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456A17-A29C-39C2-ABBC-8001AB822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556708" y="12687914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C025736-09EC-E9A6-158A-1139A8C28EB8}"/>
              </a:ext>
            </a:extLst>
          </p:cNvPr>
          <p:cNvSpPr txBox="1">
            <a:spLocks/>
          </p:cNvSpPr>
          <p:nvPr/>
        </p:nvSpPr>
        <p:spPr>
          <a:xfrm>
            <a:off x="2109537" y="-72191"/>
            <a:ext cx="6697579" cy="1200329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Rules:</a:t>
            </a:r>
          </a:p>
        </p:txBody>
      </p:sp>
      <p:pic>
        <p:nvPicPr>
          <p:cNvPr id="4" name="Picture 3" descr="A graph with a number of squares&#10;&#10;AI-generated content may be incorrect.">
            <a:extLst>
              <a:ext uri="{FF2B5EF4-FFF2-40B4-BE49-F238E27FC236}">
                <a16:creationId xmlns:a16="http://schemas.microsoft.com/office/drawing/2014/main" id="{77DDB7A1-FDCF-D2A7-7DDE-2956A1126A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09" t="18885" r="7211"/>
          <a:stretch>
            <a:fillRect/>
          </a:stretch>
        </p:blipFill>
        <p:spPr>
          <a:xfrm>
            <a:off x="3262324" y="1937868"/>
            <a:ext cx="19475756" cy="8875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669D3B23-9C8B-8AC8-7E87-F73B412B459F}"/>
                  </a:ext>
                </a:extLst>
              </p:cNvPr>
              <p:cNvSpPr/>
              <p:nvPr/>
            </p:nvSpPr>
            <p:spPr>
              <a:xfrm>
                <a:off x="1860360" y="8989158"/>
                <a:ext cx="6422403" cy="1025888"/>
              </a:xfrm>
              <a:prstGeom prst="roundRect">
                <a:avLst/>
              </a:prstGeom>
              <a:noFill/>
              <a:ln w="762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3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669D3B23-9C8B-8AC8-7E87-F73B412B45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360" y="8989158"/>
                <a:ext cx="6422403" cy="1025888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762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1CAB6738-F10D-866D-AF88-8B1397FF730E}"/>
                  </a:ext>
                </a:extLst>
              </p:cNvPr>
              <p:cNvSpPr/>
              <p:nvPr/>
            </p:nvSpPr>
            <p:spPr>
              <a:xfrm>
                <a:off x="1921376" y="6904736"/>
                <a:ext cx="6422403" cy="1025888"/>
              </a:xfrm>
              <a:prstGeom prst="roundRect">
                <a:avLst/>
              </a:prstGeom>
              <a:noFill/>
              <a:ln w="762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3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rad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3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</m:sub>
                          </m:sSub>
                        </m:e>
                      </m:rad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3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3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sz="3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1CAB6738-F10D-866D-AF88-8B1397FF73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1376" y="6904736"/>
                <a:ext cx="6422403" cy="1025888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762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35EFD9D9-5355-167B-C7F4-EDD81B9C1893}"/>
                  </a:ext>
                </a:extLst>
              </p:cNvPr>
              <p:cNvSpPr/>
              <p:nvPr/>
            </p:nvSpPr>
            <p:spPr>
              <a:xfrm>
                <a:off x="1649095" y="4188547"/>
                <a:ext cx="6046082" cy="1025887"/>
              </a:xfrm>
              <a:prstGeom prst="roundRect">
                <a:avLst/>
              </a:prstGeom>
              <a:noFill/>
              <a:ln w="762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3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35EFD9D9-5355-167B-C7F4-EDD81B9C18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095" y="4188547"/>
                <a:ext cx="6046082" cy="1025887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762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8A5C8EA8-4434-CAD3-F3B6-7ED78FC0CFF8}"/>
                  </a:ext>
                </a:extLst>
              </p:cNvPr>
              <p:cNvSpPr/>
              <p:nvPr/>
            </p:nvSpPr>
            <p:spPr>
              <a:xfrm>
                <a:off x="1926805" y="2426710"/>
                <a:ext cx="6046082" cy="1025887"/>
              </a:xfrm>
              <a:prstGeom prst="roundRect">
                <a:avLst/>
              </a:prstGeom>
              <a:noFill/>
              <a:ln w="762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6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36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𝟐</m:t>
                      </m:r>
                      <m:sSubSup>
                        <m:sSubSupPr>
                          <m:ctrlP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36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3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sz="3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8A5C8EA8-4434-CAD3-F3B6-7ED78FC0CF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6805" y="2426710"/>
                <a:ext cx="6046082" cy="1025887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762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D67CB618-5FB6-A6B3-E409-249CBC568601}"/>
                  </a:ext>
                </a:extLst>
              </p:cNvPr>
              <p:cNvSpPr/>
              <p:nvPr/>
            </p:nvSpPr>
            <p:spPr>
              <a:xfrm>
                <a:off x="-798725" y="9024508"/>
                <a:ext cx="6422403" cy="1025888"/>
              </a:xfrm>
              <a:prstGeom prst="roundRect">
                <a:avLst/>
              </a:prstGeom>
              <a:noFill/>
              <a:ln w="762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𝟒</m:t>
                      </m:r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3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D67CB618-5FB6-A6B3-E409-249CBC5686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98725" y="9024508"/>
                <a:ext cx="6422403" cy="1025888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 w="762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95323245-693A-A40C-AFC4-BE10D89DC294}"/>
                  </a:ext>
                </a:extLst>
              </p:cNvPr>
              <p:cNvSpPr/>
              <p:nvPr/>
            </p:nvSpPr>
            <p:spPr>
              <a:xfrm>
                <a:off x="-775917" y="6779022"/>
                <a:ext cx="6422403" cy="1025888"/>
              </a:xfrm>
              <a:prstGeom prst="roundRect">
                <a:avLst/>
              </a:prstGeom>
              <a:noFill/>
              <a:ln w="762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𝟑</m:t>
                      </m:r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3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95323245-693A-A40C-AFC4-BE10D89DC2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5917" y="6779022"/>
                <a:ext cx="6422403" cy="1025888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 w="762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30176481-9EB3-ABDD-1E15-7103B3D3C3C8}"/>
                  </a:ext>
                </a:extLst>
              </p:cNvPr>
              <p:cNvSpPr/>
              <p:nvPr/>
            </p:nvSpPr>
            <p:spPr>
              <a:xfrm>
                <a:off x="-755492" y="4250932"/>
                <a:ext cx="6422403" cy="1025888"/>
              </a:xfrm>
              <a:prstGeom prst="roundRect">
                <a:avLst/>
              </a:prstGeom>
              <a:noFill/>
              <a:ln w="762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3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30176481-9EB3-ABDD-1E15-7103B3D3C3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55492" y="4250932"/>
                <a:ext cx="6422403" cy="1025888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 w="762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F814D8C0-D426-F874-6279-0E7F7A1C126C}"/>
                  </a:ext>
                </a:extLst>
              </p:cNvPr>
              <p:cNvSpPr/>
              <p:nvPr/>
            </p:nvSpPr>
            <p:spPr>
              <a:xfrm>
                <a:off x="-775917" y="2462059"/>
                <a:ext cx="6422403" cy="1025888"/>
              </a:xfrm>
              <a:prstGeom prst="roundRect">
                <a:avLst/>
              </a:prstGeom>
              <a:noFill/>
              <a:ln w="762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sz="3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3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F814D8C0-D426-F874-6279-0E7F7A1C12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5917" y="2462059"/>
                <a:ext cx="6422403" cy="1025888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 w="762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2AE8AB8B-173C-952B-8A34-CEAC92528917}"/>
                  </a:ext>
                </a:extLst>
              </p:cNvPr>
              <p:cNvSpPr/>
              <p:nvPr/>
            </p:nvSpPr>
            <p:spPr>
              <a:xfrm>
                <a:off x="16462223" y="45651"/>
                <a:ext cx="7528632" cy="1892764"/>
              </a:xfrm>
              <a:prstGeom prst="roundRect">
                <a:avLst/>
              </a:prstGeom>
              <a:noFill/>
              <a:ln w="76200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en-US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Further precision on </a:t>
                </a:r>
                <a14:m>
                  <m:oMath xmlns:m="http://schemas.openxmlformats.org/officeDocument/2006/math">
                    <m:r>
                      <a:rPr lang="en-US" sz="36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𝚫</m:t>
                    </m:r>
                    <m:sSubSup>
                      <m:sSubSupPr>
                        <m:ctrlPr>
                          <a:rPr lang="en-US" sz="3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3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3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sz="3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36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doesn’t substantially impact predictions.</a:t>
                </a:r>
              </a:p>
            </p:txBody>
          </p:sp>
        </mc:Choice>
        <mc:Fallback xmlns=""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2AE8AB8B-173C-952B-8A34-CEAC925289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2223" y="45651"/>
                <a:ext cx="7528632" cy="1892764"/>
              </a:xfrm>
              <a:prstGeom prst="roundRect">
                <a:avLst/>
              </a:prstGeom>
              <a:blipFill>
                <a:blip r:embed="rId11"/>
                <a:stretch>
                  <a:fillRect l="-160" r="-1681" b="-7099"/>
                </a:stretch>
              </a:blipFill>
              <a:ln w="76200">
                <a:solidFill>
                  <a:srgbClr val="000000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20E13429-5AEA-BD90-BBEE-1C9124FCF478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20233" t="7321" r="20061" b="12526"/>
          <a:stretch>
            <a:fillRect/>
          </a:stretch>
        </p:blipFill>
        <p:spPr>
          <a:xfrm>
            <a:off x="3146545" y="10273545"/>
            <a:ext cx="17862525" cy="96077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81AA62-381B-6791-80B9-468301393A2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90299" t="-63031" r="2275"/>
          <a:stretch>
            <a:fillRect/>
          </a:stretch>
        </p:blipFill>
        <p:spPr>
          <a:xfrm>
            <a:off x="21068704" y="8818993"/>
            <a:ext cx="3338754" cy="29493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965C28-3D78-5B51-AA7D-262D9FD08B12}"/>
              </a:ext>
            </a:extLst>
          </p:cNvPr>
          <p:cNvSpPr txBox="1"/>
          <p:nvPr/>
        </p:nvSpPr>
        <p:spPr>
          <a:xfrm>
            <a:off x="1860360" y="12418505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A graph with a number of squares&#10;&#10;AI-generated content may be incorrect.">
            <a:extLst>
              <a:ext uri="{FF2B5EF4-FFF2-40B4-BE49-F238E27FC236}">
                <a16:creationId xmlns:a16="http://schemas.microsoft.com/office/drawing/2014/main" id="{CDCE5EE3-3B6E-E6BB-5157-9C3EED3C44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337" t="44537" r="7210" b="6839"/>
          <a:stretch>
            <a:fillRect/>
          </a:stretch>
        </p:blipFill>
        <p:spPr>
          <a:xfrm>
            <a:off x="21188138" y="2103097"/>
            <a:ext cx="2125532" cy="852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2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7E3E5-909F-1025-5912-553D015F5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CF9637-29E9-47C1-4C9E-E0B1AB0C1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360523" y="12560525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8C3A9C7-4817-630D-243E-8829DC141701}"/>
              </a:ext>
            </a:extLst>
          </p:cNvPr>
          <p:cNvSpPr txBox="1">
            <a:spLocks/>
          </p:cNvSpPr>
          <p:nvPr/>
        </p:nvSpPr>
        <p:spPr>
          <a:xfrm>
            <a:off x="2109537" y="-72191"/>
            <a:ext cx="11654589" cy="1200329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F1B5DD6-405C-5ED4-9EC9-42326EEE6077}"/>
                  </a:ext>
                </a:extLst>
              </p:cNvPr>
              <p:cNvSpPr txBox="1"/>
              <p:nvPr/>
            </p:nvSpPr>
            <p:spPr>
              <a:xfrm>
                <a:off x="1913071" y="1660429"/>
                <a:ext cx="22025810" cy="10048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685800" indent="-6858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7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 rules do vary meaningfully in their predicted values.</a:t>
                </a:r>
              </a:p>
              <a:p>
                <a:pPr marL="685800" indent="-6858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7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6858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7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Experiments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US" sz="72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7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 probe these predictions</a:t>
                </a:r>
              </a:p>
              <a:p>
                <a:pPr marL="685800" indent="-6858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7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5800" indent="-6858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7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have many more models also making predictions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𝐶𝑃</m:t>
                        </m:r>
                      </m:sub>
                    </m:sSub>
                    <m:r>
                      <a:rPr lang="en-US" sz="7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7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7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more!</a:t>
                </a:r>
                <a:endParaRPr lang="en-US" sz="72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F1B5DD6-405C-5ED4-9EC9-42326EEE6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071" y="1660429"/>
                <a:ext cx="22025810" cy="10048392"/>
              </a:xfrm>
              <a:prstGeom prst="rect">
                <a:avLst/>
              </a:prstGeom>
              <a:blipFill>
                <a:blip r:embed="rId2"/>
                <a:stretch>
                  <a:fillRect l="-1910" r="-1827" b="-30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424F8760-FC8C-789B-0BC2-C89B22E88225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67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F9A98B-BC1E-1173-DED7-05C22F6C4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D6EC0E-1A1B-3B6F-0FCF-5A1B9BCB4D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579184" y="12714165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B34DB62-3DCF-F82F-4BAA-176B140D5420}"/>
              </a:ext>
            </a:extLst>
          </p:cNvPr>
          <p:cNvSpPr txBox="1">
            <a:spLocks/>
          </p:cNvSpPr>
          <p:nvPr/>
        </p:nvSpPr>
        <p:spPr>
          <a:xfrm>
            <a:off x="1992923" y="183257"/>
            <a:ext cx="17921045" cy="1200329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Oscillations: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B064BC-32C2-FC63-A3DC-91103EF57F1B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83F8721-36EF-BEC3-095B-CB8B26FC1157}"/>
                  </a:ext>
                </a:extLst>
              </p:cNvPr>
              <p:cNvSpPr txBox="1"/>
              <p:nvPr/>
            </p:nvSpPr>
            <p:spPr>
              <a:xfrm>
                <a:off x="6128456" y="2951233"/>
                <a:ext cx="16450728" cy="1716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8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8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  <m:func>
                      <m:funcPr>
                        <m:ctrlPr>
                          <a:rPr lang="en-US" sz="8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8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80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sz="80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sz="8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8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8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</m:d>
                      </m:e>
                    </m:func>
                    <m:func>
                      <m:funcPr>
                        <m:ctrlPr>
                          <a:rPr lang="en-US" sz="8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8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80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sz="8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8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8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sSup>
                          <m:sSupPr>
                            <m:ctrlPr>
                              <a:rPr lang="en-US" sz="8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8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8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8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  <m:r>
                          <a:rPr lang="en-US" sz="8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/4</m:t>
                        </m:r>
                        <m:r>
                          <a:rPr lang="en-US" sz="8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  <m:r>
                          <a:rPr lang="en-US" sz="8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8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83F8721-36EF-BEC3-095B-CB8B26FC11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456" y="2951233"/>
                <a:ext cx="16450728" cy="17160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9061390-1CCE-3071-9325-3D1ECE8EEE6C}"/>
              </a:ext>
            </a:extLst>
          </p:cNvPr>
          <p:cNvSpPr txBox="1"/>
          <p:nvPr/>
        </p:nvSpPr>
        <p:spPr>
          <a:xfrm>
            <a:off x="1913071" y="1582369"/>
            <a:ext cx="183572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7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Neutrinos can change their flavor: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7D25A8-B5AA-D01C-905C-3275E17C3A20}"/>
              </a:ext>
            </a:extLst>
          </p:cNvPr>
          <p:cNvSpPr txBox="1"/>
          <p:nvPr/>
        </p:nvSpPr>
        <p:spPr>
          <a:xfrm>
            <a:off x="1992923" y="5005647"/>
            <a:ext cx="183572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7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governed by the PMNS mixing matrix: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39554C07-8D3B-4377-32EB-8E6DDE00B1F6}"/>
                  </a:ext>
                </a:extLst>
              </p:cNvPr>
              <p:cNvSpPr/>
              <p:nvPr/>
            </p:nvSpPr>
            <p:spPr>
              <a:xfrm>
                <a:off x="17880747" y="265377"/>
                <a:ext cx="4779123" cy="1286744"/>
              </a:xfrm>
              <a:prstGeom prst="roundRect">
                <a:avLst/>
              </a:prstGeom>
              <a:noFill/>
              <a:ln w="76200">
                <a:solidFill>
                  <a:srgbClr val="92D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8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𝑖𝑗</m:t>
                          </m:r>
                        </m:sub>
                        <m:sup>
                          <m:r>
                            <a:rPr 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4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4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48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39554C07-8D3B-4377-32EB-8E6DDE00B1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0747" y="265377"/>
                <a:ext cx="4779123" cy="1286744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76200">
                <a:solidFill>
                  <a:srgbClr val="92D050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157EBD-85EC-4C62-993F-3D26187E224F}"/>
              </a:ext>
            </a:extLst>
          </p:cNvPr>
          <p:cNvCxnSpPr>
            <a:cxnSpLocks/>
          </p:cNvCxnSpPr>
          <p:nvPr/>
        </p:nvCxnSpPr>
        <p:spPr>
          <a:xfrm flipV="1">
            <a:off x="15497953" y="1383586"/>
            <a:ext cx="2382794" cy="2282345"/>
          </a:xfrm>
          <a:prstGeom prst="line">
            <a:avLst/>
          </a:prstGeom>
          <a:ln w="6667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1E2BF9A-1A10-27EF-DCBE-738DC8B78174}"/>
                  </a:ext>
                </a:extLst>
              </p:cNvPr>
              <p:cNvSpPr txBox="1"/>
              <p:nvPr/>
            </p:nvSpPr>
            <p:spPr>
              <a:xfrm>
                <a:off x="7022916" y="6719645"/>
                <a:ext cx="11145814" cy="39104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9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96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𝑃𝑀𝑁𝑆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9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9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9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9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1E2BF9A-1A10-27EF-DCBE-738DC8B781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2916" y="6719645"/>
                <a:ext cx="11145814" cy="39104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187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BDDB7-0229-B444-3D42-0BF9DE914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EECC10-85E8-CE4D-B4E3-4644C55C3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579184" y="12714165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15D5C70-E71F-1CCD-44B3-2B74E9CE66BC}"/>
              </a:ext>
            </a:extLst>
          </p:cNvPr>
          <p:cNvSpPr txBox="1">
            <a:spLocks/>
          </p:cNvSpPr>
          <p:nvPr/>
        </p:nvSpPr>
        <p:spPr>
          <a:xfrm>
            <a:off x="1992923" y="183257"/>
            <a:ext cx="17921045" cy="1200329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Oscillation Parameters: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F3CE4AB-E858-3556-3FE3-5A4001C387ED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D91FBE-835B-97DD-81A6-CECD0EEEFD0F}"/>
                  </a:ext>
                </a:extLst>
              </p:cNvPr>
              <p:cNvSpPr txBox="1"/>
              <p:nvPr/>
            </p:nvSpPr>
            <p:spPr>
              <a:xfrm>
                <a:off x="1913071" y="1995983"/>
                <a:ext cx="22244471" cy="93427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mass </a:t>
                </a:r>
                <a:r>
                  <a:rPr lang="en-US" sz="60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splittings</a:t>
                </a:r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6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21</m:t>
                        </m:r>
                      </m:sub>
                      <m:sup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6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6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3ℓ</m:t>
                        </m:r>
                      </m:sub>
                      <m:sup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60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60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Three Mixing Angles: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sub>
                    </m:sSub>
                    <m:r>
                      <a:rPr lang="en-US" sz="6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13</m:t>
                        </m:r>
                      </m:sub>
                    </m:sSub>
                    <m:r>
                      <a:rPr lang="en-US" sz="6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23</m:t>
                        </m:r>
                      </m:sub>
                    </m:sSub>
                  </m:oMath>
                </a14:m>
                <a:endParaRPr lang="en-US" sz="6000" b="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60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One* phase: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endParaRPr lang="en-US" sz="60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sz="44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*Two more if neutrinos are “Majorana” in nature: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en-US" sz="44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</m:oMath>
                </a14:m>
                <a:endParaRPr lang="en-US" sz="4400" b="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470299" lvl="1" indent="-571500">
                  <a:buFont typeface="Wingdings" panose="05000000000000000000" pitchFamily="2" charset="2"/>
                  <a:buChar char="Ø"/>
                </a:pPr>
                <a:endParaRPr lang="en-US" sz="60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Absolute mass scale: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ℓ</m:t>
                        </m:r>
                      </m:sub>
                    </m:sSub>
                  </m:oMath>
                </a14:m>
                <a:endParaRPr lang="en-US" sz="60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endParaRPr lang="en-US" sz="60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Ordering and Nature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D91FBE-835B-97DD-81A6-CECD0EEEFD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071" y="1995983"/>
                <a:ext cx="22244471" cy="9342750"/>
              </a:xfrm>
              <a:prstGeom prst="rect">
                <a:avLst/>
              </a:prstGeom>
              <a:blipFill>
                <a:blip r:embed="rId3"/>
                <a:stretch>
                  <a:fillRect l="-1507" t="-1566" b="-1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DD261BB-93FD-6581-FDA5-6B742E28ACE5}"/>
              </a:ext>
            </a:extLst>
          </p:cNvPr>
          <p:cNvSpPr/>
          <p:nvPr/>
        </p:nvSpPr>
        <p:spPr>
          <a:xfrm>
            <a:off x="18228360" y="3274607"/>
            <a:ext cx="5724938" cy="1466148"/>
          </a:xfrm>
          <a:prstGeom prst="roundRect">
            <a:avLst/>
          </a:prstGeom>
          <a:noFill/>
          <a:ln w="76200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Precisely m</a:t>
            </a:r>
            <a:r>
              <a:rPr lang="en-US" sz="48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easured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6A8A2B-82E2-6D49-B319-93634B32467E}"/>
              </a:ext>
            </a:extLst>
          </p:cNvPr>
          <p:cNvSpPr/>
          <p:nvPr/>
        </p:nvSpPr>
        <p:spPr>
          <a:xfrm>
            <a:off x="18228360" y="5392207"/>
            <a:ext cx="5724936" cy="2222004"/>
          </a:xfrm>
          <a:prstGeom prst="round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measurements coming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11A35E1-9C29-3AEE-0DAE-92B0BA8BF91C}"/>
              </a:ext>
            </a:extLst>
          </p:cNvPr>
          <p:cNvSpPr/>
          <p:nvPr/>
        </p:nvSpPr>
        <p:spPr>
          <a:xfrm>
            <a:off x="18228362" y="8242424"/>
            <a:ext cx="5724939" cy="146613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Mostly unconstrained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BC68E25-3DF2-78CB-E285-380BC6C64030}"/>
              </a:ext>
            </a:extLst>
          </p:cNvPr>
          <p:cNvCxnSpPr>
            <a:cxnSpLocks/>
          </p:cNvCxnSpPr>
          <p:nvPr/>
        </p:nvCxnSpPr>
        <p:spPr>
          <a:xfrm>
            <a:off x="9117032" y="3109340"/>
            <a:ext cx="1378690" cy="0"/>
          </a:xfrm>
          <a:prstGeom prst="line">
            <a:avLst/>
          </a:prstGeom>
          <a:ln w="6667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3A8AC12-6985-68F4-2257-D8238343894A}"/>
              </a:ext>
            </a:extLst>
          </p:cNvPr>
          <p:cNvCxnSpPr>
            <a:cxnSpLocks/>
          </p:cNvCxnSpPr>
          <p:nvPr/>
        </p:nvCxnSpPr>
        <p:spPr>
          <a:xfrm>
            <a:off x="11295528" y="3109340"/>
            <a:ext cx="1378690" cy="0"/>
          </a:xfrm>
          <a:prstGeom prst="line">
            <a:avLst/>
          </a:prstGeom>
          <a:ln w="6667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C0DD4FC-FDDA-AD80-5280-22391FD6851C}"/>
              </a:ext>
            </a:extLst>
          </p:cNvPr>
          <p:cNvCxnSpPr>
            <a:cxnSpLocks/>
          </p:cNvCxnSpPr>
          <p:nvPr/>
        </p:nvCxnSpPr>
        <p:spPr>
          <a:xfrm>
            <a:off x="9269432" y="4913342"/>
            <a:ext cx="1226290" cy="0"/>
          </a:xfrm>
          <a:prstGeom prst="line">
            <a:avLst/>
          </a:prstGeom>
          <a:ln w="6667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A7F4DEF-3F37-8D97-BCA8-2CEFE6F857CE}"/>
              </a:ext>
            </a:extLst>
          </p:cNvPr>
          <p:cNvCxnSpPr>
            <a:cxnSpLocks/>
          </p:cNvCxnSpPr>
          <p:nvPr/>
        </p:nvCxnSpPr>
        <p:spPr>
          <a:xfrm>
            <a:off x="10814897" y="4916754"/>
            <a:ext cx="893399" cy="0"/>
          </a:xfrm>
          <a:prstGeom prst="line">
            <a:avLst/>
          </a:prstGeom>
          <a:ln w="6667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2689EA4-2220-CC58-1156-725D8A29A7A3}"/>
              </a:ext>
            </a:extLst>
          </p:cNvPr>
          <p:cNvCxnSpPr>
            <a:cxnSpLocks/>
          </p:cNvCxnSpPr>
          <p:nvPr/>
        </p:nvCxnSpPr>
        <p:spPr>
          <a:xfrm>
            <a:off x="12193587" y="4956510"/>
            <a:ext cx="893399" cy="0"/>
          </a:xfrm>
          <a:prstGeom prst="line">
            <a:avLst/>
          </a:prstGeom>
          <a:ln w="666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DC1E86C-4065-89F1-1D80-1CA717CCCBC2}"/>
              </a:ext>
            </a:extLst>
          </p:cNvPr>
          <p:cNvCxnSpPr>
            <a:cxnSpLocks/>
          </p:cNvCxnSpPr>
          <p:nvPr/>
        </p:nvCxnSpPr>
        <p:spPr>
          <a:xfrm>
            <a:off x="7118004" y="6699171"/>
            <a:ext cx="893399" cy="0"/>
          </a:xfrm>
          <a:prstGeom prst="line">
            <a:avLst/>
          </a:prstGeom>
          <a:ln w="666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7487D94-224B-175F-7882-8A12D750FF82}"/>
              </a:ext>
            </a:extLst>
          </p:cNvPr>
          <p:cNvCxnSpPr>
            <a:cxnSpLocks/>
          </p:cNvCxnSpPr>
          <p:nvPr/>
        </p:nvCxnSpPr>
        <p:spPr>
          <a:xfrm>
            <a:off x="9417256" y="9236962"/>
            <a:ext cx="893399" cy="0"/>
          </a:xfrm>
          <a:prstGeom prst="line">
            <a:avLst/>
          </a:prstGeom>
          <a:ln w="666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26F24DC-BFC5-8BAB-F2E1-0A97752CCD45}"/>
              </a:ext>
            </a:extLst>
          </p:cNvPr>
          <p:cNvCxnSpPr>
            <a:cxnSpLocks/>
          </p:cNvCxnSpPr>
          <p:nvPr/>
        </p:nvCxnSpPr>
        <p:spPr>
          <a:xfrm>
            <a:off x="2658648" y="10946492"/>
            <a:ext cx="4459356" cy="0"/>
          </a:xfrm>
          <a:prstGeom prst="line">
            <a:avLst/>
          </a:prstGeom>
          <a:ln w="666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7CE8EA5-CFC2-922E-20F0-8C84D2797821}"/>
              </a:ext>
            </a:extLst>
          </p:cNvPr>
          <p:cNvCxnSpPr>
            <a:cxnSpLocks/>
          </p:cNvCxnSpPr>
          <p:nvPr/>
        </p:nvCxnSpPr>
        <p:spPr>
          <a:xfrm>
            <a:off x="8728662" y="10946492"/>
            <a:ext cx="2086235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D920691-C142-ACE8-6E17-787BEE4C5E31}"/>
              </a:ext>
            </a:extLst>
          </p:cNvPr>
          <p:cNvCxnSpPr>
            <a:cxnSpLocks/>
          </p:cNvCxnSpPr>
          <p:nvPr/>
        </p:nvCxnSpPr>
        <p:spPr>
          <a:xfrm>
            <a:off x="14327705" y="7282854"/>
            <a:ext cx="322573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8BF0C43-39E6-F004-1ECE-6272B349B9F1}"/>
              </a:ext>
            </a:extLst>
          </p:cNvPr>
          <p:cNvCxnSpPr>
            <a:cxnSpLocks/>
          </p:cNvCxnSpPr>
          <p:nvPr/>
        </p:nvCxnSpPr>
        <p:spPr>
          <a:xfrm>
            <a:off x="15891462" y="7282854"/>
            <a:ext cx="322573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27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66EEA-E388-E9F3-D967-75C165A75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BDB506-34B7-EABA-6091-E8731F161D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579184" y="12714165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4025D75-0FE7-1608-8971-BE9A86066637}"/>
              </a:ext>
            </a:extLst>
          </p:cNvPr>
          <p:cNvSpPr txBox="1">
            <a:spLocks/>
          </p:cNvSpPr>
          <p:nvPr/>
        </p:nvSpPr>
        <p:spPr>
          <a:xfrm>
            <a:off x="1992923" y="183257"/>
            <a:ext cx="17921045" cy="1200329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Physics: Where are we?</a:t>
            </a:r>
          </a:p>
        </p:txBody>
      </p:sp>
      <p:pic>
        <p:nvPicPr>
          <p:cNvPr id="14" name="Picture 13" descr="A screenshot of a graph&#10;&#10;AI-generated content may be incorrect.">
            <a:extLst>
              <a:ext uri="{FF2B5EF4-FFF2-40B4-BE49-F238E27FC236}">
                <a16:creationId xmlns:a16="http://schemas.microsoft.com/office/drawing/2014/main" id="{DA32789B-F772-1594-D5A0-6F68B25223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170" r="46267" b="52950"/>
          <a:stretch>
            <a:fillRect/>
          </a:stretch>
        </p:blipFill>
        <p:spPr>
          <a:xfrm>
            <a:off x="5129190" y="1199087"/>
            <a:ext cx="15440761" cy="112564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918D3ED-D407-DCFD-FC30-55534B17D8EA}"/>
              </a:ext>
            </a:extLst>
          </p:cNvPr>
          <p:cNvSpPr txBox="1"/>
          <p:nvPr/>
        </p:nvSpPr>
        <p:spPr>
          <a:xfrm>
            <a:off x="15164109" y="12516913"/>
            <a:ext cx="6709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From </a:t>
            </a:r>
            <a:r>
              <a:rPr 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Peter Denton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updated from Snowmass </a:t>
            </a:r>
            <a:r>
              <a:rPr 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arxiv:2212.00809 </a:t>
            </a:r>
            <a:endParaRPr lang="en-US" sz="3600" dirty="0">
              <a:solidFill>
                <a:srgbClr val="0000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44532F6-C6E1-50D7-23F9-EAF020FD0354}"/>
                  </a:ext>
                </a:extLst>
              </p:cNvPr>
              <p:cNvSpPr txBox="1"/>
              <p:nvPr/>
            </p:nvSpPr>
            <p:spPr>
              <a:xfrm>
                <a:off x="20670572" y="795705"/>
                <a:ext cx="38172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5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5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5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sz="5400" b="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Octant?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44532F6-C6E1-50D7-23F9-EAF020FD0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70572" y="795705"/>
                <a:ext cx="3817224" cy="923330"/>
              </a:xfrm>
              <a:prstGeom prst="rect">
                <a:avLst/>
              </a:prstGeom>
              <a:blipFill>
                <a:blip r:embed="rId6"/>
                <a:stretch>
                  <a:fillRect t="-18543" r="-1438" b="-39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8ECD2C1-FF14-6DDE-9AA8-FEC6A31DC6EF}"/>
              </a:ext>
            </a:extLst>
          </p:cNvPr>
          <p:cNvCxnSpPr>
            <a:cxnSpLocks/>
          </p:cNvCxnSpPr>
          <p:nvPr/>
        </p:nvCxnSpPr>
        <p:spPr>
          <a:xfrm flipV="1">
            <a:off x="20121594" y="1889760"/>
            <a:ext cx="1094883" cy="50292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4E4295E-B7ED-ADFC-1FD6-5CCBE4796010}"/>
              </a:ext>
            </a:extLst>
          </p:cNvPr>
          <p:cNvCxnSpPr>
            <a:cxnSpLocks/>
          </p:cNvCxnSpPr>
          <p:nvPr/>
        </p:nvCxnSpPr>
        <p:spPr>
          <a:xfrm>
            <a:off x="19688595" y="2753361"/>
            <a:ext cx="432999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C858F57-FB6A-2993-C7D1-35577DE3B2D9}"/>
              </a:ext>
            </a:extLst>
          </p:cNvPr>
          <p:cNvCxnSpPr>
            <a:cxnSpLocks/>
          </p:cNvCxnSpPr>
          <p:nvPr/>
        </p:nvCxnSpPr>
        <p:spPr>
          <a:xfrm>
            <a:off x="19688595" y="2032000"/>
            <a:ext cx="432999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ABBC17E-1165-23AE-F643-FD6260BF9232}"/>
              </a:ext>
            </a:extLst>
          </p:cNvPr>
          <p:cNvCxnSpPr>
            <a:cxnSpLocks/>
          </p:cNvCxnSpPr>
          <p:nvPr/>
        </p:nvCxnSpPr>
        <p:spPr>
          <a:xfrm flipV="1">
            <a:off x="20121594" y="2032000"/>
            <a:ext cx="0" cy="721361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84D2CFE-096D-625C-1CA1-0ECF9CE4203C}"/>
                  </a:ext>
                </a:extLst>
              </p:cNvPr>
              <p:cNvSpPr txBox="1"/>
              <p:nvPr/>
            </p:nvSpPr>
            <p:spPr>
              <a:xfrm>
                <a:off x="1786218" y="3180360"/>
                <a:ext cx="307617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𝑀𝑎𝑠𝑠</m:t>
                      </m:r>
                      <m:r>
                        <a:rPr lang="en-US" sz="4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4800" b="0" i="1" dirty="0">
                  <a:solidFill>
                    <a:srgbClr val="FF0000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𝑂𝑟𝑑𝑒𝑟𝑖𝑛𝑔</m:t>
                      </m:r>
                      <m:r>
                        <a:rPr lang="en-US" sz="4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?</m:t>
                      </m:r>
                    </m:oMath>
                  </m:oMathPara>
                </a14:m>
                <a:endParaRPr lang="en-US" sz="4800" b="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84D2CFE-096D-625C-1CA1-0ECF9CE42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218" y="3180360"/>
                <a:ext cx="3076175" cy="156966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51C1130-D169-8C1A-4FED-894A3FCE77C1}"/>
              </a:ext>
            </a:extLst>
          </p:cNvPr>
          <p:cNvCxnSpPr>
            <a:cxnSpLocks/>
          </p:cNvCxnSpPr>
          <p:nvPr/>
        </p:nvCxnSpPr>
        <p:spPr>
          <a:xfrm>
            <a:off x="4206240" y="4750020"/>
            <a:ext cx="2032000" cy="614460"/>
          </a:xfrm>
          <a:prstGeom prst="straightConnector1">
            <a:avLst/>
          </a:prstGeom>
          <a:ln w="114300">
            <a:solidFill>
              <a:srgbClr val="FF0000"/>
            </a:solidFill>
            <a:headEnd w="lg" len="lg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AB1F6A4-9DDB-97F3-1EEB-5980BF3FECC6}"/>
                  </a:ext>
                </a:extLst>
              </p:cNvPr>
              <p:cNvSpPr txBox="1"/>
              <p:nvPr/>
            </p:nvSpPr>
            <p:spPr>
              <a:xfrm>
                <a:off x="19503009" y="10285067"/>
                <a:ext cx="307617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4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?</m:t>
                      </m:r>
                    </m:oMath>
                  </m:oMathPara>
                </a14:m>
                <a:endParaRPr lang="en-US" sz="4800" b="0" i="1" dirty="0">
                  <a:solidFill>
                    <a:srgbClr val="FF0000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AB1F6A4-9DDB-97F3-1EEB-5980BF3FEC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03009" y="10285067"/>
                <a:ext cx="3076175" cy="83099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A02BF87-15CD-D6D3-66E6-853912A7CA81}"/>
              </a:ext>
            </a:extLst>
          </p:cNvPr>
          <p:cNvCxnSpPr>
            <a:cxnSpLocks/>
          </p:cNvCxnSpPr>
          <p:nvPr/>
        </p:nvCxnSpPr>
        <p:spPr>
          <a:xfrm>
            <a:off x="19758837" y="11482037"/>
            <a:ext cx="432999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A5B29B0-C609-1E61-2708-9248B71108DC}"/>
              </a:ext>
            </a:extLst>
          </p:cNvPr>
          <p:cNvCxnSpPr>
            <a:cxnSpLocks/>
          </p:cNvCxnSpPr>
          <p:nvPr/>
        </p:nvCxnSpPr>
        <p:spPr>
          <a:xfrm>
            <a:off x="19758838" y="10213821"/>
            <a:ext cx="432999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E41EB0D-8944-0CEF-5B18-ACDF186F273E}"/>
              </a:ext>
            </a:extLst>
          </p:cNvPr>
          <p:cNvCxnSpPr>
            <a:cxnSpLocks/>
          </p:cNvCxnSpPr>
          <p:nvPr/>
        </p:nvCxnSpPr>
        <p:spPr>
          <a:xfrm flipV="1">
            <a:off x="20191837" y="10213821"/>
            <a:ext cx="0" cy="1268216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6616A45-651A-9D01-C9C8-A218596EF3EA}"/>
                  </a:ext>
                </a:extLst>
              </p:cNvPr>
              <p:cNvSpPr txBox="1"/>
              <p:nvPr/>
            </p:nvSpPr>
            <p:spPr>
              <a:xfrm>
                <a:off x="2130568" y="9278269"/>
                <a:ext cx="191014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800" b="0" dirty="0">
                    <a:solidFill>
                      <a:srgbClr val="FF0000"/>
                    </a:solidFill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Scale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4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ℓ</m:t>
                        </m:r>
                      </m:sub>
                    </m:sSub>
                    <m:r>
                      <a:rPr lang="en-US" sz="4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?</m:t>
                    </m:r>
                  </m:oMath>
                </a14:m>
                <a:endParaRPr lang="en-US" sz="4800" b="0" dirty="0">
                  <a:solidFill>
                    <a:srgbClr val="FF0000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6616A45-651A-9D01-C9C8-A218596EF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0568" y="9278269"/>
                <a:ext cx="1910149" cy="1569660"/>
              </a:xfrm>
              <a:prstGeom prst="rect">
                <a:avLst/>
              </a:prstGeom>
              <a:blipFill>
                <a:blip r:embed="rId9"/>
                <a:stretch>
                  <a:fillRect l="-14696" t="-8915" r="-958" b="-19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F2DBF65C-F57E-764C-E48B-2182087AA1F7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68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4" grpId="0"/>
      <p:bldP spid="43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425C13-B8DA-5324-1589-857E3CBAC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E3C51E-B7E8-073D-F410-CD5493D365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579184" y="12714165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10B1616-3234-CED5-1129-62262EFEEBED}"/>
              </a:ext>
            </a:extLst>
          </p:cNvPr>
          <p:cNvSpPr txBox="1">
            <a:spLocks/>
          </p:cNvSpPr>
          <p:nvPr/>
        </p:nvSpPr>
        <p:spPr>
          <a:xfrm>
            <a:off x="1992923" y="183257"/>
            <a:ext cx="17921045" cy="1200329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Upcoming/Ongoing Precision Experiments: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9A9B64-59DD-A212-B435-72CC054C6314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diagram of a machine&#10;&#10;AI-generated content may be incorrect.">
            <a:extLst>
              <a:ext uri="{FF2B5EF4-FFF2-40B4-BE49-F238E27FC236}">
                <a16:creationId xmlns:a16="http://schemas.microsoft.com/office/drawing/2014/main" id="{2901BB01-1512-5048-C1A0-4C0E80172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923" y="1319029"/>
            <a:ext cx="9775007" cy="3224745"/>
          </a:xfrm>
          <a:prstGeom prst="rect">
            <a:avLst/>
          </a:prstGeom>
        </p:spPr>
      </p:pic>
      <p:pic>
        <p:nvPicPr>
          <p:cNvPr id="9" name="Picture 8" descr="A diagram of a hill with a red line&#10;&#10;AI-generated content may be incorrect.">
            <a:extLst>
              <a:ext uri="{FF2B5EF4-FFF2-40B4-BE49-F238E27FC236}">
                <a16:creationId xmlns:a16="http://schemas.microsoft.com/office/drawing/2014/main" id="{9403524A-2EC1-F401-6855-72A67984F8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2922" y="5057923"/>
            <a:ext cx="9775007" cy="3680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90DEAB-6CF2-0160-DCFB-4AEB65759054}"/>
                  </a:ext>
                </a:extLst>
              </p:cNvPr>
              <p:cNvSpPr txBox="1"/>
              <p:nvPr/>
            </p:nvSpPr>
            <p:spPr>
              <a:xfrm>
                <a:off x="15668625" y="1126825"/>
                <a:ext cx="7328003" cy="5943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6600" b="0" u="sng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Better Measurements incoming!</a:t>
                </a:r>
              </a:p>
              <a:p>
                <a:pPr marL="857250" indent="-857250">
                  <a:buFontTx/>
                  <a:buChar char="-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6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3ℓ</m:t>
                        </m:r>
                      </m:sub>
                      <m:sup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6000" dirty="0"/>
              </a:p>
              <a:p>
                <a:pPr marL="857250" indent="-857250"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𝐶𝑃</m:t>
                        </m:r>
                      </m:sub>
                    </m:sSub>
                    <m:r>
                      <a:rPr lang="en-US" sz="6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endParaRPr lang="en-US" sz="6000" dirty="0"/>
              </a:p>
              <a:p>
                <a:pPr marL="857250" indent="-857250">
                  <a:buFontTx/>
                  <a:buChar char="-"/>
                </a:pPr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Ordering</a:t>
                </a:r>
              </a:p>
              <a:p>
                <a:pPr marL="857250" indent="-857250"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ℓ</m:t>
                        </m:r>
                      </m:sub>
                    </m:sSub>
                  </m:oMath>
                </a14:m>
                <a:endParaRPr lang="en-US" sz="6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90DEAB-6CF2-0160-DCFB-4AEB657590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68625" y="1126825"/>
                <a:ext cx="7328003" cy="5943999"/>
              </a:xfrm>
              <a:prstGeom prst="rect">
                <a:avLst/>
              </a:prstGeom>
              <a:blipFill>
                <a:blip r:embed="rId5"/>
                <a:stretch>
                  <a:fillRect l="-5657" t="-3590" r="-84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large silver container with people in the background&#10;&#10;AI-generated content may be incorrect.">
            <a:extLst>
              <a:ext uri="{FF2B5EF4-FFF2-40B4-BE49-F238E27FC236}">
                <a16:creationId xmlns:a16="http://schemas.microsoft.com/office/drawing/2014/main" id="{8AB9ECD4-840F-255E-744D-8EA0F37A27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7931" y="8720463"/>
            <a:ext cx="4727009" cy="385723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553D8CB-7FF8-DA8D-D81B-CC5F5BAEFEF7}"/>
              </a:ext>
            </a:extLst>
          </p:cNvPr>
          <p:cNvCxnSpPr>
            <a:cxnSpLocks/>
          </p:cNvCxnSpPr>
          <p:nvPr/>
        </p:nvCxnSpPr>
        <p:spPr>
          <a:xfrm flipV="1">
            <a:off x="11314940" y="6845944"/>
            <a:ext cx="5243075" cy="3331726"/>
          </a:xfrm>
          <a:prstGeom prst="line">
            <a:avLst/>
          </a:prstGeom>
          <a:ln w="666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1A99C0D-F4FE-6B3D-B606-50E1D1ACAC42}"/>
              </a:ext>
            </a:extLst>
          </p:cNvPr>
          <p:cNvCxnSpPr>
            <a:cxnSpLocks/>
          </p:cNvCxnSpPr>
          <p:nvPr/>
        </p:nvCxnSpPr>
        <p:spPr>
          <a:xfrm flipV="1">
            <a:off x="12464701" y="3820038"/>
            <a:ext cx="3203924" cy="1089892"/>
          </a:xfrm>
          <a:prstGeom prst="line">
            <a:avLst/>
          </a:prstGeom>
          <a:ln w="6667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CBC575-C950-B2B3-1121-20A4FA86CAA6}"/>
              </a:ext>
            </a:extLst>
          </p:cNvPr>
          <p:cNvCxnSpPr>
            <a:cxnSpLocks/>
          </p:cNvCxnSpPr>
          <p:nvPr/>
        </p:nvCxnSpPr>
        <p:spPr>
          <a:xfrm>
            <a:off x="12464701" y="4909930"/>
            <a:ext cx="3203924" cy="0"/>
          </a:xfrm>
          <a:prstGeom prst="line">
            <a:avLst/>
          </a:prstGeom>
          <a:ln w="6667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E58811F-28A5-2CC6-E3FC-9F3A69F4344F}"/>
              </a:ext>
            </a:extLst>
          </p:cNvPr>
          <p:cNvCxnSpPr>
            <a:cxnSpLocks/>
          </p:cNvCxnSpPr>
          <p:nvPr/>
        </p:nvCxnSpPr>
        <p:spPr>
          <a:xfrm>
            <a:off x="12464701" y="4909930"/>
            <a:ext cx="3203924" cy="934279"/>
          </a:xfrm>
          <a:prstGeom prst="line">
            <a:avLst/>
          </a:prstGeom>
          <a:ln w="6667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C62390F-4DAC-A73C-AF3D-4C213DAE0E40}"/>
              </a:ext>
            </a:extLst>
          </p:cNvPr>
          <p:cNvSpPr txBox="1"/>
          <p:nvPr/>
        </p:nvSpPr>
        <p:spPr>
          <a:xfrm>
            <a:off x="17384042" y="7226732"/>
            <a:ext cx="423776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more!</a:t>
            </a:r>
            <a:endParaRPr lang="en-US" sz="6600" i="1" dirty="0"/>
          </a:p>
        </p:txBody>
      </p:sp>
      <p:pic>
        <p:nvPicPr>
          <p:cNvPr id="30" name="Picture 29" descr="Diagram of a machine with different components&#10;&#10;AI-generated content may be incorrect.">
            <a:extLst>
              <a:ext uri="{FF2B5EF4-FFF2-40B4-BE49-F238E27FC236}">
                <a16:creationId xmlns:a16="http://schemas.microsoft.com/office/drawing/2014/main" id="{75103CF8-36B7-DC27-69D6-07AD4C9956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91648" y="9224354"/>
            <a:ext cx="5114469" cy="4140162"/>
          </a:xfrm>
          <a:prstGeom prst="rect">
            <a:avLst/>
          </a:prstGeom>
        </p:spPr>
      </p:pic>
      <p:pic>
        <p:nvPicPr>
          <p:cNvPr id="32" name="Picture 31" descr="A diagram of a sphere and a diagram of a sphere&#10;&#10;AI-generated content may be incorrect.">
            <a:extLst>
              <a:ext uri="{FF2B5EF4-FFF2-40B4-BE49-F238E27FC236}">
                <a16:creationId xmlns:a16="http://schemas.microsoft.com/office/drawing/2014/main" id="{2289193F-2A2F-930E-0613-1B31194067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41959" y="8334728"/>
            <a:ext cx="5243075" cy="374286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9B52932-99FB-2D51-DFC8-8CD6D429E668}"/>
              </a:ext>
            </a:extLst>
          </p:cNvPr>
          <p:cNvSpPr txBox="1"/>
          <p:nvPr/>
        </p:nvSpPr>
        <p:spPr>
          <a:xfrm>
            <a:off x="18927479" y="12338464"/>
            <a:ext cx="40691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Cosmology!</a:t>
            </a:r>
            <a:endParaRPr lang="en-US" sz="4800" i="1" dirty="0"/>
          </a:p>
        </p:txBody>
      </p:sp>
    </p:spTree>
    <p:extLst>
      <p:ext uri="{BB962C8B-B14F-4D97-AF65-F5344CB8AC3E}">
        <p14:creationId xmlns:p14="http://schemas.microsoft.com/office/powerpoint/2010/main" val="335337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B59038-FDD6-D1E3-C8AF-D9B91E7F4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51A4EC-7858-9EE7-E575-285D63A77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808817" y="13515274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398897F1-29D9-28A6-5024-D77A9452A8D6}"/>
              </a:ext>
            </a:extLst>
          </p:cNvPr>
          <p:cNvSpPr txBox="1">
            <a:spLocks/>
          </p:cNvSpPr>
          <p:nvPr/>
        </p:nvSpPr>
        <p:spPr>
          <a:xfrm>
            <a:off x="3737153" y="4656667"/>
            <a:ext cx="19591204" cy="2614883"/>
          </a:xfrm>
          <a:prstGeom prst="rect">
            <a:avLst/>
          </a:prstGeom>
        </p:spPr>
        <p:txBody>
          <a:bodyPr vert="horz" wrap="square" lIns="91440" tIns="91440" rIns="91440" bIns="91440" rtlCol="0" anchor="t">
            <a:spAutoFit/>
          </a:bodyPr>
          <a:lstStyle>
            <a:lvl1pPr marL="925959" indent="-925959" algn="l" defTabSz="1234609" rtl="0" eaLnBrk="1" latinLnBrk="0" hangingPunct="1">
              <a:lnSpc>
                <a:spcPct val="120000"/>
              </a:lnSpc>
              <a:spcBef>
                <a:spcPts val="1059"/>
              </a:spcBef>
              <a:spcAft>
                <a:spcPts val="1059"/>
              </a:spcAft>
              <a:buFont typeface="Arial"/>
              <a:buChar char="•"/>
              <a:defRPr sz="32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1pPr>
            <a:lvl2pPr marL="2006243" indent="-771634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Char char="–"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2pPr>
            <a:lvl3pPr marL="3086531" indent="-617304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Char char="•"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3pPr>
            <a:lvl4pPr marL="4321141" indent="-617304" algn="l" defTabSz="1234609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59"/>
              </a:spcAft>
              <a:buFont typeface="Arial"/>
              <a:buChar char="–"/>
              <a:defRPr sz="2800" b="0" kern="1200">
                <a:solidFill>
                  <a:schemeClr val="tx1"/>
                </a:solidFill>
                <a:latin typeface="+mn-lt"/>
                <a:ea typeface="Franklin Gothic Book" charset="0"/>
                <a:cs typeface="Franklin Gothic Book" charset="0"/>
              </a:defRPr>
            </a:lvl4pPr>
            <a:lvl5pPr marL="5555756" indent="-617304" algn="l" defTabSz="1234609" rtl="0" eaLnBrk="1" latinLnBrk="0" hangingPunct="1">
              <a:spcBef>
                <a:spcPct val="20000"/>
              </a:spcBef>
              <a:buFont typeface="Arial"/>
              <a:buChar char="»"/>
              <a:defRPr sz="2908" b="0" kern="1200">
                <a:solidFill>
                  <a:schemeClr val="accent6">
                    <a:lumMod val="75000"/>
                  </a:schemeClr>
                </a:solidFill>
                <a:latin typeface="Franklin Gothic Book" charset="0"/>
                <a:ea typeface="Franklin Gothic Book" charset="0"/>
                <a:cs typeface="Franklin Gothic Book" charset="0"/>
              </a:defRPr>
            </a:lvl5pPr>
            <a:lvl6pPr marL="6790368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024982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259591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494205" indent="-617304" algn="l" defTabSz="1234609" rtl="0" eaLnBrk="1" latinLnBrk="0" hangingPunct="1">
              <a:spcBef>
                <a:spcPct val="20000"/>
              </a:spcBef>
              <a:buFont typeface="Arial"/>
              <a:buChar char="•"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34440" lvl="1" indent="0">
              <a:buFont typeface="Arial"/>
              <a:buNone/>
            </a:pPr>
            <a:endParaRPr lang="en-US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5940" lvl="1" indent="-571500">
              <a:buFontTx/>
              <a:buChar char="-"/>
            </a:pPr>
            <a:endParaRPr lang="en-US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5940" lvl="1" indent="-571500">
              <a:buFontTx/>
              <a:buChar char="-"/>
            </a:pPr>
            <a:endParaRPr lang="en-US" sz="4000" dirty="0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111B51B7-C9B6-3BAA-E9BD-945D25921135}"/>
              </a:ext>
            </a:extLst>
          </p:cNvPr>
          <p:cNvSpPr txBox="1">
            <a:spLocks/>
          </p:cNvSpPr>
          <p:nvPr/>
        </p:nvSpPr>
        <p:spPr>
          <a:xfrm>
            <a:off x="22600085" y="12669110"/>
            <a:ext cx="1578358" cy="846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898799" rtl="0" eaLnBrk="1" latinLnBrk="0" hangingPunct="1">
              <a:defRPr sz="4000" kern="12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898799" algn="l" defTabSz="898799" rtl="0" eaLnBrk="1" latinLnBrk="0" hangingPunct="1">
              <a:defRPr sz="3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7601" algn="l" defTabSz="898799" rtl="0" eaLnBrk="1" latinLnBrk="0" hangingPunct="1">
              <a:defRPr sz="3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696401" algn="l" defTabSz="898799" rtl="0" eaLnBrk="1" latinLnBrk="0" hangingPunct="1">
              <a:defRPr sz="3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95203" algn="l" defTabSz="898799" rtl="0" eaLnBrk="1" latinLnBrk="0" hangingPunct="1">
              <a:defRPr sz="3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4003" algn="l" defTabSz="898799" rtl="0" eaLnBrk="1" latinLnBrk="0" hangingPunct="1">
              <a:defRPr sz="3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92802" algn="l" defTabSz="898799" rtl="0" eaLnBrk="1" latinLnBrk="0" hangingPunct="1">
              <a:defRPr sz="3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291604" algn="l" defTabSz="898799" rtl="0" eaLnBrk="1" latinLnBrk="0" hangingPunct="1">
              <a:defRPr sz="3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90402" algn="l" defTabSz="898799" rtl="0" eaLnBrk="1" latinLnBrk="0" hangingPunct="1">
              <a:defRPr sz="3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D421B75-32F1-3341-9ED0-64265A793BE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8B81AD-A639-B10B-CBB5-9A3EC0C7466C}"/>
              </a:ext>
            </a:extLst>
          </p:cNvPr>
          <p:cNvSpPr txBox="1"/>
          <p:nvPr/>
        </p:nvSpPr>
        <p:spPr>
          <a:xfrm>
            <a:off x="3053712" y="4658277"/>
            <a:ext cx="81000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can theorists do with these measurements?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D247663-9E2B-0079-7BB7-AE813498A6F9}"/>
              </a:ext>
            </a:extLst>
          </p:cNvPr>
          <p:cNvSpPr/>
          <p:nvPr/>
        </p:nvSpPr>
        <p:spPr>
          <a:xfrm>
            <a:off x="12409438" y="5888250"/>
            <a:ext cx="2246634" cy="1223346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37A0B8-6CDE-ABA3-4DF8-DAC3007A0FDC}"/>
              </a:ext>
            </a:extLst>
          </p:cNvPr>
          <p:cNvSpPr txBox="1"/>
          <p:nvPr/>
        </p:nvSpPr>
        <p:spPr>
          <a:xfrm>
            <a:off x="16269558" y="4791763"/>
            <a:ext cx="44557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Flavor Models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DE901-DE7C-FD55-207B-C45FF52E75D3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16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BCF1A-70EF-B285-66DD-71F53B3B6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F854F-04F2-325B-B6BE-178E2202F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537747" y="12730373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FDD9DEDA-11F9-DF1B-F6DF-2923D7F9EC21}"/>
              </a:ext>
            </a:extLst>
          </p:cNvPr>
          <p:cNvSpPr txBox="1">
            <a:spLocks/>
          </p:cNvSpPr>
          <p:nvPr/>
        </p:nvSpPr>
        <p:spPr>
          <a:xfrm>
            <a:off x="2143761" y="298324"/>
            <a:ext cx="19881352" cy="1200329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Rules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5EC17B1A-A6DE-62EC-423F-55B9B19BE384}"/>
              </a:ext>
            </a:extLst>
          </p:cNvPr>
          <p:cNvSpPr/>
          <p:nvPr/>
        </p:nvSpPr>
        <p:spPr>
          <a:xfrm>
            <a:off x="3308002" y="7391260"/>
            <a:ext cx="2639555" cy="1189493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E4DD0CA0-7348-9263-CA14-A70847A8E830}"/>
                  </a:ext>
                </a:extLst>
              </p:cNvPr>
              <p:cNvSpPr/>
              <p:nvPr/>
            </p:nvSpPr>
            <p:spPr>
              <a:xfrm>
                <a:off x="6452094" y="6708512"/>
                <a:ext cx="15573019" cy="2667584"/>
              </a:xfrm>
              <a:prstGeom prst="roundRect">
                <a:avLst/>
              </a:prstGeom>
              <a:noFill/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9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sz="9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9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9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3ℓ</m:t>
                              </m:r>
                            </m:sub>
                            <m:sup>
                              <m:r>
                                <a:rPr lang="en-US" sz="9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9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sz="9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9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9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12</m:t>
                              </m:r>
                            </m:sub>
                            <m:sup>
                              <m:r>
                                <a:rPr lang="en-US" sz="9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𝛼</m:t>
                          </m:r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</m:d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sz="96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E4DD0CA0-7348-9263-CA14-A70847A8E8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094" y="6708512"/>
                <a:ext cx="15573019" cy="2667584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0AA26FC3-184E-23E9-0947-6814D83E3A26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5ACD3C-9EFB-A6B4-FEF1-A928837D2511}"/>
              </a:ext>
            </a:extLst>
          </p:cNvPr>
          <p:cNvSpPr txBox="1"/>
          <p:nvPr/>
        </p:nvSpPr>
        <p:spPr>
          <a:xfrm>
            <a:off x="2422057" y="1573534"/>
            <a:ext cx="1934044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6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inducing some modular “</a:t>
            </a:r>
            <a:r>
              <a:rPr lang="en-US" sz="6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flavor” </a:t>
            </a:r>
            <a:r>
              <a:rPr lang="en-US" sz="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symmetry into the lepton sector, we can reduce the number of free parameters.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BE0552-39DF-ED8E-C9C6-1261D3BD6381}"/>
              </a:ext>
            </a:extLst>
          </p:cNvPr>
          <p:cNvSpPr txBox="1"/>
          <p:nvPr/>
        </p:nvSpPr>
        <p:spPr>
          <a:xfrm>
            <a:off x="3308002" y="4249049"/>
            <a:ext cx="1715990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70299" lvl="1" indent="-571500">
              <a:buFont typeface="Wingdings" panose="05000000000000000000" pitchFamily="2" charset="2"/>
              <a:buChar char="Ø"/>
            </a:pPr>
            <a:r>
              <a:rPr lang="en-US" sz="6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takes the form of a </a:t>
            </a:r>
            <a:r>
              <a:rPr lang="en-US" sz="6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 rule:</a:t>
            </a:r>
            <a:endParaRPr lang="en-US" sz="6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6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160DB-959D-8FBE-D2CC-A168DCC24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C5960D-B1A0-B7F1-F4AE-AC2AAAD71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569005" y="12649799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A92CEBAA-3220-BF63-9E4C-1C04BA542759}"/>
              </a:ext>
            </a:extLst>
          </p:cNvPr>
          <p:cNvSpPr txBox="1">
            <a:spLocks/>
          </p:cNvSpPr>
          <p:nvPr/>
        </p:nvSpPr>
        <p:spPr>
          <a:xfrm>
            <a:off x="2143761" y="298325"/>
            <a:ext cx="4177526" cy="954006"/>
          </a:xfrm>
          <a:prstGeom prst="rect">
            <a:avLst/>
          </a:prstGeom>
        </p:spPr>
        <p:txBody>
          <a:bodyPr/>
          <a:lstStyle>
            <a:lvl1pPr algn="l" defTabSz="1234609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2"/>
                </a:solidFill>
                <a:latin typeface="+mj-lt"/>
                <a:ea typeface="Century Gothic" charset="0"/>
                <a:cs typeface="Century Gothic" charset="0"/>
              </a:defRPr>
            </a:lvl1pPr>
          </a:lstStyle>
          <a:p>
            <a:r>
              <a:rPr lang="en-US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F6237F89-CFCB-067B-EDCE-F1506D2BBCAB}"/>
                  </a:ext>
                </a:extLst>
              </p:cNvPr>
              <p:cNvSpPr/>
              <p:nvPr/>
            </p:nvSpPr>
            <p:spPr>
              <a:xfrm>
                <a:off x="3636665" y="1871595"/>
                <a:ext cx="8767809" cy="2275928"/>
              </a:xfrm>
              <a:prstGeom prst="roundRect">
                <a:avLst/>
              </a:prstGeom>
              <a:noFill/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en-US" sz="72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F6237F89-CFCB-067B-EDCE-F1506D2BBC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665" y="1871595"/>
                <a:ext cx="8767809" cy="2275928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0E4528FB-54BF-3CC2-8895-3C3F196ED730}"/>
                  </a:ext>
                </a:extLst>
              </p:cNvPr>
              <p:cNvSpPr/>
              <p:nvPr/>
            </p:nvSpPr>
            <p:spPr>
              <a:xfrm>
                <a:off x="8524636" y="4500140"/>
                <a:ext cx="8767813" cy="1662124"/>
              </a:xfrm>
              <a:prstGeom prst="roundRect">
                <a:avLst/>
              </a:prstGeom>
              <a:noFill/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72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0E4528FB-54BF-3CC2-8895-3C3F196ED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4636" y="4500140"/>
                <a:ext cx="8767813" cy="1662124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345700-ABE3-C8B0-F483-960484AD57ED}"/>
                  </a:ext>
                </a:extLst>
              </p:cNvPr>
              <p:cNvSpPr/>
              <p:nvPr/>
            </p:nvSpPr>
            <p:spPr>
              <a:xfrm>
                <a:off x="13466213" y="1863462"/>
                <a:ext cx="9102792" cy="2275929"/>
              </a:xfrm>
              <a:prstGeom prst="roundRect">
                <a:avLst/>
              </a:prstGeom>
              <a:noFill/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7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7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7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rad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7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7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7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rad>
                      <m:r>
                        <a:rPr lang="en-US" sz="7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 </m:t>
                      </m:r>
                      <m:rad>
                        <m:radPr>
                          <m:degHide m:val="on"/>
                          <m:ctrlPr>
                            <a:rPr lang="en-US" sz="7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7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7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7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sz="72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D3345700-ABE3-C8B0-F483-960484AD57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6213" y="1863462"/>
                <a:ext cx="9102792" cy="2275929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Right 9">
            <a:extLst>
              <a:ext uri="{FF2B5EF4-FFF2-40B4-BE49-F238E27FC236}">
                <a16:creationId xmlns:a16="http://schemas.microsoft.com/office/drawing/2014/main" id="{5401C3C2-ED03-C017-8BC1-B2F4FD279093}"/>
              </a:ext>
            </a:extLst>
          </p:cNvPr>
          <p:cNvSpPr/>
          <p:nvPr/>
        </p:nvSpPr>
        <p:spPr>
          <a:xfrm rot="5400000">
            <a:off x="12198762" y="6782418"/>
            <a:ext cx="1873035" cy="1019912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A30A758D-5129-21A0-F2E7-5948B9BC4845}"/>
                  </a:ext>
                </a:extLst>
              </p:cNvPr>
              <p:cNvSpPr/>
              <p:nvPr/>
            </p:nvSpPr>
            <p:spPr>
              <a:xfrm>
                <a:off x="2164319" y="8284029"/>
                <a:ext cx="21983044" cy="2957419"/>
              </a:xfrm>
              <a:prstGeom prst="roundRect">
                <a:avLst/>
              </a:prstGeom>
              <a:noFill/>
              <a:ln w="762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8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8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sSup>
                        <m:sSupPr>
                          <m:ctrlP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8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p>
                      </m:sSup>
                      <m:r>
                        <a:rPr lang="en-US" sz="8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8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8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  <m:sSup>
                        <m:sSupPr>
                          <m:ctrlP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8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en-US" sz="8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p>
                      </m:sSup>
                      <m:r>
                        <a:rPr lang="en-US" sz="8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8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p>
                      </m:sSubSup>
                      <m:r>
                        <a:rPr lang="en-US" sz="8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sz="88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A30A758D-5129-21A0-F2E7-5948B9BC48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4319" y="8284029"/>
                <a:ext cx="21983044" cy="2957419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76200">
                <a:solidFill>
                  <a:srgbClr val="00B050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50538BA-480E-CB02-A734-20685015E6F9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90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5074B-3984-4049-1D48-710617CB90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578A43-9164-3C63-59E7-5182F95B3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569005" y="12649799"/>
            <a:ext cx="1578358" cy="846164"/>
          </a:xfrm>
        </p:spPr>
        <p:txBody>
          <a:bodyPr/>
          <a:lstStyle/>
          <a:p>
            <a:fld id="{5D421B75-32F1-3341-9ED0-64265A793BE3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EDC7E92-5D61-89D8-0183-82141F6F3BA2}"/>
              </a:ext>
            </a:extLst>
          </p:cNvPr>
          <p:cNvCxnSpPr>
            <a:cxnSpLocks/>
          </p:cNvCxnSpPr>
          <p:nvPr/>
        </p:nvCxnSpPr>
        <p:spPr>
          <a:xfrm>
            <a:off x="13749219" y="4436184"/>
            <a:ext cx="10575270" cy="94532"/>
          </a:xfrm>
          <a:prstGeom prst="straightConnector1">
            <a:avLst/>
          </a:prstGeom>
          <a:ln w="114300">
            <a:solidFill>
              <a:srgbClr val="FF0000"/>
            </a:solidFill>
            <a:headEnd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DECDF8-979C-615E-F164-F1AC7ED3B4AD}"/>
              </a:ext>
            </a:extLst>
          </p:cNvPr>
          <p:cNvCxnSpPr>
            <a:cxnSpLocks/>
          </p:cNvCxnSpPr>
          <p:nvPr/>
        </p:nvCxnSpPr>
        <p:spPr>
          <a:xfrm flipH="1" flipV="1">
            <a:off x="17131130" y="289123"/>
            <a:ext cx="7193359" cy="4241593"/>
          </a:xfrm>
          <a:prstGeom prst="straightConnector1">
            <a:avLst/>
          </a:prstGeom>
          <a:ln w="114300">
            <a:solidFill>
              <a:srgbClr val="00B0F0"/>
            </a:solidFill>
            <a:headEnd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AE916B4-8FC1-246F-2F13-64CBD964C27A}"/>
              </a:ext>
            </a:extLst>
          </p:cNvPr>
          <p:cNvCxnSpPr>
            <a:cxnSpLocks/>
          </p:cNvCxnSpPr>
          <p:nvPr/>
        </p:nvCxnSpPr>
        <p:spPr>
          <a:xfrm flipH="1">
            <a:off x="13749219" y="289123"/>
            <a:ext cx="3417491" cy="4160866"/>
          </a:xfrm>
          <a:prstGeom prst="straightConnector1">
            <a:avLst/>
          </a:prstGeom>
          <a:ln w="114300">
            <a:solidFill>
              <a:schemeClr val="accent2">
                <a:lumMod val="75000"/>
              </a:schemeClr>
            </a:solidFill>
            <a:headEnd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0760D3D-6CC4-45C9-5FD5-0C3388588EBD}"/>
                  </a:ext>
                </a:extLst>
              </p:cNvPr>
              <p:cNvSpPr txBox="1"/>
              <p:nvPr/>
            </p:nvSpPr>
            <p:spPr>
              <a:xfrm>
                <a:off x="19460715" y="3292192"/>
                <a:ext cx="2986006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−(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36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0760D3D-6CC4-45C9-5FD5-0C3388588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60715" y="3292192"/>
                <a:ext cx="2986006" cy="9233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Arc 48">
            <a:extLst>
              <a:ext uri="{FF2B5EF4-FFF2-40B4-BE49-F238E27FC236}">
                <a16:creationId xmlns:a16="http://schemas.microsoft.com/office/drawing/2014/main" id="{1D44A937-2ACC-994B-E9C8-993555310B1D}"/>
              </a:ext>
            </a:extLst>
          </p:cNvPr>
          <p:cNvSpPr/>
          <p:nvPr/>
        </p:nvSpPr>
        <p:spPr>
          <a:xfrm>
            <a:off x="13500889" y="3536560"/>
            <a:ext cx="1578358" cy="2517434"/>
          </a:xfrm>
          <a:prstGeom prst="arc">
            <a:avLst>
              <a:gd name="adj1" fmla="val 16704026"/>
              <a:gd name="adj2" fmla="val 19950248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39D0A018-F6A8-C376-2789-E278AC2D22C4}"/>
              </a:ext>
            </a:extLst>
          </p:cNvPr>
          <p:cNvSpPr/>
          <p:nvPr/>
        </p:nvSpPr>
        <p:spPr>
          <a:xfrm flipH="1">
            <a:off x="22126185" y="3742749"/>
            <a:ext cx="1913966" cy="2517434"/>
          </a:xfrm>
          <a:prstGeom prst="arc">
            <a:avLst>
              <a:gd name="adj1" fmla="val 16768253"/>
              <a:gd name="adj2" fmla="val 19861331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9DBB8A1-DC6F-FA49-6BB7-7E0CEE193C02}"/>
                  </a:ext>
                </a:extLst>
              </p:cNvPr>
              <p:cNvSpPr txBox="1"/>
              <p:nvPr/>
            </p:nvSpPr>
            <p:spPr>
              <a:xfrm>
                <a:off x="14561067" y="3170319"/>
                <a:ext cx="3654263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𝛽</m:t>
                      </m:r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+(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r>
                            <a:rPr lang="en-US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36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9DBB8A1-DC6F-FA49-6BB7-7E0CEE193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61067" y="3170319"/>
                <a:ext cx="3654263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A625452-91E1-EFF9-78C9-4B49E3545DE8}"/>
              </a:ext>
            </a:extLst>
          </p:cNvPr>
          <p:cNvSpPr/>
          <p:nvPr/>
        </p:nvSpPr>
        <p:spPr>
          <a:xfrm>
            <a:off x="2082783" y="5347537"/>
            <a:ext cx="2319152" cy="2170862"/>
          </a:xfrm>
          <a:prstGeom prst="roundRect">
            <a:avLst/>
          </a:prstGeom>
          <a:noFill/>
          <a:ln w="76200"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4800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E713FFEE-6C15-ADE3-50CC-A8FF3156D49C}"/>
                  </a:ext>
                </a:extLst>
              </p:cNvPr>
              <p:cNvSpPr/>
              <p:nvPr/>
            </p:nvSpPr>
            <p:spPr>
              <a:xfrm>
                <a:off x="6218372" y="5371163"/>
                <a:ext cx="5949782" cy="2147236"/>
              </a:xfrm>
              <a:prstGeom prst="roundRect">
                <a:avLst/>
              </a:prstGeom>
              <a:noFill/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480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  <m:r>
                            <a:rPr 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4800" i="1" smtClean="0">
                              <a:solidFill>
                                <a:schemeClr val="accent4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lang="en-US" sz="4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lang="en-US" sz="480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4800" i="1" smtClean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</m:t>
                      </m:r>
                    </m:oMath>
                  </m:oMathPara>
                </a14:m>
                <a:endParaRPr lang="en-US" sz="4800" b="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E713FFEE-6C15-ADE3-50CC-A8FF3156D4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372" y="5371163"/>
                <a:ext cx="5949782" cy="2147236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76200">
                <a:solidFill>
                  <a:schemeClr val="tx2">
                    <a:lumMod val="50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0BA54B3-A7E6-D78B-6196-3578B568A71E}"/>
                  </a:ext>
                </a:extLst>
              </p:cNvPr>
              <p:cNvSpPr txBox="1"/>
              <p:nvPr/>
            </p:nvSpPr>
            <p:spPr>
              <a:xfrm>
                <a:off x="4363286" y="5089006"/>
                <a:ext cx="2206481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⇒</m:t>
                      </m:r>
                    </m:oMath>
                  </m:oMathPara>
                </a14:m>
                <a:endParaRPr lang="en-US" sz="1080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0BA54B3-A7E6-D78B-6196-3578B568A7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286" y="5089006"/>
                <a:ext cx="2206481" cy="175432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92D255C-F816-1E51-BFE6-145CA7A52821}"/>
                  </a:ext>
                </a:extLst>
              </p:cNvPr>
              <p:cNvSpPr txBox="1"/>
              <p:nvPr/>
            </p:nvSpPr>
            <p:spPr>
              <a:xfrm>
                <a:off x="4324636" y="6014814"/>
                <a:ext cx="2206481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⇐</m:t>
                      </m:r>
                    </m:oMath>
                  </m:oMathPara>
                </a14:m>
                <a:endParaRPr lang="en-US" sz="10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92D255C-F816-1E51-BFE6-145CA7A52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636" y="6014814"/>
                <a:ext cx="2206481" cy="175432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1A7854E7-86D4-76FA-609A-8A0588B03705}"/>
                  </a:ext>
                </a:extLst>
              </p:cNvPr>
              <p:cNvSpPr txBox="1"/>
              <p:nvPr/>
            </p:nvSpPr>
            <p:spPr>
              <a:xfrm>
                <a:off x="2600960" y="8828060"/>
                <a:ext cx="20335617" cy="49464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Are sum rules consistent with current measurements?</a:t>
                </a:r>
              </a:p>
              <a:p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Do they place 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6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6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3ℓ</m:t>
                        </m:r>
                      </m:sub>
                      <m:sup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en-US" sz="6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6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sub>
                      <m:sup>
                        <m:r>
                          <a:rPr lang="en-US" sz="6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or ordering?</a:t>
                </a:r>
              </a:p>
              <a:p>
                <a:r>
                  <a:rPr lang="en-US" sz="60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Can they be differentiated?</a:t>
                </a:r>
              </a:p>
              <a:p>
                <a:pPr marL="857250" indent="-857250">
                  <a:buFontTx/>
                  <a:buChar char="-"/>
                </a:pPr>
                <a:endParaRPr lang="en-US" sz="60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7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1A7854E7-86D4-76FA-609A-8A0588B03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0960" y="8828060"/>
                <a:ext cx="20335617" cy="4946419"/>
              </a:xfrm>
              <a:prstGeom prst="rect">
                <a:avLst/>
              </a:prstGeom>
              <a:blipFill>
                <a:blip r:embed="rId7"/>
                <a:stretch>
                  <a:fillRect l="-1829" t="-3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BF3E03E-9BB9-D41B-AC08-F2D097C65FAD}"/>
              </a:ext>
            </a:extLst>
          </p:cNvPr>
          <p:cNvCxnSpPr>
            <a:cxnSpLocks/>
          </p:cNvCxnSpPr>
          <p:nvPr/>
        </p:nvCxnSpPr>
        <p:spPr>
          <a:xfrm>
            <a:off x="2287967" y="7211287"/>
            <a:ext cx="1947155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2078DC2-F94A-4CF0-C34E-3BC7D53E7955}"/>
              </a:ext>
            </a:extLst>
          </p:cNvPr>
          <p:cNvCxnSpPr>
            <a:cxnSpLocks/>
          </p:cNvCxnSpPr>
          <p:nvPr/>
        </p:nvCxnSpPr>
        <p:spPr>
          <a:xfrm>
            <a:off x="3252307" y="5565880"/>
            <a:ext cx="982815" cy="1652812"/>
          </a:xfrm>
          <a:prstGeom prst="line">
            <a:avLst/>
          </a:prstGeom>
          <a:ln w="66675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51E99E9-FA26-D594-25DC-658C7A0B647A}"/>
              </a:ext>
            </a:extLst>
          </p:cNvPr>
          <p:cNvCxnSpPr>
            <a:cxnSpLocks/>
          </p:cNvCxnSpPr>
          <p:nvPr/>
        </p:nvCxnSpPr>
        <p:spPr>
          <a:xfrm flipV="1">
            <a:off x="2287967" y="5594742"/>
            <a:ext cx="964340" cy="1609141"/>
          </a:xfrm>
          <a:prstGeom prst="line">
            <a:avLst/>
          </a:prstGeom>
          <a:ln w="666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730B2B2-239F-5B81-F503-651C76A59C53}"/>
              </a:ext>
            </a:extLst>
          </p:cNvPr>
          <p:cNvSpPr txBox="1"/>
          <p:nvPr/>
        </p:nvSpPr>
        <p:spPr>
          <a:xfrm>
            <a:off x="1797845" y="12269791"/>
            <a:ext cx="94976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 Truelson – CSU</a:t>
            </a: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“Distinguishing Flavor Model Predictions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en-US" sz="4000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5532F1B-70B4-673E-DCD5-7781B32FDDDB}"/>
                  </a:ext>
                </a:extLst>
              </p:cNvPr>
              <p:cNvSpPr txBox="1"/>
              <p:nvPr/>
            </p:nvSpPr>
            <p:spPr>
              <a:xfrm>
                <a:off x="11086775" y="1046203"/>
                <a:ext cx="2729667" cy="12116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5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5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sz="5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5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5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5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5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5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sSup>
                        <m:sSupPr>
                          <m:ctrlPr>
                            <a:rPr lang="en-US" sz="5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5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5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5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5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5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5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5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en-US" sz="5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5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5532F1B-70B4-673E-DCD5-7781B32FD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6775" y="1046203"/>
                <a:ext cx="2729667" cy="1211678"/>
              </a:xfrm>
              <a:prstGeom prst="rect">
                <a:avLst/>
              </a:prstGeom>
              <a:blipFill>
                <a:blip r:embed="rId8"/>
                <a:stretch>
                  <a:fillRect r="-71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27FE0DA-0122-0D2D-6CDC-5E3965656710}"/>
                  </a:ext>
                </a:extLst>
              </p:cNvPr>
              <p:cNvSpPr txBox="1"/>
              <p:nvPr/>
            </p:nvSpPr>
            <p:spPr>
              <a:xfrm>
                <a:off x="15443865" y="301200"/>
                <a:ext cx="12195312" cy="12116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  <m:sSup>
                        <m:sSupPr>
                          <m:ctrlP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5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5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5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5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5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5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en-US" sz="5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𝛽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27FE0DA-0122-0D2D-6CDC-5E3965656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3865" y="301200"/>
                <a:ext cx="12195312" cy="12116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869EAAE-7172-C2B3-7EF0-29E29D018AB6}"/>
                  </a:ext>
                </a:extLst>
              </p:cNvPr>
              <p:cNvSpPr txBox="1"/>
              <p:nvPr/>
            </p:nvSpPr>
            <p:spPr>
              <a:xfrm>
                <a:off x="17269981" y="4605424"/>
                <a:ext cx="2665470" cy="9604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p>
                      </m:sSubSup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869EAAE-7172-C2B3-7EF0-29E29D018A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69981" y="4605424"/>
                <a:ext cx="2665470" cy="96045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A4239745-4E56-71F0-23EE-857F70D04D27}"/>
              </a:ext>
            </a:extLst>
          </p:cNvPr>
          <p:cNvSpPr txBox="1"/>
          <p:nvPr/>
        </p:nvSpPr>
        <p:spPr>
          <a:xfrm>
            <a:off x="12476191" y="11817263"/>
            <a:ext cx="11189230" cy="905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b="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Ongoing work with Julia Gehrlein and Peter Denton</a:t>
            </a:r>
          </a:p>
        </p:txBody>
      </p:sp>
    </p:spTree>
    <p:extLst>
      <p:ext uri="{BB962C8B-B14F-4D97-AF65-F5344CB8AC3E}">
        <p14:creationId xmlns:p14="http://schemas.microsoft.com/office/powerpoint/2010/main" val="401115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59" grpId="0"/>
      <p:bldP spid="60" grpId="0"/>
      <p:bldP spid="72" grpId="0"/>
      <p:bldP spid="34" grpId="0"/>
    </p:bldLst>
  </p:timing>
</p:sld>
</file>

<file path=ppt/theme/theme1.xml><?xml version="1.0" encoding="utf-8"?>
<a:theme xmlns:a="http://schemas.openxmlformats.org/drawingml/2006/main" name="Office Theme">
  <a:themeElements>
    <a:clrScheme name="CSU Find Your Energy">
      <a:dk1>
        <a:srgbClr val="59595B"/>
      </a:dk1>
      <a:lt1>
        <a:srgbClr val="FFFFFF"/>
      </a:lt1>
      <a:dk2>
        <a:srgbClr val="1E4D2B"/>
      </a:dk2>
      <a:lt2>
        <a:srgbClr val="C8C371"/>
      </a:lt2>
      <a:accent1>
        <a:srgbClr val="82C403"/>
      </a:accent1>
      <a:accent2>
        <a:srgbClr val="CFFC00"/>
      </a:accent2>
      <a:accent3>
        <a:srgbClr val="E56954"/>
      </a:accent3>
      <a:accent4>
        <a:srgbClr val="008FB2"/>
      </a:accent4>
      <a:accent5>
        <a:srgbClr val="7E5373"/>
      </a:accent5>
      <a:accent6>
        <a:srgbClr val="FEC037"/>
      </a:accent6>
      <a:hlink>
        <a:srgbClr val="3246A4"/>
      </a:hlink>
      <a:folHlink>
        <a:srgbClr val="6B15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84FD0E49EAF24E875F6CE3EE2EDC95" ma:contentTypeVersion="9" ma:contentTypeDescription="Create a new document." ma:contentTypeScope="" ma:versionID="38f46ba09ed7a2c6e31bcd8a498efbff">
  <xsd:schema xmlns:xsd="http://www.w3.org/2001/XMLSchema" xmlns:xs="http://www.w3.org/2001/XMLSchema" xmlns:p="http://schemas.microsoft.com/office/2006/metadata/properties" xmlns:ns3="6cef392a-37ba-4f32-a608-39a2da0c6560" xmlns:ns4="f1711df5-b27c-4ce1-b41c-f6759fb5e9e2" targetNamespace="http://schemas.microsoft.com/office/2006/metadata/properties" ma:root="true" ma:fieldsID="79ff766083b80a74bc8f5d985becd70a" ns3:_="" ns4:_="">
    <xsd:import namespace="6cef392a-37ba-4f32-a608-39a2da0c6560"/>
    <xsd:import namespace="f1711df5-b27c-4ce1-b41c-f6759fb5e9e2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ef392a-37ba-4f32-a608-39a2da0c6560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11df5-b27c-4ce1-b41c-f6759fb5e9e2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cef392a-37ba-4f32-a608-39a2da0c656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B527B9-B3D0-47C1-955C-8C9FD8F72B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ef392a-37ba-4f32-a608-39a2da0c6560"/>
    <ds:schemaRef ds:uri="f1711df5-b27c-4ce1-b41c-f6759fb5e9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E0DA4B-9729-4A7A-938B-F75E706298DD}">
  <ds:schemaRefs>
    <ds:schemaRef ds:uri="http://purl.org/dc/dcmitype/"/>
    <ds:schemaRef ds:uri="6cef392a-37ba-4f32-a608-39a2da0c6560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f1711df5-b27c-4ce1-b41c-f6759fb5e9e2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9241214-397C-4517-99F9-527368FB82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MastersDefenseHenryT (1)</Template>
  <TotalTime>17094</TotalTime>
  <Words>632</Words>
  <Application>Microsoft Office PowerPoint</Application>
  <PresentationFormat>Custom</PresentationFormat>
  <Paragraphs>132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 Math</vt:lpstr>
      <vt:lpstr>Franklin Gothic Book</vt:lpstr>
      <vt:lpstr>Times New Roman</vt:lpstr>
      <vt:lpstr>Wingdings</vt:lpstr>
      <vt:lpstr>Office Theme</vt:lpstr>
      <vt:lpstr>Distinguishing Flavor Model Predictions for Neutrino Observables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Truelson,Henry</dc:creator>
  <cp:lastModifiedBy>Truelson,Henry</cp:lastModifiedBy>
  <cp:revision>5</cp:revision>
  <dcterms:created xsi:type="dcterms:W3CDTF">2025-09-05T01:20:49Z</dcterms:created>
  <dcterms:modified xsi:type="dcterms:W3CDTF">2025-11-16T02:56:03Z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0x0101007984FD0E49EAF24E875F6CE3EE2EDC95</vt:lpwstr>
  </property>
</Properties>
</file>