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aveSubsetFonts="1" autoCompressPictures="0">
  <p:sldMasterIdLst>
    <p:sldMasterId id="2147483648" r:id="rId1"/>
  </p:sldMasterIdLst>
  <p:notesMasterIdLst>
    <p:notesMasterId r:id="rId27"/>
  </p:notesMasterIdLst>
  <p:sldIdLst>
    <p:sldId id="1625" r:id="rId2"/>
    <p:sldId id="1705" r:id="rId3"/>
    <p:sldId id="1706" r:id="rId4"/>
    <p:sldId id="1710" r:id="rId5"/>
    <p:sldId id="1711" r:id="rId6"/>
    <p:sldId id="1712" r:id="rId7"/>
    <p:sldId id="1707" r:id="rId8"/>
    <p:sldId id="1714" r:id="rId9"/>
    <p:sldId id="265" r:id="rId10"/>
    <p:sldId id="1640" r:id="rId11"/>
    <p:sldId id="1690" r:id="rId12"/>
    <p:sldId id="1638" r:id="rId13"/>
    <p:sldId id="1673" r:id="rId14"/>
    <p:sldId id="1715" r:id="rId15"/>
    <p:sldId id="1682" r:id="rId16"/>
    <p:sldId id="1699" r:id="rId17"/>
    <p:sldId id="1676" r:id="rId18"/>
    <p:sldId id="1678" r:id="rId19"/>
    <p:sldId id="1680" r:id="rId20"/>
    <p:sldId id="1701" r:id="rId21"/>
    <p:sldId id="1681" r:id="rId22"/>
    <p:sldId id="272" r:id="rId23"/>
    <p:sldId id="1716" r:id="rId24"/>
    <p:sldId id="1703" r:id="rId25"/>
    <p:sldId id="171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E38D82-1DA7-F94B-B385-1987A7EA6E33}" v="499" dt="2025-01-30T12:23:38.9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5"/>
    <p:restoredTop sz="94607"/>
  </p:normalViewPr>
  <p:slideViewPr>
    <p:cSldViewPr snapToGrid="0">
      <p:cViewPr>
        <p:scale>
          <a:sx n="85" d="100"/>
          <a:sy n="85" d="100"/>
        </p:scale>
        <p:origin x="84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berly Ellen Tkalcec" userId="308c42a8-095d-4638-9699-f87b065d6b30" providerId="ADAL" clId="{CDE38D82-1DA7-F94B-B385-1987A7EA6E33}"/>
    <pc:docChg chg="undo custSel addSld delSld modSld sldOrd">
      <pc:chgData name="Kimberly Ellen Tkalcec" userId="308c42a8-095d-4638-9699-f87b065d6b30" providerId="ADAL" clId="{CDE38D82-1DA7-F94B-B385-1987A7EA6E33}" dt="2025-01-30T12:40:22.780" v="2067" actId="57"/>
      <pc:docMkLst>
        <pc:docMk/>
      </pc:docMkLst>
      <pc:sldChg chg="addSp modSp del mod ord">
        <pc:chgData name="Kimberly Ellen Tkalcec" userId="308c42a8-095d-4638-9699-f87b065d6b30" providerId="ADAL" clId="{CDE38D82-1DA7-F94B-B385-1987A7EA6E33}" dt="2025-01-30T02:24:36.104" v="821" actId="2696"/>
        <pc:sldMkLst>
          <pc:docMk/>
          <pc:sldMk cId="275207241" sldId="258"/>
        </pc:sldMkLst>
        <pc:picChg chg="add mod">
          <ac:chgData name="Kimberly Ellen Tkalcec" userId="308c42a8-095d-4638-9699-f87b065d6b30" providerId="ADAL" clId="{CDE38D82-1DA7-F94B-B385-1987A7EA6E33}" dt="2025-01-29T16:16:30.039" v="121" actId="14100"/>
          <ac:picMkLst>
            <pc:docMk/>
            <pc:sldMk cId="275207241" sldId="258"/>
            <ac:picMk id="2" creationId="{976D60A8-2F65-01CF-E994-B310B6C76F0C}"/>
          </ac:picMkLst>
        </pc:picChg>
        <pc:picChg chg="add mod">
          <ac:chgData name="Kimberly Ellen Tkalcec" userId="308c42a8-095d-4638-9699-f87b065d6b30" providerId="ADAL" clId="{CDE38D82-1DA7-F94B-B385-1987A7EA6E33}" dt="2025-01-29T16:16:30.039" v="121" actId="14100"/>
          <ac:picMkLst>
            <pc:docMk/>
            <pc:sldMk cId="275207241" sldId="258"/>
            <ac:picMk id="3" creationId="{5B4D81D4-5FD5-53A1-CD99-943612EF3A48}"/>
          </ac:picMkLst>
        </pc:picChg>
      </pc:sldChg>
      <pc:sldChg chg="addSp delSp modSp del mod">
        <pc:chgData name="Kimberly Ellen Tkalcec" userId="308c42a8-095d-4638-9699-f87b065d6b30" providerId="ADAL" clId="{CDE38D82-1DA7-F94B-B385-1987A7EA6E33}" dt="2025-01-30T02:48:54.087" v="914" actId="2696"/>
        <pc:sldMkLst>
          <pc:docMk/>
          <pc:sldMk cId="2093647328" sldId="262"/>
        </pc:sldMkLst>
        <pc:spChg chg="mod">
          <ac:chgData name="Kimberly Ellen Tkalcec" userId="308c42a8-095d-4638-9699-f87b065d6b30" providerId="ADAL" clId="{CDE38D82-1DA7-F94B-B385-1987A7EA6E33}" dt="2025-01-30T02:47:38.417" v="911" actId="20577"/>
          <ac:spMkLst>
            <pc:docMk/>
            <pc:sldMk cId="2093647328" sldId="262"/>
            <ac:spMk id="4" creationId="{EB82C804-85EA-4012-0761-7AE31926792D}"/>
          </ac:spMkLst>
        </pc:spChg>
        <pc:spChg chg="add mod">
          <ac:chgData name="Kimberly Ellen Tkalcec" userId="308c42a8-095d-4638-9699-f87b065d6b30" providerId="ADAL" clId="{CDE38D82-1DA7-F94B-B385-1987A7EA6E33}" dt="2025-01-29T16:15:55.578" v="117"/>
          <ac:spMkLst>
            <pc:docMk/>
            <pc:sldMk cId="2093647328" sldId="262"/>
            <ac:spMk id="5" creationId="{E947F421-0CB9-817C-81F7-A31E134781EA}"/>
          </ac:spMkLst>
        </pc:spChg>
        <pc:grpChg chg="mod">
          <ac:chgData name="Kimberly Ellen Tkalcec" userId="308c42a8-095d-4638-9699-f87b065d6b30" providerId="ADAL" clId="{CDE38D82-1DA7-F94B-B385-1987A7EA6E33}" dt="2025-01-29T16:13:59.841" v="99" actId="1038"/>
          <ac:grpSpMkLst>
            <pc:docMk/>
            <pc:sldMk cId="2093647328" sldId="262"/>
            <ac:grpSpMk id="2" creationId="{C8C01D7F-9DEA-AEC0-8BBB-18B80EF30638}"/>
          </ac:grpSpMkLst>
        </pc:grpChg>
        <pc:grpChg chg="del">
          <ac:chgData name="Kimberly Ellen Tkalcec" userId="308c42a8-095d-4638-9699-f87b065d6b30" providerId="ADAL" clId="{CDE38D82-1DA7-F94B-B385-1987A7EA6E33}" dt="2025-01-29T16:13:47.063" v="59" actId="478"/>
          <ac:grpSpMkLst>
            <pc:docMk/>
            <pc:sldMk cId="2093647328" sldId="262"/>
            <ac:grpSpMk id="3" creationId="{C031472B-F176-7A93-DD33-C547FC31CD47}"/>
          </ac:grpSpMkLst>
        </pc:grpChg>
      </pc:sldChg>
      <pc:sldChg chg="addSp delSp modSp del mod">
        <pc:chgData name="Kimberly Ellen Tkalcec" userId="308c42a8-095d-4638-9699-f87b065d6b30" providerId="ADAL" clId="{CDE38D82-1DA7-F94B-B385-1987A7EA6E33}" dt="2025-01-30T02:50:00.398" v="923" actId="2696"/>
        <pc:sldMkLst>
          <pc:docMk/>
          <pc:sldMk cId="3647544159" sldId="263"/>
        </pc:sldMkLst>
        <pc:spChg chg="mod">
          <ac:chgData name="Kimberly Ellen Tkalcec" userId="308c42a8-095d-4638-9699-f87b065d6b30" providerId="ADAL" clId="{CDE38D82-1DA7-F94B-B385-1987A7EA6E33}" dt="2025-01-29T16:16:02.300" v="119" actId="1076"/>
          <ac:spMkLst>
            <pc:docMk/>
            <pc:sldMk cId="3647544159" sldId="263"/>
            <ac:spMk id="4" creationId="{B40DA041-C63C-C004-2281-B227C1C76586}"/>
          </ac:spMkLst>
        </pc:spChg>
        <pc:spChg chg="mod">
          <ac:chgData name="Kimberly Ellen Tkalcec" userId="308c42a8-095d-4638-9699-f87b065d6b30" providerId="ADAL" clId="{CDE38D82-1DA7-F94B-B385-1987A7EA6E33}" dt="2025-01-29T16:14:03.573" v="101"/>
          <ac:spMkLst>
            <pc:docMk/>
            <pc:sldMk cId="3647544159" sldId="263"/>
            <ac:spMk id="11" creationId="{BC767E89-4876-2731-00BC-2CE739D8B4B0}"/>
          </ac:spMkLst>
        </pc:spChg>
        <pc:spChg chg="add mod">
          <ac:chgData name="Kimberly Ellen Tkalcec" userId="308c42a8-095d-4638-9699-f87b065d6b30" providerId="ADAL" clId="{CDE38D82-1DA7-F94B-B385-1987A7EA6E33}" dt="2025-01-29T16:16:03.360" v="120"/>
          <ac:spMkLst>
            <pc:docMk/>
            <pc:sldMk cId="3647544159" sldId="263"/>
            <ac:spMk id="12" creationId="{8EBA7278-43CF-B658-2753-B9EA10FB3838}"/>
          </ac:spMkLst>
        </pc:spChg>
        <pc:grpChg chg="del">
          <ac:chgData name="Kimberly Ellen Tkalcec" userId="308c42a8-095d-4638-9699-f87b065d6b30" providerId="ADAL" clId="{CDE38D82-1DA7-F94B-B385-1987A7EA6E33}" dt="2025-01-29T16:14:02.945" v="100" actId="478"/>
          <ac:grpSpMkLst>
            <pc:docMk/>
            <pc:sldMk cId="3647544159" sldId="263"/>
            <ac:grpSpMk id="2" creationId="{CE515830-88B2-9F6F-A118-99523CB8B96B}"/>
          </ac:grpSpMkLst>
        </pc:grpChg>
        <pc:grpChg chg="del">
          <ac:chgData name="Kimberly Ellen Tkalcec" userId="308c42a8-095d-4638-9699-f87b065d6b30" providerId="ADAL" clId="{CDE38D82-1DA7-F94B-B385-1987A7EA6E33}" dt="2025-01-29T16:13:43.853" v="58" actId="478"/>
          <ac:grpSpMkLst>
            <pc:docMk/>
            <pc:sldMk cId="3647544159" sldId="263"/>
            <ac:grpSpMk id="3" creationId="{3BEB27EB-ACA6-DB6E-049D-AE6599941814}"/>
          </ac:grpSpMkLst>
        </pc:grpChg>
        <pc:grpChg chg="add mod">
          <ac:chgData name="Kimberly Ellen Tkalcec" userId="308c42a8-095d-4638-9699-f87b065d6b30" providerId="ADAL" clId="{CDE38D82-1DA7-F94B-B385-1987A7EA6E33}" dt="2025-01-29T16:14:03.573" v="101"/>
          <ac:grpSpMkLst>
            <pc:docMk/>
            <pc:sldMk cId="3647544159" sldId="263"/>
            <ac:grpSpMk id="5" creationId="{C4BBB427-AC5A-5AD1-1CFF-AF65750CA483}"/>
          </ac:grpSpMkLst>
        </pc:grpChg>
        <pc:picChg chg="mod">
          <ac:chgData name="Kimberly Ellen Tkalcec" userId="308c42a8-095d-4638-9699-f87b065d6b30" providerId="ADAL" clId="{CDE38D82-1DA7-F94B-B385-1987A7EA6E33}" dt="2025-01-29T16:14:03.573" v="101"/>
          <ac:picMkLst>
            <pc:docMk/>
            <pc:sldMk cId="3647544159" sldId="263"/>
            <ac:picMk id="7" creationId="{A920CDDA-EFDB-D260-7CA6-7C323BBB7EDA}"/>
          </ac:picMkLst>
        </pc:picChg>
      </pc:sldChg>
      <pc:sldChg chg="addSp delSp modSp del mod">
        <pc:chgData name="Kimberly Ellen Tkalcec" userId="308c42a8-095d-4638-9699-f87b065d6b30" providerId="ADAL" clId="{CDE38D82-1DA7-F94B-B385-1987A7EA6E33}" dt="2025-01-30T02:40:27.775" v="882" actId="2696"/>
        <pc:sldMkLst>
          <pc:docMk/>
          <pc:sldMk cId="1354999810" sldId="264"/>
        </pc:sldMkLst>
        <pc:spChg chg="add mod">
          <ac:chgData name="Kimberly Ellen Tkalcec" userId="308c42a8-095d-4638-9699-f87b065d6b30" providerId="ADAL" clId="{CDE38D82-1DA7-F94B-B385-1987A7EA6E33}" dt="2025-01-29T16:06:31.371" v="53" actId="1036"/>
          <ac:spMkLst>
            <pc:docMk/>
            <pc:sldMk cId="1354999810" sldId="264"/>
            <ac:spMk id="2" creationId="{42DF7C05-71D7-F6E7-EB3F-DFCD11EB03B9}"/>
          </ac:spMkLst>
        </pc:spChg>
        <pc:spChg chg="add del mod">
          <ac:chgData name="Kimberly Ellen Tkalcec" userId="308c42a8-095d-4638-9699-f87b065d6b30" providerId="ADAL" clId="{CDE38D82-1DA7-F94B-B385-1987A7EA6E33}" dt="2025-01-29T16:13:36.529" v="57"/>
          <ac:spMkLst>
            <pc:docMk/>
            <pc:sldMk cId="1354999810" sldId="264"/>
            <ac:spMk id="3" creationId="{2951929D-7179-BD61-F91C-69302F95E7D0}"/>
          </ac:spMkLst>
        </pc:spChg>
        <pc:spChg chg="del mod">
          <ac:chgData name="Kimberly Ellen Tkalcec" userId="308c42a8-095d-4638-9699-f87b065d6b30" providerId="ADAL" clId="{CDE38D82-1DA7-F94B-B385-1987A7EA6E33}" dt="2025-01-30T02:40:23.092" v="881" actId="21"/>
          <ac:spMkLst>
            <pc:docMk/>
            <pc:sldMk cId="1354999810" sldId="264"/>
            <ac:spMk id="4" creationId="{DDBDE9A6-4ADD-A5EF-41E1-B87B0564A012}"/>
          </ac:spMkLst>
        </pc:spChg>
      </pc:sldChg>
      <pc:sldChg chg="addSp delSp modSp add mod ord">
        <pc:chgData name="Kimberly Ellen Tkalcec" userId="308c42a8-095d-4638-9699-f87b065d6b30" providerId="ADAL" clId="{CDE38D82-1DA7-F94B-B385-1987A7EA6E33}" dt="2025-01-30T12:24:39.665" v="2065" actId="20577"/>
        <pc:sldMkLst>
          <pc:docMk/>
          <pc:sldMk cId="3274610006" sldId="265"/>
        </pc:sldMkLst>
        <pc:spChg chg="add mod">
          <ac:chgData name="Kimberly Ellen Tkalcec" userId="308c42a8-095d-4638-9699-f87b065d6b30" providerId="ADAL" clId="{CDE38D82-1DA7-F94B-B385-1987A7EA6E33}" dt="2025-01-30T00:04:01.065" v="698"/>
          <ac:spMkLst>
            <pc:docMk/>
            <pc:sldMk cId="3274610006" sldId="265"/>
            <ac:spMk id="3" creationId="{B72BF91B-D2D3-9E5D-E0C1-BB95156241F5}"/>
          </ac:spMkLst>
        </pc:spChg>
        <pc:spChg chg="add mod">
          <ac:chgData name="Kimberly Ellen Tkalcec" userId="308c42a8-095d-4638-9699-f87b065d6b30" providerId="ADAL" clId="{CDE38D82-1DA7-F94B-B385-1987A7EA6E33}" dt="2025-01-30T00:04:05.422" v="699"/>
          <ac:spMkLst>
            <pc:docMk/>
            <pc:sldMk cId="3274610006" sldId="265"/>
            <ac:spMk id="5" creationId="{A4CFBC44-A30D-41A6-5D0B-4F822AE47282}"/>
          </ac:spMkLst>
        </pc:spChg>
        <pc:spChg chg="add mod">
          <ac:chgData name="Kimberly Ellen Tkalcec" userId="308c42a8-095d-4638-9699-f87b065d6b30" providerId="ADAL" clId="{CDE38D82-1DA7-F94B-B385-1987A7EA6E33}" dt="2025-01-30T12:23:38.511" v="2033" actId="1076"/>
          <ac:spMkLst>
            <pc:docMk/>
            <pc:sldMk cId="3274610006" sldId="265"/>
            <ac:spMk id="7" creationId="{C67D36FA-EC8F-BC45-06D9-B3CF5B6298DE}"/>
          </ac:spMkLst>
        </pc:spChg>
        <pc:spChg chg="add mod">
          <ac:chgData name="Kimberly Ellen Tkalcec" userId="308c42a8-095d-4638-9699-f87b065d6b30" providerId="ADAL" clId="{CDE38D82-1DA7-F94B-B385-1987A7EA6E33}" dt="2025-01-30T12:23:42.147" v="2035" actId="1076"/>
          <ac:spMkLst>
            <pc:docMk/>
            <pc:sldMk cId="3274610006" sldId="265"/>
            <ac:spMk id="9" creationId="{898B30C9-0063-998E-D8A2-C681CCF84BD8}"/>
          </ac:spMkLst>
        </pc:spChg>
        <pc:spChg chg="add del mod">
          <ac:chgData name="Kimberly Ellen Tkalcec" userId="308c42a8-095d-4638-9699-f87b065d6b30" providerId="ADAL" clId="{CDE38D82-1DA7-F94B-B385-1987A7EA6E33}" dt="2025-01-30T03:05:49.046" v="1384" actId="21"/>
          <ac:spMkLst>
            <pc:docMk/>
            <pc:sldMk cId="3274610006" sldId="265"/>
            <ac:spMk id="11" creationId="{07590FCC-47CD-B883-2480-310243F14F5E}"/>
          </ac:spMkLst>
        </pc:spChg>
        <pc:spChg chg="add mod">
          <ac:chgData name="Kimberly Ellen Tkalcec" userId="308c42a8-095d-4638-9699-f87b065d6b30" providerId="ADAL" clId="{CDE38D82-1DA7-F94B-B385-1987A7EA6E33}" dt="2025-01-30T09:13:08.282" v="1942"/>
          <ac:spMkLst>
            <pc:docMk/>
            <pc:sldMk cId="3274610006" sldId="265"/>
            <ac:spMk id="12" creationId="{CDB72D2A-2277-2276-29BF-0F4EE14879DB}"/>
          </ac:spMkLst>
        </pc:spChg>
        <pc:spChg chg="add mod">
          <ac:chgData name="Kimberly Ellen Tkalcec" userId="308c42a8-095d-4638-9699-f87b065d6b30" providerId="ADAL" clId="{CDE38D82-1DA7-F94B-B385-1987A7EA6E33}" dt="2025-01-30T12:24:39.665" v="2065" actId="20577"/>
          <ac:spMkLst>
            <pc:docMk/>
            <pc:sldMk cId="3274610006" sldId="265"/>
            <ac:spMk id="13" creationId="{48AACD6C-668D-64D3-9C19-8738DBCE4D03}"/>
          </ac:spMkLst>
        </pc:spChg>
        <pc:picChg chg="add del mod">
          <ac:chgData name="Kimberly Ellen Tkalcec" userId="308c42a8-095d-4638-9699-f87b065d6b30" providerId="ADAL" clId="{CDE38D82-1DA7-F94B-B385-1987A7EA6E33}" dt="2025-01-30T03:04:27.554" v="1328" actId="21"/>
          <ac:picMkLst>
            <pc:docMk/>
            <pc:sldMk cId="3274610006" sldId="265"/>
            <ac:picMk id="2" creationId="{5C577A69-6E5F-7686-9EB3-6A9ED67F8172}"/>
          </ac:picMkLst>
        </pc:picChg>
        <pc:picChg chg="del">
          <ac:chgData name="Kimberly Ellen Tkalcec" userId="308c42a8-095d-4638-9699-f87b065d6b30" providerId="ADAL" clId="{CDE38D82-1DA7-F94B-B385-1987A7EA6E33}" dt="2025-01-29T16:14:14.304" v="103" actId="478"/>
          <ac:picMkLst>
            <pc:docMk/>
            <pc:sldMk cId="3274610006" sldId="265"/>
            <ac:picMk id="2" creationId="{B2A9E462-1068-9AC5-76DE-A86644D7A206}"/>
          </ac:picMkLst>
        </pc:picChg>
        <pc:picChg chg="del">
          <ac:chgData name="Kimberly Ellen Tkalcec" userId="308c42a8-095d-4638-9699-f87b065d6b30" providerId="ADAL" clId="{CDE38D82-1DA7-F94B-B385-1987A7EA6E33}" dt="2025-01-29T16:14:15.551" v="104" actId="478"/>
          <ac:picMkLst>
            <pc:docMk/>
            <pc:sldMk cId="3274610006" sldId="265"/>
            <ac:picMk id="3" creationId="{9146B7B5-D1E7-5028-703A-25B69B819E72}"/>
          </ac:picMkLst>
        </pc:picChg>
        <pc:picChg chg="add mod">
          <ac:chgData name="Kimberly Ellen Tkalcec" userId="308c42a8-095d-4638-9699-f87b065d6b30" providerId="ADAL" clId="{CDE38D82-1DA7-F94B-B385-1987A7EA6E33}" dt="2025-01-30T03:04:25.072" v="1327" actId="1036"/>
          <ac:picMkLst>
            <pc:docMk/>
            <pc:sldMk cId="3274610006" sldId="265"/>
            <ac:picMk id="4" creationId="{745C9418-2303-4494-2CE5-BF9D2B012627}"/>
          </ac:picMkLst>
        </pc:picChg>
        <pc:picChg chg="add del mod">
          <ac:chgData name="Kimberly Ellen Tkalcec" userId="308c42a8-095d-4638-9699-f87b065d6b30" providerId="ADAL" clId="{CDE38D82-1DA7-F94B-B385-1987A7EA6E33}" dt="2025-01-30T03:04:44.636" v="1330" actId="478"/>
          <ac:picMkLst>
            <pc:docMk/>
            <pc:sldMk cId="3274610006" sldId="265"/>
            <ac:picMk id="10" creationId="{16FC6725-5163-AE81-B354-75411DDBD296}"/>
          </ac:picMkLst>
        </pc:picChg>
      </pc:sldChg>
      <pc:sldChg chg="addSp delSp modSp new del mod">
        <pc:chgData name="Kimberly Ellen Tkalcec" userId="308c42a8-095d-4638-9699-f87b065d6b30" providerId="ADAL" clId="{CDE38D82-1DA7-F94B-B385-1987A7EA6E33}" dt="2025-01-30T00:00:52.049" v="624" actId="2696"/>
        <pc:sldMkLst>
          <pc:docMk/>
          <pc:sldMk cId="1613328682" sldId="266"/>
        </pc:sldMkLst>
        <pc:spChg chg="del">
          <ac:chgData name="Kimberly Ellen Tkalcec" userId="308c42a8-095d-4638-9699-f87b065d6b30" providerId="ADAL" clId="{CDE38D82-1DA7-F94B-B385-1987A7EA6E33}" dt="2025-01-29T16:15:20.085" v="110" actId="478"/>
          <ac:spMkLst>
            <pc:docMk/>
            <pc:sldMk cId="1613328682" sldId="266"/>
            <ac:spMk id="2" creationId="{1BFF33A9-8F48-5651-26BF-96E4FFD5F040}"/>
          </ac:spMkLst>
        </pc:spChg>
        <pc:spChg chg="del">
          <ac:chgData name="Kimberly Ellen Tkalcec" userId="308c42a8-095d-4638-9699-f87b065d6b30" providerId="ADAL" clId="{CDE38D82-1DA7-F94B-B385-1987A7EA6E33}" dt="2025-01-29T16:15:21.704" v="111" actId="478"/>
          <ac:spMkLst>
            <pc:docMk/>
            <pc:sldMk cId="1613328682" sldId="266"/>
            <ac:spMk id="3" creationId="{0057A0BA-A000-E1BB-5607-35DE2F82B9F0}"/>
          </ac:spMkLst>
        </pc:spChg>
        <pc:picChg chg="add mod">
          <ac:chgData name="Kimberly Ellen Tkalcec" userId="308c42a8-095d-4638-9699-f87b065d6b30" providerId="ADAL" clId="{CDE38D82-1DA7-F94B-B385-1987A7EA6E33}" dt="2025-01-29T16:15:34.597" v="114" actId="1076"/>
          <ac:picMkLst>
            <pc:docMk/>
            <pc:sldMk cId="1613328682" sldId="266"/>
            <ac:picMk id="4" creationId="{C636DCC4-5A31-D926-969D-90FE88244D20}"/>
          </ac:picMkLst>
        </pc:picChg>
      </pc:sldChg>
      <pc:sldChg chg="delSp new del mod">
        <pc:chgData name="Kimberly Ellen Tkalcec" userId="308c42a8-095d-4638-9699-f87b065d6b30" providerId="ADAL" clId="{CDE38D82-1DA7-F94B-B385-1987A7EA6E33}" dt="2025-01-30T00:00:53.128" v="625" actId="2696"/>
        <pc:sldMkLst>
          <pc:docMk/>
          <pc:sldMk cId="2459450233" sldId="267"/>
        </pc:sldMkLst>
        <pc:spChg chg="del">
          <ac:chgData name="Kimberly Ellen Tkalcec" userId="308c42a8-095d-4638-9699-f87b065d6b30" providerId="ADAL" clId="{CDE38D82-1DA7-F94B-B385-1987A7EA6E33}" dt="2025-01-29T16:27:44.955" v="123" actId="478"/>
          <ac:spMkLst>
            <pc:docMk/>
            <pc:sldMk cId="2459450233" sldId="267"/>
            <ac:spMk id="2" creationId="{A8B5D9CD-0802-26AC-38AC-FB56C7DC8F41}"/>
          </ac:spMkLst>
        </pc:spChg>
        <pc:spChg chg="del">
          <ac:chgData name="Kimberly Ellen Tkalcec" userId="308c42a8-095d-4638-9699-f87b065d6b30" providerId="ADAL" clId="{CDE38D82-1DA7-F94B-B385-1987A7EA6E33}" dt="2025-01-29T16:27:46.556" v="124" actId="478"/>
          <ac:spMkLst>
            <pc:docMk/>
            <pc:sldMk cId="2459450233" sldId="267"/>
            <ac:spMk id="3" creationId="{676268F2-12FF-DB64-390C-740E30D0F0B1}"/>
          </ac:spMkLst>
        </pc:spChg>
      </pc:sldChg>
      <pc:sldChg chg="addSp modSp add ord">
        <pc:chgData name="Kimberly Ellen Tkalcec" userId="308c42a8-095d-4638-9699-f87b065d6b30" providerId="ADAL" clId="{CDE38D82-1DA7-F94B-B385-1987A7EA6E33}" dt="2025-01-30T09:13:08.282" v="1942"/>
        <pc:sldMkLst>
          <pc:docMk/>
          <pc:sldMk cId="4237294" sldId="272"/>
        </pc:sldMkLst>
        <pc:spChg chg="add mod">
          <ac:chgData name="Kimberly Ellen Tkalcec" userId="308c42a8-095d-4638-9699-f87b065d6b30" providerId="ADAL" clId="{CDE38D82-1DA7-F94B-B385-1987A7EA6E33}" dt="2025-01-30T09:13:08.282" v="1942"/>
          <ac:spMkLst>
            <pc:docMk/>
            <pc:sldMk cId="4237294" sldId="272"/>
            <ac:spMk id="4" creationId="{19CF7241-3C57-DC11-F3DD-0F376522A669}"/>
          </ac:spMkLst>
        </pc:spChg>
      </pc:sldChg>
      <pc:sldChg chg="add del">
        <pc:chgData name="Kimberly Ellen Tkalcec" userId="308c42a8-095d-4638-9699-f87b065d6b30" providerId="ADAL" clId="{CDE38D82-1DA7-F94B-B385-1987A7EA6E33}" dt="2025-01-30T02:26:42.076" v="822" actId="2696"/>
        <pc:sldMkLst>
          <pc:docMk/>
          <pc:sldMk cId="477093578" sldId="336"/>
        </pc:sldMkLst>
      </pc:sldChg>
      <pc:sldChg chg="addSp modSp add mod">
        <pc:chgData name="Kimberly Ellen Tkalcec" userId="308c42a8-095d-4638-9699-f87b065d6b30" providerId="ADAL" clId="{CDE38D82-1DA7-F94B-B385-1987A7EA6E33}" dt="2025-01-30T09:13:08.282" v="1942"/>
        <pc:sldMkLst>
          <pc:docMk/>
          <pc:sldMk cId="9268791" sldId="1625"/>
        </pc:sldMkLst>
        <pc:spChg chg="add mod">
          <ac:chgData name="Kimberly Ellen Tkalcec" userId="308c42a8-095d-4638-9699-f87b065d6b30" providerId="ADAL" clId="{CDE38D82-1DA7-F94B-B385-1987A7EA6E33}" dt="2025-01-30T09:13:08.282" v="1942"/>
          <ac:spMkLst>
            <pc:docMk/>
            <pc:sldMk cId="9268791" sldId="1625"/>
            <ac:spMk id="2" creationId="{55C071EF-FBCC-0E81-2328-9D7549297BBF}"/>
          </ac:spMkLst>
        </pc:spChg>
        <pc:spChg chg="mod">
          <ac:chgData name="Kimberly Ellen Tkalcec" userId="308c42a8-095d-4638-9699-f87b065d6b30" providerId="ADAL" clId="{CDE38D82-1DA7-F94B-B385-1987A7EA6E33}" dt="2025-01-30T02:15:05.558" v="774" actId="20577"/>
          <ac:spMkLst>
            <pc:docMk/>
            <pc:sldMk cId="9268791" sldId="1625"/>
            <ac:spMk id="3" creationId="{FCF78A9F-8737-E8D7-EB1A-7E47E36C8DD9}"/>
          </ac:spMkLst>
        </pc:spChg>
        <pc:spChg chg="mod">
          <ac:chgData name="Kimberly Ellen Tkalcec" userId="308c42a8-095d-4638-9699-f87b065d6b30" providerId="ADAL" clId="{CDE38D82-1DA7-F94B-B385-1987A7EA6E33}" dt="2025-01-30T02:14:50.619" v="764" actId="1036"/>
          <ac:spMkLst>
            <pc:docMk/>
            <pc:sldMk cId="9268791" sldId="1625"/>
            <ac:spMk id="8" creationId="{BAA6982F-998D-9F3D-9C95-0DA8AD726040}"/>
          </ac:spMkLst>
        </pc:spChg>
      </pc:sldChg>
      <pc:sldChg chg="addSp modSp add ord">
        <pc:chgData name="Kimberly Ellen Tkalcec" userId="308c42a8-095d-4638-9699-f87b065d6b30" providerId="ADAL" clId="{CDE38D82-1DA7-F94B-B385-1987A7EA6E33}" dt="2025-01-30T00:03:56.363" v="697"/>
        <pc:sldMkLst>
          <pc:docMk/>
          <pc:sldMk cId="246458241" sldId="1638"/>
        </pc:sldMkLst>
        <pc:spChg chg="add mod">
          <ac:chgData name="Kimberly Ellen Tkalcec" userId="308c42a8-095d-4638-9699-f87b065d6b30" providerId="ADAL" clId="{CDE38D82-1DA7-F94B-B385-1987A7EA6E33}" dt="2025-01-30T00:03:56.363" v="697"/>
          <ac:spMkLst>
            <pc:docMk/>
            <pc:sldMk cId="246458241" sldId="1638"/>
            <ac:spMk id="2" creationId="{10973224-50F9-C36B-B986-5B78A6D5FD43}"/>
          </ac:spMkLst>
        </pc:spChg>
      </pc:sldChg>
      <pc:sldChg chg="add del">
        <pc:chgData name="Kimberly Ellen Tkalcec" userId="308c42a8-095d-4638-9699-f87b065d6b30" providerId="ADAL" clId="{CDE38D82-1DA7-F94B-B385-1987A7EA6E33}" dt="2025-01-30T02:27:28.837" v="827" actId="2696"/>
        <pc:sldMkLst>
          <pc:docMk/>
          <pc:sldMk cId="623109630" sldId="1639"/>
        </pc:sldMkLst>
      </pc:sldChg>
      <pc:sldChg chg="modSp add mod ord">
        <pc:chgData name="Kimberly Ellen Tkalcec" userId="308c42a8-095d-4638-9699-f87b065d6b30" providerId="ADAL" clId="{CDE38D82-1DA7-F94B-B385-1987A7EA6E33}" dt="2025-01-30T09:04:01.250" v="1750" actId="20577"/>
        <pc:sldMkLst>
          <pc:docMk/>
          <pc:sldMk cId="952671605" sldId="1640"/>
        </pc:sldMkLst>
        <pc:spChg chg="mod">
          <ac:chgData name="Kimberly Ellen Tkalcec" userId="308c42a8-095d-4638-9699-f87b065d6b30" providerId="ADAL" clId="{CDE38D82-1DA7-F94B-B385-1987A7EA6E33}" dt="2025-01-30T09:04:01.250" v="1750" actId="20577"/>
          <ac:spMkLst>
            <pc:docMk/>
            <pc:sldMk cId="952671605" sldId="1640"/>
            <ac:spMk id="8" creationId="{D1DA470A-B7EE-3125-7553-B199F74A4295}"/>
          </ac:spMkLst>
        </pc:spChg>
        <pc:spChg chg="mod">
          <ac:chgData name="Kimberly Ellen Tkalcec" userId="308c42a8-095d-4638-9699-f87b065d6b30" providerId="ADAL" clId="{CDE38D82-1DA7-F94B-B385-1987A7EA6E33}" dt="2025-01-30T02:19:42.496" v="779" actId="1076"/>
          <ac:spMkLst>
            <pc:docMk/>
            <pc:sldMk cId="952671605" sldId="1640"/>
            <ac:spMk id="21" creationId="{4DD8FC36-9DB0-E4E7-2A82-F12036FD0DFB}"/>
          </ac:spMkLst>
        </pc:spChg>
        <pc:spChg chg="mod">
          <ac:chgData name="Kimberly Ellen Tkalcec" userId="308c42a8-095d-4638-9699-f87b065d6b30" providerId="ADAL" clId="{CDE38D82-1DA7-F94B-B385-1987A7EA6E33}" dt="2025-01-30T02:19:39.076" v="778" actId="1076"/>
          <ac:spMkLst>
            <pc:docMk/>
            <pc:sldMk cId="952671605" sldId="1640"/>
            <ac:spMk id="29" creationId="{AB439CC6-3BFD-9BFE-4EA2-68C7412C0929}"/>
          </ac:spMkLst>
        </pc:spChg>
      </pc:sldChg>
      <pc:sldChg chg="add del">
        <pc:chgData name="Kimberly Ellen Tkalcec" userId="308c42a8-095d-4638-9699-f87b065d6b30" providerId="ADAL" clId="{CDE38D82-1DA7-F94B-B385-1987A7EA6E33}" dt="2025-01-30T02:27:18.760" v="825" actId="2696"/>
        <pc:sldMkLst>
          <pc:docMk/>
          <pc:sldMk cId="4077852671" sldId="1641"/>
        </pc:sldMkLst>
      </pc:sldChg>
      <pc:sldChg chg="add del">
        <pc:chgData name="Kimberly Ellen Tkalcec" userId="308c42a8-095d-4638-9699-f87b065d6b30" providerId="ADAL" clId="{CDE38D82-1DA7-F94B-B385-1987A7EA6E33}" dt="2025-01-30T02:27:24.351" v="826" actId="2696"/>
        <pc:sldMkLst>
          <pc:docMk/>
          <pc:sldMk cId="3639442361" sldId="1642"/>
        </pc:sldMkLst>
      </pc:sldChg>
      <pc:sldChg chg="add del ord">
        <pc:chgData name="Kimberly Ellen Tkalcec" userId="308c42a8-095d-4638-9699-f87b065d6b30" providerId="ADAL" clId="{CDE38D82-1DA7-F94B-B385-1987A7EA6E33}" dt="2025-01-30T02:24:16.890" v="818" actId="2696"/>
        <pc:sldMkLst>
          <pc:docMk/>
          <pc:sldMk cId="2649386839" sldId="1666"/>
        </pc:sldMkLst>
      </pc:sldChg>
      <pc:sldChg chg="add ord">
        <pc:chgData name="Kimberly Ellen Tkalcec" userId="308c42a8-095d-4638-9699-f87b065d6b30" providerId="ADAL" clId="{CDE38D82-1DA7-F94B-B385-1987A7EA6E33}" dt="2025-01-30T00:04:38.788" v="702" actId="20578"/>
        <pc:sldMkLst>
          <pc:docMk/>
          <pc:sldMk cId="1713920140" sldId="1673"/>
        </pc:sldMkLst>
      </pc:sldChg>
      <pc:sldChg chg="add ord">
        <pc:chgData name="Kimberly Ellen Tkalcec" userId="308c42a8-095d-4638-9699-f87b065d6b30" providerId="ADAL" clId="{CDE38D82-1DA7-F94B-B385-1987A7EA6E33}" dt="2025-01-30T00:04:54.743" v="704" actId="20578"/>
        <pc:sldMkLst>
          <pc:docMk/>
          <pc:sldMk cId="4173399759" sldId="1676"/>
        </pc:sldMkLst>
      </pc:sldChg>
      <pc:sldChg chg="add ord">
        <pc:chgData name="Kimberly Ellen Tkalcec" userId="308c42a8-095d-4638-9699-f87b065d6b30" providerId="ADAL" clId="{CDE38D82-1DA7-F94B-B385-1987A7EA6E33}" dt="2025-01-30T00:04:59.294" v="705" actId="20578"/>
        <pc:sldMkLst>
          <pc:docMk/>
          <pc:sldMk cId="896298347" sldId="1678"/>
        </pc:sldMkLst>
      </pc:sldChg>
      <pc:sldChg chg="addSp modSp add ord">
        <pc:chgData name="Kimberly Ellen Tkalcec" userId="308c42a8-095d-4638-9699-f87b065d6b30" providerId="ADAL" clId="{CDE38D82-1DA7-F94B-B385-1987A7EA6E33}" dt="2025-01-30T09:13:08.282" v="1942"/>
        <pc:sldMkLst>
          <pc:docMk/>
          <pc:sldMk cId="2574362438" sldId="1680"/>
        </pc:sldMkLst>
        <pc:spChg chg="add mod">
          <ac:chgData name="Kimberly Ellen Tkalcec" userId="308c42a8-095d-4638-9699-f87b065d6b30" providerId="ADAL" clId="{CDE38D82-1DA7-F94B-B385-1987A7EA6E33}" dt="2025-01-30T09:13:08.282" v="1942"/>
          <ac:spMkLst>
            <pc:docMk/>
            <pc:sldMk cId="2574362438" sldId="1680"/>
            <ac:spMk id="4" creationId="{58A837AB-E5AA-68D4-E140-2BDA74A162D2}"/>
          </ac:spMkLst>
        </pc:spChg>
      </pc:sldChg>
      <pc:sldChg chg="addSp modSp add ord">
        <pc:chgData name="Kimberly Ellen Tkalcec" userId="308c42a8-095d-4638-9699-f87b065d6b30" providerId="ADAL" clId="{CDE38D82-1DA7-F94B-B385-1987A7EA6E33}" dt="2025-01-30T09:13:08.282" v="1942"/>
        <pc:sldMkLst>
          <pc:docMk/>
          <pc:sldMk cId="1243075375" sldId="1681"/>
        </pc:sldMkLst>
        <pc:spChg chg="add mod">
          <ac:chgData name="Kimberly Ellen Tkalcec" userId="308c42a8-095d-4638-9699-f87b065d6b30" providerId="ADAL" clId="{CDE38D82-1DA7-F94B-B385-1987A7EA6E33}" dt="2025-01-30T09:13:08.282" v="1942"/>
          <ac:spMkLst>
            <pc:docMk/>
            <pc:sldMk cId="1243075375" sldId="1681"/>
            <ac:spMk id="4" creationId="{7C2A789C-196C-F82A-606F-507D65B557E2}"/>
          </ac:spMkLst>
        </pc:spChg>
      </pc:sldChg>
      <pc:sldChg chg="modSp add mod ord">
        <pc:chgData name="Kimberly Ellen Tkalcec" userId="308c42a8-095d-4638-9699-f87b065d6b30" providerId="ADAL" clId="{CDE38D82-1DA7-F94B-B385-1987A7EA6E33}" dt="2025-01-30T09:11:59.897" v="1941" actId="20577"/>
        <pc:sldMkLst>
          <pc:docMk/>
          <pc:sldMk cId="2782914639" sldId="1682"/>
        </pc:sldMkLst>
        <pc:spChg chg="mod">
          <ac:chgData name="Kimberly Ellen Tkalcec" userId="308c42a8-095d-4638-9699-f87b065d6b30" providerId="ADAL" clId="{CDE38D82-1DA7-F94B-B385-1987A7EA6E33}" dt="2025-01-30T09:11:59.897" v="1941" actId="20577"/>
          <ac:spMkLst>
            <pc:docMk/>
            <pc:sldMk cId="2782914639" sldId="1682"/>
            <ac:spMk id="38" creationId="{BAA7B929-4767-519D-729D-637D22AB21EF}"/>
          </ac:spMkLst>
        </pc:spChg>
      </pc:sldChg>
      <pc:sldChg chg="add del">
        <pc:chgData name="Kimberly Ellen Tkalcec" userId="308c42a8-095d-4638-9699-f87b065d6b30" providerId="ADAL" clId="{CDE38D82-1DA7-F94B-B385-1987A7EA6E33}" dt="2025-01-30T02:27:05.983" v="824" actId="2696"/>
        <pc:sldMkLst>
          <pc:docMk/>
          <pc:sldMk cId="1374916552" sldId="1685"/>
        </pc:sldMkLst>
      </pc:sldChg>
      <pc:sldChg chg="add">
        <pc:chgData name="Kimberly Ellen Tkalcec" userId="308c42a8-095d-4638-9699-f87b065d6b30" providerId="ADAL" clId="{CDE38D82-1DA7-F94B-B385-1987A7EA6E33}" dt="2025-01-30T02:21:33.037" v="780"/>
        <pc:sldMkLst>
          <pc:docMk/>
          <pc:sldMk cId="3038221503" sldId="1690"/>
        </pc:sldMkLst>
      </pc:sldChg>
      <pc:sldChg chg="addSp delSp modSp add mod ord">
        <pc:chgData name="Kimberly Ellen Tkalcec" userId="308c42a8-095d-4638-9699-f87b065d6b30" providerId="ADAL" clId="{CDE38D82-1DA7-F94B-B385-1987A7EA6E33}" dt="2025-01-30T09:13:44.943" v="1944"/>
        <pc:sldMkLst>
          <pc:docMk/>
          <pc:sldMk cId="574599383" sldId="1699"/>
        </pc:sldMkLst>
        <pc:spChg chg="add mod">
          <ac:chgData name="Kimberly Ellen Tkalcec" userId="308c42a8-095d-4638-9699-f87b065d6b30" providerId="ADAL" clId="{CDE38D82-1DA7-F94B-B385-1987A7EA6E33}" dt="2025-01-30T09:13:44.943" v="1944"/>
          <ac:spMkLst>
            <pc:docMk/>
            <pc:sldMk cId="574599383" sldId="1699"/>
            <ac:spMk id="7" creationId="{36167BBD-C874-AE4C-D272-8F51824049E5}"/>
          </ac:spMkLst>
        </pc:spChg>
        <pc:spChg chg="del">
          <ac:chgData name="Kimberly Ellen Tkalcec" userId="308c42a8-095d-4638-9699-f87b065d6b30" providerId="ADAL" clId="{CDE38D82-1DA7-F94B-B385-1987A7EA6E33}" dt="2025-01-30T09:13:44.287" v="1943" actId="478"/>
          <ac:spMkLst>
            <pc:docMk/>
            <pc:sldMk cId="574599383" sldId="1699"/>
            <ac:spMk id="38" creationId="{00F07E1B-D765-E137-157E-AE43F4B28CDC}"/>
          </ac:spMkLst>
        </pc:spChg>
      </pc:sldChg>
      <pc:sldChg chg="add del">
        <pc:chgData name="Kimberly Ellen Tkalcec" userId="308c42a8-095d-4638-9699-f87b065d6b30" providerId="ADAL" clId="{CDE38D82-1DA7-F94B-B385-1987A7EA6E33}" dt="2025-01-30T02:27:33.041" v="828" actId="2696"/>
        <pc:sldMkLst>
          <pc:docMk/>
          <pc:sldMk cId="2789167101" sldId="1700"/>
        </pc:sldMkLst>
      </pc:sldChg>
      <pc:sldChg chg="addSp modSp add ord">
        <pc:chgData name="Kimberly Ellen Tkalcec" userId="308c42a8-095d-4638-9699-f87b065d6b30" providerId="ADAL" clId="{CDE38D82-1DA7-F94B-B385-1987A7EA6E33}" dt="2025-01-30T09:13:08.282" v="1942"/>
        <pc:sldMkLst>
          <pc:docMk/>
          <pc:sldMk cId="2952086725" sldId="1701"/>
        </pc:sldMkLst>
        <pc:spChg chg="add mod">
          <ac:chgData name="Kimberly Ellen Tkalcec" userId="308c42a8-095d-4638-9699-f87b065d6b30" providerId="ADAL" clId="{CDE38D82-1DA7-F94B-B385-1987A7EA6E33}" dt="2025-01-30T09:13:08.282" v="1942"/>
          <ac:spMkLst>
            <pc:docMk/>
            <pc:sldMk cId="2952086725" sldId="1701"/>
            <ac:spMk id="6" creationId="{ED3C8A72-E8F7-A730-6685-A3497D21A678}"/>
          </ac:spMkLst>
        </pc:spChg>
      </pc:sldChg>
      <pc:sldChg chg="add del">
        <pc:chgData name="Kimberly Ellen Tkalcec" userId="308c42a8-095d-4638-9699-f87b065d6b30" providerId="ADAL" clId="{CDE38D82-1DA7-F94B-B385-1987A7EA6E33}" dt="2025-01-30T02:26:49.984" v="823" actId="2696"/>
        <pc:sldMkLst>
          <pc:docMk/>
          <pc:sldMk cId="339761051" sldId="1702"/>
        </pc:sldMkLst>
      </pc:sldChg>
      <pc:sldChg chg="addSp modSp add mod ord">
        <pc:chgData name="Kimberly Ellen Tkalcec" userId="308c42a8-095d-4638-9699-f87b065d6b30" providerId="ADAL" clId="{CDE38D82-1DA7-F94B-B385-1987A7EA6E33}" dt="2025-01-30T09:13:08.282" v="1942"/>
        <pc:sldMkLst>
          <pc:docMk/>
          <pc:sldMk cId="1041387937" sldId="1703"/>
        </pc:sldMkLst>
        <pc:spChg chg="add mod">
          <ac:chgData name="Kimberly Ellen Tkalcec" userId="308c42a8-095d-4638-9699-f87b065d6b30" providerId="ADAL" clId="{CDE38D82-1DA7-F94B-B385-1987A7EA6E33}" dt="2025-01-30T09:13:08.282" v="1942"/>
          <ac:spMkLst>
            <pc:docMk/>
            <pc:sldMk cId="1041387937" sldId="1703"/>
            <ac:spMk id="4" creationId="{A859284F-22E5-E73B-2D94-50EB6BB25C68}"/>
          </ac:spMkLst>
        </pc:spChg>
        <pc:spChg chg="mod">
          <ac:chgData name="Kimberly Ellen Tkalcec" userId="308c42a8-095d-4638-9699-f87b065d6b30" providerId="ADAL" clId="{CDE38D82-1DA7-F94B-B385-1987A7EA6E33}" dt="2025-01-30T02:23:47.897" v="803" actId="1076"/>
          <ac:spMkLst>
            <pc:docMk/>
            <pc:sldMk cId="1041387937" sldId="1703"/>
            <ac:spMk id="5" creationId="{33829D19-50F0-A6CC-580D-5343D109E340}"/>
          </ac:spMkLst>
        </pc:spChg>
        <pc:spChg chg="mod">
          <ac:chgData name="Kimberly Ellen Tkalcec" userId="308c42a8-095d-4638-9699-f87b065d6b30" providerId="ADAL" clId="{CDE38D82-1DA7-F94B-B385-1987A7EA6E33}" dt="2025-01-30T02:23:10.205" v="795" actId="403"/>
          <ac:spMkLst>
            <pc:docMk/>
            <pc:sldMk cId="1041387937" sldId="1703"/>
            <ac:spMk id="6" creationId="{99D94088-4D9F-2D92-8F4E-5921A0A3CAD9}"/>
          </ac:spMkLst>
        </pc:spChg>
        <pc:spChg chg="mod">
          <ac:chgData name="Kimberly Ellen Tkalcec" userId="308c42a8-095d-4638-9699-f87b065d6b30" providerId="ADAL" clId="{CDE38D82-1DA7-F94B-B385-1987A7EA6E33}" dt="2025-01-30T02:23:59.770" v="816" actId="1038"/>
          <ac:spMkLst>
            <pc:docMk/>
            <pc:sldMk cId="1041387937" sldId="1703"/>
            <ac:spMk id="10" creationId="{09D97D33-1B05-EFAA-1733-91EE98890FC6}"/>
          </ac:spMkLst>
        </pc:spChg>
        <pc:spChg chg="mod">
          <ac:chgData name="Kimberly Ellen Tkalcec" userId="308c42a8-095d-4638-9699-f87b065d6b30" providerId="ADAL" clId="{CDE38D82-1DA7-F94B-B385-1987A7EA6E33}" dt="2025-01-30T02:23:22.823" v="798" actId="1076"/>
          <ac:spMkLst>
            <pc:docMk/>
            <pc:sldMk cId="1041387937" sldId="1703"/>
            <ac:spMk id="20" creationId="{385BCC66-81A5-DB59-26A6-34A32E31AB63}"/>
          </ac:spMkLst>
        </pc:spChg>
        <pc:spChg chg="mod">
          <ac:chgData name="Kimberly Ellen Tkalcec" userId="308c42a8-095d-4638-9699-f87b065d6b30" providerId="ADAL" clId="{CDE38D82-1DA7-F94B-B385-1987A7EA6E33}" dt="2025-01-30T02:23:43.280" v="802" actId="1076"/>
          <ac:spMkLst>
            <pc:docMk/>
            <pc:sldMk cId="1041387937" sldId="1703"/>
            <ac:spMk id="21" creationId="{D5684FB3-1FE0-D9E6-DCDF-AB5B647672EA}"/>
          </ac:spMkLst>
        </pc:spChg>
        <pc:cxnChg chg="mod">
          <ac:chgData name="Kimberly Ellen Tkalcec" userId="308c42a8-095d-4638-9699-f87b065d6b30" providerId="ADAL" clId="{CDE38D82-1DA7-F94B-B385-1987A7EA6E33}" dt="2025-01-30T02:23:31.035" v="800" actId="14100"/>
          <ac:cxnSpMkLst>
            <pc:docMk/>
            <pc:sldMk cId="1041387937" sldId="1703"/>
            <ac:cxnSpMk id="24" creationId="{D84CCC0A-EE16-0E10-D241-9D6306D87F48}"/>
          </ac:cxnSpMkLst>
        </pc:cxnChg>
      </pc:sldChg>
      <pc:sldChg chg="delSp new del mod ord">
        <pc:chgData name="Kimberly Ellen Tkalcec" userId="308c42a8-095d-4638-9699-f87b065d6b30" providerId="ADAL" clId="{CDE38D82-1DA7-F94B-B385-1987A7EA6E33}" dt="2025-01-30T02:14:24.244" v="733" actId="2696"/>
        <pc:sldMkLst>
          <pc:docMk/>
          <pc:sldMk cId="3977142834" sldId="1704"/>
        </pc:sldMkLst>
        <pc:spChg chg="del">
          <ac:chgData name="Kimberly Ellen Tkalcec" userId="308c42a8-095d-4638-9699-f87b065d6b30" providerId="ADAL" clId="{CDE38D82-1DA7-F94B-B385-1987A7EA6E33}" dt="2025-01-30T02:13:55.503" v="730" actId="478"/>
          <ac:spMkLst>
            <pc:docMk/>
            <pc:sldMk cId="3977142834" sldId="1704"/>
            <ac:spMk id="2" creationId="{C3072B76-937E-2FBD-E085-87FBA023BDB6}"/>
          </ac:spMkLst>
        </pc:spChg>
        <pc:spChg chg="del">
          <ac:chgData name="Kimberly Ellen Tkalcec" userId="308c42a8-095d-4638-9699-f87b065d6b30" providerId="ADAL" clId="{CDE38D82-1DA7-F94B-B385-1987A7EA6E33}" dt="2025-01-30T02:13:57.924" v="731" actId="478"/>
          <ac:spMkLst>
            <pc:docMk/>
            <pc:sldMk cId="3977142834" sldId="1704"/>
            <ac:spMk id="3" creationId="{0693C8FA-D608-A5E8-4185-143410D84E9D}"/>
          </ac:spMkLst>
        </pc:spChg>
      </pc:sldChg>
      <pc:sldChg chg="addSp modSp add">
        <pc:chgData name="Kimberly Ellen Tkalcec" userId="308c42a8-095d-4638-9699-f87b065d6b30" providerId="ADAL" clId="{CDE38D82-1DA7-F94B-B385-1987A7EA6E33}" dt="2025-01-30T09:13:08.282" v="1942"/>
        <pc:sldMkLst>
          <pc:docMk/>
          <pc:sldMk cId="183204228" sldId="1705"/>
        </pc:sldMkLst>
        <pc:spChg chg="add mod">
          <ac:chgData name="Kimberly Ellen Tkalcec" userId="308c42a8-095d-4638-9699-f87b065d6b30" providerId="ADAL" clId="{CDE38D82-1DA7-F94B-B385-1987A7EA6E33}" dt="2025-01-30T09:13:08.282" v="1942"/>
          <ac:spMkLst>
            <pc:docMk/>
            <pc:sldMk cId="183204228" sldId="1705"/>
            <ac:spMk id="3" creationId="{E560ECEC-F9D1-5C39-509D-91E7AA9AE2D3}"/>
          </ac:spMkLst>
        </pc:spChg>
      </pc:sldChg>
      <pc:sldChg chg="addSp delSp modSp add mod">
        <pc:chgData name="Kimberly Ellen Tkalcec" userId="308c42a8-095d-4638-9699-f87b065d6b30" providerId="ADAL" clId="{CDE38D82-1DA7-F94B-B385-1987A7EA6E33}" dt="2025-01-30T09:13:08.282" v="1942"/>
        <pc:sldMkLst>
          <pc:docMk/>
          <pc:sldMk cId="196944696" sldId="1706"/>
        </pc:sldMkLst>
        <pc:spChg chg="add mod">
          <ac:chgData name="Kimberly Ellen Tkalcec" userId="308c42a8-095d-4638-9699-f87b065d6b30" providerId="ADAL" clId="{CDE38D82-1DA7-F94B-B385-1987A7EA6E33}" dt="2025-01-30T02:43:10.911" v="910" actId="20577"/>
          <ac:spMkLst>
            <pc:docMk/>
            <pc:sldMk cId="196944696" sldId="1706"/>
            <ac:spMk id="4" creationId="{F4DE1A2F-DB71-4C66-197F-1191194B7324}"/>
          </ac:spMkLst>
        </pc:spChg>
        <pc:spChg chg="add mod">
          <ac:chgData name="Kimberly Ellen Tkalcec" userId="308c42a8-095d-4638-9699-f87b065d6b30" providerId="ADAL" clId="{CDE38D82-1DA7-F94B-B385-1987A7EA6E33}" dt="2025-01-30T09:13:08.282" v="1942"/>
          <ac:spMkLst>
            <pc:docMk/>
            <pc:sldMk cId="196944696" sldId="1706"/>
            <ac:spMk id="5" creationId="{DFF7A7DE-EAFA-50C8-44C9-449C97F223B5}"/>
          </ac:spMkLst>
        </pc:spChg>
        <pc:spChg chg="mod">
          <ac:chgData name="Kimberly Ellen Tkalcec" userId="308c42a8-095d-4638-9699-f87b065d6b30" providerId="ADAL" clId="{CDE38D82-1DA7-F94B-B385-1987A7EA6E33}" dt="2025-01-29T23:46:17.453" v="358" actId="20577"/>
          <ac:spMkLst>
            <pc:docMk/>
            <pc:sldMk cId="196944696" sldId="1706"/>
            <ac:spMk id="47" creationId="{96AF8C84-5EA3-03F0-7823-F9DD8E64C052}"/>
          </ac:spMkLst>
        </pc:spChg>
        <pc:cxnChg chg="add mod">
          <ac:chgData name="Kimberly Ellen Tkalcec" userId="308c42a8-095d-4638-9699-f87b065d6b30" providerId="ADAL" clId="{CDE38D82-1DA7-F94B-B385-1987A7EA6E33}" dt="2025-01-29T23:33:46.494" v="218"/>
          <ac:cxnSpMkLst>
            <pc:docMk/>
            <pc:sldMk cId="196944696" sldId="1706"/>
            <ac:cxnSpMk id="2" creationId="{EF194500-82C5-2911-17A7-C8343C5BF655}"/>
          </ac:cxnSpMkLst>
        </pc:cxnChg>
        <pc:cxnChg chg="add mod">
          <ac:chgData name="Kimberly Ellen Tkalcec" userId="308c42a8-095d-4638-9699-f87b065d6b30" providerId="ADAL" clId="{CDE38D82-1DA7-F94B-B385-1987A7EA6E33}" dt="2025-01-29T23:33:46.494" v="218"/>
          <ac:cxnSpMkLst>
            <pc:docMk/>
            <pc:sldMk cId="196944696" sldId="1706"/>
            <ac:cxnSpMk id="3" creationId="{BCDB75A4-229C-DE92-D6F9-FAA878699CA5}"/>
          </ac:cxnSpMkLst>
        </pc:cxnChg>
        <pc:cxnChg chg="del">
          <ac:chgData name="Kimberly Ellen Tkalcec" userId="308c42a8-095d-4638-9699-f87b065d6b30" providerId="ADAL" clId="{CDE38D82-1DA7-F94B-B385-1987A7EA6E33}" dt="2025-01-29T23:33:42.595" v="216" actId="478"/>
          <ac:cxnSpMkLst>
            <pc:docMk/>
            <pc:sldMk cId="196944696" sldId="1706"/>
            <ac:cxnSpMk id="51" creationId="{E2A83887-1D56-592A-668A-46EA03CA526A}"/>
          </ac:cxnSpMkLst>
        </pc:cxnChg>
        <pc:cxnChg chg="del">
          <ac:chgData name="Kimberly Ellen Tkalcec" userId="308c42a8-095d-4638-9699-f87b065d6b30" providerId="ADAL" clId="{CDE38D82-1DA7-F94B-B385-1987A7EA6E33}" dt="2025-01-29T23:33:45.834" v="217" actId="478"/>
          <ac:cxnSpMkLst>
            <pc:docMk/>
            <pc:sldMk cId="196944696" sldId="1706"/>
            <ac:cxnSpMk id="52" creationId="{19CE7BFE-A3B5-4659-F81B-14771885A4E9}"/>
          </ac:cxnSpMkLst>
        </pc:cxnChg>
      </pc:sldChg>
      <pc:sldChg chg="addSp delSp modSp add mod">
        <pc:chgData name="Kimberly Ellen Tkalcec" userId="308c42a8-095d-4638-9699-f87b065d6b30" providerId="ADAL" clId="{CDE38D82-1DA7-F94B-B385-1987A7EA6E33}" dt="2025-01-30T09:13:08.282" v="1942"/>
        <pc:sldMkLst>
          <pc:docMk/>
          <pc:sldMk cId="200232723" sldId="1707"/>
        </pc:sldMkLst>
        <pc:spChg chg="add del mod">
          <ac:chgData name="Kimberly Ellen Tkalcec" userId="308c42a8-095d-4638-9699-f87b065d6b30" providerId="ADAL" clId="{CDE38D82-1DA7-F94B-B385-1987A7EA6E33}" dt="2025-01-29T23:30:16.975" v="177"/>
          <ac:spMkLst>
            <pc:docMk/>
            <pc:sldMk cId="200232723" sldId="1707"/>
            <ac:spMk id="14" creationId="{26875AD1-841C-CF1D-3D38-8300BD6C847A}"/>
          </ac:spMkLst>
        </pc:spChg>
        <pc:spChg chg="add del mod">
          <ac:chgData name="Kimberly Ellen Tkalcec" userId="308c42a8-095d-4638-9699-f87b065d6b30" providerId="ADAL" clId="{CDE38D82-1DA7-F94B-B385-1987A7EA6E33}" dt="2025-01-30T02:33:39.773" v="846"/>
          <ac:spMkLst>
            <pc:docMk/>
            <pc:sldMk cId="200232723" sldId="1707"/>
            <ac:spMk id="16" creationId="{3FABBF74-91FF-FB76-B7FD-8B205E05F063}"/>
          </ac:spMkLst>
        </pc:spChg>
        <pc:spChg chg="add mod">
          <ac:chgData name="Kimberly Ellen Tkalcec" userId="308c42a8-095d-4638-9699-f87b065d6b30" providerId="ADAL" clId="{CDE38D82-1DA7-F94B-B385-1987A7EA6E33}" dt="2025-01-30T03:08:12.407" v="1500" actId="14100"/>
          <ac:spMkLst>
            <pc:docMk/>
            <pc:sldMk cId="200232723" sldId="1707"/>
            <ac:spMk id="17" creationId="{E6904B73-07AD-60EC-9D1B-30979A1720D0}"/>
          </ac:spMkLst>
        </pc:spChg>
        <pc:spChg chg="add mod">
          <ac:chgData name="Kimberly Ellen Tkalcec" userId="308c42a8-095d-4638-9699-f87b065d6b30" providerId="ADAL" clId="{CDE38D82-1DA7-F94B-B385-1987A7EA6E33}" dt="2025-01-30T09:13:08.282" v="1942"/>
          <ac:spMkLst>
            <pc:docMk/>
            <pc:sldMk cId="200232723" sldId="1707"/>
            <ac:spMk id="18" creationId="{BEECEBB2-9272-A193-3B9E-8442CBF08936}"/>
          </ac:spMkLst>
        </pc:spChg>
        <pc:spChg chg="mod">
          <ac:chgData name="Kimberly Ellen Tkalcec" userId="308c42a8-095d-4638-9699-f87b065d6b30" providerId="ADAL" clId="{CDE38D82-1DA7-F94B-B385-1987A7EA6E33}" dt="2025-01-30T02:54:31.093" v="1031" actId="1076"/>
          <ac:spMkLst>
            <pc:docMk/>
            <pc:sldMk cId="200232723" sldId="1707"/>
            <ac:spMk id="35" creationId="{241AB044-C1BF-F977-337C-1091A9D0AF0C}"/>
          </ac:spMkLst>
        </pc:spChg>
        <pc:spChg chg="mod">
          <ac:chgData name="Kimberly Ellen Tkalcec" userId="308c42a8-095d-4638-9699-f87b065d6b30" providerId="ADAL" clId="{CDE38D82-1DA7-F94B-B385-1987A7EA6E33}" dt="2025-01-30T02:54:35.465" v="1032" actId="1076"/>
          <ac:spMkLst>
            <pc:docMk/>
            <pc:sldMk cId="200232723" sldId="1707"/>
            <ac:spMk id="37" creationId="{C6A9264E-A54B-BDD6-E99D-E4902F92B2B1}"/>
          </ac:spMkLst>
        </pc:spChg>
        <pc:spChg chg="mod">
          <ac:chgData name="Kimberly Ellen Tkalcec" userId="308c42a8-095d-4638-9699-f87b065d6b30" providerId="ADAL" clId="{CDE38D82-1DA7-F94B-B385-1987A7EA6E33}" dt="2025-01-29T23:28:38.226" v="172" actId="1035"/>
          <ac:spMkLst>
            <pc:docMk/>
            <pc:sldMk cId="200232723" sldId="1707"/>
            <ac:spMk id="43" creationId="{9F7A7DCD-6659-C92B-BEE1-887DDE1E6A89}"/>
          </ac:spMkLst>
        </pc:spChg>
        <pc:spChg chg="mod">
          <ac:chgData name="Kimberly Ellen Tkalcec" userId="308c42a8-095d-4638-9699-f87b065d6b30" providerId="ADAL" clId="{CDE38D82-1DA7-F94B-B385-1987A7EA6E33}" dt="2025-01-30T03:08:18.273" v="1501" actId="14100"/>
          <ac:spMkLst>
            <pc:docMk/>
            <pc:sldMk cId="200232723" sldId="1707"/>
            <ac:spMk id="46" creationId="{A9790C31-2D24-7ACE-57A6-DE27FCD88C3A}"/>
          </ac:spMkLst>
        </pc:spChg>
        <pc:picChg chg="mod">
          <ac:chgData name="Kimberly Ellen Tkalcec" userId="308c42a8-095d-4638-9699-f87b065d6b30" providerId="ADAL" clId="{CDE38D82-1DA7-F94B-B385-1987A7EA6E33}" dt="2025-01-29T23:28:38.226" v="172" actId="1035"/>
          <ac:picMkLst>
            <pc:docMk/>
            <pc:sldMk cId="200232723" sldId="1707"/>
            <ac:picMk id="34" creationId="{90357F88-48BF-DDC7-17B4-6E59B282E934}"/>
          </ac:picMkLst>
        </pc:picChg>
        <pc:cxnChg chg="mod">
          <ac:chgData name="Kimberly Ellen Tkalcec" userId="308c42a8-095d-4638-9699-f87b065d6b30" providerId="ADAL" clId="{CDE38D82-1DA7-F94B-B385-1987A7EA6E33}" dt="2025-01-29T23:28:00.463" v="154" actId="14100"/>
          <ac:cxnSpMkLst>
            <pc:docMk/>
            <pc:sldMk cId="200232723" sldId="1707"/>
            <ac:cxnSpMk id="6" creationId="{D891974A-18D5-549A-8840-20C15D7AE786}"/>
          </ac:cxnSpMkLst>
        </pc:cxnChg>
        <pc:cxnChg chg="mod">
          <ac:chgData name="Kimberly Ellen Tkalcec" userId="308c42a8-095d-4638-9699-f87b065d6b30" providerId="ADAL" clId="{CDE38D82-1DA7-F94B-B385-1987A7EA6E33}" dt="2025-01-29T23:28:03.987" v="155" actId="14100"/>
          <ac:cxnSpMkLst>
            <pc:docMk/>
            <pc:sldMk cId="200232723" sldId="1707"/>
            <ac:cxnSpMk id="9" creationId="{A067B19A-CFE8-6D26-5EAE-31A8F04EAAA8}"/>
          </ac:cxnSpMkLst>
        </pc:cxnChg>
        <pc:cxnChg chg="mod">
          <ac:chgData name="Kimberly Ellen Tkalcec" userId="308c42a8-095d-4638-9699-f87b065d6b30" providerId="ADAL" clId="{CDE38D82-1DA7-F94B-B385-1987A7EA6E33}" dt="2025-01-29T23:33:25.336" v="215" actId="14100"/>
          <ac:cxnSpMkLst>
            <pc:docMk/>
            <pc:sldMk cId="200232723" sldId="1707"/>
            <ac:cxnSpMk id="45" creationId="{B56B3BD5-71A5-92DC-4F5E-1F6C8F63A9D2}"/>
          </ac:cxnSpMkLst>
        </pc:cxnChg>
      </pc:sldChg>
      <pc:sldChg chg="addSp delSp modSp add del mod">
        <pc:chgData name="Kimberly Ellen Tkalcec" userId="308c42a8-095d-4638-9699-f87b065d6b30" providerId="ADAL" clId="{CDE38D82-1DA7-F94B-B385-1987A7EA6E33}" dt="2025-01-29T23:46:02.616" v="349" actId="2696"/>
        <pc:sldMkLst>
          <pc:docMk/>
          <pc:sldMk cId="844538778" sldId="1708"/>
        </pc:sldMkLst>
        <pc:spChg chg="add mod">
          <ac:chgData name="Kimberly Ellen Tkalcec" userId="308c42a8-095d-4638-9699-f87b065d6b30" providerId="ADAL" clId="{CDE38D82-1DA7-F94B-B385-1987A7EA6E33}" dt="2025-01-29T23:35:26.327" v="228" actId="1076"/>
          <ac:spMkLst>
            <pc:docMk/>
            <pc:sldMk cId="844538778" sldId="1708"/>
            <ac:spMk id="7" creationId="{C1DD4ECE-B8BC-EB2C-018F-06CAA690095D}"/>
          </ac:spMkLst>
        </pc:spChg>
        <pc:spChg chg="mod">
          <ac:chgData name="Kimberly Ellen Tkalcec" userId="308c42a8-095d-4638-9699-f87b065d6b30" providerId="ADAL" clId="{CDE38D82-1DA7-F94B-B385-1987A7EA6E33}" dt="2025-01-29T23:34:58.064" v="224"/>
          <ac:spMkLst>
            <pc:docMk/>
            <pc:sldMk cId="844538778" sldId="1708"/>
            <ac:spMk id="10" creationId="{98034C88-AF1E-8056-FB4D-76DD4E02B0FA}"/>
          </ac:spMkLst>
        </pc:spChg>
        <pc:spChg chg="mod">
          <ac:chgData name="Kimberly Ellen Tkalcec" userId="308c42a8-095d-4638-9699-f87b065d6b30" providerId="ADAL" clId="{CDE38D82-1DA7-F94B-B385-1987A7EA6E33}" dt="2025-01-29T23:34:58.064" v="224"/>
          <ac:spMkLst>
            <pc:docMk/>
            <pc:sldMk cId="844538778" sldId="1708"/>
            <ac:spMk id="11" creationId="{D9B37033-A5A5-BA8B-C265-1E3CA65B5496}"/>
          </ac:spMkLst>
        </pc:spChg>
        <pc:spChg chg="add mod">
          <ac:chgData name="Kimberly Ellen Tkalcec" userId="308c42a8-095d-4638-9699-f87b065d6b30" providerId="ADAL" clId="{CDE38D82-1DA7-F94B-B385-1987A7EA6E33}" dt="2025-01-29T23:35:26.327" v="228" actId="1076"/>
          <ac:spMkLst>
            <pc:docMk/>
            <pc:sldMk cId="844538778" sldId="1708"/>
            <ac:spMk id="14" creationId="{08F42E36-CBA5-010E-F3B0-0E5B25914A78}"/>
          </ac:spMkLst>
        </pc:spChg>
        <pc:spChg chg="add mod">
          <ac:chgData name="Kimberly Ellen Tkalcec" userId="308c42a8-095d-4638-9699-f87b065d6b30" providerId="ADAL" clId="{CDE38D82-1DA7-F94B-B385-1987A7EA6E33}" dt="2025-01-29T23:35:26.327" v="228" actId="1076"/>
          <ac:spMkLst>
            <pc:docMk/>
            <pc:sldMk cId="844538778" sldId="1708"/>
            <ac:spMk id="17" creationId="{AE02DC03-5A96-0F3A-51A1-E3A01D13CF63}"/>
          </ac:spMkLst>
        </pc:spChg>
        <pc:spChg chg="mod">
          <ac:chgData name="Kimberly Ellen Tkalcec" userId="308c42a8-095d-4638-9699-f87b065d6b30" providerId="ADAL" clId="{CDE38D82-1DA7-F94B-B385-1987A7EA6E33}" dt="2025-01-29T23:34:58.064" v="224"/>
          <ac:spMkLst>
            <pc:docMk/>
            <pc:sldMk cId="844538778" sldId="1708"/>
            <ac:spMk id="19" creationId="{4697261E-FEDB-32FE-1C4C-4FA0B94D8D4B}"/>
          </ac:spMkLst>
        </pc:spChg>
        <pc:spChg chg="mod">
          <ac:chgData name="Kimberly Ellen Tkalcec" userId="308c42a8-095d-4638-9699-f87b065d6b30" providerId="ADAL" clId="{CDE38D82-1DA7-F94B-B385-1987A7EA6E33}" dt="2025-01-29T23:34:58.064" v="224"/>
          <ac:spMkLst>
            <pc:docMk/>
            <pc:sldMk cId="844538778" sldId="1708"/>
            <ac:spMk id="20" creationId="{99EC3EDD-A51E-9210-64AB-709FF15296F9}"/>
          </ac:spMkLst>
        </pc:spChg>
        <pc:spChg chg="add mod">
          <ac:chgData name="Kimberly Ellen Tkalcec" userId="308c42a8-095d-4638-9699-f87b065d6b30" providerId="ADAL" clId="{CDE38D82-1DA7-F94B-B385-1987A7EA6E33}" dt="2025-01-29T23:35:26.327" v="228" actId="1076"/>
          <ac:spMkLst>
            <pc:docMk/>
            <pc:sldMk cId="844538778" sldId="1708"/>
            <ac:spMk id="21" creationId="{C51533C7-93E9-C632-9427-4A8760FEE0A1}"/>
          </ac:spMkLst>
        </pc:spChg>
        <pc:spChg chg="add mod">
          <ac:chgData name="Kimberly Ellen Tkalcec" userId="308c42a8-095d-4638-9699-f87b065d6b30" providerId="ADAL" clId="{CDE38D82-1DA7-F94B-B385-1987A7EA6E33}" dt="2025-01-29T23:35:26.327" v="228" actId="1076"/>
          <ac:spMkLst>
            <pc:docMk/>
            <pc:sldMk cId="844538778" sldId="1708"/>
            <ac:spMk id="22" creationId="{68759CAC-D8AE-07D3-09AA-90C8F36884B4}"/>
          </ac:spMkLst>
        </pc:spChg>
        <pc:spChg chg="add mod">
          <ac:chgData name="Kimberly Ellen Tkalcec" userId="308c42a8-095d-4638-9699-f87b065d6b30" providerId="ADAL" clId="{CDE38D82-1DA7-F94B-B385-1987A7EA6E33}" dt="2025-01-29T23:35:26.327" v="228" actId="1076"/>
          <ac:spMkLst>
            <pc:docMk/>
            <pc:sldMk cId="844538778" sldId="1708"/>
            <ac:spMk id="23" creationId="{53996F21-1BA8-F3B0-06F3-3D790AB65C9B}"/>
          </ac:spMkLst>
        </pc:spChg>
        <pc:spChg chg="mod">
          <ac:chgData name="Kimberly Ellen Tkalcec" userId="308c42a8-095d-4638-9699-f87b065d6b30" providerId="ADAL" clId="{CDE38D82-1DA7-F94B-B385-1987A7EA6E33}" dt="2025-01-29T23:35:45.734" v="229" actId="14100"/>
          <ac:spMkLst>
            <pc:docMk/>
            <pc:sldMk cId="844538778" sldId="1708"/>
            <ac:spMk id="46" creationId="{00EB5C5B-89F2-51DF-B2D8-E5BE778A0351}"/>
          </ac:spMkLst>
        </pc:spChg>
        <pc:grpChg chg="add mod">
          <ac:chgData name="Kimberly Ellen Tkalcec" userId="308c42a8-095d-4638-9699-f87b065d6b30" providerId="ADAL" clId="{CDE38D82-1DA7-F94B-B385-1987A7EA6E33}" dt="2025-01-29T23:35:26.327" v="228" actId="1076"/>
          <ac:grpSpMkLst>
            <pc:docMk/>
            <pc:sldMk cId="844538778" sldId="1708"/>
            <ac:grpSpMk id="8" creationId="{CB60FC3F-B75E-73A5-5F8A-7D29C0B656EB}"/>
          </ac:grpSpMkLst>
        </pc:grpChg>
        <pc:grpChg chg="del">
          <ac:chgData name="Kimberly Ellen Tkalcec" userId="308c42a8-095d-4638-9699-f87b065d6b30" providerId="ADAL" clId="{CDE38D82-1DA7-F94B-B385-1987A7EA6E33}" dt="2025-01-29T23:30:34.546" v="179" actId="478"/>
          <ac:grpSpMkLst>
            <pc:docMk/>
            <pc:sldMk cId="844538778" sldId="1708"/>
            <ac:grpSpMk id="12" creationId="{B5AD9600-2EDF-CC74-4D7E-A7595216D285}"/>
          </ac:grpSpMkLst>
        </pc:grpChg>
        <pc:grpChg chg="add mod">
          <ac:chgData name="Kimberly Ellen Tkalcec" userId="308c42a8-095d-4638-9699-f87b065d6b30" providerId="ADAL" clId="{CDE38D82-1DA7-F94B-B385-1987A7EA6E33}" dt="2025-01-29T23:35:26.327" v="228" actId="1076"/>
          <ac:grpSpMkLst>
            <pc:docMk/>
            <pc:sldMk cId="844538778" sldId="1708"/>
            <ac:grpSpMk id="18" creationId="{58DAD8DD-CA15-B16F-F017-7812184B0F33}"/>
          </ac:grpSpMkLst>
        </pc:grpChg>
        <pc:picChg chg="add mod">
          <ac:chgData name="Kimberly Ellen Tkalcec" userId="308c42a8-095d-4638-9699-f87b065d6b30" providerId="ADAL" clId="{CDE38D82-1DA7-F94B-B385-1987A7EA6E33}" dt="2025-01-29T23:32:08.541" v="212" actId="1037"/>
          <ac:picMkLst>
            <pc:docMk/>
            <pc:sldMk cId="844538778" sldId="1708"/>
            <ac:picMk id="3" creationId="{21981D6D-E04E-60A9-A9A2-C82A640AE1D8}"/>
          </ac:picMkLst>
        </pc:picChg>
        <pc:picChg chg="add mod">
          <ac:chgData name="Kimberly Ellen Tkalcec" userId="308c42a8-095d-4638-9699-f87b065d6b30" providerId="ADAL" clId="{CDE38D82-1DA7-F94B-B385-1987A7EA6E33}" dt="2025-01-29T23:35:26.327" v="228" actId="1076"/>
          <ac:picMkLst>
            <pc:docMk/>
            <pc:sldMk cId="844538778" sldId="1708"/>
            <ac:picMk id="15" creationId="{BA111BA0-9169-B5BD-782B-E48C10731275}"/>
          </ac:picMkLst>
        </pc:picChg>
        <pc:picChg chg="add mod">
          <ac:chgData name="Kimberly Ellen Tkalcec" userId="308c42a8-095d-4638-9699-f87b065d6b30" providerId="ADAL" clId="{CDE38D82-1DA7-F94B-B385-1987A7EA6E33}" dt="2025-01-29T23:35:26.327" v="228" actId="1076"/>
          <ac:picMkLst>
            <pc:docMk/>
            <pc:sldMk cId="844538778" sldId="1708"/>
            <ac:picMk id="16" creationId="{5E9E68F6-064E-7C29-70A1-E23C4B7D281E}"/>
          </ac:picMkLst>
        </pc:picChg>
        <pc:picChg chg="del">
          <ac:chgData name="Kimberly Ellen Tkalcec" userId="308c42a8-095d-4638-9699-f87b065d6b30" providerId="ADAL" clId="{CDE38D82-1DA7-F94B-B385-1987A7EA6E33}" dt="2025-01-29T23:30:51.893" v="181" actId="478"/>
          <ac:picMkLst>
            <pc:docMk/>
            <pc:sldMk cId="844538778" sldId="1708"/>
            <ac:picMk id="34" creationId="{E7A5EA03-478C-4770-16AF-6BDE15745E50}"/>
          </ac:picMkLst>
        </pc:picChg>
        <pc:cxnChg chg="add mod">
          <ac:chgData name="Kimberly Ellen Tkalcec" userId="308c42a8-095d-4638-9699-f87b065d6b30" providerId="ADAL" clId="{CDE38D82-1DA7-F94B-B385-1987A7EA6E33}" dt="2025-01-29T23:35:26.327" v="228" actId="1076"/>
          <ac:cxnSpMkLst>
            <pc:docMk/>
            <pc:sldMk cId="844538778" sldId="1708"/>
            <ac:cxnSpMk id="5" creationId="{FD2936C3-90F6-6E20-8DD9-8D4164F0F664}"/>
          </ac:cxnSpMkLst>
        </pc:cxnChg>
        <pc:cxnChg chg="mod">
          <ac:chgData name="Kimberly Ellen Tkalcec" userId="308c42a8-095d-4638-9699-f87b065d6b30" providerId="ADAL" clId="{CDE38D82-1DA7-F94B-B385-1987A7EA6E33}" dt="2025-01-29T23:34:58.064" v="224"/>
          <ac:cxnSpMkLst>
            <pc:docMk/>
            <pc:sldMk cId="844538778" sldId="1708"/>
            <ac:cxnSpMk id="13" creationId="{CEB4E5D5-960F-3CA5-39A0-B317296F0157}"/>
          </ac:cxnSpMkLst>
        </pc:cxnChg>
        <pc:cxnChg chg="del">
          <ac:chgData name="Kimberly Ellen Tkalcec" userId="308c42a8-095d-4638-9699-f87b065d6b30" providerId="ADAL" clId="{CDE38D82-1DA7-F94B-B385-1987A7EA6E33}" dt="2025-01-29T23:30:40.104" v="180" actId="478"/>
          <ac:cxnSpMkLst>
            <pc:docMk/>
            <pc:sldMk cId="844538778" sldId="1708"/>
            <ac:cxnSpMk id="45" creationId="{5431B9F0-7F2E-471B-699D-649BA08AB192}"/>
          </ac:cxnSpMkLst>
        </pc:cxnChg>
      </pc:sldChg>
      <pc:sldChg chg="addSp delSp modSp add del mod">
        <pc:chgData name="Kimberly Ellen Tkalcec" userId="308c42a8-095d-4638-9699-f87b065d6b30" providerId="ADAL" clId="{CDE38D82-1DA7-F94B-B385-1987A7EA6E33}" dt="2025-01-29T23:46:00.856" v="348" actId="2696"/>
        <pc:sldMkLst>
          <pc:docMk/>
          <pc:sldMk cId="2722220438" sldId="1709"/>
        </pc:sldMkLst>
        <pc:spChg chg="add del mod">
          <ac:chgData name="Kimberly Ellen Tkalcec" userId="308c42a8-095d-4638-9699-f87b065d6b30" providerId="ADAL" clId="{CDE38D82-1DA7-F94B-B385-1987A7EA6E33}" dt="2025-01-29T23:34:28.215" v="223" actId="478"/>
          <ac:spMkLst>
            <pc:docMk/>
            <pc:sldMk cId="2722220438" sldId="1709"/>
            <ac:spMk id="3" creationId="{B737E496-DA19-5F23-7A79-D69313792782}"/>
          </ac:spMkLst>
        </pc:spChg>
        <pc:spChg chg="add del mod">
          <ac:chgData name="Kimberly Ellen Tkalcec" userId="308c42a8-095d-4638-9699-f87b065d6b30" providerId="ADAL" clId="{CDE38D82-1DA7-F94B-B385-1987A7EA6E33}" dt="2025-01-29T23:36:02.440" v="232"/>
          <ac:spMkLst>
            <pc:docMk/>
            <pc:sldMk cId="2722220438" sldId="1709"/>
            <ac:spMk id="5" creationId="{C81F2963-1EFA-6C27-E0A5-D1F7B59102C9}"/>
          </ac:spMkLst>
        </pc:spChg>
        <pc:grpChg chg="del">
          <ac:chgData name="Kimberly Ellen Tkalcec" userId="308c42a8-095d-4638-9699-f87b065d6b30" providerId="ADAL" clId="{CDE38D82-1DA7-F94B-B385-1987A7EA6E33}" dt="2025-01-29T23:34:03.261" v="220" actId="478"/>
          <ac:grpSpMkLst>
            <pc:docMk/>
            <pc:sldMk cId="2722220438" sldId="1709"/>
            <ac:grpSpMk id="12" creationId="{EDFFBCB4-9918-631E-3E15-245AA36642D0}"/>
          </ac:grpSpMkLst>
        </pc:grpChg>
        <pc:cxnChg chg="del">
          <ac:chgData name="Kimberly Ellen Tkalcec" userId="308c42a8-095d-4638-9699-f87b065d6b30" providerId="ADAL" clId="{CDE38D82-1DA7-F94B-B385-1987A7EA6E33}" dt="2025-01-29T23:34:05.583" v="221" actId="478"/>
          <ac:cxnSpMkLst>
            <pc:docMk/>
            <pc:sldMk cId="2722220438" sldId="1709"/>
            <ac:cxnSpMk id="45" creationId="{E7AAF5D7-FF13-C85B-89BE-736C362EAEB1}"/>
          </ac:cxnSpMkLst>
        </pc:cxnChg>
      </pc:sldChg>
      <pc:sldChg chg="addSp delSp modSp add mod ord">
        <pc:chgData name="Kimberly Ellen Tkalcec" userId="308c42a8-095d-4638-9699-f87b065d6b30" providerId="ADAL" clId="{CDE38D82-1DA7-F94B-B385-1987A7EA6E33}" dt="2025-01-30T09:13:08.282" v="1942"/>
        <pc:sldMkLst>
          <pc:docMk/>
          <pc:sldMk cId="1668528342" sldId="1710"/>
        </pc:sldMkLst>
        <pc:spChg chg="add mod">
          <ac:chgData name="Kimberly Ellen Tkalcec" userId="308c42a8-095d-4638-9699-f87b065d6b30" providerId="ADAL" clId="{CDE38D82-1DA7-F94B-B385-1987A7EA6E33}" dt="2025-01-29T23:37:25.536" v="247" actId="1076"/>
          <ac:spMkLst>
            <pc:docMk/>
            <pc:sldMk cId="1668528342" sldId="1710"/>
            <ac:spMk id="5" creationId="{460A1A3F-A51D-8F90-4DA1-9D2B887CF816}"/>
          </ac:spMkLst>
        </pc:spChg>
        <pc:spChg chg="mod">
          <ac:chgData name="Kimberly Ellen Tkalcec" userId="308c42a8-095d-4638-9699-f87b065d6b30" providerId="ADAL" clId="{CDE38D82-1DA7-F94B-B385-1987A7EA6E33}" dt="2025-01-29T23:37:19.665" v="246"/>
          <ac:spMkLst>
            <pc:docMk/>
            <pc:sldMk cId="1668528342" sldId="1710"/>
            <ac:spMk id="15" creationId="{D643EC30-BFD1-AF0C-0859-1B53E1139409}"/>
          </ac:spMkLst>
        </pc:spChg>
        <pc:spChg chg="add del mod">
          <ac:chgData name="Kimberly Ellen Tkalcec" userId="308c42a8-095d-4638-9699-f87b065d6b30" providerId="ADAL" clId="{CDE38D82-1DA7-F94B-B385-1987A7EA6E33}" dt="2025-01-30T02:56:32.740" v="1061" actId="478"/>
          <ac:spMkLst>
            <pc:docMk/>
            <pc:sldMk cId="1668528342" sldId="1710"/>
            <ac:spMk id="16" creationId="{5B665852-EC1C-B12E-64A2-816667EF4AC6}"/>
          </ac:spMkLst>
        </pc:spChg>
        <pc:spChg chg="add mod">
          <ac:chgData name="Kimberly Ellen Tkalcec" userId="308c42a8-095d-4638-9699-f87b065d6b30" providerId="ADAL" clId="{CDE38D82-1DA7-F94B-B385-1987A7EA6E33}" dt="2025-01-30T09:02:26.124" v="1714" actId="1076"/>
          <ac:spMkLst>
            <pc:docMk/>
            <pc:sldMk cId="1668528342" sldId="1710"/>
            <ac:spMk id="17" creationId="{55FFDB6F-BB02-0A77-2201-3B54A031D4E0}"/>
          </ac:spMkLst>
        </pc:spChg>
        <pc:spChg chg="add mod">
          <ac:chgData name="Kimberly Ellen Tkalcec" userId="308c42a8-095d-4638-9699-f87b065d6b30" providerId="ADAL" clId="{CDE38D82-1DA7-F94B-B385-1987A7EA6E33}" dt="2025-01-30T09:13:08.282" v="1942"/>
          <ac:spMkLst>
            <pc:docMk/>
            <pc:sldMk cId="1668528342" sldId="1710"/>
            <ac:spMk id="18" creationId="{F29B43A6-416E-6AE1-B140-9B0BDACD268E}"/>
          </ac:spMkLst>
        </pc:spChg>
        <pc:spChg chg="del">
          <ac:chgData name="Kimberly Ellen Tkalcec" userId="308c42a8-095d-4638-9699-f87b065d6b30" providerId="ADAL" clId="{CDE38D82-1DA7-F94B-B385-1987A7EA6E33}" dt="2025-01-29T23:36:28.199" v="244" actId="478"/>
          <ac:spMkLst>
            <pc:docMk/>
            <pc:sldMk cId="1668528342" sldId="1710"/>
            <ac:spMk id="35" creationId="{4B374717-A4EC-4E88-7910-E4B971E2130B}"/>
          </ac:spMkLst>
        </pc:spChg>
        <pc:spChg chg="del">
          <ac:chgData name="Kimberly Ellen Tkalcec" userId="308c42a8-095d-4638-9699-f87b065d6b30" providerId="ADAL" clId="{CDE38D82-1DA7-F94B-B385-1987A7EA6E33}" dt="2025-01-29T23:36:30.291" v="245" actId="478"/>
          <ac:spMkLst>
            <pc:docMk/>
            <pc:sldMk cId="1668528342" sldId="1710"/>
            <ac:spMk id="37" creationId="{6FF93E5A-CCA7-50BB-A3D1-83820AB988D0}"/>
          </ac:spMkLst>
        </pc:spChg>
        <pc:spChg chg="mod">
          <ac:chgData name="Kimberly Ellen Tkalcec" userId="308c42a8-095d-4638-9699-f87b065d6b30" providerId="ADAL" clId="{CDE38D82-1DA7-F94B-B385-1987A7EA6E33}" dt="2025-01-29T23:36:23.952" v="242" actId="20577"/>
          <ac:spMkLst>
            <pc:docMk/>
            <pc:sldMk cId="1668528342" sldId="1710"/>
            <ac:spMk id="43" creationId="{C7B2753C-AF22-D1B6-B9E9-A38088303940}"/>
          </ac:spMkLst>
        </pc:spChg>
        <pc:spChg chg="mod">
          <ac:chgData name="Kimberly Ellen Tkalcec" userId="308c42a8-095d-4638-9699-f87b065d6b30" providerId="ADAL" clId="{CDE38D82-1DA7-F94B-B385-1987A7EA6E33}" dt="2025-01-29T23:38:11.982" v="248" actId="14100"/>
          <ac:spMkLst>
            <pc:docMk/>
            <pc:sldMk cId="1668528342" sldId="1710"/>
            <ac:spMk id="46" creationId="{44F03883-B4DC-B290-C36E-9B421470E7C1}"/>
          </ac:spMkLst>
        </pc:spChg>
        <pc:spChg chg="mod">
          <ac:chgData name="Kimberly Ellen Tkalcec" userId="308c42a8-095d-4638-9699-f87b065d6b30" providerId="ADAL" clId="{CDE38D82-1DA7-F94B-B385-1987A7EA6E33}" dt="2025-01-29T23:46:23.686" v="365" actId="20577"/>
          <ac:spMkLst>
            <pc:docMk/>
            <pc:sldMk cId="1668528342" sldId="1710"/>
            <ac:spMk id="47" creationId="{CEB64DA2-CD4F-95E4-76A2-A2ED83F1F7F8}"/>
          </ac:spMkLst>
        </pc:spChg>
        <pc:grpChg chg="add mod">
          <ac:chgData name="Kimberly Ellen Tkalcec" userId="308c42a8-095d-4638-9699-f87b065d6b30" providerId="ADAL" clId="{CDE38D82-1DA7-F94B-B385-1987A7EA6E33}" dt="2025-01-29T23:37:25.536" v="247" actId="1076"/>
          <ac:grpSpMkLst>
            <pc:docMk/>
            <pc:sldMk cId="1668528342" sldId="1710"/>
            <ac:grpSpMk id="7" creationId="{82036132-5316-0630-471C-E0F1A95C6255}"/>
          </ac:grpSpMkLst>
        </pc:grpChg>
        <pc:grpChg chg="mod">
          <ac:chgData name="Kimberly Ellen Tkalcec" userId="308c42a8-095d-4638-9699-f87b065d6b30" providerId="ADAL" clId="{CDE38D82-1DA7-F94B-B385-1987A7EA6E33}" dt="2025-01-29T23:37:19.665" v="246"/>
          <ac:grpSpMkLst>
            <pc:docMk/>
            <pc:sldMk cId="1668528342" sldId="1710"/>
            <ac:grpSpMk id="8" creationId="{72A572D1-530C-3DA2-57CF-37EB429E41A2}"/>
          </ac:grpSpMkLst>
        </pc:grpChg>
        <pc:picChg chg="mod">
          <ac:chgData name="Kimberly Ellen Tkalcec" userId="308c42a8-095d-4638-9699-f87b065d6b30" providerId="ADAL" clId="{CDE38D82-1DA7-F94B-B385-1987A7EA6E33}" dt="2025-01-29T23:37:19.665" v="246"/>
          <ac:picMkLst>
            <pc:docMk/>
            <pc:sldMk cId="1668528342" sldId="1710"/>
            <ac:picMk id="14" creationId="{CC7E20E7-05BC-3CB5-C005-6D3150F1E0AF}"/>
          </ac:picMkLst>
        </pc:picChg>
        <pc:picChg chg="del">
          <ac:chgData name="Kimberly Ellen Tkalcec" userId="308c42a8-095d-4638-9699-f87b065d6b30" providerId="ADAL" clId="{CDE38D82-1DA7-F94B-B385-1987A7EA6E33}" dt="2025-01-29T23:36:25.369" v="243" actId="478"/>
          <ac:picMkLst>
            <pc:docMk/>
            <pc:sldMk cId="1668528342" sldId="1710"/>
            <ac:picMk id="34" creationId="{311F6308-BF98-F0DB-6169-47BAA2161D37}"/>
          </ac:picMkLst>
        </pc:picChg>
        <pc:cxnChg chg="mod">
          <ac:chgData name="Kimberly Ellen Tkalcec" userId="308c42a8-095d-4638-9699-f87b065d6b30" providerId="ADAL" clId="{CDE38D82-1DA7-F94B-B385-1987A7EA6E33}" dt="2025-01-29T23:37:19.665" v="246"/>
          <ac:cxnSpMkLst>
            <pc:docMk/>
            <pc:sldMk cId="1668528342" sldId="1710"/>
            <ac:cxnSpMk id="10" creationId="{5584B72D-A200-6B29-6079-A0CA7940F7AF}"/>
          </ac:cxnSpMkLst>
        </pc:cxnChg>
        <pc:cxnChg chg="mod">
          <ac:chgData name="Kimberly Ellen Tkalcec" userId="308c42a8-095d-4638-9699-f87b065d6b30" providerId="ADAL" clId="{CDE38D82-1DA7-F94B-B385-1987A7EA6E33}" dt="2025-01-29T23:37:19.665" v="246"/>
          <ac:cxnSpMkLst>
            <pc:docMk/>
            <pc:sldMk cId="1668528342" sldId="1710"/>
            <ac:cxnSpMk id="11" creationId="{E78AA4D1-EE1B-D716-6F4F-A5AA2A95D815}"/>
          </ac:cxnSpMkLst>
        </pc:cxnChg>
        <pc:cxnChg chg="mod">
          <ac:chgData name="Kimberly Ellen Tkalcec" userId="308c42a8-095d-4638-9699-f87b065d6b30" providerId="ADAL" clId="{CDE38D82-1DA7-F94B-B385-1987A7EA6E33}" dt="2025-01-29T23:37:19.665" v="246"/>
          <ac:cxnSpMkLst>
            <pc:docMk/>
            <pc:sldMk cId="1668528342" sldId="1710"/>
            <ac:cxnSpMk id="13" creationId="{224BF501-6435-AA5B-5DEA-49EA5CF3DF87}"/>
          </ac:cxnSpMkLst>
        </pc:cxnChg>
        <pc:cxnChg chg="mod">
          <ac:chgData name="Kimberly Ellen Tkalcec" userId="308c42a8-095d-4638-9699-f87b065d6b30" providerId="ADAL" clId="{CDE38D82-1DA7-F94B-B385-1987A7EA6E33}" dt="2025-01-29T23:36:19.384" v="235" actId="14100"/>
          <ac:cxnSpMkLst>
            <pc:docMk/>
            <pc:sldMk cId="1668528342" sldId="1710"/>
            <ac:cxnSpMk id="45" creationId="{833B0BD8-EBD5-A063-98FB-92FD557372D2}"/>
          </ac:cxnSpMkLst>
        </pc:cxnChg>
      </pc:sldChg>
      <pc:sldChg chg="addSp delSp modSp add mod ord">
        <pc:chgData name="Kimberly Ellen Tkalcec" userId="308c42a8-095d-4638-9699-f87b065d6b30" providerId="ADAL" clId="{CDE38D82-1DA7-F94B-B385-1987A7EA6E33}" dt="2025-01-30T12:16:08.410" v="1984" actId="20577"/>
        <pc:sldMkLst>
          <pc:docMk/>
          <pc:sldMk cId="2337476502" sldId="1711"/>
        </pc:sldMkLst>
        <pc:spChg chg="del">
          <ac:chgData name="Kimberly Ellen Tkalcec" userId="308c42a8-095d-4638-9699-f87b065d6b30" providerId="ADAL" clId="{CDE38D82-1DA7-F94B-B385-1987A7EA6E33}" dt="2025-01-29T23:39:14.285" v="255" actId="478"/>
          <ac:spMkLst>
            <pc:docMk/>
            <pc:sldMk cId="2337476502" sldId="1711"/>
            <ac:spMk id="5" creationId="{2DB16DCC-E858-1B30-912B-060BBDC31615}"/>
          </ac:spMkLst>
        </pc:spChg>
        <pc:spChg chg="add del mod">
          <ac:chgData name="Kimberly Ellen Tkalcec" userId="308c42a8-095d-4638-9699-f87b065d6b30" providerId="ADAL" clId="{CDE38D82-1DA7-F94B-B385-1987A7EA6E33}" dt="2025-01-30T02:49:47.106" v="922" actId="478"/>
          <ac:spMkLst>
            <pc:docMk/>
            <pc:sldMk cId="2337476502" sldId="1711"/>
            <ac:spMk id="20" creationId="{E6E31DC4-F19A-E755-9D53-88B9ADD4194A}"/>
          </ac:spMkLst>
        </pc:spChg>
        <pc:spChg chg="add del mod">
          <ac:chgData name="Kimberly Ellen Tkalcec" userId="308c42a8-095d-4638-9699-f87b065d6b30" providerId="ADAL" clId="{CDE38D82-1DA7-F94B-B385-1987A7EA6E33}" dt="2025-01-30T08:59:29.435" v="1585" actId="478"/>
          <ac:spMkLst>
            <pc:docMk/>
            <pc:sldMk cId="2337476502" sldId="1711"/>
            <ac:spMk id="22" creationId="{50A2C281-4F46-A012-8670-233BC1B0A9CB}"/>
          </ac:spMkLst>
        </pc:spChg>
        <pc:spChg chg="add del mod">
          <ac:chgData name="Kimberly Ellen Tkalcec" userId="308c42a8-095d-4638-9699-f87b065d6b30" providerId="ADAL" clId="{CDE38D82-1DA7-F94B-B385-1987A7EA6E33}" dt="2025-01-30T08:59:54.026" v="1592" actId="21"/>
          <ac:spMkLst>
            <pc:docMk/>
            <pc:sldMk cId="2337476502" sldId="1711"/>
            <ac:spMk id="24" creationId="{86C3F843-F559-9C26-2CE8-3CD61F1E72EB}"/>
          </ac:spMkLst>
        </pc:spChg>
        <pc:spChg chg="add mod">
          <ac:chgData name="Kimberly Ellen Tkalcec" userId="308c42a8-095d-4638-9699-f87b065d6b30" providerId="ADAL" clId="{CDE38D82-1DA7-F94B-B385-1987A7EA6E33}" dt="2025-01-30T09:13:08.282" v="1942"/>
          <ac:spMkLst>
            <pc:docMk/>
            <pc:sldMk cId="2337476502" sldId="1711"/>
            <ac:spMk id="25" creationId="{E2E2B4D0-0045-5ACD-C2A5-9A4E425B06F4}"/>
          </ac:spMkLst>
        </pc:spChg>
        <pc:spChg chg="mod">
          <ac:chgData name="Kimberly Ellen Tkalcec" userId="308c42a8-095d-4638-9699-f87b065d6b30" providerId="ADAL" clId="{CDE38D82-1DA7-F94B-B385-1987A7EA6E33}" dt="2025-01-30T12:16:08.410" v="1984" actId="20577"/>
          <ac:spMkLst>
            <pc:docMk/>
            <pc:sldMk cId="2337476502" sldId="1711"/>
            <ac:spMk id="43" creationId="{F80ED8ED-D0FB-89BF-4580-17F610B5AF46}"/>
          </ac:spMkLst>
        </pc:spChg>
        <pc:spChg chg="mod">
          <ac:chgData name="Kimberly Ellen Tkalcec" userId="308c42a8-095d-4638-9699-f87b065d6b30" providerId="ADAL" clId="{CDE38D82-1DA7-F94B-B385-1987A7EA6E33}" dt="2025-01-29T23:46:29.021" v="372" actId="20577"/>
          <ac:spMkLst>
            <pc:docMk/>
            <pc:sldMk cId="2337476502" sldId="1711"/>
            <ac:spMk id="47" creationId="{04ED0990-871A-A0A5-B6FF-C590E5BCA58C}"/>
          </ac:spMkLst>
        </pc:spChg>
        <pc:grpChg chg="del">
          <ac:chgData name="Kimberly Ellen Tkalcec" userId="308c42a8-095d-4638-9699-f87b065d6b30" providerId="ADAL" clId="{CDE38D82-1DA7-F94B-B385-1987A7EA6E33}" dt="2025-01-29T23:39:11.322" v="254" actId="478"/>
          <ac:grpSpMkLst>
            <pc:docMk/>
            <pc:sldMk cId="2337476502" sldId="1711"/>
            <ac:grpSpMk id="7" creationId="{E5CEC42C-E88D-16E5-4BFA-075F00B70E00}"/>
          </ac:grpSpMkLst>
        </pc:grpChg>
        <pc:cxnChg chg="add mod">
          <ac:chgData name="Kimberly Ellen Tkalcec" userId="308c42a8-095d-4638-9699-f87b065d6b30" providerId="ADAL" clId="{CDE38D82-1DA7-F94B-B385-1987A7EA6E33}" dt="2025-01-29T23:39:39.222" v="281" actId="14100"/>
          <ac:cxnSpMkLst>
            <pc:docMk/>
            <pc:sldMk cId="2337476502" sldId="1711"/>
            <ac:cxnSpMk id="3" creationId="{8284EA3F-CD08-B2B7-BD09-B06EA41A84E9}"/>
          </ac:cxnSpMkLst>
        </pc:cxnChg>
        <pc:cxnChg chg="mod">
          <ac:chgData name="Kimberly Ellen Tkalcec" userId="308c42a8-095d-4638-9699-f87b065d6b30" providerId="ADAL" clId="{CDE38D82-1DA7-F94B-B385-1987A7EA6E33}" dt="2025-01-29T23:38:57.073" v="250" actId="1076"/>
          <ac:cxnSpMkLst>
            <pc:docMk/>
            <pc:sldMk cId="2337476502" sldId="1711"/>
            <ac:cxnSpMk id="45" creationId="{CE8778CC-B88B-20B2-A7F7-BFBC0BE64560}"/>
          </ac:cxnSpMkLst>
        </pc:cxnChg>
      </pc:sldChg>
      <pc:sldChg chg="addSp delSp modSp add mod ord">
        <pc:chgData name="Kimberly Ellen Tkalcec" userId="308c42a8-095d-4638-9699-f87b065d6b30" providerId="ADAL" clId="{CDE38D82-1DA7-F94B-B385-1987A7EA6E33}" dt="2025-01-30T09:13:08.282" v="1942"/>
        <pc:sldMkLst>
          <pc:docMk/>
          <pc:sldMk cId="2814556456" sldId="1712"/>
        </pc:sldMkLst>
        <pc:spChg chg="del">
          <ac:chgData name="Kimberly Ellen Tkalcec" userId="308c42a8-095d-4638-9699-f87b065d6b30" providerId="ADAL" clId="{CDE38D82-1DA7-F94B-B385-1987A7EA6E33}" dt="2025-01-29T23:42:00.268" v="298" actId="478"/>
          <ac:spMkLst>
            <pc:docMk/>
            <pc:sldMk cId="2814556456" sldId="1712"/>
            <ac:spMk id="5" creationId="{0AFA13F2-0879-06EF-8AD2-7B73208E1A3D}"/>
          </ac:spMkLst>
        </pc:spChg>
        <pc:spChg chg="mod">
          <ac:chgData name="Kimberly Ellen Tkalcec" userId="308c42a8-095d-4638-9699-f87b065d6b30" providerId="ADAL" clId="{CDE38D82-1DA7-F94B-B385-1987A7EA6E33}" dt="2025-01-29T23:42:44.579" v="307" actId="1036"/>
          <ac:spMkLst>
            <pc:docMk/>
            <pc:sldMk cId="2814556456" sldId="1712"/>
            <ac:spMk id="17" creationId="{1A2E87CF-A8DD-7120-B565-623C6A5BC744}"/>
          </ac:spMkLst>
        </pc:spChg>
        <pc:spChg chg="mod">
          <ac:chgData name="Kimberly Ellen Tkalcec" userId="308c42a8-095d-4638-9699-f87b065d6b30" providerId="ADAL" clId="{CDE38D82-1DA7-F94B-B385-1987A7EA6E33}" dt="2025-01-29T23:42:44.579" v="307" actId="1036"/>
          <ac:spMkLst>
            <pc:docMk/>
            <pc:sldMk cId="2814556456" sldId="1712"/>
            <ac:spMk id="18" creationId="{2397FD40-85DC-053B-0349-7C649D335721}"/>
          </ac:spMkLst>
        </pc:spChg>
        <pc:spChg chg="mod">
          <ac:chgData name="Kimberly Ellen Tkalcec" userId="308c42a8-095d-4638-9699-f87b065d6b30" providerId="ADAL" clId="{CDE38D82-1DA7-F94B-B385-1987A7EA6E33}" dt="2025-01-30T02:36:20.320" v="880" actId="14100"/>
          <ac:spMkLst>
            <pc:docMk/>
            <pc:sldMk cId="2814556456" sldId="1712"/>
            <ac:spMk id="19" creationId="{3D5392BD-508E-579B-7901-87A817DB7216}"/>
          </ac:spMkLst>
        </pc:spChg>
        <pc:spChg chg="add del mod">
          <ac:chgData name="Kimberly Ellen Tkalcec" userId="308c42a8-095d-4638-9699-f87b065d6b30" providerId="ADAL" clId="{CDE38D82-1DA7-F94B-B385-1987A7EA6E33}" dt="2025-01-29T23:42:40.318" v="302" actId="478"/>
          <ac:spMkLst>
            <pc:docMk/>
            <pc:sldMk cId="2814556456" sldId="1712"/>
            <ac:spMk id="20" creationId="{B91338CA-9B8D-AAF9-D7D0-8ED05451B637}"/>
          </ac:spMkLst>
        </pc:spChg>
        <pc:spChg chg="add del mod">
          <ac:chgData name="Kimberly Ellen Tkalcec" userId="308c42a8-095d-4638-9699-f87b065d6b30" providerId="ADAL" clId="{CDE38D82-1DA7-F94B-B385-1987A7EA6E33}" dt="2025-01-30T02:36:04.879" v="856" actId="478"/>
          <ac:spMkLst>
            <pc:docMk/>
            <pc:sldMk cId="2814556456" sldId="1712"/>
            <ac:spMk id="22" creationId="{9DBBA5A6-98ED-868C-BD9A-E2719A4A3A9C}"/>
          </ac:spMkLst>
        </pc:spChg>
        <pc:spChg chg="add del mod">
          <ac:chgData name="Kimberly Ellen Tkalcec" userId="308c42a8-095d-4638-9699-f87b065d6b30" providerId="ADAL" clId="{CDE38D82-1DA7-F94B-B385-1987A7EA6E33}" dt="2025-01-30T02:49:36.025" v="919" actId="478"/>
          <ac:spMkLst>
            <pc:docMk/>
            <pc:sldMk cId="2814556456" sldId="1712"/>
            <ac:spMk id="24" creationId="{8EDCD9CE-0D3A-C469-7A12-DF66C696CCA2}"/>
          </ac:spMkLst>
        </pc:spChg>
        <pc:spChg chg="add mod">
          <ac:chgData name="Kimberly Ellen Tkalcec" userId="308c42a8-095d-4638-9699-f87b065d6b30" providerId="ADAL" clId="{CDE38D82-1DA7-F94B-B385-1987A7EA6E33}" dt="2025-01-30T03:06:00.243" v="1387" actId="1076"/>
          <ac:spMkLst>
            <pc:docMk/>
            <pc:sldMk cId="2814556456" sldId="1712"/>
            <ac:spMk id="26" creationId="{927F375A-46DA-6820-B9DD-9850D2A38445}"/>
          </ac:spMkLst>
        </pc:spChg>
        <pc:spChg chg="add mod">
          <ac:chgData name="Kimberly Ellen Tkalcec" userId="308c42a8-095d-4638-9699-f87b065d6b30" providerId="ADAL" clId="{CDE38D82-1DA7-F94B-B385-1987A7EA6E33}" dt="2025-01-30T03:06:41.879" v="1422" actId="20577"/>
          <ac:spMkLst>
            <pc:docMk/>
            <pc:sldMk cId="2814556456" sldId="1712"/>
            <ac:spMk id="27" creationId="{78C34A77-CDBD-47E4-D3CE-153B9E5F36EA}"/>
          </ac:spMkLst>
        </pc:spChg>
        <pc:spChg chg="add mod">
          <ac:chgData name="Kimberly Ellen Tkalcec" userId="308c42a8-095d-4638-9699-f87b065d6b30" providerId="ADAL" clId="{CDE38D82-1DA7-F94B-B385-1987A7EA6E33}" dt="2025-01-30T09:13:08.282" v="1942"/>
          <ac:spMkLst>
            <pc:docMk/>
            <pc:sldMk cId="2814556456" sldId="1712"/>
            <ac:spMk id="28" creationId="{5AE91BD7-DEFF-426F-2A5F-8FC459E34197}"/>
          </ac:spMkLst>
        </pc:spChg>
        <pc:spChg chg="mod">
          <ac:chgData name="Kimberly Ellen Tkalcec" userId="308c42a8-095d-4638-9699-f87b065d6b30" providerId="ADAL" clId="{CDE38D82-1DA7-F94B-B385-1987A7EA6E33}" dt="2025-01-30T02:53:39.252" v="992" actId="1038"/>
          <ac:spMkLst>
            <pc:docMk/>
            <pc:sldMk cId="2814556456" sldId="1712"/>
            <ac:spMk id="43" creationId="{5489C956-798F-1470-FABD-B0F2824DF232}"/>
          </ac:spMkLst>
        </pc:spChg>
        <pc:spChg chg="mod">
          <ac:chgData name="Kimberly Ellen Tkalcec" userId="308c42a8-095d-4638-9699-f87b065d6b30" providerId="ADAL" clId="{CDE38D82-1DA7-F94B-B385-1987A7EA6E33}" dt="2025-01-30T03:06:25.325" v="1403" actId="14100"/>
          <ac:spMkLst>
            <pc:docMk/>
            <pc:sldMk cId="2814556456" sldId="1712"/>
            <ac:spMk id="46" creationId="{626BF151-172D-BBBC-BF30-073315101B10}"/>
          </ac:spMkLst>
        </pc:spChg>
        <pc:spChg chg="mod">
          <ac:chgData name="Kimberly Ellen Tkalcec" userId="308c42a8-095d-4638-9699-f87b065d6b30" providerId="ADAL" clId="{CDE38D82-1DA7-F94B-B385-1987A7EA6E33}" dt="2025-01-29T23:46:34.151" v="379" actId="20577"/>
          <ac:spMkLst>
            <pc:docMk/>
            <pc:sldMk cId="2814556456" sldId="1712"/>
            <ac:spMk id="47" creationId="{3F57FB51-E5E1-41ED-4CF0-C50B9B764AD1}"/>
          </ac:spMkLst>
        </pc:spChg>
        <pc:grpChg chg="add mod">
          <ac:chgData name="Kimberly Ellen Tkalcec" userId="308c42a8-095d-4638-9699-f87b065d6b30" providerId="ADAL" clId="{CDE38D82-1DA7-F94B-B385-1987A7EA6E33}" dt="2025-01-29T23:42:44.579" v="307" actId="1036"/>
          <ac:grpSpMkLst>
            <pc:docMk/>
            <pc:sldMk cId="2814556456" sldId="1712"/>
            <ac:grpSpMk id="3" creationId="{9983C214-932C-8F4F-D913-426AEA79922C}"/>
          </ac:grpSpMkLst>
        </pc:grpChg>
        <pc:grpChg chg="del">
          <ac:chgData name="Kimberly Ellen Tkalcec" userId="308c42a8-095d-4638-9699-f87b065d6b30" providerId="ADAL" clId="{CDE38D82-1DA7-F94B-B385-1987A7EA6E33}" dt="2025-01-29T23:41:57.674" v="297" actId="478"/>
          <ac:grpSpMkLst>
            <pc:docMk/>
            <pc:sldMk cId="2814556456" sldId="1712"/>
            <ac:grpSpMk id="7" creationId="{4D61F196-A764-3CBA-0EDA-0BAA3B9CA63A}"/>
          </ac:grpSpMkLst>
        </pc:grpChg>
        <pc:picChg chg="mod">
          <ac:chgData name="Kimberly Ellen Tkalcec" userId="308c42a8-095d-4638-9699-f87b065d6b30" providerId="ADAL" clId="{CDE38D82-1DA7-F94B-B385-1987A7EA6E33}" dt="2025-01-29T23:42:44.579" v="307" actId="1036"/>
          <ac:picMkLst>
            <pc:docMk/>
            <pc:sldMk cId="2814556456" sldId="1712"/>
            <ac:picMk id="16" creationId="{F200EFC6-1F9A-0861-EB4F-47E88D7569EB}"/>
          </ac:picMkLst>
        </pc:picChg>
        <pc:cxnChg chg="mod">
          <ac:chgData name="Kimberly Ellen Tkalcec" userId="308c42a8-095d-4638-9699-f87b065d6b30" providerId="ADAL" clId="{CDE38D82-1DA7-F94B-B385-1987A7EA6E33}" dt="2025-01-29T23:40:02.429" v="284" actId="1076"/>
          <ac:cxnSpMkLst>
            <pc:docMk/>
            <pc:sldMk cId="2814556456" sldId="1712"/>
            <ac:cxnSpMk id="45" creationId="{66248936-706F-9BE6-60D3-21EA2EC0C011}"/>
          </ac:cxnSpMkLst>
        </pc:cxnChg>
      </pc:sldChg>
      <pc:sldChg chg="addSp delSp modSp add del mod">
        <pc:chgData name="Kimberly Ellen Tkalcec" userId="308c42a8-095d-4638-9699-f87b065d6b30" providerId="ADAL" clId="{CDE38D82-1DA7-F94B-B385-1987A7EA6E33}" dt="2025-01-30T00:03:55.518" v="696" actId="2696"/>
        <pc:sldMkLst>
          <pc:docMk/>
          <pc:sldMk cId="3567876992" sldId="1713"/>
        </pc:sldMkLst>
        <pc:spChg chg="mod">
          <ac:chgData name="Kimberly Ellen Tkalcec" userId="308c42a8-095d-4638-9699-f87b065d6b30" providerId="ADAL" clId="{CDE38D82-1DA7-F94B-B385-1987A7EA6E33}" dt="2025-01-30T00:03:22.856" v="693" actId="20577"/>
          <ac:spMkLst>
            <pc:docMk/>
            <pc:sldMk cId="3567876992" sldId="1713"/>
            <ac:spMk id="8" creationId="{F6309A23-30C0-65F3-9825-93BA36ACF488}"/>
          </ac:spMkLst>
        </pc:spChg>
        <pc:spChg chg="mod">
          <ac:chgData name="Kimberly Ellen Tkalcec" userId="308c42a8-095d-4638-9699-f87b065d6b30" providerId="ADAL" clId="{CDE38D82-1DA7-F94B-B385-1987A7EA6E33}" dt="2025-01-29T23:57:39.027" v="569" actId="14100"/>
          <ac:spMkLst>
            <pc:docMk/>
            <pc:sldMk cId="3567876992" sldId="1713"/>
            <ac:spMk id="21" creationId="{F7C8798E-45FC-35F9-C6EC-1667759665A7}"/>
          </ac:spMkLst>
        </pc:spChg>
        <pc:spChg chg="add del mod">
          <ac:chgData name="Kimberly Ellen Tkalcec" userId="308c42a8-095d-4638-9699-f87b065d6b30" providerId="ADAL" clId="{CDE38D82-1DA7-F94B-B385-1987A7EA6E33}" dt="2025-01-29T23:59:09.197" v="621" actId="478"/>
          <ac:spMkLst>
            <pc:docMk/>
            <pc:sldMk cId="3567876992" sldId="1713"/>
            <ac:spMk id="22" creationId="{A2E4A7A5-C692-245D-C686-8F4DAC0DF528}"/>
          </ac:spMkLst>
        </pc:spChg>
        <pc:spChg chg="del mod topLvl">
          <ac:chgData name="Kimberly Ellen Tkalcec" userId="308c42a8-095d-4638-9699-f87b065d6b30" providerId="ADAL" clId="{CDE38D82-1DA7-F94B-B385-1987A7EA6E33}" dt="2025-01-29T23:56:01.224" v="437" actId="478"/>
          <ac:spMkLst>
            <pc:docMk/>
            <pc:sldMk cId="3567876992" sldId="1713"/>
            <ac:spMk id="25" creationId="{25CB43E5-E510-561F-BCB1-E56F69D07F1C}"/>
          </ac:spMkLst>
        </pc:spChg>
        <pc:spChg chg="mod">
          <ac:chgData name="Kimberly Ellen Tkalcec" userId="308c42a8-095d-4638-9699-f87b065d6b30" providerId="ADAL" clId="{CDE38D82-1DA7-F94B-B385-1987A7EA6E33}" dt="2025-01-29T23:57:17.076" v="568" actId="14100"/>
          <ac:spMkLst>
            <pc:docMk/>
            <pc:sldMk cId="3567876992" sldId="1713"/>
            <ac:spMk id="29" creationId="{BA036A57-20C5-6D2E-9682-8117E1FBCC66}"/>
          </ac:spMkLst>
        </pc:spChg>
        <pc:grpChg chg="add del mod">
          <ac:chgData name="Kimberly Ellen Tkalcec" userId="308c42a8-095d-4638-9699-f87b065d6b30" providerId="ADAL" clId="{CDE38D82-1DA7-F94B-B385-1987A7EA6E33}" dt="2025-01-29T23:56:01.224" v="437" actId="478"/>
          <ac:grpSpMkLst>
            <pc:docMk/>
            <pc:sldMk cId="3567876992" sldId="1713"/>
            <ac:grpSpMk id="23" creationId="{9DA103BD-9675-9B3F-23CE-F189A65CA243}"/>
          </ac:grpSpMkLst>
        </pc:grpChg>
        <pc:picChg chg="add del mod modCrop">
          <ac:chgData name="Kimberly Ellen Tkalcec" userId="308c42a8-095d-4638-9699-f87b065d6b30" providerId="ADAL" clId="{CDE38D82-1DA7-F94B-B385-1987A7EA6E33}" dt="2025-01-29T23:53:14.883" v="405" actId="1076"/>
          <ac:picMkLst>
            <pc:docMk/>
            <pc:sldMk cId="3567876992" sldId="1713"/>
            <ac:picMk id="18" creationId="{16BB8665-155B-6E18-E5AC-69B4965C1068}"/>
          </ac:picMkLst>
        </pc:picChg>
        <pc:picChg chg="del mod topLvl">
          <ac:chgData name="Kimberly Ellen Tkalcec" userId="308c42a8-095d-4638-9699-f87b065d6b30" providerId="ADAL" clId="{CDE38D82-1DA7-F94B-B385-1987A7EA6E33}" dt="2025-01-29T23:58:22.730" v="571" actId="478"/>
          <ac:picMkLst>
            <pc:docMk/>
            <pc:sldMk cId="3567876992" sldId="1713"/>
            <ac:picMk id="24" creationId="{BD9AE794-C304-9924-5A78-387ABAF05261}"/>
          </ac:picMkLst>
        </pc:picChg>
        <pc:cxnChg chg="add del mod">
          <ac:chgData name="Kimberly Ellen Tkalcec" userId="308c42a8-095d-4638-9699-f87b065d6b30" providerId="ADAL" clId="{CDE38D82-1DA7-F94B-B385-1987A7EA6E33}" dt="2025-01-29T23:53:12.386" v="401" actId="11529"/>
          <ac:cxnSpMkLst>
            <pc:docMk/>
            <pc:sldMk cId="3567876992" sldId="1713"/>
            <ac:cxnSpMk id="20" creationId="{D5B46719-8717-1E4F-19E1-022B78DA2E7E}"/>
          </ac:cxnSpMkLst>
        </pc:cxnChg>
      </pc:sldChg>
      <pc:sldChg chg="addSp delSp modSp add mod ord">
        <pc:chgData name="Kimberly Ellen Tkalcec" userId="308c42a8-095d-4638-9699-f87b065d6b30" providerId="ADAL" clId="{CDE38D82-1DA7-F94B-B385-1987A7EA6E33}" dt="2025-01-30T12:24:25.844" v="2047" actId="20577"/>
        <pc:sldMkLst>
          <pc:docMk/>
          <pc:sldMk cId="1871955875" sldId="1714"/>
        </pc:sldMkLst>
        <pc:spChg chg="mod">
          <ac:chgData name="Kimberly Ellen Tkalcec" userId="308c42a8-095d-4638-9699-f87b065d6b30" providerId="ADAL" clId="{CDE38D82-1DA7-F94B-B385-1987A7EA6E33}" dt="2025-01-30T12:24:25.844" v="2047" actId="20577"/>
          <ac:spMkLst>
            <pc:docMk/>
            <pc:sldMk cId="1871955875" sldId="1714"/>
            <ac:spMk id="8" creationId="{AF0EB2A9-E04C-5021-29AC-FBB18F8AC5EA}"/>
          </ac:spMkLst>
        </pc:spChg>
        <pc:spChg chg="del">
          <ac:chgData name="Kimberly Ellen Tkalcec" userId="308c42a8-095d-4638-9699-f87b065d6b30" providerId="ADAL" clId="{CDE38D82-1DA7-F94B-B385-1987A7EA6E33}" dt="2025-01-29T23:58:57.238" v="619" actId="478"/>
          <ac:spMkLst>
            <pc:docMk/>
            <pc:sldMk cId="1871955875" sldId="1714"/>
            <ac:spMk id="21" creationId="{126E0247-D6C2-8FD6-763D-CCCFF9A125D9}"/>
          </ac:spMkLst>
        </pc:spChg>
        <pc:spChg chg="mod">
          <ac:chgData name="Kimberly Ellen Tkalcec" userId="308c42a8-095d-4638-9699-f87b065d6b30" providerId="ADAL" clId="{CDE38D82-1DA7-F94B-B385-1987A7EA6E33}" dt="2025-01-30T03:02:18.355" v="1264" actId="20577"/>
          <ac:spMkLst>
            <pc:docMk/>
            <pc:sldMk cId="1871955875" sldId="1714"/>
            <ac:spMk id="22" creationId="{D9B28C2D-DC08-015F-A820-D668E88AC366}"/>
          </ac:spMkLst>
        </pc:spChg>
        <pc:spChg chg="add del mod">
          <ac:chgData name="Kimberly Ellen Tkalcec" userId="308c42a8-095d-4638-9699-f87b065d6b30" providerId="ADAL" clId="{CDE38D82-1DA7-F94B-B385-1987A7EA6E33}" dt="2025-01-30T02:42:13.441" v="896" actId="478"/>
          <ac:spMkLst>
            <pc:docMk/>
            <pc:sldMk cId="1871955875" sldId="1714"/>
            <ac:spMk id="23" creationId="{55690F66-5106-A323-24C4-24A9D01045CD}"/>
          </ac:spMkLst>
        </pc:spChg>
        <pc:spChg chg="del">
          <ac:chgData name="Kimberly Ellen Tkalcec" userId="308c42a8-095d-4638-9699-f87b065d6b30" providerId="ADAL" clId="{CDE38D82-1DA7-F94B-B385-1987A7EA6E33}" dt="2025-01-29T23:58:52.845" v="617" actId="478"/>
          <ac:spMkLst>
            <pc:docMk/>
            <pc:sldMk cId="1871955875" sldId="1714"/>
            <ac:spMk id="29" creationId="{7B39EAE2-3FD3-9C64-DA44-0C34630E1622}"/>
          </ac:spMkLst>
        </pc:spChg>
        <pc:grpChg chg="del">
          <ac:chgData name="Kimberly Ellen Tkalcec" userId="308c42a8-095d-4638-9699-f87b065d6b30" providerId="ADAL" clId="{CDE38D82-1DA7-F94B-B385-1987A7EA6E33}" dt="2025-01-29T23:58:26.157" v="572" actId="478"/>
          <ac:grpSpMkLst>
            <pc:docMk/>
            <pc:sldMk cId="1871955875" sldId="1714"/>
            <ac:grpSpMk id="2" creationId="{95322C6A-23E7-51C3-E3BB-C9CF901C5C38}"/>
          </ac:grpSpMkLst>
        </pc:grpChg>
        <pc:picChg chg="add mod">
          <ac:chgData name="Kimberly Ellen Tkalcec" userId="308c42a8-095d-4638-9699-f87b065d6b30" providerId="ADAL" clId="{CDE38D82-1DA7-F94B-B385-1987A7EA6E33}" dt="2025-01-29T23:58:44.833" v="616" actId="1038"/>
          <ac:picMkLst>
            <pc:docMk/>
            <pc:sldMk cId="1871955875" sldId="1714"/>
            <ac:picMk id="18" creationId="{AAB2911F-2AEE-BA43-C305-C6F79A2E00E0}"/>
          </ac:picMkLst>
        </pc:picChg>
        <pc:picChg chg="add del mod">
          <ac:chgData name="Kimberly Ellen Tkalcec" userId="308c42a8-095d-4638-9699-f87b065d6b30" providerId="ADAL" clId="{CDE38D82-1DA7-F94B-B385-1987A7EA6E33}" dt="2025-01-29T23:58:33.468" v="575" actId="478"/>
          <ac:picMkLst>
            <pc:docMk/>
            <pc:sldMk cId="1871955875" sldId="1714"/>
            <ac:picMk id="19" creationId="{C7F96651-636A-8DBF-D49C-F1A1655FC87E}"/>
          </ac:picMkLst>
        </pc:picChg>
        <pc:picChg chg="mod">
          <ac:chgData name="Kimberly Ellen Tkalcec" userId="308c42a8-095d-4638-9699-f87b065d6b30" providerId="ADAL" clId="{CDE38D82-1DA7-F94B-B385-1987A7EA6E33}" dt="2025-01-29T23:58:40.031" v="613" actId="1037"/>
          <ac:picMkLst>
            <pc:docMk/>
            <pc:sldMk cId="1871955875" sldId="1714"/>
            <ac:picMk id="24" creationId="{DBDF849B-2E1C-5258-CB65-48EF0E735D8D}"/>
          </ac:picMkLst>
        </pc:picChg>
      </pc:sldChg>
      <pc:sldChg chg="addSp delSp modSp add mod">
        <pc:chgData name="Kimberly Ellen Tkalcec" userId="308c42a8-095d-4638-9699-f87b065d6b30" providerId="ADAL" clId="{CDE38D82-1DA7-F94B-B385-1987A7EA6E33}" dt="2025-01-30T12:40:22.780" v="2067" actId="57"/>
        <pc:sldMkLst>
          <pc:docMk/>
          <pc:sldMk cId="1342298948" sldId="1715"/>
        </pc:sldMkLst>
        <pc:spChg chg="add del mod">
          <ac:chgData name="Kimberly Ellen Tkalcec" userId="308c42a8-095d-4638-9699-f87b065d6b30" providerId="ADAL" clId="{CDE38D82-1DA7-F94B-B385-1987A7EA6E33}" dt="2025-01-30T09:05:19.288" v="1751" actId="478"/>
          <ac:spMkLst>
            <pc:docMk/>
            <pc:sldMk cId="1342298948" sldId="1715"/>
            <ac:spMk id="4" creationId="{0B95B5C0-D0DE-E52F-F653-D765E74BAB2E}"/>
          </ac:spMkLst>
        </pc:spChg>
        <pc:spChg chg="add mod">
          <ac:chgData name="Kimberly Ellen Tkalcec" userId="308c42a8-095d-4638-9699-f87b065d6b30" providerId="ADAL" clId="{CDE38D82-1DA7-F94B-B385-1987A7EA6E33}" dt="2025-01-30T12:40:22.780" v="2067" actId="57"/>
          <ac:spMkLst>
            <pc:docMk/>
            <pc:sldMk cId="1342298948" sldId="1715"/>
            <ac:spMk id="6" creationId="{BA0BDBFF-A68C-34FD-0377-32F39B0A41CE}"/>
          </ac:spMkLst>
        </pc:spChg>
      </pc:sldChg>
      <pc:sldChg chg="addSp delSp modSp add mod ord">
        <pc:chgData name="Kimberly Ellen Tkalcec" userId="308c42a8-095d-4638-9699-f87b065d6b30" providerId="ADAL" clId="{CDE38D82-1DA7-F94B-B385-1987A7EA6E33}" dt="2025-01-30T09:13:08.282" v="1942"/>
        <pc:sldMkLst>
          <pc:docMk/>
          <pc:sldMk cId="1569459788" sldId="1716"/>
        </pc:sldMkLst>
        <pc:spChg chg="add mod">
          <ac:chgData name="Kimberly Ellen Tkalcec" userId="308c42a8-095d-4638-9699-f87b065d6b30" providerId="ADAL" clId="{CDE38D82-1DA7-F94B-B385-1987A7EA6E33}" dt="2025-01-30T09:13:08.282" v="1942"/>
          <ac:spMkLst>
            <pc:docMk/>
            <pc:sldMk cId="1569459788" sldId="1716"/>
            <ac:spMk id="2" creationId="{8A28B599-3560-3E89-70FC-5DBF3973CC7E}"/>
          </ac:spMkLst>
        </pc:spChg>
        <pc:spChg chg="del">
          <ac:chgData name="Kimberly Ellen Tkalcec" userId="308c42a8-095d-4638-9699-f87b065d6b30" providerId="ADAL" clId="{CDE38D82-1DA7-F94B-B385-1987A7EA6E33}" dt="2025-01-30T02:24:24.564" v="819" actId="478"/>
          <ac:spMkLst>
            <pc:docMk/>
            <pc:sldMk cId="1569459788" sldId="1716"/>
            <ac:spMk id="5" creationId="{70D0F6AB-9876-85EF-D536-65D4D773846C}"/>
          </ac:spMkLst>
        </pc:spChg>
      </pc:sldChg>
      <pc:sldChg chg="addSp delSp modSp new mod">
        <pc:chgData name="Kimberly Ellen Tkalcec" userId="308c42a8-095d-4638-9699-f87b065d6b30" providerId="ADAL" clId="{CDE38D82-1DA7-F94B-B385-1987A7EA6E33}" dt="2025-01-30T09:13:08.282" v="1942"/>
        <pc:sldMkLst>
          <pc:docMk/>
          <pc:sldMk cId="2496545003" sldId="1717"/>
        </pc:sldMkLst>
        <pc:spChg chg="del">
          <ac:chgData name="Kimberly Ellen Tkalcec" userId="308c42a8-095d-4638-9699-f87b065d6b30" providerId="ADAL" clId="{CDE38D82-1DA7-F94B-B385-1987A7EA6E33}" dt="2025-01-30T08:37:33.523" v="1503" actId="478"/>
          <ac:spMkLst>
            <pc:docMk/>
            <pc:sldMk cId="2496545003" sldId="1717"/>
            <ac:spMk id="2" creationId="{4F8264C0-3899-303C-6853-A7E3AE1C84D1}"/>
          </ac:spMkLst>
        </pc:spChg>
        <pc:spChg chg="del">
          <ac:chgData name="Kimberly Ellen Tkalcec" userId="308c42a8-095d-4638-9699-f87b065d6b30" providerId="ADAL" clId="{CDE38D82-1DA7-F94B-B385-1987A7EA6E33}" dt="2025-01-30T08:37:35.270" v="1504" actId="478"/>
          <ac:spMkLst>
            <pc:docMk/>
            <pc:sldMk cId="2496545003" sldId="1717"/>
            <ac:spMk id="3" creationId="{122B2787-CA70-6CED-2836-5F66CD985ECA}"/>
          </ac:spMkLst>
        </pc:spChg>
        <pc:spChg chg="add mod">
          <ac:chgData name="Kimberly Ellen Tkalcec" userId="308c42a8-095d-4638-9699-f87b065d6b30" providerId="ADAL" clId="{CDE38D82-1DA7-F94B-B385-1987A7EA6E33}" dt="2025-01-30T09:13:08.282" v="1942"/>
          <ac:spMkLst>
            <pc:docMk/>
            <pc:sldMk cId="2496545003" sldId="1717"/>
            <ac:spMk id="4" creationId="{477A4B04-9E8B-EAEB-C10A-8E400EB470A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B8BAFF-353A-9A48-8D1A-547497AB770B}" type="datetimeFigureOut">
              <a:rPr lang="en-US" smtClean="0"/>
              <a:t>1/29/25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30CF14-31F2-ED42-9582-BAA5C2F9F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525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4EF6C7-82AA-5FCD-A89E-98D96FA453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F08BA5-015E-8354-6F0D-69C953F85D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0BE03A-5AD9-949A-CC92-85B27E18D0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302DE8-3291-299A-3224-B8A9C86E78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53EEA-3450-914D-A4DD-5C59C168B8A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937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9584EA-5DBA-5E44-4747-5DD5C7723E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E7A054-59E4-1585-2F5B-892F721A12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A4EF35-E76F-0E8D-6284-20866EDDD3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2AE4F4-C39D-7208-81B1-0CAF3D6638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50A123-11D2-0844-BCC4-4D8975A8D63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501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59A882-661E-C06D-2437-41572B4948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418C2A-ABE0-FE2D-D10F-100AF0824D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7A228F7-E021-38F6-D0C5-3938A4E9AF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7C45F2-3944-A02B-9025-8AB0427C18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50A123-11D2-0844-BCC4-4D8975A8D63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565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52BA2-3863-73E0-893A-6604D20073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4510CB-FCCE-DB2E-10F3-B45D15BC6C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C4CD67-3CA3-EAEF-FFD1-0781466DE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4F8A0-A7AD-8F40-82B7-7E8BE5C6F26E}" type="datetime1">
              <a:rPr lang="en-GB" smtClean="0"/>
              <a:t>30/01/2025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D45388-70CF-0BD9-145B-621C846BD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204897-36D5-2DB8-13D4-11D438350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759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CAC7A-D9B2-E440-96C8-EEC6EED71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03BF7B-FD68-2C89-1CE3-7DC600386C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8ED4E-C054-88DC-25D7-99B69C4F4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CF43-AED9-004F-B896-BE97FEE29B70}" type="datetime1">
              <a:rPr lang="en-GB" smtClean="0"/>
              <a:t>30/01/2025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199C51-C491-1FD6-DB31-E1118415C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03196-8074-DF5E-21D7-F7931B830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35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51A3E4-CD9B-1E11-9FDA-3D8F4C61D7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73E54C-0F4F-3C23-FB04-DA422A805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9ABB8-5B39-4C7F-04C2-9654487CC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6E8F7-C79B-D346-AD17-F77EF2F227B3}" type="datetime1">
              <a:rPr lang="en-GB" smtClean="0"/>
              <a:t>30/01/2025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A1942B-4458-957E-AD09-3E25EF745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719B1-91AA-7688-3CE9-BD6BE2721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242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4E800-526B-1F01-E29C-3D1523CF8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DA288D-E72D-6AD3-59E7-D5091F9A02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DBB17D-489F-B690-FD7F-8BD81E270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9AFA0-BAF6-0A49-934B-BC605DBF8EA8}" type="datetime1">
              <a:rPr lang="en-GB" smtClean="0"/>
              <a:t>30/01/2025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57ED73-14FA-6079-6027-32CB5D5F1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0678CB-6742-D685-7E60-66F71953C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023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3C946-F56B-D6BA-4F9C-362755BBB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97CDF9-338D-4655-7986-3E8DF0E470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02B7C9-B636-B6F0-78B5-A9AA28F27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38352-1C68-7A45-BD62-040E6A8CD5BF}" type="datetime1">
              <a:rPr lang="en-GB" smtClean="0"/>
              <a:t>30/01/2025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43A4F4-0F4D-DFE3-2C77-5D6E2F19E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8C72C-CEAC-CCCD-CD08-5A4BF15AC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741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3EB2-48CE-5174-5895-23431D1DF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20E315-FF68-BB1D-72E9-AF9052BDEC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7CBDE5-E57E-12DE-48AC-D9E8C1678F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3E0CE3-591A-2348-F0C1-FCF835C19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CEEE0-D4DC-6143-99C2-A528A6907957}" type="datetime1">
              <a:rPr lang="en-GB" smtClean="0"/>
              <a:t>30/01/2025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CA100C-E27E-BF9B-DEBC-13943D80C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C65ECF-74FD-E0C5-8CDC-83A27BDCB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404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F4591-BFDD-0534-D5A4-17BA37913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AA27C5-0CAA-82B4-0210-ED8BC593EE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56A2EF-9AAA-E19F-0CC7-C3AAC737E1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D34E9A-616B-3C8B-84CF-C5CF41DC2E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F69DCC-F341-25CF-1401-A24ACB4645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15C913-2CF8-EB8A-125A-EF01D3EDA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20E39-263E-B64B-977A-F312DC22995C}" type="datetime1">
              <a:rPr lang="en-GB" smtClean="0"/>
              <a:t>30/01/2025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CA6464-0358-0F0D-4BAC-ACA495D97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31DC38-D6D6-0A73-12F7-97257B548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344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5BE3F-955D-B238-B262-6A09FA36C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1494B0-2B8B-9D1A-FBAB-63558C025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8E64-B5E1-F742-8C0D-3629046658CA}" type="datetime1">
              <a:rPr lang="en-GB" smtClean="0"/>
              <a:t>30/01/2025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F126B0-91E6-78AF-8C04-78D8F011B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6522C5-DEBF-CD13-E6B7-28608B7BF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403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5BF35D-7526-896D-8C40-4A861BA4C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24875-0810-C64A-AA5C-F3AAC9C37150}" type="datetime1">
              <a:rPr lang="en-GB" smtClean="0"/>
              <a:t>30/01/2025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491E8F-60DD-0ECA-0F15-2D672A9D1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022BD-742F-FF15-03ED-10980F775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45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7D613-2FA5-D5A9-9C34-61918D3E5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63FCA0-C256-6828-CC67-1FE6C5279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03B24-C59C-3EDD-1D10-4785D64E3D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EFCB97-9010-BE02-FE26-2ADCFA288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6E69-13BC-C046-9BB1-B1FD20BD7F62}" type="datetime1">
              <a:rPr lang="en-GB" smtClean="0"/>
              <a:t>30/01/2025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ECA79B-4468-8FB4-2209-300D1F342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E44DE4-F4C2-E6FC-D285-3491A4555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41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812E9-D3B5-13D9-C91A-9EEE076F0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8BD057-E50A-3F04-0F2F-21FB3FD91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2F1036-4673-D267-8BED-B4102B0229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D051A2-30C1-01A5-00B6-2AD41DF04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79BD0-BD5E-AE4F-B5AC-390214E57ACD}" type="datetime1">
              <a:rPr lang="en-GB" smtClean="0"/>
              <a:t>30/01/2025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147BC3-33A6-02F4-DB97-A9C9C8555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BE66D0-2463-F238-703E-62DCDC4C1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943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ABF908-722E-A476-FF19-1AEF4DEA1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5DA293-4E02-747E-BD8F-61CF53BFBE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0AA95A-E6BA-2825-7A7E-9B7F42EBA0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E943AE-D032-314E-980F-8A7506606C57}" type="datetime1">
              <a:rPr lang="en-GB" smtClean="0"/>
              <a:t>30/01/2025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C9315-8DEB-C157-C959-E4F2CFBC72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A7D27-8C84-58D7-7A64-2A33D355E5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E9958A7-FA25-5C42-BF0B-A7858B260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205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163652-D725-DA3F-8698-D0D9D2817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CF78A9F-8737-E8D7-EB1A-7E47E36C8D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512766"/>
            <a:ext cx="12191999" cy="1242784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Dr. Kimberly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Tkalčec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ket36@cam.ac.uk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January 2025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60EFBF-D733-9C8C-82BE-6049262B7F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2649" y="371755"/>
            <a:ext cx="2766702" cy="14216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F42A47C-B2B9-188E-7074-8A724401C1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687" y="6118875"/>
            <a:ext cx="2656764" cy="6834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F5CAD4-EBE1-29D5-63AB-1B9F39813EC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0093" y="6293220"/>
            <a:ext cx="2214220" cy="50906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463A8E-A598-1684-9564-2272E1672318}"/>
              </a:ext>
            </a:extLst>
          </p:cNvPr>
          <p:cNvSpPr txBox="1"/>
          <p:nvPr/>
        </p:nvSpPr>
        <p:spPr>
          <a:xfrm>
            <a:off x="1" y="1793361"/>
            <a:ext cx="1219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Atom Interferometry and Observational Network (AION)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A6982F-998D-9F3D-9C95-0DA8AD726040}"/>
              </a:ext>
            </a:extLst>
          </p:cNvPr>
          <p:cNvSpPr txBox="1"/>
          <p:nvPr/>
        </p:nvSpPr>
        <p:spPr>
          <a:xfrm>
            <a:off x="1" y="2937641"/>
            <a:ext cx="1219199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AION-10 Planning</a:t>
            </a:r>
            <a:endParaRPr lang="en-US" sz="4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C071EF-FBCC-0E81-2328-9D7549297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8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5069CE-7541-3497-725D-73CDD870EB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62A0A0B-0B9F-9BC9-7A49-C2596D7636EF}"/>
              </a:ext>
            </a:extLst>
          </p:cNvPr>
          <p:cNvGrpSpPr>
            <a:grpSpLocks noChangeAspect="1"/>
          </p:cNvGrpSpPr>
          <p:nvPr/>
        </p:nvGrpSpPr>
        <p:grpSpPr>
          <a:xfrm>
            <a:off x="7857475" y="1337386"/>
            <a:ext cx="4068957" cy="5471191"/>
            <a:chOff x="12516402" y="8594160"/>
            <a:chExt cx="3744828" cy="5774509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B7AE3F4-9C7F-F48E-20BC-73447F6232A1}"/>
                </a:ext>
              </a:extLst>
            </p:cNvPr>
            <p:cNvGrpSpPr/>
            <p:nvPr/>
          </p:nvGrpSpPr>
          <p:grpSpPr>
            <a:xfrm>
              <a:off x="12516402" y="8594160"/>
              <a:ext cx="3744828" cy="5774509"/>
              <a:chOff x="12599527" y="8628027"/>
              <a:chExt cx="3744828" cy="5774509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E6E03288-532B-D071-F4C2-37842535100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104" t="2063" r="34998"/>
              <a:stretch/>
            </p:blipFill>
            <p:spPr bwMode="auto">
              <a:xfrm>
                <a:off x="13052867" y="8628027"/>
                <a:ext cx="1009843" cy="57745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C457DD87-3612-B04E-6C98-248FDB052F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087179" y="8899930"/>
                <a:ext cx="45118" cy="5026234"/>
              </a:xfrm>
              <a:prstGeom prst="line">
                <a:avLst/>
              </a:prstGeom>
              <a:ln w="38100">
                <a:solidFill>
                  <a:srgbClr val="C0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FEF1EA6D-6B5F-591E-C0E8-5A27838603E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076874" y="9721564"/>
                <a:ext cx="15774" cy="4124090"/>
              </a:xfrm>
              <a:prstGeom prst="straightConnector1">
                <a:avLst/>
              </a:prstGeom>
              <a:ln w="38100">
                <a:solidFill>
                  <a:schemeClr val="bg2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3679D6C-5836-3CEB-1E8E-369695C4F6FB}"/>
                  </a:ext>
                </a:extLst>
              </p:cNvPr>
              <p:cNvSpPr txBox="1"/>
              <p:nvPr/>
            </p:nvSpPr>
            <p:spPr>
              <a:xfrm rot="16200000">
                <a:off x="12103562" y="11662063"/>
                <a:ext cx="1331842" cy="3399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15796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1D3641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Baseline L</a:t>
                </a:r>
                <a:endParaRPr kumimoji="0" lang="en-GB" b="0" i="0" u="none" strike="noStrike" kern="1200" cap="none" spc="0" normalizeH="0" baseline="0" noProof="0" dirty="0">
                  <a:ln>
                    <a:noFill/>
                  </a:ln>
                  <a:solidFill>
                    <a:srgbClr val="1D364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2435B80-B034-CEBF-85D3-D8AFF44F4C6C}"/>
                  </a:ext>
                </a:extLst>
              </p:cNvPr>
              <p:cNvSpPr txBox="1"/>
              <p:nvPr/>
            </p:nvSpPr>
            <p:spPr>
              <a:xfrm>
                <a:off x="14882036" y="11391152"/>
                <a:ext cx="701067" cy="6821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415796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1D3641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atom </a:t>
                </a:r>
              </a:p>
              <a:p>
                <a:pPr marL="0" marR="0" lvl="0" indent="0" algn="ctr" defTabSz="415796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1D3641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cloud</a:t>
                </a:r>
                <a:endParaRPr kumimoji="0" lang="en-GB" b="0" i="0" u="none" strike="noStrike" kern="1200" cap="none" spc="0" normalizeH="0" baseline="0" noProof="0" dirty="0">
                  <a:ln>
                    <a:noFill/>
                  </a:ln>
                  <a:solidFill>
                    <a:srgbClr val="1D364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2B54BA-AF35-334C-8C43-CE11105C2396}"/>
                  </a:ext>
                </a:extLst>
              </p:cNvPr>
              <p:cNvSpPr txBox="1"/>
              <p:nvPr/>
            </p:nvSpPr>
            <p:spPr>
              <a:xfrm>
                <a:off x="14951798" y="13431988"/>
                <a:ext cx="701068" cy="6821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415796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1D3641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atom </a:t>
                </a:r>
              </a:p>
              <a:p>
                <a:pPr marL="0" marR="0" lvl="0" indent="0" algn="ctr" defTabSz="415796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1D3641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cloud</a:t>
                </a:r>
                <a:endParaRPr kumimoji="0" lang="en-GB" b="0" i="0" u="none" strike="noStrike" kern="1200" cap="none" spc="0" normalizeH="0" baseline="0" noProof="0" dirty="0">
                  <a:ln>
                    <a:noFill/>
                  </a:ln>
                  <a:solidFill>
                    <a:srgbClr val="1D364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F55685FC-0818-6808-21A4-369B3A6557C8}"/>
                  </a:ext>
                </a:extLst>
              </p:cNvPr>
              <p:cNvSpPr/>
              <p:nvPr/>
            </p:nvSpPr>
            <p:spPr>
              <a:xfrm flipV="1">
                <a:off x="14534115" y="11732234"/>
                <a:ext cx="145784" cy="12251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glow rad="400368">
                  <a:schemeClr val="accent1">
                    <a:alpha val="98849"/>
                  </a:schemeClr>
                </a:glo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15796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/>
                  <a:ea typeface="+mn-ea"/>
                  <a:cs typeface="+mn-cs"/>
                </a:endParaRP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CF152F6C-7816-24F8-9D62-BDC78EF1CB4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226174" y="11145564"/>
                <a:ext cx="0" cy="2750901"/>
              </a:xfrm>
              <a:prstGeom prst="line">
                <a:avLst/>
              </a:prstGeom>
              <a:ln w="38100">
                <a:solidFill>
                  <a:srgbClr val="C0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2707D96-8AE9-1EED-7C1D-27B8EF7CF221}"/>
                  </a:ext>
                </a:extLst>
              </p:cNvPr>
              <p:cNvSpPr txBox="1"/>
              <p:nvPr/>
            </p:nvSpPr>
            <p:spPr>
              <a:xfrm>
                <a:off x="14081496" y="8719360"/>
                <a:ext cx="2262859" cy="3898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15796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1D3641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Laser beam</a:t>
                </a:r>
                <a:endParaRPr kumimoji="0" lang="en-GB" b="0" i="0" u="none" strike="noStrike" kern="1200" cap="none" spc="0" normalizeH="0" baseline="0" noProof="0" dirty="0">
                  <a:ln>
                    <a:noFill/>
                  </a:ln>
                  <a:solidFill>
                    <a:srgbClr val="1D364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ED045752-F5BE-8F04-580C-2CD7C41DEF4F}"/>
                  </a:ext>
                </a:extLst>
              </p:cNvPr>
              <p:cNvSpPr/>
              <p:nvPr/>
            </p:nvSpPr>
            <p:spPr>
              <a:xfrm>
                <a:off x="14452600" y="10162192"/>
                <a:ext cx="294052" cy="1368807"/>
              </a:xfrm>
              <a:custGeom>
                <a:avLst/>
                <a:gdLst>
                  <a:gd name="connsiteX0" fmla="*/ 0 w 533400"/>
                  <a:gd name="connsiteY0" fmla="*/ 1422418 h 1447818"/>
                  <a:gd name="connsiteX1" fmla="*/ 279400 w 533400"/>
                  <a:gd name="connsiteY1" fmla="*/ 18 h 1447818"/>
                  <a:gd name="connsiteX2" fmla="*/ 533400 w 533400"/>
                  <a:gd name="connsiteY2" fmla="*/ 1447818 h 1447818"/>
                  <a:gd name="connsiteX3" fmla="*/ 533400 w 533400"/>
                  <a:gd name="connsiteY3" fmla="*/ 1447818 h 1447818"/>
                  <a:gd name="connsiteX4" fmla="*/ 533400 w 533400"/>
                  <a:gd name="connsiteY4" fmla="*/ 1447818 h 1447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3400" h="1447818">
                    <a:moveTo>
                      <a:pt x="0" y="1422418"/>
                    </a:moveTo>
                    <a:cubicBezTo>
                      <a:pt x="95250" y="709101"/>
                      <a:pt x="190500" y="-4215"/>
                      <a:pt x="279400" y="18"/>
                    </a:cubicBezTo>
                    <a:cubicBezTo>
                      <a:pt x="368300" y="4251"/>
                      <a:pt x="533400" y="1447818"/>
                      <a:pt x="533400" y="1447818"/>
                    </a:cubicBezTo>
                    <a:lnTo>
                      <a:pt x="533400" y="1447818"/>
                    </a:lnTo>
                    <a:lnTo>
                      <a:pt x="533400" y="1447818"/>
                    </a:lnTo>
                  </a:path>
                </a:pathLst>
              </a:custGeom>
              <a:noFill/>
              <a:ln w="38100">
                <a:solidFill>
                  <a:srgbClr val="0070C0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15796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/>
                  <a:ea typeface="+mn-ea"/>
                  <a:cs typeface="+mn-cs"/>
                </a:endParaRPr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9FF554D2-6149-19A1-1A73-14D7CDCCC665}"/>
                  </a:ext>
                </a:extLst>
              </p:cNvPr>
              <p:cNvSpPr/>
              <p:nvPr/>
            </p:nvSpPr>
            <p:spPr>
              <a:xfrm>
                <a:off x="14441960" y="12250530"/>
                <a:ext cx="294052" cy="1368807"/>
              </a:xfrm>
              <a:custGeom>
                <a:avLst/>
                <a:gdLst>
                  <a:gd name="connsiteX0" fmla="*/ 0 w 533400"/>
                  <a:gd name="connsiteY0" fmla="*/ 1422418 h 1447818"/>
                  <a:gd name="connsiteX1" fmla="*/ 279400 w 533400"/>
                  <a:gd name="connsiteY1" fmla="*/ 18 h 1447818"/>
                  <a:gd name="connsiteX2" fmla="*/ 533400 w 533400"/>
                  <a:gd name="connsiteY2" fmla="*/ 1447818 h 1447818"/>
                  <a:gd name="connsiteX3" fmla="*/ 533400 w 533400"/>
                  <a:gd name="connsiteY3" fmla="*/ 1447818 h 1447818"/>
                  <a:gd name="connsiteX4" fmla="*/ 533400 w 533400"/>
                  <a:gd name="connsiteY4" fmla="*/ 1447818 h 1447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3400" h="1447818">
                    <a:moveTo>
                      <a:pt x="0" y="1422418"/>
                    </a:moveTo>
                    <a:cubicBezTo>
                      <a:pt x="95250" y="709101"/>
                      <a:pt x="190500" y="-4215"/>
                      <a:pt x="279400" y="18"/>
                    </a:cubicBezTo>
                    <a:cubicBezTo>
                      <a:pt x="368300" y="4251"/>
                      <a:pt x="533400" y="1447818"/>
                      <a:pt x="533400" y="1447818"/>
                    </a:cubicBezTo>
                    <a:lnTo>
                      <a:pt x="533400" y="1447818"/>
                    </a:lnTo>
                    <a:lnTo>
                      <a:pt x="533400" y="1447818"/>
                    </a:lnTo>
                  </a:path>
                </a:pathLst>
              </a:custGeom>
              <a:noFill/>
              <a:ln w="38100">
                <a:solidFill>
                  <a:srgbClr val="0070C0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15796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/>
                  <a:ea typeface="+mn-ea"/>
                  <a:cs typeface="+mn-cs"/>
                </a:endParaRPr>
              </a:p>
            </p:txBody>
          </p:sp>
        </p:grp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FECE8DCD-8EF6-9D02-528D-2A79F4849872}"/>
                </a:ext>
              </a:extLst>
            </p:cNvPr>
            <p:cNvSpPr/>
            <p:nvPr/>
          </p:nvSpPr>
          <p:spPr>
            <a:xfrm flipV="1">
              <a:off x="14507611" y="13739203"/>
              <a:ext cx="145784" cy="12251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glow rad="400368">
                <a:schemeClr val="accent1">
                  <a:alpha val="98849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1579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+mn-ea"/>
                <a:cs typeface="+mn-cs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4DD8FC36-9DB0-E4E7-2A82-F12036FD0DFB}"/>
              </a:ext>
            </a:extLst>
          </p:cNvPr>
          <p:cNvSpPr txBox="1"/>
          <p:nvPr/>
        </p:nvSpPr>
        <p:spPr>
          <a:xfrm>
            <a:off x="1338085" y="1339095"/>
            <a:ext cx="519121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Gradiometer Configuration: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Two atom interferometers along a baseline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for differential measurements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439CC6-3BFD-9BFE-4EA2-68C7412C0929}"/>
              </a:ext>
            </a:extLst>
          </p:cNvPr>
          <p:cNvSpPr txBox="1"/>
          <p:nvPr/>
        </p:nvSpPr>
        <p:spPr>
          <a:xfrm>
            <a:off x="1338085" y="2963452"/>
            <a:ext cx="545856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defTabSz="41579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Intrinsic laser phase noise then becomes common mode</a:t>
            </a:r>
          </a:p>
          <a:p>
            <a:pPr marR="0" lvl="0" defTabSz="41579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if one interferometry laser beam used for the entire vertical baseline</a:t>
            </a: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R="0" lvl="0" defTabSz="41579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defTabSz="41579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defTabSz="41579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à"/>
              <a:tabLst/>
              <a:defRPr/>
            </a:pP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requires 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ingle-photon transitions between the laser pulses and the atoms</a:t>
            </a:r>
          </a:p>
          <a:p>
            <a:pPr marL="342900" marR="0" lvl="0" indent="-342900" defTabSz="41579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à"/>
              <a:tabLst/>
              <a:defRPr/>
            </a:pP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Differential readout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B40B5E-6013-3BF5-E1F4-EBE6DEAAB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A16D-FEB0-8E47-9DFB-A58BC98CD5F8}" type="slidenum">
              <a:rPr lang="en-US" smtClean="0"/>
              <a:t>11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DA470A-B7EE-3125-7553-B199F74A4295}"/>
              </a:ext>
            </a:extLst>
          </p:cNvPr>
          <p:cNvSpPr txBox="1"/>
          <p:nvPr/>
        </p:nvSpPr>
        <p:spPr>
          <a:xfrm>
            <a:off x="0" y="25949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AION-10 Configuration </a:t>
            </a:r>
          </a:p>
        </p:txBody>
      </p:sp>
    </p:spTree>
    <p:extLst>
      <p:ext uri="{BB962C8B-B14F-4D97-AF65-F5344CB8AC3E}">
        <p14:creationId xmlns:p14="http://schemas.microsoft.com/office/powerpoint/2010/main" val="952671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986262-65D9-902C-A76A-98EA070128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44">
            <a:extLst>
              <a:ext uri="{FF2B5EF4-FFF2-40B4-BE49-F238E27FC236}">
                <a16:creationId xmlns:a16="http://schemas.microsoft.com/office/drawing/2014/main" id="{F4A6F580-91AC-1D01-D856-F8F67C8E6368}"/>
              </a:ext>
            </a:extLst>
          </p:cNvPr>
          <p:cNvSpPr txBox="1"/>
          <p:nvPr/>
        </p:nvSpPr>
        <p:spPr>
          <a:xfrm>
            <a:off x="0" y="25949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Large Momentum Transfer (LMT)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8F64950-0319-4BD7-D9B3-FAD5FB15DC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161"/>
          <a:stretch/>
        </p:blipFill>
        <p:spPr>
          <a:xfrm>
            <a:off x="890442" y="4017083"/>
            <a:ext cx="8466998" cy="209468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9C78D19-2687-C665-E5E4-8EF3CDED617E}"/>
              </a:ext>
            </a:extLst>
          </p:cNvPr>
          <p:cNvSpPr txBox="1"/>
          <p:nvPr/>
        </p:nvSpPr>
        <p:spPr>
          <a:xfrm>
            <a:off x="8100778" y="6104440"/>
            <a:ext cx="34442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0" i="1" dirty="0">
                <a:solidFill>
                  <a:srgbClr val="1D1C1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PRX QUANTUM 3, 030348 (2022)</a:t>
            </a: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1EF70AE-2BD1-7FBE-2D46-47C208E965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262" r="3601" b="49161"/>
          <a:stretch/>
        </p:blipFill>
        <p:spPr>
          <a:xfrm>
            <a:off x="9040891" y="3833932"/>
            <a:ext cx="2297691" cy="209468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9077207-C65A-A689-A2C8-08F57BB4A03A}"/>
              </a:ext>
            </a:extLst>
          </p:cNvPr>
          <p:cNvSpPr/>
          <p:nvPr/>
        </p:nvSpPr>
        <p:spPr>
          <a:xfrm>
            <a:off x="4065361" y="3722382"/>
            <a:ext cx="968829" cy="3448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AC6C5DBD-62B8-F8E0-B4E9-8F805D635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A16D-FEB0-8E47-9DFB-A58BC98CD5F8}" type="slidenum">
              <a:rPr lang="en-US" smtClean="0"/>
              <a:t>12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CB230E-41BB-D97D-6E27-A898FB155009}"/>
              </a:ext>
            </a:extLst>
          </p:cNvPr>
          <p:cNvSpPr txBox="1"/>
          <p:nvPr/>
        </p:nvSpPr>
        <p:spPr>
          <a:xfrm>
            <a:off x="6425339" y="1705008"/>
            <a:ext cx="543388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Required beam power levels calculated: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For clock interferometry @ 698 nm 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AION 100 m (beam waist ~1cm)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~10</a:t>
            </a:r>
            <a:r>
              <a:rPr lang="en-US" sz="2000" baseline="30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2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W</a:t>
            </a: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AION 1km (beam waist ~3 cm)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~10</a:t>
            </a:r>
            <a:r>
              <a:rPr lang="en-US" sz="2000" baseline="30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3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W</a:t>
            </a:r>
          </a:p>
          <a:p>
            <a:endParaRPr lang="en-US" sz="600" dirty="0"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(assuming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pulse length of ~1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us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(LMT : 10^4),</a:t>
            </a:r>
          </a:p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Rabi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Frequ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.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&gt; 10kHz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,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Laser Linewidth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stabilised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to 1 Hz )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C879742-A3FF-3B08-A9D9-6AA22F2BB455}"/>
              </a:ext>
            </a:extLst>
          </p:cNvPr>
          <p:cNvSpPr/>
          <p:nvPr/>
        </p:nvSpPr>
        <p:spPr>
          <a:xfrm>
            <a:off x="6392421" y="1674839"/>
            <a:ext cx="5433888" cy="2094681"/>
          </a:xfrm>
          <a:prstGeom prst="roundRect">
            <a:avLst>
              <a:gd name="adj" fmla="val 8330"/>
            </a:avLst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BAB8AA-3CE7-2DB0-C3BC-321C8124F949}"/>
              </a:ext>
            </a:extLst>
          </p:cNvPr>
          <p:cNvSpPr txBox="1"/>
          <p:nvPr/>
        </p:nvSpPr>
        <p:spPr>
          <a:xfrm>
            <a:off x="1726047" y="2340027"/>
            <a:ext cx="423224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Strontium clock transition @698 nm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for pulse separation = 1us,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pulse length = 1 s 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8E8F11-7CD6-4A0B-B1A1-B4CC5F9040F3}"/>
              </a:ext>
            </a:extLst>
          </p:cNvPr>
          <p:cNvSpPr txBox="1"/>
          <p:nvPr/>
        </p:nvSpPr>
        <p:spPr>
          <a:xfrm>
            <a:off x="1726047" y="1674839"/>
            <a:ext cx="5433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Increasing AI sensitivity with π pulses </a:t>
            </a:r>
          </a:p>
        </p:txBody>
      </p:sp>
    </p:spTree>
    <p:extLst>
      <p:ext uri="{BB962C8B-B14F-4D97-AF65-F5344CB8AC3E}">
        <p14:creationId xmlns:p14="http://schemas.microsoft.com/office/powerpoint/2010/main" val="3038221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944781-6139-7403-976F-05E8E5F0B8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BAE36A9-382B-333E-A911-668688AE4EC3}"/>
              </a:ext>
            </a:extLst>
          </p:cNvPr>
          <p:cNvSpPr txBox="1"/>
          <p:nvPr/>
        </p:nvSpPr>
        <p:spPr>
          <a:xfrm>
            <a:off x="0" y="25949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AI Readout – Phase Noise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C6EA34-18AB-8C8C-1638-204108E96420}"/>
              </a:ext>
            </a:extLst>
          </p:cNvPr>
          <p:cNvSpPr txBox="1"/>
          <p:nvPr/>
        </p:nvSpPr>
        <p:spPr>
          <a:xfrm>
            <a:off x="739302" y="1927229"/>
            <a:ext cx="53566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To achieve high fringe visibility, phase noises in the interference pattern must be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minimised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1446201-D78B-DC55-4C1A-4A7E5A5C2E85}"/>
              </a:ext>
            </a:extLst>
          </p:cNvPr>
          <p:cNvSpPr txBox="1"/>
          <p:nvPr/>
        </p:nvSpPr>
        <p:spPr>
          <a:xfrm>
            <a:off x="739302" y="2773479"/>
            <a:ext cx="83901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Phase noise in the readout arise from laser-induced phase shifts:</a:t>
            </a:r>
          </a:p>
          <a:p>
            <a:pPr marL="742950" lvl="1" indent="-285750">
              <a:buFontTx/>
              <a:buChar char="-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Inhomogeneous intensity distribution</a:t>
            </a:r>
          </a:p>
          <a:p>
            <a:pPr lvl="1"/>
            <a:endParaRPr lang="en-US" sz="2000" dirty="0">
              <a:solidFill>
                <a:schemeClr val="accent4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006E8F8-E0AA-CCE2-1C2F-3077DF4B1E33}"/>
              </a:ext>
            </a:extLst>
          </p:cNvPr>
          <p:cNvGrpSpPr/>
          <p:nvPr/>
        </p:nvGrpSpPr>
        <p:grpSpPr>
          <a:xfrm>
            <a:off x="1160875" y="4709166"/>
            <a:ext cx="6175545" cy="1697294"/>
            <a:chOff x="5627367" y="4814970"/>
            <a:chExt cx="6175545" cy="169729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E82160E-91D1-B067-4D10-95ED10A26A64}"/>
                </a:ext>
              </a:extLst>
            </p:cNvPr>
            <p:cNvGrpSpPr/>
            <p:nvPr/>
          </p:nvGrpSpPr>
          <p:grpSpPr>
            <a:xfrm>
              <a:off x="7724274" y="4940704"/>
              <a:ext cx="1864426" cy="1296487"/>
              <a:chOff x="5853396" y="3834250"/>
              <a:chExt cx="1864426" cy="1296487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7D82F9D3-19AB-7031-C73F-E7AB42ED61C2}"/>
                  </a:ext>
                </a:extLst>
              </p:cNvPr>
              <p:cNvSpPr/>
              <p:nvPr/>
            </p:nvSpPr>
            <p:spPr>
              <a:xfrm>
                <a:off x="6547767" y="4942219"/>
                <a:ext cx="678612" cy="1885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glow rad="400368">
                  <a:schemeClr val="accent1">
                    <a:alpha val="98849"/>
                  </a:schemeClr>
                </a:glo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B73EA61F-B3E8-A918-3C54-19FFE0498FF4}"/>
                  </a:ext>
                </a:extLst>
              </p:cNvPr>
              <p:cNvSpPr/>
              <p:nvPr/>
            </p:nvSpPr>
            <p:spPr>
              <a:xfrm>
                <a:off x="5853396" y="4843330"/>
                <a:ext cx="1864426" cy="188518"/>
              </a:xfrm>
              <a:custGeom>
                <a:avLst/>
                <a:gdLst>
                  <a:gd name="connsiteX0" fmla="*/ 0 w 1852550"/>
                  <a:gd name="connsiteY0" fmla="*/ 641596 h 641596"/>
                  <a:gd name="connsiteX1" fmla="*/ 665018 w 1852550"/>
                  <a:gd name="connsiteY1" fmla="*/ 329 h 641596"/>
                  <a:gd name="connsiteX2" fmla="*/ 1246909 w 1852550"/>
                  <a:gd name="connsiteY2" fmla="*/ 546594 h 641596"/>
                  <a:gd name="connsiteX3" fmla="*/ 1852550 w 1852550"/>
                  <a:gd name="connsiteY3" fmla="*/ 12204 h 641596"/>
                  <a:gd name="connsiteX4" fmla="*/ 1852550 w 1852550"/>
                  <a:gd name="connsiteY4" fmla="*/ 12204 h 641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2550" h="641596">
                    <a:moveTo>
                      <a:pt x="0" y="641596"/>
                    </a:moveTo>
                    <a:cubicBezTo>
                      <a:pt x="228600" y="328879"/>
                      <a:pt x="457200" y="16163"/>
                      <a:pt x="665018" y="329"/>
                    </a:cubicBezTo>
                    <a:cubicBezTo>
                      <a:pt x="872836" y="-15505"/>
                      <a:pt x="1048987" y="544615"/>
                      <a:pt x="1246909" y="546594"/>
                    </a:cubicBezTo>
                    <a:cubicBezTo>
                      <a:pt x="1444831" y="548573"/>
                      <a:pt x="1852550" y="12204"/>
                      <a:pt x="1852550" y="12204"/>
                    </a:cubicBezTo>
                    <a:lnTo>
                      <a:pt x="1852550" y="12204"/>
                    </a:lnTo>
                  </a:path>
                </a:pathLst>
              </a:custGeom>
              <a:ln w="381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4DDC3FA-E326-564F-C2E8-768880255215}"/>
                  </a:ext>
                </a:extLst>
              </p:cNvPr>
              <p:cNvSpPr txBox="1"/>
              <p:nvPr/>
            </p:nvSpPr>
            <p:spPr>
              <a:xfrm>
                <a:off x="6694855" y="3834250"/>
                <a:ext cx="3353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𝛑</a:t>
                </a:r>
              </a:p>
            </p:txBody>
          </p:sp>
          <p:sp>
            <p:nvSpPr>
              <p:cNvPr id="28" name="Down Arrow 27">
                <a:extLst>
                  <a:ext uri="{FF2B5EF4-FFF2-40B4-BE49-F238E27FC236}">
                    <a16:creationId xmlns:a16="http://schemas.microsoft.com/office/drawing/2014/main" id="{D223DE32-6C4F-B5B0-5C5D-F920F26AFF2F}"/>
                  </a:ext>
                </a:extLst>
              </p:cNvPr>
              <p:cNvSpPr/>
              <p:nvPr/>
            </p:nvSpPr>
            <p:spPr>
              <a:xfrm>
                <a:off x="6758277" y="4217166"/>
                <a:ext cx="208503" cy="383933"/>
              </a:xfrm>
              <a:prstGeom prst="downArrow">
                <a:avLst/>
              </a:prstGeom>
              <a:solidFill>
                <a:schemeClr val="accent2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BAA25DA-6A2F-5FA9-027F-64E76E45A67F}"/>
                </a:ext>
              </a:extLst>
            </p:cNvPr>
            <p:cNvGrpSpPr/>
            <p:nvPr/>
          </p:nvGrpSpPr>
          <p:grpSpPr>
            <a:xfrm>
              <a:off x="9938486" y="5135259"/>
              <a:ext cx="1864426" cy="1336864"/>
              <a:chOff x="8512289" y="3844645"/>
              <a:chExt cx="1864426" cy="1336864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02D4150C-76E4-A8F5-F64A-B316CF5BF0E2}"/>
                  </a:ext>
                </a:extLst>
              </p:cNvPr>
              <p:cNvSpPr/>
              <p:nvPr/>
            </p:nvSpPr>
            <p:spPr>
              <a:xfrm>
                <a:off x="9073514" y="4882186"/>
                <a:ext cx="845036" cy="29932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glow rad="400368">
                  <a:schemeClr val="accent1">
                    <a:alpha val="98849"/>
                  </a:schemeClr>
                </a:glo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21AC8E57-30A4-FA9F-3DDD-13412080359A}"/>
                  </a:ext>
                </a:extLst>
              </p:cNvPr>
              <p:cNvSpPr/>
              <p:nvPr/>
            </p:nvSpPr>
            <p:spPr>
              <a:xfrm>
                <a:off x="8512289" y="4843330"/>
                <a:ext cx="1864426" cy="188518"/>
              </a:xfrm>
              <a:custGeom>
                <a:avLst/>
                <a:gdLst>
                  <a:gd name="connsiteX0" fmla="*/ 0 w 1852550"/>
                  <a:gd name="connsiteY0" fmla="*/ 641596 h 641596"/>
                  <a:gd name="connsiteX1" fmla="*/ 665018 w 1852550"/>
                  <a:gd name="connsiteY1" fmla="*/ 329 h 641596"/>
                  <a:gd name="connsiteX2" fmla="*/ 1246909 w 1852550"/>
                  <a:gd name="connsiteY2" fmla="*/ 546594 h 641596"/>
                  <a:gd name="connsiteX3" fmla="*/ 1852550 w 1852550"/>
                  <a:gd name="connsiteY3" fmla="*/ 12204 h 641596"/>
                  <a:gd name="connsiteX4" fmla="*/ 1852550 w 1852550"/>
                  <a:gd name="connsiteY4" fmla="*/ 12204 h 641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2550" h="641596">
                    <a:moveTo>
                      <a:pt x="0" y="641596"/>
                    </a:moveTo>
                    <a:cubicBezTo>
                      <a:pt x="228600" y="328879"/>
                      <a:pt x="457200" y="16163"/>
                      <a:pt x="665018" y="329"/>
                    </a:cubicBezTo>
                    <a:cubicBezTo>
                      <a:pt x="872836" y="-15505"/>
                      <a:pt x="1048987" y="544615"/>
                      <a:pt x="1246909" y="546594"/>
                    </a:cubicBezTo>
                    <a:cubicBezTo>
                      <a:pt x="1444831" y="548573"/>
                      <a:pt x="1852550" y="12204"/>
                      <a:pt x="1852550" y="12204"/>
                    </a:cubicBezTo>
                    <a:lnTo>
                      <a:pt x="1852550" y="12204"/>
                    </a:lnTo>
                  </a:path>
                </a:pathLst>
              </a:custGeom>
              <a:ln w="381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AD3FDE3-37E2-878F-82E2-3FBD2D3833F7}"/>
                  </a:ext>
                </a:extLst>
              </p:cNvPr>
              <p:cNvSpPr txBox="1"/>
              <p:nvPr/>
            </p:nvSpPr>
            <p:spPr>
              <a:xfrm>
                <a:off x="9175838" y="3844645"/>
                <a:ext cx="5373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𝛑/2</a:t>
                </a:r>
              </a:p>
            </p:txBody>
          </p:sp>
          <p:sp>
            <p:nvSpPr>
              <p:cNvPr id="23" name="Down Arrow 22">
                <a:extLst>
                  <a:ext uri="{FF2B5EF4-FFF2-40B4-BE49-F238E27FC236}">
                    <a16:creationId xmlns:a16="http://schemas.microsoft.com/office/drawing/2014/main" id="{0E904A1F-826F-7D01-3BDE-1BBEDF0D1FFC}"/>
                  </a:ext>
                </a:extLst>
              </p:cNvPr>
              <p:cNvSpPr/>
              <p:nvPr/>
            </p:nvSpPr>
            <p:spPr>
              <a:xfrm>
                <a:off x="9348132" y="4195400"/>
                <a:ext cx="208503" cy="383933"/>
              </a:xfrm>
              <a:prstGeom prst="downArrow">
                <a:avLst/>
              </a:prstGeom>
              <a:solidFill>
                <a:schemeClr val="accent2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CAE5EA64-9776-01F1-C7FF-3C6750CC1340}"/>
                </a:ext>
              </a:extLst>
            </p:cNvPr>
            <p:cNvGrpSpPr/>
            <p:nvPr/>
          </p:nvGrpSpPr>
          <p:grpSpPr>
            <a:xfrm>
              <a:off x="5627367" y="4814970"/>
              <a:ext cx="1961128" cy="1697294"/>
              <a:chOff x="3525204" y="4503905"/>
              <a:chExt cx="1961128" cy="1697294"/>
            </a:xfrm>
          </p:grpSpPr>
          <p:sp>
            <p:nvSpPr>
              <p:cNvPr id="15" name="Down Arrow 14">
                <a:extLst>
                  <a:ext uri="{FF2B5EF4-FFF2-40B4-BE49-F238E27FC236}">
                    <a16:creationId xmlns:a16="http://schemas.microsoft.com/office/drawing/2014/main" id="{7E74CBA1-6B09-6DEE-1E2C-C3980245F8EE}"/>
                  </a:ext>
                </a:extLst>
              </p:cNvPr>
              <p:cNvSpPr/>
              <p:nvPr/>
            </p:nvSpPr>
            <p:spPr>
              <a:xfrm>
                <a:off x="4483362" y="4824754"/>
                <a:ext cx="208503" cy="383933"/>
              </a:xfrm>
              <a:prstGeom prst="downArrow">
                <a:avLst/>
              </a:prstGeom>
              <a:solidFill>
                <a:schemeClr val="accent2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27BBBC79-597A-34AD-95CB-5D0519E853A0}"/>
                  </a:ext>
                </a:extLst>
              </p:cNvPr>
              <p:cNvSpPr/>
              <p:nvPr/>
            </p:nvSpPr>
            <p:spPr>
              <a:xfrm flipV="1">
                <a:off x="4453989" y="5645545"/>
                <a:ext cx="237876" cy="608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glow rad="400368">
                  <a:schemeClr val="accent1">
                    <a:alpha val="98849"/>
                  </a:schemeClr>
                </a:glo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C00F950B-88EE-BFDF-7E30-3E1ACB494B04}"/>
                  </a:ext>
                </a:extLst>
              </p:cNvPr>
              <p:cNvSpPr/>
              <p:nvPr/>
            </p:nvSpPr>
            <p:spPr>
              <a:xfrm>
                <a:off x="3621906" y="5474896"/>
                <a:ext cx="1864426" cy="188518"/>
              </a:xfrm>
              <a:custGeom>
                <a:avLst/>
                <a:gdLst>
                  <a:gd name="connsiteX0" fmla="*/ 0 w 1852550"/>
                  <a:gd name="connsiteY0" fmla="*/ 641596 h 641596"/>
                  <a:gd name="connsiteX1" fmla="*/ 665018 w 1852550"/>
                  <a:gd name="connsiteY1" fmla="*/ 329 h 641596"/>
                  <a:gd name="connsiteX2" fmla="*/ 1246909 w 1852550"/>
                  <a:gd name="connsiteY2" fmla="*/ 546594 h 641596"/>
                  <a:gd name="connsiteX3" fmla="*/ 1852550 w 1852550"/>
                  <a:gd name="connsiteY3" fmla="*/ 12204 h 641596"/>
                  <a:gd name="connsiteX4" fmla="*/ 1852550 w 1852550"/>
                  <a:gd name="connsiteY4" fmla="*/ 12204 h 641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2550" h="641596">
                    <a:moveTo>
                      <a:pt x="0" y="641596"/>
                    </a:moveTo>
                    <a:cubicBezTo>
                      <a:pt x="228600" y="328879"/>
                      <a:pt x="457200" y="16163"/>
                      <a:pt x="665018" y="329"/>
                    </a:cubicBezTo>
                    <a:cubicBezTo>
                      <a:pt x="872836" y="-15505"/>
                      <a:pt x="1048987" y="544615"/>
                      <a:pt x="1246909" y="546594"/>
                    </a:cubicBezTo>
                    <a:cubicBezTo>
                      <a:pt x="1444831" y="548573"/>
                      <a:pt x="1852550" y="12204"/>
                      <a:pt x="1852550" y="12204"/>
                    </a:cubicBezTo>
                    <a:lnTo>
                      <a:pt x="1852550" y="12204"/>
                    </a:lnTo>
                  </a:path>
                </a:pathLst>
              </a:custGeom>
              <a:ln w="381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A1CEA5C-F7AB-2CF8-F6F3-173CC8DC4D7F}"/>
                  </a:ext>
                </a:extLst>
              </p:cNvPr>
              <p:cNvSpPr txBox="1"/>
              <p:nvPr/>
            </p:nvSpPr>
            <p:spPr>
              <a:xfrm>
                <a:off x="4214698" y="4503905"/>
                <a:ext cx="5373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𝛑/2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392E800-E2CD-7150-B9DB-B292BFC5EC12}"/>
                  </a:ext>
                </a:extLst>
              </p:cNvPr>
              <p:cNvSpPr txBox="1"/>
              <p:nvPr/>
            </p:nvSpPr>
            <p:spPr>
              <a:xfrm>
                <a:off x="3525204" y="5831867"/>
                <a:ext cx="13163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atom cloud</a:t>
                </a:r>
              </a:p>
            </p:txBody>
          </p:sp>
        </p:grp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5F80DA2-5E5F-10BF-E979-35000482748C}"/>
              </a:ext>
            </a:extLst>
          </p:cNvPr>
          <p:cNvGrpSpPr/>
          <p:nvPr/>
        </p:nvGrpSpPr>
        <p:grpSpPr>
          <a:xfrm>
            <a:off x="8819748" y="972887"/>
            <a:ext cx="3520332" cy="4638269"/>
            <a:chOff x="7462155" y="2165631"/>
            <a:chExt cx="3520332" cy="4638269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59D11CDD-7824-95CE-C039-A88EC266E3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62505"/>
            <a:stretch/>
          </p:blipFill>
          <p:spPr>
            <a:xfrm>
              <a:off x="8601843" y="2165631"/>
              <a:ext cx="1877555" cy="4040149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628B877-6FA8-B057-D7BF-1F0CEC29F40F}"/>
                </a:ext>
              </a:extLst>
            </p:cNvPr>
            <p:cNvSpPr txBox="1"/>
            <p:nvPr/>
          </p:nvSpPr>
          <p:spPr>
            <a:xfrm>
              <a:off x="7462155" y="2505790"/>
              <a:ext cx="11396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AI Readout: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2EF4636-416D-3D69-2C53-E3AD027DA446}"/>
                </a:ext>
              </a:extLst>
            </p:cNvPr>
            <p:cNvSpPr txBox="1"/>
            <p:nvPr/>
          </p:nvSpPr>
          <p:spPr>
            <a:xfrm>
              <a:off x="8231106" y="5972903"/>
              <a:ext cx="27513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Simulation</a:t>
              </a:r>
            </a:p>
            <a:p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M. Abe </a:t>
              </a:r>
              <a:r>
                <a:rPr lang="en-GB" sz="1600" i="1" dirty="0">
                  <a:latin typeface="Arial" panose="020B0604020202020204" pitchFamily="34" charset="0"/>
                  <a:cs typeface="Arial" panose="020B0604020202020204" pitchFamily="34" charset="0"/>
                </a:rPr>
                <a:t>et al,</a:t>
              </a:r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 Quantum Sci. Technol. </a:t>
              </a:r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 044003 (2021)</a:t>
              </a:r>
            </a:p>
          </p:txBody>
        </p:sp>
      </p:grp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CD5C9C21-7D5E-9660-AC65-D6D172AF3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A16D-FEB0-8E47-9DFB-A58BC98CD5F8}" type="slidenum">
              <a:rPr lang="en-US" smtClean="0"/>
              <a:t>13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1E69B9-A2C3-5930-CAB3-A9CDAB4B215B}"/>
              </a:ext>
            </a:extLst>
          </p:cNvPr>
          <p:cNvSpPr txBox="1"/>
          <p:nvPr/>
        </p:nvSpPr>
        <p:spPr>
          <a:xfrm>
            <a:off x="2327536" y="3438119"/>
            <a:ext cx="61689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Uniform intensity distribution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lengthscale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of atom cloud </a:t>
            </a:r>
          </a:p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T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elescope designed to </a:t>
            </a:r>
            <a:r>
              <a:rPr lang="en-US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maximise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 beam size </a:t>
            </a:r>
            <a:endParaRPr lang="en-US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792606-BF08-1687-0B9C-BF98A5C810C5}"/>
              </a:ext>
            </a:extLst>
          </p:cNvPr>
          <p:cNvSpPr txBox="1"/>
          <p:nvPr/>
        </p:nvSpPr>
        <p:spPr>
          <a:xfrm>
            <a:off x="739302" y="4259620"/>
            <a:ext cx="61689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Tx/>
              <a:buChar char="-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Laser wavefront aberrations</a:t>
            </a:r>
          </a:p>
        </p:txBody>
      </p:sp>
    </p:spTree>
    <p:extLst>
      <p:ext uri="{BB962C8B-B14F-4D97-AF65-F5344CB8AC3E}">
        <p14:creationId xmlns:p14="http://schemas.microsoft.com/office/powerpoint/2010/main" val="2464582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715B54-97FE-86F3-DA98-05D378BF80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10AE3C2-EA13-F49D-4CC9-CB402E9DE695}"/>
              </a:ext>
            </a:extLst>
          </p:cNvPr>
          <p:cNvSpPr txBox="1"/>
          <p:nvPr/>
        </p:nvSpPr>
        <p:spPr>
          <a:xfrm>
            <a:off x="0" y="25949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AI Readout – Phase Noise</a:t>
            </a: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E2C90A0-F534-2074-51BE-F1AE2AC0C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A16D-FEB0-8E47-9DFB-A58BC98CD5F8}" type="slidenum">
              <a:rPr lang="en-US" smtClean="0"/>
              <a:t>14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245D055-1FF4-6CD1-FB69-4EB3A347DC70}"/>
              </a:ext>
            </a:extLst>
          </p:cNvPr>
          <p:cNvGrpSpPr/>
          <p:nvPr/>
        </p:nvGrpSpPr>
        <p:grpSpPr>
          <a:xfrm>
            <a:off x="5906507" y="1354432"/>
            <a:ext cx="3904688" cy="2231602"/>
            <a:chOff x="5915947" y="498764"/>
            <a:chExt cx="3904688" cy="223160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9D33494-8C30-C49A-4DBD-4D67FD401942}"/>
                </a:ext>
              </a:extLst>
            </p:cNvPr>
            <p:cNvSpPr txBox="1"/>
            <p:nvPr/>
          </p:nvSpPr>
          <p:spPr>
            <a:xfrm>
              <a:off x="7580470" y="1253219"/>
              <a:ext cx="22401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Optical Path Difference (OPD)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2BB70D3-6F11-F897-35F4-12C965E4D8A3}"/>
                </a:ext>
              </a:extLst>
            </p:cNvPr>
            <p:cNvCxnSpPr/>
            <p:nvPr/>
          </p:nvCxnSpPr>
          <p:spPr>
            <a:xfrm>
              <a:off x="6646281" y="498764"/>
              <a:ext cx="9144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6E95C1AB-EF0C-0530-D30A-0CE54287E917}"/>
                </a:ext>
              </a:extLst>
            </p:cNvPr>
            <p:cNvSpPr/>
            <p:nvPr/>
          </p:nvSpPr>
          <p:spPr>
            <a:xfrm>
              <a:off x="6646281" y="651777"/>
              <a:ext cx="914400" cy="45719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5AEE9118-4F0B-F1F6-26D6-C8DC1F55D536}"/>
                </a:ext>
              </a:extLst>
            </p:cNvPr>
            <p:cNvSpPr/>
            <p:nvPr/>
          </p:nvSpPr>
          <p:spPr>
            <a:xfrm>
              <a:off x="6646281" y="841159"/>
              <a:ext cx="914400" cy="99711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6A2AD7D7-AD5F-13A5-F7BE-F947666A326D}"/>
                </a:ext>
              </a:extLst>
            </p:cNvPr>
            <p:cNvSpPr/>
            <p:nvPr/>
          </p:nvSpPr>
          <p:spPr>
            <a:xfrm>
              <a:off x="6646281" y="1045761"/>
              <a:ext cx="914400" cy="189273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7C29E89C-EE38-2A3B-EF2E-936F9B1FBEA9}"/>
                </a:ext>
              </a:extLst>
            </p:cNvPr>
            <p:cNvSpPr/>
            <p:nvPr/>
          </p:nvSpPr>
          <p:spPr>
            <a:xfrm>
              <a:off x="6646281" y="1326063"/>
              <a:ext cx="914400" cy="235519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E2EE2B97-785B-ED84-BBB2-37123B20097E}"/>
                </a:ext>
              </a:extLst>
            </p:cNvPr>
            <p:cNvSpPr/>
            <p:nvPr/>
          </p:nvSpPr>
          <p:spPr>
            <a:xfrm>
              <a:off x="6525548" y="1561583"/>
              <a:ext cx="1213257" cy="243262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CAD11CD3-422B-D68F-685E-70DA5087BE8E}"/>
                </a:ext>
              </a:extLst>
            </p:cNvPr>
            <p:cNvSpPr/>
            <p:nvPr/>
          </p:nvSpPr>
          <p:spPr>
            <a:xfrm>
              <a:off x="6355341" y="1910718"/>
              <a:ext cx="1549723" cy="188404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1469B159-F1DF-1AEB-2558-DE5F828D425D}"/>
                </a:ext>
              </a:extLst>
            </p:cNvPr>
            <p:cNvSpPr/>
            <p:nvPr/>
          </p:nvSpPr>
          <p:spPr>
            <a:xfrm>
              <a:off x="6141581" y="2184690"/>
              <a:ext cx="2048486" cy="188404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C321CC87-34F3-9AD3-D108-3F84C5643434}"/>
                </a:ext>
              </a:extLst>
            </p:cNvPr>
            <p:cNvSpPr/>
            <p:nvPr/>
          </p:nvSpPr>
          <p:spPr>
            <a:xfrm>
              <a:off x="5915947" y="2528028"/>
              <a:ext cx="2499755" cy="202338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C26915E-9E46-30D1-2DF2-F21F3DC979AB}"/>
                </a:ext>
              </a:extLst>
            </p:cNvPr>
            <p:cNvCxnSpPr/>
            <p:nvPr/>
          </p:nvCxnSpPr>
          <p:spPr>
            <a:xfrm>
              <a:off x="7570575" y="1326063"/>
              <a:ext cx="0" cy="21045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BE38762-69EF-1E4E-43C9-902833F0FE92}"/>
                </a:ext>
              </a:extLst>
            </p:cNvPr>
            <p:cNvCxnSpPr>
              <a:stCxn id="21" idx="1"/>
            </p:cNvCxnSpPr>
            <p:nvPr/>
          </p:nvCxnSpPr>
          <p:spPr>
            <a:xfrm flipV="1">
              <a:off x="7086119" y="1527067"/>
              <a:ext cx="652686" cy="34468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D7E2E9F-9F5C-3A78-CE61-EA1FCC75368A}"/>
              </a:ext>
            </a:extLst>
          </p:cNvPr>
          <p:cNvCxnSpPr/>
          <p:nvPr/>
        </p:nvCxnSpPr>
        <p:spPr>
          <a:xfrm>
            <a:off x="8424079" y="3224032"/>
            <a:ext cx="0" cy="21045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319DF59-8AFB-094C-C29A-E38C6938F613}"/>
              </a:ext>
            </a:extLst>
          </p:cNvPr>
          <p:cNvSpPr txBox="1"/>
          <p:nvPr/>
        </p:nvSpPr>
        <p:spPr>
          <a:xfrm>
            <a:off x="8252799" y="3448150"/>
            <a:ext cx="27123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Wavefront aberration results in OPD across the beam.</a:t>
            </a: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967319EE-5B14-CB0C-1D4C-1992FB954A9A}"/>
              </a:ext>
            </a:extLst>
          </p:cNvPr>
          <p:cNvSpPr/>
          <p:nvPr/>
        </p:nvSpPr>
        <p:spPr>
          <a:xfrm rot="21389778">
            <a:off x="6010052" y="3231296"/>
            <a:ext cx="2499755" cy="354738"/>
          </a:xfrm>
          <a:custGeom>
            <a:avLst/>
            <a:gdLst>
              <a:gd name="connsiteX0" fmla="*/ 0 w 938150"/>
              <a:gd name="connsiteY0" fmla="*/ 0 h 249432"/>
              <a:gd name="connsiteX1" fmla="*/ 451262 w 938150"/>
              <a:gd name="connsiteY1" fmla="*/ 249382 h 249432"/>
              <a:gd name="connsiteX2" fmla="*/ 938150 w 938150"/>
              <a:gd name="connsiteY2" fmla="*/ 23751 h 249432"/>
              <a:gd name="connsiteX3" fmla="*/ 938150 w 938150"/>
              <a:gd name="connsiteY3" fmla="*/ 23751 h 24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8150" h="249432">
                <a:moveTo>
                  <a:pt x="0" y="0"/>
                </a:moveTo>
                <a:cubicBezTo>
                  <a:pt x="147452" y="122712"/>
                  <a:pt x="294904" y="245424"/>
                  <a:pt x="451262" y="249382"/>
                </a:cubicBezTo>
                <a:cubicBezTo>
                  <a:pt x="607620" y="253341"/>
                  <a:pt x="938150" y="23751"/>
                  <a:pt x="938150" y="23751"/>
                </a:cubicBezTo>
                <a:lnTo>
                  <a:pt x="938150" y="23751"/>
                </a:ln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C8991E0D-99D3-6FF1-06AB-38D4A5A42F1D}"/>
              </a:ext>
            </a:extLst>
          </p:cNvPr>
          <p:cNvSpPr/>
          <p:nvPr/>
        </p:nvSpPr>
        <p:spPr>
          <a:xfrm>
            <a:off x="6149957" y="2861890"/>
            <a:ext cx="2048487" cy="354738"/>
          </a:xfrm>
          <a:custGeom>
            <a:avLst/>
            <a:gdLst>
              <a:gd name="connsiteX0" fmla="*/ 0 w 938150"/>
              <a:gd name="connsiteY0" fmla="*/ 0 h 249432"/>
              <a:gd name="connsiteX1" fmla="*/ 451262 w 938150"/>
              <a:gd name="connsiteY1" fmla="*/ 249382 h 249432"/>
              <a:gd name="connsiteX2" fmla="*/ 938150 w 938150"/>
              <a:gd name="connsiteY2" fmla="*/ 23751 h 249432"/>
              <a:gd name="connsiteX3" fmla="*/ 938150 w 938150"/>
              <a:gd name="connsiteY3" fmla="*/ 23751 h 24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8150" h="249432">
                <a:moveTo>
                  <a:pt x="0" y="0"/>
                </a:moveTo>
                <a:cubicBezTo>
                  <a:pt x="147452" y="122712"/>
                  <a:pt x="294904" y="245424"/>
                  <a:pt x="451262" y="249382"/>
                </a:cubicBezTo>
                <a:cubicBezTo>
                  <a:pt x="607620" y="253341"/>
                  <a:pt x="938150" y="23751"/>
                  <a:pt x="938150" y="23751"/>
                </a:cubicBezTo>
                <a:lnTo>
                  <a:pt x="938150" y="23751"/>
                </a:ln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1FFBE388-FA4E-629A-50D8-FCE7291ED3A1}"/>
              </a:ext>
            </a:extLst>
          </p:cNvPr>
          <p:cNvSpPr/>
          <p:nvPr/>
        </p:nvSpPr>
        <p:spPr>
          <a:xfrm>
            <a:off x="6345901" y="2589017"/>
            <a:ext cx="1662540" cy="354738"/>
          </a:xfrm>
          <a:custGeom>
            <a:avLst/>
            <a:gdLst>
              <a:gd name="connsiteX0" fmla="*/ 0 w 938150"/>
              <a:gd name="connsiteY0" fmla="*/ 0 h 249432"/>
              <a:gd name="connsiteX1" fmla="*/ 451262 w 938150"/>
              <a:gd name="connsiteY1" fmla="*/ 249382 h 249432"/>
              <a:gd name="connsiteX2" fmla="*/ 938150 w 938150"/>
              <a:gd name="connsiteY2" fmla="*/ 23751 h 249432"/>
              <a:gd name="connsiteX3" fmla="*/ 938150 w 938150"/>
              <a:gd name="connsiteY3" fmla="*/ 23751 h 24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8150" h="249432">
                <a:moveTo>
                  <a:pt x="0" y="0"/>
                </a:moveTo>
                <a:cubicBezTo>
                  <a:pt x="147452" y="122712"/>
                  <a:pt x="294904" y="245424"/>
                  <a:pt x="451262" y="249382"/>
                </a:cubicBezTo>
                <a:cubicBezTo>
                  <a:pt x="607620" y="253341"/>
                  <a:pt x="938150" y="23751"/>
                  <a:pt x="938150" y="23751"/>
                </a:cubicBezTo>
                <a:lnTo>
                  <a:pt x="938150" y="23751"/>
                </a:ln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C48E492-067F-7FB1-8BF0-D593F9CAED11}"/>
              </a:ext>
            </a:extLst>
          </p:cNvPr>
          <p:cNvGrpSpPr/>
          <p:nvPr/>
        </p:nvGrpSpPr>
        <p:grpSpPr>
          <a:xfrm>
            <a:off x="193185" y="1124101"/>
            <a:ext cx="6592906" cy="1711728"/>
            <a:chOff x="193185" y="2025050"/>
            <a:chExt cx="6592906" cy="1711728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2900348-5AA3-8BD7-4AE7-47B71129FBE0}"/>
                </a:ext>
              </a:extLst>
            </p:cNvPr>
            <p:cNvGrpSpPr/>
            <p:nvPr/>
          </p:nvGrpSpPr>
          <p:grpSpPr>
            <a:xfrm>
              <a:off x="893969" y="2025050"/>
              <a:ext cx="5892122" cy="787164"/>
              <a:chOff x="0" y="553816"/>
              <a:chExt cx="5892122" cy="787164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F5A84B84-DA15-D73A-DA0C-A550FA88B248}"/>
                  </a:ext>
                </a:extLst>
              </p:cNvPr>
              <p:cNvSpPr txBox="1"/>
              <p:nvPr/>
            </p:nvSpPr>
            <p:spPr>
              <a:xfrm>
                <a:off x="0" y="940870"/>
                <a:ext cx="5892122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l-GR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2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φ</a:t>
                </a:r>
                <a:r>
                  <a:rPr lang="en-GB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 = </a:t>
                </a:r>
                <a:r>
                  <a:rPr lang="el-GR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2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φ</a:t>
                </a:r>
                <a:r>
                  <a:rPr lang="en-GB" sz="2000" baseline="-25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curv</a:t>
                </a:r>
                <a:r>
                  <a:rPr lang="en-GB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+ </a:t>
                </a:r>
                <a:r>
                  <a:rPr lang="el-GR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2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φ</a:t>
                </a:r>
                <a:r>
                  <a:rPr lang="en-GB" sz="2000" baseline="-25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surf</a:t>
                </a:r>
                <a:r>
                  <a:rPr lang="en-GB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+ </a:t>
                </a:r>
                <a:r>
                  <a:rPr lang="el-GR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2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φ</a:t>
                </a:r>
                <a:r>
                  <a:rPr lang="en-GB" sz="2000" baseline="-25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mech</a:t>
                </a:r>
                <a:r>
                  <a:rPr lang="en-GB" sz="2000" baseline="-25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+ </a:t>
                </a:r>
                <a:r>
                  <a:rPr lang="el-GR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2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φ</a:t>
                </a:r>
                <a:r>
                  <a:rPr lang="en-GB" sz="2000" baseline="-25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scatt</a:t>
                </a:r>
                <a:endParaRPr lang="en-GB" sz="20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44FBCDF-F912-7898-E37E-965ACC69654C}"/>
                  </a:ext>
                </a:extLst>
              </p:cNvPr>
              <p:cNvSpPr txBox="1"/>
              <p:nvPr/>
            </p:nvSpPr>
            <p:spPr>
              <a:xfrm>
                <a:off x="167175" y="553816"/>
                <a:ext cx="34920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Laser Wavefront Aberrations:</a:t>
                </a:r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742F6112-3883-CE1D-51EA-EFA8689D35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07167" y="2920740"/>
              <a:ext cx="1" cy="52814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79BAC93-9964-2CF0-1D6A-4FCC6EE2FDE3}"/>
                </a:ext>
              </a:extLst>
            </p:cNvPr>
            <p:cNvSpPr txBox="1"/>
            <p:nvPr/>
          </p:nvSpPr>
          <p:spPr>
            <a:xfrm>
              <a:off x="193185" y="3429001"/>
              <a:ext cx="32712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Phase shift of a wavefront curvature</a:t>
              </a:r>
            </a:p>
          </p:txBody>
        </p:sp>
      </p:grpSp>
      <p:pic>
        <p:nvPicPr>
          <p:cNvPr id="2" name="Picture 1" descr="A graph of a function&#10;&#10;Description automatically generated">
            <a:extLst>
              <a:ext uri="{FF2B5EF4-FFF2-40B4-BE49-F238E27FC236}">
                <a16:creationId xmlns:a16="http://schemas.microsoft.com/office/drawing/2014/main" id="{DBEAF7C2-D313-E5B4-D5EB-D9691650C4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4839" y="3857351"/>
            <a:ext cx="2726272" cy="136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920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02E227-8909-C388-463A-4AD8E56F76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15802BD-1825-A8F7-0219-E0B7B65FA508}"/>
              </a:ext>
            </a:extLst>
          </p:cNvPr>
          <p:cNvSpPr txBox="1"/>
          <p:nvPr/>
        </p:nvSpPr>
        <p:spPr>
          <a:xfrm>
            <a:off x="0" y="25949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AI Readout – Phase Noise</a:t>
            </a: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22DC621-CFC5-83CF-AE3D-482758693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A16D-FEB0-8E47-9DFB-A58BC98CD5F8}" type="slidenum">
              <a:rPr lang="en-US" smtClean="0"/>
              <a:t>15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BA5A8FD-B652-BAAC-8DE9-3FDEFF1581E5}"/>
              </a:ext>
            </a:extLst>
          </p:cNvPr>
          <p:cNvGrpSpPr/>
          <p:nvPr/>
        </p:nvGrpSpPr>
        <p:grpSpPr>
          <a:xfrm>
            <a:off x="5906507" y="1354432"/>
            <a:ext cx="3904688" cy="2231602"/>
            <a:chOff x="5915947" y="498764"/>
            <a:chExt cx="3904688" cy="223160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7DEB35A-5749-9515-3356-2797CA97BB02}"/>
                </a:ext>
              </a:extLst>
            </p:cNvPr>
            <p:cNvSpPr txBox="1"/>
            <p:nvPr/>
          </p:nvSpPr>
          <p:spPr>
            <a:xfrm>
              <a:off x="7580470" y="1253219"/>
              <a:ext cx="22401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Optical Path Difference (OPD)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811D295-F72C-986F-1137-3BCE1DAEB24B}"/>
                </a:ext>
              </a:extLst>
            </p:cNvPr>
            <p:cNvCxnSpPr/>
            <p:nvPr/>
          </p:nvCxnSpPr>
          <p:spPr>
            <a:xfrm>
              <a:off x="6646281" y="498764"/>
              <a:ext cx="9144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0542693C-8161-39E0-FB99-3F93D35FBEE3}"/>
                </a:ext>
              </a:extLst>
            </p:cNvPr>
            <p:cNvSpPr/>
            <p:nvPr/>
          </p:nvSpPr>
          <p:spPr>
            <a:xfrm>
              <a:off x="6646281" y="651777"/>
              <a:ext cx="914400" cy="45719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64B108A2-C8B3-B5A7-6B24-8BEBB058541F}"/>
                </a:ext>
              </a:extLst>
            </p:cNvPr>
            <p:cNvSpPr/>
            <p:nvPr/>
          </p:nvSpPr>
          <p:spPr>
            <a:xfrm>
              <a:off x="6646281" y="841159"/>
              <a:ext cx="914400" cy="99711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850C6AD1-EB5E-3FCA-A308-F0CBD5741E34}"/>
                </a:ext>
              </a:extLst>
            </p:cNvPr>
            <p:cNvSpPr/>
            <p:nvPr/>
          </p:nvSpPr>
          <p:spPr>
            <a:xfrm>
              <a:off x="6646281" y="1045761"/>
              <a:ext cx="914400" cy="189273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9E3DA9C8-6781-BA21-7CE3-E0D07FA4DE0A}"/>
                </a:ext>
              </a:extLst>
            </p:cNvPr>
            <p:cNvSpPr/>
            <p:nvPr/>
          </p:nvSpPr>
          <p:spPr>
            <a:xfrm>
              <a:off x="6646281" y="1326063"/>
              <a:ext cx="914400" cy="235519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A04E4BD0-50E3-9BAD-B4C4-A6097F96B2A9}"/>
                </a:ext>
              </a:extLst>
            </p:cNvPr>
            <p:cNvSpPr/>
            <p:nvPr/>
          </p:nvSpPr>
          <p:spPr>
            <a:xfrm>
              <a:off x="6525548" y="1561583"/>
              <a:ext cx="1213257" cy="243262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E3AD5810-9F6B-E3EC-866B-55D8A94BFC73}"/>
                </a:ext>
              </a:extLst>
            </p:cNvPr>
            <p:cNvSpPr/>
            <p:nvPr/>
          </p:nvSpPr>
          <p:spPr>
            <a:xfrm>
              <a:off x="6355341" y="1910718"/>
              <a:ext cx="1549723" cy="188404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54CECACF-9360-3B31-6115-4A3B6CB2BA5B}"/>
                </a:ext>
              </a:extLst>
            </p:cNvPr>
            <p:cNvSpPr/>
            <p:nvPr/>
          </p:nvSpPr>
          <p:spPr>
            <a:xfrm>
              <a:off x="6141581" y="2184690"/>
              <a:ext cx="2048486" cy="188404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D5074AC8-5ABC-E9C9-8A30-098B82F11C5E}"/>
                </a:ext>
              </a:extLst>
            </p:cNvPr>
            <p:cNvSpPr/>
            <p:nvPr/>
          </p:nvSpPr>
          <p:spPr>
            <a:xfrm>
              <a:off x="5915947" y="2528028"/>
              <a:ext cx="2499755" cy="202338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E831F7E0-AEBD-2927-D353-6CF231FDB8E1}"/>
                </a:ext>
              </a:extLst>
            </p:cNvPr>
            <p:cNvCxnSpPr/>
            <p:nvPr/>
          </p:nvCxnSpPr>
          <p:spPr>
            <a:xfrm>
              <a:off x="7570575" y="1326063"/>
              <a:ext cx="0" cy="21045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FB16FF5-9721-5D10-C7E2-1E5DED7BC301}"/>
                </a:ext>
              </a:extLst>
            </p:cNvPr>
            <p:cNvCxnSpPr>
              <a:stCxn id="21" idx="1"/>
            </p:cNvCxnSpPr>
            <p:nvPr/>
          </p:nvCxnSpPr>
          <p:spPr>
            <a:xfrm flipV="1">
              <a:off x="7086119" y="1527067"/>
              <a:ext cx="652686" cy="34468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EC695EC-078C-EB9D-0882-D5DAF4AD479F}"/>
              </a:ext>
            </a:extLst>
          </p:cNvPr>
          <p:cNvCxnSpPr/>
          <p:nvPr/>
        </p:nvCxnSpPr>
        <p:spPr>
          <a:xfrm>
            <a:off x="8424079" y="3224032"/>
            <a:ext cx="0" cy="21045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C195928-D7BA-7432-9F4A-9B72277072C7}"/>
              </a:ext>
            </a:extLst>
          </p:cNvPr>
          <p:cNvSpPr txBox="1"/>
          <p:nvPr/>
        </p:nvSpPr>
        <p:spPr>
          <a:xfrm>
            <a:off x="8252799" y="3448150"/>
            <a:ext cx="27123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Wavefront aberration results in OPD across the beam.</a:t>
            </a: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CFDDE785-AB16-A696-A68A-977AF9A1C3B2}"/>
              </a:ext>
            </a:extLst>
          </p:cNvPr>
          <p:cNvSpPr/>
          <p:nvPr/>
        </p:nvSpPr>
        <p:spPr>
          <a:xfrm rot="21389778">
            <a:off x="6010052" y="3231296"/>
            <a:ext cx="2499755" cy="354738"/>
          </a:xfrm>
          <a:custGeom>
            <a:avLst/>
            <a:gdLst>
              <a:gd name="connsiteX0" fmla="*/ 0 w 938150"/>
              <a:gd name="connsiteY0" fmla="*/ 0 h 249432"/>
              <a:gd name="connsiteX1" fmla="*/ 451262 w 938150"/>
              <a:gd name="connsiteY1" fmla="*/ 249382 h 249432"/>
              <a:gd name="connsiteX2" fmla="*/ 938150 w 938150"/>
              <a:gd name="connsiteY2" fmla="*/ 23751 h 249432"/>
              <a:gd name="connsiteX3" fmla="*/ 938150 w 938150"/>
              <a:gd name="connsiteY3" fmla="*/ 23751 h 24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8150" h="249432">
                <a:moveTo>
                  <a:pt x="0" y="0"/>
                </a:moveTo>
                <a:cubicBezTo>
                  <a:pt x="147452" y="122712"/>
                  <a:pt x="294904" y="245424"/>
                  <a:pt x="451262" y="249382"/>
                </a:cubicBezTo>
                <a:cubicBezTo>
                  <a:pt x="607620" y="253341"/>
                  <a:pt x="938150" y="23751"/>
                  <a:pt x="938150" y="23751"/>
                </a:cubicBezTo>
                <a:lnTo>
                  <a:pt x="938150" y="23751"/>
                </a:ln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80492A23-28D2-5C47-703F-3BFA655193BE}"/>
              </a:ext>
            </a:extLst>
          </p:cNvPr>
          <p:cNvSpPr/>
          <p:nvPr/>
        </p:nvSpPr>
        <p:spPr>
          <a:xfrm>
            <a:off x="6149957" y="2861890"/>
            <a:ext cx="2048487" cy="354738"/>
          </a:xfrm>
          <a:custGeom>
            <a:avLst/>
            <a:gdLst>
              <a:gd name="connsiteX0" fmla="*/ 0 w 938150"/>
              <a:gd name="connsiteY0" fmla="*/ 0 h 249432"/>
              <a:gd name="connsiteX1" fmla="*/ 451262 w 938150"/>
              <a:gd name="connsiteY1" fmla="*/ 249382 h 249432"/>
              <a:gd name="connsiteX2" fmla="*/ 938150 w 938150"/>
              <a:gd name="connsiteY2" fmla="*/ 23751 h 249432"/>
              <a:gd name="connsiteX3" fmla="*/ 938150 w 938150"/>
              <a:gd name="connsiteY3" fmla="*/ 23751 h 24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8150" h="249432">
                <a:moveTo>
                  <a:pt x="0" y="0"/>
                </a:moveTo>
                <a:cubicBezTo>
                  <a:pt x="147452" y="122712"/>
                  <a:pt x="294904" y="245424"/>
                  <a:pt x="451262" y="249382"/>
                </a:cubicBezTo>
                <a:cubicBezTo>
                  <a:pt x="607620" y="253341"/>
                  <a:pt x="938150" y="23751"/>
                  <a:pt x="938150" y="23751"/>
                </a:cubicBezTo>
                <a:lnTo>
                  <a:pt x="938150" y="23751"/>
                </a:ln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F80A9F86-C619-4B25-5B4C-40D4074CE0C7}"/>
              </a:ext>
            </a:extLst>
          </p:cNvPr>
          <p:cNvSpPr/>
          <p:nvPr/>
        </p:nvSpPr>
        <p:spPr>
          <a:xfrm>
            <a:off x="6345901" y="2589017"/>
            <a:ext cx="1662540" cy="354738"/>
          </a:xfrm>
          <a:custGeom>
            <a:avLst/>
            <a:gdLst>
              <a:gd name="connsiteX0" fmla="*/ 0 w 938150"/>
              <a:gd name="connsiteY0" fmla="*/ 0 h 249432"/>
              <a:gd name="connsiteX1" fmla="*/ 451262 w 938150"/>
              <a:gd name="connsiteY1" fmla="*/ 249382 h 249432"/>
              <a:gd name="connsiteX2" fmla="*/ 938150 w 938150"/>
              <a:gd name="connsiteY2" fmla="*/ 23751 h 249432"/>
              <a:gd name="connsiteX3" fmla="*/ 938150 w 938150"/>
              <a:gd name="connsiteY3" fmla="*/ 23751 h 24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8150" h="249432">
                <a:moveTo>
                  <a:pt x="0" y="0"/>
                </a:moveTo>
                <a:cubicBezTo>
                  <a:pt x="147452" y="122712"/>
                  <a:pt x="294904" y="245424"/>
                  <a:pt x="451262" y="249382"/>
                </a:cubicBezTo>
                <a:cubicBezTo>
                  <a:pt x="607620" y="253341"/>
                  <a:pt x="938150" y="23751"/>
                  <a:pt x="938150" y="23751"/>
                </a:cubicBezTo>
                <a:lnTo>
                  <a:pt x="938150" y="23751"/>
                </a:ln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04D36D7-9170-97FC-0D9B-7EB4331D1204}"/>
              </a:ext>
            </a:extLst>
          </p:cNvPr>
          <p:cNvGrpSpPr/>
          <p:nvPr/>
        </p:nvGrpSpPr>
        <p:grpSpPr>
          <a:xfrm>
            <a:off x="193185" y="1124101"/>
            <a:ext cx="6592906" cy="1711728"/>
            <a:chOff x="193185" y="2025050"/>
            <a:chExt cx="6592906" cy="1711728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23073D9-D0AB-6951-F5AC-4CB99B9719AC}"/>
                </a:ext>
              </a:extLst>
            </p:cNvPr>
            <p:cNvGrpSpPr/>
            <p:nvPr/>
          </p:nvGrpSpPr>
          <p:grpSpPr>
            <a:xfrm>
              <a:off x="893969" y="2025050"/>
              <a:ext cx="5892122" cy="787164"/>
              <a:chOff x="0" y="553816"/>
              <a:chExt cx="5892122" cy="787164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F5428B3-7F89-D0C6-41E2-C4FF95433DE7}"/>
                  </a:ext>
                </a:extLst>
              </p:cNvPr>
              <p:cNvSpPr txBox="1"/>
              <p:nvPr/>
            </p:nvSpPr>
            <p:spPr>
              <a:xfrm>
                <a:off x="0" y="940870"/>
                <a:ext cx="5892122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l-GR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2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φ</a:t>
                </a:r>
                <a:r>
                  <a:rPr lang="en-GB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 = </a:t>
                </a:r>
                <a:r>
                  <a:rPr lang="el-GR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2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φ</a:t>
                </a:r>
                <a:r>
                  <a:rPr lang="en-GB" sz="2000" baseline="-25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curv</a:t>
                </a:r>
                <a:r>
                  <a:rPr lang="en-GB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+ </a:t>
                </a:r>
                <a:r>
                  <a:rPr lang="el-GR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2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φ</a:t>
                </a:r>
                <a:r>
                  <a:rPr lang="en-GB" sz="2000" baseline="-25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surf</a:t>
                </a:r>
                <a:r>
                  <a:rPr lang="en-GB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+ </a:t>
                </a:r>
                <a:r>
                  <a:rPr lang="el-GR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2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φ</a:t>
                </a:r>
                <a:r>
                  <a:rPr lang="en-GB" sz="2000" baseline="-25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mech</a:t>
                </a:r>
                <a:r>
                  <a:rPr lang="en-GB" sz="2000" baseline="-25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+ </a:t>
                </a:r>
                <a:r>
                  <a:rPr lang="el-GR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2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φ</a:t>
                </a:r>
                <a:r>
                  <a:rPr lang="en-GB" sz="2000" baseline="-25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scatt</a:t>
                </a:r>
                <a:endParaRPr lang="en-GB" sz="20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BAEE9DE-8015-22BB-F197-E7269BF03955}"/>
                  </a:ext>
                </a:extLst>
              </p:cNvPr>
              <p:cNvSpPr txBox="1"/>
              <p:nvPr/>
            </p:nvSpPr>
            <p:spPr>
              <a:xfrm>
                <a:off x="167175" y="553816"/>
                <a:ext cx="34920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Laser Wavefront Aberrations:</a:t>
                </a:r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579F2F50-AED1-FFDD-F46F-195B7B8186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07167" y="2920740"/>
              <a:ext cx="1" cy="52814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78150B9-B6D5-35A9-C870-670002173BFD}"/>
                </a:ext>
              </a:extLst>
            </p:cNvPr>
            <p:cNvSpPr txBox="1"/>
            <p:nvPr/>
          </p:nvSpPr>
          <p:spPr>
            <a:xfrm>
              <a:off x="193185" y="3429001"/>
              <a:ext cx="32712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Phase shift of a wavefront curvature</a:t>
              </a:r>
            </a:p>
          </p:txBody>
        </p:sp>
      </p:grpSp>
      <p:pic>
        <p:nvPicPr>
          <p:cNvPr id="2" name="Picture 1" descr="A graph of a function&#10;&#10;Description automatically generated">
            <a:extLst>
              <a:ext uri="{FF2B5EF4-FFF2-40B4-BE49-F238E27FC236}">
                <a16:creationId xmlns:a16="http://schemas.microsoft.com/office/drawing/2014/main" id="{3FF5A72F-56D1-20B0-0F2A-2AF7B2908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4839" y="3857351"/>
            <a:ext cx="2726272" cy="13631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0BDBFF-A68C-34FD-0377-32F39B0A41CE}"/>
              </a:ext>
            </a:extLst>
          </p:cNvPr>
          <p:cNvSpPr txBox="1"/>
          <p:nvPr/>
        </p:nvSpPr>
        <p:spPr>
          <a:xfrm>
            <a:off x="519913" y="3963288"/>
            <a:ext cx="836925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effectLst/>
                <a:latin typeface="Helvetica" pitchFamily="2" charset="0"/>
              </a:rPr>
              <a:t>Beam Delivery to AI pipe:</a:t>
            </a:r>
          </a:p>
          <a:p>
            <a:r>
              <a:rPr lang="en-GB" dirty="0">
                <a:effectLst/>
                <a:latin typeface="Helvetica" pitchFamily="2" charset="0"/>
              </a:rPr>
              <a:t>Vacuum pressure calculation:</a:t>
            </a:r>
          </a:p>
          <a:p>
            <a:pPr marL="285750" indent="-285750">
              <a:buFontTx/>
              <a:buChar char="-"/>
            </a:pPr>
            <a:r>
              <a:rPr lang="en-GB" dirty="0">
                <a:effectLst/>
                <a:latin typeface="Helvetica" pitchFamily="2" charset="0"/>
              </a:rPr>
              <a:t>OPD due to refractive index (n&gt;1) – </a:t>
            </a:r>
          </a:p>
          <a:p>
            <a:pPr marL="285750" indent="-285750">
              <a:buFontTx/>
              <a:buChar char="-"/>
            </a:pPr>
            <a:r>
              <a:rPr lang="en-GB" dirty="0">
                <a:effectLst/>
                <a:latin typeface="Helvetica" pitchFamily="2" charset="0"/>
              </a:rPr>
              <a:t>Refractive indices as a function of air pressure calculated</a:t>
            </a:r>
          </a:p>
          <a:p>
            <a:r>
              <a:rPr lang="en-GB" dirty="0">
                <a:latin typeface="Helvetica" pitchFamily="2" charset="0"/>
              </a:rPr>
              <a:t>    </a:t>
            </a:r>
            <a:r>
              <a:rPr lang="en-GB" dirty="0">
                <a:effectLst/>
                <a:latin typeface="Helvetica" pitchFamily="2" charset="0"/>
              </a:rPr>
              <a:t>(Theory in Appl. Opt. 35, 1566-1573 (1996))</a:t>
            </a:r>
          </a:p>
          <a:p>
            <a:pPr marL="285750" indent="-285750">
              <a:buFontTx/>
              <a:buChar char="-"/>
            </a:pPr>
            <a:r>
              <a:rPr lang="en-GB" b="1" dirty="0">
                <a:effectLst/>
                <a:latin typeface="Helvetica" pitchFamily="2" charset="0"/>
              </a:rPr>
              <a:t>pressure p = 10</a:t>
            </a:r>
            <a:r>
              <a:rPr lang="en-GB" b="1" baseline="30000" dirty="0">
                <a:effectLst/>
                <a:latin typeface="Helvetica" pitchFamily="2" charset="0"/>
              </a:rPr>
              <a:t>-5</a:t>
            </a:r>
            <a:r>
              <a:rPr lang="en-GB" b="1" dirty="0">
                <a:effectLst/>
                <a:latin typeface="Helvetica" pitchFamily="2" charset="0"/>
              </a:rPr>
              <a:t> mbar</a:t>
            </a:r>
            <a:r>
              <a:rPr lang="en-GB" b="1" dirty="0">
                <a:latin typeface="Helvetica" pitchFamily="2" charset="0"/>
              </a:rPr>
              <a:t> </a:t>
            </a:r>
            <a:r>
              <a:rPr lang="en-GB" b="1" dirty="0">
                <a:latin typeface="Helvetica" pitchFamily="2" charset="0"/>
                <a:sym typeface="Wingdings" pitchFamily="2" charset="2"/>
              </a:rPr>
              <a:t> </a:t>
            </a:r>
            <a:r>
              <a:rPr lang="en-GB" b="1" dirty="0">
                <a:effectLst/>
                <a:latin typeface="Helvetica" pitchFamily="2" charset="0"/>
              </a:rPr>
              <a:t>Phase shift </a:t>
            </a:r>
            <a:r>
              <a:rPr lang="en-GB" b="1" dirty="0" err="1">
                <a:effectLst/>
                <a:latin typeface="Helvetica" pitchFamily="2" charset="0"/>
              </a:rPr>
              <a:t>dphi</a:t>
            </a:r>
            <a:r>
              <a:rPr lang="en-GB" b="1" dirty="0">
                <a:effectLst/>
                <a:latin typeface="Helvetica" pitchFamily="2" charset="0"/>
              </a:rPr>
              <a:t> = 0.038 </a:t>
            </a:r>
            <a:r>
              <a:rPr lang="en-GB" b="1" dirty="0" err="1">
                <a:effectLst/>
                <a:latin typeface="Helvetica" pitchFamily="2" charset="0"/>
              </a:rPr>
              <a:t>mrad</a:t>
            </a:r>
            <a:endParaRPr lang="en-GB" b="1" dirty="0">
              <a:latin typeface="Helvetica" pitchFamily="2" charset="0"/>
            </a:endParaRPr>
          </a:p>
          <a:p>
            <a:r>
              <a:rPr lang="en-GB" b="1" dirty="0">
                <a:latin typeface="Helvetica" pitchFamily="2" charset="0"/>
              </a:rPr>
              <a:t>     </a:t>
            </a:r>
            <a:r>
              <a:rPr lang="en-GB" dirty="0">
                <a:latin typeface="Helvetica" pitchFamily="2" charset="0"/>
              </a:rPr>
              <a:t>(</a:t>
            </a:r>
            <a:r>
              <a:rPr lang="en-GB" dirty="0">
                <a:effectLst/>
                <a:latin typeface="Helvetica" pitchFamily="2" charset="0"/>
              </a:rPr>
              <a:t>n(p) = 1+2.6745*10</a:t>
            </a:r>
            <a:r>
              <a:rPr lang="en-GB" baseline="30000" dirty="0">
                <a:effectLst/>
                <a:latin typeface="Helvetica" pitchFamily="2" charset="0"/>
              </a:rPr>
              <a:t>-12</a:t>
            </a:r>
            <a:r>
              <a:rPr lang="en-GB" dirty="0">
                <a:effectLst/>
                <a:latin typeface="Helvetica" pitchFamily="2" charset="0"/>
              </a:rPr>
              <a:t>, T = 20 </a:t>
            </a:r>
            <a:r>
              <a:rPr lang="en-GB" dirty="0" err="1">
                <a:effectLst/>
                <a:latin typeface="Helvetica" pitchFamily="2" charset="0"/>
              </a:rPr>
              <a:t>deg</a:t>
            </a:r>
            <a:r>
              <a:rPr lang="en-GB" dirty="0">
                <a:effectLst/>
                <a:latin typeface="Helvetica" pitchFamily="2" charset="0"/>
              </a:rPr>
              <a:t> C, path length = 10 m, lambda = 698 nm)</a:t>
            </a:r>
          </a:p>
        </p:txBody>
      </p:sp>
    </p:spTree>
    <p:extLst>
      <p:ext uri="{BB962C8B-B14F-4D97-AF65-F5344CB8AC3E}">
        <p14:creationId xmlns:p14="http://schemas.microsoft.com/office/powerpoint/2010/main" val="13422989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EFF6B7-DCB4-A8C2-D53A-6B8C43C3E5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3C293FB-4423-49AF-3E10-E964A8275F04}"/>
              </a:ext>
            </a:extLst>
          </p:cNvPr>
          <p:cNvSpPr txBox="1"/>
          <p:nvPr/>
        </p:nvSpPr>
        <p:spPr>
          <a:xfrm>
            <a:off x="0" y="25949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AI Readout – Phase Noise</a:t>
            </a: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57FF645-B722-D705-F884-8FC3C3B5B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A16D-FEB0-8E47-9DFB-A58BC98CD5F8}" type="slidenum">
              <a:rPr lang="en-US" smtClean="0"/>
              <a:t>16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38FDDAE-0219-EDBC-610E-7D97B00A2EE0}"/>
              </a:ext>
            </a:extLst>
          </p:cNvPr>
          <p:cNvGrpSpPr/>
          <p:nvPr/>
        </p:nvGrpSpPr>
        <p:grpSpPr>
          <a:xfrm>
            <a:off x="5906507" y="1354432"/>
            <a:ext cx="3904688" cy="2231602"/>
            <a:chOff x="5915947" y="498764"/>
            <a:chExt cx="3904688" cy="223160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AA5EE29-592E-441C-E110-E307710CCC4E}"/>
                </a:ext>
              </a:extLst>
            </p:cNvPr>
            <p:cNvSpPr txBox="1"/>
            <p:nvPr/>
          </p:nvSpPr>
          <p:spPr>
            <a:xfrm>
              <a:off x="7580470" y="1253219"/>
              <a:ext cx="22401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Optical Path Difference (OPD)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2E30421-3E9A-7773-51EF-834F8F71216B}"/>
                </a:ext>
              </a:extLst>
            </p:cNvPr>
            <p:cNvCxnSpPr/>
            <p:nvPr/>
          </p:nvCxnSpPr>
          <p:spPr>
            <a:xfrm>
              <a:off x="6646281" y="498764"/>
              <a:ext cx="9144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3A9986DF-0531-3FBB-B865-98F0EBE67617}"/>
                </a:ext>
              </a:extLst>
            </p:cNvPr>
            <p:cNvSpPr/>
            <p:nvPr/>
          </p:nvSpPr>
          <p:spPr>
            <a:xfrm>
              <a:off x="6646281" y="651777"/>
              <a:ext cx="914400" cy="45719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48B1FD06-83EB-0A42-6FE3-9E25CF42FCF4}"/>
                </a:ext>
              </a:extLst>
            </p:cNvPr>
            <p:cNvSpPr/>
            <p:nvPr/>
          </p:nvSpPr>
          <p:spPr>
            <a:xfrm>
              <a:off x="6646281" y="841159"/>
              <a:ext cx="914400" cy="99711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AF093986-8BED-FEB0-EFD2-69EBC8B7A2FF}"/>
                </a:ext>
              </a:extLst>
            </p:cNvPr>
            <p:cNvSpPr/>
            <p:nvPr/>
          </p:nvSpPr>
          <p:spPr>
            <a:xfrm>
              <a:off x="6646281" y="1045761"/>
              <a:ext cx="914400" cy="189273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5BDCCA0B-D5F1-8CA2-92EC-469740193AD7}"/>
                </a:ext>
              </a:extLst>
            </p:cNvPr>
            <p:cNvSpPr/>
            <p:nvPr/>
          </p:nvSpPr>
          <p:spPr>
            <a:xfrm>
              <a:off x="6646281" y="1326063"/>
              <a:ext cx="914400" cy="235519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EA05DC71-569A-D685-D01D-F8E04588EF66}"/>
                </a:ext>
              </a:extLst>
            </p:cNvPr>
            <p:cNvSpPr/>
            <p:nvPr/>
          </p:nvSpPr>
          <p:spPr>
            <a:xfrm>
              <a:off x="6525548" y="1561583"/>
              <a:ext cx="1213257" cy="243262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E1426581-6002-CD61-0CF9-28A6C74EC10F}"/>
                </a:ext>
              </a:extLst>
            </p:cNvPr>
            <p:cNvSpPr/>
            <p:nvPr/>
          </p:nvSpPr>
          <p:spPr>
            <a:xfrm>
              <a:off x="6355341" y="1910718"/>
              <a:ext cx="1549723" cy="188404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CD0647D3-E096-E0CC-1702-529B237DA854}"/>
                </a:ext>
              </a:extLst>
            </p:cNvPr>
            <p:cNvSpPr/>
            <p:nvPr/>
          </p:nvSpPr>
          <p:spPr>
            <a:xfrm>
              <a:off x="6141581" y="2184690"/>
              <a:ext cx="2048486" cy="188404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7E1F7D81-CE12-B39C-531C-8CCA81481B88}"/>
                </a:ext>
              </a:extLst>
            </p:cNvPr>
            <p:cNvSpPr/>
            <p:nvPr/>
          </p:nvSpPr>
          <p:spPr>
            <a:xfrm>
              <a:off x="5915947" y="2528028"/>
              <a:ext cx="2499755" cy="202338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559C818D-C483-A5CB-61A3-237D40DE4E27}"/>
                </a:ext>
              </a:extLst>
            </p:cNvPr>
            <p:cNvCxnSpPr/>
            <p:nvPr/>
          </p:nvCxnSpPr>
          <p:spPr>
            <a:xfrm>
              <a:off x="7570575" y="1326063"/>
              <a:ext cx="0" cy="21045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B42CE35-12D8-E8A5-90EA-E499A5E435C2}"/>
                </a:ext>
              </a:extLst>
            </p:cNvPr>
            <p:cNvCxnSpPr>
              <a:stCxn id="21" idx="1"/>
            </p:cNvCxnSpPr>
            <p:nvPr/>
          </p:nvCxnSpPr>
          <p:spPr>
            <a:xfrm flipV="1">
              <a:off x="7086119" y="1527067"/>
              <a:ext cx="652686" cy="34468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8784ECC-EA6A-B195-F631-8080F7D6FF1C}"/>
              </a:ext>
            </a:extLst>
          </p:cNvPr>
          <p:cNvCxnSpPr/>
          <p:nvPr/>
        </p:nvCxnSpPr>
        <p:spPr>
          <a:xfrm>
            <a:off x="8424079" y="3224032"/>
            <a:ext cx="0" cy="21045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15563E6A-A494-F6CB-17E1-CA5FBD2873C5}"/>
              </a:ext>
            </a:extLst>
          </p:cNvPr>
          <p:cNvSpPr txBox="1"/>
          <p:nvPr/>
        </p:nvSpPr>
        <p:spPr>
          <a:xfrm>
            <a:off x="8252799" y="3448150"/>
            <a:ext cx="27123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Wavefront aberration results in OPD across the beam.</a:t>
            </a: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82146905-39C4-6260-4A6F-36DC0319EE33}"/>
              </a:ext>
            </a:extLst>
          </p:cNvPr>
          <p:cNvSpPr/>
          <p:nvPr/>
        </p:nvSpPr>
        <p:spPr>
          <a:xfrm rot="21389778">
            <a:off x="6010052" y="3231296"/>
            <a:ext cx="2499755" cy="354738"/>
          </a:xfrm>
          <a:custGeom>
            <a:avLst/>
            <a:gdLst>
              <a:gd name="connsiteX0" fmla="*/ 0 w 938150"/>
              <a:gd name="connsiteY0" fmla="*/ 0 h 249432"/>
              <a:gd name="connsiteX1" fmla="*/ 451262 w 938150"/>
              <a:gd name="connsiteY1" fmla="*/ 249382 h 249432"/>
              <a:gd name="connsiteX2" fmla="*/ 938150 w 938150"/>
              <a:gd name="connsiteY2" fmla="*/ 23751 h 249432"/>
              <a:gd name="connsiteX3" fmla="*/ 938150 w 938150"/>
              <a:gd name="connsiteY3" fmla="*/ 23751 h 24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8150" h="249432">
                <a:moveTo>
                  <a:pt x="0" y="0"/>
                </a:moveTo>
                <a:cubicBezTo>
                  <a:pt x="147452" y="122712"/>
                  <a:pt x="294904" y="245424"/>
                  <a:pt x="451262" y="249382"/>
                </a:cubicBezTo>
                <a:cubicBezTo>
                  <a:pt x="607620" y="253341"/>
                  <a:pt x="938150" y="23751"/>
                  <a:pt x="938150" y="23751"/>
                </a:cubicBezTo>
                <a:lnTo>
                  <a:pt x="938150" y="23751"/>
                </a:ln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237BCDF6-F718-F01E-F30E-808BDCCD0400}"/>
              </a:ext>
            </a:extLst>
          </p:cNvPr>
          <p:cNvSpPr/>
          <p:nvPr/>
        </p:nvSpPr>
        <p:spPr>
          <a:xfrm>
            <a:off x="6149957" y="2861890"/>
            <a:ext cx="2048487" cy="354738"/>
          </a:xfrm>
          <a:custGeom>
            <a:avLst/>
            <a:gdLst>
              <a:gd name="connsiteX0" fmla="*/ 0 w 938150"/>
              <a:gd name="connsiteY0" fmla="*/ 0 h 249432"/>
              <a:gd name="connsiteX1" fmla="*/ 451262 w 938150"/>
              <a:gd name="connsiteY1" fmla="*/ 249382 h 249432"/>
              <a:gd name="connsiteX2" fmla="*/ 938150 w 938150"/>
              <a:gd name="connsiteY2" fmla="*/ 23751 h 249432"/>
              <a:gd name="connsiteX3" fmla="*/ 938150 w 938150"/>
              <a:gd name="connsiteY3" fmla="*/ 23751 h 24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8150" h="249432">
                <a:moveTo>
                  <a:pt x="0" y="0"/>
                </a:moveTo>
                <a:cubicBezTo>
                  <a:pt x="147452" y="122712"/>
                  <a:pt x="294904" y="245424"/>
                  <a:pt x="451262" y="249382"/>
                </a:cubicBezTo>
                <a:cubicBezTo>
                  <a:pt x="607620" y="253341"/>
                  <a:pt x="938150" y="23751"/>
                  <a:pt x="938150" y="23751"/>
                </a:cubicBezTo>
                <a:lnTo>
                  <a:pt x="938150" y="23751"/>
                </a:ln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CE132AC5-DC47-53B8-7C45-D5FCA349AB95}"/>
              </a:ext>
            </a:extLst>
          </p:cNvPr>
          <p:cNvSpPr/>
          <p:nvPr/>
        </p:nvSpPr>
        <p:spPr>
          <a:xfrm>
            <a:off x="6345901" y="2589017"/>
            <a:ext cx="1662540" cy="354738"/>
          </a:xfrm>
          <a:custGeom>
            <a:avLst/>
            <a:gdLst>
              <a:gd name="connsiteX0" fmla="*/ 0 w 938150"/>
              <a:gd name="connsiteY0" fmla="*/ 0 h 249432"/>
              <a:gd name="connsiteX1" fmla="*/ 451262 w 938150"/>
              <a:gd name="connsiteY1" fmla="*/ 249382 h 249432"/>
              <a:gd name="connsiteX2" fmla="*/ 938150 w 938150"/>
              <a:gd name="connsiteY2" fmla="*/ 23751 h 249432"/>
              <a:gd name="connsiteX3" fmla="*/ 938150 w 938150"/>
              <a:gd name="connsiteY3" fmla="*/ 23751 h 24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8150" h="249432">
                <a:moveTo>
                  <a:pt x="0" y="0"/>
                </a:moveTo>
                <a:cubicBezTo>
                  <a:pt x="147452" y="122712"/>
                  <a:pt x="294904" y="245424"/>
                  <a:pt x="451262" y="249382"/>
                </a:cubicBezTo>
                <a:cubicBezTo>
                  <a:pt x="607620" y="253341"/>
                  <a:pt x="938150" y="23751"/>
                  <a:pt x="938150" y="23751"/>
                </a:cubicBezTo>
                <a:lnTo>
                  <a:pt x="938150" y="23751"/>
                </a:ln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A1F2F67-9C72-74D5-547B-73A1FC6D4D24}"/>
              </a:ext>
            </a:extLst>
          </p:cNvPr>
          <p:cNvGrpSpPr/>
          <p:nvPr/>
        </p:nvGrpSpPr>
        <p:grpSpPr>
          <a:xfrm>
            <a:off x="193185" y="1124101"/>
            <a:ext cx="6592906" cy="1957949"/>
            <a:chOff x="193185" y="2025050"/>
            <a:chExt cx="6592906" cy="1957949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455EDD0-DACE-E782-B24D-859C9D8EC649}"/>
                </a:ext>
              </a:extLst>
            </p:cNvPr>
            <p:cNvGrpSpPr/>
            <p:nvPr/>
          </p:nvGrpSpPr>
          <p:grpSpPr>
            <a:xfrm>
              <a:off x="893969" y="2025050"/>
              <a:ext cx="5892122" cy="787164"/>
              <a:chOff x="0" y="553816"/>
              <a:chExt cx="5892122" cy="787164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4E629F0-4FDF-7E98-7A62-62D85C45B6A7}"/>
                  </a:ext>
                </a:extLst>
              </p:cNvPr>
              <p:cNvSpPr txBox="1"/>
              <p:nvPr/>
            </p:nvSpPr>
            <p:spPr>
              <a:xfrm>
                <a:off x="0" y="940870"/>
                <a:ext cx="5892122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l-GR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2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φ</a:t>
                </a:r>
                <a:r>
                  <a:rPr lang="en-GB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 = </a:t>
                </a:r>
                <a:r>
                  <a:rPr lang="el-GR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2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φ</a:t>
                </a:r>
                <a:r>
                  <a:rPr lang="en-GB" sz="2000" baseline="-25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curv</a:t>
                </a:r>
                <a:r>
                  <a:rPr lang="en-GB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+ </a:t>
                </a:r>
                <a:r>
                  <a:rPr lang="el-GR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2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φ</a:t>
                </a:r>
                <a:r>
                  <a:rPr lang="en-GB" sz="2000" baseline="-25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surf</a:t>
                </a:r>
                <a:r>
                  <a:rPr lang="en-GB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+ </a:t>
                </a:r>
                <a:r>
                  <a:rPr lang="el-GR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2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φ</a:t>
                </a:r>
                <a:r>
                  <a:rPr lang="en-GB" sz="2000" baseline="-25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mech</a:t>
                </a:r>
                <a:r>
                  <a:rPr lang="en-GB" sz="2000" baseline="-25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+ </a:t>
                </a:r>
                <a:r>
                  <a:rPr lang="el-GR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2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φ</a:t>
                </a:r>
                <a:r>
                  <a:rPr lang="en-GB" sz="2000" baseline="-25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scatt</a:t>
                </a:r>
                <a:endParaRPr lang="en-GB" sz="20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25C2852-911B-8378-080B-561D46FCC151}"/>
                  </a:ext>
                </a:extLst>
              </p:cNvPr>
              <p:cNvSpPr txBox="1"/>
              <p:nvPr/>
            </p:nvSpPr>
            <p:spPr>
              <a:xfrm>
                <a:off x="167175" y="553816"/>
                <a:ext cx="34920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Laser Wavefront Aberrations:</a:t>
                </a:r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694DCD0B-899B-4431-DFC5-3B1E3B76EE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07167" y="2920740"/>
              <a:ext cx="1" cy="52814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AA7B929-4767-519D-729D-637D22AB21EF}"/>
                </a:ext>
              </a:extLst>
            </p:cNvPr>
            <p:cNvSpPr txBox="1"/>
            <p:nvPr/>
          </p:nvSpPr>
          <p:spPr>
            <a:xfrm>
              <a:off x="193185" y="3429001"/>
              <a:ext cx="327123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Phase shift of a wavefront curvature</a:t>
              </a:r>
            </a:p>
            <a:p>
              <a:pPr algn="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  <a:sym typeface="Wingdings" pitchFamily="2" charset="2"/>
                </a:rPr>
                <a:t> </a:t>
              </a:r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  <a:sym typeface="Wingdings" pitchFamily="2" charset="2"/>
                </a:rPr>
                <a:t>A</a:t>
              </a:r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nalysis in telescope design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E2767DF9-50A4-215F-24B5-64561CB68D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042" y="3044240"/>
            <a:ext cx="4064893" cy="18902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38AC3C3-9D64-E17B-E098-B3C5370B09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3367" y="4497261"/>
            <a:ext cx="3448619" cy="2054207"/>
          </a:xfrm>
          <a:prstGeom prst="rect">
            <a:avLst/>
          </a:prstGeom>
        </p:spPr>
      </p:pic>
      <p:pic>
        <p:nvPicPr>
          <p:cNvPr id="6" name="Picture 5" descr="A graph of a function&#10;&#10;Description automatically generated">
            <a:extLst>
              <a:ext uri="{FF2B5EF4-FFF2-40B4-BE49-F238E27FC236}">
                <a16:creationId xmlns:a16="http://schemas.microsoft.com/office/drawing/2014/main" id="{DA7F2E3C-1F8E-B42A-CE73-A0AA49C0F2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4839" y="3857351"/>
            <a:ext cx="2726272" cy="136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9146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65FE01-9D2F-3BE1-91FA-B70C97B3C1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EBB19C6-958A-2968-045E-60C76B8E08BC}"/>
              </a:ext>
            </a:extLst>
          </p:cNvPr>
          <p:cNvSpPr txBox="1"/>
          <p:nvPr/>
        </p:nvSpPr>
        <p:spPr>
          <a:xfrm>
            <a:off x="0" y="25949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AI Readout – Phase Noise</a:t>
            </a: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7DD5BFA-A36D-BDA4-7B79-001D879FC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A16D-FEB0-8E47-9DFB-A58BC98CD5F8}" type="slidenum">
              <a:rPr lang="en-US" smtClean="0"/>
              <a:t>17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DCB7473-F4F7-72B6-8F56-07EC1E443EF0}"/>
              </a:ext>
            </a:extLst>
          </p:cNvPr>
          <p:cNvGrpSpPr/>
          <p:nvPr/>
        </p:nvGrpSpPr>
        <p:grpSpPr>
          <a:xfrm>
            <a:off x="5906507" y="1354432"/>
            <a:ext cx="3904688" cy="2231602"/>
            <a:chOff x="5915947" y="498764"/>
            <a:chExt cx="3904688" cy="223160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DE44165-7B22-A570-D047-55FA232C1A9D}"/>
                </a:ext>
              </a:extLst>
            </p:cNvPr>
            <p:cNvSpPr txBox="1"/>
            <p:nvPr/>
          </p:nvSpPr>
          <p:spPr>
            <a:xfrm>
              <a:off x="7580470" y="1253219"/>
              <a:ext cx="22401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Optical Path Difference (OPD)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749C8F3-DF05-DEC2-5CBB-B5F783EFBFA6}"/>
                </a:ext>
              </a:extLst>
            </p:cNvPr>
            <p:cNvCxnSpPr/>
            <p:nvPr/>
          </p:nvCxnSpPr>
          <p:spPr>
            <a:xfrm>
              <a:off x="6646281" y="498764"/>
              <a:ext cx="9144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06D5909F-764E-DC81-A033-42AB05DC1ECF}"/>
                </a:ext>
              </a:extLst>
            </p:cNvPr>
            <p:cNvSpPr/>
            <p:nvPr/>
          </p:nvSpPr>
          <p:spPr>
            <a:xfrm>
              <a:off x="6646281" y="651777"/>
              <a:ext cx="914400" cy="45719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9AC66D7C-5A08-6E5E-687E-345B0D7A100F}"/>
                </a:ext>
              </a:extLst>
            </p:cNvPr>
            <p:cNvSpPr/>
            <p:nvPr/>
          </p:nvSpPr>
          <p:spPr>
            <a:xfrm>
              <a:off x="6646281" y="841159"/>
              <a:ext cx="914400" cy="99711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3F5D1944-1C3F-0B3D-F6AA-59FEDA774D09}"/>
                </a:ext>
              </a:extLst>
            </p:cNvPr>
            <p:cNvSpPr/>
            <p:nvPr/>
          </p:nvSpPr>
          <p:spPr>
            <a:xfrm>
              <a:off x="6646281" y="1045761"/>
              <a:ext cx="914400" cy="189273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999A131-A0FE-1F7B-D5BF-DB1A82BBFE04}"/>
                </a:ext>
              </a:extLst>
            </p:cNvPr>
            <p:cNvSpPr/>
            <p:nvPr/>
          </p:nvSpPr>
          <p:spPr>
            <a:xfrm>
              <a:off x="6646281" y="1326063"/>
              <a:ext cx="914400" cy="235519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838550EB-F856-6A2D-8DBE-7F39F545F411}"/>
                </a:ext>
              </a:extLst>
            </p:cNvPr>
            <p:cNvSpPr/>
            <p:nvPr/>
          </p:nvSpPr>
          <p:spPr>
            <a:xfrm>
              <a:off x="6525548" y="1561583"/>
              <a:ext cx="1213257" cy="243262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A2917EF9-4029-C67A-0B29-8655B2E4009C}"/>
                </a:ext>
              </a:extLst>
            </p:cNvPr>
            <p:cNvSpPr/>
            <p:nvPr/>
          </p:nvSpPr>
          <p:spPr>
            <a:xfrm>
              <a:off x="6355341" y="1910718"/>
              <a:ext cx="1549723" cy="188404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9AB3CBCF-F2BF-6645-FEA2-B5A4A62CE024}"/>
                </a:ext>
              </a:extLst>
            </p:cNvPr>
            <p:cNvSpPr/>
            <p:nvPr/>
          </p:nvSpPr>
          <p:spPr>
            <a:xfrm>
              <a:off x="6141581" y="2184690"/>
              <a:ext cx="2048486" cy="188404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EEF39D24-4053-6EA6-C302-34FE5C2CDA70}"/>
                </a:ext>
              </a:extLst>
            </p:cNvPr>
            <p:cNvSpPr/>
            <p:nvPr/>
          </p:nvSpPr>
          <p:spPr>
            <a:xfrm>
              <a:off x="5915947" y="2528028"/>
              <a:ext cx="2499755" cy="202338"/>
            </a:xfrm>
            <a:custGeom>
              <a:avLst/>
              <a:gdLst>
                <a:gd name="connsiteX0" fmla="*/ 0 w 938150"/>
                <a:gd name="connsiteY0" fmla="*/ 0 h 249432"/>
                <a:gd name="connsiteX1" fmla="*/ 451262 w 938150"/>
                <a:gd name="connsiteY1" fmla="*/ 249382 h 249432"/>
                <a:gd name="connsiteX2" fmla="*/ 938150 w 938150"/>
                <a:gd name="connsiteY2" fmla="*/ 23751 h 249432"/>
                <a:gd name="connsiteX3" fmla="*/ 938150 w 938150"/>
                <a:gd name="connsiteY3" fmla="*/ 23751 h 24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150" h="249432">
                  <a:moveTo>
                    <a:pt x="0" y="0"/>
                  </a:moveTo>
                  <a:cubicBezTo>
                    <a:pt x="147452" y="122712"/>
                    <a:pt x="294904" y="245424"/>
                    <a:pt x="451262" y="249382"/>
                  </a:cubicBezTo>
                  <a:cubicBezTo>
                    <a:pt x="607620" y="253341"/>
                    <a:pt x="938150" y="23751"/>
                    <a:pt x="938150" y="23751"/>
                  </a:cubicBezTo>
                  <a:lnTo>
                    <a:pt x="938150" y="23751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57212366-88CD-7528-9FA6-B28FBF4EA54D}"/>
                </a:ext>
              </a:extLst>
            </p:cNvPr>
            <p:cNvCxnSpPr/>
            <p:nvPr/>
          </p:nvCxnSpPr>
          <p:spPr>
            <a:xfrm>
              <a:off x="7570575" y="1326063"/>
              <a:ext cx="0" cy="21045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0FD0A60-3B2D-9833-4C33-350496FA1BA1}"/>
                </a:ext>
              </a:extLst>
            </p:cNvPr>
            <p:cNvCxnSpPr>
              <a:stCxn id="21" idx="1"/>
            </p:cNvCxnSpPr>
            <p:nvPr/>
          </p:nvCxnSpPr>
          <p:spPr>
            <a:xfrm flipV="1">
              <a:off x="7086119" y="1527067"/>
              <a:ext cx="652686" cy="34468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698D493-3F06-B632-B022-E6F508E0C2F3}"/>
              </a:ext>
            </a:extLst>
          </p:cNvPr>
          <p:cNvCxnSpPr/>
          <p:nvPr/>
        </p:nvCxnSpPr>
        <p:spPr>
          <a:xfrm>
            <a:off x="8424079" y="3224032"/>
            <a:ext cx="0" cy="21045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53B0CE4-9098-91A9-55F3-BBFE534C97F6}"/>
              </a:ext>
            </a:extLst>
          </p:cNvPr>
          <p:cNvSpPr txBox="1"/>
          <p:nvPr/>
        </p:nvSpPr>
        <p:spPr>
          <a:xfrm>
            <a:off x="8252799" y="3448150"/>
            <a:ext cx="27123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Wavefront aberration results in OPD across the beam.</a:t>
            </a: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2F860339-E1AC-38F5-BF33-CD9044C67CE1}"/>
              </a:ext>
            </a:extLst>
          </p:cNvPr>
          <p:cNvSpPr/>
          <p:nvPr/>
        </p:nvSpPr>
        <p:spPr>
          <a:xfrm rot="21389778">
            <a:off x="6010052" y="3231296"/>
            <a:ext cx="2499755" cy="354738"/>
          </a:xfrm>
          <a:custGeom>
            <a:avLst/>
            <a:gdLst>
              <a:gd name="connsiteX0" fmla="*/ 0 w 938150"/>
              <a:gd name="connsiteY0" fmla="*/ 0 h 249432"/>
              <a:gd name="connsiteX1" fmla="*/ 451262 w 938150"/>
              <a:gd name="connsiteY1" fmla="*/ 249382 h 249432"/>
              <a:gd name="connsiteX2" fmla="*/ 938150 w 938150"/>
              <a:gd name="connsiteY2" fmla="*/ 23751 h 249432"/>
              <a:gd name="connsiteX3" fmla="*/ 938150 w 938150"/>
              <a:gd name="connsiteY3" fmla="*/ 23751 h 24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8150" h="249432">
                <a:moveTo>
                  <a:pt x="0" y="0"/>
                </a:moveTo>
                <a:cubicBezTo>
                  <a:pt x="147452" y="122712"/>
                  <a:pt x="294904" y="245424"/>
                  <a:pt x="451262" y="249382"/>
                </a:cubicBezTo>
                <a:cubicBezTo>
                  <a:pt x="607620" y="253341"/>
                  <a:pt x="938150" y="23751"/>
                  <a:pt x="938150" y="23751"/>
                </a:cubicBezTo>
                <a:lnTo>
                  <a:pt x="938150" y="23751"/>
                </a:ln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59F37F80-41DB-1E41-155F-64B03FF13535}"/>
              </a:ext>
            </a:extLst>
          </p:cNvPr>
          <p:cNvSpPr/>
          <p:nvPr/>
        </p:nvSpPr>
        <p:spPr>
          <a:xfrm>
            <a:off x="6149957" y="2861890"/>
            <a:ext cx="2048487" cy="354738"/>
          </a:xfrm>
          <a:custGeom>
            <a:avLst/>
            <a:gdLst>
              <a:gd name="connsiteX0" fmla="*/ 0 w 938150"/>
              <a:gd name="connsiteY0" fmla="*/ 0 h 249432"/>
              <a:gd name="connsiteX1" fmla="*/ 451262 w 938150"/>
              <a:gd name="connsiteY1" fmla="*/ 249382 h 249432"/>
              <a:gd name="connsiteX2" fmla="*/ 938150 w 938150"/>
              <a:gd name="connsiteY2" fmla="*/ 23751 h 249432"/>
              <a:gd name="connsiteX3" fmla="*/ 938150 w 938150"/>
              <a:gd name="connsiteY3" fmla="*/ 23751 h 24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8150" h="249432">
                <a:moveTo>
                  <a:pt x="0" y="0"/>
                </a:moveTo>
                <a:cubicBezTo>
                  <a:pt x="147452" y="122712"/>
                  <a:pt x="294904" y="245424"/>
                  <a:pt x="451262" y="249382"/>
                </a:cubicBezTo>
                <a:cubicBezTo>
                  <a:pt x="607620" y="253341"/>
                  <a:pt x="938150" y="23751"/>
                  <a:pt x="938150" y="23751"/>
                </a:cubicBezTo>
                <a:lnTo>
                  <a:pt x="938150" y="23751"/>
                </a:ln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5AF8A7A8-301E-AFA2-D865-0A5937A3D7B2}"/>
              </a:ext>
            </a:extLst>
          </p:cNvPr>
          <p:cNvSpPr/>
          <p:nvPr/>
        </p:nvSpPr>
        <p:spPr>
          <a:xfrm>
            <a:off x="6345901" y="2589017"/>
            <a:ext cx="1662540" cy="354738"/>
          </a:xfrm>
          <a:custGeom>
            <a:avLst/>
            <a:gdLst>
              <a:gd name="connsiteX0" fmla="*/ 0 w 938150"/>
              <a:gd name="connsiteY0" fmla="*/ 0 h 249432"/>
              <a:gd name="connsiteX1" fmla="*/ 451262 w 938150"/>
              <a:gd name="connsiteY1" fmla="*/ 249382 h 249432"/>
              <a:gd name="connsiteX2" fmla="*/ 938150 w 938150"/>
              <a:gd name="connsiteY2" fmla="*/ 23751 h 249432"/>
              <a:gd name="connsiteX3" fmla="*/ 938150 w 938150"/>
              <a:gd name="connsiteY3" fmla="*/ 23751 h 24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8150" h="249432">
                <a:moveTo>
                  <a:pt x="0" y="0"/>
                </a:moveTo>
                <a:cubicBezTo>
                  <a:pt x="147452" y="122712"/>
                  <a:pt x="294904" y="245424"/>
                  <a:pt x="451262" y="249382"/>
                </a:cubicBezTo>
                <a:cubicBezTo>
                  <a:pt x="607620" y="253341"/>
                  <a:pt x="938150" y="23751"/>
                  <a:pt x="938150" y="23751"/>
                </a:cubicBezTo>
                <a:lnTo>
                  <a:pt x="938150" y="23751"/>
                </a:ln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8517A75-E001-5150-F4D6-04C1EB56168C}"/>
              </a:ext>
            </a:extLst>
          </p:cNvPr>
          <p:cNvGrpSpPr/>
          <p:nvPr/>
        </p:nvGrpSpPr>
        <p:grpSpPr>
          <a:xfrm>
            <a:off x="893969" y="1124101"/>
            <a:ext cx="5892122" cy="1423831"/>
            <a:chOff x="893969" y="2025050"/>
            <a:chExt cx="5892122" cy="1423831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D3B1E47-D86A-CDDB-4449-941E078F0E2B}"/>
                </a:ext>
              </a:extLst>
            </p:cNvPr>
            <p:cNvGrpSpPr/>
            <p:nvPr/>
          </p:nvGrpSpPr>
          <p:grpSpPr>
            <a:xfrm>
              <a:off x="893969" y="2025050"/>
              <a:ext cx="5892122" cy="787164"/>
              <a:chOff x="0" y="553816"/>
              <a:chExt cx="5892122" cy="787164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A41454C-AF37-AF09-1D11-13CB8AB3B844}"/>
                  </a:ext>
                </a:extLst>
              </p:cNvPr>
              <p:cNvSpPr txBox="1"/>
              <p:nvPr/>
            </p:nvSpPr>
            <p:spPr>
              <a:xfrm>
                <a:off x="0" y="940870"/>
                <a:ext cx="5892122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l-GR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2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φ</a:t>
                </a:r>
                <a:r>
                  <a:rPr lang="en-GB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 = </a:t>
                </a:r>
                <a:r>
                  <a:rPr lang="el-GR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2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φ</a:t>
                </a:r>
                <a:r>
                  <a:rPr lang="en-GB" sz="2000" baseline="-25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curv</a:t>
                </a:r>
                <a:r>
                  <a:rPr lang="en-GB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+ </a:t>
                </a:r>
                <a:r>
                  <a:rPr lang="el-GR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2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φ</a:t>
                </a:r>
                <a:r>
                  <a:rPr lang="en-GB" sz="2000" baseline="-25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surf</a:t>
                </a:r>
                <a:r>
                  <a:rPr lang="en-GB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+ </a:t>
                </a:r>
                <a:r>
                  <a:rPr lang="el-GR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2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φ</a:t>
                </a:r>
                <a:r>
                  <a:rPr lang="en-GB" sz="2000" baseline="-25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mech</a:t>
                </a:r>
                <a:r>
                  <a:rPr lang="en-GB" sz="2000" baseline="-25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+ </a:t>
                </a:r>
                <a:r>
                  <a:rPr lang="el-GR" sz="2000" dirty="0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2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φ</a:t>
                </a:r>
                <a:r>
                  <a:rPr lang="en-GB" sz="2000" baseline="-25000" dirty="0" err="1">
                    <a:effectLst/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scatt</a:t>
                </a:r>
                <a:endParaRPr lang="en-GB" sz="20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2D52388-9A21-6D52-7229-C615641947B4}"/>
                  </a:ext>
                </a:extLst>
              </p:cNvPr>
              <p:cNvSpPr txBox="1"/>
              <p:nvPr/>
            </p:nvSpPr>
            <p:spPr>
              <a:xfrm>
                <a:off x="167175" y="553816"/>
                <a:ext cx="34920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Laser Wavefront Aberrations:</a:t>
                </a:r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956786C8-D451-4ACB-0E62-B2501382A2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07167" y="2920740"/>
              <a:ext cx="1" cy="52814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6E2224E4-6468-471E-AC20-4F4B71876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042" y="3044240"/>
            <a:ext cx="4064893" cy="18902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8D3B26C-3AB4-1CB3-E2B8-3718FC0C2354}"/>
              </a:ext>
            </a:extLst>
          </p:cNvPr>
          <p:cNvSpPr txBox="1"/>
          <p:nvPr/>
        </p:nvSpPr>
        <p:spPr>
          <a:xfrm>
            <a:off x="606179" y="5207556"/>
            <a:ext cx="316733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Including</a:t>
            </a:r>
            <a:r>
              <a:rPr lang="en-GB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aspheric first lens could cancel out the OPD around the optical axis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E3CDF7-48FA-01C1-EBD9-F0A85196CD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3367" y="4497261"/>
            <a:ext cx="3448619" cy="2054207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66B97AFB-951A-8DA5-8089-84E044E578F6}"/>
              </a:ext>
            </a:extLst>
          </p:cNvPr>
          <p:cNvSpPr/>
          <p:nvPr/>
        </p:nvSpPr>
        <p:spPr>
          <a:xfrm>
            <a:off x="5253926" y="5946220"/>
            <a:ext cx="371959" cy="299597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graph of a function&#10;&#10;Description automatically generated">
            <a:extLst>
              <a:ext uri="{FF2B5EF4-FFF2-40B4-BE49-F238E27FC236}">
                <a16:creationId xmlns:a16="http://schemas.microsoft.com/office/drawing/2014/main" id="{1406631B-1CB2-5546-DD27-5455718CE8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4839" y="3857351"/>
            <a:ext cx="2726272" cy="13631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167BBD-C874-AE4C-D272-8F51824049E5}"/>
              </a:ext>
            </a:extLst>
          </p:cNvPr>
          <p:cNvSpPr txBox="1"/>
          <p:nvPr/>
        </p:nvSpPr>
        <p:spPr>
          <a:xfrm>
            <a:off x="193185" y="2528052"/>
            <a:ext cx="327123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Phase shift of a wavefront curvature</a:t>
            </a:r>
          </a:p>
          <a:p>
            <a:pPr algn="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nalysis in telescope design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5993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80D068-F7C2-2B64-7181-5BFF928B2A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3BF9932-752D-6566-2C2E-41801148B187}"/>
              </a:ext>
            </a:extLst>
          </p:cNvPr>
          <p:cNvSpPr txBox="1"/>
          <p:nvPr/>
        </p:nvSpPr>
        <p:spPr>
          <a:xfrm>
            <a:off x="0" y="25949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AI Readout – Phase Noise</a:t>
            </a: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35DF952-2FCD-3EAD-B9E4-F76FAE9C4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A16D-FEB0-8E47-9DFB-A58BC98CD5F8}" type="slidenum">
              <a:rPr lang="en-US" smtClean="0"/>
              <a:t>18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ED3AFFB-8EEE-7B9A-1EB0-636F8F1D67C5}"/>
              </a:ext>
            </a:extLst>
          </p:cNvPr>
          <p:cNvGrpSpPr/>
          <p:nvPr/>
        </p:nvGrpSpPr>
        <p:grpSpPr>
          <a:xfrm>
            <a:off x="1225354" y="1955214"/>
            <a:ext cx="3525324" cy="2009711"/>
            <a:chOff x="-216916" y="2035070"/>
            <a:chExt cx="3525324" cy="2009711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5735CBE9-74C8-FB0B-39B3-302BE0B463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97760" y="2035070"/>
              <a:ext cx="0" cy="148649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2D1D448-E33D-B16D-3D2B-D86F87721869}"/>
                </a:ext>
              </a:extLst>
            </p:cNvPr>
            <p:cNvSpPr txBox="1"/>
            <p:nvPr/>
          </p:nvSpPr>
          <p:spPr>
            <a:xfrm>
              <a:off x="-216916" y="3521561"/>
              <a:ext cx="352532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Phase shift of imperfect optical surfaces</a:t>
              </a:r>
            </a:p>
            <a:p>
              <a:pPr algn="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  <a:sym typeface="Wingdings" pitchFamily="2" charset="2"/>
                </a:rPr>
                <a:t> 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feasibility studies on surface tolerances</a:t>
              </a:r>
            </a:p>
          </p:txBody>
        </p:sp>
      </p:grpSp>
      <p:sp>
        <p:nvSpPr>
          <p:cNvPr id="16" name="Can 15">
            <a:extLst>
              <a:ext uri="{FF2B5EF4-FFF2-40B4-BE49-F238E27FC236}">
                <a16:creationId xmlns:a16="http://schemas.microsoft.com/office/drawing/2014/main" id="{526FDEC8-8EC7-48DD-4C17-990875220181}"/>
              </a:ext>
            </a:extLst>
          </p:cNvPr>
          <p:cNvSpPr/>
          <p:nvPr/>
        </p:nvSpPr>
        <p:spPr>
          <a:xfrm rot="14033317">
            <a:off x="7715935" y="2134609"/>
            <a:ext cx="3433439" cy="898010"/>
          </a:xfrm>
          <a:prstGeom prst="can">
            <a:avLst>
              <a:gd name="adj" fmla="val 50000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9A5B447-B6C6-0C4F-1968-85A474994ED8}"/>
              </a:ext>
            </a:extLst>
          </p:cNvPr>
          <p:cNvCxnSpPr>
            <a:cxnSpLocks/>
          </p:cNvCxnSpPr>
          <p:nvPr/>
        </p:nvCxnSpPr>
        <p:spPr>
          <a:xfrm flipH="1">
            <a:off x="9229725" y="3677566"/>
            <a:ext cx="388408" cy="11159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58AA281-23E4-4CDC-8E47-4511FD20F903}"/>
              </a:ext>
            </a:extLst>
          </p:cNvPr>
          <p:cNvSpPr txBox="1"/>
          <p:nvPr/>
        </p:nvSpPr>
        <p:spPr>
          <a:xfrm>
            <a:off x="10914834" y="4922381"/>
            <a:ext cx="581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Δz</a:t>
            </a:r>
            <a:endParaRPr lang="en-US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A43561D-0B69-90D0-DEC4-D5E9483BBE79}"/>
              </a:ext>
            </a:extLst>
          </p:cNvPr>
          <p:cNvCxnSpPr>
            <a:cxnSpLocks/>
          </p:cNvCxnSpPr>
          <p:nvPr/>
        </p:nvCxnSpPr>
        <p:spPr>
          <a:xfrm>
            <a:off x="10920413" y="4920822"/>
            <a:ext cx="0" cy="36670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88BE921-4D0D-3731-BFFD-083E5E917EC2}"/>
              </a:ext>
            </a:extLst>
          </p:cNvPr>
          <p:cNvSpPr txBox="1"/>
          <p:nvPr/>
        </p:nvSpPr>
        <p:spPr>
          <a:xfrm>
            <a:off x="6481235" y="5783042"/>
            <a:ext cx="5238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OPD Requirement ~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Δz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&lt; 1/1000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λ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36B1BDDD-5F67-25D2-FE49-5C7F9BFD5833}"/>
              </a:ext>
            </a:extLst>
          </p:cNvPr>
          <p:cNvSpPr/>
          <p:nvPr/>
        </p:nvSpPr>
        <p:spPr>
          <a:xfrm>
            <a:off x="6705600" y="4605474"/>
            <a:ext cx="4148667" cy="933574"/>
          </a:xfrm>
          <a:custGeom>
            <a:avLst/>
            <a:gdLst>
              <a:gd name="connsiteX0" fmla="*/ 0 w 4148667"/>
              <a:gd name="connsiteY0" fmla="*/ 830126 h 933574"/>
              <a:gd name="connsiteX1" fmla="*/ 220133 w 4148667"/>
              <a:gd name="connsiteY1" fmla="*/ 152793 h 933574"/>
              <a:gd name="connsiteX2" fmla="*/ 321733 w 4148667"/>
              <a:gd name="connsiteY2" fmla="*/ 931726 h 933574"/>
              <a:gd name="connsiteX3" fmla="*/ 694267 w 4148667"/>
              <a:gd name="connsiteY3" fmla="*/ 220526 h 933574"/>
              <a:gd name="connsiteX4" fmla="*/ 982133 w 4148667"/>
              <a:gd name="connsiteY4" fmla="*/ 897859 h 933574"/>
              <a:gd name="connsiteX5" fmla="*/ 1219200 w 4148667"/>
              <a:gd name="connsiteY5" fmla="*/ 339059 h 933574"/>
              <a:gd name="connsiteX6" fmla="*/ 1473200 w 4148667"/>
              <a:gd name="connsiteY6" fmla="*/ 931726 h 933574"/>
              <a:gd name="connsiteX7" fmla="*/ 1574800 w 4148667"/>
              <a:gd name="connsiteY7" fmla="*/ 491459 h 933574"/>
              <a:gd name="connsiteX8" fmla="*/ 1710267 w 4148667"/>
              <a:gd name="connsiteY8" fmla="*/ 779326 h 933574"/>
              <a:gd name="connsiteX9" fmla="*/ 1981200 w 4148667"/>
              <a:gd name="connsiteY9" fmla="*/ 68126 h 933574"/>
              <a:gd name="connsiteX10" fmla="*/ 2438400 w 4148667"/>
              <a:gd name="connsiteY10" fmla="*/ 880926 h 933574"/>
              <a:gd name="connsiteX11" fmla="*/ 2624667 w 4148667"/>
              <a:gd name="connsiteY11" fmla="*/ 355993 h 933574"/>
              <a:gd name="connsiteX12" fmla="*/ 2827867 w 4148667"/>
              <a:gd name="connsiteY12" fmla="*/ 931726 h 933574"/>
              <a:gd name="connsiteX13" fmla="*/ 2946400 w 4148667"/>
              <a:gd name="connsiteY13" fmla="*/ 118926 h 933574"/>
              <a:gd name="connsiteX14" fmla="*/ 3234267 w 4148667"/>
              <a:gd name="connsiteY14" fmla="*/ 779326 h 933574"/>
              <a:gd name="connsiteX15" fmla="*/ 3352800 w 4148667"/>
              <a:gd name="connsiteY15" fmla="*/ 254393 h 933574"/>
              <a:gd name="connsiteX16" fmla="*/ 3505200 w 4148667"/>
              <a:gd name="connsiteY16" fmla="*/ 914793 h 933574"/>
              <a:gd name="connsiteX17" fmla="*/ 3623733 w 4148667"/>
              <a:gd name="connsiteY17" fmla="*/ 305193 h 933574"/>
              <a:gd name="connsiteX18" fmla="*/ 3793067 w 4148667"/>
              <a:gd name="connsiteY18" fmla="*/ 762393 h 933574"/>
              <a:gd name="connsiteX19" fmla="*/ 3877733 w 4148667"/>
              <a:gd name="connsiteY19" fmla="*/ 393 h 933574"/>
              <a:gd name="connsiteX20" fmla="*/ 4148667 w 4148667"/>
              <a:gd name="connsiteY20" fmla="*/ 880926 h 933574"/>
              <a:gd name="connsiteX21" fmla="*/ 4148667 w 4148667"/>
              <a:gd name="connsiteY21" fmla="*/ 880926 h 93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148667" h="933574">
                <a:moveTo>
                  <a:pt x="0" y="830126"/>
                </a:moveTo>
                <a:cubicBezTo>
                  <a:pt x="83255" y="482993"/>
                  <a:pt x="166511" y="135860"/>
                  <a:pt x="220133" y="152793"/>
                </a:cubicBezTo>
                <a:cubicBezTo>
                  <a:pt x="273755" y="169726"/>
                  <a:pt x="242711" y="920437"/>
                  <a:pt x="321733" y="931726"/>
                </a:cubicBezTo>
                <a:cubicBezTo>
                  <a:pt x="400755" y="943015"/>
                  <a:pt x="584200" y="226170"/>
                  <a:pt x="694267" y="220526"/>
                </a:cubicBezTo>
                <a:cubicBezTo>
                  <a:pt x="804334" y="214881"/>
                  <a:pt x="894644" y="878104"/>
                  <a:pt x="982133" y="897859"/>
                </a:cubicBezTo>
                <a:cubicBezTo>
                  <a:pt x="1069622" y="917615"/>
                  <a:pt x="1137356" y="333414"/>
                  <a:pt x="1219200" y="339059"/>
                </a:cubicBezTo>
                <a:cubicBezTo>
                  <a:pt x="1301045" y="344703"/>
                  <a:pt x="1413933" y="906326"/>
                  <a:pt x="1473200" y="931726"/>
                </a:cubicBezTo>
                <a:cubicBezTo>
                  <a:pt x="1532467" y="957126"/>
                  <a:pt x="1535289" y="516859"/>
                  <a:pt x="1574800" y="491459"/>
                </a:cubicBezTo>
                <a:cubicBezTo>
                  <a:pt x="1614311" y="466059"/>
                  <a:pt x="1642534" y="849882"/>
                  <a:pt x="1710267" y="779326"/>
                </a:cubicBezTo>
                <a:cubicBezTo>
                  <a:pt x="1778000" y="708770"/>
                  <a:pt x="1859845" y="51193"/>
                  <a:pt x="1981200" y="68126"/>
                </a:cubicBezTo>
                <a:cubicBezTo>
                  <a:pt x="2102556" y="85059"/>
                  <a:pt x="2331156" y="832948"/>
                  <a:pt x="2438400" y="880926"/>
                </a:cubicBezTo>
                <a:cubicBezTo>
                  <a:pt x="2545644" y="928904"/>
                  <a:pt x="2559756" y="347526"/>
                  <a:pt x="2624667" y="355993"/>
                </a:cubicBezTo>
                <a:cubicBezTo>
                  <a:pt x="2689578" y="364460"/>
                  <a:pt x="2774245" y="971237"/>
                  <a:pt x="2827867" y="931726"/>
                </a:cubicBezTo>
                <a:cubicBezTo>
                  <a:pt x="2881489" y="892215"/>
                  <a:pt x="2878667" y="144326"/>
                  <a:pt x="2946400" y="118926"/>
                </a:cubicBezTo>
                <a:cubicBezTo>
                  <a:pt x="3014133" y="93526"/>
                  <a:pt x="3166534" y="756748"/>
                  <a:pt x="3234267" y="779326"/>
                </a:cubicBezTo>
                <a:cubicBezTo>
                  <a:pt x="3302000" y="801904"/>
                  <a:pt x="3307645" y="231815"/>
                  <a:pt x="3352800" y="254393"/>
                </a:cubicBezTo>
                <a:cubicBezTo>
                  <a:pt x="3397956" y="276971"/>
                  <a:pt x="3460045" y="906326"/>
                  <a:pt x="3505200" y="914793"/>
                </a:cubicBezTo>
                <a:cubicBezTo>
                  <a:pt x="3550356" y="923260"/>
                  <a:pt x="3575755" y="330593"/>
                  <a:pt x="3623733" y="305193"/>
                </a:cubicBezTo>
                <a:cubicBezTo>
                  <a:pt x="3671711" y="279793"/>
                  <a:pt x="3750734" y="813193"/>
                  <a:pt x="3793067" y="762393"/>
                </a:cubicBezTo>
                <a:cubicBezTo>
                  <a:pt x="3835400" y="711593"/>
                  <a:pt x="3818466" y="-19362"/>
                  <a:pt x="3877733" y="393"/>
                </a:cubicBezTo>
                <a:cubicBezTo>
                  <a:pt x="3937000" y="20148"/>
                  <a:pt x="4148667" y="880926"/>
                  <a:pt x="4148667" y="880926"/>
                </a:cubicBezTo>
                <a:lnTo>
                  <a:pt x="4148667" y="880926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8DC58B8-6F41-D5AA-6618-6820228A4D53}"/>
              </a:ext>
            </a:extLst>
          </p:cNvPr>
          <p:cNvCxnSpPr/>
          <p:nvPr/>
        </p:nvCxnSpPr>
        <p:spPr>
          <a:xfrm flipH="1">
            <a:off x="6481234" y="4920822"/>
            <a:ext cx="443360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06A275A-FE6C-B7BE-E322-A000FA7F69A6}"/>
              </a:ext>
            </a:extLst>
          </p:cNvPr>
          <p:cNvCxnSpPr/>
          <p:nvPr/>
        </p:nvCxnSpPr>
        <p:spPr>
          <a:xfrm flipH="1">
            <a:off x="6563133" y="5297679"/>
            <a:ext cx="443360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15BCD0B-4FB1-B059-8332-33586A9AA126}"/>
              </a:ext>
            </a:extLst>
          </p:cNvPr>
          <p:cNvGrpSpPr/>
          <p:nvPr/>
        </p:nvGrpSpPr>
        <p:grpSpPr>
          <a:xfrm>
            <a:off x="893969" y="1124101"/>
            <a:ext cx="5892122" cy="787164"/>
            <a:chOff x="0" y="553816"/>
            <a:chExt cx="5892122" cy="787164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D145123-A47E-7968-01AC-F51BBDCAAF5E}"/>
                </a:ext>
              </a:extLst>
            </p:cNvPr>
            <p:cNvSpPr txBox="1"/>
            <p:nvPr/>
          </p:nvSpPr>
          <p:spPr>
            <a:xfrm>
              <a:off x="0" y="940870"/>
              <a:ext cx="589212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 = </a:t>
              </a:r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baseline="-25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curv</a:t>
              </a:r>
              <a:r>
                <a:rPr lang="en-GB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+ </a:t>
              </a:r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baseline="-25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surf</a:t>
              </a:r>
              <a:r>
                <a:rPr lang="en-GB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+ </a:t>
              </a:r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baseline="-25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mech</a:t>
              </a:r>
              <a:r>
                <a:rPr lang="en-GB" sz="2000" baseline="-25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+ </a:t>
              </a:r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baseline="-25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scatt</a:t>
              </a:r>
              <a:endParaRPr lang="en-GB" sz="20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875D089-1E3B-1853-8EFD-73AE46199DD8}"/>
                </a:ext>
              </a:extLst>
            </p:cNvPr>
            <p:cNvSpPr txBox="1"/>
            <p:nvPr/>
          </p:nvSpPr>
          <p:spPr>
            <a:xfrm>
              <a:off x="167175" y="553816"/>
              <a:ext cx="34920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Laser Wavefront Aberrations:</a:t>
              </a:r>
              <a:endParaRPr lang="en-GB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33997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16B27A-8F6E-139C-29E8-378646E7F6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7FA1044-366F-D422-0750-076188B079AF}"/>
              </a:ext>
            </a:extLst>
          </p:cNvPr>
          <p:cNvSpPr txBox="1"/>
          <p:nvPr/>
        </p:nvSpPr>
        <p:spPr>
          <a:xfrm>
            <a:off x="0" y="25949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AI Readout – Phase Noise</a:t>
            </a: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510BEAC-F6E6-FBB6-B67D-702D49AC1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A16D-FEB0-8E47-9DFB-A58BC98CD5F8}" type="slidenum">
              <a:rPr lang="en-US" smtClean="0"/>
              <a:t>19</a:t>
            </a:fld>
            <a:endParaRPr lang="en-US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556BBE6-D455-706D-679B-E568097AF039}"/>
              </a:ext>
            </a:extLst>
          </p:cNvPr>
          <p:cNvCxnSpPr>
            <a:cxnSpLocks/>
          </p:cNvCxnSpPr>
          <p:nvPr/>
        </p:nvCxnSpPr>
        <p:spPr>
          <a:xfrm flipV="1">
            <a:off x="4624121" y="1918117"/>
            <a:ext cx="0" cy="1796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4073D4B-32F9-D7EF-0B16-EC74FB3A8AC0}"/>
              </a:ext>
            </a:extLst>
          </p:cNvPr>
          <p:cNvSpPr txBox="1"/>
          <p:nvPr/>
        </p:nvSpPr>
        <p:spPr>
          <a:xfrm>
            <a:off x="4077027" y="2042479"/>
            <a:ext cx="14018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Phase shift due to 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mechanical instabilities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8F94052-80BA-F278-0CCF-0B8C51071263}"/>
              </a:ext>
            </a:extLst>
          </p:cNvPr>
          <p:cNvGrpSpPr/>
          <p:nvPr/>
        </p:nvGrpSpPr>
        <p:grpSpPr>
          <a:xfrm>
            <a:off x="893969" y="1124101"/>
            <a:ext cx="5892122" cy="787164"/>
            <a:chOff x="0" y="553816"/>
            <a:chExt cx="5892122" cy="78716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7546DBA-6977-656B-0D9F-3CE139B8ECE7}"/>
                </a:ext>
              </a:extLst>
            </p:cNvPr>
            <p:cNvSpPr txBox="1"/>
            <p:nvPr/>
          </p:nvSpPr>
          <p:spPr>
            <a:xfrm>
              <a:off x="0" y="940870"/>
              <a:ext cx="589212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 = </a:t>
              </a:r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baseline="-25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curv</a:t>
              </a:r>
              <a:r>
                <a:rPr lang="en-GB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+ </a:t>
              </a:r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baseline="-25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surf</a:t>
              </a:r>
              <a:r>
                <a:rPr lang="en-GB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+ </a:t>
              </a:r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baseline="-25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mech</a:t>
              </a:r>
              <a:r>
                <a:rPr lang="en-GB" sz="2000" baseline="-25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+ </a:t>
              </a:r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baseline="-25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scatt</a:t>
              </a:r>
              <a:endParaRPr lang="en-GB" sz="20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F142D11-ABFD-B0FE-84E3-B852F4C6520E}"/>
                </a:ext>
              </a:extLst>
            </p:cNvPr>
            <p:cNvSpPr txBox="1"/>
            <p:nvPr/>
          </p:nvSpPr>
          <p:spPr>
            <a:xfrm>
              <a:off x="167175" y="553816"/>
              <a:ext cx="34920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Laser Wavefront Aberrations:</a:t>
              </a:r>
              <a:endParaRPr lang="en-GB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5BAD832F-1845-51D1-C294-3EF61238720C}"/>
              </a:ext>
            </a:extLst>
          </p:cNvPr>
          <p:cNvSpPr txBox="1"/>
          <p:nvPr/>
        </p:nvSpPr>
        <p:spPr>
          <a:xfrm>
            <a:off x="5504924" y="2348541"/>
            <a:ext cx="32035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kern="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Optical path difference between clouds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CD5573D-9940-FC31-A324-92CFA24B88B6}"/>
              </a:ext>
            </a:extLst>
          </p:cNvPr>
          <p:cNvGrpSpPr/>
          <p:nvPr/>
        </p:nvGrpSpPr>
        <p:grpSpPr>
          <a:xfrm>
            <a:off x="7183587" y="3519894"/>
            <a:ext cx="1044279" cy="1332436"/>
            <a:chOff x="6005718" y="3108730"/>
            <a:chExt cx="1044279" cy="1332436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6DF39EF-7F48-6284-E53F-55D3E03C9232}"/>
                </a:ext>
              </a:extLst>
            </p:cNvPr>
            <p:cNvSpPr txBox="1"/>
            <p:nvPr/>
          </p:nvSpPr>
          <p:spPr>
            <a:xfrm>
              <a:off x="6278545" y="3388266"/>
              <a:ext cx="4566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A415538B-C91F-4CEA-1A8B-A964FDBA1993}"/>
                </a:ext>
              </a:extLst>
            </p:cNvPr>
            <p:cNvSpPr txBox="1"/>
            <p:nvPr/>
          </p:nvSpPr>
          <p:spPr>
            <a:xfrm>
              <a:off x="6593337" y="4102612"/>
              <a:ext cx="4566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kern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δL</a:t>
              </a:r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069FF25-8A70-5BE8-2A6F-46917F93ADF8}"/>
                </a:ext>
              </a:extLst>
            </p:cNvPr>
            <p:cNvCxnSpPr>
              <a:cxnSpLocks/>
            </p:cNvCxnSpPr>
            <p:nvPr/>
          </p:nvCxnSpPr>
          <p:spPr>
            <a:xfrm>
              <a:off x="6005718" y="3108730"/>
              <a:ext cx="493942" cy="1106359"/>
            </a:xfrm>
            <a:prstGeom prst="line">
              <a:avLst/>
            </a:prstGeom>
            <a:ln w="38100">
              <a:solidFill>
                <a:schemeClr val="tx1">
                  <a:alpha val="14791"/>
                </a:schemeClr>
              </a:solidFill>
              <a:prstDash val="sysDash"/>
              <a:headEnd type="triangl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F22CBEB6-5B10-0C21-3ECA-3D3FDB2333F3}"/>
              </a:ext>
            </a:extLst>
          </p:cNvPr>
          <p:cNvSpPr txBox="1"/>
          <p:nvPr/>
        </p:nvSpPr>
        <p:spPr>
          <a:xfrm>
            <a:off x="8549631" y="2998659"/>
            <a:ext cx="349259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kern="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Phase shear</a:t>
            </a:r>
            <a:endParaRPr lang="en-GB" sz="1400" b="1" kern="0" dirty="0"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DBC9ACA4-785B-F694-FBF5-D6E2C82533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932" r="32969"/>
          <a:stretch/>
        </p:blipFill>
        <p:spPr>
          <a:xfrm>
            <a:off x="9087081" y="2741515"/>
            <a:ext cx="2955147" cy="396019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531375BF-DDF6-7C04-0873-E4348D7571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5604"/>
          <a:stretch/>
        </p:blipFill>
        <p:spPr>
          <a:xfrm>
            <a:off x="5972067" y="2770503"/>
            <a:ext cx="2927521" cy="3889307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AEF33386-5CAB-4A0B-2B56-EF46084C22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7268"/>
          <a:stretch/>
        </p:blipFill>
        <p:spPr>
          <a:xfrm>
            <a:off x="2515149" y="2705182"/>
            <a:ext cx="2836497" cy="3960000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7D216AA7-A8B6-E919-C644-A740CF84F55C}"/>
              </a:ext>
            </a:extLst>
          </p:cNvPr>
          <p:cNvSpPr txBox="1"/>
          <p:nvPr/>
        </p:nvSpPr>
        <p:spPr>
          <a:xfrm>
            <a:off x="1984865" y="3024130"/>
            <a:ext cx="298094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Laser wavefront curvature</a:t>
            </a:r>
          </a:p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551A554-A421-E424-7A37-B1A777B7EF6F}"/>
              </a:ext>
            </a:extLst>
          </p:cNvPr>
          <p:cNvGrpSpPr/>
          <p:nvPr/>
        </p:nvGrpSpPr>
        <p:grpSpPr>
          <a:xfrm>
            <a:off x="3180388" y="4082089"/>
            <a:ext cx="918167" cy="677108"/>
            <a:chOff x="1986844" y="3707258"/>
            <a:chExt cx="918167" cy="677108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78C18D9-6CEB-E4A3-F166-1F068A627FE4}"/>
                </a:ext>
              </a:extLst>
            </p:cNvPr>
            <p:cNvSpPr txBox="1"/>
            <p:nvPr/>
          </p:nvSpPr>
          <p:spPr>
            <a:xfrm>
              <a:off x="1986844" y="3707258"/>
              <a:ext cx="4566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D314774-5544-C859-7388-B92C0BE104B0}"/>
                </a:ext>
              </a:extLst>
            </p:cNvPr>
            <p:cNvSpPr txBox="1"/>
            <p:nvPr/>
          </p:nvSpPr>
          <p:spPr>
            <a:xfrm>
              <a:off x="2448351" y="4045812"/>
              <a:ext cx="4566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92D92AE5-7764-FDCF-D8D2-F24534097E31}"/>
              </a:ext>
            </a:extLst>
          </p:cNvPr>
          <p:cNvSpPr txBox="1"/>
          <p:nvPr/>
        </p:nvSpPr>
        <p:spPr>
          <a:xfrm>
            <a:off x="106729" y="2660105"/>
            <a:ext cx="2351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>
                <a:latin typeface="Arial" panose="020B0604020202020204" pitchFamily="34" charset="0"/>
                <a:cs typeface="Arial" panose="020B0604020202020204" pitchFamily="34" charset="0"/>
              </a:rPr>
              <a:t>Beam Pointing instabilities</a:t>
            </a:r>
            <a:endParaRPr lang="en-GB" u="sng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FD7DFEE-855C-C6F9-13B2-9CF1CE7B9095}"/>
              </a:ext>
            </a:extLst>
          </p:cNvPr>
          <p:cNvSpPr/>
          <p:nvPr/>
        </p:nvSpPr>
        <p:spPr>
          <a:xfrm>
            <a:off x="8899588" y="2721745"/>
            <a:ext cx="3142640" cy="3876762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212E262-E652-E9A1-F89A-0C4B3955313D}"/>
              </a:ext>
            </a:extLst>
          </p:cNvPr>
          <p:cNvSpPr txBox="1"/>
          <p:nvPr/>
        </p:nvSpPr>
        <p:spPr>
          <a:xfrm>
            <a:off x="8772366" y="1892988"/>
            <a:ext cx="339708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Beam pointing angle &lt; 35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nrad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(Assuming 1% fluctuation in 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horizontal phase gradient)</a:t>
            </a: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2983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208389-B935-1B42-92B9-C202798027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EB6739B-C8B2-C22E-06B3-C6EF43CBF34A}"/>
              </a:ext>
            </a:extLst>
          </p:cNvPr>
          <p:cNvSpPr txBox="1"/>
          <p:nvPr/>
        </p:nvSpPr>
        <p:spPr>
          <a:xfrm>
            <a:off x="0" y="25949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AI Readout – Phase Noise</a:t>
            </a: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9F29A17-6F09-68A3-59AF-951117872F93}"/>
              </a:ext>
            </a:extLst>
          </p:cNvPr>
          <p:cNvGrpSpPr/>
          <p:nvPr/>
        </p:nvGrpSpPr>
        <p:grpSpPr>
          <a:xfrm>
            <a:off x="893969" y="1124101"/>
            <a:ext cx="5892122" cy="787164"/>
            <a:chOff x="0" y="553816"/>
            <a:chExt cx="5892122" cy="78716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D1819E5-589C-BB7F-9BCA-087FFE5B73FB}"/>
                </a:ext>
              </a:extLst>
            </p:cNvPr>
            <p:cNvSpPr txBox="1"/>
            <p:nvPr/>
          </p:nvSpPr>
          <p:spPr>
            <a:xfrm>
              <a:off x="0" y="940870"/>
              <a:ext cx="589212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 = </a:t>
              </a:r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baseline="-25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curv</a:t>
              </a:r>
              <a:r>
                <a:rPr lang="en-GB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+ </a:t>
              </a:r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baseline="-25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surf</a:t>
              </a:r>
              <a:r>
                <a:rPr lang="en-GB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+ </a:t>
              </a:r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baseline="-25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mech</a:t>
              </a:r>
              <a:r>
                <a:rPr lang="en-GB" sz="2000" baseline="-25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+ </a:t>
              </a:r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baseline="-25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scatt</a:t>
              </a:r>
              <a:endParaRPr lang="en-GB" sz="20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6163302-562D-EFDB-FE09-2F7F7E2E3CED}"/>
                </a:ext>
              </a:extLst>
            </p:cNvPr>
            <p:cNvSpPr txBox="1"/>
            <p:nvPr/>
          </p:nvSpPr>
          <p:spPr>
            <a:xfrm>
              <a:off x="167175" y="553816"/>
              <a:ext cx="34920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Laser Wavefront Aberrations:</a:t>
              </a:r>
              <a:endParaRPr lang="en-GB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F594A92F-7677-27AD-F713-09CDA40058E1}"/>
              </a:ext>
            </a:extLst>
          </p:cNvPr>
          <p:cNvCxnSpPr>
            <a:cxnSpLocks/>
          </p:cNvCxnSpPr>
          <p:nvPr/>
        </p:nvCxnSpPr>
        <p:spPr>
          <a:xfrm flipV="1">
            <a:off x="5625894" y="1969633"/>
            <a:ext cx="0" cy="3872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AAA77A89-99D0-4161-84F6-106D2CA9E5E2}"/>
              </a:ext>
            </a:extLst>
          </p:cNvPr>
          <p:cNvSpPr txBox="1"/>
          <p:nvPr/>
        </p:nvSpPr>
        <p:spPr>
          <a:xfrm>
            <a:off x="5022761" y="2381591"/>
            <a:ext cx="14867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Phase shift of a scatterer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852807-A122-2E10-1C63-F245DEAB4F61}"/>
              </a:ext>
            </a:extLst>
          </p:cNvPr>
          <p:cNvSpPr txBox="1"/>
          <p:nvPr/>
        </p:nvSpPr>
        <p:spPr>
          <a:xfrm>
            <a:off x="904677" y="4791806"/>
            <a:ext cx="62311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Numerical analysis of dust particle size: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Fourier propagation of a beam propagating through a dust particle.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47EB52-B793-D5B0-09C2-56B9E5B7241E}"/>
              </a:ext>
            </a:extLst>
          </p:cNvPr>
          <p:cNvSpPr txBox="1"/>
          <p:nvPr/>
        </p:nvSpPr>
        <p:spPr>
          <a:xfrm>
            <a:off x="904677" y="3297641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Motivation:</a:t>
            </a:r>
          </a:p>
          <a:p>
            <a:r>
              <a:rPr lang="en-GB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What dust size can we tolerate?</a:t>
            </a:r>
          </a:p>
          <a:p>
            <a:r>
              <a:rPr lang="en-GB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What are cleanliness requirements?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A837AB-E5AA-68D4-E140-2BDA74A16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362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DDFB44-75D0-8AE7-AC9C-A09E711C6F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1EC97A1A-B32A-98E3-3618-936FA902ABA8}"/>
              </a:ext>
            </a:extLst>
          </p:cNvPr>
          <p:cNvSpPr txBox="1"/>
          <p:nvPr/>
        </p:nvSpPr>
        <p:spPr>
          <a:xfrm>
            <a:off x="0" y="259493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AION-10 Plans</a:t>
            </a:r>
            <a:endParaRPr 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C818CAE-AD89-7EFB-0CE1-2C03EA306A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515" y="2491744"/>
            <a:ext cx="2938258" cy="38957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71CCB56-A551-D098-956D-596312CFA1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6950" y="2405613"/>
            <a:ext cx="2061281" cy="40679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5F0822-B6B4-941F-FD9A-16CE7199D392}"/>
              </a:ext>
            </a:extLst>
          </p:cNvPr>
          <p:cNvSpPr txBox="1"/>
          <p:nvPr/>
        </p:nvSpPr>
        <p:spPr>
          <a:xfrm>
            <a:off x="1672389" y="154489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Oxford Physics Department </a:t>
            </a:r>
          </a:p>
          <a:p>
            <a:r>
              <a:rPr lang="en-US" dirty="0"/>
              <a:t>Beecroft Building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C9086A6-F355-8AD1-D4A1-4178949DC8D3}"/>
              </a:ext>
            </a:extLst>
          </p:cNvPr>
          <p:cNvGrpSpPr/>
          <p:nvPr/>
        </p:nvGrpSpPr>
        <p:grpSpPr>
          <a:xfrm>
            <a:off x="1672389" y="2183955"/>
            <a:ext cx="6623384" cy="4517083"/>
            <a:chOff x="465488" y="0"/>
            <a:chExt cx="6623384" cy="451708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8393E31-D96F-351B-F0C2-DA98B1C9AC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24358" r="24697" b="14945"/>
            <a:stretch/>
          </p:blipFill>
          <p:spPr>
            <a:xfrm>
              <a:off x="465488" y="0"/>
              <a:ext cx="3685126" cy="429547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E8C7F02-8045-76E1-51CE-578A36BE21FA}"/>
                </a:ext>
              </a:extLst>
            </p:cNvPr>
            <p:cNvSpPr txBox="1"/>
            <p:nvPr/>
          </p:nvSpPr>
          <p:spPr>
            <a:xfrm>
              <a:off x="465488" y="4209306"/>
              <a:ext cx="662338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https://</a:t>
              </a:r>
              <a:r>
                <a:rPr lang="en-US" sz="14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www.hawkinsbrown.com</a:t>
              </a:r>
              <a:r>
                <a:rPr lang="en-US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/projects/</a:t>
              </a:r>
              <a:r>
                <a:rPr lang="en-US" sz="14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beecroft</a:t>
              </a:r>
              <a:r>
                <a:rPr lang="en-US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-building-university-of-oxford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60ECEC-F9D1-5C39-509D-91E7AA9AE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042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DFEDEE-9C4F-19BE-0EB8-CF3CC538D2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292836B-955E-DAED-A515-66B25AB02F7A}"/>
              </a:ext>
            </a:extLst>
          </p:cNvPr>
          <p:cNvSpPr txBox="1"/>
          <p:nvPr/>
        </p:nvSpPr>
        <p:spPr>
          <a:xfrm>
            <a:off x="0" y="25949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AI Readout – Phase Noise</a:t>
            </a: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26A4BA3-43C9-517A-B9FE-0C52F5281739}"/>
              </a:ext>
            </a:extLst>
          </p:cNvPr>
          <p:cNvGrpSpPr/>
          <p:nvPr/>
        </p:nvGrpSpPr>
        <p:grpSpPr>
          <a:xfrm>
            <a:off x="893969" y="1124101"/>
            <a:ext cx="5892122" cy="787164"/>
            <a:chOff x="0" y="553816"/>
            <a:chExt cx="5892122" cy="78716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9C8D8F3-BB20-107C-529D-431C5F4FB9EE}"/>
                </a:ext>
              </a:extLst>
            </p:cNvPr>
            <p:cNvSpPr txBox="1"/>
            <p:nvPr/>
          </p:nvSpPr>
          <p:spPr>
            <a:xfrm>
              <a:off x="0" y="940870"/>
              <a:ext cx="589212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 = </a:t>
              </a:r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baseline="-25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curv</a:t>
              </a:r>
              <a:r>
                <a:rPr lang="en-GB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+ </a:t>
              </a:r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baseline="-25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surf</a:t>
              </a:r>
              <a:r>
                <a:rPr lang="en-GB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+ </a:t>
              </a:r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baseline="-25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mech</a:t>
              </a:r>
              <a:r>
                <a:rPr lang="en-GB" sz="2000" baseline="-25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+ </a:t>
              </a:r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baseline="-25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scatt</a:t>
              </a:r>
              <a:endParaRPr lang="en-GB" sz="20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5A142BA-616E-12AB-8914-C58FC349808C}"/>
                </a:ext>
              </a:extLst>
            </p:cNvPr>
            <p:cNvSpPr txBox="1"/>
            <p:nvPr/>
          </p:nvSpPr>
          <p:spPr>
            <a:xfrm>
              <a:off x="167175" y="553816"/>
              <a:ext cx="34920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Laser Wavefront Aberrations:</a:t>
              </a:r>
              <a:endParaRPr lang="en-GB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2D13C083-D46B-0477-9AF2-B183FDB76D2A}"/>
              </a:ext>
            </a:extLst>
          </p:cNvPr>
          <p:cNvCxnSpPr>
            <a:cxnSpLocks/>
          </p:cNvCxnSpPr>
          <p:nvPr/>
        </p:nvCxnSpPr>
        <p:spPr>
          <a:xfrm flipV="1">
            <a:off x="5625894" y="1969633"/>
            <a:ext cx="0" cy="3872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69A7951F-46CE-2AC4-5583-EA9A110F8BF4}"/>
              </a:ext>
            </a:extLst>
          </p:cNvPr>
          <p:cNvSpPr txBox="1"/>
          <p:nvPr/>
        </p:nvSpPr>
        <p:spPr>
          <a:xfrm>
            <a:off x="5022761" y="2381591"/>
            <a:ext cx="14867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Phase shift of a scatterer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482A11-A138-B348-2546-55AC7543D0E1}"/>
              </a:ext>
            </a:extLst>
          </p:cNvPr>
          <p:cNvSpPr txBox="1"/>
          <p:nvPr/>
        </p:nvSpPr>
        <p:spPr>
          <a:xfrm>
            <a:off x="7799945" y="1324380"/>
            <a:ext cx="32124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What dust size can we tolerate? </a:t>
            </a:r>
          </a:p>
        </p:txBody>
      </p:sp>
      <p:pic>
        <p:nvPicPr>
          <p:cNvPr id="15" name="Picture 14" descr="A screenshot of a graph&#10;&#10;Description automatically generated">
            <a:extLst>
              <a:ext uri="{FF2B5EF4-FFF2-40B4-BE49-F238E27FC236}">
                <a16:creationId xmlns:a16="http://schemas.microsoft.com/office/drawing/2014/main" id="{AA04A569-94B3-E15F-F4CF-970303F765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45" t="7512" r="15279" b="4873"/>
          <a:stretch/>
        </p:blipFill>
        <p:spPr>
          <a:xfrm>
            <a:off x="-17774" y="3079618"/>
            <a:ext cx="5611928" cy="3815183"/>
          </a:xfrm>
          <a:prstGeom prst="rect">
            <a:avLst/>
          </a:prstGeom>
        </p:spPr>
      </p:pic>
      <p:pic>
        <p:nvPicPr>
          <p:cNvPr id="16" name="Picture 1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79DB0CE-8859-AC8F-E57C-4EBBFC5377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18" t="7524" r="8656" b="4661"/>
          <a:stretch/>
        </p:blipFill>
        <p:spPr>
          <a:xfrm>
            <a:off x="6021711" y="3034520"/>
            <a:ext cx="6160665" cy="38427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B0F63B4-EDC5-5000-B9C9-E84100182A06}"/>
              </a:ext>
            </a:extLst>
          </p:cNvPr>
          <p:cNvSpPr txBox="1"/>
          <p:nvPr/>
        </p:nvSpPr>
        <p:spPr>
          <a:xfrm>
            <a:off x="6452136" y="2750272"/>
            <a:ext cx="573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Aberrations still &gt;&gt; 0.5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after 0.5 m propagation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5A56AB-09E0-23D0-F331-23CC76190B61}"/>
              </a:ext>
            </a:extLst>
          </p:cNvPr>
          <p:cNvSpPr txBox="1"/>
          <p:nvPr/>
        </p:nvSpPr>
        <p:spPr>
          <a:xfrm>
            <a:off x="401364" y="2650033"/>
            <a:ext cx="61081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Dust particle size: 200 um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C8A72-E8F7-A730-6685-A3497D21A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0867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107637-CE86-C529-4BDA-7F1EFC1A39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DD149E7-B6B9-8F4E-EEFD-556735A1DF2F}"/>
              </a:ext>
            </a:extLst>
          </p:cNvPr>
          <p:cNvSpPr txBox="1"/>
          <p:nvPr/>
        </p:nvSpPr>
        <p:spPr>
          <a:xfrm>
            <a:off x="0" y="25949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AI Readout – Phase Noise</a:t>
            </a: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00F6753-061C-1F8E-C692-DB228ADED37D}"/>
              </a:ext>
            </a:extLst>
          </p:cNvPr>
          <p:cNvGrpSpPr/>
          <p:nvPr/>
        </p:nvGrpSpPr>
        <p:grpSpPr>
          <a:xfrm>
            <a:off x="893969" y="1124101"/>
            <a:ext cx="5892122" cy="787164"/>
            <a:chOff x="0" y="553816"/>
            <a:chExt cx="5892122" cy="78716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6785A2-B35E-46A5-1EC4-E801E6F8B0D8}"/>
                </a:ext>
              </a:extLst>
            </p:cNvPr>
            <p:cNvSpPr txBox="1"/>
            <p:nvPr/>
          </p:nvSpPr>
          <p:spPr>
            <a:xfrm>
              <a:off x="0" y="940870"/>
              <a:ext cx="589212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 = </a:t>
              </a:r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baseline="-25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curv</a:t>
              </a:r>
              <a:r>
                <a:rPr lang="en-GB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+ </a:t>
              </a:r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baseline="-25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surf</a:t>
              </a:r>
              <a:r>
                <a:rPr lang="en-GB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+ </a:t>
              </a:r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baseline="-25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mech</a:t>
              </a:r>
              <a:r>
                <a:rPr lang="en-GB" sz="2000" baseline="-25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+ </a:t>
              </a:r>
              <a:r>
                <a:rPr lang="el-GR" sz="2000" dirty="0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Δ</a:t>
              </a:r>
              <a:r>
                <a:rPr lang="en-GB" sz="2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φ</a:t>
              </a:r>
              <a:r>
                <a:rPr lang="en-GB" sz="2000" baseline="-25000" dirty="0" err="1">
                  <a:effectLst/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scatt</a:t>
              </a:r>
              <a:endParaRPr lang="en-GB" sz="20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DA0E525-F55F-7846-23B5-A21ACFB4D28A}"/>
                </a:ext>
              </a:extLst>
            </p:cNvPr>
            <p:cNvSpPr txBox="1"/>
            <p:nvPr/>
          </p:nvSpPr>
          <p:spPr>
            <a:xfrm>
              <a:off x="167175" y="553816"/>
              <a:ext cx="34920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Laser Wavefront Aberrations:</a:t>
              </a:r>
              <a:endParaRPr lang="en-GB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216F6199-F010-5EFC-D62B-050919ABEC72}"/>
              </a:ext>
            </a:extLst>
          </p:cNvPr>
          <p:cNvCxnSpPr>
            <a:cxnSpLocks/>
          </p:cNvCxnSpPr>
          <p:nvPr/>
        </p:nvCxnSpPr>
        <p:spPr>
          <a:xfrm flipV="1">
            <a:off x="5625894" y="1969633"/>
            <a:ext cx="0" cy="3872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86414D32-1E26-58AC-648D-8BF16F4F0C73}"/>
              </a:ext>
            </a:extLst>
          </p:cNvPr>
          <p:cNvSpPr txBox="1"/>
          <p:nvPr/>
        </p:nvSpPr>
        <p:spPr>
          <a:xfrm>
            <a:off x="5022761" y="2381591"/>
            <a:ext cx="14867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Phase shift of a scatterer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78668154-B318-2AB4-F626-57FD30D0A7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72" t="8611" r="15289" b="5289"/>
          <a:stretch/>
        </p:blipFill>
        <p:spPr>
          <a:xfrm>
            <a:off x="1" y="3131125"/>
            <a:ext cx="5590310" cy="3726873"/>
          </a:xfrm>
          <a:prstGeom prst="rect">
            <a:avLst/>
          </a:prstGeom>
        </p:spPr>
      </p:pic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694C2FA3-7745-90FA-FFE7-A1CFB72B83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16" t="9797" r="9227" b="4696"/>
          <a:stretch/>
        </p:blipFill>
        <p:spPr>
          <a:xfrm>
            <a:off x="6096000" y="3130510"/>
            <a:ext cx="6095998" cy="37274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62F574B-3915-FBCA-4F1B-909840BEEEF0}"/>
              </a:ext>
            </a:extLst>
          </p:cNvPr>
          <p:cNvSpPr txBox="1"/>
          <p:nvPr/>
        </p:nvSpPr>
        <p:spPr>
          <a:xfrm>
            <a:off x="6890437" y="2720145"/>
            <a:ext cx="51477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Aberrations &lt;5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for distances &gt;0.03 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87D18B9-7233-F4E0-E3CD-631A35E1CF4E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9464303" y="3058699"/>
            <a:ext cx="609599" cy="24723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E5F5EEF-3000-9D4B-8258-62757524CE20}"/>
              </a:ext>
            </a:extLst>
          </p:cNvPr>
          <p:cNvSpPr txBox="1"/>
          <p:nvPr/>
        </p:nvSpPr>
        <p:spPr>
          <a:xfrm>
            <a:off x="8108998" y="1969633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Dust particle size: 10 um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349AC1-6343-0DAD-BBCA-C55DC9797D38}"/>
              </a:ext>
            </a:extLst>
          </p:cNvPr>
          <p:cNvSpPr txBox="1"/>
          <p:nvPr/>
        </p:nvSpPr>
        <p:spPr>
          <a:xfrm>
            <a:off x="7799945" y="1324380"/>
            <a:ext cx="32124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What dust size can we tolerate?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6104EF-DC2D-B58A-16C9-CAE2E3C424D8}"/>
              </a:ext>
            </a:extLst>
          </p:cNvPr>
          <p:cNvSpPr/>
          <p:nvPr/>
        </p:nvSpPr>
        <p:spPr>
          <a:xfrm>
            <a:off x="8805334" y="5215468"/>
            <a:ext cx="3335865" cy="159173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2A789C-196C-F82A-606F-507D65B55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0753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65DE5D2-B50C-2CFA-E92F-1B9F0114CEA5}"/>
              </a:ext>
            </a:extLst>
          </p:cNvPr>
          <p:cNvGrpSpPr/>
          <p:nvPr/>
        </p:nvGrpSpPr>
        <p:grpSpPr>
          <a:xfrm>
            <a:off x="927859" y="1272451"/>
            <a:ext cx="2358226" cy="5179366"/>
            <a:chOff x="9313977" y="1413463"/>
            <a:chExt cx="2358226" cy="5179366"/>
          </a:xfrm>
        </p:grpSpPr>
        <p:sp>
          <p:nvSpPr>
            <p:cNvPr id="3" name="Can 47">
              <a:extLst>
                <a:ext uri="{FF2B5EF4-FFF2-40B4-BE49-F238E27FC236}">
                  <a16:creationId xmlns:a16="http://schemas.microsoft.com/office/drawing/2014/main" id="{11947034-84FC-F221-40C1-63D1DE8D1018}"/>
                </a:ext>
              </a:extLst>
            </p:cNvPr>
            <p:cNvSpPr/>
            <p:nvPr/>
          </p:nvSpPr>
          <p:spPr>
            <a:xfrm>
              <a:off x="9313977" y="2452629"/>
              <a:ext cx="1168400" cy="4140200"/>
            </a:xfrm>
            <a:prstGeom prst="can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Can 50">
              <a:extLst>
                <a:ext uri="{FF2B5EF4-FFF2-40B4-BE49-F238E27FC236}">
                  <a16:creationId xmlns:a16="http://schemas.microsoft.com/office/drawing/2014/main" id="{55A5BAEE-7CDD-281A-B1B0-C1692A78D3DD}"/>
                </a:ext>
              </a:extLst>
            </p:cNvPr>
            <p:cNvSpPr/>
            <p:nvPr/>
          </p:nvSpPr>
          <p:spPr>
            <a:xfrm>
              <a:off x="9529877" y="6341404"/>
              <a:ext cx="736600" cy="139701"/>
            </a:xfrm>
            <a:prstGeom prst="ca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F9AAA325-31FF-F6F5-A38E-80D37F9798C4}"/>
                </a:ext>
              </a:extLst>
            </p:cNvPr>
            <p:cNvCxnSpPr>
              <a:cxnSpLocks/>
              <a:endCxn id="7" idx="1"/>
            </p:cNvCxnSpPr>
            <p:nvPr/>
          </p:nvCxnSpPr>
          <p:spPr>
            <a:xfrm>
              <a:off x="9886970" y="1730690"/>
              <a:ext cx="11207" cy="4610714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92F939D4-5911-B6C0-6104-BD026281E5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74737" y="5309803"/>
              <a:ext cx="0" cy="100341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F377F49-E2E2-4A52-9663-5C7E7C46A0DE}"/>
                </a:ext>
              </a:extLst>
            </p:cNvPr>
            <p:cNvCxnSpPr/>
            <p:nvPr/>
          </p:nvCxnSpPr>
          <p:spPr>
            <a:xfrm flipV="1">
              <a:off x="9532636" y="1413463"/>
              <a:ext cx="729553" cy="661284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79D3776-131B-9B37-25D4-3E0ED764DE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75263" y="1730690"/>
              <a:ext cx="1796940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D46D094-004D-4996-DBA0-4A38F2B54AD7}"/>
                </a:ext>
              </a:extLst>
            </p:cNvPr>
            <p:cNvSpPr/>
            <p:nvPr/>
          </p:nvSpPr>
          <p:spPr>
            <a:xfrm flipV="1">
              <a:off x="9809283" y="4655825"/>
              <a:ext cx="221883" cy="590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glow rad="400368">
                <a:schemeClr val="accent1">
                  <a:alpha val="98849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CB963B7-4655-FF77-E84B-468D460627E0}"/>
                </a:ext>
              </a:extLst>
            </p:cNvPr>
            <p:cNvSpPr/>
            <p:nvPr/>
          </p:nvSpPr>
          <p:spPr>
            <a:xfrm flipV="1">
              <a:off x="9809283" y="6058158"/>
              <a:ext cx="221883" cy="590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glow rad="400368">
                <a:schemeClr val="accent1">
                  <a:alpha val="98849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Can 49">
              <a:extLst>
                <a:ext uri="{FF2B5EF4-FFF2-40B4-BE49-F238E27FC236}">
                  <a16:creationId xmlns:a16="http://schemas.microsoft.com/office/drawing/2014/main" id="{D65EDD80-48C0-F2E2-A55B-3715E8405E5F}"/>
                </a:ext>
              </a:extLst>
            </p:cNvPr>
            <p:cNvSpPr/>
            <p:nvPr/>
          </p:nvSpPr>
          <p:spPr>
            <a:xfrm>
              <a:off x="9551925" y="3598204"/>
              <a:ext cx="736600" cy="139701"/>
            </a:xfrm>
            <a:prstGeom prst="ca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Can 48">
              <a:extLst>
                <a:ext uri="{FF2B5EF4-FFF2-40B4-BE49-F238E27FC236}">
                  <a16:creationId xmlns:a16="http://schemas.microsoft.com/office/drawing/2014/main" id="{2747FD8F-37EB-6520-2F9A-9D7AA9D20399}"/>
                </a:ext>
              </a:extLst>
            </p:cNvPr>
            <p:cNvSpPr/>
            <p:nvPr/>
          </p:nvSpPr>
          <p:spPr>
            <a:xfrm>
              <a:off x="9780525" y="2935228"/>
              <a:ext cx="244652" cy="139701"/>
            </a:xfrm>
            <a:prstGeom prst="ca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8D47C7F-3D6D-91F2-A545-FD4032DCC336}"/>
              </a:ext>
            </a:extLst>
          </p:cNvPr>
          <p:cNvCxnSpPr>
            <a:cxnSpLocks/>
          </p:cNvCxnSpPr>
          <p:nvPr/>
        </p:nvCxnSpPr>
        <p:spPr>
          <a:xfrm>
            <a:off x="2945400" y="1315993"/>
            <a:ext cx="657279" cy="49701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9C910CB6-6161-10B2-470B-3B071B1D0879}"/>
              </a:ext>
            </a:extLst>
          </p:cNvPr>
          <p:cNvSpPr txBox="1"/>
          <p:nvPr/>
        </p:nvSpPr>
        <p:spPr>
          <a:xfrm>
            <a:off x="3220337" y="1315993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M1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30166C9-4411-7EF8-7ABB-B4B1901D2177}"/>
              </a:ext>
            </a:extLst>
          </p:cNvPr>
          <p:cNvSpPr txBox="1"/>
          <p:nvPr/>
        </p:nvSpPr>
        <p:spPr>
          <a:xfrm>
            <a:off x="1183452" y="1315993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M2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09E689-8892-5F76-3318-D99D6A713E1D}"/>
              </a:ext>
            </a:extLst>
          </p:cNvPr>
          <p:cNvSpPr txBox="1"/>
          <p:nvPr/>
        </p:nvSpPr>
        <p:spPr>
          <a:xfrm>
            <a:off x="975147" y="6480002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BR Mirror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27E9218-258F-02EC-3F9E-5272153AAC7A}"/>
              </a:ext>
            </a:extLst>
          </p:cNvPr>
          <p:cNvSpPr txBox="1"/>
          <p:nvPr/>
        </p:nvSpPr>
        <p:spPr>
          <a:xfrm>
            <a:off x="275476" y="3445575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Lens 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523CB94-9948-1D06-8649-2B87F965C44E}"/>
              </a:ext>
            </a:extLst>
          </p:cNvPr>
          <p:cNvSpPr txBox="1"/>
          <p:nvPr/>
        </p:nvSpPr>
        <p:spPr>
          <a:xfrm>
            <a:off x="275475" y="2779061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Lens 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D129ACB-BC63-4B5A-FB03-0BF2F08EBE2A}"/>
              </a:ext>
            </a:extLst>
          </p:cNvPr>
          <p:cNvSpPr txBox="1"/>
          <p:nvPr/>
        </p:nvSpPr>
        <p:spPr>
          <a:xfrm>
            <a:off x="135504" y="4450404"/>
            <a:ext cx="7601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Atom </a:t>
            </a:r>
          </a:p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cloud 1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2AA5F8-8C58-5A46-1E81-74C506E4E130}"/>
              </a:ext>
            </a:extLst>
          </p:cNvPr>
          <p:cNvSpPr txBox="1"/>
          <p:nvPr/>
        </p:nvSpPr>
        <p:spPr>
          <a:xfrm>
            <a:off x="139505" y="5721355"/>
            <a:ext cx="7601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Atom </a:t>
            </a:r>
          </a:p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cloud 2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7861BC1-5AA7-91A3-BA94-331F69FC6EAA}"/>
              </a:ext>
            </a:extLst>
          </p:cNvPr>
          <p:cNvCxnSpPr>
            <a:cxnSpLocks/>
          </p:cNvCxnSpPr>
          <p:nvPr/>
        </p:nvCxnSpPr>
        <p:spPr>
          <a:xfrm flipV="1">
            <a:off x="3282450" y="1585944"/>
            <a:ext cx="3635" cy="327996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13138B47-E4C4-6CBB-1AB9-8EDF0FE59A7B}"/>
              </a:ext>
            </a:extLst>
          </p:cNvPr>
          <p:cNvSpPr/>
          <p:nvPr/>
        </p:nvSpPr>
        <p:spPr>
          <a:xfrm>
            <a:off x="2698975" y="3143980"/>
            <a:ext cx="1168401" cy="137083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C8498E2-B24D-A876-4E4F-D6AB3E920825}"/>
              </a:ext>
            </a:extLst>
          </p:cNvPr>
          <p:cNvGrpSpPr/>
          <p:nvPr/>
        </p:nvGrpSpPr>
        <p:grpSpPr>
          <a:xfrm rot="10800000">
            <a:off x="2912742" y="3450493"/>
            <a:ext cx="736600" cy="802677"/>
            <a:chOff x="3426660" y="3851547"/>
            <a:chExt cx="736600" cy="802677"/>
          </a:xfrm>
        </p:grpSpPr>
        <p:sp>
          <p:nvSpPr>
            <p:cNvPr id="12" name="Can 48">
              <a:extLst>
                <a:ext uri="{FF2B5EF4-FFF2-40B4-BE49-F238E27FC236}">
                  <a16:creationId xmlns:a16="http://schemas.microsoft.com/office/drawing/2014/main" id="{D4DF3985-24BB-8C44-D5C8-23FF55AE21E0}"/>
                </a:ext>
              </a:extLst>
            </p:cNvPr>
            <p:cNvSpPr/>
            <p:nvPr/>
          </p:nvSpPr>
          <p:spPr>
            <a:xfrm>
              <a:off x="3655260" y="3851547"/>
              <a:ext cx="244652" cy="139701"/>
            </a:xfrm>
            <a:prstGeom prst="ca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Can 49">
              <a:extLst>
                <a:ext uri="{FF2B5EF4-FFF2-40B4-BE49-F238E27FC236}">
                  <a16:creationId xmlns:a16="http://schemas.microsoft.com/office/drawing/2014/main" id="{23FCE407-B89C-5745-5020-F2DF499B604C}"/>
                </a:ext>
              </a:extLst>
            </p:cNvPr>
            <p:cNvSpPr/>
            <p:nvPr/>
          </p:nvSpPr>
          <p:spPr>
            <a:xfrm>
              <a:off x="3426660" y="4514523"/>
              <a:ext cx="736600" cy="139701"/>
            </a:xfrm>
            <a:prstGeom prst="ca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B76CA5AE-5EA9-2FFD-070E-DD7C44562E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6324" y="3922419"/>
            <a:ext cx="3360306" cy="269573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BB15BD-DE85-CE09-C5DA-B51487C53DC2}"/>
              </a:ext>
            </a:extLst>
          </p:cNvPr>
          <p:cNvSpPr txBox="1"/>
          <p:nvPr/>
        </p:nvSpPr>
        <p:spPr>
          <a:xfrm>
            <a:off x="7755433" y="6553915"/>
            <a:ext cx="4339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0" i="1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Bottom figure: Abe et al 2021 Qu. Sci. Technol. </a:t>
            </a:r>
            <a:r>
              <a:rPr lang="en-GB" sz="1200" b="1" i="1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lang="en-GB" sz="1200" b="0" i="1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044003</a:t>
            </a:r>
            <a:endParaRPr lang="en-GB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2764A0-6047-ADD2-06E4-1FAD4280F8A1}"/>
              </a:ext>
            </a:extLst>
          </p:cNvPr>
          <p:cNvSpPr txBox="1"/>
          <p:nvPr/>
        </p:nvSpPr>
        <p:spPr>
          <a:xfrm>
            <a:off x="4987029" y="1660864"/>
            <a:ext cx="25554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Galilean Telescope</a:t>
            </a:r>
          </a:p>
          <a:p>
            <a:pPr algn="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Simulation:</a:t>
            </a:r>
          </a:p>
          <a:p>
            <a:pPr algn="r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Removing transverse wavevectors</a:t>
            </a:r>
          </a:p>
          <a:p>
            <a:pPr algn="r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558139-ACB0-5E06-8098-E6C9D2F091FC}"/>
              </a:ext>
            </a:extLst>
          </p:cNvPr>
          <p:cNvSpPr txBox="1"/>
          <p:nvPr/>
        </p:nvSpPr>
        <p:spPr>
          <a:xfrm>
            <a:off x="0" y="25949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AION 10 - Beam Cleaning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33C4AC0-E6CA-9C84-F688-D4B14AFBEA1D}"/>
              </a:ext>
            </a:extLst>
          </p:cNvPr>
          <p:cNvCxnSpPr>
            <a:cxnSpLocks/>
            <a:stCxn id="10" idx="7"/>
          </p:cNvCxnSpPr>
          <p:nvPr/>
        </p:nvCxnSpPr>
        <p:spPr>
          <a:xfrm flipV="1">
            <a:off x="3696268" y="2933917"/>
            <a:ext cx="1357299" cy="41081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00D41055-3738-CB4C-F6F5-F0839ACEA31C}"/>
              </a:ext>
            </a:extLst>
          </p:cNvPr>
          <p:cNvSpPr/>
          <p:nvPr/>
        </p:nvSpPr>
        <p:spPr>
          <a:xfrm>
            <a:off x="5121686" y="1155032"/>
            <a:ext cx="6998692" cy="563274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FF0000"/>
              </a:highlight>
            </a:endParaRPr>
          </a:p>
        </p:txBody>
      </p:sp>
      <p:pic>
        <p:nvPicPr>
          <p:cNvPr id="35" name="Picture 6" descr="Image preview">
            <a:extLst>
              <a:ext uri="{FF2B5EF4-FFF2-40B4-BE49-F238E27FC236}">
                <a16:creationId xmlns:a16="http://schemas.microsoft.com/office/drawing/2014/main" id="{4A44DF88-FD77-D9D0-D064-15D8A55E3C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" t="7988" r="2101" b="3714"/>
          <a:stretch/>
        </p:blipFill>
        <p:spPr bwMode="auto">
          <a:xfrm>
            <a:off x="8072186" y="1193575"/>
            <a:ext cx="4023204" cy="276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CF7241-3C57-DC11-F3DD-0F376522A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77BE8A-94E6-168D-C457-42C757DA18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an 53">
            <a:extLst>
              <a:ext uri="{FF2B5EF4-FFF2-40B4-BE49-F238E27FC236}">
                <a16:creationId xmlns:a16="http://schemas.microsoft.com/office/drawing/2014/main" id="{7D35AD05-DC81-4591-3468-745F24755017}"/>
              </a:ext>
            </a:extLst>
          </p:cNvPr>
          <p:cNvSpPr/>
          <p:nvPr/>
        </p:nvSpPr>
        <p:spPr>
          <a:xfrm>
            <a:off x="3080020" y="4776330"/>
            <a:ext cx="416660" cy="523220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C062DE9-773E-0802-3F1D-5758260EDF5E}"/>
              </a:ext>
            </a:extLst>
          </p:cNvPr>
          <p:cNvSpPr/>
          <p:nvPr/>
        </p:nvSpPr>
        <p:spPr>
          <a:xfrm>
            <a:off x="2698813" y="4330061"/>
            <a:ext cx="1168401" cy="14157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703DB02-DD72-142D-BBD1-FAD4212789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402"/>
          <a:stretch/>
        </p:blipFill>
        <p:spPr>
          <a:xfrm>
            <a:off x="7811975" y="3318411"/>
            <a:ext cx="4247614" cy="333962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D98F94A-DB09-A590-A71A-AA131C040583}"/>
              </a:ext>
            </a:extLst>
          </p:cNvPr>
          <p:cNvSpPr txBox="1"/>
          <p:nvPr/>
        </p:nvSpPr>
        <p:spPr>
          <a:xfrm>
            <a:off x="5900711" y="2416504"/>
            <a:ext cx="3601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Large Mode Area Photonic Crystal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Fibre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(PCF)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6108A9D-290C-7FB7-DF0B-D37D5E4CFF76}"/>
              </a:ext>
            </a:extLst>
          </p:cNvPr>
          <p:cNvSpPr txBox="1"/>
          <p:nvPr/>
        </p:nvSpPr>
        <p:spPr>
          <a:xfrm>
            <a:off x="5820488" y="3373248"/>
            <a:ext cx="19223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Beam simulation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at 3.3 m after PCF:</a:t>
            </a:r>
          </a:p>
        </p:txBody>
      </p:sp>
      <p:pic>
        <p:nvPicPr>
          <p:cNvPr id="18" name="Picture 17" descr="A hexagon with red circles&#10;&#10;Description automatically generated">
            <a:extLst>
              <a:ext uri="{FF2B5EF4-FFF2-40B4-BE49-F238E27FC236}">
                <a16:creationId xmlns:a16="http://schemas.microsoft.com/office/drawing/2014/main" id="{8FDB7A3D-5B0F-4925-2D91-98DF49C3BB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9536" y="1190636"/>
            <a:ext cx="1910137" cy="1903527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05A69A0-B7FF-1D34-848A-81D9A3D7486D}"/>
              </a:ext>
            </a:extLst>
          </p:cNvPr>
          <p:cNvCxnSpPr>
            <a:cxnSpLocks/>
          </p:cNvCxnSpPr>
          <p:nvPr/>
        </p:nvCxnSpPr>
        <p:spPr>
          <a:xfrm flipV="1">
            <a:off x="8964118" y="2416504"/>
            <a:ext cx="955418" cy="3625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D62052B-7364-D992-FAA1-1E461923DE79}"/>
              </a:ext>
            </a:extLst>
          </p:cNvPr>
          <p:cNvSpPr txBox="1"/>
          <p:nvPr/>
        </p:nvSpPr>
        <p:spPr>
          <a:xfrm>
            <a:off x="5169645" y="1410515"/>
            <a:ext cx="3601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Option: Coupling via Large Mode Area Photonic Crystal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Fibre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(PCF)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199F31F-5515-5D88-B1BC-26F07F1D988B}"/>
              </a:ext>
            </a:extLst>
          </p:cNvPr>
          <p:cNvGrpSpPr/>
          <p:nvPr/>
        </p:nvGrpSpPr>
        <p:grpSpPr>
          <a:xfrm>
            <a:off x="927859" y="1272451"/>
            <a:ext cx="2358226" cy="5179366"/>
            <a:chOff x="9313977" y="1413463"/>
            <a:chExt cx="2358226" cy="5179366"/>
          </a:xfrm>
        </p:grpSpPr>
        <p:sp>
          <p:nvSpPr>
            <p:cNvPr id="8" name="Can 47">
              <a:extLst>
                <a:ext uri="{FF2B5EF4-FFF2-40B4-BE49-F238E27FC236}">
                  <a16:creationId xmlns:a16="http://schemas.microsoft.com/office/drawing/2014/main" id="{E8B38C5F-2F6A-0C4C-417F-D1FCD2980E14}"/>
                </a:ext>
              </a:extLst>
            </p:cNvPr>
            <p:cNvSpPr/>
            <p:nvPr/>
          </p:nvSpPr>
          <p:spPr>
            <a:xfrm>
              <a:off x="9313977" y="2452629"/>
              <a:ext cx="1168400" cy="4140200"/>
            </a:xfrm>
            <a:prstGeom prst="can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Can 50">
              <a:extLst>
                <a:ext uri="{FF2B5EF4-FFF2-40B4-BE49-F238E27FC236}">
                  <a16:creationId xmlns:a16="http://schemas.microsoft.com/office/drawing/2014/main" id="{90D4567D-8791-3F72-BC18-189E6A179028}"/>
                </a:ext>
              </a:extLst>
            </p:cNvPr>
            <p:cNvSpPr/>
            <p:nvPr/>
          </p:nvSpPr>
          <p:spPr>
            <a:xfrm>
              <a:off x="9529877" y="6341404"/>
              <a:ext cx="736600" cy="139701"/>
            </a:xfrm>
            <a:prstGeom prst="ca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FE2445A-A63C-CFC0-B654-73BFDAC9A008}"/>
                </a:ext>
              </a:extLst>
            </p:cNvPr>
            <p:cNvCxnSpPr>
              <a:cxnSpLocks/>
              <a:endCxn id="9" idx="1"/>
            </p:cNvCxnSpPr>
            <p:nvPr/>
          </p:nvCxnSpPr>
          <p:spPr>
            <a:xfrm>
              <a:off x="9886970" y="1730690"/>
              <a:ext cx="11207" cy="4610714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5973AF2C-0870-425E-CFD3-AFD0258828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74737" y="5309803"/>
              <a:ext cx="0" cy="100341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CC0BE0E-FE06-29BE-BDA7-3B1C7812C327}"/>
                </a:ext>
              </a:extLst>
            </p:cNvPr>
            <p:cNvCxnSpPr/>
            <p:nvPr/>
          </p:nvCxnSpPr>
          <p:spPr>
            <a:xfrm flipV="1">
              <a:off x="9532636" y="1413463"/>
              <a:ext cx="729553" cy="661284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3267A219-CBF9-6C00-A077-51112458AE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75263" y="1730690"/>
              <a:ext cx="1796940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5B05E00-33C9-DA1A-CF63-461A3E667BD4}"/>
                </a:ext>
              </a:extLst>
            </p:cNvPr>
            <p:cNvSpPr/>
            <p:nvPr/>
          </p:nvSpPr>
          <p:spPr>
            <a:xfrm flipV="1">
              <a:off x="9809283" y="4655825"/>
              <a:ext cx="221883" cy="590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glow rad="400368">
                <a:schemeClr val="accent1">
                  <a:alpha val="98849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E6A6D9C-A4CA-E735-77D6-7A72661F0033}"/>
                </a:ext>
              </a:extLst>
            </p:cNvPr>
            <p:cNvSpPr/>
            <p:nvPr/>
          </p:nvSpPr>
          <p:spPr>
            <a:xfrm flipV="1">
              <a:off x="9809283" y="6058158"/>
              <a:ext cx="221883" cy="590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glow rad="400368">
                <a:schemeClr val="accent1">
                  <a:alpha val="98849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Can 49">
              <a:extLst>
                <a:ext uri="{FF2B5EF4-FFF2-40B4-BE49-F238E27FC236}">
                  <a16:creationId xmlns:a16="http://schemas.microsoft.com/office/drawing/2014/main" id="{45ED3340-2386-BC44-4F64-E3DF2C2BDB7F}"/>
                </a:ext>
              </a:extLst>
            </p:cNvPr>
            <p:cNvSpPr/>
            <p:nvPr/>
          </p:nvSpPr>
          <p:spPr>
            <a:xfrm>
              <a:off x="9551925" y="3598204"/>
              <a:ext cx="736600" cy="139701"/>
            </a:xfrm>
            <a:prstGeom prst="ca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Can 48">
              <a:extLst>
                <a:ext uri="{FF2B5EF4-FFF2-40B4-BE49-F238E27FC236}">
                  <a16:creationId xmlns:a16="http://schemas.microsoft.com/office/drawing/2014/main" id="{5A77E23F-7EB8-92C2-96F8-45BBCEC85E96}"/>
                </a:ext>
              </a:extLst>
            </p:cNvPr>
            <p:cNvSpPr/>
            <p:nvPr/>
          </p:nvSpPr>
          <p:spPr>
            <a:xfrm>
              <a:off x="9780525" y="2935228"/>
              <a:ext cx="244652" cy="139701"/>
            </a:xfrm>
            <a:prstGeom prst="ca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1EE36E9-C948-FEF0-1220-9BA4486259AA}"/>
              </a:ext>
            </a:extLst>
          </p:cNvPr>
          <p:cNvCxnSpPr>
            <a:cxnSpLocks/>
          </p:cNvCxnSpPr>
          <p:nvPr/>
        </p:nvCxnSpPr>
        <p:spPr>
          <a:xfrm>
            <a:off x="2945400" y="1315993"/>
            <a:ext cx="657279" cy="49701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C727EBF5-6D57-8EED-C53F-7E313A63C720}"/>
              </a:ext>
            </a:extLst>
          </p:cNvPr>
          <p:cNvSpPr txBox="1"/>
          <p:nvPr/>
        </p:nvSpPr>
        <p:spPr>
          <a:xfrm>
            <a:off x="3220337" y="1315993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M1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D40933D-616F-1511-2BDD-128BFC7310E6}"/>
              </a:ext>
            </a:extLst>
          </p:cNvPr>
          <p:cNvSpPr txBox="1"/>
          <p:nvPr/>
        </p:nvSpPr>
        <p:spPr>
          <a:xfrm>
            <a:off x="1183452" y="1315993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M2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7213E3A-2613-9B0C-CA42-F39CBEBE83F3}"/>
              </a:ext>
            </a:extLst>
          </p:cNvPr>
          <p:cNvSpPr txBox="1"/>
          <p:nvPr/>
        </p:nvSpPr>
        <p:spPr>
          <a:xfrm>
            <a:off x="975147" y="6480002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BR Mirror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A84C7E2-8FBC-2D28-1730-4C3687F49332}"/>
              </a:ext>
            </a:extLst>
          </p:cNvPr>
          <p:cNvSpPr txBox="1"/>
          <p:nvPr/>
        </p:nvSpPr>
        <p:spPr>
          <a:xfrm>
            <a:off x="275476" y="3445575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Lens 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5B3C299-BADC-A267-C8B5-0CAB9A102A92}"/>
              </a:ext>
            </a:extLst>
          </p:cNvPr>
          <p:cNvSpPr txBox="1"/>
          <p:nvPr/>
        </p:nvSpPr>
        <p:spPr>
          <a:xfrm>
            <a:off x="275475" y="2779061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Lens 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DE8CFCE-7101-7E21-8ECA-76A2467DAD23}"/>
              </a:ext>
            </a:extLst>
          </p:cNvPr>
          <p:cNvSpPr txBox="1"/>
          <p:nvPr/>
        </p:nvSpPr>
        <p:spPr>
          <a:xfrm>
            <a:off x="135504" y="4450404"/>
            <a:ext cx="7601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Atom </a:t>
            </a:r>
          </a:p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cloud 1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AFD4A4D-3068-9420-0751-AA05E0EDD082}"/>
              </a:ext>
            </a:extLst>
          </p:cNvPr>
          <p:cNvSpPr txBox="1"/>
          <p:nvPr/>
        </p:nvSpPr>
        <p:spPr>
          <a:xfrm>
            <a:off x="139505" y="5721355"/>
            <a:ext cx="7601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Atom </a:t>
            </a:r>
          </a:p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cloud 2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8A98BC9-BF55-BDC4-89A3-EF64DBF61109}"/>
              </a:ext>
            </a:extLst>
          </p:cNvPr>
          <p:cNvCxnSpPr>
            <a:cxnSpLocks/>
          </p:cNvCxnSpPr>
          <p:nvPr/>
        </p:nvCxnSpPr>
        <p:spPr>
          <a:xfrm flipV="1">
            <a:off x="3282450" y="1585944"/>
            <a:ext cx="3635" cy="327996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EA22B40-65C9-BB2F-E173-04AFA866D2EA}"/>
              </a:ext>
            </a:extLst>
          </p:cNvPr>
          <p:cNvGrpSpPr/>
          <p:nvPr/>
        </p:nvGrpSpPr>
        <p:grpSpPr>
          <a:xfrm rot="10800000">
            <a:off x="2912742" y="3450493"/>
            <a:ext cx="736600" cy="802677"/>
            <a:chOff x="3426660" y="3851547"/>
            <a:chExt cx="736600" cy="802677"/>
          </a:xfrm>
        </p:grpSpPr>
        <p:sp>
          <p:nvSpPr>
            <p:cNvPr id="59" name="Can 48">
              <a:extLst>
                <a:ext uri="{FF2B5EF4-FFF2-40B4-BE49-F238E27FC236}">
                  <a16:creationId xmlns:a16="http://schemas.microsoft.com/office/drawing/2014/main" id="{A610703F-915E-4B11-5AA4-ABC6BF764D7A}"/>
                </a:ext>
              </a:extLst>
            </p:cNvPr>
            <p:cNvSpPr/>
            <p:nvPr/>
          </p:nvSpPr>
          <p:spPr>
            <a:xfrm>
              <a:off x="3655260" y="3851547"/>
              <a:ext cx="244652" cy="139701"/>
            </a:xfrm>
            <a:prstGeom prst="ca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Can 49">
              <a:extLst>
                <a:ext uri="{FF2B5EF4-FFF2-40B4-BE49-F238E27FC236}">
                  <a16:creationId xmlns:a16="http://schemas.microsoft.com/office/drawing/2014/main" id="{02142C25-F001-BBB0-8621-89213D36585C}"/>
                </a:ext>
              </a:extLst>
            </p:cNvPr>
            <p:cNvSpPr/>
            <p:nvPr/>
          </p:nvSpPr>
          <p:spPr>
            <a:xfrm>
              <a:off x="3426660" y="4514523"/>
              <a:ext cx="736600" cy="139701"/>
            </a:xfrm>
            <a:prstGeom prst="ca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2347B0E4-E38C-9108-C0C0-C27D243D1A39}"/>
              </a:ext>
            </a:extLst>
          </p:cNvPr>
          <p:cNvSpPr txBox="1"/>
          <p:nvPr/>
        </p:nvSpPr>
        <p:spPr>
          <a:xfrm>
            <a:off x="0" y="25949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AION 10 - Beam Cleaning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28B599-3560-3E89-70FC-5DBF3973C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4597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4DFB42-336E-0C75-A88D-9A0DD8D3FA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an 53">
            <a:extLst>
              <a:ext uri="{FF2B5EF4-FFF2-40B4-BE49-F238E27FC236}">
                <a16:creationId xmlns:a16="http://schemas.microsoft.com/office/drawing/2014/main" id="{CDDC70F6-C261-7521-2C77-F848A8D3F1A9}"/>
              </a:ext>
            </a:extLst>
          </p:cNvPr>
          <p:cNvSpPr/>
          <p:nvPr/>
        </p:nvSpPr>
        <p:spPr>
          <a:xfrm>
            <a:off x="3080020" y="4776330"/>
            <a:ext cx="416660" cy="523220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9D97D33-1B05-EFAA-1733-91EE98890FC6}"/>
              </a:ext>
            </a:extLst>
          </p:cNvPr>
          <p:cNvSpPr/>
          <p:nvPr/>
        </p:nvSpPr>
        <p:spPr>
          <a:xfrm>
            <a:off x="2698813" y="4330061"/>
            <a:ext cx="1168401" cy="14157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EBA5558-874C-9FA1-57F1-946D31F009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402"/>
          <a:stretch/>
        </p:blipFill>
        <p:spPr>
          <a:xfrm>
            <a:off x="7811975" y="3318411"/>
            <a:ext cx="4247614" cy="333962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85BCC66-81A5-DB59-26A6-34A32E31AB63}"/>
              </a:ext>
            </a:extLst>
          </p:cNvPr>
          <p:cNvSpPr txBox="1"/>
          <p:nvPr/>
        </p:nvSpPr>
        <p:spPr>
          <a:xfrm>
            <a:off x="5900711" y="2416504"/>
            <a:ext cx="3601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Large Mode Area Photonic Crystal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Fibre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(PCF)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684FB3-1FE0-D9E6-DCDF-AB5B647672EA}"/>
              </a:ext>
            </a:extLst>
          </p:cNvPr>
          <p:cNvSpPr txBox="1"/>
          <p:nvPr/>
        </p:nvSpPr>
        <p:spPr>
          <a:xfrm>
            <a:off x="5820488" y="3373248"/>
            <a:ext cx="19223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Beam simulation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at 3.3 m after PCF:</a:t>
            </a:r>
          </a:p>
        </p:txBody>
      </p:sp>
      <p:pic>
        <p:nvPicPr>
          <p:cNvPr id="18" name="Picture 17" descr="A hexagon with red circles&#10;&#10;Description automatically generated">
            <a:extLst>
              <a:ext uri="{FF2B5EF4-FFF2-40B4-BE49-F238E27FC236}">
                <a16:creationId xmlns:a16="http://schemas.microsoft.com/office/drawing/2014/main" id="{3A65F19D-57BB-8A11-E08D-E75FBAA8AF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9536" y="1190636"/>
            <a:ext cx="1910137" cy="1903527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84CCC0A-EE16-0E10-D241-9D6306D87F48}"/>
              </a:ext>
            </a:extLst>
          </p:cNvPr>
          <p:cNvCxnSpPr>
            <a:cxnSpLocks/>
          </p:cNvCxnSpPr>
          <p:nvPr/>
        </p:nvCxnSpPr>
        <p:spPr>
          <a:xfrm flipV="1">
            <a:off x="8964118" y="2416504"/>
            <a:ext cx="955418" cy="3625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3829D19-50F0-A6CC-580D-5343D109E340}"/>
              </a:ext>
            </a:extLst>
          </p:cNvPr>
          <p:cNvSpPr txBox="1"/>
          <p:nvPr/>
        </p:nvSpPr>
        <p:spPr>
          <a:xfrm>
            <a:off x="3861926" y="4918401"/>
            <a:ext cx="311922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Stimulated Brillouin Scattering does not limit the PCF input power level up to ~3.5 Watts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(test: 698 nm laser of ~100 kHz linewidth).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Future tests with higher power and narrower linewidth.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D94088-4D9F-2D92-8F4E-5921A0A3CAD9}"/>
              </a:ext>
            </a:extLst>
          </p:cNvPr>
          <p:cNvSpPr txBox="1"/>
          <p:nvPr/>
        </p:nvSpPr>
        <p:spPr>
          <a:xfrm>
            <a:off x="5169645" y="1410515"/>
            <a:ext cx="3601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Option: Coupling via Large Mode Area Photonic Crystal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Fibre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(PCF)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ADDE244-8774-0B64-4E22-E03A85C20CAE}"/>
              </a:ext>
            </a:extLst>
          </p:cNvPr>
          <p:cNvGrpSpPr/>
          <p:nvPr/>
        </p:nvGrpSpPr>
        <p:grpSpPr>
          <a:xfrm>
            <a:off x="927859" y="1272451"/>
            <a:ext cx="2358226" cy="5179366"/>
            <a:chOff x="9313977" y="1413463"/>
            <a:chExt cx="2358226" cy="5179366"/>
          </a:xfrm>
        </p:grpSpPr>
        <p:sp>
          <p:nvSpPr>
            <p:cNvPr id="8" name="Can 47">
              <a:extLst>
                <a:ext uri="{FF2B5EF4-FFF2-40B4-BE49-F238E27FC236}">
                  <a16:creationId xmlns:a16="http://schemas.microsoft.com/office/drawing/2014/main" id="{FDEE2670-A04A-9495-3B73-195CC34C9228}"/>
                </a:ext>
              </a:extLst>
            </p:cNvPr>
            <p:cNvSpPr/>
            <p:nvPr/>
          </p:nvSpPr>
          <p:spPr>
            <a:xfrm>
              <a:off x="9313977" y="2452629"/>
              <a:ext cx="1168400" cy="4140200"/>
            </a:xfrm>
            <a:prstGeom prst="can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Can 50">
              <a:extLst>
                <a:ext uri="{FF2B5EF4-FFF2-40B4-BE49-F238E27FC236}">
                  <a16:creationId xmlns:a16="http://schemas.microsoft.com/office/drawing/2014/main" id="{10D8C156-A4B7-9F11-A6F3-0578688FF7F7}"/>
                </a:ext>
              </a:extLst>
            </p:cNvPr>
            <p:cNvSpPr/>
            <p:nvPr/>
          </p:nvSpPr>
          <p:spPr>
            <a:xfrm>
              <a:off x="9529877" y="6341404"/>
              <a:ext cx="736600" cy="139701"/>
            </a:xfrm>
            <a:prstGeom prst="ca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D3C4E24A-01B9-03C2-577F-B3B90B5AE597}"/>
                </a:ext>
              </a:extLst>
            </p:cNvPr>
            <p:cNvCxnSpPr>
              <a:cxnSpLocks/>
              <a:endCxn id="9" idx="1"/>
            </p:cNvCxnSpPr>
            <p:nvPr/>
          </p:nvCxnSpPr>
          <p:spPr>
            <a:xfrm>
              <a:off x="9886970" y="1730690"/>
              <a:ext cx="11207" cy="4610714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722D8707-AE7C-F789-B17E-26653B4EE2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74737" y="5309803"/>
              <a:ext cx="0" cy="100341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023AF5D-6602-C2EE-53E1-51351AB37F5C}"/>
                </a:ext>
              </a:extLst>
            </p:cNvPr>
            <p:cNvCxnSpPr/>
            <p:nvPr/>
          </p:nvCxnSpPr>
          <p:spPr>
            <a:xfrm flipV="1">
              <a:off x="9532636" y="1413463"/>
              <a:ext cx="729553" cy="661284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F9C3811-4A96-555E-AD05-A0A906D21F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75263" y="1730690"/>
              <a:ext cx="1796940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E578A207-B000-0598-E3D2-D1EFC73E16C1}"/>
                </a:ext>
              </a:extLst>
            </p:cNvPr>
            <p:cNvSpPr/>
            <p:nvPr/>
          </p:nvSpPr>
          <p:spPr>
            <a:xfrm flipV="1">
              <a:off x="9809283" y="4655825"/>
              <a:ext cx="221883" cy="590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glow rad="400368">
                <a:schemeClr val="accent1">
                  <a:alpha val="98849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4B23801-AEAC-68C6-22BB-8E2B8B065948}"/>
                </a:ext>
              </a:extLst>
            </p:cNvPr>
            <p:cNvSpPr/>
            <p:nvPr/>
          </p:nvSpPr>
          <p:spPr>
            <a:xfrm flipV="1">
              <a:off x="9809283" y="6058158"/>
              <a:ext cx="221883" cy="590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glow rad="400368">
                <a:schemeClr val="accent1">
                  <a:alpha val="98849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Can 49">
              <a:extLst>
                <a:ext uri="{FF2B5EF4-FFF2-40B4-BE49-F238E27FC236}">
                  <a16:creationId xmlns:a16="http://schemas.microsoft.com/office/drawing/2014/main" id="{BCA3B7B5-8FD5-A6AC-645B-01D15344AA6A}"/>
                </a:ext>
              </a:extLst>
            </p:cNvPr>
            <p:cNvSpPr/>
            <p:nvPr/>
          </p:nvSpPr>
          <p:spPr>
            <a:xfrm>
              <a:off x="9551925" y="3598204"/>
              <a:ext cx="736600" cy="139701"/>
            </a:xfrm>
            <a:prstGeom prst="ca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Can 48">
              <a:extLst>
                <a:ext uri="{FF2B5EF4-FFF2-40B4-BE49-F238E27FC236}">
                  <a16:creationId xmlns:a16="http://schemas.microsoft.com/office/drawing/2014/main" id="{C799E894-C238-B384-D1BA-AF27E2841370}"/>
                </a:ext>
              </a:extLst>
            </p:cNvPr>
            <p:cNvSpPr/>
            <p:nvPr/>
          </p:nvSpPr>
          <p:spPr>
            <a:xfrm>
              <a:off x="9780525" y="2935228"/>
              <a:ext cx="244652" cy="139701"/>
            </a:xfrm>
            <a:prstGeom prst="ca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B8B9A26-A5B9-1933-3490-00238E41B495}"/>
              </a:ext>
            </a:extLst>
          </p:cNvPr>
          <p:cNvCxnSpPr>
            <a:cxnSpLocks/>
          </p:cNvCxnSpPr>
          <p:nvPr/>
        </p:nvCxnSpPr>
        <p:spPr>
          <a:xfrm>
            <a:off x="2945400" y="1315993"/>
            <a:ext cx="657279" cy="49701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300B31A0-DC61-20BD-693F-8FA444195BEC}"/>
              </a:ext>
            </a:extLst>
          </p:cNvPr>
          <p:cNvSpPr txBox="1"/>
          <p:nvPr/>
        </p:nvSpPr>
        <p:spPr>
          <a:xfrm>
            <a:off x="3220337" y="1315993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M1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51F0089-C064-C691-A200-3E35DFC30BEC}"/>
              </a:ext>
            </a:extLst>
          </p:cNvPr>
          <p:cNvSpPr txBox="1"/>
          <p:nvPr/>
        </p:nvSpPr>
        <p:spPr>
          <a:xfrm>
            <a:off x="1183452" y="1315993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M2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CC84A0E-C5A9-4777-0680-1465E5AC870C}"/>
              </a:ext>
            </a:extLst>
          </p:cNvPr>
          <p:cNvSpPr txBox="1"/>
          <p:nvPr/>
        </p:nvSpPr>
        <p:spPr>
          <a:xfrm>
            <a:off x="975147" y="6480002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BR Mirror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FB62249-D46D-A8E4-4CB2-B0EDFB4A3465}"/>
              </a:ext>
            </a:extLst>
          </p:cNvPr>
          <p:cNvSpPr txBox="1"/>
          <p:nvPr/>
        </p:nvSpPr>
        <p:spPr>
          <a:xfrm>
            <a:off x="275476" y="3445575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Lens 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096CF2B-D12F-283A-EDEE-A20C882E137E}"/>
              </a:ext>
            </a:extLst>
          </p:cNvPr>
          <p:cNvSpPr txBox="1"/>
          <p:nvPr/>
        </p:nvSpPr>
        <p:spPr>
          <a:xfrm>
            <a:off x="275475" y="2779061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Lens 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6691F09-1A97-6C61-276C-1F5C1AB5EDFB}"/>
              </a:ext>
            </a:extLst>
          </p:cNvPr>
          <p:cNvSpPr txBox="1"/>
          <p:nvPr/>
        </p:nvSpPr>
        <p:spPr>
          <a:xfrm>
            <a:off x="135504" y="4450404"/>
            <a:ext cx="7601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Atom </a:t>
            </a:r>
          </a:p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cloud 1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7F4741A-C72D-1543-359B-DD79B209F79A}"/>
              </a:ext>
            </a:extLst>
          </p:cNvPr>
          <p:cNvSpPr txBox="1"/>
          <p:nvPr/>
        </p:nvSpPr>
        <p:spPr>
          <a:xfrm>
            <a:off x="139505" y="5721355"/>
            <a:ext cx="7601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Atom </a:t>
            </a:r>
          </a:p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cloud 2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CEC52BD-F03D-3A8B-24B7-CA6EC3C2E883}"/>
              </a:ext>
            </a:extLst>
          </p:cNvPr>
          <p:cNvCxnSpPr>
            <a:cxnSpLocks/>
          </p:cNvCxnSpPr>
          <p:nvPr/>
        </p:nvCxnSpPr>
        <p:spPr>
          <a:xfrm flipV="1">
            <a:off x="3282450" y="1585944"/>
            <a:ext cx="3635" cy="327996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BE6ED35-A235-2EE7-4752-209E7E6BEAE6}"/>
              </a:ext>
            </a:extLst>
          </p:cNvPr>
          <p:cNvGrpSpPr/>
          <p:nvPr/>
        </p:nvGrpSpPr>
        <p:grpSpPr>
          <a:xfrm rot="10800000">
            <a:off x="2912742" y="3450493"/>
            <a:ext cx="736600" cy="802677"/>
            <a:chOff x="3426660" y="3851547"/>
            <a:chExt cx="736600" cy="802677"/>
          </a:xfrm>
        </p:grpSpPr>
        <p:sp>
          <p:nvSpPr>
            <p:cNvPr id="59" name="Can 48">
              <a:extLst>
                <a:ext uri="{FF2B5EF4-FFF2-40B4-BE49-F238E27FC236}">
                  <a16:creationId xmlns:a16="http://schemas.microsoft.com/office/drawing/2014/main" id="{5095523F-0061-8A0E-BFA0-F09CC84DB17E}"/>
                </a:ext>
              </a:extLst>
            </p:cNvPr>
            <p:cNvSpPr/>
            <p:nvPr/>
          </p:nvSpPr>
          <p:spPr>
            <a:xfrm>
              <a:off x="3655260" y="3851547"/>
              <a:ext cx="244652" cy="139701"/>
            </a:xfrm>
            <a:prstGeom prst="ca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Can 49">
              <a:extLst>
                <a:ext uri="{FF2B5EF4-FFF2-40B4-BE49-F238E27FC236}">
                  <a16:creationId xmlns:a16="http://schemas.microsoft.com/office/drawing/2014/main" id="{8AECDB50-6AC9-B520-0D1C-5A010357AAC1}"/>
                </a:ext>
              </a:extLst>
            </p:cNvPr>
            <p:cNvSpPr/>
            <p:nvPr/>
          </p:nvSpPr>
          <p:spPr>
            <a:xfrm>
              <a:off x="3426660" y="4514523"/>
              <a:ext cx="736600" cy="139701"/>
            </a:xfrm>
            <a:prstGeom prst="ca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F5FA51A4-6744-9E37-2A2D-3F8FC7145303}"/>
              </a:ext>
            </a:extLst>
          </p:cNvPr>
          <p:cNvSpPr txBox="1"/>
          <p:nvPr/>
        </p:nvSpPr>
        <p:spPr>
          <a:xfrm>
            <a:off x="0" y="25949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AION 10 - Beam Cleaning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59284F-22E5-E73B-2D94-50EB6BB25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3879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7A4B04-9E8B-EAEB-C10A-8E400EB47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545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D9FF70-FC31-37B9-1114-9CE457FD47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>
            <a:extLst>
              <a:ext uri="{FF2B5EF4-FFF2-40B4-BE49-F238E27FC236}">
                <a16:creationId xmlns:a16="http://schemas.microsoft.com/office/drawing/2014/main" id="{96AF8C84-5EA3-03F0-7823-F9DD8E64C052}"/>
              </a:ext>
            </a:extLst>
          </p:cNvPr>
          <p:cNvSpPr txBox="1"/>
          <p:nvPr/>
        </p:nvSpPr>
        <p:spPr>
          <a:xfrm>
            <a:off x="0" y="259493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AION-10 Plans: Modules</a:t>
            </a:r>
            <a:endParaRPr 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0A4E713-8C8A-2951-237A-890F8A8BF972}"/>
              </a:ext>
            </a:extLst>
          </p:cNvPr>
          <p:cNvGrpSpPr/>
          <p:nvPr/>
        </p:nvGrpSpPr>
        <p:grpSpPr>
          <a:xfrm>
            <a:off x="0" y="1100634"/>
            <a:ext cx="6033974" cy="5646241"/>
            <a:chOff x="5191081" y="1054914"/>
            <a:chExt cx="6033974" cy="5646241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F4C0D33C-5915-54D8-BDA1-FD396C3A6C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488" r="35760"/>
            <a:stretch/>
          </p:blipFill>
          <p:spPr>
            <a:xfrm>
              <a:off x="5191081" y="2052479"/>
              <a:ext cx="4411362" cy="4648676"/>
            </a:xfrm>
            <a:prstGeom prst="rect">
              <a:avLst/>
            </a:prstGeom>
          </p:spPr>
        </p:pic>
        <p:pic>
          <p:nvPicPr>
            <p:cNvPr id="50" name="Picture 49" descr="A screenshot of a video game&#10;&#10;Description automatically generated">
              <a:extLst>
                <a:ext uri="{FF2B5EF4-FFF2-40B4-BE49-F238E27FC236}">
                  <a16:creationId xmlns:a16="http://schemas.microsoft.com/office/drawing/2014/main" id="{EDB84536-0D05-70D2-73D1-C5A1E95C3E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26280" y="1054914"/>
              <a:ext cx="2298775" cy="5487957"/>
            </a:xfrm>
            <a:prstGeom prst="rect">
              <a:avLst/>
            </a:prstGeom>
            <a:noFill/>
          </p:spPr>
        </p:pic>
      </p:grp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F194500-82C5-2911-17A7-C8343C5BF655}"/>
              </a:ext>
            </a:extLst>
          </p:cNvPr>
          <p:cNvCxnSpPr>
            <a:cxnSpLocks/>
          </p:cNvCxnSpPr>
          <p:nvPr/>
        </p:nvCxnSpPr>
        <p:spPr>
          <a:xfrm flipV="1">
            <a:off x="-253321" y="2098199"/>
            <a:ext cx="6201776" cy="9836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CDB75A4-229C-DE92-D6F9-FAA878699CA5}"/>
              </a:ext>
            </a:extLst>
          </p:cNvPr>
          <p:cNvCxnSpPr>
            <a:cxnSpLocks/>
          </p:cNvCxnSpPr>
          <p:nvPr/>
        </p:nvCxnSpPr>
        <p:spPr>
          <a:xfrm flipV="1">
            <a:off x="-222841" y="6588591"/>
            <a:ext cx="6256815" cy="9916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F4DE1A2F-DB71-4C66-197F-1191194B7324}"/>
              </a:ext>
            </a:extLst>
          </p:cNvPr>
          <p:cNvSpPr txBox="1"/>
          <p:nvPr/>
        </p:nvSpPr>
        <p:spPr>
          <a:xfrm>
            <a:off x="6489700" y="1485050"/>
            <a:ext cx="48133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The modules encased in their aluminium support frames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space for attachments such as cold atom sources as well as stability support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The modules will be lifted into the building and lowered into place using a dedicated crane system.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F7A7DE-EAFA-50C8-44C9-449C97F22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44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80EB2B-CF5A-E33C-61CC-9E66389F8F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8ED8DED6-6BF7-A627-C888-064509FF6C67}"/>
              </a:ext>
            </a:extLst>
          </p:cNvPr>
          <p:cNvGrpSpPr/>
          <p:nvPr/>
        </p:nvGrpSpPr>
        <p:grpSpPr>
          <a:xfrm>
            <a:off x="-253321" y="1100634"/>
            <a:ext cx="6287295" cy="5646241"/>
            <a:chOff x="4937760" y="1054914"/>
            <a:chExt cx="6287295" cy="564624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4D502686-A4F7-5C2A-C934-DAB18207FF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488" r="35760"/>
            <a:stretch/>
          </p:blipFill>
          <p:spPr>
            <a:xfrm>
              <a:off x="5191081" y="2052479"/>
              <a:ext cx="4411362" cy="4648676"/>
            </a:xfrm>
            <a:prstGeom prst="rect">
              <a:avLst/>
            </a:prstGeom>
          </p:spPr>
        </p:pic>
        <p:pic>
          <p:nvPicPr>
            <p:cNvPr id="4" name="Picture 3" descr="A screenshot of a video game&#10;&#10;Description automatically generated">
              <a:extLst>
                <a:ext uri="{FF2B5EF4-FFF2-40B4-BE49-F238E27FC236}">
                  <a16:creationId xmlns:a16="http://schemas.microsoft.com/office/drawing/2014/main" id="{C0363C3B-4E14-5ECE-0BDD-C0EFBB24B5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26280" y="1054914"/>
              <a:ext cx="2298775" cy="5487957"/>
            </a:xfrm>
            <a:prstGeom prst="rect">
              <a:avLst/>
            </a:prstGeom>
            <a:noFill/>
          </p:spPr>
        </p:pic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F8ED7A7-6718-1267-F583-F02647E7F9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7760" y="2052479"/>
              <a:ext cx="6201776" cy="9836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E7E486A-61E3-FA59-7C14-E57F66E3FF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68240" y="6542871"/>
              <a:ext cx="6256815" cy="9916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CEB64DA2-CD4F-95E4-76A2-A2ED83F1F7F8}"/>
              </a:ext>
            </a:extLst>
          </p:cNvPr>
          <p:cNvSpPr txBox="1"/>
          <p:nvPr/>
        </p:nvSpPr>
        <p:spPr>
          <a:xfrm>
            <a:off x="0" y="259493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AION-10 Plans: Modules</a:t>
            </a:r>
            <a:endParaRPr 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7B2753C-AF22-D1B6-B9E9-A38088303940}"/>
              </a:ext>
            </a:extLst>
          </p:cNvPr>
          <p:cNvSpPr txBox="1"/>
          <p:nvPr/>
        </p:nvSpPr>
        <p:spPr>
          <a:xfrm>
            <a:off x="7383150" y="1217114"/>
            <a:ext cx="34011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Top Module: 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33B0BD8-EBD5-A063-98FB-92FD557372D2}"/>
              </a:ext>
            </a:extLst>
          </p:cNvPr>
          <p:cNvCxnSpPr>
            <a:cxnSpLocks/>
          </p:cNvCxnSpPr>
          <p:nvPr/>
        </p:nvCxnSpPr>
        <p:spPr>
          <a:xfrm flipH="1">
            <a:off x="5861158" y="1513844"/>
            <a:ext cx="707067" cy="7260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44F03883-B4DC-B290-C36E-9B421470E7C1}"/>
              </a:ext>
            </a:extLst>
          </p:cNvPr>
          <p:cNvSpPr/>
          <p:nvPr/>
        </p:nvSpPr>
        <p:spPr>
          <a:xfrm>
            <a:off x="6568225" y="1100634"/>
            <a:ext cx="5439292" cy="312389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0A1A3F-A51D-8F90-4DA1-9D2B887CF816}"/>
              </a:ext>
            </a:extLst>
          </p:cNvPr>
          <p:cNvSpPr txBox="1"/>
          <p:nvPr/>
        </p:nvSpPr>
        <p:spPr>
          <a:xfrm>
            <a:off x="6809320" y="2253393"/>
            <a:ext cx="119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Telescope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2036132-5316-0630-471C-E0F1A95C6255}"/>
              </a:ext>
            </a:extLst>
          </p:cNvPr>
          <p:cNvGrpSpPr/>
          <p:nvPr/>
        </p:nvGrpSpPr>
        <p:grpSpPr>
          <a:xfrm>
            <a:off x="7588238" y="1781256"/>
            <a:ext cx="1116646" cy="1961675"/>
            <a:chOff x="7554309" y="967379"/>
            <a:chExt cx="1116646" cy="196167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2A572D1-530C-3DA2-57CF-37EB429E41A2}"/>
                </a:ext>
              </a:extLst>
            </p:cNvPr>
            <p:cNvGrpSpPr/>
            <p:nvPr/>
          </p:nvGrpSpPr>
          <p:grpSpPr>
            <a:xfrm>
              <a:off x="7554309" y="967379"/>
              <a:ext cx="1116646" cy="1794405"/>
              <a:chOff x="7967512" y="406400"/>
              <a:chExt cx="1402266" cy="2043483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CC7E20E7-05BC-3CB5-C005-6D3150F1E0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7472" r="23316"/>
              <a:stretch/>
            </p:blipFill>
            <p:spPr>
              <a:xfrm rot="5400000">
                <a:off x="7656366" y="864499"/>
                <a:ext cx="1896530" cy="1274238"/>
              </a:xfrm>
              <a:prstGeom prst="rect">
                <a:avLst/>
              </a:prstGeom>
            </p:spPr>
          </p:pic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D643EC30-BFD1-AF0C-0859-1B53E1139409}"/>
                  </a:ext>
                </a:extLst>
              </p:cNvPr>
              <p:cNvSpPr/>
              <p:nvPr/>
            </p:nvSpPr>
            <p:spPr>
              <a:xfrm>
                <a:off x="8804189" y="406400"/>
                <a:ext cx="565589" cy="41818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5584B72D-A200-6B29-6079-A0CA7940F7AF}"/>
                </a:ext>
              </a:extLst>
            </p:cNvPr>
            <p:cNvCxnSpPr>
              <a:cxnSpLocks/>
            </p:cNvCxnSpPr>
            <p:nvPr/>
          </p:nvCxnSpPr>
          <p:spPr>
            <a:xfrm>
              <a:off x="8065359" y="2569205"/>
              <a:ext cx="0" cy="359849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E78AA4D1-EE1B-D716-6F4F-A5AA2A95D815}"/>
                </a:ext>
              </a:extLst>
            </p:cNvPr>
            <p:cNvCxnSpPr>
              <a:cxnSpLocks/>
            </p:cNvCxnSpPr>
            <p:nvPr/>
          </p:nvCxnSpPr>
          <p:spPr>
            <a:xfrm>
              <a:off x="8461023" y="2545748"/>
              <a:ext cx="0" cy="359849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24BF501-6435-AA5B-5DEA-49EA5CF3DF87}"/>
                </a:ext>
              </a:extLst>
            </p:cNvPr>
            <p:cNvCxnSpPr>
              <a:cxnSpLocks/>
            </p:cNvCxnSpPr>
            <p:nvPr/>
          </p:nvCxnSpPr>
          <p:spPr>
            <a:xfrm>
              <a:off x="7670444" y="2545748"/>
              <a:ext cx="0" cy="359849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55FFDB6F-BB02-0A77-2201-3B54A031D4E0}"/>
              </a:ext>
            </a:extLst>
          </p:cNvPr>
          <p:cNvSpPr txBox="1"/>
          <p:nvPr/>
        </p:nvSpPr>
        <p:spPr>
          <a:xfrm>
            <a:off x="8704884" y="2014803"/>
            <a:ext cx="27888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2 m long</a:t>
            </a:r>
          </a:p>
          <a:p>
            <a:pPr marL="285750" indent="-285750">
              <a:buFontTx/>
              <a:buChar char="-"/>
            </a:pPr>
            <a:r>
              <a:rPr lang="en-US" dirty="0"/>
              <a:t>Houses telescope and ion pumps 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F29B43A6-416E-6AE1-B140-9B0BDACD2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528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AB7FEF-970F-05F8-418D-EC1D017F04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524216B2-13B5-508E-A74B-44268D1743D9}"/>
              </a:ext>
            </a:extLst>
          </p:cNvPr>
          <p:cNvGrpSpPr/>
          <p:nvPr/>
        </p:nvGrpSpPr>
        <p:grpSpPr>
          <a:xfrm>
            <a:off x="-253321" y="1100634"/>
            <a:ext cx="6287295" cy="5646241"/>
            <a:chOff x="4937760" y="1054914"/>
            <a:chExt cx="6287295" cy="564624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1D031BF6-3410-439F-677F-31B40B3DF3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488" r="35760"/>
            <a:stretch/>
          </p:blipFill>
          <p:spPr>
            <a:xfrm>
              <a:off x="5191081" y="2052479"/>
              <a:ext cx="4411362" cy="4648676"/>
            </a:xfrm>
            <a:prstGeom prst="rect">
              <a:avLst/>
            </a:prstGeom>
          </p:spPr>
        </p:pic>
        <p:pic>
          <p:nvPicPr>
            <p:cNvPr id="4" name="Picture 3" descr="A screenshot of a video game&#10;&#10;Description automatically generated">
              <a:extLst>
                <a:ext uri="{FF2B5EF4-FFF2-40B4-BE49-F238E27FC236}">
                  <a16:creationId xmlns:a16="http://schemas.microsoft.com/office/drawing/2014/main" id="{E01C7AFA-40C6-1130-889A-F8D425AFA3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26280" y="1054914"/>
              <a:ext cx="2298775" cy="5487957"/>
            </a:xfrm>
            <a:prstGeom prst="rect">
              <a:avLst/>
            </a:prstGeom>
            <a:noFill/>
          </p:spPr>
        </p:pic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318808-48AE-DDBB-A891-0D1086C3EC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7760" y="2052479"/>
              <a:ext cx="6201776" cy="9836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C4C210E-D120-07FA-15BD-EAE9652D34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68240" y="6542871"/>
              <a:ext cx="6256815" cy="9916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04ED0990-871A-A0A5-B6FF-C590E5BCA58C}"/>
              </a:ext>
            </a:extLst>
          </p:cNvPr>
          <p:cNvSpPr txBox="1"/>
          <p:nvPr/>
        </p:nvSpPr>
        <p:spPr>
          <a:xfrm>
            <a:off x="0" y="259493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AION-10 Plans: Modules</a:t>
            </a:r>
            <a:endParaRPr 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0ED8ED-D0FB-89BF-4580-17F610B5AF46}"/>
              </a:ext>
            </a:extLst>
          </p:cNvPr>
          <p:cNvSpPr txBox="1"/>
          <p:nvPr/>
        </p:nvSpPr>
        <p:spPr>
          <a:xfrm>
            <a:off x="6760564" y="1217114"/>
            <a:ext cx="511164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Upper/Lower main module:</a:t>
            </a:r>
          </a:p>
          <a:p>
            <a:pPr algn="ctr"/>
            <a:endParaRPr lang="en-US" dirty="0"/>
          </a:p>
          <a:p>
            <a:r>
              <a:rPr lang="en-US" dirty="0"/>
              <a:t>Each 4.6 m long</a:t>
            </a:r>
          </a:p>
          <a:p>
            <a:endParaRPr lang="en-US" dirty="0"/>
          </a:p>
          <a:p>
            <a:r>
              <a:rPr lang="en-US" dirty="0"/>
              <a:t>Module houses vacuum pipe and the magnetic shields.</a:t>
            </a:r>
          </a:p>
          <a:p>
            <a:endParaRPr lang="en-US" dirty="0"/>
          </a:p>
          <a:p>
            <a:r>
              <a:rPr lang="en-GB" sz="18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Levelling mechanism is present to correct any skewness.</a:t>
            </a:r>
          </a:p>
          <a:p>
            <a:endParaRPr lang="en-US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E8778CC-B88B-20B2-A7F7-BFBC0BE64560}"/>
              </a:ext>
            </a:extLst>
          </p:cNvPr>
          <p:cNvCxnSpPr>
            <a:cxnSpLocks/>
          </p:cNvCxnSpPr>
          <p:nvPr/>
        </p:nvCxnSpPr>
        <p:spPr>
          <a:xfrm flipH="1">
            <a:off x="5861158" y="2793232"/>
            <a:ext cx="707067" cy="7260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F34E3F4E-C0EE-977D-2C38-217DC5938DE1}"/>
              </a:ext>
            </a:extLst>
          </p:cNvPr>
          <p:cNvSpPr/>
          <p:nvPr/>
        </p:nvSpPr>
        <p:spPr>
          <a:xfrm>
            <a:off x="6568225" y="1100634"/>
            <a:ext cx="5439292" cy="312389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8284EA3F-CD08-B2B7-BD09-B06EA41A84E9}"/>
              </a:ext>
            </a:extLst>
          </p:cNvPr>
          <p:cNvCxnSpPr>
            <a:cxnSpLocks/>
          </p:cNvCxnSpPr>
          <p:nvPr/>
        </p:nvCxnSpPr>
        <p:spPr>
          <a:xfrm flipH="1">
            <a:off x="5861158" y="4239410"/>
            <a:ext cx="707067" cy="67031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E2E2B4D0-0045-5ACD-C2A5-9A4E425B0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476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C1EC23-7AAA-4A18-C154-5835BEDED8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5D48086A-39DC-DA57-2610-3FCA64B8B276}"/>
              </a:ext>
            </a:extLst>
          </p:cNvPr>
          <p:cNvGrpSpPr/>
          <p:nvPr/>
        </p:nvGrpSpPr>
        <p:grpSpPr>
          <a:xfrm>
            <a:off x="-253321" y="1100634"/>
            <a:ext cx="6287295" cy="5646241"/>
            <a:chOff x="4937760" y="1054914"/>
            <a:chExt cx="6287295" cy="564624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5D349DCE-D88A-472A-8871-92F238B8B6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488" r="35760"/>
            <a:stretch/>
          </p:blipFill>
          <p:spPr>
            <a:xfrm>
              <a:off x="5191081" y="2052479"/>
              <a:ext cx="4411362" cy="4648676"/>
            </a:xfrm>
            <a:prstGeom prst="rect">
              <a:avLst/>
            </a:prstGeom>
          </p:spPr>
        </p:pic>
        <p:pic>
          <p:nvPicPr>
            <p:cNvPr id="4" name="Picture 3" descr="A screenshot of a video game&#10;&#10;Description automatically generated">
              <a:extLst>
                <a:ext uri="{FF2B5EF4-FFF2-40B4-BE49-F238E27FC236}">
                  <a16:creationId xmlns:a16="http://schemas.microsoft.com/office/drawing/2014/main" id="{C5ABE3F0-15E9-0018-43CF-309339A395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26280" y="1054914"/>
              <a:ext cx="2298775" cy="5487957"/>
            </a:xfrm>
            <a:prstGeom prst="rect">
              <a:avLst/>
            </a:prstGeom>
            <a:noFill/>
          </p:spPr>
        </p:pic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3106BFC-E261-959B-31DE-C1A84FC71B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7760" y="2052479"/>
              <a:ext cx="6201776" cy="9836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F09D280-3311-4526-7B5C-A7DD229E1F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68240" y="6542871"/>
              <a:ext cx="6256815" cy="9916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3F57FB51-E5E1-41ED-4CF0-C50B9B764AD1}"/>
              </a:ext>
            </a:extLst>
          </p:cNvPr>
          <p:cNvSpPr txBox="1"/>
          <p:nvPr/>
        </p:nvSpPr>
        <p:spPr>
          <a:xfrm>
            <a:off x="0" y="259493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AION-10 Plans: Modules</a:t>
            </a:r>
            <a:endParaRPr 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89C956-798F-1470-FABD-B0F2824DF232}"/>
              </a:ext>
            </a:extLst>
          </p:cNvPr>
          <p:cNvSpPr txBox="1"/>
          <p:nvPr/>
        </p:nvSpPr>
        <p:spPr>
          <a:xfrm>
            <a:off x="6598374" y="1153614"/>
            <a:ext cx="54091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Inter module: 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6248936-706F-9BE6-60D3-21EA2EC0C011}"/>
              </a:ext>
            </a:extLst>
          </p:cNvPr>
          <p:cNvCxnSpPr>
            <a:cxnSpLocks/>
          </p:cNvCxnSpPr>
          <p:nvPr/>
        </p:nvCxnSpPr>
        <p:spPr>
          <a:xfrm flipH="1">
            <a:off x="5861158" y="3949730"/>
            <a:ext cx="707067" cy="7260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626BF151-172D-BBBC-BF30-073315101B10}"/>
              </a:ext>
            </a:extLst>
          </p:cNvPr>
          <p:cNvSpPr/>
          <p:nvPr/>
        </p:nvSpPr>
        <p:spPr>
          <a:xfrm>
            <a:off x="6568225" y="1100634"/>
            <a:ext cx="5439292" cy="534513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983C214-932C-8F4F-D913-426AEA79922C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6598373" y="2462666"/>
            <a:ext cx="4079736" cy="3157008"/>
            <a:chOff x="-481944" y="1498110"/>
            <a:chExt cx="6283965" cy="4862698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F200EFC6-1F9A-0861-EB4F-47E88D7569E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54" t="34241" r="13327" b="7085"/>
            <a:stretch/>
          </p:blipFill>
          <p:spPr bwMode="auto">
            <a:xfrm flipH="1">
              <a:off x="136478" y="1498110"/>
              <a:ext cx="5665543" cy="4862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A2E87CF-A8DD-7120-B565-623C6A5BC744}"/>
                </a:ext>
              </a:extLst>
            </p:cNvPr>
            <p:cNvSpPr txBox="1"/>
            <p:nvPr/>
          </p:nvSpPr>
          <p:spPr>
            <a:xfrm>
              <a:off x="-481944" y="4153819"/>
              <a:ext cx="1387816" cy="5214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2D MOT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397FD40-85DC-053B-0349-7C649D335721}"/>
                </a:ext>
              </a:extLst>
            </p:cNvPr>
            <p:cNvSpPr txBox="1"/>
            <p:nvPr/>
          </p:nvSpPr>
          <p:spPr>
            <a:xfrm>
              <a:off x="1243654" y="4675289"/>
              <a:ext cx="1387816" cy="5214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3D MOT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D5392BD-508E-579B-7901-87A817DB7216}"/>
                </a:ext>
              </a:extLst>
            </p:cNvPr>
            <p:cNvSpPr txBox="1"/>
            <p:nvPr/>
          </p:nvSpPr>
          <p:spPr>
            <a:xfrm>
              <a:off x="2969251" y="4936024"/>
              <a:ext cx="2022075" cy="9007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Interconnect chamber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927F375A-46DA-6820-B9DD-9850D2A38445}"/>
              </a:ext>
            </a:extLst>
          </p:cNvPr>
          <p:cNvSpPr txBox="1"/>
          <p:nvPr/>
        </p:nvSpPr>
        <p:spPr>
          <a:xfrm>
            <a:off x="6568224" y="1490435"/>
            <a:ext cx="54392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Bespoke support structure around the interconnect chamber for the optical elements.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8C34A77-CDBD-47E4-D3CE-153B9E5F36EA}"/>
              </a:ext>
            </a:extLst>
          </p:cNvPr>
          <p:cNvSpPr txBox="1"/>
          <p:nvPr/>
        </p:nvSpPr>
        <p:spPr>
          <a:xfrm>
            <a:off x="7124700" y="5776754"/>
            <a:ext cx="4984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Active Vibration Isolation Platforms for camera stability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5AE91BD7-DEFF-426F-2A5F-8FC459E34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556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341A18-3889-90C4-091D-C48D877B4D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7650D604-C16B-FEBC-427D-A35D46DB3F02}"/>
              </a:ext>
            </a:extLst>
          </p:cNvPr>
          <p:cNvGrpSpPr/>
          <p:nvPr/>
        </p:nvGrpSpPr>
        <p:grpSpPr>
          <a:xfrm>
            <a:off x="-253321" y="1100634"/>
            <a:ext cx="6287295" cy="5646241"/>
            <a:chOff x="4937760" y="1054914"/>
            <a:chExt cx="6287295" cy="564624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3B138AEC-4AF2-A8B1-B134-A836004888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488" r="35760"/>
            <a:stretch/>
          </p:blipFill>
          <p:spPr>
            <a:xfrm>
              <a:off x="5191081" y="2052479"/>
              <a:ext cx="4411362" cy="4648676"/>
            </a:xfrm>
            <a:prstGeom prst="rect">
              <a:avLst/>
            </a:prstGeom>
          </p:spPr>
        </p:pic>
        <p:pic>
          <p:nvPicPr>
            <p:cNvPr id="4" name="Picture 3" descr="A screenshot of a video game&#10;&#10;Description automatically generated">
              <a:extLst>
                <a:ext uri="{FF2B5EF4-FFF2-40B4-BE49-F238E27FC236}">
                  <a16:creationId xmlns:a16="http://schemas.microsoft.com/office/drawing/2014/main" id="{63B12729-E395-EC6B-B4AC-8A92ADBEDE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26280" y="1054914"/>
              <a:ext cx="2298775" cy="5487957"/>
            </a:xfrm>
            <a:prstGeom prst="rect">
              <a:avLst/>
            </a:prstGeom>
            <a:noFill/>
          </p:spPr>
        </p:pic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891974A-18D5-549A-8840-20C15D7AE7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7760" y="2052479"/>
              <a:ext cx="6201776" cy="9836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067B19A-CFE8-6D26-5EAE-31A8F04EAA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68240" y="6542871"/>
              <a:ext cx="6256815" cy="9916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E748D6CE-F0A1-0C32-94A8-F2B470469EC0}"/>
              </a:ext>
            </a:extLst>
          </p:cNvPr>
          <p:cNvSpPr txBox="1"/>
          <p:nvPr/>
        </p:nvSpPr>
        <p:spPr>
          <a:xfrm>
            <a:off x="0" y="259493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AION-10 Plans: Stability Requirements</a:t>
            </a:r>
            <a:endParaRPr 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90357F88-48BF-DDC7-17B4-6E59B282E93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5721" t="10659" r="-1" b="8324"/>
          <a:stretch/>
        </p:blipFill>
        <p:spPr>
          <a:xfrm>
            <a:off x="6969048" y="1666749"/>
            <a:ext cx="3155182" cy="2887097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241AB044-C1BF-F977-337C-1091A9D0AF0C}"/>
              </a:ext>
            </a:extLst>
          </p:cNvPr>
          <p:cNvSpPr txBox="1"/>
          <p:nvPr/>
        </p:nvSpPr>
        <p:spPr>
          <a:xfrm>
            <a:off x="9403873" y="1851096"/>
            <a:ext cx="25070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Inter Module</a:t>
            </a:r>
          </a:p>
          <a:p>
            <a:r>
              <a:rPr lang="en-US" dirty="0"/>
              <a:t>(Interconnect chamber</a:t>
            </a:r>
          </a:p>
          <a:p>
            <a:r>
              <a:rPr lang="en-US" dirty="0"/>
              <a:t>Attached to Cold Atom Source)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6A9264E-A54B-BDD6-E99D-E4902F92B2B1}"/>
              </a:ext>
            </a:extLst>
          </p:cNvPr>
          <p:cNvSpPr txBox="1"/>
          <p:nvPr/>
        </p:nvSpPr>
        <p:spPr>
          <a:xfrm>
            <a:off x="9885472" y="3475280"/>
            <a:ext cx="22641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BR Mirror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F7A7DCD-6659-C92B-BEE1-887DDE1E6A89}"/>
              </a:ext>
            </a:extLst>
          </p:cNvPr>
          <p:cNvSpPr txBox="1"/>
          <p:nvPr/>
        </p:nvSpPr>
        <p:spPr>
          <a:xfrm>
            <a:off x="7383150" y="1217114"/>
            <a:ext cx="34011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Base Module: 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B56B3BD5-71A5-92DC-4F5E-1F6C8F63A9D2}"/>
              </a:ext>
            </a:extLst>
          </p:cNvPr>
          <p:cNvCxnSpPr>
            <a:cxnSpLocks/>
          </p:cNvCxnSpPr>
          <p:nvPr/>
        </p:nvCxnSpPr>
        <p:spPr>
          <a:xfrm flipH="1">
            <a:off x="5859379" y="5207478"/>
            <a:ext cx="708846" cy="97886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A9790C31-2D24-7ACE-57A6-DE27FCD88C3A}"/>
              </a:ext>
            </a:extLst>
          </p:cNvPr>
          <p:cNvSpPr/>
          <p:nvPr/>
        </p:nvSpPr>
        <p:spPr>
          <a:xfrm>
            <a:off x="6568225" y="1100633"/>
            <a:ext cx="5439292" cy="423677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904B73-07AD-60EC-9D1B-30979A1720D0}"/>
              </a:ext>
            </a:extLst>
          </p:cNvPr>
          <p:cNvSpPr txBox="1"/>
          <p:nvPr/>
        </p:nvSpPr>
        <p:spPr>
          <a:xfrm>
            <a:off x="7092144" y="4691078"/>
            <a:ext cx="4818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Passive Vibration Isolation Platform  at base of tower 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BEECEBB2-9272-A193-3B9E-8442CBF08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32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07DEEB-16C5-D5DF-CE0E-BC962560EC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ACA38-A2C8-4613-B72E-995F6FF17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A16D-FEB0-8E47-9DFB-A58BC98CD5F8}" type="slidenum">
              <a:rPr lang="en-US" smtClean="0"/>
              <a:t>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0EB2A9-E04C-5021-29AC-FBB18F8AC5EA}"/>
              </a:ext>
            </a:extLst>
          </p:cNvPr>
          <p:cNvSpPr txBox="1"/>
          <p:nvPr/>
        </p:nvSpPr>
        <p:spPr>
          <a:xfrm>
            <a:off x="0" y="25949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AION-10 Structure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9B28C2D-DC08-015F-A820-D668E88AC366}"/>
              </a:ext>
            </a:extLst>
          </p:cNvPr>
          <p:cNvSpPr txBox="1"/>
          <p:nvPr/>
        </p:nvSpPr>
        <p:spPr>
          <a:xfrm>
            <a:off x="1405808" y="1589312"/>
            <a:ext cx="4690192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defTabSz="41579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u="sng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Structural Stability</a:t>
            </a:r>
            <a:endParaRPr lang="en-GB" u="sng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defTabSz="4157960">
              <a:defRPr/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157960"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Structure: Connection Points on Walls and Ground</a:t>
            </a:r>
          </a:p>
          <a:p>
            <a:pPr marR="0" lvl="0" defTabSz="41579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dirty="0"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R="0" lvl="0" defTabSz="41579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R="0" lvl="0" defTabSz="41579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Modal frequency analysis</a:t>
            </a:r>
          </a:p>
          <a:p>
            <a:pPr marR="0" lvl="0" defTabSz="41579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R="0" lvl="0" defTabSz="41579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R="0" lvl="0" defTabSz="41579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sym typeface="Wingdings" pitchFamily="2" charset="2"/>
              </a:rPr>
              <a:t>Evaluation of stability of lenses and camera</a:t>
            </a:r>
            <a:endParaRPr lang="en-GB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R="0" lvl="0" defTabSz="41579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GB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Translational RMS (Root mean square) or End-To-End values of response points</a:t>
            </a: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defTabSz="41579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defTabSz="41579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BDF849B-2E1C-5258-CB65-48EF0E735D8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638" t="5840" r="62132" b="20277"/>
          <a:stretch/>
        </p:blipFill>
        <p:spPr>
          <a:xfrm>
            <a:off x="7183419" y="1320858"/>
            <a:ext cx="2082999" cy="5096655"/>
          </a:xfrm>
          <a:prstGeom prst="rect">
            <a:avLst/>
          </a:prstGeom>
        </p:spPr>
      </p:pic>
      <p:pic>
        <p:nvPicPr>
          <p:cNvPr id="18" name="Mode 1 (24.0Hz)" descr="A multicolored metal structure&#10;&#10;Description automatically generated">
            <a:hlinkClick r:id="" action="ppaction://media"/>
            <a:extLst>
              <a:ext uri="{FF2B5EF4-FFF2-40B4-BE49-F238E27FC236}">
                <a16:creationId xmlns:a16="http://schemas.microsoft.com/office/drawing/2014/main" id="{AAB2911F-2AEE-BA43-C305-C6F79A2E00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316" t="12213" r="27788" b="4699"/>
          <a:stretch/>
        </p:blipFill>
        <p:spPr bwMode="auto">
          <a:xfrm>
            <a:off x="9036252" y="1306863"/>
            <a:ext cx="2606358" cy="4959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71955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931D2D-3EAF-7C69-7F46-343079688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45C9418-2303-4494-2CE5-BF9D2B0126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55" y="2946061"/>
            <a:ext cx="12000345" cy="3845877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67D36FA-EC8F-BC45-06D9-B3CF5B6298DE}"/>
              </a:ext>
            </a:extLst>
          </p:cNvPr>
          <p:cNvSpPr txBox="1"/>
          <p:nvPr/>
        </p:nvSpPr>
        <p:spPr>
          <a:xfrm>
            <a:off x="1028700" y="1667257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Stability requirement: The two camera assemblies are ∼ 5 m apart and must be fixed within 100 nm relative to each other during measurements.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8B30C9-0063-998E-D8A2-C681CCF84BD8}"/>
              </a:ext>
            </a:extLst>
          </p:cNvPr>
          <p:cNvSpPr txBox="1"/>
          <p:nvPr/>
        </p:nvSpPr>
        <p:spPr>
          <a:xfrm>
            <a:off x="1028700" y="112018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u="sng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Example: Translational motion of camera</a:t>
            </a:r>
            <a:r>
              <a:rPr lang="en-GB" u="sng" dirty="0">
                <a:effectLst/>
              </a:rPr>
              <a:t> </a:t>
            </a:r>
            <a:endParaRPr lang="en-US" u="sng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DB72D2A-2277-2276-29BF-0F4EE1487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58A7-FA25-5C42-BF0B-A7858B260C65}" type="slidenum">
              <a:rPr lang="en-US" smtClean="0"/>
              <a:t>10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AACD6C-668D-64D3-9C19-8738DBCE4D03}"/>
              </a:ext>
            </a:extLst>
          </p:cNvPr>
          <p:cNvSpPr txBox="1"/>
          <p:nvPr/>
        </p:nvSpPr>
        <p:spPr>
          <a:xfrm>
            <a:off x="0" y="25949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AION-10 Structure</a:t>
            </a:r>
          </a:p>
        </p:txBody>
      </p:sp>
    </p:spTree>
    <p:extLst>
      <p:ext uri="{BB962C8B-B14F-4D97-AF65-F5344CB8AC3E}">
        <p14:creationId xmlns:p14="http://schemas.microsoft.com/office/powerpoint/2010/main" val="3274610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7307</TotalTime>
  <Words>1257</Words>
  <Application>Microsoft Macintosh PowerPoint</Application>
  <PresentationFormat>Widescreen</PresentationFormat>
  <Paragraphs>256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Aptos</vt:lpstr>
      <vt:lpstr>Aptos Display</vt:lpstr>
      <vt:lpstr>Arial</vt:lpstr>
      <vt:lpstr>Calibri</vt:lpstr>
      <vt:lpstr>Helvetica</vt:lpstr>
      <vt:lpstr>Tw Cen MT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Kimberly Ellen Tkalcec</dc:creator>
  <cp:lastModifiedBy>Kimberly Ellen Tkalcec</cp:lastModifiedBy>
  <cp:revision>2</cp:revision>
  <dcterms:created xsi:type="dcterms:W3CDTF">2025-01-24T12:34:56Z</dcterms:created>
  <dcterms:modified xsi:type="dcterms:W3CDTF">2025-01-30T12:40:23Z</dcterms:modified>
</cp:coreProperties>
</file>