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saveSubsetFonts="1" autoCompressPictures="0">
  <p:sldMasterIdLst>
    <p:sldMasterId id="2147483648" r:id="rId1"/>
  </p:sldMasterIdLst>
  <p:notesMasterIdLst>
    <p:notesMasterId r:id="rId8"/>
  </p:notesMasterIdLst>
  <p:sldIdLst>
    <p:sldId id="274" r:id="rId2"/>
    <p:sldId id="309" r:id="rId3"/>
    <p:sldId id="340" r:id="rId4"/>
    <p:sldId id="334" r:id="rId5"/>
    <p:sldId id="332" r:id="rId6"/>
    <p:sldId id="321" r:id="rId7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Geneva" panose="020B0503030404040204" pitchFamily="34" charset="0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Geneva" panose="020B0503030404040204" pitchFamily="34" charset="0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Geneva" panose="020B0503030404040204" pitchFamily="34" charset="0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Geneva" panose="020B0503030404040204" pitchFamily="34" charset="0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Geneva" panose="020B0503030404040204" pitchFamily="34" charset="0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Geneva" panose="020B0503030404040204" pitchFamily="34" charset="0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Geneva" panose="020B0503030404040204" pitchFamily="34" charset="0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Geneva" panose="020B0503030404040204" pitchFamily="34" charset="0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Geneva" panose="020B0503030404040204" pitchFamily="34" charset="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7A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9D45F2-0A9B-42D8-B018-539046E63CB9}" v="562" dt="2025-03-20T14:43:36.51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46"/>
    <p:restoredTop sz="80024" autoAdjust="0"/>
  </p:normalViewPr>
  <p:slideViewPr>
    <p:cSldViewPr snapToGrid="0" snapToObjects="1">
      <p:cViewPr>
        <p:scale>
          <a:sx n="100" d="100"/>
          <a:sy n="100" d="100"/>
        </p:scale>
        <p:origin x="16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Bettaney" userId="7ca4e532-702a-4813-b5f8-bed197125464" providerId="ADAL" clId="{1FFA0376-ACB4-CB4F-8BC2-FC50CD4B1439}"/>
    <pc:docChg chg="undo custSel modSld">
      <pc:chgData name="Daniel Bettaney" userId="7ca4e532-702a-4813-b5f8-bed197125464" providerId="ADAL" clId="{1FFA0376-ACB4-CB4F-8BC2-FC50CD4B1439}" dt="2025-03-17T17:40:36.767" v="58" actId="1076"/>
      <pc:docMkLst>
        <pc:docMk/>
      </pc:docMkLst>
      <pc:sldChg chg="modSp mod">
        <pc:chgData name="Daniel Bettaney" userId="7ca4e532-702a-4813-b5f8-bed197125464" providerId="ADAL" clId="{1FFA0376-ACB4-CB4F-8BC2-FC50CD4B1439}" dt="2025-03-17T17:30:44.126" v="3" actId="1076"/>
        <pc:sldMkLst>
          <pc:docMk/>
          <pc:sldMk cId="0" sldId="274"/>
        </pc:sldMkLst>
        <pc:spChg chg="mod">
          <ac:chgData name="Daniel Bettaney" userId="7ca4e532-702a-4813-b5f8-bed197125464" providerId="ADAL" clId="{1FFA0376-ACB4-CB4F-8BC2-FC50CD4B1439}" dt="2025-03-17T17:30:36.779" v="2" actId="1076"/>
          <ac:spMkLst>
            <pc:docMk/>
            <pc:sldMk cId="0" sldId="274"/>
            <ac:spMk id="4" creationId="{84C140C6-000C-BB44-6CAD-68B4CC87E29F}"/>
          </ac:spMkLst>
        </pc:spChg>
        <pc:spChg chg="mod">
          <ac:chgData name="Daniel Bettaney" userId="7ca4e532-702a-4813-b5f8-bed197125464" providerId="ADAL" clId="{1FFA0376-ACB4-CB4F-8BC2-FC50CD4B1439}" dt="2025-03-17T17:30:44.126" v="3" actId="1076"/>
          <ac:spMkLst>
            <pc:docMk/>
            <pc:sldMk cId="0" sldId="274"/>
            <ac:spMk id="14339" creationId="{92E7D0EF-8D1C-AA7B-CD50-9403EDF4790C}"/>
          </ac:spMkLst>
        </pc:spChg>
        <pc:cxnChg chg="mod">
          <ac:chgData name="Daniel Bettaney" userId="7ca4e532-702a-4813-b5f8-bed197125464" providerId="ADAL" clId="{1FFA0376-ACB4-CB4F-8BC2-FC50CD4B1439}" dt="2025-03-17T17:30:36.779" v="2" actId="1076"/>
          <ac:cxnSpMkLst>
            <pc:docMk/>
            <pc:sldMk cId="0" sldId="274"/>
            <ac:cxnSpMk id="10" creationId="{2CD9EBCC-C168-77B2-A19F-447947A7B997}"/>
          </ac:cxnSpMkLst>
        </pc:cxnChg>
      </pc:sldChg>
      <pc:sldChg chg="addSp delSp modSp mod">
        <pc:chgData name="Daniel Bettaney" userId="7ca4e532-702a-4813-b5f8-bed197125464" providerId="ADAL" clId="{1FFA0376-ACB4-CB4F-8BC2-FC50CD4B1439}" dt="2025-03-17T17:31:14.788" v="8"/>
        <pc:sldMkLst>
          <pc:docMk/>
          <pc:sldMk cId="0" sldId="309"/>
        </pc:sldMkLst>
        <pc:spChg chg="mod">
          <ac:chgData name="Daniel Bettaney" userId="7ca4e532-702a-4813-b5f8-bed197125464" providerId="ADAL" clId="{1FFA0376-ACB4-CB4F-8BC2-FC50CD4B1439}" dt="2025-03-17T17:30:19.688" v="0" actId="1076"/>
          <ac:spMkLst>
            <pc:docMk/>
            <pc:sldMk cId="0" sldId="309"/>
            <ac:spMk id="22" creationId="{E62C7CFB-3AD9-2FC6-C300-3ED9779E31BF}"/>
          </ac:spMkLst>
        </pc:spChg>
        <pc:picChg chg="add mod">
          <ac:chgData name="Daniel Bettaney" userId="7ca4e532-702a-4813-b5f8-bed197125464" providerId="ADAL" clId="{1FFA0376-ACB4-CB4F-8BC2-FC50CD4B1439}" dt="2025-03-17T17:31:14.788" v="8"/>
          <ac:picMkLst>
            <pc:docMk/>
            <pc:sldMk cId="0" sldId="309"/>
            <ac:picMk id="6" creationId="{E120CB80-EE21-6DE3-D7A5-331F3D2E74BA}"/>
          </ac:picMkLst>
        </pc:picChg>
      </pc:sldChg>
      <pc:sldChg chg="addSp delSp modSp">
        <pc:chgData name="Daniel Bettaney" userId="7ca4e532-702a-4813-b5f8-bed197125464" providerId="ADAL" clId="{1FFA0376-ACB4-CB4F-8BC2-FC50CD4B1439}" dt="2025-03-17T17:31:34.343" v="18"/>
        <pc:sldMkLst>
          <pc:docMk/>
          <pc:sldMk cId="4071760430" sldId="321"/>
        </pc:sldMkLst>
        <pc:picChg chg="add mod">
          <ac:chgData name="Daniel Bettaney" userId="7ca4e532-702a-4813-b5f8-bed197125464" providerId="ADAL" clId="{1FFA0376-ACB4-CB4F-8BC2-FC50CD4B1439}" dt="2025-03-17T17:31:34.343" v="18"/>
          <ac:picMkLst>
            <pc:docMk/>
            <pc:sldMk cId="4071760430" sldId="321"/>
            <ac:picMk id="3" creationId="{6C905D9A-CECC-FF3F-52C8-08C9B3DFE6ED}"/>
          </ac:picMkLst>
        </pc:picChg>
      </pc:sldChg>
      <pc:sldChg chg="addSp delSp modSp mod modAnim">
        <pc:chgData name="Daniel Bettaney" userId="7ca4e532-702a-4813-b5f8-bed197125464" providerId="ADAL" clId="{1FFA0376-ACB4-CB4F-8BC2-FC50CD4B1439}" dt="2025-03-17T17:40:36.767" v="58" actId="1076"/>
        <pc:sldMkLst>
          <pc:docMk/>
          <pc:sldMk cId="1331575641" sldId="324"/>
        </pc:sldMkLst>
        <pc:picChg chg="add mod">
          <ac:chgData name="Daniel Bettaney" userId="7ca4e532-702a-4813-b5f8-bed197125464" providerId="ADAL" clId="{1FFA0376-ACB4-CB4F-8BC2-FC50CD4B1439}" dt="2025-03-17T17:31:25.786" v="14"/>
          <ac:picMkLst>
            <pc:docMk/>
            <pc:sldMk cId="1331575641" sldId="324"/>
            <ac:picMk id="9" creationId="{63B238AE-B455-1259-A089-9DECFCA97DD1}"/>
          </ac:picMkLst>
        </pc:picChg>
        <pc:picChg chg="mod">
          <ac:chgData name="Daniel Bettaney" userId="7ca4e532-702a-4813-b5f8-bed197125464" providerId="ADAL" clId="{1FFA0376-ACB4-CB4F-8BC2-FC50CD4B1439}" dt="2025-03-17T17:36:30.521" v="35" actId="1076"/>
          <ac:picMkLst>
            <pc:docMk/>
            <pc:sldMk cId="1331575641" sldId="324"/>
            <ac:picMk id="14" creationId="{CB90D9A4-81C5-217E-36DA-EA47D920C1E5}"/>
          </ac:picMkLst>
        </pc:picChg>
        <pc:picChg chg="add mod">
          <ac:chgData name="Daniel Bettaney" userId="7ca4e532-702a-4813-b5f8-bed197125464" providerId="ADAL" clId="{1FFA0376-ACB4-CB4F-8BC2-FC50CD4B1439}" dt="2025-03-17T17:37:44.943" v="47" actId="1076"/>
          <ac:picMkLst>
            <pc:docMk/>
            <pc:sldMk cId="1331575641" sldId="324"/>
            <ac:picMk id="17" creationId="{2A7FF54F-5107-63AD-AC8B-899DD0A78CEB}"/>
          </ac:picMkLst>
        </pc:picChg>
      </pc:sldChg>
      <pc:sldChg chg="addSp delSp modSp">
        <pc:chgData name="Daniel Bettaney" userId="7ca4e532-702a-4813-b5f8-bed197125464" providerId="ADAL" clId="{1FFA0376-ACB4-CB4F-8BC2-FC50CD4B1439}" dt="2025-03-17T17:31:30.195" v="16"/>
        <pc:sldMkLst>
          <pc:docMk/>
          <pc:sldMk cId="804258887" sldId="332"/>
        </pc:sldMkLst>
        <pc:picChg chg="add mod">
          <ac:chgData name="Daniel Bettaney" userId="7ca4e532-702a-4813-b5f8-bed197125464" providerId="ADAL" clId="{1FFA0376-ACB4-CB4F-8BC2-FC50CD4B1439}" dt="2025-03-17T17:31:30.195" v="16"/>
          <ac:picMkLst>
            <pc:docMk/>
            <pc:sldMk cId="804258887" sldId="332"/>
            <ac:picMk id="2" creationId="{1A4FC1E9-C7ED-E8D8-A31E-7CB621D0AEEE}"/>
          </ac:picMkLst>
        </pc:picChg>
      </pc:sldChg>
      <pc:sldChg chg="addSp delSp modSp">
        <pc:chgData name="Daniel Bettaney" userId="7ca4e532-702a-4813-b5f8-bed197125464" providerId="ADAL" clId="{1FFA0376-ACB4-CB4F-8BC2-FC50CD4B1439}" dt="2025-03-17T17:31:22.393" v="12"/>
        <pc:sldMkLst>
          <pc:docMk/>
          <pc:sldMk cId="2728909845" sldId="334"/>
        </pc:sldMkLst>
        <pc:picChg chg="add mod">
          <ac:chgData name="Daniel Bettaney" userId="7ca4e532-702a-4813-b5f8-bed197125464" providerId="ADAL" clId="{1FFA0376-ACB4-CB4F-8BC2-FC50CD4B1439}" dt="2025-03-17T17:31:22.393" v="12"/>
          <ac:picMkLst>
            <pc:docMk/>
            <pc:sldMk cId="2728909845" sldId="334"/>
            <ac:picMk id="3" creationId="{21CC3699-04C9-8411-2086-EA9DBDD19E57}"/>
          </ac:picMkLst>
        </pc:picChg>
      </pc:sldChg>
      <pc:sldChg chg="addSp delSp modSp">
        <pc:chgData name="Daniel Bettaney" userId="7ca4e532-702a-4813-b5f8-bed197125464" providerId="ADAL" clId="{1FFA0376-ACB4-CB4F-8BC2-FC50CD4B1439}" dt="2025-03-17T17:31:19.744" v="10" actId="478"/>
        <pc:sldMkLst>
          <pc:docMk/>
          <pc:sldMk cId="1705979498" sldId="340"/>
        </pc:sldMkLst>
        <pc:picChg chg="add mod">
          <ac:chgData name="Daniel Bettaney" userId="7ca4e532-702a-4813-b5f8-bed197125464" providerId="ADAL" clId="{1FFA0376-ACB4-CB4F-8BC2-FC50CD4B1439}" dt="2025-03-17T17:31:16.569" v="9"/>
          <ac:picMkLst>
            <pc:docMk/>
            <pc:sldMk cId="1705979498" sldId="340"/>
            <ac:picMk id="5" creationId="{208851E3-9A5C-9C93-552E-090E68195BCC}"/>
          </ac:picMkLst>
        </pc:picChg>
      </pc:sldChg>
    </pc:docChg>
  </pc:docChgLst>
  <pc:docChgLst>
    <pc:chgData name="Daniel Bettaney" userId="7ca4e532-702a-4813-b5f8-bed197125464" providerId="ADAL" clId="{F29D45F2-0A9B-42D8-B018-539046E63CB9}"/>
    <pc:docChg chg="undo custSel addSld delSld modSld">
      <pc:chgData name="Daniel Bettaney" userId="7ca4e532-702a-4813-b5f8-bed197125464" providerId="ADAL" clId="{F29D45F2-0A9B-42D8-B018-539046E63CB9}" dt="2025-03-20T14:43:36.510" v="1108"/>
      <pc:docMkLst>
        <pc:docMk/>
      </pc:docMkLst>
      <pc:sldChg chg="modSp mod">
        <pc:chgData name="Daniel Bettaney" userId="7ca4e532-702a-4813-b5f8-bed197125464" providerId="ADAL" clId="{F29D45F2-0A9B-42D8-B018-539046E63CB9}" dt="2025-03-19T07:35:12.192" v="1004" actId="20577"/>
        <pc:sldMkLst>
          <pc:docMk/>
          <pc:sldMk cId="0" sldId="274"/>
        </pc:sldMkLst>
        <pc:spChg chg="mod">
          <ac:chgData name="Daniel Bettaney" userId="7ca4e532-702a-4813-b5f8-bed197125464" providerId="ADAL" clId="{F29D45F2-0A9B-42D8-B018-539046E63CB9}" dt="2025-03-17T14:54:55.176" v="66" actId="1076"/>
          <ac:spMkLst>
            <pc:docMk/>
            <pc:sldMk cId="0" sldId="274"/>
            <ac:spMk id="4" creationId="{84C140C6-000C-BB44-6CAD-68B4CC87E29F}"/>
          </ac:spMkLst>
        </pc:spChg>
        <pc:spChg chg="mod">
          <ac:chgData name="Daniel Bettaney" userId="7ca4e532-702a-4813-b5f8-bed197125464" providerId="ADAL" clId="{F29D45F2-0A9B-42D8-B018-539046E63CB9}" dt="2025-03-19T07:35:12.192" v="1004" actId="20577"/>
          <ac:spMkLst>
            <pc:docMk/>
            <pc:sldMk cId="0" sldId="274"/>
            <ac:spMk id="14339" creationId="{92E7D0EF-8D1C-AA7B-CD50-9403EDF4790C}"/>
          </ac:spMkLst>
        </pc:spChg>
      </pc:sldChg>
      <pc:sldChg chg="modSp del modNotesTx">
        <pc:chgData name="Daniel Bettaney" userId="7ca4e532-702a-4813-b5f8-bed197125464" providerId="ADAL" clId="{F29D45F2-0A9B-42D8-B018-539046E63CB9}" dt="2025-03-17T15:21:02.905" v="521" actId="47"/>
        <pc:sldMkLst>
          <pc:docMk/>
          <pc:sldMk cId="0" sldId="304"/>
        </pc:sldMkLst>
      </pc:sldChg>
      <pc:sldChg chg="del">
        <pc:chgData name="Daniel Bettaney" userId="7ca4e532-702a-4813-b5f8-bed197125464" providerId="ADAL" clId="{F29D45F2-0A9B-42D8-B018-539046E63CB9}" dt="2025-03-17T15:08:43.013" v="316" actId="47"/>
        <pc:sldMkLst>
          <pc:docMk/>
          <pc:sldMk cId="0" sldId="305"/>
        </pc:sldMkLst>
      </pc:sldChg>
      <pc:sldChg chg="del">
        <pc:chgData name="Daniel Bettaney" userId="7ca4e532-702a-4813-b5f8-bed197125464" providerId="ADAL" clId="{F29D45F2-0A9B-42D8-B018-539046E63CB9}" dt="2025-03-17T15:08:42.491" v="314" actId="47"/>
        <pc:sldMkLst>
          <pc:docMk/>
          <pc:sldMk cId="0" sldId="306"/>
        </pc:sldMkLst>
      </pc:sldChg>
      <pc:sldChg chg="del modNotesTx">
        <pc:chgData name="Daniel Bettaney" userId="7ca4e532-702a-4813-b5f8-bed197125464" providerId="ADAL" clId="{F29D45F2-0A9B-42D8-B018-539046E63CB9}" dt="2025-03-17T15:05:34.936" v="269" actId="47"/>
        <pc:sldMkLst>
          <pc:docMk/>
          <pc:sldMk cId="0" sldId="307"/>
        </pc:sldMkLst>
      </pc:sldChg>
      <pc:sldChg chg="del">
        <pc:chgData name="Daniel Bettaney" userId="7ca4e532-702a-4813-b5f8-bed197125464" providerId="ADAL" clId="{F29D45F2-0A9B-42D8-B018-539046E63CB9}" dt="2025-03-17T15:08:41.204" v="309" actId="47"/>
        <pc:sldMkLst>
          <pc:docMk/>
          <pc:sldMk cId="0" sldId="308"/>
        </pc:sldMkLst>
      </pc:sldChg>
      <pc:sldChg chg="addSp delSp modSp mod delAnim modAnim modNotesTx">
        <pc:chgData name="Daniel Bettaney" userId="7ca4e532-702a-4813-b5f8-bed197125464" providerId="ADAL" clId="{F29D45F2-0A9B-42D8-B018-539046E63CB9}" dt="2025-03-20T14:41:52.499" v="1095" actId="1076"/>
        <pc:sldMkLst>
          <pc:docMk/>
          <pc:sldMk cId="0" sldId="309"/>
        </pc:sldMkLst>
        <pc:spChg chg="add mod">
          <ac:chgData name="Daniel Bettaney" userId="7ca4e532-702a-4813-b5f8-bed197125464" providerId="ADAL" clId="{F29D45F2-0A9B-42D8-B018-539046E63CB9}" dt="2025-03-17T15:18:13.646" v="479" actId="14100"/>
          <ac:spMkLst>
            <pc:docMk/>
            <pc:sldMk cId="0" sldId="309"/>
            <ac:spMk id="10" creationId="{E9172D92-55E8-42DD-6083-12359A2FC2C0}"/>
          </ac:spMkLst>
        </pc:spChg>
        <pc:spChg chg="add mod">
          <ac:chgData name="Daniel Bettaney" userId="7ca4e532-702a-4813-b5f8-bed197125464" providerId="ADAL" clId="{F29D45F2-0A9B-42D8-B018-539046E63CB9}" dt="2025-03-17T15:20:24.091" v="498" actId="13822"/>
          <ac:spMkLst>
            <pc:docMk/>
            <pc:sldMk cId="0" sldId="309"/>
            <ac:spMk id="13" creationId="{ED317560-E48D-9E00-D679-F27B4D33C454}"/>
          </ac:spMkLst>
        </pc:spChg>
        <pc:spChg chg="add mod">
          <ac:chgData name="Daniel Bettaney" userId="7ca4e532-702a-4813-b5f8-bed197125464" providerId="ADAL" clId="{F29D45F2-0A9B-42D8-B018-539046E63CB9}" dt="2025-03-17T15:20:09.439" v="497" actId="2085"/>
          <ac:spMkLst>
            <pc:docMk/>
            <pc:sldMk cId="0" sldId="309"/>
            <ac:spMk id="14" creationId="{C228C96D-7BD7-CE11-D7A3-D63228A44687}"/>
          </ac:spMkLst>
        </pc:spChg>
        <pc:spChg chg="add mod">
          <ac:chgData name="Daniel Bettaney" userId="7ca4e532-702a-4813-b5f8-bed197125464" providerId="ADAL" clId="{F29D45F2-0A9B-42D8-B018-539046E63CB9}" dt="2025-03-20T14:41:48.843" v="1094" actId="1076"/>
          <ac:spMkLst>
            <pc:docMk/>
            <pc:sldMk cId="0" sldId="309"/>
            <ac:spMk id="15" creationId="{977A7EE4-0A17-98E4-BD6D-D07655D0D70E}"/>
          </ac:spMkLst>
        </pc:spChg>
        <pc:spChg chg="add mod">
          <ac:chgData name="Daniel Bettaney" userId="7ca4e532-702a-4813-b5f8-bed197125464" providerId="ADAL" clId="{F29D45F2-0A9B-42D8-B018-539046E63CB9}" dt="2025-03-20T14:41:52.499" v="1095" actId="1076"/>
          <ac:spMkLst>
            <pc:docMk/>
            <pc:sldMk cId="0" sldId="309"/>
            <ac:spMk id="17" creationId="{0C204785-BA7C-E0C4-54E3-5D83DD2A68F0}"/>
          </ac:spMkLst>
        </pc:spChg>
        <pc:spChg chg="mod">
          <ac:chgData name="Daniel Bettaney" userId="7ca4e532-702a-4813-b5f8-bed197125464" providerId="ADAL" clId="{F29D45F2-0A9B-42D8-B018-539046E63CB9}" dt="2025-03-17T15:25:32.791" v="657" actId="1076"/>
          <ac:spMkLst>
            <pc:docMk/>
            <pc:sldMk cId="0" sldId="309"/>
            <ac:spMk id="20" creationId="{AA13CD33-A9FE-4DC8-5AE3-24B949EEB051}"/>
          </ac:spMkLst>
        </pc:spChg>
        <pc:spChg chg="mod">
          <ac:chgData name="Daniel Bettaney" userId="7ca4e532-702a-4813-b5f8-bed197125464" providerId="ADAL" clId="{F29D45F2-0A9B-42D8-B018-539046E63CB9}" dt="2025-03-17T15:25:39.717" v="659" actId="1076"/>
          <ac:spMkLst>
            <pc:docMk/>
            <pc:sldMk cId="0" sldId="309"/>
            <ac:spMk id="21" creationId="{19758B5D-60B2-E2D3-BDA5-DF894BDFA79D}"/>
          </ac:spMkLst>
        </pc:spChg>
        <pc:spChg chg="add mod">
          <ac:chgData name="Daniel Bettaney" userId="7ca4e532-702a-4813-b5f8-bed197125464" providerId="ADAL" clId="{F29D45F2-0A9B-42D8-B018-539046E63CB9}" dt="2025-03-20T14:06:50.454" v="1026" actId="1076"/>
          <ac:spMkLst>
            <pc:docMk/>
            <pc:sldMk cId="0" sldId="309"/>
            <ac:spMk id="22" creationId="{E62C7CFB-3AD9-2FC6-C300-3ED9779E31BF}"/>
          </ac:spMkLst>
        </pc:spChg>
        <pc:spChg chg="mod">
          <ac:chgData name="Daniel Bettaney" userId="7ca4e532-702a-4813-b5f8-bed197125464" providerId="ADAL" clId="{F29D45F2-0A9B-42D8-B018-539046E63CB9}" dt="2025-03-17T15:25:35.451" v="658" actId="1076"/>
          <ac:spMkLst>
            <pc:docMk/>
            <pc:sldMk cId="0" sldId="309"/>
            <ac:spMk id="25" creationId="{9B528BC3-33B5-11E6-DBC4-D6F285E6CC9B}"/>
          </ac:spMkLst>
        </pc:spChg>
        <pc:spChg chg="mod">
          <ac:chgData name="Daniel Bettaney" userId="7ca4e532-702a-4813-b5f8-bed197125464" providerId="ADAL" clId="{F29D45F2-0A9B-42D8-B018-539046E63CB9}" dt="2025-03-17T15:24:33.302" v="589" actId="1076"/>
          <ac:spMkLst>
            <pc:docMk/>
            <pc:sldMk cId="0" sldId="309"/>
            <ac:spMk id="29" creationId="{1C519964-3D9C-EE6E-2BE2-505E3CE04C5D}"/>
          </ac:spMkLst>
        </pc:spChg>
        <pc:spChg chg="mod">
          <ac:chgData name="Daniel Bettaney" userId="7ca4e532-702a-4813-b5f8-bed197125464" providerId="ADAL" clId="{F29D45F2-0A9B-42D8-B018-539046E63CB9}" dt="2025-03-19T07:36:11.676" v="1007" actId="1076"/>
          <ac:spMkLst>
            <pc:docMk/>
            <pc:sldMk cId="0" sldId="309"/>
            <ac:spMk id="17409" creationId="{028AADFD-8719-1731-2101-47FAE34A6CB9}"/>
          </ac:spMkLst>
        </pc:spChg>
        <pc:picChg chg="add mod">
          <ac:chgData name="Daniel Bettaney" userId="7ca4e532-702a-4813-b5f8-bed197125464" providerId="ADAL" clId="{F29D45F2-0A9B-42D8-B018-539046E63CB9}" dt="2025-03-20T14:41:46.004" v="1093" actId="1076"/>
          <ac:picMkLst>
            <pc:docMk/>
            <pc:sldMk cId="0" sldId="309"/>
            <ac:picMk id="16" creationId="{C3D63D49-71FB-DAF0-5C2A-29FAB921CB0F}"/>
          </ac:picMkLst>
        </pc:picChg>
        <pc:picChg chg="mod">
          <ac:chgData name="Daniel Bettaney" userId="7ca4e532-702a-4813-b5f8-bed197125464" providerId="ADAL" clId="{F29D45F2-0A9B-42D8-B018-539046E63CB9}" dt="2025-03-20T14:06:47.045" v="1025" actId="1076"/>
          <ac:picMkLst>
            <pc:docMk/>
            <pc:sldMk cId="0" sldId="309"/>
            <ac:picMk id="1038" creationId="{9F76A393-D7CA-CC4F-2B13-AF542BC6830A}"/>
          </ac:picMkLst>
        </pc:picChg>
      </pc:sldChg>
      <pc:sldChg chg="del">
        <pc:chgData name="Daniel Bettaney" userId="7ca4e532-702a-4813-b5f8-bed197125464" providerId="ADAL" clId="{F29D45F2-0A9B-42D8-B018-539046E63CB9}" dt="2025-03-17T15:08:38.856" v="302" actId="47"/>
        <pc:sldMkLst>
          <pc:docMk/>
          <pc:sldMk cId="0" sldId="310"/>
        </pc:sldMkLst>
      </pc:sldChg>
      <pc:sldChg chg="del">
        <pc:chgData name="Daniel Bettaney" userId="7ca4e532-702a-4813-b5f8-bed197125464" providerId="ADAL" clId="{F29D45F2-0A9B-42D8-B018-539046E63CB9}" dt="2025-03-17T15:08:44.308" v="318" actId="47"/>
        <pc:sldMkLst>
          <pc:docMk/>
          <pc:sldMk cId="0" sldId="311"/>
        </pc:sldMkLst>
      </pc:sldChg>
      <pc:sldChg chg="del">
        <pc:chgData name="Daniel Bettaney" userId="7ca4e532-702a-4813-b5f8-bed197125464" providerId="ADAL" clId="{F29D45F2-0A9B-42D8-B018-539046E63CB9}" dt="2025-03-17T15:08:41.379" v="310" actId="47"/>
        <pc:sldMkLst>
          <pc:docMk/>
          <pc:sldMk cId="0" sldId="313"/>
        </pc:sldMkLst>
      </pc:sldChg>
      <pc:sldChg chg="del">
        <pc:chgData name="Daniel Bettaney" userId="7ca4e532-702a-4813-b5f8-bed197125464" providerId="ADAL" clId="{F29D45F2-0A9B-42D8-B018-539046E63CB9}" dt="2025-03-17T15:00:27.497" v="198" actId="47"/>
        <pc:sldMkLst>
          <pc:docMk/>
          <pc:sldMk cId="0" sldId="314"/>
        </pc:sldMkLst>
      </pc:sldChg>
      <pc:sldChg chg="del">
        <pc:chgData name="Daniel Bettaney" userId="7ca4e532-702a-4813-b5f8-bed197125464" providerId="ADAL" clId="{F29D45F2-0A9B-42D8-B018-539046E63CB9}" dt="2025-03-17T15:08:42.876" v="315" actId="47"/>
        <pc:sldMkLst>
          <pc:docMk/>
          <pc:sldMk cId="0" sldId="315"/>
        </pc:sldMkLst>
      </pc:sldChg>
      <pc:sldChg chg="del">
        <pc:chgData name="Daniel Bettaney" userId="7ca4e532-702a-4813-b5f8-bed197125464" providerId="ADAL" clId="{F29D45F2-0A9B-42D8-B018-539046E63CB9}" dt="2025-03-17T14:55:11.761" v="67" actId="47"/>
        <pc:sldMkLst>
          <pc:docMk/>
          <pc:sldMk cId="0" sldId="316"/>
        </pc:sldMkLst>
      </pc:sldChg>
      <pc:sldChg chg="del">
        <pc:chgData name="Daniel Bettaney" userId="7ca4e532-702a-4813-b5f8-bed197125464" providerId="ADAL" clId="{F29D45F2-0A9B-42D8-B018-539046E63CB9}" dt="2025-03-17T15:00:31.583" v="199" actId="47"/>
        <pc:sldMkLst>
          <pc:docMk/>
          <pc:sldMk cId="0" sldId="317"/>
        </pc:sldMkLst>
      </pc:sldChg>
      <pc:sldChg chg="del">
        <pc:chgData name="Daniel Bettaney" userId="7ca4e532-702a-4813-b5f8-bed197125464" providerId="ADAL" clId="{F29D45F2-0A9B-42D8-B018-539046E63CB9}" dt="2025-03-17T15:08:41.084" v="308" actId="47"/>
        <pc:sldMkLst>
          <pc:docMk/>
          <pc:sldMk cId="2317111845" sldId="318"/>
        </pc:sldMkLst>
      </pc:sldChg>
      <pc:sldChg chg="del">
        <pc:chgData name="Daniel Bettaney" userId="7ca4e532-702a-4813-b5f8-bed197125464" providerId="ADAL" clId="{F29D45F2-0A9B-42D8-B018-539046E63CB9}" dt="2025-03-17T15:08:40.399" v="305" actId="47"/>
        <pc:sldMkLst>
          <pc:docMk/>
          <pc:sldMk cId="2954283724" sldId="319"/>
        </pc:sldMkLst>
      </pc:sldChg>
      <pc:sldChg chg="del">
        <pc:chgData name="Daniel Bettaney" userId="7ca4e532-702a-4813-b5f8-bed197125464" providerId="ADAL" clId="{F29D45F2-0A9B-42D8-B018-539046E63CB9}" dt="2025-03-17T15:08:39.906" v="304" actId="47"/>
        <pc:sldMkLst>
          <pc:docMk/>
          <pc:sldMk cId="3305294461" sldId="320"/>
        </pc:sldMkLst>
      </pc:sldChg>
      <pc:sldChg chg="delSp modSp mod">
        <pc:chgData name="Daniel Bettaney" userId="7ca4e532-702a-4813-b5f8-bed197125464" providerId="ADAL" clId="{F29D45F2-0A9B-42D8-B018-539046E63CB9}" dt="2025-03-20T14:01:18.153" v="1024" actId="478"/>
        <pc:sldMkLst>
          <pc:docMk/>
          <pc:sldMk cId="4071760430" sldId="321"/>
        </pc:sldMkLst>
        <pc:spChg chg="mod">
          <ac:chgData name="Daniel Bettaney" userId="7ca4e532-702a-4813-b5f8-bed197125464" providerId="ADAL" clId="{F29D45F2-0A9B-42D8-B018-539046E63CB9}" dt="2025-03-19T07:37:52.680" v="1014" actId="2711"/>
          <ac:spMkLst>
            <pc:docMk/>
            <pc:sldMk cId="4071760430" sldId="321"/>
            <ac:spMk id="2" creationId="{25232320-A95B-097D-FC10-8B7C091F4D25}"/>
          </ac:spMkLst>
        </pc:spChg>
        <pc:spChg chg="mod">
          <ac:chgData name="Daniel Bettaney" userId="7ca4e532-702a-4813-b5f8-bed197125464" providerId="ADAL" clId="{F29D45F2-0A9B-42D8-B018-539046E63CB9}" dt="2025-03-19T07:23:51.267" v="937" actId="20577"/>
          <ac:spMkLst>
            <pc:docMk/>
            <pc:sldMk cId="4071760430" sldId="321"/>
            <ac:spMk id="12" creationId="{3B25953B-B607-9E70-CF23-06116ACD47A1}"/>
          </ac:spMkLst>
        </pc:spChg>
        <pc:picChg chg="del mod">
          <ac:chgData name="Daniel Bettaney" userId="7ca4e532-702a-4813-b5f8-bed197125464" providerId="ADAL" clId="{F29D45F2-0A9B-42D8-B018-539046E63CB9}" dt="2025-03-20T14:01:18.153" v="1024" actId="478"/>
          <ac:picMkLst>
            <pc:docMk/>
            <pc:sldMk cId="4071760430" sldId="321"/>
            <ac:picMk id="11" creationId="{C4694D56-CC93-32A0-D74F-CB13C321135C}"/>
          </ac:picMkLst>
        </pc:picChg>
      </pc:sldChg>
      <pc:sldChg chg="del">
        <pc:chgData name="Daniel Bettaney" userId="7ca4e532-702a-4813-b5f8-bed197125464" providerId="ADAL" clId="{F29D45F2-0A9B-42D8-B018-539046E63CB9}" dt="2025-03-17T15:08:41.589" v="311" actId="47"/>
        <pc:sldMkLst>
          <pc:docMk/>
          <pc:sldMk cId="3436410492" sldId="322"/>
        </pc:sldMkLst>
      </pc:sldChg>
      <pc:sldChg chg="del">
        <pc:chgData name="Daniel Bettaney" userId="7ca4e532-702a-4813-b5f8-bed197125464" providerId="ADAL" clId="{F29D45F2-0A9B-42D8-B018-539046E63CB9}" dt="2025-03-17T15:08:41.954" v="313" actId="47"/>
        <pc:sldMkLst>
          <pc:docMk/>
          <pc:sldMk cId="374262427" sldId="323"/>
        </pc:sldMkLst>
      </pc:sldChg>
      <pc:sldChg chg="addSp delSp modSp del mod addAnim delAnim modAnim modNotesTx">
        <pc:chgData name="Daniel Bettaney" userId="7ca4e532-702a-4813-b5f8-bed197125464" providerId="ADAL" clId="{F29D45F2-0A9B-42D8-B018-539046E63CB9}" dt="2025-03-20T14:40:29.302" v="1091" actId="47"/>
        <pc:sldMkLst>
          <pc:docMk/>
          <pc:sldMk cId="1331575641" sldId="324"/>
        </pc:sldMkLst>
        <pc:spChg chg="mod">
          <ac:chgData name="Daniel Bettaney" userId="7ca4e532-702a-4813-b5f8-bed197125464" providerId="ADAL" clId="{F29D45F2-0A9B-42D8-B018-539046E63CB9}" dt="2025-03-19T07:37:39.279" v="1012" actId="1076"/>
          <ac:spMkLst>
            <pc:docMk/>
            <pc:sldMk cId="1331575641" sldId="324"/>
            <ac:spMk id="7" creationId="{F4D44AB4-E62E-F738-A3F6-39B2F7EF06E1}"/>
          </ac:spMkLst>
        </pc:spChg>
        <pc:spChg chg="del">
          <ac:chgData name="Daniel Bettaney" userId="7ca4e532-702a-4813-b5f8-bed197125464" providerId="ADAL" clId="{F29D45F2-0A9B-42D8-B018-539046E63CB9}" dt="2025-03-20T14:36:45.991" v="1041" actId="478"/>
          <ac:spMkLst>
            <pc:docMk/>
            <pc:sldMk cId="1331575641" sldId="324"/>
            <ac:spMk id="38" creationId="{A8558733-A5B3-8C7F-B963-BD7FBC6408AB}"/>
          </ac:spMkLst>
        </pc:spChg>
        <pc:spChg chg="del">
          <ac:chgData name="Daniel Bettaney" userId="7ca4e532-702a-4813-b5f8-bed197125464" providerId="ADAL" clId="{F29D45F2-0A9B-42D8-B018-539046E63CB9}" dt="2025-03-20T14:36:46.936" v="1042" actId="478"/>
          <ac:spMkLst>
            <pc:docMk/>
            <pc:sldMk cId="1331575641" sldId="324"/>
            <ac:spMk id="45" creationId="{BD5FBE16-AA82-F330-F163-D7ECD4FF451E}"/>
          </ac:spMkLst>
        </pc:spChg>
        <pc:graphicFrameChg chg="add del mod">
          <ac:chgData name="Daniel Bettaney" userId="7ca4e532-702a-4813-b5f8-bed197125464" providerId="ADAL" clId="{F29D45F2-0A9B-42D8-B018-539046E63CB9}" dt="2025-03-19T07:44:19.049" v="1022" actId="478"/>
          <ac:graphicFrameMkLst>
            <pc:docMk/>
            <pc:sldMk cId="1331575641" sldId="324"/>
            <ac:graphicFrameMk id="19" creationId="{21397EF4-F099-D5EF-BB27-C39F6368BCA2}"/>
          </ac:graphicFrameMkLst>
        </pc:graphicFrameChg>
        <pc:graphicFrameChg chg="add del mod">
          <ac:chgData name="Daniel Bettaney" userId="7ca4e532-702a-4813-b5f8-bed197125464" providerId="ADAL" clId="{F29D45F2-0A9B-42D8-B018-539046E63CB9}" dt="2025-03-19T07:44:18.543" v="1021" actId="478"/>
          <ac:graphicFrameMkLst>
            <pc:docMk/>
            <pc:sldMk cId="1331575641" sldId="324"/>
            <ac:graphicFrameMk id="20" creationId="{BF2BF7E2-D643-0439-4E64-D98F006D4268}"/>
          </ac:graphicFrameMkLst>
        </pc:graphicFrameChg>
        <pc:picChg chg="add del mod">
          <ac:chgData name="Daniel Bettaney" userId="7ca4e532-702a-4813-b5f8-bed197125464" providerId="ADAL" clId="{F29D45F2-0A9B-42D8-B018-539046E63CB9}" dt="2025-03-19T07:44:10.678" v="1016" actId="478"/>
          <ac:picMkLst>
            <pc:docMk/>
            <pc:sldMk cId="1331575641" sldId="324"/>
            <ac:picMk id="10" creationId="{DF107208-70D2-EAE9-5608-2F0C9129C1AD}"/>
          </ac:picMkLst>
        </pc:picChg>
        <pc:picChg chg="add del mod">
          <ac:chgData name="Daniel Bettaney" userId="7ca4e532-702a-4813-b5f8-bed197125464" providerId="ADAL" clId="{F29D45F2-0A9B-42D8-B018-539046E63CB9}" dt="2025-03-19T07:44:09.989" v="1015" actId="478"/>
          <ac:picMkLst>
            <pc:docMk/>
            <pc:sldMk cId="1331575641" sldId="324"/>
            <ac:picMk id="11" creationId="{9FA79CAD-576D-E930-52B0-DD91B62F729F}"/>
          </ac:picMkLst>
        </pc:picChg>
        <pc:picChg chg="add del mod">
          <ac:chgData name="Daniel Bettaney" userId="7ca4e532-702a-4813-b5f8-bed197125464" providerId="ADAL" clId="{F29D45F2-0A9B-42D8-B018-539046E63CB9}" dt="2025-03-20T14:36:52.688" v="1046" actId="1076"/>
          <ac:picMkLst>
            <pc:docMk/>
            <pc:sldMk cId="1331575641" sldId="324"/>
            <ac:picMk id="14" creationId="{CB90D9A4-81C5-217E-36DA-EA47D920C1E5}"/>
          </ac:picMkLst>
        </pc:picChg>
        <pc:picChg chg="mod">
          <ac:chgData name="Daniel Bettaney" userId="7ca4e532-702a-4813-b5f8-bed197125464" providerId="ADAL" clId="{F29D45F2-0A9B-42D8-B018-539046E63CB9}" dt="2025-03-20T14:36:38.591" v="1039" actId="1076"/>
          <ac:picMkLst>
            <pc:docMk/>
            <pc:sldMk cId="1331575641" sldId="324"/>
            <ac:picMk id="17" creationId="{2A7FF54F-5107-63AD-AC8B-899DD0A78CEB}"/>
          </ac:picMkLst>
        </pc:picChg>
        <pc:cxnChg chg="del">
          <ac:chgData name="Daniel Bettaney" userId="7ca4e532-702a-4813-b5f8-bed197125464" providerId="ADAL" clId="{F29D45F2-0A9B-42D8-B018-539046E63CB9}" dt="2025-03-20T14:36:49.577" v="1045" actId="478"/>
          <ac:cxnSpMkLst>
            <pc:docMk/>
            <pc:sldMk cId="1331575641" sldId="324"/>
            <ac:cxnSpMk id="25" creationId="{A013528D-1A19-72FA-9A28-7BF276B9998D}"/>
          </ac:cxnSpMkLst>
        </pc:cxnChg>
        <pc:cxnChg chg="del">
          <ac:chgData name="Daniel Bettaney" userId="7ca4e532-702a-4813-b5f8-bed197125464" providerId="ADAL" clId="{F29D45F2-0A9B-42D8-B018-539046E63CB9}" dt="2025-03-20T14:36:48.584" v="1044" actId="478"/>
          <ac:cxnSpMkLst>
            <pc:docMk/>
            <pc:sldMk cId="1331575641" sldId="324"/>
            <ac:cxnSpMk id="29" creationId="{AADDD0B4-E50A-821E-E9FB-ADDDF16D93D3}"/>
          </ac:cxnSpMkLst>
        </pc:cxnChg>
        <pc:cxnChg chg="del">
          <ac:chgData name="Daniel Bettaney" userId="7ca4e532-702a-4813-b5f8-bed197125464" providerId="ADAL" clId="{F29D45F2-0A9B-42D8-B018-539046E63CB9}" dt="2025-03-20T14:36:44.807" v="1040" actId="478"/>
          <ac:cxnSpMkLst>
            <pc:docMk/>
            <pc:sldMk cId="1331575641" sldId="324"/>
            <ac:cxnSpMk id="33" creationId="{07A45536-F556-BCB9-18B5-E029DBFBBC29}"/>
          </ac:cxnSpMkLst>
        </pc:cxnChg>
        <pc:cxnChg chg="del">
          <ac:chgData name="Daniel Bettaney" userId="7ca4e532-702a-4813-b5f8-bed197125464" providerId="ADAL" clId="{F29D45F2-0A9B-42D8-B018-539046E63CB9}" dt="2025-03-20T14:36:47.527" v="1043" actId="478"/>
          <ac:cxnSpMkLst>
            <pc:docMk/>
            <pc:sldMk cId="1331575641" sldId="324"/>
            <ac:cxnSpMk id="43" creationId="{7CF3083E-0BB5-0980-6E13-0741132F95F4}"/>
          </ac:cxnSpMkLst>
        </pc:cxnChg>
      </pc:sldChg>
      <pc:sldChg chg="del">
        <pc:chgData name="Daniel Bettaney" userId="7ca4e532-702a-4813-b5f8-bed197125464" providerId="ADAL" clId="{F29D45F2-0A9B-42D8-B018-539046E63CB9}" dt="2025-03-17T15:08:41.768" v="312" actId="47"/>
        <pc:sldMkLst>
          <pc:docMk/>
          <pc:sldMk cId="4061820888" sldId="325"/>
        </pc:sldMkLst>
      </pc:sldChg>
      <pc:sldChg chg="del">
        <pc:chgData name="Daniel Bettaney" userId="7ca4e532-702a-4813-b5f8-bed197125464" providerId="ADAL" clId="{F29D45F2-0A9B-42D8-B018-539046E63CB9}" dt="2025-03-17T15:08:43.198" v="317" actId="47"/>
        <pc:sldMkLst>
          <pc:docMk/>
          <pc:sldMk cId="2699113355" sldId="326"/>
        </pc:sldMkLst>
      </pc:sldChg>
      <pc:sldChg chg="del">
        <pc:chgData name="Daniel Bettaney" userId="7ca4e532-702a-4813-b5f8-bed197125464" providerId="ADAL" clId="{F29D45F2-0A9B-42D8-B018-539046E63CB9}" dt="2025-03-17T15:08:41.047" v="306" actId="47"/>
        <pc:sldMkLst>
          <pc:docMk/>
          <pc:sldMk cId="1479754979" sldId="328"/>
        </pc:sldMkLst>
      </pc:sldChg>
      <pc:sldChg chg="del">
        <pc:chgData name="Daniel Bettaney" userId="7ca4e532-702a-4813-b5f8-bed197125464" providerId="ADAL" clId="{F29D45F2-0A9B-42D8-B018-539046E63CB9}" dt="2025-03-17T15:08:39.571" v="303" actId="47"/>
        <pc:sldMkLst>
          <pc:docMk/>
          <pc:sldMk cId="2214208244" sldId="329"/>
        </pc:sldMkLst>
      </pc:sldChg>
      <pc:sldChg chg="del">
        <pc:chgData name="Daniel Bettaney" userId="7ca4e532-702a-4813-b5f8-bed197125464" providerId="ADAL" clId="{F29D45F2-0A9B-42D8-B018-539046E63CB9}" dt="2025-03-17T15:06:01.047" v="285" actId="47"/>
        <pc:sldMkLst>
          <pc:docMk/>
          <pc:sldMk cId="3789228583" sldId="330"/>
        </pc:sldMkLst>
      </pc:sldChg>
      <pc:sldChg chg="del">
        <pc:chgData name="Daniel Bettaney" userId="7ca4e532-702a-4813-b5f8-bed197125464" providerId="ADAL" clId="{F29D45F2-0A9B-42D8-B018-539046E63CB9}" dt="2025-03-17T15:00:23.848" v="195" actId="47"/>
        <pc:sldMkLst>
          <pc:docMk/>
          <pc:sldMk cId="3422280975" sldId="331"/>
        </pc:sldMkLst>
      </pc:sldChg>
      <pc:sldChg chg="addSp delSp modSp mod delAnim modAnim">
        <pc:chgData name="Daniel Bettaney" userId="7ca4e532-702a-4813-b5f8-bed197125464" providerId="ADAL" clId="{F29D45F2-0A9B-42D8-B018-539046E63CB9}" dt="2025-03-19T07:37:47.871" v="1013" actId="2711"/>
        <pc:sldMkLst>
          <pc:docMk/>
          <pc:sldMk cId="804258887" sldId="332"/>
        </pc:sldMkLst>
        <pc:spChg chg="mod">
          <ac:chgData name="Daniel Bettaney" userId="7ca4e532-702a-4813-b5f8-bed197125464" providerId="ADAL" clId="{F29D45F2-0A9B-42D8-B018-539046E63CB9}" dt="2025-03-17T15:21:56.745" v="583" actId="1076"/>
          <ac:spMkLst>
            <pc:docMk/>
            <pc:sldMk cId="804258887" sldId="332"/>
            <ac:spMk id="3" creationId="{698A61D0-BD17-A707-2422-065A1F8D7F99}"/>
          </ac:spMkLst>
        </pc:spChg>
        <pc:spChg chg="add mod">
          <ac:chgData name="Daniel Bettaney" userId="7ca4e532-702a-4813-b5f8-bed197125464" providerId="ADAL" clId="{F29D45F2-0A9B-42D8-B018-539046E63CB9}" dt="2025-03-17T15:22:00.105" v="584" actId="1076"/>
          <ac:spMkLst>
            <pc:docMk/>
            <pc:sldMk cId="804258887" sldId="332"/>
            <ac:spMk id="11" creationId="{DCA76474-0E63-5D95-CB2E-04F1FE8EEF04}"/>
          </ac:spMkLst>
        </pc:spChg>
        <pc:spChg chg="mod">
          <ac:chgData name="Daniel Bettaney" userId="7ca4e532-702a-4813-b5f8-bed197125464" providerId="ADAL" clId="{F29D45F2-0A9B-42D8-B018-539046E63CB9}" dt="2025-03-19T07:37:47.871" v="1013" actId="2711"/>
          <ac:spMkLst>
            <pc:docMk/>
            <pc:sldMk cId="804258887" sldId="332"/>
            <ac:spMk id="17" creationId="{31DF077C-B73C-5EB6-20AE-0AB6BF6D8666}"/>
          </ac:spMkLst>
        </pc:spChg>
        <pc:picChg chg="add mod">
          <ac:chgData name="Daniel Bettaney" userId="7ca4e532-702a-4813-b5f8-bed197125464" providerId="ADAL" clId="{F29D45F2-0A9B-42D8-B018-539046E63CB9}" dt="2025-03-17T15:22:02.987" v="585" actId="1076"/>
          <ac:picMkLst>
            <pc:docMk/>
            <pc:sldMk cId="804258887" sldId="332"/>
            <ac:picMk id="8" creationId="{1FB369C1-DB4F-AD26-2E63-E22552B19A90}"/>
          </ac:picMkLst>
        </pc:picChg>
        <pc:picChg chg="mod">
          <ac:chgData name="Daniel Bettaney" userId="7ca4e532-702a-4813-b5f8-bed197125464" providerId="ADAL" clId="{F29D45F2-0A9B-42D8-B018-539046E63CB9}" dt="2025-03-17T15:14:22.524" v="446" actId="1076"/>
          <ac:picMkLst>
            <pc:docMk/>
            <pc:sldMk cId="804258887" sldId="332"/>
            <ac:picMk id="9" creationId="{FAC1C5FD-A979-9041-4078-A2454517C8FD}"/>
          </ac:picMkLst>
        </pc:picChg>
        <pc:picChg chg="mod">
          <ac:chgData name="Daniel Bettaney" userId="7ca4e532-702a-4813-b5f8-bed197125464" providerId="ADAL" clId="{F29D45F2-0A9B-42D8-B018-539046E63CB9}" dt="2025-03-17T15:14:30.680" v="449" actId="1076"/>
          <ac:picMkLst>
            <pc:docMk/>
            <pc:sldMk cId="804258887" sldId="332"/>
            <ac:picMk id="10" creationId="{5C05B4E9-3D0B-0815-2CB3-385FAF8E6AE1}"/>
          </ac:picMkLst>
        </pc:picChg>
      </pc:sldChg>
      <pc:sldChg chg="del">
        <pc:chgData name="Daniel Bettaney" userId="7ca4e532-702a-4813-b5f8-bed197125464" providerId="ADAL" clId="{F29D45F2-0A9B-42D8-B018-539046E63CB9}" dt="2025-03-17T15:08:41.068" v="307" actId="47"/>
        <pc:sldMkLst>
          <pc:docMk/>
          <pc:sldMk cId="966777673" sldId="333"/>
        </pc:sldMkLst>
      </pc:sldChg>
      <pc:sldChg chg="addSp delSp modSp mod delAnim modAnim modNotesTx">
        <pc:chgData name="Daniel Bettaney" userId="7ca4e532-702a-4813-b5f8-bed197125464" providerId="ADAL" clId="{F29D45F2-0A9B-42D8-B018-539046E63CB9}" dt="2025-03-20T14:43:36.510" v="1108"/>
        <pc:sldMkLst>
          <pc:docMk/>
          <pc:sldMk cId="2728909845" sldId="334"/>
        </pc:sldMkLst>
        <pc:spChg chg="mod">
          <ac:chgData name="Daniel Bettaney" userId="7ca4e532-702a-4813-b5f8-bed197125464" providerId="ADAL" clId="{F29D45F2-0A9B-42D8-B018-539046E63CB9}" dt="2025-03-20T14:43:18.526" v="1106" actId="1076"/>
          <ac:spMkLst>
            <pc:docMk/>
            <pc:sldMk cId="2728909845" sldId="334"/>
            <ac:spMk id="2" creationId="{285627ED-6600-E406-0C9A-FE241A472B5F}"/>
          </ac:spMkLst>
        </pc:spChg>
        <pc:spChg chg="mod">
          <ac:chgData name="Daniel Bettaney" userId="7ca4e532-702a-4813-b5f8-bed197125464" providerId="ADAL" clId="{F29D45F2-0A9B-42D8-B018-539046E63CB9}" dt="2025-03-19T07:37:23.028" v="1010" actId="2711"/>
          <ac:spMkLst>
            <pc:docMk/>
            <pc:sldMk cId="2728909845" sldId="334"/>
            <ac:spMk id="7" creationId="{D5B4B4E7-D312-F759-0A14-8B4DEE0E914F}"/>
          </ac:spMkLst>
        </pc:spChg>
        <pc:spChg chg="del">
          <ac:chgData name="Daniel Bettaney" userId="7ca4e532-702a-4813-b5f8-bed197125464" providerId="ADAL" clId="{F29D45F2-0A9B-42D8-B018-539046E63CB9}" dt="2025-03-20T14:39:06.764" v="1073" actId="478"/>
          <ac:spMkLst>
            <pc:docMk/>
            <pc:sldMk cId="2728909845" sldId="334"/>
            <ac:spMk id="10" creationId="{8389FA66-FF35-828F-0400-C8E5972308C5}"/>
          </ac:spMkLst>
        </pc:spChg>
        <pc:spChg chg="add del mod">
          <ac:chgData name="Daniel Bettaney" userId="7ca4e532-702a-4813-b5f8-bed197125464" providerId="ADAL" clId="{F29D45F2-0A9B-42D8-B018-539046E63CB9}" dt="2025-03-20T14:39:11.177" v="1076" actId="478"/>
          <ac:spMkLst>
            <pc:docMk/>
            <pc:sldMk cId="2728909845" sldId="334"/>
            <ac:spMk id="12" creationId="{C302902D-DBCE-F445-6A0D-11D76C82FCCC}"/>
          </ac:spMkLst>
        </pc:spChg>
        <pc:spChg chg="add mod">
          <ac:chgData name="Daniel Bettaney" userId="7ca4e532-702a-4813-b5f8-bed197125464" providerId="ADAL" clId="{F29D45F2-0A9B-42D8-B018-539046E63CB9}" dt="2025-03-20T14:43:14.583" v="1105" actId="1076"/>
          <ac:spMkLst>
            <pc:docMk/>
            <pc:sldMk cId="2728909845" sldId="334"/>
            <ac:spMk id="14" creationId="{81CF8576-A67C-AA3C-5968-19EA785FD45A}"/>
          </ac:spMkLst>
        </pc:spChg>
        <pc:spChg chg="mod">
          <ac:chgData name="Daniel Bettaney" userId="7ca4e532-702a-4813-b5f8-bed197125464" providerId="ADAL" clId="{F29D45F2-0A9B-42D8-B018-539046E63CB9}" dt="2025-03-20T14:40:24.962" v="1090" actId="1076"/>
          <ac:spMkLst>
            <pc:docMk/>
            <pc:sldMk cId="2728909845" sldId="334"/>
            <ac:spMk id="80" creationId="{E3503229-E762-D628-1DE9-619091609072}"/>
          </ac:spMkLst>
        </pc:spChg>
        <pc:spChg chg="mod">
          <ac:chgData name="Daniel Bettaney" userId="7ca4e532-702a-4813-b5f8-bed197125464" providerId="ADAL" clId="{F29D45F2-0A9B-42D8-B018-539046E63CB9}" dt="2025-03-20T14:40:07.210" v="1087" actId="1076"/>
          <ac:spMkLst>
            <pc:docMk/>
            <pc:sldMk cId="2728909845" sldId="334"/>
            <ac:spMk id="161" creationId="{E0BA6FED-B3A2-30FD-A712-DC3A05A2E5D0}"/>
          </ac:spMkLst>
        </pc:spChg>
        <pc:picChg chg="add mod">
          <ac:chgData name="Daniel Bettaney" userId="7ca4e532-702a-4813-b5f8-bed197125464" providerId="ADAL" clId="{F29D45F2-0A9B-42D8-B018-539046E63CB9}" dt="2025-03-20T14:39:30.800" v="1084" actId="1076"/>
          <ac:picMkLst>
            <pc:docMk/>
            <pc:sldMk cId="2728909845" sldId="334"/>
            <ac:picMk id="5" creationId="{D0F9EF2C-C1D5-6D89-89A8-5C35F1D82548}"/>
          </ac:picMkLst>
        </pc:picChg>
        <pc:picChg chg="add mod">
          <ac:chgData name="Daniel Bettaney" userId="7ca4e532-702a-4813-b5f8-bed197125464" providerId="ADAL" clId="{F29D45F2-0A9B-42D8-B018-539046E63CB9}" dt="2025-03-20T14:39:35.049" v="1085" actId="1076"/>
          <ac:picMkLst>
            <pc:docMk/>
            <pc:sldMk cId="2728909845" sldId="334"/>
            <ac:picMk id="8" creationId="{D3B5D6B1-E3DA-6DD2-C623-CC0E118997CA}"/>
          </ac:picMkLst>
        </pc:picChg>
        <pc:picChg chg="del mod">
          <ac:chgData name="Daniel Bettaney" userId="7ca4e532-702a-4813-b5f8-bed197125464" providerId="ADAL" clId="{F29D45F2-0A9B-42D8-B018-539046E63CB9}" dt="2025-03-20T14:34:49.974" v="1027" actId="478"/>
          <ac:picMkLst>
            <pc:docMk/>
            <pc:sldMk cId="2728909845" sldId="334"/>
            <ac:picMk id="11" creationId="{A22978CF-D5EB-B19F-D037-5CBFFE6DD6B9}"/>
          </ac:picMkLst>
        </pc:picChg>
      </pc:sldChg>
      <pc:sldChg chg="delSp modSp del mod delAnim modNotesTx">
        <pc:chgData name="Daniel Bettaney" userId="7ca4e532-702a-4813-b5f8-bed197125464" providerId="ADAL" clId="{F29D45F2-0A9B-42D8-B018-539046E63CB9}" dt="2025-03-20T14:35:20.261" v="1028" actId="47"/>
        <pc:sldMkLst>
          <pc:docMk/>
          <pc:sldMk cId="2332561326" sldId="335"/>
        </pc:sldMkLst>
        <pc:spChg chg="mod">
          <ac:chgData name="Daniel Bettaney" userId="7ca4e532-702a-4813-b5f8-bed197125464" providerId="ADAL" clId="{F29D45F2-0A9B-42D8-B018-539046E63CB9}" dt="2025-03-19T07:35:50.380" v="1006" actId="1076"/>
          <ac:spMkLst>
            <pc:docMk/>
            <pc:sldMk cId="2332561326" sldId="335"/>
            <ac:spMk id="311" creationId="{05340442-F9C6-D17D-5C60-8C66B21461B1}"/>
          </ac:spMkLst>
        </pc:spChg>
      </pc:sldChg>
      <pc:sldChg chg="del">
        <pc:chgData name="Daniel Bettaney" userId="7ca4e532-702a-4813-b5f8-bed197125464" providerId="ADAL" clId="{F29D45F2-0A9B-42D8-B018-539046E63CB9}" dt="2025-03-17T15:31:04.235" v="795" actId="47"/>
        <pc:sldMkLst>
          <pc:docMk/>
          <pc:sldMk cId="1720022143" sldId="336"/>
        </pc:sldMkLst>
      </pc:sldChg>
      <pc:sldChg chg="del">
        <pc:chgData name="Daniel Bettaney" userId="7ca4e532-702a-4813-b5f8-bed197125464" providerId="ADAL" clId="{F29D45F2-0A9B-42D8-B018-539046E63CB9}" dt="2025-03-17T15:00:35.457" v="200" actId="47"/>
        <pc:sldMkLst>
          <pc:docMk/>
          <pc:sldMk cId="4032904014" sldId="337"/>
        </pc:sldMkLst>
      </pc:sldChg>
      <pc:sldChg chg="new del">
        <pc:chgData name="Daniel Bettaney" userId="7ca4e532-702a-4813-b5f8-bed197125464" providerId="ADAL" clId="{F29D45F2-0A9B-42D8-B018-539046E63CB9}" dt="2025-03-17T14:55:21.297" v="70" actId="47"/>
        <pc:sldMkLst>
          <pc:docMk/>
          <pc:sldMk cId="141127259" sldId="338"/>
        </pc:sldMkLst>
      </pc:sldChg>
      <pc:sldChg chg="addSp delSp modSp add del mod delAnim modAnim">
        <pc:chgData name="Daniel Bettaney" userId="7ca4e532-702a-4813-b5f8-bed197125464" providerId="ADAL" clId="{F29D45F2-0A9B-42D8-B018-539046E63CB9}" dt="2025-03-17T15:27:03.482" v="675" actId="47"/>
        <pc:sldMkLst>
          <pc:docMk/>
          <pc:sldMk cId="875008548" sldId="339"/>
        </pc:sldMkLst>
      </pc:sldChg>
      <pc:sldChg chg="new del">
        <pc:chgData name="Daniel Bettaney" userId="7ca4e532-702a-4813-b5f8-bed197125464" providerId="ADAL" clId="{F29D45F2-0A9B-42D8-B018-539046E63CB9}" dt="2025-03-17T15:00:26.066" v="197" actId="47"/>
        <pc:sldMkLst>
          <pc:docMk/>
          <pc:sldMk cId="1185174999" sldId="340"/>
        </pc:sldMkLst>
      </pc:sldChg>
      <pc:sldChg chg="new del">
        <pc:chgData name="Daniel Bettaney" userId="7ca4e532-702a-4813-b5f8-bed197125464" providerId="ADAL" clId="{F29D45F2-0A9B-42D8-B018-539046E63CB9}" dt="2025-03-17T15:06:46.245" v="287" actId="47"/>
        <pc:sldMkLst>
          <pc:docMk/>
          <pc:sldMk cId="1640898111" sldId="340"/>
        </pc:sldMkLst>
      </pc:sldChg>
      <pc:sldChg chg="addSp delSp modSp add mod modAnim">
        <pc:chgData name="Daniel Bettaney" userId="7ca4e532-702a-4813-b5f8-bed197125464" providerId="ADAL" clId="{F29D45F2-0A9B-42D8-B018-539046E63CB9}" dt="2025-03-20T14:42:19.668" v="1096" actId="14100"/>
        <pc:sldMkLst>
          <pc:docMk/>
          <pc:sldMk cId="1705979498" sldId="340"/>
        </pc:sldMkLst>
        <pc:spChg chg="add mod">
          <ac:chgData name="Daniel Bettaney" userId="7ca4e532-702a-4813-b5f8-bed197125464" providerId="ADAL" clId="{F29D45F2-0A9B-42D8-B018-539046E63CB9}" dt="2025-03-17T15:11:34.806" v="378" actId="20577"/>
          <ac:spMkLst>
            <pc:docMk/>
            <pc:sldMk cId="1705979498" sldId="340"/>
            <ac:spMk id="4" creationId="{9BEE070D-C5A8-5395-E96D-97605C4310FB}"/>
          </ac:spMkLst>
        </pc:spChg>
        <pc:spChg chg="add mod">
          <ac:chgData name="Daniel Bettaney" userId="7ca4e532-702a-4813-b5f8-bed197125464" providerId="ADAL" clId="{F29D45F2-0A9B-42D8-B018-539046E63CB9}" dt="2025-03-19T07:31:14.601" v="996" actId="1076"/>
          <ac:spMkLst>
            <pc:docMk/>
            <pc:sldMk cId="1705979498" sldId="340"/>
            <ac:spMk id="7" creationId="{CE4334AD-9239-1729-7E88-BF6136D25797}"/>
          </ac:spMkLst>
        </pc:spChg>
        <pc:spChg chg="add mod">
          <ac:chgData name="Daniel Bettaney" userId="7ca4e532-702a-4813-b5f8-bed197125464" providerId="ADAL" clId="{F29D45F2-0A9B-42D8-B018-539046E63CB9}" dt="2025-03-19T07:29:21.809" v="984" actId="1076"/>
          <ac:spMkLst>
            <pc:docMk/>
            <pc:sldMk cId="1705979498" sldId="340"/>
            <ac:spMk id="8" creationId="{FE0CF2B7-930C-0C72-F4DE-5CC6B07D5AB9}"/>
          </ac:spMkLst>
        </pc:spChg>
        <pc:spChg chg="add mod">
          <ac:chgData name="Daniel Bettaney" userId="7ca4e532-702a-4813-b5f8-bed197125464" providerId="ADAL" clId="{F29D45F2-0A9B-42D8-B018-539046E63CB9}" dt="2025-03-19T07:30:30.648" v="994" actId="1076"/>
          <ac:spMkLst>
            <pc:docMk/>
            <pc:sldMk cId="1705979498" sldId="340"/>
            <ac:spMk id="11" creationId="{286586BE-3B09-B330-0C99-0D7A636C27D3}"/>
          </ac:spMkLst>
        </pc:spChg>
        <pc:picChg chg="add mod">
          <ac:chgData name="Daniel Bettaney" userId="7ca4e532-702a-4813-b5f8-bed197125464" providerId="ADAL" clId="{F29D45F2-0A9B-42D8-B018-539046E63CB9}" dt="2025-03-17T15:10:35.717" v="329" actId="14100"/>
          <ac:picMkLst>
            <pc:docMk/>
            <pc:sldMk cId="1705979498" sldId="340"/>
            <ac:picMk id="2" creationId="{B1E36905-0104-A1BB-9A9B-201C24031321}"/>
          </ac:picMkLst>
        </pc:picChg>
        <pc:picChg chg="add mod">
          <ac:chgData name="Daniel Bettaney" userId="7ca4e532-702a-4813-b5f8-bed197125464" providerId="ADAL" clId="{F29D45F2-0A9B-42D8-B018-539046E63CB9}" dt="2025-03-19T07:34:30.931" v="1002" actId="1076"/>
          <ac:picMkLst>
            <pc:docMk/>
            <pc:sldMk cId="1705979498" sldId="340"/>
            <ac:picMk id="3" creationId="{7B7A51EC-D530-55AC-7795-AFC091D08C4F}"/>
          </ac:picMkLst>
        </pc:picChg>
        <pc:cxnChg chg="add mod">
          <ac:chgData name="Daniel Bettaney" userId="7ca4e532-702a-4813-b5f8-bed197125464" providerId="ADAL" clId="{F29D45F2-0A9B-42D8-B018-539046E63CB9}" dt="2025-03-20T14:42:19.668" v="1096" actId="14100"/>
          <ac:cxnSpMkLst>
            <pc:docMk/>
            <pc:sldMk cId="1705979498" sldId="340"/>
            <ac:cxnSpMk id="6" creationId="{52500904-4407-5FB4-7FCE-F3193D00AD76}"/>
          </ac:cxnSpMkLst>
        </pc:cxnChg>
      </pc:sldChg>
      <pc:sldChg chg="addSp delSp modSp add del mod delAnim modAnim">
        <pc:chgData name="Daniel Bettaney" userId="7ca4e532-702a-4813-b5f8-bed197125464" providerId="ADAL" clId="{F29D45F2-0A9B-42D8-B018-539046E63CB9}" dt="2025-03-17T15:39:50.766" v="922" actId="47"/>
        <pc:sldMkLst>
          <pc:docMk/>
          <pc:sldMk cId="1285403201" sldId="341"/>
        </pc:sldMkLst>
      </pc:sldChg>
      <pc:sldChg chg="delSp add del mod">
        <pc:chgData name="Daniel Bettaney" userId="7ca4e532-702a-4813-b5f8-bed197125464" providerId="ADAL" clId="{F29D45F2-0A9B-42D8-B018-539046E63CB9}" dt="2025-03-17T15:14:53.934" v="453" actId="47"/>
        <pc:sldMkLst>
          <pc:docMk/>
          <pc:sldMk cId="2484230223" sldId="341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11"/>
    </inkml:context>
    <inkml:brush xml:id="br0">
      <inkml:brushProperty name="width" value="0.3" units="cm"/>
      <inkml:brushProperty name="height" value="0.6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74 330,'2'0,"0"0,-1 0,1 0,0 0,0 0,0-1,0 1,0-1,-1 1,1-1,0 0,-1 1,1-1,1-1,-5-3,-16 4,12 2,0 0,0 0,1 0,-1 1,0 0,1 0,-1 0,1 1,0 0,0 0,0 0,0 1,-6 5,24-30,-13 19,1 0,-1 1,1-1,0 1,0-1,0 1,-1-1,1 1,1 0,-1-1,0 1,0 0,0 0,1 0,-1 0,0 0,1 0,-1 0,1 0,-1 1,1-1,0 0,-1 1,1-1,-1 1,1 0,0 0,0 0,-1 0,3 0,18-2,0 0,0-1,27-8,-26 7,1 0,-1 2,25 0,17-1,-58 1,1 0,-1 0,1-1,-1 1,0-2,9-4,-63 11,-33 11,74-13,-1 0,1 1,0-1,0 1,-1 1,1-1,1 1,-1 0,0 1,-6 4,59-6,-43-2,0 0,-1 0,1-1,0 0,0 0,0 0,0 0,-1 0,1-1,-1 0,1 0,4-3,-54 3,29 1,15-5,26-16,-18 18,1 1,0-1,0 1,0 1,0-1,1 1,-1 0,1 1,-1 0,1 0,-1 0,13 2,-8-1,-1-1,1 0,-1 0,17-5,-10 1,0 2,0 0,24 0,-28 2,1 0,-1-1,1 0,-1-1,0-1,20-7,-19 6,-20 10,-29 11,-24 0,49-13,0 1,0-2,0 1,0-2,-1 1,-14 0,30-3,0 0,-1 0,1-1,-1 0,1 0,-1 0,0 0,0-1,0 0,9-7,-8 6,-1 0,1 1,-1 0,1 0,0 0,0 0,1 1,-1 0,0 0,10 0,-11 1,0 1,0-1,0 0,0-1,0 1,0-1,7-3,-7 2,0 1,-1 0,1 1,0-1,0 1,0 0,0 0,8 0,-1 2,0-1,-1 0,1-1,-1 0,1-1,-1 0,1-1,12-4,-8 2,0 1,0 1,0 0,0 2,26-1,-37 2,1-1,-1 0,1 0,-1-1,0 0,1 0,-1 0,0 0,0-1,0 0,4-3,-4 2,0 1,1 0,-1 0,1 0,-1 1,1 0,0 0,0 0,0 1,10-2,49-7,-18 0,67-21,-109 30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20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39,'7'0,"1"-1,0 0,0-1,-1 1,1-1,-1-1,1 0,-1 0,0 0,7-5,5-2,-15 8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21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30,'79'-13,"-14"-2,-61 14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22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0 43,'14'0,"-1"-1,0 0,0 0,0-1,0-1,0-1,0 1,-1-2,0 0,18-10,-26 13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23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7,'0'0,"1"0,1 0,1-1,1-1,1 1,-1 0,0 0,0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24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3,'1'0,"1"0,1-1,0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25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26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27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0,'0'0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28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1,'0'1,"0"0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29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0,'0'1,"0"1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12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30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31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1,'0'1,"0"1,0 2,0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32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33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34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35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3 1,'-1'0,"-1"0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36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12 1,'10'34,"-9"-30,1 0,0-1,-1 1,0 0,0 0,0 0,0 7,0 19,0-21,0 0,-1 1,-1-1,1 1,-4 11,4-21,0 0,0 0,1 0,-1 0,0 0,0 0,0 0,0 0,0-1,0 1,0 0,0 0,0 0,0 0,-1 0,1 0,0 0,0 0,0-1,0 1,0 0,0 0,0 0,0 0,0 0,0 0,0 0,0 0,0 0,0 0,-1 0,1-1,0 1,0 0,0 0,0 0,0 0,0 0,0 0,0 0,0 0,-1 0,1 0,0 0,0 0,0 0,0 0,0 0,0 0,0 0,-1 0,1 0,0 0,0 0,0 0,0 0,0 0,0 1,0-1,0 0,0 0,-1 0,1 0,0 0,-5-16,-2-2,5 34,8 160,-6-183,1 4,-1 1,1-1,-1 0,0 1,0-1,0 1,-1-1,1 1,-1-1,1 1,-1-1,0 1,0-1,0 1,0 0,0 0,-3-5,4 7,-1 0,1 0,0 0,0 0,0 0,-1 0,1 0,0 0,0 0,0 0,0 0,-1 0,1 0,0 0,0 0,0 0,0 0,-1 0,1 0,0 0,0 0,0 0,0 0,-1 0,1 1,0-1,0 0,0 0,0 0,0 0,-1 0,1 0,0 1,0-1,0 0,0 0,0 0,0 0,0 1,0-1,0 0,0 0,0 0,0 0,0 1,0-1,0 0,-1 16,3 11,1 7,-1 0,-3 41,-1-13,2-56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37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0 149,'34'-20,"-21"13,0 0,1 0,0 1,27-8,0 0,-41 14,0 0,0 0,0 0,0 0,0 0,0 0,0 0,0 0,0 0,0 0,0 0,0 1,0-1,0 0,0 0,0 0,0 0,0 0,0 0,0 0,0 0,0 0,0 0,0 0,0 0,0 0,0 0,0 0,0 1,0-1,0 0,0 0,0 0,0 0,0 0,0 0,0 0,0 0,1 0,-1 0,0 0,0 0,0 0,0 0,0 0,0 0,0 0,0 0,-9 10,-14 9,17-14,17-7,19-7,-19 4,0 1,0 0,21-4,-23 6,0 0,0-1,0 0,0 0,-1-1,13-6,-13 5,1 0,1 0,-1 1,1 1,14-4,16-6,-52 22,5-3,0 0,0 0,-1-1,0 0,-10 4,55-16,-13 3,0-1,42-14,-18 1,-44 16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38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0 32,'11'0,"-1"0,0-1,1 0,-1-1,0 0,0-1,0 0,18-8,1 3,-31 9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39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47,'6'-5,"0"2,1-1,0 1,0 0,0 0,0 1,12-3,10-4,2 0,-26 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13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1373 273,'5'-5,"1"0,-1 1,1-1,0 1,0 1,11-6,-3 1,0-1,-1 0,-1-1,1 0,-2-1,1 0,-2-1,1 0,12-21,-20 30,0-1,-1 0,0 1,1-1,-1 0,-1 0,1 0,-1 0,1 0,0-6,-2 9,0 0,0 0,-1 0,1 0,0 0,0 0,-1-1,1 1,0 0,-1 0,1 0,-1 0,0 1,1-1,-1 0,0 0,1 0,-1 0,0 1,0-1,0 0,0 1,0-1,0 0,0 1,0-1,0 1,0 0,0-1,0 1,0 0,0 0,0 0,0-1,0 1,0 0,-1 0,1 1,0-1,0 0,0 0,-1 1,-22-1,18-1,-1 1,0 0,0 0,1 0,-1 1,0 0,1 1,-1-1,1 1,-8 4,67-15,46-31,-86 36,-13 11,0 18,2-13,0 0,-1 0,-1 0,0 0,0 0,-1 0,-1 0,0 0,-4 12,5-19,-2 18,1 0,1 1,1-1,5 41,1 22,-9-25,1-44,1 1,1 0,1-1,0 1,5 22,-6-39,0 0,0 0,0 0,0-1,-1 1,1 0,0 0,-1-1,1 1,-1 0,1-1,0 1,-1 0,0-1,1 1,-1-1,1 1,-1-1,0 1,1-1,-1 1,0-1,0 1,1-1,-1 0,0 0,0 1,1-1,-1 0,0 0,0 0,0 0,1 0,-1 0,0 0,0 0,-1 0,-42-1,36 1,-15 1,0 2,1 0,-1 1,-37 13,-69 26,94-35,18-4,1 0,1 0,-30 14,-46 16,-28 0,26-16,62-14,-53 16,36-1,32-12,0 0,0-2,-1 0,-24 4,-33 3,63-10,-1 0,0-1,-20 0,-31 4,34 2,0 2,1 1,-49 24,64-27,-1-1,0 0,-1-1,1 0,-18 2,26-6,-52 2,57-3,0 0,0 0,0-1,1 1,-1 0,0 0,0 0,0-1,0 1,0-1,1 1,-1 0,0-1,0 0,1 1,-1-1,0 1,1-1,-1 0,0 1,0-2,1 1,0 0,0-1,0 1,0 0,0 0,0-1,1 1,-1 0,0 0,1 0,-1 0,1 0,-1-1,1 1,-1 0,1 0,0 0,0 0,-1 1,1-1,1-1,6-4,-3 4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40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91,'4'-5,"1"1,0 0,0 0,1 1,-1 0,1 0,10-4,-11 4,134-50,-135 51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41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66,'5'-1,"1"0,-1-1,1 0,-1 1,0-2,0 1,0-1,8-5,9-5,-5 5,36-13,-49 20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42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0 49,'16'-2,"0"-2,-1 0,1 0,-1-2,0 0,21-12,-32 16,-1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43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38,'24'-2,"0"-1,0-1,0-1,0-1,25-10,-45 15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44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811 418,'1'-74,"-2"-77,-9 105,7 40,1 0,1 1,-1-1,1 0,0 0,1 0,-1 0,1 0,0 0,1 0,-1 0,3-7,-8 64,-3-22,-17 46,19-64,2-5,1 0,0-1,1 1,-1 0,1 0,0 1,1-1,0 0,0 1,-1 7,3-14,-1 0,0 0,1 0,-1 0,0 0,1 0,-1 0,1 0,-1 0,0 0,1 0,-1 0,0-1,1 1,-1 0,0 0,1 0,-1 0,0-1,0 1,1 0,-1 0,0-1,0 1,1 0,-1-1,0 1,0 0,0 0,0-1,1 1,-1 0,0-1,0 1,0 0,0-1,0 1,0-1,0 1,0 0,0-1,0 1,9-22,-4-189,-2 207,-1 1,1-1,0 1,0 0,1 0,-1 0,6-3,7-8,-15 14,-1 0,0 0,0-1,0 1,0 0,0 0,0 0,1-1,-1 1,0 0,0 0,0 0,0-1,1 1,-1 0,0 0,0 0,1 0,-1 0,0 0,0 0,1-1,-1 1,0 0,0 0,1 0,-1 0,0 0,0 0,1 0,-1 0,0 0,0 0,1 0,-1 0,0 1,0-1,1 0,-1 0,0 0,0 0,0 0,1 0,-1 1,0-1,0 0,0 0,1 0,-1 0,0 1,0-1,0 0,0 0,0 1,0-1,1 0,4 22,3 5,-21-78,13 50,-1 0,1 0,-1 0,1 0,-1 0,1 0,-1 0,0 1,0-1,1 0,-1 0,0 1,0-1,0 0,0 1,1-1,-1 1,0-1,0 1,0 0,0-1,0 1,0 0,0 0,0 0,0-1,-1 1,1 0,0 0,0 1,0-1,0 0,0 0,0 0,0 1,0-1,0 1,-1 0,-41 28,21-12,-6 1,1 1,1 2,-27 26,52-46,0 0,0-1,0 1,0 0,0 0,0 0,1 1,-1-1,0 0,1 0,-1 0,1 0,-1 1,1-1,-1 0,1 0,0 1,0-1,0 0,0 1,0-1,0 3,0-3,1 0,-1 0,1 0,0 0,-1-1,1 1,0 0,0 0,-1 0,1-1,0 1,0 0,0-1,0 1,0 0,0-1,0 0,0 1,0-1,2 1,0 0,-1-1,0 1,1-1,-1 0,1 0,-1 0,0 0,1 0,-1 0,0-1,1 1,-1-1,0 0,1 0,-1 1,0-1,0-1,0 1,0 0,0 0,0-1,0 1,0-1,-1 0,3-2,10-18,-9 15,0 0,0 0,-1 0,0-1,0 1,-1-1,0 0,0-1,-1 1,0 0,0-1,-1 1,1-15,-2 24,0-1,0 0,0 0,0 0,0 0,0 0,0 0,-1 0,1 0,0 1,0-1,0 0,0 0,0 0,0 0,0 0,0 0,0 0,0 0,0 0,0 0,0 0,-1 0,1 0,0 0,0 1,0-1,0 0,0 0,0 0,0 0,0 0,0 0,-1 0,1 0,0 0,0 0,0 0,0 0,0 0,0 0,0-1,0 1,-1 0,1 0,0 0,0 0,0 0,0 0,0 0,0 0,0 0,0 0,0 0,0 0,0 0,0 0,-1-1,1 1,0 0,0 0,0 0,0 0,0 0,-8 14,-6 18,-15 30,23-52,1 1,-1 0,2 0,0 0,0 1,1-1,-2 15,4-25,1-1,0 1,0 0,0-1,0 1,0-1,-1 1,1-1,0 1,0 0,1-1,-1 1,0-1,0 1,0-1,0 1,0-1,1 1,-1-1,0 1,0-1,1 1,-1-1,0 1,1-1,-1 1,0-1,1 0,-1 1,1-1,-1 0,1 1,-1-1,1 0,-1 1,1-1,-1 0,2 0,21-11,-17 7,0-1,0-1,-1 1,1-1,6-10,-11 14,0-1,0 0,0 0,0 0,0 1,-1-1,1 0,-1 0,0 0,0 0,0 0,0 0,0 0,-1 0,1 0,-2-4,-2 12,1-1,0 1,0 0,1 0,-1 0,-2 9,2-3,0 1,1 0,1 0,-1 0,2 0,0 0,0-1,1 1,4 17,-4-28,1 1,-1-1,1 0,0 0,-1 0,1 0,0 0,0 0,0 0,0-1,-1 1,1-1,0 1,0-1,0 0,0 0,0 0,0 0,0 0,0 0,3-1,-4 1,0 0,1 0,-1 0,0 0,0 0,1 0,-1-1,0 1,0 0,0-1,0 1,1 0,-1-1,0 0,0 1,0-1,0 0,0 1,0-1,0 0,-1 0,1 0,0 0,0 0,-1 0,1 0,0 0,-1 0,1 0,-1 0,1 0,-1 0,0-1,0 1,1 0,-1-2,0 2,0 1,0-1,-1 0,1 1,0-1,0 1,-1-1,1 0,0 1,-1-1,1 1,0-1,-1 1,1-1,-1 1,1 0,-1-1,1 1,-1-1,1 1,-1 0,1 0,-1-1,0 1,1 0,-1 0,1 0,-1-1,0 1,1 0,-1 0,0 0,1 0,-1 0,0 0,1 0,-1 1,1-1,-1 0,0 0,1 0,-1 1,1-1,-1 0,1 1,-1-1,0 0,0 1,-1 0,0 0,0 1,0-1,1 0,-1 1,0-1,1 1,-1 0,0-1,1 1,0 0,-2 3,-5 14,-8 21,15-39,1 0,-1 1,1-1,0 1,0-1,-1 1,1-1,0 1,0-1,1 1,-1-1,0 1,0-1,1 0,-1 1,1-1,-1 1,1-1,-1 0,1 1,2 1,-3-2,0-1,1 1,-1 0,1-1,-1 1,1-1,0 0,-1 1,1-1,-1 1,1-1,0 0,-1 0,1 1,0-1,0 0,-1 0,1 0,0 0,-1 0,1 0,0 0,0 0,-1 0,1 0,0 0,-1 0,1 0,0 0,-1-1,1 1,0 0,-1-1,1 1,0 0,-1-1,1 1,-1-1,1 1,-1-1,1 1,-1-1,1 0,-1 1,1-1,-1 1,0-1,1 0,-1 1,0-1,0 0,0 1,1-1,-1 0,0 0,0 1,0-1,0-1,6-43,-7 34,0 0,0 0,-1 0,-5-15,7 24,-1 0,1 0,-1 0,1 1,-1-1,0 0,0 0,0 0,0 0,0 1,0-1,0 0,-1 1,1-1,0 1,-1-1,0 1,1 0,-1 0,0 0,1 0,-1 0,0 0,0 0,0 0,0 1,0-1,0 1,0 0,0-1,-3 1,1 2,1-1,0 1,0-1,0 1,0 0,0 1,0-1,1 0,-1 1,1 0,-1-1,1 1,-2 4,-25 41,26-41,1 1,-1-1,1 1,1-1,-1 1,1 10,0-17,1 0,0 1,0-1,1 1,-1-1,0 0,0 1,1-1,-1 0,1 0,-1 1,1-1,-1 0,1 0,0 1,-1-1,1 0,1 1,-1-1,1-1,-1 1,0-1,1 0,-1 1,0-1,0 0,1 0,-1 0,0 0,1 0,-1 0,1 0,-1 0,0 0,0-1,1 1,-1 0,0-1,1 1,-1-1,0 0,1 0,0-1,0 1,0-1,-1 1,1-1,-1 0,1 0,-1 0,0 0,0 0,0 0,0 0,0 0,0 0,0-1,-1 1,1 0,-1-1,0 1,0 0,1-1,-2 1,1 0,0-1,0 1,-1 0,0-4,-1-4,0-1,-1 1,0 0,-7-16,8 23,1 0,-1 0,0-1,0 1,0 0,0 1,-1-1,1 0,-1 1,1-1,-1 1,0 0,0 0,0 0,-4-2,5 4,1 0,-1-1,0 1,0 0,1 0,-1 0,0 0,0 1,1-1,-1 0,0 1,1-1,-1 1,0 0,1-1,-1 1,1 0,-1 0,1 0,-1 0,1 0,0 0,-1 1,1-1,0 0,0 1,0-1,0 1,0-1,0 1,0 2,-20 25,-18 31,38-57,-1 0,1 0,0 1,0-1,0 0,0 0,1 1,-1-1,1 1,0-1,0 0,0 1,1-1,-1 1,1-1,-1 0,3 5,-3-8,0 0,0 1,0-1,0 0,1 1,-1-1,0 0,0 1,1-1,-1 0,0 1,0-1,1 0,-1 0,0 0,1 1,-1-1,0 0,1 0,-1 0,0 0,1 1,-1-1,1 0,-1 0,0 0,1 0,-1 0,0 0,1 0,-1 0,1 0,-1 0,1-1,16-8,14-22,-28 28,-1-1,0 0,0 1,0-1,0 0,0 0,-1 0,0-1,0 1,0 0,0 0,-1 0,0-1,0 1,0 0,0-1,-1-3,1 5,0 1,-1 0,1 0,0-1,-1 1,1 0,-1 0,0 0,0 0,0 0,0 0,0 0,0 0,0 0,-1 0,1 1,-1-1,1 0,-1 1,0-1,1 1,-1 0,0 0,0-1,0 1,0 0,0 1,0-1,0 0,0 1,-1-1,-1 0,-5 4,1-1,0 1,1 1,-1-1,1 1,-1 1,1-1,1 1,-1 1,-6 6,7-6,0 1,0 0,0 1,-6 12,11-17,-1-1,1 1,0-1,0 1,0 0,0 0,0 0,1 0,-1 0,1-1,0 1,0 0,0 0,0 0,1 0,-1 0,1 0,1 4,-2-6,1-1,-1 1,0 0,1 0,0 0,-1-1,1 1,0 0,-1-1,1 1,0 0,-1-1,1 1,0-1,0 1,0-1,0 1,0-1,0 0,-1 1,1-1,0 0,0 0,0 0,0 0,0 0,0 0,0 0,0 0,0 0,0 0,0-1,0 1,0 0,0 0,0-1,-1 1,1-1,0 1,0-1,0 1,-1-1,1 0,0 1,0-2,2 0,0 0,0-1,-1 1,1-1,-1 1,1-1,-1 0,0 0,0 0,3-7,-3 2,-1 0,1 0,-1 0,0 0,-1 0,0 0,-1 0,1 0,-1 0,-1 0,0 0,0 0,0 0,-1 1,0-1,-1 1,-3-8,6 14,0 0,1 0,-1 1,0-1,0 0,1 0,-1 0,0 1,0-1,0 0,0 1,0-1,0 1,0-1,0 1,0-1,0 1,-1 0,1-1,0 1,0 0,0 0,0 0,0 0,-1 0,1 0,0 0,-1 1,-1 0,-1 0,1 1,0-1,0 1,0 0,0 0,0 0,0 0,-3 5,-6 6,0 0,-16 27,25-33,0 0,0 0,1 0,0 0,0 0,0 0,1 0,0 1,1 9,0-15,0 0,0 0,0 1,0-1,1 0,-1 0,1 0,-1 0,1 0,0 0,0 0,0 0,0 0,0-1,2 4,-2-4,1-1,-1 1,0 0,1-1,-1 1,0-1,1 1,-1-1,1 1,-1-1,1 0,-1 0,1 0,-1 0,1 0,-1 0,1 0,-1 0,1-1,-1 1,1-1,-1 1,0-1,1 1,1-2,-1 1,0-1,1 1,-1-1,0 0,0 0,0 0,0 0,0 0,-1 0,1 0,0-1,-1 1,0 0,1-1,-1 0,0 1,-1-1,1 1,0-1,-1 0,1 0,-1 1,0-1,0 0,0 0,0 0,-1 1,1-1,-1 0,0-2,0 0,0 0,0 0,-1 0,1 1,-1-1,0 0,0 1,-1 0,1-1,-1 1,0 0,0 0,-1 1,1-1,-1 1,-4-5,6 8,0-1,0 0,1 0,-1 1,0-1,0 1,0-1,0 1,0 0,0 0,0 0,0 0,0 0,0 0,0 0,0 1,0-1,1 1,-5 1,2 0,0 1,0-1,0 1,0 0,0 0,0 0,1 1,-4 3,0 2,1-1,0 1,0 0,1 1,0-1,-6 20,9-22,0 1,0-1,1 1,0 0,0-1,1 15,0-21,0 1,1-1,-1 0,0 0,0 0,1 0,-1 0,1 0,-1 0,1 0,-1 0,1 0,0-1,-1 1,1 0,0 0,0 0,-1-1,1 1,0 0,0-1,1 1,0 0,1-1,-1 1,0-1,0 0,1 0,-1 0,0 0,0-1,0 1,1 0,-1-1,0 0,0 1,0-1,4-2,-1 0,1 0,-1-1,0 1,0-1,0 0,-1-1,1 1,7-10,-11 12,1 1,-1-1,0 1,0-1,0 0,0 1,0-1,-1 0,1 0,0 0,-1 1,1-1,-1 0,0 0,1 0,-1 0,0 0,0 0,0 0,-1 0,1 0,0 0,-1 1,1-1,-1 0,0 0,1 0,-1 1,0-1,0 0,0 1,0-1,-2-1,2 2,0 0,0 1,0-1,0 1,0-1,0 1,0-1,0 1,0-1,0 1,0 0,0 0,0-1,0 1,-1 0,1 0,0 0,0 0,0 1,0-1,0 0,0 0,-2 1,-28 17,23-12,0 1,0 0,1 1,-10 13,-6 33,22-52,1 0,-1 0,1 0,0 0,-1 0,1 0,0 0,0 0,1 1,-1-1,1 3,-1-4,1 0,-1-1,1 1,-1-1,1 1,-1-1,1 1,-1-1,1 1,-1-1,1 1,0-1,-1 0,1 1,0-1,-1 0,1 0,0 1,0-1,-1 0,1 0,0 0,0 0,-1 0,1 0,0 0,-1 0,1 0,0 0,0 0,-1-1,1 1,0 0,-15-2,8 1,1 0,0 0,-1 1,1 0,0 0,-11 1,7 2,1 1,0 0,0 0,0 1,0 0,1 0,0 1,0 0,-11 12,15-14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45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89 12,'-10'-5,"9"4,0 1,1-1,-1 1,0-1,0 1,1-1,-1 1,0-1,0 1,0 0,0-1,1 1,-1 0,0 0,0 0,0 0,0 0,0 0,0 0,0 0,-1 0,-33 13,33-12,1-1,-1 1,1-1,0 1,-1 0,1 0,0 0,0 0,-1 0,1 0,0 0,0 0,0 0,0 1,1-1,-1 0,0 1,0-1,1 0,-1 1,0 2,1-3,1-1,-1 1,1-1,-1 1,0-1,1 1,-1-1,1 0,-1 1,1-1,-1 0,1 1,0-1,-1 0,1 1,-1-1,1 0,0 0,-1 0,1 0,0 0,-1 0,1 0,0 0,-1 0,1 0,-1 0,1 0,0 0,-1 0,1 0,0-1,-1 1,1 0,-1-1,1 1,-1 0,1-1,0 0,29-12,-29 13,75-27,-71 25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46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605 1,'-16'0,"1"0,0 2,0-1,0 2,-23 7,32-8,0 0,-1 1,1 0,0 0,1 1,-1 0,1 0,-1 0,1 1,0-1,1 1,-1 0,1 1,-7 10,3-3,4-8,1 1,0 0,0-1,0 1,1 1,-3 9,5-15,-1 1,1-1,0 1,0-1,1 1,-1 0,0-1,0 1,1-1,-1 1,1-1,-1 0,1 1,0-1,0 1,0-1,-1 0,1 0,0 1,0-1,1 0,-1 0,0 0,0 0,0 0,1-1,-1 1,1 0,-1 0,0-1,1 1,-1-1,3 1,-1 0,1 1,-1-1,1 0,-1-1,1 1,-1-1,1 1,0-1,-1 0,1 0,0-1,-1 1,1-1,0 0,-1 0,1 0,-1 0,0-1,1 1,-1-1,0 0,0 0,0 0,0 0,0 0,-1-1,5-5,-4 5,0-1,-1 0,0 0,0 0,0 0,-1 0,1 0,-1 0,0-1,0 1,0 0,-1-1,1 1,-1-1,0 1,-1-1,1 1,-1-1,0 1,0 0,0-1,-4-7,5 11,0 0,-1 0,1 0,0 0,-1 0,1 0,-1 0,1 0,-1 0,0 0,1 0,-1 0,0 0,0 0,0 0,0 1,0-1,0 0,1 1,-2-1,1 1,0-1,0 1,0-1,0 1,0 0,0 0,0-1,0 1,-1 0,1 0,0 0,0 0,0 0,0 1,0-1,-1 0,1 0,0 1,0-1,0 1,0-1,0 1,0-1,0 1,0 0,0-1,0 1,0 0,1 0,-1 0,-1 1,-7 7,0 1,1 1,-13 20,12-17,3-6,1 1,0 0,0 0,-4 12,7-17,1 0,0 0,0-1,0 1,0 0,1 0,0 0,-1 0,1 0,1 0,-1 0,1 0,-1 0,2 4,-1-7,0 0,0 0,0 0,0 0,0 0,0-1,0 1,0 0,1 0,-1-1,0 1,0-1,1 1,-1-1,0 1,1-1,-1 0,1 0,-1 0,0 0,1 0,-1 0,1 0,-1 0,0 0,1-1,-1 1,0 0,3-2,0 1,0 0,0 0,0-1,0 0,0 0,-1 0,1 0,6-5,-8 4,1 0,-1 0,0-1,0 1,0-1,0 1,-1-1,1 0,-1 0,0 1,0-1,0 0,-1 0,1 0,-1 0,0 0,0 0,-1 0,1 0,-1 0,0 0,0 0,0 0,0 0,-1 0,1 1,-1-1,0 1,-3-4,2 2,0 1,0 0,0 0,-1 0,1 0,-1 1,0-1,0 1,-1 0,1 0,-1 0,1 1,-1 0,0 0,0 0,0 0,0 1,0 0,0 0,-1 0,1 0,-7 1,5 3,-1 0,1 0,0 1,0 0,0 0,1 1,0 0,0 0,-8 9,-5 1,16-12,-3 1,1 0,0 1,-1 0,2 0,-1 0,-5 8,9-12,1 1,-1-1,0 0,1 1,0-1,-1 1,1-1,0 1,0-1,0 0,0 1,0-1,0 1,0-1,0 1,0-1,1 0,-1 1,1-1,-1 1,1-1,-1 0,1 0,0 1,0-1,0 0,0 0,0 0,0 0,0 0,0 0,0 0,0 0,0 0,1 0,1 0,-2 0,0 0,0 0,0 0,0 0,0 0,1-1,-1 1,0 0,0-1,1 1,-1-1,1 0,-1 1,0-1,1 0,-1 0,1 0,-1 0,0 0,1 0,-1 0,1 0,-1 0,3-1,-3 0,0-1,0 1,0 0,0 0,0 0,0-1,0 1,-1 0,1-1,0 1,-1 0,1-1,-1 1,1-1,-1 1,0-1,0 1,0-3,1-2,-1 0,0 0,0 0,-1 0,0 0,0 0,-1 0,1 0,-1 1,-5-11,6 15,1-1,-1 0,0 1,0-1,0 1,-1-1,1 1,0 0,0-1,-1 1,1 0,-1 0,1 0,-1 0,0 0,1 0,-1 0,0 1,1-1,-1 1,-3-1,3 1,0 1,1 0,-1 0,0 0,1 0,-1 0,1 1,-1-1,1 0,-1 1,1-1,0 1,0-1,0 1,0 0,0-1,0 1,0 0,0 0,0 3,-2 1,0 1,0 0,1 0,0 0,0 0,0 0,0 13,2-18,0-1,0 1,1-1,-1 1,0-1,1 0,-1 1,1-1,-1 0,1 0,0 1,0-1,-1 0,1 0,0 0,0 0,2 2,0-1,-1-1,0 0,1 0,0 0,-1 0,1 0,-1 0,1 0,0-1,0 0,-1 1,5-1,-5 0,0 0,-1 0,1 0,0-1,0 1,0 0,-1-1,1 1,0-1,0 1,-1-1,1 0,-1 0,1 0,-1 0,1 0,-1 0,1 0,-1 0,0-1,0 1,1-1,-1 1,0-1,0 1,-1-1,1 1,0-1,0 0,-1 1,1-1,-1 0,0 0,1 1,-1-1,0 0,0 0,0 0,0 1,0-1,-1 0,1 0,0 0,-1 1,1-1,-1 0,0 1,0-1,0 0,1 1,-1-1,-1 1,-1-3,1 1,1 0,-1 1,0-1,0 0,0 1,-1-1,1 1,0 0,-1 0,0 0,1 0,-1 0,0 1,0-1,0 1,0 0,0 0,0 0,-1 0,1 0,0 1,0 0,-1-1,1 1,0 0,-1 1,1-1,0 0,0 1,-1 0,1 0,0 0,0 0,0 0,0 1,0-1,0 1,1 0,-1 0,0 0,1 0,0 0,-1 1,-1 2,-57 58,62-69,0 1,-1-1,1 1,-1-1,-1 1,0-10,0 13,1 0,0 0,-1 0,1 0,-1 0,1 1,-1-1,0 0,0 0,0 1,0-1,0 0,0 1,0-1,-1 1,1 0,0-1,-1 1,1 0,-1 0,0 0,-2-2,3 3,0 1,0-1,0 0,0 0,0 1,0-1,0 0,0 1,1-1,-1 1,0-1,0 1,0 0,1-1,-1 1,0 0,1-1,-1 1,1 0,-1 0,1 0,-1 0,1-1,-1 1,1 0,-1 2,-14 32,11-24,1-5,1 0,0-1,0 1,0 0,1 1,0-1,-1 10,2-14,0 0,0-1,1 1,-1 0,0 0,1 0,-1-1,1 1,-1 0,1 0,0-1,0 1,0 0,0-1,0 1,0-1,0 0,0 1,1-1,-1 0,0 1,1-1,-1 0,1 0,0 0,-1-1,1 1,2 1,-2-1,0 0,0 0,0-1,0 1,0 0,0-1,0 1,1-1,-1 0,0 0,0 0,0 0,1 0,-1 0,0-1,0 1,0-1,0 1,0-1,1 0,-1 0,-1 0,1 0,0 0,0 0,0 0,0-1,-1 1,1-1,-1 1,1-1,-1 0,0 0,1 1,-1-1,0 0,0 0,0 0,-1 0,1 0,0-1,-1 1,1-2,0 2,-1 0,1 0,0 1,0-1,0 0,0 1,0-1,0 0,1 1,-1-1,1 1,1-2,1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47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13 94,'8'-52,"-8"49,1 0,0 1,0-1,0 0,0 0,1 0,-1 1,1-1,-1 1,1-1,0 1,0 0,0-1,4-1,-7 8,1 1,-1 0,0-1,0 1,0 0,-1-1,1 1,-1-1,-5 8,1 0,5-11,1 0,0 1,-1-1,0 0,1 1,-1-1,0 0,0 0,0 0,0 0,1 0,-2 0,1 0,0 0,0 0,0-1,-3 2,0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48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55 91,'-20'2,"-12"-3,30-7,17-10,-12 14,1 0,0 0,-1 0,0-1,0 1,0-1,4-9,-3 6,-4 7,1 0,-1 0,1 0,-1 1,1-1,-1 0,1 1,-1-1,1 0,-1 1,1-1,0 1,-1-1,1 1,0-1,0 1,0-1,-1 1,1 0,0-1,0 1,0 0,0 0,-1 0,1 0,0 0,0 0,0 0,0 0,0 0,-1 0,1 0,0 0,0 1,0-1,0 0,-1 1,1-1,0 0,0 1,-1-1,2 1,0 1,-1-1,1 0,-1 0,1 1,-1-1,0 0,0 1,1 0,-1-1,0 1,0 0,0-1,-1 1,1 0,0 0,-1 0,1 0,0 2,0 13,1-1,1 1,6 19,0-1,-9-33,-1 0,1 1,0-1,-1 0,0 0,1 0,-1 0,0 0,0 0,0 0,0-1,0 1,-1 0,1 0,0-1,-1 1,1-1,-1 1,0-1,0 0,1 0,-4 2,1-1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49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0 511,'1'-3,"1"0,-1 1,0-1,1 1,0 0,-1 0,1-1,0 1,0 0,5-3,13-17,-19 16,1 0,-1 0,0 1,0-1,0 0,-1 0,0 0,0 0,-1 0,-2-11,2 11,0 0,0-1,1 1,0 0,0-1,0 1,1 0,0 0,2-9,-2 13,0 1,0-1,0 1,1-1,-1 1,0-1,1 1,-1 0,1 0,0 0,-1 0,1 0,0 0,-1 0,1 0,0 1,3-2,42-7,-21 5,104-52,-129 55,-1 1,1 0,0 0,0-1,0 1,-1 0,1 0,0 0,0 0,0 0,-1 0,1 0,0 0,0 0,0 1,0-1,-1 0,1 0,0 1,0-1,-1 0,1 1,0-1,0 1,-1-1,1 1,-1-1,1 1,1 1,-1 0,-1 0,1 0,0 0,0 0,-1 0,1 1,-1-1,1 0,-1 0,0 1,0 1,-1 5,1-1,-2 1,1-1,-6 17,-14 16,20-40,0 1,0 0,0 0,-1-1,1 1,0 0,-1-1,1 1,0-1,-1 0,0 1,1-1,-1 0,0 0,0 0,0 0,1-1,-1 1,-4 1,5-3,-1 0,1 0,0 0,-1 0,1 0,0 0,0-1,0 1,0 0,0 0,0-1,0 1,0-1,1 1,-1-1,0 1,1-1,-1 1,0-4,-9-38,9 37,-2-9,1 8,0 0,1-1,0 1,0-1,1-11,0 18,0-1,0 1,1 0,-1-1,0 1,1 0,-1-1,1 1,0 0,-1 0,1 0,0 0,0-1,0 1,-1 0,1 0,0 1,0-1,1 0,-1 0,0 0,0 1,0-1,0 0,1 1,-1-1,0 1,1 0,-1-1,0 1,1 0,-1 0,0 0,1 0,-1 0,2 0,26-1,49-8,-20 1,-57 8,0 0,-1 0,1 0,0 0,0 0,0 0,0 0,-1 0,1 0,0 1,0-1,0 0,0 1,-1-1,1 0,0 1,-1-1,1 1,0-1,-1 1,1 0,0-1,-1 1,1 0,-1-1,1 1,0 1,4 29,-5-27,0 1,-1-1,1 0,-1 1,0-1,0 0,-1 0,1 0,-1 0,0 0,0 0,-4 5,3-6,0 1,-1-1,0 0,1-1,-1 1,0 0,0-1,-1 0,-6 3,10-5,0 0,0 0,0 0,0 0,0 0,0 0,1 0,-1 0,0-1,0 1,0 0,0 0,0-1,1 1,-1 0,0-1,0 1,1-1,-1 1,-1-2,1 0,-1 0,1 0,-1 0,1 0,0 0,0 0,0-1,0 1,0 0,0-5,1 7,-3-10,0 0,1-1,0 1,1-1,0 1,1-1,0 0,0 1,3-13,0 20,-1 0,1 0,0 0,1 0,-1 1,0-1,1 1,0 0,-1 0,1 0,0 0,0 1,0 0,0 0,0 0,4-1,15-5,-7 2,1 0,-1 1,32-3,5-1,74-12,-125 20,-1 1,1-1,-1 1,1-1,0 1,-1-1,1 1,-1 0,0 0,1 0,-1 0,0 0,1 0,-1 0,0 0,0 0,0 1,0-1,0 0,0 1,0-1,-1 1,1-1,0 1,-1-1,1 1,-1-1,0 1,1 0,-1-1,0 1,0-1,0 1,-1 3,2 0,-1-1,0 1,0 0,0 0,-1-1,0 1,0 0,0-1,0 1,-1-1,-3 7,-2-2,-1 0,-1 0,0-1,0 0,0-1,-1 0,-20 11,24-15,1 0,0-1,-1 1,1-1,-1 0,0-1,0 1,1-1,-1-1,0 1,0-1,0 0,0 0,0 0,0-1,0 0,-11-3,16 3,0 1,-1-1,1 0,0 1,-1-1,1 0,0 0,0 0,0 1,0-1,0 0,0-1,0 1,0 0,0 0,0 0,1-1,-1 1,0 0,1 0,-1-1,1 1,0-1,-1 1,1-1,0 1,0 0,0-1,0 1,0-1,0 1,0-1,0 1,1 0,0-3,0 1,0 0,1 0,-1 0,1 0,0 0,0 0,0 1,0-1,0 1,1-1,-1 1,1 0,5-4,39-19,2 2,50-17,-97 40,5-3,0 0,1 1,-1 0,0 1,1-1,-1 1,15 0,-21 2,0 0,0-1,-1 1,1 0,0 0,0 0,-1 0,1 0,-1 0,1 0,-1-1,1 2,-1-1,0 0,1 0,-1 0,0 0,0 0,0 0,0 0,1 0,-2 0,1 0,0 0,0 1,0-1,0 0,-1 0,1 0,-1 0,1 0,-1 0,1 0,-1 0,1-1,-2 3,-20 36,17-32,0 0,0-1,-1 1,0-1,0-1,0 1,-10 6,15-12,1 0,0 0,-1-1,1 1,0 0,-1-1,1 1,0 0,0-1,0 1,-1 0,1-1,0 1,0 0,0-1,0 1,-1-1,1 1,0 0,0-1,0 1,0-1,0 1,0-1,0 1,0 0,1-1,-1 1,0-1,0 1,0 0,0-1,0 1,1 0,-1-1,0 1,0-1,1 1,-1 0,0 0,0-1,1 1,-1 0,1-1,13-24,-12 23,14-28,-7 12,1 1,1 1,24-30,-31 41,0 1,0 1,1-1,-1 0,1 1,0 0,0 0,0 1,1-1,-1 1,1 0,-1 1,1-1,-1 1,1 0,0 0,10 1,-1 1,-1 1,0 1,1 0,-1 1,23 9,-24-7,0-2,1 1,0-2,0 0,0 0,20 0,-8-9,-20 0,-18 0,2 5,-1 0,0 1,0 0,0 1,1 0,-1 0,0 2,1-1,-1 1,-11 5,-22 5,98-16,-47 4,0 0,0-1,0 0,0-1,0 0,0 0,0 0,0-1,0 0,-1 0,1-1,-1 1,8-5,-13 6,0 0,1 0,-1 0,1 1,-1-1,1 1,-1-1,1 1,0-1,-1 1,1 0,-1 0,1 0,0 0,-1 0,1 0,0 0,-1 1,1-1,-1 0,1 1,-1-1,1 1,-1 0,1 0,-1-1,1 1,-1 0,0 0,1 0,-1 0,0 1,0-1,0 0,0 0,0 1,1 1,0 0,0 0,-1-1,1 1,-1 0,0 0,1 0,-1 0,-1 0,1 1,0-1,-1 0,1 0,-1 0,0 1,0-1,-1 0,1 0,-1 5,-1-6,1 0,0 0,-1 0,1 0,-1 0,0 0,1 0,-1-1,0 1,0-1,0 1,0-1,-1 0,-3 2,-42 15,15-6,26-9,0 2,0-1,1 1,0 0,-7 6,12-10,-1 1,0-1,1 1,-1-1,1 1,0 0,-1 0,1 0,0 0,0 0,0 0,1 0,-1 0,0 0,1 0,-1 0,1 0,0 1,0-1,0 0,0 0,0 0,0 3,4-2,-1 0,1 0,0-1,0 1,-1-1,2 0,-1 0,0 0,0 0,5 0,12 7,7 7,-2-3,-1 2,36 28,-60-43,-1 1,1-1,-1 0,0 1,1-1,-1 1,0-1,1 0,-1 1,0-1,1 1,-1-1,0 1,0-1,0 1,0-1,1 1,-1-1,0 1,0-1,0 1,0-1,0 1,0-1,0 1,0-1,0 1,-1-1,1 1,0-1,-1 2,-14 12,-22 4,16-7,19-9,0-1,0 0,1 1,-1-1,0 0,0 0,0 0,0-1,0 1,-1 0,-3 0,1 0,0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14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0 24,'1'0,"2"0,1 0,1 0,0-1,0-1,0 1,0-1,-1-1,0 0,0 1,-1-2,1 1,-1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50"/>
    </inkml:context>
    <inkml:brush xml:id="br0">
      <inkml:brushProperty name="width" value="0.2" units="cm"/>
      <inkml:brushProperty name="height" value="0.4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1,'35'15,"-18"-9,-8-3,0-1,0 0,0-1,1 1,-1-2,1 0,-1 0,0 0,12-3,15 1,83-11,11 20,-132-7,0 1,0 0,0 1,0-1,0 0,1 0,-1 1,1-1,-1 1,1 0,-1-1,1 1,-2 3,2 5,20-17,0-3,1 1,-1 1,27-8,-41 15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51"/>
    </inkml:context>
    <inkml:brush xml:id="br0">
      <inkml:brushProperty name="width" value="0.2" units="cm"/>
      <inkml:brushProperty name="height" value="0.4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1 149,'2'-6,"1"1,0 0,0 0,0 0,0 0,1 0,0 1,0-1,0 1,9-7,1-2,6-1,-1 0,-19 14,0-1,0 1,0-1,-1 0,1 1,0-1,0 0,0 1,-1-1,1 1,0-1,-1 1,1-1,0 1,-1-1,1 1,-1-1,1 1,-1-1,1 1,-1 0,1-1,-1 1,1 0,-1-1,0 1,1 0,-1 0,1 0,-1 0,0-1,1 1,-1 0,1 0,-1 0,0 0,0 0,1 0,0 0,0 0,0 0,0 0,0 0,1 0,-1-1,0 1,0 0,0 0,0 0,0 0,0-1,0 1,0 0,0 0,0 0,0-1,0 1,1 0,-1 0,0 0,-1-1,1 1,0 0,0 0,0 0,0-1,0 1,0 0,0 0,0 0,0-1,0 1,0 0,0 0,-1 0,1 0,0 0,0-1,0 1,0 0,0 0,-1 0,1 0,0 0,0 0,0 0,-1-1,1 1,0 0,0 0,29-6,-7 0,-4-7,-28 15,7-1,1 1,-1-2,0 1,1 0,-1 0,0-1,1 1,-1-1,0 0,0 0,1 0,-1 0,0 0,0-1,-4-1,9 0,1 1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52"/>
    </inkml:context>
    <inkml:brush xml:id="br0">
      <inkml:brushProperty name="width" value="0.2" units="cm"/>
      <inkml:brushProperty name="height" value="0.4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49 10,'-1'0,"-2"0,-1 0,-1 0,-1 0,-1 0,2-1,-1 0,2-2,0 0,0 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53"/>
    </inkml:context>
    <inkml:brush xml:id="br0">
      <inkml:brushProperty name="width" value="0.2" units="cm"/>
      <inkml:brushProperty name="height" value="0.4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0,'1'3,"0"-1,0 1,0-1,0 0,0 0,0 1,1-1,-1 0,1 0,-1 0,1-1,0 1,0 0,0-1,0 1,0-1,0 1,0-1,1 0,-1 0,5 2,1 0,1 1,-1-1,1-1,17 3,-17-4,1-1,-1-1,1 0,0 0,-1-1,1 0,-1-1,0 0,0 0,14-8,15-5,-20 9,-28 10,-39 11,58-14,-1 0,-18 9,8-7,3-2,0 0,-1 0,1 0,-1 0,1 0,-1 0,1 0,-1 1,1-1,-1 0,1 0,-1 1,1-1,-1 0,1 1,-1-1,1 0,-1 1,0-1,1 1,-1-1,0 0,1 1,-1-1,0 1,0-1,1 2,12 11,-13-13,1 1,-1-1,1 0,-1 0,1 0,-1 0,1 0,-1 0,1 0,-1 0,1 0,-1 0,1 0,-1 0,0-1,1 1,-1 0,1 0,-1 0,1 0,-1-1,1 1,-1 0,0-1,1 1,-1 0,0-1,1 1,-1 0,0-1,0 1,1-1,-1 1,0 0,0-1,1 0,-24 12,16-4,22-8,-40 5,21-2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15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65 60,'-4'0,"-1"0,0-1,1 0,-1 0,1-1,-1 1,1-1,-1 0,1 0,0 0,0 0,0-1,-4-3,12 8,-1-1,1 0,0 1,0-1,0-1,0 1,-1-1,1 1,0-1,0 0,0 0,0-1,0 1,7-3,57-15,4-3,-67 21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16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115 172,'-4'0,"0"-1,0 0,-1 0,1 0,0 0,0-1,0 1,0-1,-6-4,6 3,0 1,0 0,0 0,0 0,0 1,-1-1,1 1,-1 0,1 0,-6 0,-6-3,17-5,0 8,0 0,0 0,1 0,-1 0,0 0,1 0,-1 0,0 0,1 0,-1 1,1-1,-1 0,1 1,0 0,-1-1,1 1,1 0,1-1,0 1,0-1,-1 1,1-1,0 0,-1-1,1 1,4-3,14-4,107-24,17 0,11 4,-152 27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17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93,'27'-2,"0"0,0-1,-1-2,1-1,40-14,-61 18,-4 1,1 0,0 1,0-1,-1 0,1-1,-1 1,1 0,-1-1,0 0,1 1,-1-1,0 0,0 0,0 0,0 0,0-1,-1 1,1 0,1-4,-3 6,0-1,-1 1,1 0,0-1,0 1,0 0,-1-1,1 1,0 0,0 0,-1-1,1 1,0 0,-1 0,1 0,0-1,-1 1,1 0,0 0,-1 0,1 0,0 0,-1-1,1 1,0 0,-1 0,1 0,-1 0,1 0,0 0,-1 0,1 1,0-1,-1 0,1 0,-1 0,1 0,0 0,-1 0,1 1,0-1,-1 0,1 0,0 1,-1-1,-24 9,22-7,-17 2,0-1,0 0,-1-2,1 0,0-1,-27-4,47 4,0 0,-1 0,1 0,0 0,0 0,0 0,0 0,0 0,-1 0,1 0,0 0,0 0,0 0,0 0,0 0,-1 0,1 0,0 0,0 0,0 0,0 0,0 0,0-1,0 1,-1 0,1 0,0 0,0 0,0 0,0 0,0 0,0-1,0 1,0 0,0 0,0 0,0 0,0 0,0 0,0-1,-1 1,1 0,0 0,0 0,0 0,0 0,0 0,1-1,-1 1,0 0,0 0,0 0,0 0,0 0,0-1,0 1,10-7,11-4,-1 7,-1 2,1 0,-1 1,1 1,25 3,14 0,-52-3,-1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18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43,'8'-1,"1"0,0-1,-1 0,1-1,11-4,15-5,2 9,-32 4,-1-1,1 0,-1 0,0-1,1 1,-1-1,0 0,1 0,-1-1,8-3,-9 3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7-29T10:25:43.219"/>
    </inkml:context>
    <inkml:brush xml:id="br0">
      <inkml:brushProperty name="width" value="0.1" units="cm"/>
      <inkml:brushProperty name="height" value="0.2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41,'3'-2,"0"0,0 0,0 1,0-1,1 1,-1 0,1 0,-1 0,1 1,-1-1,6 1,3-3,14-6,-18 6,0 0,0 1,1 0,13-2,-16 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35FE24A-99C4-A413-5F54-63F2C933FBF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Geneva" pitchFamily="122" charset="-128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23BCEB-3996-6F79-0204-89C024C2CFF0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ea typeface="Geneva" pitchFamily="122" charset="-128"/>
                <a:cs typeface="Arial" pitchFamily="34" charset="0"/>
              </a:defRPr>
            </a:lvl1pPr>
          </a:lstStyle>
          <a:p>
            <a:pPr>
              <a:defRPr/>
            </a:pPr>
            <a:fld id="{881D0064-2928-9749-B69F-543ACFE5EC56}" type="datetimeFigureOut">
              <a:rPr lang="en-GB"/>
              <a:pPr>
                <a:defRPr/>
              </a:pPr>
              <a:t>20/03/2025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9E9A791-A798-0A25-36CF-D620F3676B9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C75BFDB-7686-9DE2-91A9-01063918001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29D38-F644-2F58-53C8-B75407B331C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ea typeface="Geneva" pitchFamily="122" charset="-128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CBBA61-3CDC-E16F-7654-E6C4819D2C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F2AF5BA-AF2A-9647-B8F6-7FDECB55B41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>
            <a:extLst>
              <a:ext uri="{FF2B5EF4-FFF2-40B4-BE49-F238E27FC236}">
                <a16:creationId xmlns:a16="http://schemas.microsoft.com/office/drawing/2014/main" id="{6AC7664D-039D-E216-0686-61CDF0C2147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8" name="Notes Placeholder 2">
            <a:extLst>
              <a:ext uri="{FF2B5EF4-FFF2-40B4-BE49-F238E27FC236}">
                <a16:creationId xmlns:a16="http://schemas.microsoft.com/office/drawing/2014/main" id="{DB5ADCD9-8F37-43E5-4071-1A629534DB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>
              <a:ea typeface="Geneva" panose="020B0503030404040204" pitchFamily="34" charset="0"/>
            </a:endParaRPr>
          </a:p>
        </p:txBody>
      </p:sp>
      <p:sp>
        <p:nvSpPr>
          <p:cNvPr id="29699" name="Slide Number Placeholder 3">
            <a:extLst>
              <a:ext uri="{FF2B5EF4-FFF2-40B4-BE49-F238E27FC236}">
                <a16:creationId xmlns:a16="http://schemas.microsoft.com/office/drawing/2014/main" id="{FBB81141-98C5-CEF3-B603-2F7532D163E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Geneva" panose="020B0503030404040204" pitchFamily="34" charset="0"/>
              </a:defRPr>
            </a:lvl9pPr>
          </a:lstStyle>
          <a:p>
            <a:fld id="{1A82BA3D-43E7-DD40-B090-A8141E5063BB}" type="slidenum">
              <a:rPr lang="en-GB" altLang="en-US" smtClean="0">
                <a:latin typeface="Calibri" panose="020F0502020204030204" pitchFamily="34" charset="0"/>
              </a:rPr>
              <a:pPr/>
              <a:t>2</a:t>
            </a:fld>
            <a:endParaRPr lang="en-GB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2AF5BA-AF2A-9647-B8F6-7FDECB55B415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896326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BC6423-BC73-B682-D5FC-FCE415A56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D77B6F-A2ED-2039-7B99-1A712FF161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3B26954-E1A9-976D-FC64-747E9829EC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A353DD-A982-5B83-4F67-4C1D84213A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2AF5BA-AF2A-9647-B8F6-7FDECB55B415}" type="slidenum">
              <a:rPr lang="en-GB" altLang="en-US" smtClean="0"/>
              <a:pPr>
                <a:defRPr/>
              </a:pPr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62483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ea typeface="Geneva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2AF5BA-AF2A-9647-B8F6-7FDECB55B415}" type="slidenum">
              <a:rPr lang="en-GB" altLang="en-US" smtClean="0"/>
              <a:pPr>
                <a:defRPr/>
              </a:pPr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90159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2AF5BA-AF2A-9647-B8F6-7FDECB55B415}" type="slidenum">
              <a:rPr lang="en-GB" altLang="en-US" smtClean="0"/>
              <a:pPr>
                <a:defRPr/>
              </a:pPr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165782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F2AF5BA-AF2A-9647-B8F6-7FDECB55B415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99601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F996A7-18B9-930F-A999-78E235389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A40E7-779E-344E-8AC4-B9511087FDAC}" type="datetime1">
              <a:rPr lang="en-GB" smtClean="0"/>
              <a:t>20/03/2025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CBA197-F705-2E95-C7A6-4F92EAA55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 dirty="0"/>
          </a:p>
        </p:txBody>
      </p:sp>
      <p:pic>
        <p:nvPicPr>
          <p:cNvPr id="5" name="Picture 4" descr="A black and white drawing of a device&#10;&#10;Description automatically generated">
            <a:extLst>
              <a:ext uri="{FF2B5EF4-FFF2-40B4-BE49-F238E27FC236}">
                <a16:creationId xmlns:a16="http://schemas.microsoft.com/office/drawing/2014/main" id="{9D21699F-0530-E69F-FFDB-D6D65CA3BE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9000"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colorTemperature colorTemp="1500"/>
                    </a14:imgEffect>
                    <a14:imgEffect>
                      <a14:saturation sat="97000"/>
                    </a14:imgEffect>
                    <a14:imgEffect>
                      <a14:brightnessContrast bright="-1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673178">
            <a:off x="3976736" y="-751830"/>
            <a:ext cx="3181794" cy="890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8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7B32E3-32D0-AA4A-5356-7D445E35B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C2BBE-AF4C-6942-B450-B28EDB913BCF}" type="datetime1">
              <a:rPr lang="en-GB" smtClean="0"/>
              <a:t>20/03/2025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CB717C-A527-2A18-901D-CB025A8BD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5016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AB23E-46B0-3014-57F3-63491AB6D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E7A70-E55E-044B-8728-04F00793BB1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7" name="Picture 6" descr="A black and white drawing of a device&#10;&#10;Description automatically generated">
            <a:extLst>
              <a:ext uri="{FF2B5EF4-FFF2-40B4-BE49-F238E27FC236}">
                <a16:creationId xmlns:a16="http://schemas.microsoft.com/office/drawing/2014/main" id="{D77BAD66-69FA-B87A-9E76-980FC415F1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9000"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colorTemperature colorTemp="1500"/>
                    </a14:imgEffect>
                    <a14:imgEffect>
                      <a14:saturation sat="97000"/>
                    </a14:imgEffect>
                    <a14:imgEffect>
                      <a14:brightnessContrast bright="-1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673178">
            <a:off x="3976736" y="-751830"/>
            <a:ext cx="3181794" cy="890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122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AE267E-48E0-3C62-17CB-4127EA8C1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130C4-5396-1447-AC3B-E40CDABE5497}" type="datetime1">
              <a:rPr lang="en-GB" smtClean="0"/>
              <a:t>20/03/2025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9EDBD-40DC-86D7-7797-39A9233A35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5016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01561-7687-6F7F-86DF-95F44941E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FAA8F-FA77-9446-81B0-19699BED79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7" name="Picture 6" descr="A black and white drawing of a device&#10;&#10;Description automatically generated">
            <a:extLst>
              <a:ext uri="{FF2B5EF4-FFF2-40B4-BE49-F238E27FC236}">
                <a16:creationId xmlns:a16="http://schemas.microsoft.com/office/drawing/2014/main" id="{187F0FC1-F8F4-CD8A-79D7-C63F87054A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9000"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colorTemperature colorTemp="1500"/>
                    </a14:imgEffect>
                    <a14:imgEffect>
                      <a14:saturation sat="97000"/>
                    </a14:imgEffect>
                    <a14:imgEffect>
                      <a14:brightnessContrast bright="-1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673178">
            <a:off x="3976736" y="-751830"/>
            <a:ext cx="3181794" cy="890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066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53A6D-6895-313C-D292-00D7A03DC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9BD23-3E5E-184A-9A04-47BC73A5CB4C}" type="datetime1">
              <a:rPr lang="en-GB" smtClean="0"/>
              <a:t>20/03/2025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6A5197-4542-6E1D-0198-2F3EAB01C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5016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3505C5-697D-D471-DBFD-CCC940612E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99645-5D54-AB45-B503-A44434999E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7" name="Picture 6" descr="A black and white drawing of a device&#10;&#10;Description automatically generated">
            <a:extLst>
              <a:ext uri="{FF2B5EF4-FFF2-40B4-BE49-F238E27FC236}">
                <a16:creationId xmlns:a16="http://schemas.microsoft.com/office/drawing/2014/main" id="{41806B51-21F9-7346-A405-7967D83B04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9000"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colorTemperature colorTemp="1500"/>
                    </a14:imgEffect>
                    <a14:imgEffect>
                      <a14:saturation sat="97000"/>
                    </a14:imgEffect>
                    <a14:imgEffect>
                      <a14:brightnessContrast bright="-1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673178">
            <a:off x="3976736" y="-751830"/>
            <a:ext cx="3181794" cy="890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176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E7403C-02BF-C6CC-34FD-5226A462C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9285D-0456-1A43-8687-5CD4C462F4DF}" type="datetime1">
              <a:rPr lang="en-GB" smtClean="0"/>
              <a:t>20/03/2025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DEF09A-EE9B-E361-31C4-59E04ED4E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5016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335C9-58A6-3417-5E44-F772D21C9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2306A-1E43-A14E-A234-8C7A2A82B97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7" name="Picture 6" descr="A black and white drawing of a device&#10;&#10;Description automatically generated">
            <a:extLst>
              <a:ext uri="{FF2B5EF4-FFF2-40B4-BE49-F238E27FC236}">
                <a16:creationId xmlns:a16="http://schemas.microsoft.com/office/drawing/2014/main" id="{5A528899-2EDF-C0A7-64D5-78C48ACB27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9000"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colorTemperature colorTemp="1500"/>
                    </a14:imgEffect>
                    <a14:imgEffect>
                      <a14:saturation sat="97000"/>
                    </a14:imgEffect>
                    <a14:imgEffect>
                      <a14:brightnessContrast bright="-1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673178">
            <a:off x="3976736" y="-751830"/>
            <a:ext cx="3181794" cy="890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299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3ADFBDA-2FBA-AE4D-56C4-D88A7F201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5512B-7306-6A45-8151-E1665E936200}" type="datetime1">
              <a:rPr lang="en-GB" smtClean="0"/>
              <a:t>20/03/2025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4D33045-3D41-0146-BE99-9B7A6012A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5016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50D5A7E-41E9-721E-BAF0-DF542F9DF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74E07-1235-D744-B8A2-77F8A58CD4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8" name="Picture 7" descr="A black and white drawing of a device&#10;&#10;Description automatically generated">
            <a:extLst>
              <a:ext uri="{FF2B5EF4-FFF2-40B4-BE49-F238E27FC236}">
                <a16:creationId xmlns:a16="http://schemas.microsoft.com/office/drawing/2014/main" id="{D4E50C1B-2144-5AF0-26CD-4A4414B63BC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9000"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colorTemperature colorTemp="1500"/>
                    </a14:imgEffect>
                    <a14:imgEffect>
                      <a14:saturation sat="97000"/>
                    </a14:imgEffect>
                    <a14:imgEffect>
                      <a14:brightnessContrast bright="-1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673178">
            <a:off x="3976736" y="-751830"/>
            <a:ext cx="3181794" cy="890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31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2D7D161-CACC-3195-F001-C1C12E255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19E5A-4CBE-D344-B8DC-DAD8607CC903}" type="datetime1">
              <a:rPr lang="en-GB" smtClean="0"/>
              <a:t>20/03/2025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9AC1251-2028-465E-50AD-A468A915E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5016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6A67B7B-9B54-2985-4954-A63264783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B7944-AA94-4542-B83B-93D9F18643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10" name="Picture 9" descr="A black and white drawing of a device&#10;&#10;Description automatically generated">
            <a:extLst>
              <a:ext uri="{FF2B5EF4-FFF2-40B4-BE49-F238E27FC236}">
                <a16:creationId xmlns:a16="http://schemas.microsoft.com/office/drawing/2014/main" id="{B3149022-FA81-B740-32D0-3EB98E32D9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9000"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colorTemperature colorTemp="1500"/>
                    </a14:imgEffect>
                    <a14:imgEffect>
                      <a14:saturation sat="97000"/>
                    </a14:imgEffect>
                    <a14:imgEffect>
                      <a14:brightnessContrast bright="-1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673178">
            <a:off x="3976736" y="-751830"/>
            <a:ext cx="3181794" cy="890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2554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EC07256-6773-0A75-ACDC-9592720F1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5506E-AB20-8C4D-94FF-39D0307AAE1F}" type="datetime1">
              <a:rPr lang="en-GB" smtClean="0"/>
              <a:t>20/03/2025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0B0BD16-7D87-6ABD-E71C-9C8C4F294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5016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9CC9043-028D-8D07-52E9-713E6D54AE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AAD42-DFD0-D041-BDDB-870089C2AB9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6" name="Picture 5" descr="A black and white drawing of a device&#10;&#10;Description automatically generated">
            <a:extLst>
              <a:ext uri="{FF2B5EF4-FFF2-40B4-BE49-F238E27FC236}">
                <a16:creationId xmlns:a16="http://schemas.microsoft.com/office/drawing/2014/main" id="{DCA3B41D-A836-2074-0356-981C100A8B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9000"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colorTemperature colorTemp="1500"/>
                    </a14:imgEffect>
                    <a14:imgEffect>
                      <a14:saturation sat="97000"/>
                    </a14:imgEffect>
                    <a14:imgEffect>
                      <a14:brightnessContrast bright="-1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673178">
            <a:off x="3976736" y="-751830"/>
            <a:ext cx="3181794" cy="890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572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F009C16-7BFC-5378-7E8E-B128FB422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EC56E-52A1-FA4A-A316-6BA33E7834FA}" type="datetime1">
              <a:rPr lang="en-GB" smtClean="0"/>
              <a:t>20/03/2025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FBA797A4-3A71-81E0-3F38-695B4BB5B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5016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CF26376-EFBC-94B1-8D34-924F2E78F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56DB1-25F5-7640-B4FE-9A2249D167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5" name="Picture 4" descr="A black and white drawing of a device&#10;&#10;Description automatically generated">
            <a:extLst>
              <a:ext uri="{FF2B5EF4-FFF2-40B4-BE49-F238E27FC236}">
                <a16:creationId xmlns:a16="http://schemas.microsoft.com/office/drawing/2014/main" id="{614C0D56-99FD-28C7-8A6E-4382C223BB6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9000"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colorTemperature colorTemp="1500"/>
                    </a14:imgEffect>
                    <a14:imgEffect>
                      <a14:saturation sat="97000"/>
                    </a14:imgEffect>
                    <a14:imgEffect>
                      <a14:brightnessContrast bright="-1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673178">
            <a:off x="3976736" y="-751830"/>
            <a:ext cx="3181794" cy="890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374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7D84E3E-3C98-791A-11F1-09C40D6F1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387060-77D5-084E-A59A-65FB18B4D6D2}" type="datetime1">
              <a:rPr lang="en-GB" smtClean="0"/>
              <a:t>20/03/2025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4849177-4508-4BC4-B70C-1953D9DA8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5016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92A5D45-678E-D420-1ECE-28D9F1EA7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B37E2-D26E-FD4F-9A5C-57FDBAE607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8" name="Picture 7" descr="A black and white drawing of a device&#10;&#10;Description automatically generated">
            <a:extLst>
              <a:ext uri="{FF2B5EF4-FFF2-40B4-BE49-F238E27FC236}">
                <a16:creationId xmlns:a16="http://schemas.microsoft.com/office/drawing/2014/main" id="{691111AA-BFE0-A69D-0AD1-481A41825AF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9000"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colorTemperature colorTemp="1500"/>
                    </a14:imgEffect>
                    <a14:imgEffect>
                      <a14:saturation sat="97000"/>
                    </a14:imgEffect>
                    <a14:imgEffect>
                      <a14:brightnessContrast bright="-1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673178">
            <a:off x="3976736" y="-751830"/>
            <a:ext cx="3181794" cy="890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096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0D2491E-78C4-55B4-25B9-696C12606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89834-59C0-0445-B59C-9045DBB8A8D8}" type="datetime1">
              <a:rPr lang="en-GB" smtClean="0"/>
              <a:t>20/03/2025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81643BA-6FC2-1838-4726-839DDCF1D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356350"/>
            <a:ext cx="9144000" cy="5016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E7E9A47-47A2-D963-4654-40BB8E89B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7FFA4-4B0E-6C47-90CF-34D50EC8EC7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pic>
        <p:nvPicPr>
          <p:cNvPr id="8" name="Picture 7" descr="A black and white drawing of a device&#10;&#10;Description automatically generated">
            <a:extLst>
              <a:ext uri="{FF2B5EF4-FFF2-40B4-BE49-F238E27FC236}">
                <a16:creationId xmlns:a16="http://schemas.microsoft.com/office/drawing/2014/main" id="{DB18C43D-D85A-B29D-EE67-6BACD61743F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9000"/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3000"/>
                    </a14:imgEffect>
                    <a14:imgEffect>
                      <a14:colorTemperature colorTemp="1500"/>
                    </a14:imgEffect>
                    <a14:imgEffect>
                      <a14:saturation sat="97000"/>
                    </a14:imgEffect>
                    <a14:imgEffect>
                      <a14:brightnessContrast bright="-1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673178">
            <a:off x="3976736" y="-751830"/>
            <a:ext cx="3181794" cy="8903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04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109E4C2-5377-76B9-BDE8-D2F38F31070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DB71797-115F-8B44-204C-8D0784E558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D5957-FB97-87D1-45F2-8C4C44ADEB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A2B61CE-17BC-9547-BE71-5AF1E645785E}" type="slidenum">
              <a:rPr lang="en-US" altLang="en-US"/>
              <a:pPr>
                <a:defRPr/>
              </a:pPr>
              <a:t>‹#›</a:t>
            </a:fld>
            <a:endParaRPr lang="en-US" alt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8FB9BB-FF1A-E2AC-C24A-65A1E512C7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latin typeface="Calibri" pitchFamily="34" charset="0"/>
                <a:ea typeface="Geneva" pitchFamily="122" charset="-128"/>
                <a:cs typeface="Arial" pitchFamily="34" charset="0"/>
              </a:defRPr>
            </a:lvl1pPr>
          </a:lstStyle>
          <a:p>
            <a:pPr>
              <a:defRPr/>
            </a:pPr>
            <a:fld id="{A767182E-9772-B445-A8A9-901928C66F88}" type="datetime1">
              <a:rPr lang="en-GB" smtClean="0"/>
              <a:t>20/03/2025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8BFB9D-2492-3A1A-DFD4-61EDBD04B879}"/>
              </a:ext>
            </a:extLst>
          </p:cNvPr>
          <p:cNvSpPr/>
          <p:nvPr userDrawn="1"/>
        </p:nvSpPr>
        <p:spPr>
          <a:xfrm>
            <a:off x="0" y="6236017"/>
            <a:ext cx="9144000" cy="621983"/>
          </a:xfrm>
          <a:prstGeom prst="rect">
            <a:avLst/>
          </a:prstGeom>
          <a:solidFill>
            <a:srgbClr val="7030A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0"/>
          <a:cs typeface="Geneva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0"/>
          <a:cs typeface="Geneva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0"/>
          <a:cs typeface="Geneva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emf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microsoft.com/office/2007/relationships/hdphoto" Target="../media/hdphoto7.wdp"/><Relationship Id="rId5" Type="http://schemas.microsoft.com/office/2007/relationships/hdphoto" Target="../media/hdphoto3.wdp"/><Relationship Id="rId10" Type="http://schemas.microsoft.com/office/2007/relationships/hdphoto" Target="../media/hdphoto6.wdp"/><Relationship Id="rId4" Type="http://schemas.openxmlformats.org/officeDocument/2006/relationships/image" Target="../media/image9.png"/><Relationship Id="rId9" Type="http://schemas.microsoft.com/office/2007/relationships/hdphoto" Target="../media/hdphoto5.wdp"/><Relationship Id="rId14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3.emf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0.png"/><Relationship Id="rId21" Type="http://schemas.openxmlformats.org/officeDocument/2006/relationships/customXml" Target="../ink/ink10.xml"/><Relationship Id="rId42" Type="http://schemas.openxmlformats.org/officeDocument/2006/relationships/customXml" Target="../ink/ink24.xml"/><Relationship Id="rId47" Type="http://schemas.openxmlformats.org/officeDocument/2006/relationships/customXml" Target="../ink/ink27.xml"/><Relationship Id="rId63" Type="http://schemas.openxmlformats.org/officeDocument/2006/relationships/customXml" Target="../ink/ink35.xml"/><Relationship Id="rId68" Type="http://schemas.openxmlformats.org/officeDocument/2006/relationships/image" Target="../media/image47.png"/><Relationship Id="rId16" Type="http://schemas.openxmlformats.org/officeDocument/2006/relationships/image" Target="../media/image25.png"/><Relationship Id="rId11" Type="http://schemas.openxmlformats.org/officeDocument/2006/relationships/customXml" Target="../ink/ink5.xml"/><Relationship Id="rId32" Type="http://schemas.openxmlformats.org/officeDocument/2006/relationships/customXml" Target="../ink/ink16.xml"/><Relationship Id="rId37" Type="http://schemas.openxmlformats.org/officeDocument/2006/relationships/customXml" Target="../ink/ink20.xml"/><Relationship Id="rId53" Type="http://schemas.openxmlformats.org/officeDocument/2006/relationships/customXml" Target="../ink/ink30.xml"/><Relationship Id="rId58" Type="http://schemas.openxmlformats.org/officeDocument/2006/relationships/image" Target="../media/image42.png"/><Relationship Id="rId74" Type="http://schemas.openxmlformats.org/officeDocument/2006/relationships/image" Target="../media/image50.png"/><Relationship Id="rId79" Type="http://schemas.openxmlformats.org/officeDocument/2006/relationships/customXml" Target="../ink/ink43.xml"/><Relationship Id="rId5" Type="http://schemas.openxmlformats.org/officeDocument/2006/relationships/customXml" Target="../ink/ink2.xml"/><Relationship Id="rId61" Type="http://schemas.openxmlformats.org/officeDocument/2006/relationships/customXml" Target="../ink/ink34.xml"/><Relationship Id="rId82" Type="http://schemas.openxmlformats.org/officeDocument/2006/relationships/image" Target="../media/image16.png"/><Relationship Id="rId19" Type="http://schemas.openxmlformats.org/officeDocument/2006/relationships/customXml" Target="../ink/ink9.xml"/><Relationship Id="rId14" Type="http://schemas.openxmlformats.org/officeDocument/2006/relationships/image" Target="../media/image24.png"/><Relationship Id="rId22" Type="http://schemas.openxmlformats.org/officeDocument/2006/relationships/image" Target="../media/image28.png"/><Relationship Id="rId27" Type="http://schemas.openxmlformats.org/officeDocument/2006/relationships/customXml" Target="../ink/ink13.xml"/><Relationship Id="rId30" Type="http://schemas.openxmlformats.org/officeDocument/2006/relationships/image" Target="../media/image32.png"/><Relationship Id="rId35" Type="http://schemas.openxmlformats.org/officeDocument/2006/relationships/customXml" Target="../ink/ink19.xml"/><Relationship Id="rId43" Type="http://schemas.openxmlformats.org/officeDocument/2006/relationships/customXml" Target="../ink/ink25.xml"/><Relationship Id="rId48" Type="http://schemas.openxmlformats.org/officeDocument/2006/relationships/image" Target="../media/image37.png"/><Relationship Id="rId56" Type="http://schemas.openxmlformats.org/officeDocument/2006/relationships/image" Target="../media/image41.png"/><Relationship Id="rId64" Type="http://schemas.openxmlformats.org/officeDocument/2006/relationships/image" Target="../media/image45.png"/><Relationship Id="rId69" Type="http://schemas.openxmlformats.org/officeDocument/2006/relationships/customXml" Target="../ink/ink38.xml"/><Relationship Id="rId77" Type="http://schemas.openxmlformats.org/officeDocument/2006/relationships/customXml" Target="../ink/ink42.xml"/><Relationship Id="rId8" Type="http://schemas.openxmlformats.org/officeDocument/2006/relationships/image" Target="../media/image21.png"/><Relationship Id="rId51" Type="http://schemas.openxmlformats.org/officeDocument/2006/relationships/customXml" Target="../ink/ink29.xml"/><Relationship Id="rId72" Type="http://schemas.openxmlformats.org/officeDocument/2006/relationships/image" Target="../media/image49.png"/><Relationship Id="rId80" Type="http://schemas.openxmlformats.org/officeDocument/2006/relationships/image" Target="../media/image53.png"/><Relationship Id="rId3" Type="http://schemas.openxmlformats.org/officeDocument/2006/relationships/customXml" Target="../ink/ink1.xml"/><Relationship Id="rId12" Type="http://schemas.openxmlformats.org/officeDocument/2006/relationships/image" Target="../media/image23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7.xml"/><Relationship Id="rId38" Type="http://schemas.openxmlformats.org/officeDocument/2006/relationships/customXml" Target="../ink/ink21.xml"/><Relationship Id="rId46" Type="http://schemas.openxmlformats.org/officeDocument/2006/relationships/image" Target="../media/image36.png"/><Relationship Id="rId59" Type="http://schemas.openxmlformats.org/officeDocument/2006/relationships/customXml" Target="../ink/ink33.xml"/><Relationship Id="rId67" Type="http://schemas.openxmlformats.org/officeDocument/2006/relationships/customXml" Target="../ink/ink37.xml"/><Relationship Id="rId20" Type="http://schemas.openxmlformats.org/officeDocument/2006/relationships/image" Target="../media/image27.png"/><Relationship Id="rId41" Type="http://schemas.openxmlformats.org/officeDocument/2006/relationships/customXml" Target="../ink/ink23.xml"/><Relationship Id="rId54" Type="http://schemas.openxmlformats.org/officeDocument/2006/relationships/image" Target="../media/image40.png"/><Relationship Id="rId62" Type="http://schemas.openxmlformats.org/officeDocument/2006/relationships/image" Target="../media/image44.png"/><Relationship Id="rId70" Type="http://schemas.openxmlformats.org/officeDocument/2006/relationships/image" Target="../media/image48.png"/><Relationship Id="rId75" Type="http://schemas.openxmlformats.org/officeDocument/2006/relationships/customXml" Target="../ink/ink41.xml"/><Relationship Id="rId83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0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31.png"/><Relationship Id="rId36" Type="http://schemas.openxmlformats.org/officeDocument/2006/relationships/image" Target="../media/image33.png"/><Relationship Id="rId49" Type="http://schemas.openxmlformats.org/officeDocument/2006/relationships/customXml" Target="../ink/ink28.xml"/><Relationship Id="rId57" Type="http://schemas.openxmlformats.org/officeDocument/2006/relationships/customXml" Target="../ink/ink32.xml"/><Relationship Id="rId10" Type="http://schemas.openxmlformats.org/officeDocument/2006/relationships/image" Target="../media/image22.png"/><Relationship Id="rId31" Type="http://schemas.openxmlformats.org/officeDocument/2006/relationships/customXml" Target="../ink/ink15.xml"/><Relationship Id="rId44" Type="http://schemas.openxmlformats.org/officeDocument/2006/relationships/image" Target="../media/image35.png"/><Relationship Id="rId52" Type="http://schemas.openxmlformats.org/officeDocument/2006/relationships/image" Target="../media/image39.png"/><Relationship Id="rId60" Type="http://schemas.openxmlformats.org/officeDocument/2006/relationships/image" Target="../media/image43.png"/><Relationship Id="rId65" Type="http://schemas.openxmlformats.org/officeDocument/2006/relationships/customXml" Target="../ink/ink36.xml"/><Relationship Id="rId73" Type="http://schemas.openxmlformats.org/officeDocument/2006/relationships/customXml" Target="../ink/ink40.xml"/><Relationship Id="rId78" Type="http://schemas.openxmlformats.org/officeDocument/2006/relationships/image" Target="../media/image52.png"/><Relationship Id="rId81" Type="http://schemas.openxmlformats.org/officeDocument/2006/relationships/image" Target="../media/image13.emf"/><Relationship Id="rId4" Type="http://schemas.openxmlformats.org/officeDocument/2006/relationships/image" Target="../media/image190.png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26.png"/><Relationship Id="rId39" Type="http://schemas.openxmlformats.org/officeDocument/2006/relationships/image" Target="../media/image34.png"/><Relationship Id="rId34" Type="http://schemas.openxmlformats.org/officeDocument/2006/relationships/customXml" Target="../ink/ink18.xml"/><Relationship Id="rId50" Type="http://schemas.openxmlformats.org/officeDocument/2006/relationships/image" Target="../media/image38.png"/><Relationship Id="rId55" Type="http://schemas.openxmlformats.org/officeDocument/2006/relationships/customXml" Target="../ink/ink31.xml"/><Relationship Id="rId76" Type="http://schemas.openxmlformats.org/officeDocument/2006/relationships/image" Target="../media/image51.png"/><Relationship Id="rId7" Type="http://schemas.openxmlformats.org/officeDocument/2006/relationships/customXml" Target="../ink/ink3.xml"/><Relationship Id="rId71" Type="http://schemas.openxmlformats.org/officeDocument/2006/relationships/customXml" Target="../ink/ink39.xml"/><Relationship Id="rId2" Type="http://schemas.openxmlformats.org/officeDocument/2006/relationships/notesSlide" Target="../notesSlides/notesSlide4.xml"/><Relationship Id="rId29" Type="http://schemas.openxmlformats.org/officeDocument/2006/relationships/customXml" Target="../ink/ink14.xml"/><Relationship Id="rId24" Type="http://schemas.openxmlformats.org/officeDocument/2006/relationships/image" Target="../media/image29.png"/><Relationship Id="rId40" Type="http://schemas.openxmlformats.org/officeDocument/2006/relationships/customXml" Target="../ink/ink22.xml"/><Relationship Id="rId45" Type="http://schemas.openxmlformats.org/officeDocument/2006/relationships/customXml" Target="../ink/ink26.xml"/><Relationship Id="rId66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microsoft.com/office/2007/relationships/hdphoto" Target="../media/hdphoto8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3.em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brand_ppt_back.jpg">
            <a:extLst>
              <a:ext uri="{FF2B5EF4-FFF2-40B4-BE49-F238E27FC236}">
                <a16:creationId xmlns:a16="http://schemas.microsoft.com/office/drawing/2014/main" id="{F8CE28E0-BB4A-C40F-2B32-5F1FE239F3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660" y="-64763"/>
            <a:ext cx="9283320" cy="698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7">
            <a:extLst>
              <a:ext uri="{FF2B5EF4-FFF2-40B4-BE49-F238E27FC236}">
                <a16:creationId xmlns:a16="http://schemas.microsoft.com/office/drawing/2014/main" id="{92E7D0EF-8D1C-AA7B-CD50-9403EDF47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4813" y="3269596"/>
            <a:ext cx="6821487" cy="1207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GB" altLang="en-US" sz="2400" dirty="0">
                <a:solidFill>
                  <a:schemeClr val="bg1"/>
                </a:solidFill>
                <a:latin typeface="+mn-lt"/>
                <a:cs typeface="Consolas" panose="020B0609020204030204" pitchFamily="49" charset="0"/>
              </a:rPr>
              <a:t>Daniel </a:t>
            </a:r>
            <a:r>
              <a:rPr lang="en-GB" altLang="en-US" sz="2400" dirty="0" err="1">
                <a:solidFill>
                  <a:schemeClr val="bg1"/>
                </a:solidFill>
                <a:latin typeface="+mn-lt"/>
                <a:cs typeface="Consolas" panose="020B0609020204030204" pitchFamily="49" charset="0"/>
              </a:rPr>
              <a:t>Bettaney</a:t>
            </a:r>
            <a:endParaRPr lang="en-GB" altLang="en-US" sz="2400" dirty="0">
              <a:solidFill>
                <a:schemeClr val="bg1"/>
              </a:solidFill>
              <a:latin typeface="+mn-lt"/>
              <a:cs typeface="Consolas" panose="020B0609020204030204" pitchFamily="49" charset="0"/>
            </a:endParaRP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GB" altLang="en-US" sz="1400" dirty="0">
                <a:solidFill>
                  <a:schemeClr val="bg1"/>
                </a:solidFill>
                <a:latin typeface="+mn-lt"/>
                <a:cs typeface="Consolas" panose="020B0609020204030204" pitchFamily="49" charset="0"/>
              </a:rPr>
              <a:t>Nuclear Physics Group, The University of Manchester </a:t>
            </a:r>
          </a:p>
          <a:p>
            <a:pPr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endParaRPr lang="en-GB" altLang="en-US" sz="2400" dirty="0">
              <a:solidFill>
                <a:schemeClr val="bg1"/>
              </a:solidFill>
              <a:latin typeface="Arila" charset="0"/>
              <a:cs typeface="Consolas" panose="020B0609020204030204" pitchFamily="49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CD9EBCC-C168-77B2-A19F-447947A7B997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34509" y="3212620"/>
            <a:ext cx="6691791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pic>
        <p:nvPicPr>
          <p:cNvPr id="14341" name="Picture 1" descr="TAB_allwhite.eps">
            <a:extLst>
              <a:ext uri="{FF2B5EF4-FFF2-40B4-BE49-F238E27FC236}">
                <a16:creationId xmlns:a16="http://schemas.microsoft.com/office/drawing/2014/main" id="{08D364C2-8774-EBA0-493F-0663609023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434229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>
            <a:extLst>
              <a:ext uri="{FF2B5EF4-FFF2-40B4-BE49-F238E27FC236}">
                <a16:creationId xmlns:a16="http://schemas.microsoft.com/office/drawing/2014/main" id="{AA39CECC-0E18-EA04-863E-A4CE53BD86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467" y="925275"/>
            <a:ext cx="1544792" cy="557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C140C6-000C-BB44-6CAD-68B4CC87E29F}"/>
              </a:ext>
            </a:extLst>
          </p:cNvPr>
          <p:cNvSpPr txBox="1"/>
          <p:nvPr/>
        </p:nvSpPr>
        <p:spPr>
          <a:xfrm>
            <a:off x="404813" y="2689400"/>
            <a:ext cx="701357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latin typeface="+mj-lt"/>
              </a:rPr>
              <a:t>Precision optical spectroscopy of exotic nuclei </a:t>
            </a:r>
          </a:p>
        </p:txBody>
      </p:sp>
      <p:pic>
        <p:nvPicPr>
          <p:cNvPr id="3074" name="Picture 2" descr="University of Liverpool – IBEC ...">
            <a:extLst>
              <a:ext uri="{FF2B5EF4-FFF2-40B4-BE49-F238E27FC236}">
                <a16:creationId xmlns:a16="http://schemas.microsoft.com/office/drawing/2014/main" id="{DB6D2E48-503D-4D2C-34F7-A92AEBA940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467" y="432036"/>
            <a:ext cx="1544792" cy="47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 descr="A black and white drawing of a device&#10;&#10;Description automatically generated">
            <a:extLst>
              <a:ext uri="{FF2B5EF4-FFF2-40B4-BE49-F238E27FC236}">
                <a16:creationId xmlns:a16="http://schemas.microsoft.com/office/drawing/2014/main" id="{CCE4746D-B448-035B-B803-B6A1AFBDD018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20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97000"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8673178">
            <a:off x="3989577" y="-991146"/>
            <a:ext cx="3181794" cy="8903995"/>
          </a:xfrm>
          <a:prstGeom prst="rect">
            <a:avLst/>
          </a:prstGeom>
        </p:spPr>
      </p:pic>
      <p:pic>
        <p:nvPicPr>
          <p:cNvPr id="1028" name="Picture 4" descr="University of Jyvaskyla Logo PNG vector in SVG, PDF, AI, CDR format">
            <a:extLst>
              <a:ext uri="{FF2B5EF4-FFF2-40B4-BE49-F238E27FC236}">
                <a16:creationId xmlns:a16="http://schemas.microsoft.com/office/drawing/2014/main" id="{0CBF721D-8A6F-1716-91BD-C3C66762EA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0" t="21925" r="17868" b="13949"/>
          <a:stretch/>
        </p:blipFill>
        <p:spPr bwMode="auto">
          <a:xfrm>
            <a:off x="7569509" y="422211"/>
            <a:ext cx="1388224" cy="1060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Curved Right Arrow 1032">
            <a:extLst>
              <a:ext uri="{FF2B5EF4-FFF2-40B4-BE49-F238E27FC236}">
                <a16:creationId xmlns:a16="http://schemas.microsoft.com/office/drawing/2014/main" id="{4E2F2A9D-BA3F-5EB5-B4AB-8EF9B2DA3E3A}"/>
              </a:ext>
            </a:extLst>
          </p:cNvPr>
          <p:cNvSpPr/>
          <p:nvPr/>
        </p:nvSpPr>
        <p:spPr>
          <a:xfrm>
            <a:off x="4571999" y="4246440"/>
            <a:ext cx="525611" cy="132206"/>
          </a:xfrm>
          <a:prstGeom prst="curvedRightArrow">
            <a:avLst/>
          </a:prstGeom>
          <a:solidFill>
            <a:srgbClr val="7030A0"/>
          </a:solidFill>
          <a:ln w="6350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037405B-C040-9C69-05E9-7D08B35BBD77}"/>
              </a:ext>
            </a:extLst>
          </p:cNvPr>
          <p:cNvCxnSpPr>
            <a:cxnSpLocks/>
          </p:cNvCxnSpPr>
          <p:nvPr/>
        </p:nvCxnSpPr>
        <p:spPr>
          <a:xfrm flipH="1" flipV="1">
            <a:off x="4892440" y="4116471"/>
            <a:ext cx="2237" cy="114143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409" name="Rectangle 6">
            <a:extLst>
              <a:ext uri="{FF2B5EF4-FFF2-40B4-BE49-F238E27FC236}">
                <a16:creationId xmlns:a16="http://schemas.microsoft.com/office/drawing/2014/main" id="{028AADFD-8719-1731-2101-47FAE34A6C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040" y="299762"/>
            <a:ext cx="7254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595959"/>
                </a:solidFill>
                <a:latin typeface="+mj-lt"/>
                <a:cs typeface="Consolas" panose="020B0609020204030204" pitchFamily="49" charset="0"/>
              </a:rPr>
              <a:t>Nuclear properties using the atomic fingerprint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841F8C-0D99-4CC8-59E3-D84BCCCB641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1897" y="6356349"/>
            <a:ext cx="2133600" cy="365125"/>
          </a:xfrm>
        </p:spPr>
        <p:txBody>
          <a:bodyPr/>
          <a:lstStyle/>
          <a:p>
            <a:pPr>
              <a:defRPr/>
            </a:pPr>
            <a:fld id="{18C021EF-B4E3-BB41-B2F7-1BD41A399D0A}" type="datetime1">
              <a:rPr lang="en-GB" smtClean="0"/>
              <a:t>20/03/2025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0FF6D3-903C-4915-8808-793F8BF00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549734-39A5-4A90-9DF3-72BD0E66260A}"/>
              </a:ext>
            </a:extLst>
          </p:cNvPr>
          <p:cNvSpPr txBox="1"/>
          <p:nvPr/>
        </p:nvSpPr>
        <p:spPr>
          <a:xfrm>
            <a:off x="3226174" y="6415525"/>
            <a:ext cx="46190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>
                <a:solidFill>
                  <a:schemeClr val="accent4">
                    <a:lumMod val="50000"/>
                  </a:schemeClr>
                </a:solidFill>
                <a:latin typeface="+mn-lt"/>
              </a:rPr>
              <a:t>Eur. Phys. J. A (2024) 60:20</a:t>
            </a:r>
            <a:endParaRPr lang="en-US" sz="1200">
              <a:solidFill>
                <a:schemeClr val="accent4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038" name="Picture 14">
            <a:extLst>
              <a:ext uri="{FF2B5EF4-FFF2-40B4-BE49-F238E27FC236}">
                <a16:creationId xmlns:a16="http://schemas.microsoft.com/office/drawing/2014/main" id="{9F76A393-D7CA-CC4F-2B13-AF542BC683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325" y="908887"/>
            <a:ext cx="4597750" cy="293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A13CD33-A9FE-4DC8-5AE3-24B949EEB051}"/>
              </a:ext>
            </a:extLst>
          </p:cNvPr>
          <p:cNvSpPr txBox="1"/>
          <p:nvPr/>
        </p:nvSpPr>
        <p:spPr>
          <a:xfrm>
            <a:off x="182327" y="3065605"/>
            <a:ext cx="1411941" cy="369332"/>
          </a:xfrm>
          <a:prstGeom prst="rect">
            <a:avLst/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>
                    <a:lumMod val="75000"/>
                  </a:schemeClr>
                </a:solidFill>
                <a:latin typeface="+mn-lt"/>
              </a:rPr>
              <a:t>Isotope shift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758B5D-60B2-E2D3-BDA5-DF894BDFA79D}"/>
              </a:ext>
            </a:extLst>
          </p:cNvPr>
          <p:cNvSpPr txBox="1"/>
          <p:nvPr/>
        </p:nvSpPr>
        <p:spPr>
          <a:xfrm>
            <a:off x="1992529" y="3068881"/>
            <a:ext cx="2027903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>
                    <a:lumMod val="75000"/>
                  </a:schemeClr>
                </a:solidFill>
                <a:latin typeface="+mn-lt"/>
              </a:rPr>
              <a:t>Hyperfine structure</a:t>
            </a:r>
          </a:p>
        </p:txBody>
      </p:sp>
      <p:sp>
        <p:nvSpPr>
          <p:cNvPr id="25" name="Plus 24">
            <a:extLst>
              <a:ext uri="{FF2B5EF4-FFF2-40B4-BE49-F238E27FC236}">
                <a16:creationId xmlns:a16="http://schemas.microsoft.com/office/drawing/2014/main" id="{9B528BC3-33B5-11E6-DBC4-D6F285E6CC9B}"/>
              </a:ext>
            </a:extLst>
          </p:cNvPr>
          <p:cNvSpPr/>
          <p:nvPr/>
        </p:nvSpPr>
        <p:spPr>
          <a:xfrm>
            <a:off x="1654536" y="3120021"/>
            <a:ext cx="242047" cy="233403"/>
          </a:xfrm>
          <a:prstGeom prst="mathPlus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519964-3D9C-EE6E-2BE2-505E3CE04C5D}"/>
              </a:ext>
            </a:extLst>
          </p:cNvPr>
          <p:cNvSpPr txBox="1"/>
          <p:nvPr/>
        </p:nvSpPr>
        <p:spPr>
          <a:xfrm>
            <a:off x="242133" y="3526272"/>
            <a:ext cx="3722871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>
                <a:solidFill>
                  <a:schemeClr val="accent4">
                    <a:lumMod val="75000"/>
                  </a:schemeClr>
                </a:solidFill>
                <a:latin typeface="+mn-lt"/>
              </a:rPr>
              <a:t>Model independent extraction of…</a:t>
            </a:r>
          </a:p>
        </p:txBody>
      </p:sp>
      <p:pic>
        <p:nvPicPr>
          <p:cNvPr id="30" name="3D Model 5142" descr="Sphere">
            <a:extLst>
              <a:ext uri="{FF2B5EF4-FFF2-40B4-BE49-F238E27FC236}">
                <a16:creationId xmlns:a16="http://schemas.microsoft.com/office/drawing/2014/main" id="{62B0D6E2-BCB1-EED5-2493-32427E676D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Texturizer scaling="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26" y="4344794"/>
            <a:ext cx="645353" cy="635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F5E73B8-5355-8471-BBA8-629A8422D198}"/>
              </a:ext>
            </a:extLst>
          </p:cNvPr>
          <p:cNvCxnSpPr/>
          <p:nvPr/>
        </p:nvCxnSpPr>
        <p:spPr>
          <a:xfrm>
            <a:off x="263126" y="4257011"/>
            <a:ext cx="625172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ADBBFA0-305B-BE0B-3FDF-8FB58A11E272}"/>
                  </a:ext>
                </a:extLst>
              </p:cNvPr>
              <p:cNvSpPr txBox="1"/>
              <p:nvPr/>
            </p:nvSpPr>
            <p:spPr>
              <a:xfrm>
                <a:off x="349330" y="5383684"/>
                <a:ext cx="452763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GB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⟨</m:t>
                      </m:r>
                      <m:sSup>
                        <m:sSupPr>
                          <m:ctrlPr>
                            <a:rPr lang="en-GB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accent3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b="0" i="1" smtClean="0">
                          <a:solidFill>
                            <a:schemeClr val="accent3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US">
                  <a:solidFill>
                    <a:schemeClr val="accent3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2ADBBFA0-305B-BE0B-3FDF-8FB58A11E2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330" y="5383684"/>
                <a:ext cx="452763" cy="276999"/>
              </a:xfrm>
              <a:prstGeom prst="rect">
                <a:avLst/>
              </a:prstGeom>
              <a:blipFill>
                <a:blip r:embed="rId6"/>
                <a:stretch>
                  <a:fillRect l="-18667" t="-2174" r="-40000" b="-3478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725E98C0-7F95-09C0-7F76-39FD645A15A7}"/>
              </a:ext>
            </a:extLst>
          </p:cNvPr>
          <p:cNvCxnSpPr>
            <a:cxnSpLocks/>
          </p:cNvCxnSpPr>
          <p:nvPr/>
        </p:nvCxnSpPr>
        <p:spPr>
          <a:xfrm flipH="1" flipV="1">
            <a:off x="1662539" y="3950319"/>
            <a:ext cx="2237" cy="126983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5" name="3D Model 5142" descr="Sphere">
            <a:extLst>
              <a:ext uri="{FF2B5EF4-FFF2-40B4-BE49-F238E27FC236}">
                <a16:creationId xmlns:a16="http://schemas.microsoft.com/office/drawing/2014/main" id="{A60529B3-FACD-2BD3-897D-556628D0D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412" y="4350394"/>
            <a:ext cx="645354" cy="635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Freeform 41">
            <a:extLst>
              <a:ext uri="{FF2B5EF4-FFF2-40B4-BE49-F238E27FC236}">
                <a16:creationId xmlns:a16="http://schemas.microsoft.com/office/drawing/2014/main" id="{F71FE4C0-1E6C-702C-22C2-1CFFE730CF48}"/>
              </a:ext>
            </a:extLst>
          </p:cNvPr>
          <p:cNvSpPr/>
          <p:nvPr/>
        </p:nvSpPr>
        <p:spPr>
          <a:xfrm>
            <a:off x="1674879" y="4192650"/>
            <a:ext cx="317650" cy="1001739"/>
          </a:xfrm>
          <a:custGeom>
            <a:avLst/>
            <a:gdLst>
              <a:gd name="connsiteX0" fmla="*/ 9832 w 317650"/>
              <a:gd name="connsiteY0" fmla="*/ 150959 h 1001739"/>
              <a:gd name="connsiteX1" fmla="*/ 265471 w 317650"/>
              <a:gd name="connsiteY1" fmla="*/ 62469 h 1001739"/>
              <a:gd name="connsiteX2" fmla="*/ 294968 w 317650"/>
              <a:gd name="connsiteY2" fmla="*/ 967037 h 1001739"/>
              <a:gd name="connsiteX3" fmla="*/ 0 w 317650"/>
              <a:gd name="connsiteY3" fmla="*/ 819553 h 1001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650" h="1001739">
                <a:moveTo>
                  <a:pt x="9832" y="150959"/>
                </a:moveTo>
                <a:cubicBezTo>
                  <a:pt x="113890" y="38707"/>
                  <a:pt x="217948" y="-73544"/>
                  <a:pt x="265471" y="62469"/>
                </a:cubicBezTo>
                <a:cubicBezTo>
                  <a:pt x="312994" y="198482"/>
                  <a:pt x="339213" y="840856"/>
                  <a:pt x="294968" y="967037"/>
                </a:cubicBezTo>
                <a:cubicBezTo>
                  <a:pt x="250723" y="1093218"/>
                  <a:pt x="0" y="835940"/>
                  <a:pt x="0" y="819553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 42">
            <a:extLst>
              <a:ext uri="{FF2B5EF4-FFF2-40B4-BE49-F238E27FC236}">
                <a16:creationId xmlns:a16="http://schemas.microsoft.com/office/drawing/2014/main" id="{8F9D771F-1A48-E710-104C-507BD96B81E1}"/>
              </a:ext>
            </a:extLst>
          </p:cNvPr>
          <p:cNvSpPr/>
          <p:nvPr/>
        </p:nvSpPr>
        <p:spPr>
          <a:xfrm flipH="1">
            <a:off x="1341412" y="4192650"/>
            <a:ext cx="321127" cy="1001739"/>
          </a:xfrm>
          <a:custGeom>
            <a:avLst/>
            <a:gdLst>
              <a:gd name="connsiteX0" fmla="*/ 9832 w 317650"/>
              <a:gd name="connsiteY0" fmla="*/ 150959 h 1001739"/>
              <a:gd name="connsiteX1" fmla="*/ 265471 w 317650"/>
              <a:gd name="connsiteY1" fmla="*/ 62469 h 1001739"/>
              <a:gd name="connsiteX2" fmla="*/ 294968 w 317650"/>
              <a:gd name="connsiteY2" fmla="*/ 967037 h 1001739"/>
              <a:gd name="connsiteX3" fmla="*/ 0 w 317650"/>
              <a:gd name="connsiteY3" fmla="*/ 819553 h 1001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650" h="1001739">
                <a:moveTo>
                  <a:pt x="9832" y="150959"/>
                </a:moveTo>
                <a:cubicBezTo>
                  <a:pt x="113890" y="38707"/>
                  <a:pt x="217948" y="-73544"/>
                  <a:pt x="265471" y="62469"/>
                </a:cubicBezTo>
                <a:cubicBezTo>
                  <a:pt x="312994" y="198482"/>
                  <a:pt x="339213" y="840856"/>
                  <a:pt x="294968" y="967037"/>
                </a:cubicBezTo>
                <a:cubicBezTo>
                  <a:pt x="250723" y="1093218"/>
                  <a:pt x="0" y="835940"/>
                  <a:pt x="0" y="819553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2A92F01-790D-4AF4-5140-50D936D3897B}"/>
              </a:ext>
            </a:extLst>
          </p:cNvPr>
          <p:cNvSpPr/>
          <p:nvPr/>
        </p:nvSpPr>
        <p:spPr>
          <a:xfrm>
            <a:off x="1670234" y="4126355"/>
            <a:ext cx="420848" cy="1132009"/>
          </a:xfrm>
          <a:custGeom>
            <a:avLst/>
            <a:gdLst>
              <a:gd name="connsiteX0" fmla="*/ 9832 w 317650"/>
              <a:gd name="connsiteY0" fmla="*/ 150959 h 1001739"/>
              <a:gd name="connsiteX1" fmla="*/ 265471 w 317650"/>
              <a:gd name="connsiteY1" fmla="*/ 62469 h 1001739"/>
              <a:gd name="connsiteX2" fmla="*/ 294968 w 317650"/>
              <a:gd name="connsiteY2" fmla="*/ 967037 h 1001739"/>
              <a:gd name="connsiteX3" fmla="*/ 0 w 317650"/>
              <a:gd name="connsiteY3" fmla="*/ 819553 h 1001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650" h="1001739">
                <a:moveTo>
                  <a:pt x="9832" y="150959"/>
                </a:moveTo>
                <a:cubicBezTo>
                  <a:pt x="113890" y="38707"/>
                  <a:pt x="217948" y="-73544"/>
                  <a:pt x="265471" y="62469"/>
                </a:cubicBezTo>
                <a:cubicBezTo>
                  <a:pt x="312994" y="198482"/>
                  <a:pt x="339213" y="840856"/>
                  <a:pt x="294968" y="967037"/>
                </a:cubicBezTo>
                <a:cubicBezTo>
                  <a:pt x="250723" y="1093218"/>
                  <a:pt x="0" y="835940"/>
                  <a:pt x="0" y="819553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 44">
            <a:extLst>
              <a:ext uri="{FF2B5EF4-FFF2-40B4-BE49-F238E27FC236}">
                <a16:creationId xmlns:a16="http://schemas.microsoft.com/office/drawing/2014/main" id="{9307C06F-D249-525D-0C22-F93C4319F20C}"/>
              </a:ext>
            </a:extLst>
          </p:cNvPr>
          <p:cNvSpPr/>
          <p:nvPr/>
        </p:nvSpPr>
        <p:spPr>
          <a:xfrm flipH="1">
            <a:off x="1237762" y="4135760"/>
            <a:ext cx="452764" cy="1132009"/>
          </a:xfrm>
          <a:custGeom>
            <a:avLst/>
            <a:gdLst>
              <a:gd name="connsiteX0" fmla="*/ 9832 w 317650"/>
              <a:gd name="connsiteY0" fmla="*/ 150959 h 1001739"/>
              <a:gd name="connsiteX1" fmla="*/ 265471 w 317650"/>
              <a:gd name="connsiteY1" fmla="*/ 62469 h 1001739"/>
              <a:gd name="connsiteX2" fmla="*/ 294968 w 317650"/>
              <a:gd name="connsiteY2" fmla="*/ 967037 h 1001739"/>
              <a:gd name="connsiteX3" fmla="*/ 0 w 317650"/>
              <a:gd name="connsiteY3" fmla="*/ 819553 h 1001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650" h="1001739">
                <a:moveTo>
                  <a:pt x="9832" y="150959"/>
                </a:moveTo>
                <a:cubicBezTo>
                  <a:pt x="113890" y="38707"/>
                  <a:pt x="217948" y="-73544"/>
                  <a:pt x="265471" y="62469"/>
                </a:cubicBezTo>
                <a:cubicBezTo>
                  <a:pt x="312994" y="198482"/>
                  <a:pt x="339213" y="840856"/>
                  <a:pt x="294968" y="967037"/>
                </a:cubicBezTo>
                <a:cubicBezTo>
                  <a:pt x="250723" y="1093218"/>
                  <a:pt x="0" y="835940"/>
                  <a:pt x="0" y="819553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5169">
            <a:extLst>
              <a:ext uri="{FF2B5EF4-FFF2-40B4-BE49-F238E27FC236}">
                <a16:creationId xmlns:a16="http://schemas.microsoft.com/office/drawing/2014/main" id="{666CA5A8-6A9D-7826-8CEB-0BF2FA23DB7A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1501975" y="5367794"/>
            <a:ext cx="21336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μ</a:t>
            </a:r>
          </a:p>
        </p:txBody>
      </p:sp>
      <p:pic>
        <p:nvPicPr>
          <p:cNvPr id="48" name="3D Model 5142" descr="Sphere">
            <a:extLst>
              <a:ext uri="{FF2B5EF4-FFF2-40B4-BE49-F238E27FC236}">
                <a16:creationId xmlns:a16="http://schemas.microsoft.com/office/drawing/2014/main" id="{E3B3537F-66AE-0F19-9C63-4DEF764F90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Texturizer scaling="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554" y="4504729"/>
            <a:ext cx="3751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" name="3D Model 5142" descr="Sphere">
            <a:extLst>
              <a:ext uri="{FF2B5EF4-FFF2-40B4-BE49-F238E27FC236}">
                <a16:creationId xmlns:a16="http://schemas.microsoft.com/office/drawing/2014/main" id="{F03AC3E5-5D0B-B6E8-CB58-6EF39DAA72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Texturizer scaling="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109" y="4333115"/>
            <a:ext cx="375194" cy="615973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</p:pic>
      <p:sp>
        <p:nvSpPr>
          <p:cNvPr id="51" name="TextBox 5171">
            <a:extLst>
              <a:ext uri="{FF2B5EF4-FFF2-40B4-BE49-F238E27FC236}">
                <a16:creationId xmlns:a16="http://schemas.microsoft.com/office/drawing/2014/main" id="{A446EBB2-F847-FD0B-146B-D70CD61493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4246" y="5366756"/>
            <a:ext cx="2464181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</a:t>
            </a:r>
          </a:p>
        </p:txBody>
      </p:sp>
      <p:pic>
        <p:nvPicPr>
          <p:cNvPr id="52" name="3D Model 5142" descr="Sphere">
            <a:extLst>
              <a:ext uri="{FF2B5EF4-FFF2-40B4-BE49-F238E27FC236}">
                <a16:creationId xmlns:a16="http://schemas.microsoft.com/office/drawing/2014/main" id="{65D6053B-8D87-0850-696F-520241FF4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379128"/>
            <a:ext cx="645354" cy="635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TextBox 5171">
            <a:extLst>
              <a:ext uri="{FF2B5EF4-FFF2-40B4-BE49-F238E27FC236}">
                <a16:creationId xmlns:a16="http://schemas.microsoft.com/office/drawing/2014/main" id="{27882C1F-107A-35DF-5119-EC3547230D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3707" y="5383684"/>
            <a:ext cx="2464181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</a:p>
        </p:txBody>
      </p:sp>
      <p:pic>
        <p:nvPicPr>
          <p:cNvPr id="2" name="3D Model 5142" descr="Sphere">
            <a:extLst>
              <a:ext uri="{FF2B5EF4-FFF2-40B4-BE49-F238E27FC236}">
                <a16:creationId xmlns:a16="http://schemas.microsoft.com/office/drawing/2014/main" id="{0DC6B899-7277-6B9A-FF55-80E453CE0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Texturizer scaling="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650" y="4481781"/>
            <a:ext cx="6453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9172D92-55E8-42DD-6083-12359A2FC2C0}"/>
              </a:ext>
            </a:extLst>
          </p:cNvPr>
          <p:cNvSpPr/>
          <p:nvPr/>
        </p:nvSpPr>
        <p:spPr>
          <a:xfrm>
            <a:off x="5453436" y="2536370"/>
            <a:ext cx="1125973" cy="1823215"/>
          </a:xfrm>
          <a:custGeom>
            <a:avLst/>
            <a:gdLst>
              <a:gd name="connsiteX0" fmla="*/ 43849 w 980020"/>
              <a:gd name="connsiteY0" fmla="*/ 0 h 1810170"/>
              <a:gd name="connsiteX1" fmla="*/ 306 w 980020"/>
              <a:gd name="connsiteY1" fmla="*/ 54429 h 1810170"/>
              <a:gd name="connsiteX2" fmla="*/ 54734 w 980020"/>
              <a:gd name="connsiteY2" fmla="*/ 65315 h 1810170"/>
              <a:gd name="connsiteX3" fmla="*/ 130934 w 980020"/>
              <a:gd name="connsiteY3" fmla="*/ 76200 h 1810170"/>
              <a:gd name="connsiteX4" fmla="*/ 130934 w 980020"/>
              <a:gd name="connsiteY4" fmla="*/ 272143 h 1810170"/>
              <a:gd name="connsiteX5" fmla="*/ 163592 w 980020"/>
              <a:gd name="connsiteY5" fmla="*/ 293915 h 1810170"/>
              <a:gd name="connsiteX6" fmla="*/ 228906 w 980020"/>
              <a:gd name="connsiteY6" fmla="*/ 283029 h 1810170"/>
              <a:gd name="connsiteX7" fmla="*/ 196249 w 980020"/>
              <a:gd name="connsiteY7" fmla="*/ 457200 h 1810170"/>
              <a:gd name="connsiteX8" fmla="*/ 315992 w 980020"/>
              <a:gd name="connsiteY8" fmla="*/ 478972 h 1810170"/>
              <a:gd name="connsiteX9" fmla="*/ 294220 w 980020"/>
              <a:gd name="connsiteY9" fmla="*/ 555172 h 1810170"/>
              <a:gd name="connsiteX10" fmla="*/ 272449 w 980020"/>
              <a:gd name="connsiteY10" fmla="*/ 642258 h 1810170"/>
              <a:gd name="connsiteX11" fmla="*/ 468392 w 980020"/>
              <a:gd name="connsiteY11" fmla="*/ 707572 h 1810170"/>
              <a:gd name="connsiteX12" fmla="*/ 435734 w 980020"/>
              <a:gd name="connsiteY12" fmla="*/ 827315 h 1810170"/>
              <a:gd name="connsiteX13" fmla="*/ 501049 w 980020"/>
              <a:gd name="connsiteY13" fmla="*/ 870858 h 1810170"/>
              <a:gd name="connsiteX14" fmla="*/ 555477 w 980020"/>
              <a:gd name="connsiteY14" fmla="*/ 881743 h 1810170"/>
              <a:gd name="connsiteX15" fmla="*/ 533706 w 980020"/>
              <a:gd name="connsiteY15" fmla="*/ 957943 h 1810170"/>
              <a:gd name="connsiteX16" fmla="*/ 522820 w 980020"/>
              <a:gd name="connsiteY16" fmla="*/ 1045029 h 1810170"/>
              <a:gd name="connsiteX17" fmla="*/ 675220 w 980020"/>
              <a:gd name="connsiteY17" fmla="*/ 1132115 h 1810170"/>
              <a:gd name="connsiteX18" fmla="*/ 664334 w 980020"/>
              <a:gd name="connsiteY18" fmla="*/ 1219200 h 1810170"/>
              <a:gd name="connsiteX19" fmla="*/ 642563 w 980020"/>
              <a:gd name="connsiteY19" fmla="*/ 1317172 h 1810170"/>
              <a:gd name="connsiteX20" fmla="*/ 773192 w 980020"/>
              <a:gd name="connsiteY20" fmla="*/ 1360715 h 1810170"/>
              <a:gd name="connsiteX21" fmla="*/ 740534 w 980020"/>
              <a:gd name="connsiteY21" fmla="*/ 1480458 h 1810170"/>
              <a:gd name="connsiteX22" fmla="*/ 925592 w 980020"/>
              <a:gd name="connsiteY22" fmla="*/ 1611086 h 1810170"/>
              <a:gd name="connsiteX23" fmla="*/ 871163 w 980020"/>
              <a:gd name="connsiteY23" fmla="*/ 1665515 h 1810170"/>
              <a:gd name="connsiteX24" fmla="*/ 860277 w 980020"/>
              <a:gd name="connsiteY24" fmla="*/ 1709058 h 1810170"/>
              <a:gd name="connsiteX25" fmla="*/ 980020 w 980020"/>
              <a:gd name="connsiteY25" fmla="*/ 1741715 h 1810170"/>
              <a:gd name="connsiteX26" fmla="*/ 958249 w 980020"/>
              <a:gd name="connsiteY26" fmla="*/ 1785258 h 1810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80020" h="1810170">
                <a:moveTo>
                  <a:pt x="43849" y="0"/>
                </a:moveTo>
                <a:cubicBezTo>
                  <a:pt x="29335" y="18143"/>
                  <a:pt x="-3513" y="31511"/>
                  <a:pt x="306" y="54429"/>
                </a:cubicBezTo>
                <a:cubicBezTo>
                  <a:pt x="3347" y="72679"/>
                  <a:pt x="36484" y="62273"/>
                  <a:pt x="54734" y="65315"/>
                </a:cubicBezTo>
                <a:cubicBezTo>
                  <a:pt x="80043" y="69533"/>
                  <a:pt x="105534" y="72572"/>
                  <a:pt x="130934" y="76200"/>
                </a:cubicBezTo>
                <a:cubicBezTo>
                  <a:pt x="126996" y="119524"/>
                  <a:pt x="108447" y="221547"/>
                  <a:pt x="130934" y="272143"/>
                </a:cubicBezTo>
                <a:cubicBezTo>
                  <a:pt x="136248" y="284099"/>
                  <a:pt x="152706" y="286658"/>
                  <a:pt x="163592" y="293915"/>
                </a:cubicBezTo>
                <a:cubicBezTo>
                  <a:pt x="185363" y="290286"/>
                  <a:pt x="221363" y="262286"/>
                  <a:pt x="228906" y="283029"/>
                </a:cubicBezTo>
                <a:cubicBezTo>
                  <a:pt x="236084" y="302770"/>
                  <a:pt x="207195" y="413414"/>
                  <a:pt x="196249" y="457200"/>
                </a:cubicBezTo>
                <a:cubicBezTo>
                  <a:pt x="236163" y="464457"/>
                  <a:pt x="287306" y="450285"/>
                  <a:pt x="315992" y="478972"/>
                </a:cubicBezTo>
                <a:cubicBezTo>
                  <a:pt x="334671" y="497651"/>
                  <a:pt x="301027" y="529648"/>
                  <a:pt x="294220" y="555172"/>
                </a:cubicBezTo>
                <a:cubicBezTo>
                  <a:pt x="286510" y="584084"/>
                  <a:pt x="279706" y="613229"/>
                  <a:pt x="272449" y="642258"/>
                </a:cubicBezTo>
                <a:cubicBezTo>
                  <a:pt x="345971" y="752542"/>
                  <a:pt x="195642" y="543923"/>
                  <a:pt x="468392" y="707572"/>
                </a:cubicBezTo>
                <a:cubicBezTo>
                  <a:pt x="484309" y="717122"/>
                  <a:pt x="439129" y="818827"/>
                  <a:pt x="435734" y="827315"/>
                </a:cubicBezTo>
                <a:cubicBezTo>
                  <a:pt x="457506" y="841829"/>
                  <a:pt x="477228" y="860030"/>
                  <a:pt x="501049" y="870858"/>
                </a:cubicBezTo>
                <a:cubicBezTo>
                  <a:pt x="517893" y="878514"/>
                  <a:pt x="548981" y="864419"/>
                  <a:pt x="555477" y="881743"/>
                </a:cubicBezTo>
                <a:cubicBezTo>
                  <a:pt x="564752" y="906477"/>
                  <a:pt x="540963" y="932543"/>
                  <a:pt x="533706" y="957943"/>
                </a:cubicBezTo>
                <a:cubicBezTo>
                  <a:pt x="530077" y="986972"/>
                  <a:pt x="518372" y="1016115"/>
                  <a:pt x="522820" y="1045029"/>
                </a:cubicBezTo>
                <a:cubicBezTo>
                  <a:pt x="534895" y="1123516"/>
                  <a:pt x="616932" y="1116218"/>
                  <a:pt x="675220" y="1132115"/>
                </a:cubicBezTo>
                <a:cubicBezTo>
                  <a:pt x="671591" y="1161143"/>
                  <a:pt x="669418" y="1190391"/>
                  <a:pt x="664334" y="1219200"/>
                </a:cubicBezTo>
                <a:cubicBezTo>
                  <a:pt x="658520" y="1252145"/>
                  <a:pt x="622166" y="1290656"/>
                  <a:pt x="642563" y="1317172"/>
                </a:cubicBezTo>
                <a:cubicBezTo>
                  <a:pt x="670548" y="1353552"/>
                  <a:pt x="729649" y="1346201"/>
                  <a:pt x="773192" y="1360715"/>
                </a:cubicBezTo>
                <a:cubicBezTo>
                  <a:pt x="762306" y="1400629"/>
                  <a:pt x="734081" y="1439592"/>
                  <a:pt x="740534" y="1480458"/>
                </a:cubicBezTo>
                <a:cubicBezTo>
                  <a:pt x="755283" y="1573865"/>
                  <a:pt x="860762" y="1587511"/>
                  <a:pt x="925592" y="1611086"/>
                </a:cubicBezTo>
                <a:cubicBezTo>
                  <a:pt x="907449" y="1629229"/>
                  <a:pt x="885396" y="1644166"/>
                  <a:pt x="871163" y="1665515"/>
                </a:cubicBezTo>
                <a:cubicBezTo>
                  <a:pt x="862864" y="1677963"/>
                  <a:pt x="848020" y="1700478"/>
                  <a:pt x="860277" y="1709058"/>
                </a:cubicBezTo>
                <a:cubicBezTo>
                  <a:pt x="894170" y="1732783"/>
                  <a:pt x="940106" y="1730829"/>
                  <a:pt x="980020" y="1741715"/>
                </a:cubicBezTo>
                <a:cubicBezTo>
                  <a:pt x="955954" y="1813914"/>
                  <a:pt x="958249" y="1829978"/>
                  <a:pt x="958249" y="1785258"/>
                </a:cubicBezTo>
              </a:path>
            </a:pathLst>
          </a:custGeom>
          <a:noFill/>
          <a:ln w="25400">
            <a:solidFill>
              <a:srgbClr val="00B050"/>
            </a:solidFill>
            <a:tailEnd type="triangle" w="lg" len="lg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D317560-E48D-9E00-D679-F27B4D33C454}"/>
              </a:ext>
            </a:extLst>
          </p:cNvPr>
          <p:cNvSpPr/>
          <p:nvPr/>
        </p:nvSpPr>
        <p:spPr>
          <a:xfrm rot="19244389">
            <a:off x="6594402" y="4350675"/>
            <a:ext cx="883761" cy="1132009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228C96D-7BD7-CE11-D7A3-D63228A44687}"/>
              </a:ext>
            </a:extLst>
          </p:cNvPr>
          <p:cNvSpPr/>
          <p:nvPr/>
        </p:nvSpPr>
        <p:spPr>
          <a:xfrm rot="19249723">
            <a:off x="6317521" y="4431182"/>
            <a:ext cx="903206" cy="297005"/>
          </a:xfrm>
          <a:prstGeom prst="round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7A7EE4-0A17-98E4-BD6D-D07655D0D70E}"/>
              </a:ext>
            </a:extLst>
          </p:cNvPr>
          <p:cNvSpPr txBox="1"/>
          <p:nvPr/>
        </p:nvSpPr>
        <p:spPr>
          <a:xfrm>
            <a:off x="7393964" y="4359585"/>
            <a:ext cx="2236148" cy="369332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Photon detector </a:t>
            </a: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C3D63D49-71FB-DAF0-5C2A-29FAB921CB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93"/>
          <a:stretch/>
        </p:blipFill>
        <p:spPr bwMode="auto">
          <a:xfrm>
            <a:off x="1104301" y="1106327"/>
            <a:ext cx="1419253" cy="1838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C204785-BA7C-E0C4-54E3-5D83DD2A68F0}"/>
              </a:ext>
            </a:extLst>
          </p:cNvPr>
          <p:cNvSpPr txBox="1"/>
          <p:nvPr/>
        </p:nvSpPr>
        <p:spPr>
          <a:xfrm>
            <a:off x="1171394" y="899097"/>
            <a:ext cx="2464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Uranium atom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62C7CFB-3AD9-2FC6-C300-3ED9779E31BF}"/>
                  </a:ext>
                </a:extLst>
              </p:cNvPr>
              <p:cNvSpPr txBox="1"/>
              <p:nvPr/>
            </p:nvSpPr>
            <p:spPr>
              <a:xfrm>
                <a:off x="5217354" y="1213558"/>
                <a:ext cx="1785690" cy="3742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10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−7</m:t>
                        </m:r>
                      </m:sup>
                    </m:sSup>
                    <m:r>
                      <a:rPr lang="en-GB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</a:rPr>
                  <a:t>effect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62C7CFB-3AD9-2FC6-C300-3ED9779E31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7354" y="1213558"/>
                <a:ext cx="1785690" cy="374270"/>
              </a:xfrm>
              <a:prstGeom prst="rect">
                <a:avLst/>
              </a:prstGeom>
              <a:blipFill>
                <a:blip r:embed="rId1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TAB_col_white_background.eps">
            <a:extLst>
              <a:ext uri="{FF2B5EF4-FFF2-40B4-BE49-F238E27FC236}">
                <a16:creationId xmlns:a16="http://schemas.microsoft.com/office/drawing/2014/main" id="{E120CB80-EE21-6DE3-D7A5-331F3D2E74B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260" y="239986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20" grpId="0" animBg="1"/>
      <p:bldP spid="21" grpId="0" animBg="1"/>
      <p:bldP spid="25" grpId="0" animBg="1"/>
      <p:bldP spid="29" grpId="0"/>
      <p:bldP spid="33" grpId="0"/>
      <p:bldP spid="42" grpId="0" animBg="1"/>
      <p:bldP spid="43" grpId="0" animBg="1"/>
      <p:bldP spid="44" grpId="0" animBg="1"/>
      <p:bldP spid="45" grpId="0" animBg="1"/>
      <p:bldP spid="47" grpId="0"/>
      <p:bldP spid="51" grpId="0"/>
      <p:bldP spid="1035" grpId="0"/>
      <p:bldP spid="10" grpId="0" animBg="1"/>
      <p:bldP spid="13" grpId="0" animBg="1"/>
      <p:bldP spid="14" grpId="0" animBg="1"/>
      <p:bldP spid="15" grpId="0"/>
      <p:bldP spid="17" grpId="0"/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2AE2AB-B40D-372D-300A-196DD67E9F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7D766FD8-5AE9-A2A3-9B54-C93D0156B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A85E8D2-5CCB-304F-8E25-44244A72B81A}" type="datetime1">
              <a:rPr lang="en-GB" smtClean="0"/>
              <a:t>20/03/2025</a:t>
            </a:fld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4F194D5-CEDF-6FEF-43CA-668AEEF08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2</a:t>
            </a:r>
          </a:p>
        </p:txBody>
      </p:sp>
      <p:pic>
        <p:nvPicPr>
          <p:cNvPr id="2" name="Picture 8">
            <a:extLst>
              <a:ext uri="{FF2B5EF4-FFF2-40B4-BE49-F238E27FC236}">
                <a16:creationId xmlns:a16="http://schemas.microsoft.com/office/drawing/2014/main" id="{B1E36905-0104-A1BB-9A9B-201C240313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78" y="1317171"/>
            <a:ext cx="3845527" cy="4674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B7A51EC-D530-55AC-7795-AFC091D08C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202" y="1295894"/>
            <a:ext cx="5053996" cy="3721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6">
            <a:extLst>
              <a:ext uri="{FF2B5EF4-FFF2-40B4-BE49-F238E27FC236}">
                <a16:creationId xmlns:a16="http://schemas.microsoft.com/office/drawing/2014/main" id="{9BEE070D-C5A8-5395-E96D-97605C4310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276" y="314461"/>
            <a:ext cx="7254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59595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Is a higher sensitivity method needed?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2500904-4407-5FB4-7FCE-F3193D00AD76}"/>
              </a:ext>
            </a:extLst>
          </p:cNvPr>
          <p:cNvCxnSpPr>
            <a:cxnSpLocks/>
          </p:cNvCxnSpPr>
          <p:nvPr/>
        </p:nvCxnSpPr>
        <p:spPr>
          <a:xfrm flipH="1">
            <a:off x="3940629" y="2197524"/>
            <a:ext cx="347152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E4334AD-9239-1729-7E88-BF6136D25797}"/>
              </a:ext>
            </a:extLst>
          </p:cNvPr>
          <p:cNvSpPr txBox="1"/>
          <p:nvPr/>
        </p:nvSpPr>
        <p:spPr>
          <a:xfrm>
            <a:off x="4846589" y="5225335"/>
            <a:ext cx="4297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1 Photon per 1000 ions  </a:t>
            </a:r>
          </a:p>
        </p:txBody>
      </p:sp>
      <p:pic>
        <p:nvPicPr>
          <p:cNvPr id="5" name="Picture 5" descr="TAB_col_white_background.eps">
            <a:extLst>
              <a:ext uri="{FF2B5EF4-FFF2-40B4-BE49-F238E27FC236}">
                <a16:creationId xmlns:a16="http://schemas.microsoft.com/office/drawing/2014/main" id="{208851E3-9A5C-9C93-552E-090E68195BC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260" y="239986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E0CF2B7-930C-0C72-F4DE-5CC6B07D5AB9}"/>
                  </a:ext>
                </a:extLst>
              </p:cNvPr>
              <p:cNvSpPr txBox="1"/>
              <p:nvPr/>
            </p:nvSpPr>
            <p:spPr>
              <a:xfrm>
                <a:off x="6809965" y="1451917"/>
                <a:ext cx="1429363" cy="589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>
                    <a:solidFill>
                      <a:srgbClr val="FF0000"/>
                    </a:solidFill>
                    <a:latin typeface="+mn-lt"/>
                  </a:rPr>
                  <a:t>1700 ions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p>
                        <m:r>
                          <a:rPr lang="en-GB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GB" sz="1400" b="1" dirty="0">
                  <a:solidFill>
                    <a:srgbClr val="FF0000"/>
                  </a:solidFill>
                  <a:latin typeface="+mn-lt"/>
                </a:endParaRPr>
              </a:p>
              <a:p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E0CF2B7-930C-0C72-F4DE-5CC6B07D5A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9965" y="1451917"/>
                <a:ext cx="1429363" cy="589585"/>
              </a:xfrm>
              <a:prstGeom prst="rect">
                <a:avLst/>
              </a:prstGeom>
              <a:blipFill>
                <a:blip r:embed="rId6"/>
                <a:stretch>
                  <a:fillRect l="-1277" t="-10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86586BE-3B09-B330-0C99-0D7A636C27D3}"/>
                  </a:ext>
                </a:extLst>
              </p:cNvPr>
              <p:cNvSpPr txBox="1"/>
              <p:nvPr/>
            </p:nvSpPr>
            <p:spPr>
              <a:xfrm>
                <a:off x="5186554" y="2488293"/>
                <a:ext cx="1305990" cy="589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b="1" dirty="0">
                    <a:solidFill>
                      <a:srgbClr val="FF0000"/>
                    </a:solidFill>
                    <a:latin typeface="+mn-lt"/>
                  </a:rPr>
                  <a:t>140 ions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e>
                      <m:sup>
                        <m:r>
                          <a:rPr lang="en-GB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p>
                    </m:sSup>
                  </m:oMath>
                </a14:m>
                <a:endParaRPr lang="en-GB" sz="1400" b="1" dirty="0">
                  <a:solidFill>
                    <a:srgbClr val="FF0000"/>
                  </a:solidFill>
                  <a:latin typeface="+mn-lt"/>
                </a:endParaRPr>
              </a:p>
              <a:p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86586BE-3B09-B330-0C99-0D7A636C27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6554" y="2488293"/>
                <a:ext cx="1305990" cy="589585"/>
              </a:xfrm>
              <a:prstGeom prst="rect">
                <a:avLst/>
              </a:prstGeom>
              <a:blipFill>
                <a:blip r:embed="rId7"/>
                <a:stretch>
                  <a:fillRect l="-1402" t="-10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597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Rectangle 158">
            <a:extLst>
              <a:ext uri="{FF2B5EF4-FFF2-40B4-BE49-F238E27FC236}">
                <a16:creationId xmlns:a16="http://schemas.microsoft.com/office/drawing/2014/main" id="{57A831A4-17F9-AD86-7EDA-CFC0C3BD4B78}"/>
              </a:ext>
            </a:extLst>
          </p:cNvPr>
          <p:cNvSpPr/>
          <p:nvPr/>
        </p:nvSpPr>
        <p:spPr>
          <a:xfrm>
            <a:off x="1965387" y="3733155"/>
            <a:ext cx="1838758" cy="126925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5DF02-89EF-CD25-6BE5-FB446F5F7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49BD23-3E5E-184A-9A04-47BC73A5CB4C}" type="datetime1">
              <a:rPr lang="en-GB" smtClean="0"/>
              <a:t>20/03/2025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7A094-4EFA-6C4D-9F9C-E3E03D7F8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9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5B4B4E7-D312-F759-0A14-8B4DEE0E91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408" y="288538"/>
            <a:ext cx="72548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59595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To progress…</a:t>
            </a:r>
          </a:p>
        </p:txBody>
      </p:sp>
      <p:cxnSp>
        <p:nvCxnSpPr>
          <p:cNvPr id="16" name="直接箭头连接符 36">
            <a:extLst>
              <a:ext uri="{FF2B5EF4-FFF2-40B4-BE49-F238E27FC236}">
                <a16:creationId xmlns:a16="http://schemas.microsoft.com/office/drawing/2014/main" id="{0EF86932-A820-2DEB-B660-743CB62F9385}"/>
              </a:ext>
            </a:extLst>
          </p:cNvPr>
          <p:cNvCxnSpPr>
            <a:cxnSpLocks/>
          </p:cNvCxnSpPr>
          <p:nvPr/>
        </p:nvCxnSpPr>
        <p:spPr bwMode="auto">
          <a:xfrm>
            <a:off x="1020408" y="4375233"/>
            <a:ext cx="6844681" cy="0"/>
          </a:xfrm>
          <a:prstGeom prst="straightConnector1">
            <a:avLst/>
          </a:prstGeom>
          <a:ln w="9525" cap="flat" cmpd="sng" algn="ctr">
            <a:solidFill>
              <a:schemeClr val="accent4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直接箭头连接符 39">
            <a:extLst>
              <a:ext uri="{FF2B5EF4-FFF2-40B4-BE49-F238E27FC236}">
                <a16:creationId xmlns:a16="http://schemas.microsoft.com/office/drawing/2014/main" id="{D8A1DE9D-8EA9-EF54-0A60-134FDF99A0F4}"/>
              </a:ext>
            </a:extLst>
          </p:cNvPr>
          <p:cNvCxnSpPr>
            <a:cxnSpLocks/>
          </p:cNvCxnSpPr>
          <p:nvPr/>
        </p:nvCxnSpPr>
        <p:spPr bwMode="auto">
          <a:xfrm>
            <a:off x="6671131" y="4375233"/>
            <a:ext cx="1333842" cy="0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1" name="任意多边形: 形状 56">
            <a:extLst>
              <a:ext uri="{FF2B5EF4-FFF2-40B4-BE49-F238E27FC236}">
                <a16:creationId xmlns:a16="http://schemas.microsoft.com/office/drawing/2014/main" id="{5541314A-F83E-952B-59B9-FC0385696C82}"/>
              </a:ext>
            </a:extLst>
          </p:cNvPr>
          <p:cNvSpPr/>
          <p:nvPr/>
        </p:nvSpPr>
        <p:spPr bwMode="auto">
          <a:xfrm>
            <a:off x="6671131" y="4398147"/>
            <a:ext cx="1109709" cy="585926"/>
          </a:xfrm>
          <a:custGeom>
            <a:avLst/>
            <a:gdLst>
              <a:gd name="connsiteX0" fmla="*/ 0 w 1109709"/>
              <a:gd name="connsiteY0" fmla="*/ 0 h 585926"/>
              <a:gd name="connsiteX1" fmla="*/ 443884 w 1109709"/>
              <a:gd name="connsiteY1" fmla="*/ 88777 h 585926"/>
              <a:gd name="connsiteX2" fmla="*/ 781235 w 1109709"/>
              <a:gd name="connsiteY2" fmla="*/ 319596 h 585926"/>
              <a:gd name="connsiteX3" fmla="*/ 1109709 w 1109709"/>
              <a:gd name="connsiteY3" fmla="*/ 585926 h 585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9709" h="585926">
                <a:moveTo>
                  <a:pt x="0" y="0"/>
                </a:moveTo>
                <a:cubicBezTo>
                  <a:pt x="156839" y="17755"/>
                  <a:pt x="313678" y="35511"/>
                  <a:pt x="443884" y="88777"/>
                </a:cubicBezTo>
                <a:cubicBezTo>
                  <a:pt x="574090" y="142043"/>
                  <a:pt x="670264" y="236738"/>
                  <a:pt x="781235" y="319596"/>
                </a:cubicBezTo>
                <a:cubicBezTo>
                  <a:pt x="892206" y="402454"/>
                  <a:pt x="1044606" y="534140"/>
                  <a:pt x="1109709" y="585926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2" name="直接连接符 72">
            <a:extLst>
              <a:ext uri="{FF2B5EF4-FFF2-40B4-BE49-F238E27FC236}">
                <a16:creationId xmlns:a16="http://schemas.microsoft.com/office/drawing/2014/main" id="{B8B394F6-7A85-76D3-19D4-CD2A680FD11C}"/>
              </a:ext>
            </a:extLst>
          </p:cNvPr>
          <p:cNvCxnSpPr/>
          <p:nvPr/>
        </p:nvCxnSpPr>
        <p:spPr bwMode="auto">
          <a:xfrm>
            <a:off x="6465784" y="4019293"/>
            <a:ext cx="0" cy="3112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直接连接符 74">
            <a:extLst>
              <a:ext uri="{FF2B5EF4-FFF2-40B4-BE49-F238E27FC236}">
                <a16:creationId xmlns:a16="http://schemas.microsoft.com/office/drawing/2014/main" id="{2202B155-37EB-9AB1-BF12-503648F7B140}"/>
              </a:ext>
            </a:extLst>
          </p:cNvPr>
          <p:cNvCxnSpPr/>
          <p:nvPr/>
        </p:nvCxnSpPr>
        <p:spPr bwMode="auto">
          <a:xfrm>
            <a:off x="7079823" y="3869317"/>
            <a:ext cx="0" cy="3112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直接连接符 76">
            <a:extLst>
              <a:ext uri="{FF2B5EF4-FFF2-40B4-BE49-F238E27FC236}">
                <a16:creationId xmlns:a16="http://schemas.microsoft.com/office/drawing/2014/main" id="{6834C87C-30C3-C6D1-C0E2-15E64723A363}"/>
              </a:ext>
            </a:extLst>
          </p:cNvPr>
          <p:cNvCxnSpPr/>
          <p:nvPr/>
        </p:nvCxnSpPr>
        <p:spPr bwMode="auto">
          <a:xfrm flipV="1">
            <a:off x="6465784" y="3877787"/>
            <a:ext cx="614039" cy="1415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直接连接符 78">
            <a:extLst>
              <a:ext uri="{FF2B5EF4-FFF2-40B4-BE49-F238E27FC236}">
                <a16:creationId xmlns:a16="http://schemas.microsoft.com/office/drawing/2014/main" id="{5727BCEF-BEA7-21CA-DFF0-F26BD267CB8A}"/>
              </a:ext>
            </a:extLst>
          </p:cNvPr>
          <p:cNvCxnSpPr/>
          <p:nvPr/>
        </p:nvCxnSpPr>
        <p:spPr bwMode="auto">
          <a:xfrm flipV="1">
            <a:off x="6455740" y="4179543"/>
            <a:ext cx="624083" cy="1556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直接连接符 80">
            <a:extLst>
              <a:ext uri="{FF2B5EF4-FFF2-40B4-BE49-F238E27FC236}">
                <a16:creationId xmlns:a16="http://schemas.microsoft.com/office/drawing/2014/main" id="{4BC10996-AAD7-6DA9-1FF9-23E6F0337D8C}"/>
              </a:ext>
            </a:extLst>
          </p:cNvPr>
          <p:cNvCxnSpPr/>
          <p:nvPr/>
        </p:nvCxnSpPr>
        <p:spPr bwMode="auto">
          <a:xfrm>
            <a:off x="6475828" y="4661428"/>
            <a:ext cx="0" cy="3112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直接连接符 81">
            <a:extLst>
              <a:ext uri="{FF2B5EF4-FFF2-40B4-BE49-F238E27FC236}">
                <a16:creationId xmlns:a16="http://schemas.microsoft.com/office/drawing/2014/main" id="{CD4013C4-0D09-4244-B373-FE5CEC6DBFA4}"/>
              </a:ext>
            </a:extLst>
          </p:cNvPr>
          <p:cNvCxnSpPr/>
          <p:nvPr/>
        </p:nvCxnSpPr>
        <p:spPr bwMode="auto">
          <a:xfrm>
            <a:off x="7089867" y="4511452"/>
            <a:ext cx="0" cy="31125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直接连接符 82">
            <a:extLst>
              <a:ext uri="{FF2B5EF4-FFF2-40B4-BE49-F238E27FC236}">
                <a16:creationId xmlns:a16="http://schemas.microsoft.com/office/drawing/2014/main" id="{CF157759-B8D5-8242-3FAA-C428C8526F91}"/>
              </a:ext>
            </a:extLst>
          </p:cNvPr>
          <p:cNvCxnSpPr/>
          <p:nvPr/>
        </p:nvCxnSpPr>
        <p:spPr bwMode="auto">
          <a:xfrm flipV="1">
            <a:off x="6475828" y="4519922"/>
            <a:ext cx="614039" cy="14150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直接连接符 83">
            <a:extLst>
              <a:ext uri="{FF2B5EF4-FFF2-40B4-BE49-F238E27FC236}">
                <a16:creationId xmlns:a16="http://schemas.microsoft.com/office/drawing/2014/main" id="{831E59F7-C459-467A-07C9-0AFE50DBD1D9}"/>
              </a:ext>
            </a:extLst>
          </p:cNvPr>
          <p:cNvCxnSpPr/>
          <p:nvPr/>
        </p:nvCxnSpPr>
        <p:spPr bwMode="auto">
          <a:xfrm flipV="1">
            <a:off x="6465784" y="4821678"/>
            <a:ext cx="624083" cy="15562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0" name="墨迹 87">
                <a:extLst>
                  <a:ext uri="{FF2B5EF4-FFF2-40B4-BE49-F238E27FC236}">
                    <a16:creationId xmlns:a16="http://schemas.microsoft.com/office/drawing/2014/main" id="{D0070A10-8DBF-006E-A7FD-C6B9C638C30A}"/>
                  </a:ext>
                </a:extLst>
              </p14:cNvPr>
              <p14:cNvContentPartPr/>
              <p14:nvPr/>
            </p14:nvContentPartPr>
            <p14:xfrm>
              <a:off x="6519971" y="4012799"/>
              <a:ext cx="488520" cy="127800"/>
            </p14:xfrm>
          </p:contentPart>
        </mc:Choice>
        <mc:Fallback xmlns="">
          <p:pic>
            <p:nvPicPr>
              <p:cNvPr id="30" name="墨迹 87">
                <a:extLst>
                  <a:ext uri="{FF2B5EF4-FFF2-40B4-BE49-F238E27FC236}">
                    <a16:creationId xmlns:a16="http://schemas.microsoft.com/office/drawing/2014/main" id="{D0070A10-8DBF-006E-A7FD-C6B9C638C30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466011" y="3904799"/>
                <a:ext cx="596081" cy="343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1" name="墨迹 88">
                <a:extLst>
                  <a:ext uri="{FF2B5EF4-FFF2-40B4-BE49-F238E27FC236}">
                    <a16:creationId xmlns:a16="http://schemas.microsoft.com/office/drawing/2014/main" id="{81F3C088-3840-CFB5-903E-2F36C392FCA1}"/>
                  </a:ext>
                </a:extLst>
              </p14:cNvPr>
              <p14:cNvContentPartPr/>
              <p14:nvPr/>
            </p14:nvContentPartPr>
            <p14:xfrm>
              <a:off x="6982211" y="4041239"/>
              <a:ext cx="360" cy="360"/>
            </p14:xfrm>
          </p:contentPart>
        </mc:Choice>
        <mc:Fallback xmlns="">
          <p:pic>
            <p:nvPicPr>
              <p:cNvPr id="31" name="墨迹 88">
                <a:extLst>
                  <a:ext uri="{FF2B5EF4-FFF2-40B4-BE49-F238E27FC236}">
                    <a16:creationId xmlns:a16="http://schemas.microsoft.com/office/drawing/2014/main" id="{81F3C088-3840-CFB5-903E-2F36C392FCA1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964211" y="4005239"/>
                <a:ext cx="36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2" name="墨迹 89">
                <a:extLst>
                  <a:ext uri="{FF2B5EF4-FFF2-40B4-BE49-F238E27FC236}">
                    <a16:creationId xmlns:a16="http://schemas.microsoft.com/office/drawing/2014/main" id="{E4A8DFCC-1F27-E92B-6091-ABB5F009816C}"/>
                  </a:ext>
                </a:extLst>
              </p14:cNvPr>
              <p14:cNvContentPartPr/>
              <p14:nvPr/>
            </p14:nvContentPartPr>
            <p14:xfrm>
              <a:off x="6480731" y="3923879"/>
              <a:ext cx="580320" cy="363960"/>
            </p14:xfrm>
          </p:contentPart>
        </mc:Choice>
        <mc:Fallback xmlns="">
          <p:pic>
            <p:nvPicPr>
              <p:cNvPr id="32" name="墨迹 89">
                <a:extLst>
                  <a:ext uri="{FF2B5EF4-FFF2-40B4-BE49-F238E27FC236}">
                    <a16:creationId xmlns:a16="http://schemas.microsoft.com/office/drawing/2014/main" id="{E4A8DFCC-1F27-E92B-6091-ABB5F009816C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462731" y="3887915"/>
                <a:ext cx="615960" cy="4355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3" name="墨迹 91">
                <a:extLst>
                  <a:ext uri="{FF2B5EF4-FFF2-40B4-BE49-F238E27FC236}">
                    <a16:creationId xmlns:a16="http://schemas.microsoft.com/office/drawing/2014/main" id="{437832B7-6C29-0051-3210-41ADA77999B2}"/>
                  </a:ext>
                </a:extLst>
              </p14:cNvPr>
              <p14:cNvContentPartPr/>
              <p14:nvPr/>
            </p14:nvContentPartPr>
            <p14:xfrm>
              <a:off x="6946571" y="4168319"/>
              <a:ext cx="20160" cy="9000"/>
            </p14:xfrm>
          </p:contentPart>
        </mc:Choice>
        <mc:Fallback xmlns="">
          <p:pic>
            <p:nvPicPr>
              <p:cNvPr id="33" name="墨迹 91">
                <a:extLst>
                  <a:ext uri="{FF2B5EF4-FFF2-40B4-BE49-F238E27FC236}">
                    <a16:creationId xmlns:a16="http://schemas.microsoft.com/office/drawing/2014/main" id="{437832B7-6C29-0051-3210-41ADA77999B2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928571" y="4132319"/>
                <a:ext cx="55800" cy="8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4" name="墨迹 93">
                <a:extLst>
                  <a:ext uri="{FF2B5EF4-FFF2-40B4-BE49-F238E27FC236}">
                    <a16:creationId xmlns:a16="http://schemas.microsoft.com/office/drawing/2014/main" id="{AD854594-0D0A-7CB6-6FBA-665E5C97D2D4}"/>
                  </a:ext>
                </a:extLst>
              </p14:cNvPr>
              <p14:cNvContentPartPr/>
              <p14:nvPr/>
            </p14:nvContentPartPr>
            <p14:xfrm>
              <a:off x="6982571" y="3919559"/>
              <a:ext cx="75960" cy="21960"/>
            </p14:xfrm>
          </p:contentPart>
        </mc:Choice>
        <mc:Fallback xmlns="">
          <p:pic>
            <p:nvPicPr>
              <p:cNvPr id="34" name="墨迹 93">
                <a:extLst>
                  <a:ext uri="{FF2B5EF4-FFF2-40B4-BE49-F238E27FC236}">
                    <a16:creationId xmlns:a16="http://schemas.microsoft.com/office/drawing/2014/main" id="{AD854594-0D0A-7CB6-6FBA-665E5C97D2D4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6964571" y="3882959"/>
                <a:ext cx="111600" cy="9479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5" name="墨迹 94">
                <a:extLst>
                  <a:ext uri="{FF2B5EF4-FFF2-40B4-BE49-F238E27FC236}">
                    <a16:creationId xmlns:a16="http://schemas.microsoft.com/office/drawing/2014/main" id="{CB54DEC7-0199-E55E-769D-861C2A25BEEF}"/>
                  </a:ext>
                </a:extLst>
              </p14:cNvPr>
              <p14:cNvContentPartPr/>
              <p14:nvPr/>
            </p14:nvContentPartPr>
            <p14:xfrm>
              <a:off x="6495491" y="4653239"/>
              <a:ext cx="189000" cy="62280"/>
            </p14:xfrm>
          </p:contentPart>
        </mc:Choice>
        <mc:Fallback xmlns="">
          <p:pic>
            <p:nvPicPr>
              <p:cNvPr id="35" name="墨迹 94">
                <a:extLst>
                  <a:ext uri="{FF2B5EF4-FFF2-40B4-BE49-F238E27FC236}">
                    <a16:creationId xmlns:a16="http://schemas.microsoft.com/office/drawing/2014/main" id="{CB54DEC7-0199-E55E-769D-861C2A25BEEF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477525" y="4617239"/>
                <a:ext cx="224572" cy="13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36" name="墨迹 96">
                <a:extLst>
                  <a:ext uri="{FF2B5EF4-FFF2-40B4-BE49-F238E27FC236}">
                    <a16:creationId xmlns:a16="http://schemas.microsoft.com/office/drawing/2014/main" id="{D6905029-44EC-A1A2-FA62-3949A1AC8FEC}"/>
                  </a:ext>
                </a:extLst>
              </p14:cNvPr>
              <p14:cNvContentPartPr/>
              <p14:nvPr/>
            </p14:nvContentPartPr>
            <p14:xfrm>
              <a:off x="6674771" y="4641359"/>
              <a:ext cx="102600" cy="33480"/>
            </p14:xfrm>
          </p:contentPart>
        </mc:Choice>
        <mc:Fallback xmlns="">
          <p:pic>
            <p:nvPicPr>
              <p:cNvPr id="36" name="墨迹 96">
                <a:extLst>
                  <a:ext uri="{FF2B5EF4-FFF2-40B4-BE49-F238E27FC236}">
                    <a16:creationId xmlns:a16="http://schemas.microsoft.com/office/drawing/2014/main" id="{D6905029-44EC-A1A2-FA62-3949A1AC8FEC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656771" y="4605359"/>
                <a:ext cx="138240" cy="105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37" name="墨迹 97">
                <a:extLst>
                  <a:ext uri="{FF2B5EF4-FFF2-40B4-BE49-F238E27FC236}">
                    <a16:creationId xmlns:a16="http://schemas.microsoft.com/office/drawing/2014/main" id="{1139A813-E5FF-6D17-B9B2-310C6F4574A4}"/>
                  </a:ext>
                </a:extLst>
              </p14:cNvPr>
              <p14:cNvContentPartPr/>
              <p14:nvPr/>
            </p14:nvContentPartPr>
            <p14:xfrm>
              <a:off x="6724811" y="4630559"/>
              <a:ext cx="70200" cy="15840"/>
            </p14:xfrm>
          </p:contentPart>
        </mc:Choice>
        <mc:Fallback xmlns="">
          <p:pic>
            <p:nvPicPr>
              <p:cNvPr id="37" name="墨迹 97">
                <a:extLst>
                  <a:ext uri="{FF2B5EF4-FFF2-40B4-BE49-F238E27FC236}">
                    <a16:creationId xmlns:a16="http://schemas.microsoft.com/office/drawing/2014/main" id="{1139A813-E5FF-6D17-B9B2-310C6F4574A4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6706811" y="4594559"/>
                <a:ext cx="105840" cy="87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38" name="墨迹 98">
                <a:extLst>
                  <a:ext uri="{FF2B5EF4-FFF2-40B4-BE49-F238E27FC236}">
                    <a16:creationId xmlns:a16="http://schemas.microsoft.com/office/drawing/2014/main" id="{A087C238-FC2A-38EB-8EA9-0DFA4C9187EA}"/>
                  </a:ext>
                </a:extLst>
              </p14:cNvPr>
              <p14:cNvContentPartPr/>
              <p14:nvPr/>
            </p14:nvContentPartPr>
            <p14:xfrm>
              <a:off x="6782051" y="4617239"/>
              <a:ext cx="52200" cy="14760"/>
            </p14:xfrm>
          </p:contentPart>
        </mc:Choice>
        <mc:Fallback xmlns="">
          <p:pic>
            <p:nvPicPr>
              <p:cNvPr id="38" name="墨迹 98">
                <a:extLst>
                  <a:ext uri="{FF2B5EF4-FFF2-40B4-BE49-F238E27FC236}">
                    <a16:creationId xmlns:a16="http://schemas.microsoft.com/office/drawing/2014/main" id="{A087C238-FC2A-38EB-8EA9-0DFA4C9187EA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764051" y="4582096"/>
                <a:ext cx="87840" cy="8469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39" name="墨迹 100">
                <a:extLst>
                  <a:ext uri="{FF2B5EF4-FFF2-40B4-BE49-F238E27FC236}">
                    <a16:creationId xmlns:a16="http://schemas.microsoft.com/office/drawing/2014/main" id="{B8F6EA3B-4DD7-1356-1341-E3EC33804487}"/>
                  </a:ext>
                </a:extLst>
              </p14:cNvPr>
              <p14:cNvContentPartPr/>
              <p14:nvPr/>
            </p14:nvContentPartPr>
            <p14:xfrm>
              <a:off x="6832091" y="4608239"/>
              <a:ext cx="41040" cy="14400"/>
            </p14:xfrm>
          </p:contentPart>
        </mc:Choice>
        <mc:Fallback xmlns="">
          <p:pic>
            <p:nvPicPr>
              <p:cNvPr id="39" name="墨迹 100">
                <a:extLst>
                  <a:ext uri="{FF2B5EF4-FFF2-40B4-BE49-F238E27FC236}">
                    <a16:creationId xmlns:a16="http://schemas.microsoft.com/office/drawing/2014/main" id="{B8F6EA3B-4DD7-1356-1341-E3EC33804487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6813932" y="4572239"/>
                <a:ext cx="76995" cy="86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40" name="墨迹 101">
                <a:extLst>
                  <a:ext uri="{FF2B5EF4-FFF2-40B4-BE49-F238E27FC236}">
                    <a16:creationId xmlns:a16="http://schemas.microsoft.com/office/drawing/2014/main" id="{1EF1BB7C-E1D4-6E5D-7883-E0A4A33270DF}"/>
                  </a:ext>
                </a:extLst>
              </p14:cNvPr>
              <p14:cNvContentPartPr/>
              <p14:nvPr/>
            </p14:nvContentPartPr>
            <p14:xfrm>
              <a:off x="6886811" y="4597079"/>
              <a:ext cx="54000" cy="10800"/>
            </p14:xfrm>
          </p:contentPart>
        </mc:Choice>
        <mc:Fallback xmlns="">
          <p:pic>
            <p:nvPicPr>
              <p:cNvPr id="40" name="墨迹 101">
                <a:extLst>
                  <a:ext uri="{FF2B5EF4-FFF2-40B4-BE49-F238E27FC236}">
                    <a16:creationId xmlns:a16="http://schemas.microsoft.com/office/drawing/2014/main" id="{1EF1BB7C-E1D4-6E5D-7883-E0A4A33270DF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6868690" y="4561079"/>
                <a:ext cx="89879" cy="8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41" name="墨迹 102">
                <a:extLst>
                  <a:ext uri="{FF2B5EF4-FFF2-40B4-BE49-F238E27FC236}">
                    <a16:creationId xmlns:a16="http://schemas.microsoft.com/office/drawing/2014/main" id="{20B461A5-EFB0-0F61-F457-431590D7CBE4}"/>
                  </a:ext>
                </a:extLst>
              </p14:cNvPr>
              <p14:cNvContentPartPr/>
              <p14:nvPr/>
            </p14:nvContentPartPr>
            <p14:xfrm>
              <a:off x="6924971" y="4583039"/>
              <a:ext cx="58680" cy="15480"/>
            </p14:xfrm>
          </p:contentPart>
        </mc:Choice>
        <mc:Fallback xmlns="">
          <p:pic>
            <p:nvPicPr>
              <p:cNvPr id="41" name="墨迹 102">
                <a:extLst>
                  <a:ext uri="{FF2B5EF4-FFF2-40B4-BE49-F238E27FC236}">
                    <a16:creationId xmlns:a16="http://schemas.microsoft.com/office/drawing/2014/main" id="{20B461A5-EFB0-0F61-F457-431590D7CBE4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6907081" y="4547039"/>
                <a:ext cx="94103" cy="87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7">
            <p14:nvContentPartPr>
              <p14:cNvPr id="42" name="墨迹 103">
                <a:extLst>
                  <a:ext uri="{FF2B5EF4-FFF2-40B4-BE49-F238E27FC236}">
                    <a16:creationId xmlns:a16="http://schemas.microsoft.com/office/drawing/2014/main" id="{6DF4E3A9-4C4E-3D24-31F7-A547A3B283B0}"/>
                  </a:ext>
                </a:extLst>
              </p14:cNvPr>
              <p14:cNvContentPartPr/>
              <p14:nvPr/>
            </p14:nvContentPartPr>
            <p14:xfrm>
              <a:off x="7003451" y="4576919"/>
              <a:ext cx="10080" cy="2880"/>
            </p14:xfrm>
          </p:contentPart>
        </mc:Choice>
        <mc:Fallback xmlns="">
          <p:pic>
            <p:nvPicPr>
              <p:cNvPr id="42" name="墨迹 103">
                <a:extLst>
                  <a:ext uri="{FF2B5EF4-FFF2-40B4-BE49-F238E27FC236}">
                    <a16:creationId xmlns:a16="http://schemas.microsoft.com/office/drawing/2014/main" id="{6DF4E3A9-4C4E-3D24-31F7-A547A3B283B0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6985451" y="4540919"/>
                <a:ext cx="45720" cy="7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9">
            <p14:nvContentPartPr>
              <p14:cNvPr id="43" name="墨迹 104">
                <a:extLst>
                  <a:ext uri="{FF2B5EF4-FFF2-40B4-BE49-F238E27FC236}">
                    <a16:creationId xmlns:a16="http://schemas.microsoft.com/office/drawing/2014/main" id="{0AA21954-6700-D087-22E0-FE17753D0F6E}"/>
                  </a:ext>
                </a:extLst>
              </p14:cNvPr>
              <p14:cNvContentPartPr/>
              <p14:nvPr/>
            </p14:nvContentPartPr>
            <p14:xfrm>
              <a:off x="7034411" y="4563959"/>
              <a:ext cx="3600" cy="1440"/>
            </p14:xfrm>
          </p:contentPart>
        </mc:Choice>
        <mc:Fallback xmlns="">
          <p:pic>
            <p:nvPicPr>
              <p:cNvPr id="43" name="墨迹 104">
                <a:extLst>
                  <a:ext uri="{FF2B5EF4-FFF2-40B4-BE49-F238E27FC236}">
                    <a16:creationId xmlns:a16="http://schemas.microsoft.com/office/drawing/2014/main" id="{0AA21954-6700-D087-22E0-FE17753D0F6E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7016411" y="4515959"/>
                <a:ext cx="39240" cy="9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44" name="墨迹 105">
                <a:extLst>
                  <a:ext uri="{FF2B5EF4-FFF2-40B4-BE49-F238E27FC236}">
                    <a16:creationId xmlns:a16="http://schemas.microsoft.com/office/drawing/2014/main" id="{6022F5AD-C206-44C6-1173-ED9AB5716D55}"/>
                  </a:ext>
                </a:extLst>
              </p14:cNvPr>
              <p14:cNvContentPartPr/>
              <p14:nvPr/>
            </p14:nvContentPartPr>
            <p14:xfrm>
              <a:off x="7056011" y="4562519"/>
              <a:ext cx="360" cy="360"/>
            </p14:xfrm>
          </p:contentPart>
        </mc:Choice>
        <mc:Fallback xmlns="">
          <p:pic>
            <p:nvPicPr>
              <p:cNvPr id="44" name="墨迹 105">
                <a:extLst>
                  <a:ext uri="{FF2B5EF4-FFF2-40B4-BE49-F238E27FC236}">
                    <a16:creationId xmlns:a16="http://schemas.microsoft.com/office/drawing/2014/main" id="{6022F5AD-C206-44C6-1173-ED9AB5716D5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38011" y="4526519"/>
                <a:ext cx="36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45" name="墨迹 106">
                <a:extLst>
                  <a:ext uri="{FF2B5EF4-FFF2-40B4-BE49-F238E27FC236}">
                    <a16:creationId xmlns:a16="http://schemas.microsoft.com/office/drawing/2014/main" id="{9EA76881-A3C7-4381-DCA6-2F0EAE7E5C7F}"/>
                  </a:ext>
                </a:extLst>
              </p14:cNvPr>
              <p14:cNvContentPartPr/>
              <p14:nvPr/>
            </p14:nvContentPartPr>
            <p14:xfrm>
              <a:off x="7065371" y="4560359"/>
              <a:ext cx="360" cy="360"/>
            </p14:xfrm>
          </p:contentPart>
        </mc:Choice>
        <mc:Fallback xmlns="">
          <p:pic>
            <p:nvPicPr>
              <p:cNvPr id="45" name="墨迹 106">
                <a:extLst>
                  <a:ext uri="{FF2B5EF4-FFF2-40B4-BE49-F238E27FC236}">
                    <a16:creationId xmlns:a16="http://schemas.microsoft.com/office/drawing/2014/main" id="{9EA76881-A3C7-4381-DCA6-2F0EAE7E5C7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47371" y="4524359"/>
                <a:ext cx="36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46" name="墨迹 107">
                <a:extLst>
                  <a:ext uri="{FF2B5EF4-FFF2-40B4-BE49-F238E27FC236}">
                    <a16:creationId xmlns:a16="http://schemas.microsoft.com/office/drawing/2014/main" id="{B1005230-B291-3AF2-FF7F-E6F3EF8A21EE}"/>
                  </a:ext>
                </a:extLst>
              </p14:cNvPr>
              <p14:cNvContentPartPr/>
              <p14:nvPr/>
            </p14:nvContentPartPr>
            <p14:xfrm>
              <a:off x="7072571" y="4557839"/>
              <a:ext cx="360" cy="360"/>
            </p14:xfrm>
          </p:contentPart>
        </mc:Choice>
        <mc:Fallback xmlns="">
          <p:pic>
            <p:nvPicPr>
              <p:cNvPr id="46" name="墨迹 107">
                <a:extLst>
                  <a:ext uri="{FF2B5EF4-FFF2-40B4-BE49-F238E27FC236}">
                    <a16:creationId xmlns:a16="http://schemas.microsoft.com/office/drawing/2014/main" id="{B1005230-B291-3AF2-FF7F-E6F3EF8A21E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54571" y="4521839"/>
                <a:ext cx="36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47" name="墨迹 108">
                <a:extLst>
                  <a:ext uri="{FF2B5EF4-FFF2-40B4-BE49-F238E27FC236}">
                    <a16:creationId xmlns:a16="http://schemas.microsoft.com/office/drawing/2014/main" id="{3CDDC6C6-ACC2-A9C2-526A-E94503748E95}"/>
                  </a:ext>
                </a:extLst>
              </p14:cNvPr>
              <p14:cNvContentPartPr/>
              <p14:nvPr/>
            </p14:nvContentPartPr>
            <p14:xfrm>
              <a:off x="7072571" y="4581599"/>
              <a:ext cx="360" cy="1440"/>
            </p14:xfrm>
          </p:contentPart>
        </mc:Choice>
        <mc:Fallback xmlns="">
          <p:pic>
            <p:nvPicPr>
              <p:cNvPr id="47" name="墨迹 108">
                <a:extLst>
                  <a:ext uri="{FF2B5EF4-FFF2-40B4-BE49-F238E27FC236}">
                    <a16:creationId xmlns:a16="http://schemas.microsoft.com/office/drawing/2014/main" id="{3CDDC6C6-ACC2-A9C2-526A-E94503748E9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54571" y="4533599"/>
                <a:ext cx="36000" cy="96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48" name="墨迹 109">
                <a:extLst>
                  <a:ext uri="{FF2B5EF4-FFF2-40B4-BE49-F238E27FC236}">
                    <a16:creationId xmlns:a16="http://schemas.microsoft.com/office/drawing/2014/main" id="{2D6A1873-A0EE-E68D-493C-23E43A6859C0}"/>
                  </a:ext>
                </a:extLst>
              </p14:cNvPr>
              <p14:cNvContentPartPr/>
              <p14:nvPr/>
            </p14:nvContentPartPr>
            <p14:xfrm>
              <a:off x="7072571" y="4603199"/>
              <a:ext cx="360" cy="1440"/>
            </p14:xfrm>
          </p:contentPart>
        </mc:Choice>
        <mc:Fallback xmlns="">
          <p:pic>
            <p:nvPicPr>
              <p:cNvPr id="48" name="墨迹 109">
                <a:extLst>
                  <a:ext uri="{FF2B5EF4-FFF2-40B4-BE49-F238E27FC236}">
                    <a16:creationId xmlns:a16="http://schemas.microsoft.com/office/drawing/2014/main" id="{2D6A1873-A0EE-E68D-493C-23E43A6859C0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7054571" y="4567199"/>
                <a:ext cx="36000" cy="73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49" name="墨迹 110">
                <a:extLst>
                  <a:ext uri="{FF2B5EF4-FFF2-40B4-BE49-F238E27FC236}">
                    <a16:creationId xmlns:a16="http://schemas.microsoft.com/office/drawing/2014/main" id="{86ADDB9F-92DB-86E4-2FE6-42C06B15BF00}"/>
                  </a:ext>
                </a:extLst>
              </p14:cNvPr>
              <p14:cNvContentPartPr/>
              <p14:nvPr/>
            </p14:nvContentPartPr>
            <p14:xfrm>
              <a:off x="7070051" y="4643519"/>
              <a:ext cx="360" cy="360"/>
            </p14:xfrm>
          </p:contentPart>
        </mc:Choice>
        <mc:Fallback xmlns="">
          <p:pic>
            <p:nvPicPr>
              <p:cNvPr id="49" name="墨迹 110">
                <a:extLst>
                  <a:ext uri="{FF2B5EF4-FFF2-40B4-BE49-F238E27FC236}">
                    <a16:creationId xmlns:a16="http://schemas.microsoft.com/office/drawing/2014/main" id="{86ADDB9F-92DB-86E4-2FE6-42C06B15BF0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52051" y="4607519"/>
                <a:ext cx="36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50" name="墨迹 111">
                <a:extLst>
                  <a:ext uri="{FF2B5EF4-FFF2-40B4-BE49-F238E27FC236}">
                    <a16:creationId xmlns:a16="http://schemas.microsoft.com/office/drawing/2014/main" id="{90A68367-390C-545A-E73E-4A11A60E7D0D}"/>
                  </a:ext>
                </a:extLst>
              </p14:cNvPr>
              <p14:cNvContentPartPr/>
              <p14:nvPr/>
            </p14:nvContentPartPr>
            <p14:xfrm>
              <a:off x="7067891" y="4674479"/>
              <a:ext cx="360" cy="4680"/>
            </p14:xfrm>
          </p:contentPart>
        </mc:Choice>
        <mc:Fallback xmlns="">
          <p:pic>
            <p:nvPicPr>
              <p:cNvPr id="50" name="墨迹 111">
                <a:extLst>
                  <a:ext uri="{FF2B5EF4-FFF2-40B4-BE49-F238E27FC236}">
                    <a16:creationId xmlns:a16="http://schemas.microsoft.com/office/drawing/2014/main" id="{90A68367-390C-545A-E73E-4A11A60E7D0D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7049891" y="4635479"/>
                <a:ext cx="36000" cy="8229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51" name="墨迹 112">
                <a:extLst>
                  <a:ext uri="{FF2B5EF4-FFF2-40B4-BE49-F238E27FC236}">
                    <a16:creationId xmlns:a16="http://schemas.microsoft.com/office/drawing/2014/main" id="{A3810F22-80D9-2060-5CB9-654CF6D642C5}"/>
                  </a:ext>
                </a:extLst>
              </p14:cNvPr>
              <p14:cNvContentPartPr/>
              <p14:nvPr/>
            </p14:nvContentPartPr>
            <p14:xfrm>
              <a:off x="7067891" y="4721999"/>
              <a:ext cx="360" cy="360"/>
            </p14:xfrm>
          </p:contentPart>
        </mc:Choice>
        <mc:Fallback xmlns="">
          <p:pic>
            <p:nvPicPr>
              <p:cNvPr id="51" name="墨迹 112">
                <a:extLst>
                  <a:ext uri="{FF2B5EF4-FFF2-40B4-BE49-F238E27FC236}">
                    <a16:creationId xmlns:a16="http://schemas.microsoft.com/office/drawing/2014/main" id="{A3810F22-80D9-2060-5CB9-654CF6D642C5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49891" y="4685999"/>
                <a:ext cx="36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1">
            <p14:nvContentPartPr>
              <p14:cNvPr id="52" name="墨迹 113">
                <a:extLst>
                  <a:ext uri="{FF2B5EF4-FFF2-40B4-BE49-F238E27FC236}">
                    <a16:creationId xmlns:a16="http://schemas.microsoft.com/office/drawing/2014/main" id="{58973BC2-0A99-8AF5-4703-664289DD5857}"/>
                  </a:ext>
                </a:extLst>
              </p14:cNvPr>
              <p14:cNvContentPartPr/>
              <p14:nvPr/>
            </p14:nvContentPartPr>
            <p14:xfrm>
              <a:off x="7067891" y="4752959"/>
              <a:ext cx="360" cy="360"/>
            </p14:xfrm>
          </p:contentPart>
        </mc:Choice>
        <mc:Fallback xmlns="">
          <p:pic>
            <p:nvPicPr>
              <p:cNvPr id="52" name="墨迹 113">
                <a:extLst>
                  <a:ext uri="{FF2B5EF4-FFF2-40B4-BE49-F238E27FC236}">
                    <a16:creationId xmlns:a16="http://schemas.microsoft.com/office/drawing/2014/main" id="{58973BC2-0A99-8AF5-4703-664289DD585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49891" y="4716959"/>
                <a:ext cx="36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53" name="墨迹 114">
                <a:extLst>
                  <a:ext uri="{FF2B5EF4-FFF2-40B4-BE49-F238E27FC236}">
                    <a16:creationId xmlns:a16="http://schemas.microsoft.com/office/drawing/2014/main" id="{6156307D-34F5-076B-D4C4-7EE27B809670}"/>
                  </a:ext>
                </a:extLst>
              </p14:cNvPr>
              <p14:cNvContentPartPr/>
              <p14:nvPr/>
            </p14:nvContentPartPr>
            <p14:xfrm>
              <a:off x="7063211" y="4800839"/>
              <a:ext cx="360" cy="360"/>
            </p14:xfrm>
          </p:contentPart>
        </mc:Choice>
        <mc:Fallback xmlns="">
          <p:pic>
            <p:nvPicPr>
              <p:cNvPr id="53" name="墨迹 114">
                <a:extLst>
                  <a:ext uri="{FF2B5EF4-FFF2-40B4-BE49-F238E27FC236}">
                    <a16:creationId xmlns:a16="http://schemas.microsoft.com/office/drawing/2014/main" id="{6156307D-34F5-076B-D4C4-7EE27B809670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045211" y="4764839"/>
                <a:ext cx="3600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3">
            <p14:nvContentPartPr>
              <p14:cNvPr id="54" name="墨迹 115">
                <a:extLst>
                  <a:ext uri="{FF2B5EF4-FFF2-40B4-BE49-F238E27FC236}">
                    <a16:creationId xmlns:a16="http://schemas.microsoft.com/office/drawing/2014/main" id="{819951C6-3622-EC95-6BEF-2AADEFC15ABE}"/>
                  </a:ext>
                </a:extLst>
              </p14:cNvPr>
              <p14:cNvContentPartPr/>
              <p14:nvPr/>
            </p14:nvContentPartPr>
            <p14:xfrm>
              <a:off x="7074011" y="4795799"/>
              <a:ext cx="1440" cy="360"/>
            </p14:xfrm>
          </p:contentPart>
        </mc:Choice>
        <mc:Fallback xmlns="">
          <p:pic>
            <p:nvPicPr>
              <p:cNvPr id="54" name="墨迹 115">
                <a:extLst>
                  <a:ext uri="{FF2B5EF4-FFF2-40B4-BE49-F238E27FC236}">
                    <a16:creationId xmlns:a16="http://schemas.microsoft.com/office/drawing/2014/main" id="{819951C6-3622-EC95-6BEF-2AADEFC15ABE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7056011" y="4759799"/>
                <a:ext cx="37080" cy="7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5">
            <p14:nvContentPartPr>
              <p14:cNvPr id="55" name="墨迹 116">
                <a:extLst>
                  <a:ext uri="{FF2B5EF4-FFF2-40B4-BE49-F238E27FC236}">
                    <a16:creationId xmlns:a16="http://schemas.microsoft.com/office/drawing/2014/main" id="{BD18031E-B761-3391-5100-8789191EBF22}"/>
                  </a:ext>
                </a:extLst>
              </p14:cNvPr>
              <p14:cNvContentPartPr/>
              <p14:nvPr/>
            </p14:nvContentPartPr>
            <p14:xfrm>
              <a:off x="6492251" y="4748279"/>
              <a:ext cx="12600" cy="190440"/>
            </p14:xfrm>
          </p:contentPart>
        </mc:Choice>
        <mc:Fallback xmlns="">
          <p:pic>
            <p:nvPicPr>
              <p:cNvPr id="55" name="墨迹 116">
                <a:extLst>
                  <a:ext uri="{FF2B5EF4-FFF2-40B4-BE49-F238E27FC236}">
                    <a16:creationId xmlns:a16="http://schemas.microsoft.com/office/drawing/2014/main" id="{BD18031E-B761-3391-5100-8789191EBF22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6474251" y="4712279"/>
                <a:ext cx="48240" cy="262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56" name="墨迹 118">
                <a:extLst>
                  <a:ext uri="{FF2B5EF4-FFF2-40B4-BE49-F238E27FC236}">
                    <a16:creationId xmlns:a16="http://schemas.microsoft.com/office/drawing/2014/main" id="{7FB18C09-A8E7-D688-1A8B-044A18A53802}"/>
                  </a:ext>
                </a:extLst>
              </p14:cNvPr>
              <p14:cNvContentPartPr/>
              <p14:nvPr/>
            </p14:nvContentPartPr>
            <p14:xfrm>
              <a:off x="6513131" y="4873559"/>
              <a:ext cx="201600" cy="54000"/>
            </p14:xfrm>
          </p:contentPart>
        </mc:Choice>
        <mc:Fallback xmlns="">
          <p:pic>
            <p:nvPicPr>
              <p:cNvPr id="56" name="墨迹 118">
                <a:extLst>
                  <a:ext uri="{FF2B5EF4-FFF2-40B4-BE49-F238E27FC236}">
                    <a16:creationId xmlns:a16="http://schemas.microsoft.com/office/drawing/2014/main" id="{7FB18C09-A8E7-D688-1A8B-044A18A53802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6495131" y="4837559"/>
                <a:ext cx="237240" cy="12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57" name="墨迹 119">
                <a:extLst>
                  <a:ext uri="{FF2B5EF4-FFF2-40B4-BE49-F238E27FC236}">
                    <a16:creationId xmlns:a16="http://schemas.microsoft.com/office/drawing/2014/main" id="{BBECB345-EBDB-7044-54A0-9E79671AA090}"/>
                  </a:ext>
                </a:extLst>
              </p14:cNvPr>
              <p14:cNvContentPartPr/>
              <p14:nvPr/>
            </p14:nvContentPartPr>
            <p14:xfrm>
              <a:off x="6727331" y="4855919"/>
              <a:ext cx="50040" cy="11520"/>
            </p14:xfrm>
          </p:contentPart>
        </mc:Choice>
        <mc:Fallback xmlns="">
          <p:pic>
            <p:nvPicPr>
              <p:cNvPr id="57" name="墨迹 119">
                <a:extLst>
                  <a:ext uri="{FF2B5EF4-FFF2-40B4-BE49-F238E27FC236}">
                    <a16:creationId xmlns:a16="http://schemas.microsoft.com/office/drawing/2014/main" id="{BBECB345-EBDB-7044-54A0-9E79671AA090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6709460" y="4819919"/>
                <a:ext cx="85425" cy="8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58" name="墨迹 120">
                <a:extLst>
                  <a:ext uri="{FF2B5EF4-FFF2-40B4-BE49-F238E27FC236}">
                    <a16:creationId xmlns:a16="http://schemas.microsoft.com/office/drawing/2014/main" id="{E8AF5A27-B130-C30B-B037-AF06264E60D8}"/>
                  </a:ext>
                </a:extLst>
              </p14:cNvPr>
              <p14:cNvContentPartPr/>
              <p14:nvPr/>
            </p14:nvContentPartPr>
            <p14:xfrm>
              <a:off x="6782051" y="4836479"/>
              <a:ext cx="47520" cy="16920"/>
            </p14:xfrm>
          </p:contentPart>
        </mc:Choice>
        <mc:Fallback xmlns="">
          <p:pic>
            <p:nvPicPr>
              <p:cNvPr id="58" name="墨迹 120">
                <a:extLst>
                  <a:ext uri="{FF2B5EF4-FFF2-40B4-BE49-F238E27FC236}">
                    <a16:creationId xmlns:a16="http://schemas.microsoft.com/office/drawing/2014/main" id="{E8AF5A27-B130-C30B-B037-AF06264E60D8}"/>
                  </a:ext>
                </a:extLst>
              </p:cNvPr>
              <p:cNvPicPr/>
              <p:nvPr/>
            </p:nvPicPr>
            <p:blipFill>
              <a:blip r:embed="rId52"/>
              <a:stretch>
                <a:fillRect/>
              </a:stretch>
            </p:blipFill>
            <p:spPr>
              <a:xfrm>
                <a:off x="6764051" y="4801229"/>
                <a:ext cx="83160" cy="8706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3">
            <p14:nvContentPartPr>
              <p14:cNvPr id="59" name="墨迹 121">
                <a:extLst>
                  <a:ext uri="{FF2B5EF4-FFF2-40B4-BE49-F238E27FC236}">
                    <a16:creationId xmlns:a16="http://schemas.microsoft.com/office/drawing/2014/main" id="{21DBF580-4211-384D-F642-4DE28D96AD31}"/>
                  </a:ext>
                </a:extLst>
              </p14:cNvPr>
              <p14:cNvContentPartPr/>
              <p14:nvPr/>
            </p14:nvContentPartPr>
            <p14:xfrm>
              <a:off x="6798611" y="4827839"/>
              <a:ext cx="72360" cy="32760"/>
            </p14:xfrm>
          </p:contentPart>
        </mc:Choice>
        <mc:Fallback xmlns="">
          <p:pic>
            <p:nvPicPr>
              <p:cNvPr id="59" name="墨迹 121">
                <a:extLst>
                  <a:ext uri="{FF2B5EF4-FFF2-40B4-BE49-F238E27FC236}">
                    <a16:creationId xmlns:a16="http://schemas.microsoft.com/office/drawing/2014/main" id="{21DBF580-4211-384D-F642-4DE28D96AD31}"/>
                  </a:ext>
                </a:extLst>
              </p:cNvPr>
              <p:cNvPicPr/>
              <p:nvPr/>
            </p:nvPicPr>
            <p:blipFill>
              <a:blip r:embed="rId54"/>
              <a:stretch>
                <a:fillRect/>
              </a:stretch>
            </p:blipFill>
            <p:spPr>
              <a:xfrm>
                <a:off x="6780611" y="4792230"/>
                <a:ext cx="108000" cy="10362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5">
            <p14:nvContentPartPr>
              <p14:cNvPr id="60" name="墨迹 122">
                <a:extLst>
                  <a:ext uri="{FF2B5EF4-FFF2-40B4-BE49-F238E27FC236}">
                    <a16:creationId xmlns:a16="http://schemas.microsoft.com/office/drawing/2014/main" id="{9836AFE3-5247-3D64-B6B2-F6ABBC03AE8F}"/>
                  </a:ext>
                </a:extLst>
              </p14:cNvPr>
              <p14:cNvContentPartPr/>
              <p14:nvPr/>
            </p14:nvContentPartPr>
            <p14:xfrm>
              <a:off x="6872411" y="4815239"/>
              <a:ext cx="55080" cy="24120"/>
            </p14:xfrm>
          </p:contentPart>
        </mc:Choice>
        <mc:Fallback xmlns="">
          <p:pic>
            <p:nvPicPr>
              <p:cNvPr id="60" name="墨迹 122">
                <a:extLst>
                  <a:ext uri="{FF2B5EF4-FFF2-40B4-BE49-F238E27FC236}">
                    <a16:creationId xmlns:a16="http://schemas.microsoft.com/office/drawing/2014/main" id="{9836AFE3-5247-3D64-B6B2-F6ABBC03AE8F}"/>
                  </a:ext>
                </a:extLst>
              </p:cNvPr>
              <p:cNvPicPr/>
              <p:nvPr/>
            </p:nvPicPr>
            <p:blipFill>
              <a:blip r:embed="rId56"/>
              <a:stretch>
                <a:fillRect/>
              </a:stretch>
            </p:blipFill>
            <p:spPr>
              <a:xfrm>
                <a:off x="6854293" y="4779239"/>
                <a:ext cx="90954" cy="95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61" name="墨迹 123">
                <a:extLst>
                  <a:ext uri="{FF2B5EF4-FFF2-40B4-BE49-F238E27FC236}">
                    <a16:creationId xmlns:a16="http://schemas.microsoft.com/office/drawing/2014/main" id="{05442F81-9BBE-C13A-4D61-DBB3AB47FA74}"/>
                  </a:ext>
                </a:extLst>
              </p14:cNvPr>
              <p14:cNvContentPartPr/>
              <p14:nvPr/>
            </p14:nvContentPartPr>
            <p14:xfrm>
              <a:off x="6944051" y="4799759"/>
              <a:ext cx="49320" cy="18000"/>
            </p14:xfrm>
          </p:contentPart>
        </mc:Choice>
        <mc:Fallback xmlns="">
          <p:pic>
            <p:nvPicPr>
              <p:cNvPr id="61" name="墨迹 123">
                <a:extLst>
                  <a:ext uri="{FF2B5EF4-FFF2-40B4-BE49-F238E27FC236}">
                    <a16:creationId xmlns:a16="http://schemas.microsoft.com/office/drawing/2014/main" id="{05442F81-9BBE-C13A-4D61-DBB3AB47FA74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6926051" y="4763024"/>
                <a:ext cx="84960" cy="9110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62" name="墨迹 124">
                <a:extLst>
                  <a:ext uri="{FF2B5EF4-FFF2-40B4-BE49-F238E27FC236}">
                    <a16:creationId xmlns:a16="http://schemas.microsoft.com/office/drawing/2014/main" id="{95D6DF51-C9D8-AE21-2530-4627B575556E}"/>
                  </a:ext>
                </a:extLst>
              </p14:cNvPr>
              <p14:cNvContentPartPr/>
              <p14:nvPr/>
            </p14:nvContentPartPr>
            <p14:xfrm>
              <a:off x="6972491" y="4794359"/>
              <a:ext cx="62640" cy="14040"/>
            </p14:xfrm>
          </p:contentPart>
        </mc:Choice>
        <mc:Fallback xmlns="">
          <p:pic>
            <p:nvPicPr>
              <p:cNvPr id="62" name="墨迹 124">
                <a:extLst>
                  <a:ext uri="{FF2B5EF4-FFF2-40B4-BE49-F238E27FC236}">
                    <a16:creationId xmlns:a16="http://schemas.microsoft.com/office/drawing/2014/main" id="{95D6DF51-C9D8-AE21-2530-4627B575556E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6954491" y="4757412"/>
                <a:ext cx="98280" cy="875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63" name="墨迹 125">
                <a:extLst>
                  <a:ext uri="{FF2B5EF4-FFF2-40B4-BE49-F238E27FC236}">
                    <a16:creationId xmlns:a16="http://schemas.microsoft.com/office/drawing/2014/main" id="{C9E8471A-E984-B5F6-38F0-4412DEE23640}"/>
                  </a:ext>
                </a:extLst>
              </p14:cNvPr>
              <p14:cNvContentPartPr/>
              <p14:nvPr/>
            </p14:nvContentPartPr>
            <p14:xfrm>
              <a:off x="6747491" y="4602839"/>
              <a:ext cx="295920" cy="212760"/>
            </p14:xfrm>
          </p:contentPart>
        </mc:Choice>
        <mc:Fallback xmlns="">
          <p:pic>
            <p:nvPicPr>
              <p:cNvPr id="63" name="墨迹 125">
                <a:extLst>
                  <a:ext uri="{FF2B5EF4-FFF2-40B4-BE49-F238E27FC236}">
                    <a16:creationId xmlns:a16="http://schemas.microsoft.com/office/drawing/2014/main" id="{C9E8471A-E984-B5F6-38F0-4412DEE23640}"/>
                  </a:ext>
                </a:extLst>
              </p:cNvPr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6729469" y="4566839"/>
                <a:ext cx="331603" cy="28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64" name="墨迹 126">
                <a:extLst>
                  <a:ext uri="{FF2B5EF4-FFF2-40B4-BE49-F238E27FC236}">
                    <a16:creationId xmlns:a16="http://schemas.microsoft.com/office/drawing/2014/main" id="{5AE42F73-E760-6636-5075-E52B3A911353}"/>
                  </a:ext>
                </a:extLst>
              </p14:cNvPr>
              <p14:cNvContentPartPr/>
              <p14:nvPr/>
            </p14:nvContentPartPr>
            <p14:xfrm>
              <a:off x="6705011" y="4858439"/>
              <a:ext cx="48960" cy="17280"/>
            </p14:xfrm>
          </p:contentPart>
        </mc:Choice>
        <mc:Fallback xmlns="">
          <p:pic>
            <p:nvPicPr>
              <p:cNvPr id="64" name="墨迹 126">
                <a:extLst>
                  <a:ext uri="{FF2B5EF4-FFF2-40B4-BE49-F238E27FC236}">
                    <a16:creationId xmlns:a16="http://schemas.microsoft.com/office/drawing/2014/main" id="{5AE42F73-E760-6636-5075-E52B3A911353}"/>
                  </a:ext>
                </a:extLst>
              </p:cNvPr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6687011" y="4821673"/>
                <a:ext cx="84600" cy="9044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5">
            <p14:nvContentPartPr>
              <p14:cNvPr id="65" name="墨迹 127">
                <a:extLst>
                  <a:ext uri="{FF2B5EF4-FFF2-40B4-BE49-F238E27FC236}">
                    <a16:creationId xmlns:a16="http://schemas.microsoft.com/office/drawing/2014/main" id="{7700B753-8A81-3889-AE5F-BC61E03B065F}"/>
                  </a:ext>
                </a:extLst>
              </p14:cNvPr>
              <p14:cNvContentPartPr/>
              <p14:nvPr/>
            </p14:nvContentPartPr>
            <p14:xfrm>
              <a:off x="6533651" y="4752959"/>
              <a:ext cx="217800" cy="108000"/>
            </p14:xfrm>
          </p:contentPart>
        </mc:Choice>
        <mc:Fallback xmlns="">
          <p:pic>
            <p:nvPicPr>
              <p:cNvPr id="65" name="墨迹 127">
                <a:extLst>
                  <a:ext uri="{FF2B5EF4-FFF2-40B4-BE49-F238E27FC236}">
                    <a16:creationId xmlns:a16="http://schemas.microsoft.com/office/drawing/2014/main" id="{7700B753-8A81-3889-AE5F-BC61E03B065F}"/>
                  </a:ext>
                </a:extLst>
              </p:cNvPr>
              <p:cNvPicPr/>
              <p:nvPr/>
            </p:nvPicPr>
            <p:blipFill>
              <a:blip r:embed="rId66"/>
              <a:stretch>
                <a:fillRect/>
              </a:stretch>
            </p:blipFill>
            <p:spPr>
              <a:xfrm>
                <a:off x="6515681" y="4716839"/>
                <a:ext cx="253381" cy="179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7">
            <p14:nvContentPartPr>
              <p14:cNvPr id="66" name="墨迹 128">
                <a:extLst>
                  <a:ext uri="{FF2B5EF4-FFF2-40B4-BE49-F238E27FC236}">
                    <a16:creationId xmlns:a16="http://schemas.microsoft.com/office/drawing/2014/main" id="{BCEAD28B-3420-6AC0-6E6D-CAF3CFEC2A4E}"/>
                  </a:ext>
                </a:extLst>
              </p14:cNvPr>
              <p14:cNvContentPartPr/>
              <p14:nvPr/>
            </p14:nvContentPartPr>
            <p14:xfrm>
              <a:off x="6551291" y="4745759"/>
              <a:ext cx="16560" cy="33840"/>
            </p14:xfrm>
          </p:contentPart>
        </mc:Choice>
        <mc:Fallback xmlns="">
          <p:pic>
            <p:nvPicPr>
              <p:cNvPr id="66" name="墨迹 128">
                <a:extLst>
                  <a:ext uri="{FF2B5EF4-FFF2-40B4-BE49-F238E27FC236}">
                    <a16:creationId xmlns:a16="http://schemas.microsoft.com/office/drawing/2014/main" id="{BCEAD28B-3420-6AC0-6E6D-CAF3CFEC2A4E}"/>
                  </a:ext>
                </a:extLst>
              </p:cNvPr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6533291" y="4709759"/>
                <a:ext cx="52200" cy="105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67" name="墨迹 129">
                <a:extLst>
                  <a:ext uri="{FF2B5EF4-FFF2-40B4-BE49-F238E27FC236}">
                    <a16:creationId xmlns:a16="http://schemas.microsoft.com/office/drawing/2014/main" id="{9D7D6084-8934-E8ED-5EE6-4126D2075FD0}"/>
                  </a:ext>
                </a:extLst>
              </p14:cNvPr>
              <p14:cNvContentPartPr/>
              <p14:nvPr/>
            </p14:nvContentPartPr>
            <p14:xfrm>
              <a:off x="6517091" y="4846559"/>
              <a:ext cx="45720" cy="73080"/>
            </p14:xfrm>
          </p:contentPart>
        </mc:Choice>
        <mc:Fallback xmlns="">
          <p:pic>
            <p:nvPicPr>
              <p:cNvPr id="67" name="墨迹 129">
                <a:extLst>
                  <a:ext uri="{FF2B5EF4-FFF2-40B4-BE49-F238E27FC236}">
                    <a16:creationId xmlns:a16="http://schemas.microsoft.com/office/drawing/2014/main" id="{9D7D6084-8934-E8ED-5EE6-4126D2075FD0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6499091" y="4810559"/>
                <a:ext cx="81360" cy="144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1">
            <p14:nvContentPartPr>
              <p14:cNvPr id="68" name="墨迹 130">
                <a:extLst>
                  <a:ext uri="{FF2B5EF4-FFF2-40B4-BE49-F238E27FC236}">
                    <a16:creationId xmlns:a16="http://schemas.microsoft.com/office/drawing/2014/main" id="{261C1103-4F03-2CA9-3119-4E24AE057B1D}"/>
                  </a:ext>
                </a:extLst>
              </p14:cNvPr>
              <p14:cNvContentPartPr/>
              <p14:nvPr/>
            </p14:nvContentPartPr>
            <p14:xfrm>
              <a:off x="6517811" y="4645679"/>
              <a:ext cx="449640" cy="183960"/>
            </p14:xfrm>
          </p:contentPart>
        </mc:Choice>
        <mc:Fallback xmlns="">
          <p:pic>
            <p:nvPicPr>
              <p:cNvPr id="68" name="墨迹 130">
                <a:extLst>
                  <a:ext uri="{FF2B5EF4-FFF2-40B4-BE49-F238E27FC236}">
                    <a16:creationId xmlns:a16="http://schemas.microsoft.com/office/drawing/2014/main" id="{261C1103-4F03-2CA9-3119-4E24AE057B1D}"/>
                  </a:ext>
                </a:extLst>
              </p:cNvPr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6499811" y="4609679"/>
                <a:ext cx="485280" cy="255600"/>
              </a:xfrm>
              <a:prstGeom prst="rect">
                <a:avLst/>
              </a:prstGeom>
            </p:spPr>
          </p:pic>
        </mc:Fallback>
      </mc:AlternateContent>
      <p:sp>
        <p:nvSpPr>
          <p:cNvPr id="69" name="文本框 131">
            <a:extLst>
              <a:ext uri="{FF2B5EF4-FFF2-40B4-BE49-F238E27FC236}">
                <a16:creationId xmlns:a16="http://schemas.microsoft.com/office/drawing/2014/main" id="{04BBEB2E-1EFD-DE5A-87F8-889747AB3284}"/>
              </a:ext>
            </a:extLst>
          </p:cNvPr>
          <p:cNvSpPr txBox="1"/>
          <p:nvPr/>
        </p:nvSpPr>
        <p:spPr>
          <a:xfrm>
            <a:off x="5616790" y="4683856"/>
            <a:ext cx="1109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latin typeface="+mn-lt"/>
              </a:rPr>
              <a:t>Deflector</a:t>
            </a:r>
            <a:endParaRPr lang="zh-CN" altLang="en-US" sz="1400">
              <a:latin typeface="+mn-lt"/>
            </a:endParaRPr>
          </a:p>
        </p:txBody>
      </p:sp>
      <p:sp>
        <p:nvSpPr>
          <p:cNvPr id="70" name="文本框 132">
            <a:extLst>
              <a:ext uri="{FF2B5EF4-FFF2-40B4-BE49-F238E27FC236}">
                <a16:creationId xmlns:a16="http://schemas.microsoft.com/office/drawing/2014/main" id="{99F8AE09-859D-7F3D-C9AA-FCBA0301FAC4}"/>
              </a:ext>
            </a:extLst>
          </p:cNvPr>
          <p:cNvSpPr txBox="1"/>
          <p:nvPr/>
        </p:nvSpPr>
        <p:spPr>
          <a:xfrm>
            <a:off x="7827296" y="4188996"/>
            <a:ext cx="110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+mn-lt"/>
              </a:rPr>
              <a:t>Atoms</a:t>
            </a:r>
            <a:r>
              <a:rPr lang="en-US" altLang="zh-CN" b="1" dirty="0"/>
              <a:t> </a:t>
            </a:r>
            <a:endParaRPr lang="zh-CN" altLang="en-US" b="1" dirty="0"/>
          </a:p>
        </p:txBody>
      </p:sp>
      <p:sp>
        <p:nvSpPr>
          <p:cNvPr id="71" name="直接连接符 10">
            <a:extLst>
              <a:ext uri="{FF2B5EF4-FFF2-40B4-BE49-F238E27FC236}">
                <a16:creationId xmlns:a16="http://schemas.microsoft.com/office/drawing/2014/main" id="{45F9696C-382C-CC83-D7AC-0CBC35E691BA}"/>
              </a:ext>
            </a:extLst>
          </p:cNvPr>
          <p:cNvSpPr/>
          <p:nvPr/>
        </p:nvSpPr>
        <p:spPr>
          <a:xfrm>
            <a:off x="6953137" y="4157016"/>
            <a:ext cx="0" cy="0"/>
          </a:xfrm>
          <a:prstGeom prst="line">
            <a:avLst/>
          </a:prstGeom>
          <a:solidFill>
            <a:srgbClr val="0069AF">
              <a:alpha val="5000"/>
            </a:srgbClr>
          </a:solidFill>
          <a:ln w="36000">
            <a:solidFill>
              <a:srgbClr val="0069AF"/>
            </a:solidFill>
          </a:ln>
        </p:spPr>
        <p:txBody>
          <a:bodyPr wrap="none" rtlCol="0" anchor="ctr" anchorCtr="1"/>
          <a:lstStyle/>
          <a:p>
            <a:endParaRPr lang="en-US">
              <a:solidFill>
                <a:srgbClr val="0069AF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3">
            <p14:nvContentPartPr>
              <p14:cNvPr id="72" name="墨迹 136">
                <a:extLst>
                  <a:ext uri="{FF2B5EF4-FFF2-40B4-BE49-F238E27FC236}">
                    <a16:creationId xmlns:a16="http://schemas.microsoft.com/office/drawing/2014/main" id="{25346459-A86C-EEDD-713A-BDC2E043B14D}"/>
                  </a:ext>
                </a:extLst>
              </p14:cNvPr>
              <p14:cNvContentPartPr/>
              <p14:nvPr/>
            </p14:nvContentPartPr>
            <p14:xfrm>
              <a:off x="6822431" y="4112444"/>
              <a:ext cx="195840" cy="19080"/>
            </p14:xfrm>
          </p:contentPart>
        </mc:Choice>
        <mc:Fallback xmlns="">
          <p:pic>
            <p:nvPicPr>
              <p:cNvPr id="72" name="墨迹 136">
                <a:extLst>
                  <a:ext uri="{FF2B5EF4-FFF2-40B4-BE49-F238E27FC236}">
                    <a16:creationId xmlns:a16="http://schemas.microsoft.com/office/drawing/2014/main" id="{25346459-A86C-EEDD-713A-BDC2E043B14D}"/>
                  </a:ext>
                </a:extLst>
              </p:cNvPr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6786431" y="4040444"/>
                <a:ext cx="267480" cy="162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5">
            <p14:nvContentPartPr>
              <p14:cNvPr id="73" name="墨迹 138">
                <a:extLst>
                  <a:ext uri="{FF2B5EF4-FFF2-40B4-BE49-F238E27FC236}">
                    <a16:creationId xmlns:a16="http://schemas.microsoft.com/office/drawing/2014/main" id="{B6501A03-EF84-B7F4-797A-B09857AB44AF}"/>
                  </a:ext>
                </a:extLst>
              </p14:cNvPr>
              <p14:cNvContentPartPr/>
              <p14:nvPr/>
            </p14:nvContentPartPr>
            <p14:xfrm>
              <a:off x="6822431" y="4004444"/>
              <a:ext cx="54000" cy="53640"/>
            </p14:xfrm>
          </p:contentPart>
        </mc:Choice>
        <mc:Fallback xmlns="">
          <p:pic>
            <p:nvPicPr>
              <p:cNvPr id="73" name="墨迹 138">
                <a:extLst>
                  <a:ext uri="{FF2B5EF4-FFF2-40B4-BE49-F238E27FC236}">
                    <a16:creationId xmlns:a16="http://schemas.microsoft.com/office/drawing/2014/main" id="{B6501A03-EF84-B7F4-797A-B09857AB44AF}"/>
                  </a:ext>
                </a:extLst>
              </p:cNvPr>
              <p:cNvPicPr/>
              <p:nvPr/>
            </p:nvPicPr>
            <p:blipFill>
              <a:blip r:embed="rId76"/>
              <a:stretch>
                <a:fillRect/>
              </a:stretch>
            </p:blipFill>
            <p:spPr>
              <a:xfrm>
                <a:off x="6786431" y="3932444"/>
                <a:ext cx="125640" cy="197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7">
            <p14:nvContentPartPr>
              <p14:cNvPr id="74" name="墨迹 139">
                <a:extLst>
                  <a:ext uri="{FF2B5EF4-FFF2-40B4-BE49-F238E27FC236}">
                    <a16:creationId xmlns:a16="http://schemas.microsoft.com/office/drawing/2014/main" id="{F14A671B-73F1-8801-AE56-58BA7066724E}"/>
                  </a:ext>
                </a:extLst>
              </p14:cNvPr>
              <p14:cNvContentPartPr/>
              <p14:nvPr/>
            </p14:nvContentPartPr>
            <p14:xfrm>
              <a:off x="6569351" y="4068524"/>
              <a:ext cx="18000" cy="3960"/>
            </p14:xfrm>
          </p:contentPart>
        </mc:Choice>
        <mc:Fallback xmlns="">
          <p:pic>
            <p:nvPicPr>
              <p:cNvPr id="74" name="墨迹 139">
                <a:extLst>
                  <a:ext uri="{FF2B5EF4-FFF2-40B4-BE49-F238E27FC236}">
                    <a16:creationId xmlns:a16="http://schemas.microsoft.com/office/drawing/2014/main" id="{F14A671B-73F1-8801-AE56-58BA7066724E}"/>
                  </a:ext>
                </a:extLst>
              </p:cNvPr>
              <p:cNvPicPr/>
              <p:nvPr/>
            </p:nvPicPr>
            <p:blipFill>
              <a:blip r:embed="rId78"/>
              <a:stretch>
                <a:fillRect/>
              </a:stretch>
            </p:blipFill>
            <p:spPr>
              <a:xfrm>
                <a:off x="6533351" y="3996524"/>
                <a:ext cx="89640" cy="147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9">
            <p14:nvContentPartPr>
              <p14:cNvPr id="75" name="墨迹 140">
                <a:extLst>
                  <a:ext uri="{FF2B5EF4-FFF2-40B4-BE49-F238E27FC236}">
                    <a16:creationId xmlns:a16="http://schemas.microsoft.com/office/drawing/2014/main" id="{38821A7D-A023-7043-6D30-28208E930C57}"/>
                  </a:ext>
                </a:extLst>
              </p14:cNvPr>
              <p14:cNvContentPartPr/>
              <p14:nvPr/>
            </p14:nvContentPartPr>
            <p14:xfrm>
              <a:off x="6836831" y="4757924"/>
              <a:ext cx="99000" cy="27720"/>
            </p14:xfrm>
          </p:contentPart>
        </mc:Choice>
        <mc:Fallback xmlns="">
          <p:pic>
            <p:nvPicPr>
              <p:cNvPr id="75" name="墨迹 140">
                <a:extLst>
                  <a:ext uri="{FF2B5EF4-FFF2-40B4-BE49-F238E27FC236}">
                    <a16:creationId xmlns:a16="http://schemas.microsoft.com/office/drawing/2014/main" id="{38821A7D-A023-7043-6D30-28208E930C57}"/>
                  </a:ext>
                </a:extLst>
              </p:cNvPr>
              <p:cNvPicPr/>
              <p:nvPr/>
            </p:nvPicPr>
            <p:blipFill>
              <a:blip r:embed="rId80"/>
              <a:stretch>
                <a:fillRect/>
              </a:stretch>
            </p:blipFill>
            <p:spPr>
              <a:xfrm>
                <a:off x="6800831" y="4685924"/>
                <a:ext cx="170640" cy="171360"/>
              </a:xfrm>
              <a:prstGeom prst="rect">
                <a:avLst/>
              </a:prstGeom>
            </p:spPr>
          </p:pic>
        </mc:Fallback>
      </mc:AlternateContent>
      <p:sp>
        <p:nvSpPr>
          <p:cNvPr id="76" name="文本框 144">
            <a:extLst>
              <a:ext uri="{FF2B5EF4-FFF2-40B4-BE49-F238E27FC236}">
                <a16:creationId xmlns:a16="http://schemas.microsoft.com/office/drawing/2014/main" id="{7A090750-7FEB-EC5B-FC75-128853F051D8}"/>
              </a:ext>
            </a:extLst>
          </p:cNvPr>
          <p:cNvSpPr txBox="1"/>
          <p:nvPr/>
        </p:nvSpPr>
        <p:spPr>
          <a:xfrm>
            <a:off x="7804242" y="4927559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latin typeface="+mn-lt"/>
              </a:rPr>
              <a:t>Ions</a:t>
            </a:r>
            <a:endParaRPr lang="zh-CN" altLang="en-US" dirty="0">
              <a:latin typeface="+mn-lt"/>
            </a:endParaRPr>
          </a:p>
        </p:txBody>
      </p:sp>
      <p:cxnSp>
        <p:nvCxnSpPr>
          <p:cNvPr id="77" name="直接箭头连接符 151">
            <a:extLst>
              <a:ext uri="{FF2B5EF4-FFF2-40B4-BE49-F238E27FC236}">
                <a16:creationId xmlns:a16="http://schemas.microsoft.com/office/drawing/2014/main" id="{3F35D96A-37BE-99F0-A705-7C6249909EE7}"/>
              </a:ext>
            </a:extLst>
          </p:cNvPr>
          <p:cNvCxnSpPr/>
          <p:nvPr/>
        </p:nvCxnSpPr>
        <p:spPr bwMode="auto">
          <a:xfrm>
            <a:off x="6599953" y="6173728"/>
            <a:ext cx="1884477" cy="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直接箭头连接符 153">
            <a:extLst>
              <a:ext uri="{FF2B5EF4-FFF2-40B4-BE49-F238E27FC236}">
                <a16:creationId xmlns:a16="http://schemas.microsoft.com/office/drawing/2014/main" id="{4B452015-9838-AF67-1623-378389B7A634}"/>
              </a:ext>
            </a:extLst>
          </p:cNvPr>
          <p:cNvCxnSpPr>
            <a:cxnSpLocks/>
          </p:cNvCxnSpPr>
          <p:nvPr/>
        </p:nvCxnSpPr>
        <p:spPr bwMode="auto">
          <a:xfrm flipV="1">
            <a:off x="6599953" y="5383217"/>
            <a:ext cx="0" cy="79051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文本框 160">
            <a:extLst>
              <a:ext uri="{FF2B5EF4-FFF2-40B4-BE49-F238E27FC236}">
                <a16:creationId xmlns:a16="http://schemas.microsoft.com/office/drawing/2014/main" id="{E3503229-E762-D628-1DE9-619091609072}"/>
              </a:ext>
            </a:extLst>
          </p:cNvPr>
          <p:cNvSpPr txBox="1"/>
          <p:nvPr/>
        </p:nvSpPr>
        <p:spPr>
          <a:xfrm>
            <a:off x="5949056" y="5284349"/>
            <a:ext cx="6703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dirty="0">
                <a:latin typeface="+mn-lt"/>
              </a:rPr>
              <a:t># Atoms</a:t>
            </a:r>
            <a:endParaRPr lang="zh-CN" altLang="en-US" sz="1050" dirty="0">
              <a:latin typeface="+mn-lt"/>
            </a:endParaRPr>
          </a:p>
        </p:txBody>
      </p:sp>
      <p:cxnSp>
        <p:nvCxnSpPr>
          <p:cNvPr id="81" name="直接连接符 163">
            <a:extLst>
              <a:ext uri="{FF2B5EF4-FFF2-40B4-BE49-F238E27FC236}">
                <a16:creationId xmlns:a16="http://schemas.microsoft.com/office/drawing/2014/main" id="{DF10FC65-FD9F-D6B7-F121-3A7C63E0FE0C}"/>
              </a:ext>
            </a:extLst>
          </p:cNvPr>
          <p:cNvCxnSpPr>
            <a:cxnSpLocks/>
          </p:cNvCxnSpPr>
          <p:nvPr/>
        </p:nvCxnSpPr>
        <p:spPr bwMode="auto">
          <a:xfrm>
            <a:off x="3521070" y="5987274"/>
            <a:ext cx="450325" cy="0"/>
          </a:xfrm>
          <a:prstGeom prst="line">
            <a:avLst/>
          </a:prstGeom>
          <a:ln>
            <a:solidFill>
              <a:srgbClr val="FFC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直接连接符 165">
            <a:extLst>
              <a:ext uri="{FF2B5EF4-FFF2-40B4-BE49-F238E27FC236}">
                <a16:creationId xmlns:a16="http://schemas.microsoft.com/office/drawing/2014/main" id="{468973DB-E64A-A1A6-DC73-7AFCAFC42370}"/>
              </a:ext>
            </a:extLst>
          </p:cNvPr>
          <p:cNvCxnSpPr>
            <a:cxnSpLocks/>
          </p:cNvCxnSpPr>
          <p:nvPr/>
        </p:nvCxnSpPr>
        <p:spPr bwMode="auto">
          <a:xfrm>
            <a:off x="3521070" y="5492621"/>
            <a:ext cx="46360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3" name="直接箭头连接符 167">
            <a:extLst>
              <a:ext uri="{FF2B5EF4-FFF2-40B4-BE49-F238E27FC236}">
                <a16:creationId xmlns:a16="http://schemas.microsoft.com/office/drawing/2014/main" id="{280E73BF-F1EE-3116-A81D-F7423206F0C9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3135587" y="5145026"/>
            <a:ext cx="443674" cy="811546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4" name="文本框 170">
            <a:extLst>
              <a:ext uri="{FF2B5EF4-FFF2-40B4-BE49-F238E27FC236}">
                <a16:creationId xmlns:a16="http://schemas.microsoft.com/office/drawing/2014/main" id="{AC4FF2E8-AAC9-2B6F-3440-C3E29AAFE2E1}"/>
              </a:ext>
            </a:extLst>
          </p:cNvPr>
          <p:cNvSpPr txBox="1"/>
          <p:nvPr/>
        </p:nvSpPr>
        <p:spPr>
          <a:xfrm>
            <a:off x="2471688" y="5818470"/>
            <a:ext cx="9973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/>
              <a:t>Ground state</a:t>
            </a:r>
            <a:endParaRPr lang="zh-CN" altLang="en-US" sz="1100"/>
          </a:p>
        </p:txBody>
      </p:sp>
      <p:sp>
        <p:nvSpPr>
          <p:cNvPr id="85" name="文本框 171">
            <a:extLst>
              <a:ext uri="{FF2B5EF4-FFF2-40B4-BE49-F238E27FC236}">
                <a16:creationId xmlns:a16="http://schemas.microsoft.com/office/drawing/2014/main" id="{F9F703B5-6A48-57E4-845E-19BA23C46F13}"/>
              </a:ext>
            </a:extLst>
          </p:cNvPr>
          <p:cNvSpPr txBox="1"/>
          <p:nvPr/>
        </p:nvSpPr>
        <p:spPr>
          <a:xfrm>
            <a:off x="1889341" y="4982422"/>
            <a:ext cx="9909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/>
              <a:t>Excited state</a:t>
            </a:r>
            <a:endParaRPr lang="zh-CN" altLang="en-US" sz="1100"/>
          </a:p>
        </p:txBody>
      </p:sp>
      <p:cxnSp>
        <p:nvCxnSpPr>
          <p:cNvPr id="86" name="直接连接符 176">
            <a:extLst>
              <a:ext uri="{FF2B5EF4-FFF2-40B4-BE49-F238E27FC236}">
                <a16:creationId xmlns:a16="http://schemas.microsoft.com/office/drawing/2014/main" id="{116A7166-C391-8F66-7B30-3C6BADF6BAE7}"/>
              </a:ext>
            </a:extLst>
          </p:cNvPr>
          <p:cNvCxnSpPr>
            <a:cxnSpLocks/>
          </p:cNvCxnSpPr>
          <p:nvPr/>
        </p:nvCxnSpPr>
        <p:spPr bwMode="auto">
          <a:xfrm flipV="1">
            <a:off x="3965311" y="5492621"/>
            <a:ext cx="3398674" cy="19674"/>
          </a:xfrm>
          <a:prstGeom prst="line">
            <a:avLst/>
          </a:prstGeom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7" name="直接连接符 179">
            <a:extLst>
              <a:ext uri="{FF2B5EF4-FFF2-40B4-BE49-F238E27FC236}">
                <a16:creationId xmlns:a16="http://schemas.microsoft.com/office/drawing/2014/main" id="{4B279EB1-144D-0EFD-BE1E-793737325D1E}"/>
              </a:ext>
            </a:extLst>
          </p:cNvPr>
          <p:cNvCxnSpPr>
            <a:cxnSpLocks/>
          </p:cNvCxnSpPr>
          <p:nvPr/>
        </p:nvCxnSpPr>
        <p:spPr bwMode="auto">
          <a:xfrm flipV="1">
            <a:off x="4030095" y="5971728"/>
            <a:ext cx="2591672" cy="12602"/>
          </a:xfrm>
          <a:prstGeom prst="line">
            <a:avLst/>
          </a:prstGeom>
          <a:ln w="9525" cap="flat" cmpd="sng" algn="ctr">
            <a:solidFill>
              <a:srgbClr val="D7A800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8" name="直接连接符 2">
            <a:extLst>
              <a:ext uri="{FF2B5EF4-FFF2-40B4-BE49-F238E27FC236}">
                <a16:creationId xmlns:a16="http://schemas.microsoft.com/office/drawing/2014/main" id="{DD3E3D77-EDFD-3EAA-F536-87958353C5E3}"/>
              </a:ext>
            </a:extLst>
          </p:cNvPr>
          <p:cNvCxnSpPr>
            <a:cxnSpLocks/>
          </p:cNvCxnSpPr>
          <p:nvPr/>
        </p:nvCxnSpPr>
        <p:spPr bwMode="auto">
          <a:xfrm>
            <a:off x="2876806" y="5099124"/>
            <a:ext cx="463600" cy="0"/>
          </a:xfrm>
          <a:prstGeom prst="line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9" name="直接箭头连接符 11">
            <a:extLst>
              <a:ext uri="{FF2B5EF4-FFF2-40B4-BE49-F238E27FC236}">
                <a16:creationId xmlns:a16="http://schemas.microsoft.com/office/drawing/2014/main" id="{D40B1722-3C49-F24C-18E5-E472DF6F78D6}"/>
              </a:ext>
            </a:extLst>
          </p:cNvPr>
          <p:cNvCxnSpPr>
            <a:cxnSpLocks/>
          </p:cNvCxnSpPr>
          <p:nvPr/>
        </p:nvCxnSpPr>
        <p:spPr bwMode="auto">
          <a:xfrm>
            <a:off x="3340406" y="5142229"/>
            <a:ext cx="384014" cy="330719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1" name="文本框 3">
            <a:extLst>
              <a:ext uri="{FF2B5EF4-FFF2-40B4-BE49-F238E27FC236}">
                <a16:creationId xmlns:a16="http://schemas.microsoft.com/office/drawing/2014/main" id="{8C85B575-17FE-3CF9-E5CE-F02960E9449A}"/>
              </a:ext>
            </a:extLst>
          </p:cNvPr>
          <p:cNvSpPr txBox="1"/>
          <p:nvPr/>
        </p:nvSpPr>
        <p:spPr>
          <a:xfrm>
            <a:off x="3746233" y="5183860"/>
            <a:ext cx="12170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0"/>
              <a:t>Metastable state</a:t>
            </a:r>
            <a:endParaRPr lang="zh-CN" altLang="en-US" sz="1100"/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48ED204-ED44-4738-4EB3-AA0ED6EFDC88}"/>
              </a:ext>
            </a:extLst>
          </p:cNvPr>
          <p:cNvSpPr>
            <a:spLocks/>
          </p:cNvSpPr>
          <p:nvPr/>
        </p:nvSpPr>
        <p:spPr>
          <a:xfrm rot="18438488">
            <a:off x="509488" y="4269422"/>
            <a:ext cx="141491" cy="144085"/>
          </a:xfrm>
          <a:prstGeom prst="ellipse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rgbClr val="D7A8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0D0F9E6B-4828-3F9E-F663-9CFC43292F7D}"/>
              </a:ext>
            </a:extLst>
          </p:cNvPr>
          <p:cNvSpPr>
            <a:spLocks/>
          </p:cNvSpPr>
          <p:nvPr/>
        </p:nvSpPr>
        <p:spPr>
          <a:xfrm rot="18438488">
            <a:off x="618245" y="4262552"/>
            <a:ext cx="141491" cy="144085"/>
          </a:xfrm>
          <a:prstGeom prst="ellipse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rgbClr val="D7A8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1195A4D3-2305-A0B2-5055-ECC69ABEA749}"/>
              </a:ext>
            </a:extLst>
          </p:cNvPr>
          <p:cNvSpPr>
            <a:spLocks/>
          </p:cNvSpPr>
          <p:nvPr/>
        </p:nvSpPr>
        <p:spPr>
          <a:xfrm rot="18438488">
            <a:off x="521614" y="4354816"/>
            <a:ext cx="141491" cy="144085"/>
          </a:xfrm>
          <a:prstGeom prst="ellipse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rgbClr val="D7A8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4079B23A-C37D-9D04-B5F4-6B86A2E409B9}"/>
              </a:ext>
            </a:extLst>
          </p:cNvPr>
          <p:cNvSpPr>
            <a:spLocks/>
          </p:cNvSpPr>
          <p:nvPr/>
        </p:nvSpPr>
        <p:spPr>
          <a:xfrm rot="18438488">
            <a:off x="626703" y="4347945"/>
            <a:ext cx="141491" cy="144085"/>
          </a:xfrm>
          <a:prstGeom prst="ellipse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rgbClr val="D7A8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" name="Curved Connector 100">
            <a:extLst>
              <a:ext uri="{FF2B5EF4-FFF2-40B4-BE49-F238E27FC236}">
                <a16:creationId xmlns:a16="http://schemas.microsoft.com/office/drawing/2014/main" id="{CC578EA7-0D7A-C60A-EBD5-FE25417D2F16}"/>
              </a:ext>
            </a:extLst>
          </p:cNvPr>
          <p:cNvCxnSpPr>
            <a:cxnSpLocks/>
          </p:cNvCxnSpPr>
          <p:nvPr/>
        </p:nvCxnSpPr>
        <p:spPr>
          <a:xfrm>
            <a:off x="2275828" y="3905211"/>
            <a:ext cx="513936" cy="367655"/>
          </a:xfrm>
          <a:prstGeom prst="curvedConnector3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Curved Connector 104">
            <a:extLst>
              <a:ext uri="{FF2B5EF4-FFF2-40B4-BE49-F238E27FC236}">
                <a16:creationId xmlns:a16="http://schemas.microsoft.com/office/drawing/2014/main" id="{C4410EF8-6C75-0B3E-DA31-313985289300}"/>
              </a:ext>
            </a:extLst>
          </p:cNvPr>
          <p:cNvCxnSpPr>
            <a:cxnSpLocks/>
          </p:cNvCxnSpPr>
          <p:nvPr/>
        </p:nvCxnSpPr>
        <p:spPr>
          <a:xfrm rot="10800000" flipV="1">
            <a:off x="3054206" y="3960309"/>
            <a:ext cx="455091" cy="293647"/>
          </a:xfrm>
          <a:prstGeom prst="curvedConnector3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Curved Connector 108">
            <a:extLst>
              <a:ext uri="{FF2B5EF4-FFF2-40B4-BE49-F238E27FC236}">
                <a16:creationId xmlns:a16="http://schemas.microsoft.com/office/drawing/2014/main" id="{037AACD9-A4F3-945E-F7DC-38DCF4C3E2BA}"/>
              </a:ext>
            </a:extLst>
          </p:cNvPr>
          <p:cNvCxnSpPr>
            <a:cxnSpLocks/>
          </p:cNvCxnSpPr>
          <p:nvPr/>
        </p:nvCxnSpPr>
        <p:spPr>
          <a:xfrm rot="10800000">
            <a:off x="3095316" y="4473745"/>
            <a:ext cx="332508" cy="263914"/>
          </a:xfrm>
          <a:prstGeom prst="curvedConnector3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Curved Connector 110">
            <a:extLst>
              <a:ext uri="{FF2B5EF4-FFF2-40B4-BE49-F238E27FC236}">
                <a16:creationId xmlns:a16="http://schemas.microsoft.com/office/drawing/2014/main" id="{A6D9A09E-244B-130C-4A1C-DB8DAE639B18}"/>
              </a:ext>
            </a:extLst>
          </p:cNvPr>
          <p:cNvCxnSpPr>
            <a:cxnSpLocks/>
          </p:cNvCxnSpPr>
          <p:nvPr/>
        </p:nvCxnSpPr>
        <p:spPr>
          <a:xfrm flipV="1">
            <a:off x="2377364" y="4512389"/>
            <a:ext cx="481151" cy="240570"/>
          </a:xfrm>
          <a:prstGeom prst="curvedConnector3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Oval 113">
            <a:extLst>
              <a:ext uri="{FF2B5EF4-FFF2-40B4-BE49-F238E27FC236}">
                <a16:creationId xmlns:a16="http://schemas.microsoft.com/office/drawing/2014/main" id="{1DC8653D-C06F-7E42-9363-F482EEF74346}"/>
              </a:ext>
            </a:extLst>
          </p:cNvPr>
          <p:cNvSpPr>
            <a:spLocks/>
          </p:cNvSpPr>
          <p:nvPr/>
        </p:nvSpPr>
        <p:spPr>
          <a:xfrm rot="18438488">
            <a:off x="2807173" y="4268639"/>
            <a:ext cx="141491" cy="144085"/>
          </a:xfrm>
          <a:prstGeom prst="ellipse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rgbClr val="D7A8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5F2A8795-1876-8518-93D6-359D313F4073}"/>
              </a:ext>
            </a:extLst>
          </p:cNvPr>
          <p:cNvSpPr>
            <a:spLocks/>
          </p:cNvSpPr>
          <p:nvPr/>
        </p:nvSpPr>
        <p:spPr>
          <a:xfrm rot="18438488">
            <a:off x="2915930" y="4261769"/>
            <a:ext cx="141491" cy="14408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56D77086-ABAA-B64B-5DB3-A1563CCAA9F1}"/>
              </a:ext>
            </a:extLst>
          </p:cNvPr>
          <p:cNvSpPr>
            <a:spLocks/>
          </p:cNvSpPr>
          <p:nvPr/>
        </p:nvSpPr>
        <p:spPr>
          <a:xfrm rot="18438488">
            <a:off x="2819299" y="4354033"/>
            <a:ext cx="141491" cy="144085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>
            <a:extLst>
              <a:ext uri="{FF2B5EF4-FFF2-40B4-BE49-F238E27FC236}">
                <a16:creationId xmlns:a16="http://schemas.microsoft.com/office/drawing/2014/main" id="{AEBE1CDF-5690-2EC9-1674-572126122169}"/>
              </a:ext>
            </a:extLst>
          </p:cNvPr>
          <p:cNvSpPr>
            <a:spLocks/>
          </p:cNvSpPr>
          <p:nvPr/>
        </p:nvSpPr>
        <p:spPr>
          <a:xfrm rot="18438488">
            <a:off x="2924388" y="4347162"/>
            <a:ext cx="141491" cy="144085"/>
          </a:xfrm>
          <a:prstGeom prst="ellipse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0" scaled="1"/>
            <a:tileRect/>
          </a:gradFill>
          <a:ln>
            <a:solidFill>
              <a:srgbClr val="D7A8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B796EFB9-F635-2F46-39BE-E3424851A3A5}"/>
              </a:ext>
            </a:extLst>
          </p:cNvPr>
          <p:cNvSpPr>
            <a:spLocks/>
          </p:cNvSpPr>
          <p:nvPr/>
        </p:nvSpPr>
        <p:spPr>
          <a:xfrm rot="18438488">
            <a:off x="4432209" y="4027327"/>
            <a:ext cx="89127" cy="8560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>
            <a:extLst>
              <a:ext uri="{FF2B5EF4-FFF2-40B4-BE49-F238E27FC236}">
                <a16:creationId xmlns:a16="http://schemas.microsoft.com/office/drawing/2014/main" id="{653EAEFA-C035-276B-CAA3-003A70FDC4E6}"/>
              </a:ext>
            </a:extLst>
          </p:cNvPr>
          <p:cNvSpPr>
            <a:spLocks/>
          </p:cNvSpPr>
          <p:nvPr/>
        </p:nvSpPr>
        <p:spPr>
          <a:xfrm rot="18438488">
            <a:off x="4583066" y="4140083"/>
            <a:ext cx="89127" cy="8560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4973F9F9-7C5A-247B-0260-1A0C262403FC}"/>
              </a:ext>
            </a:extLst>
          </p:cNvPr>
          <p:cNvSpPr>
            <a:spLocks/>
          </p:cNvSpPr>
          <p:nvPr/>
        </p:nvSpPr>
        <p:spPr>
          <a:xfrm rot="18438488">
            <a:off x="4722071" y="4017304"/>
            <a:ext cx="89127" cy="8560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62F902D2-7F3D-A042-1828-FE4465918AF4}"/>
              </a:ext>
            </a:extLst>
          </p:cNvPr>
          <p:cNvSpPr>
            <a:spLocks/>
          </p:cNvSpPr>
          <p:nvPr/>
        </p:nvSpPr>
        <p:spPr>
          <a:xfrm rot="18438488">
            <a:off x="4821823" y="4240525"/>
            <a:ext cx="89127" cy="8560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75B4C289-2FE6-7679-8305-FD26B02A5784}"/>
              </a:ext>
            </a:extLst>
          </p:cNvPr>
          <p:cNvSpPr>
            <a:spLocks/>
          </p:cNvSpPr>
          <p:nvPr/>
        </p:nvSpPr>
        <p:spPr>
          <a:xfrm rot="18438488">
            <a:off x="4533849" y="4437789"/>
            <a:ext cx="89127" cy="8560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45E1429A-FA5A-4462-2261-0F684576708F}"/>
              </a:ext>
            </a:extLst>
          </p:cNvPr>
          <p:cNvSpPr>
            <a:spLocks/>
          </p:cNvSpPr>
          <p:nvPr/>
        </p:nvSpPr>
        <p:spPr>
          <a:xfrm rot="18438488">
            <a:off x="4818007" y="4437789"/>
            <a:ext cx="89127" cy="8560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E65C114A-7719-B731-7A2D-ABA803992370}"/>
              </a:ext>
            </a:extLst>
          </p:cNvPr>
          <p:cNvSpPr>
            <a:spLocks/>
          </p:cNvSpPr>
          <p:nvPr/>
        </p:nvSpPr>
        <p:spPr>
          <a:xfrm rot="18438488">
            <a:off x="4939769" y="4113752"/>
            <a:ext cx="89127" cy="8560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2859851E-80CE-DC97-626F-7E6368048531}"/>
              </a:ext>
            </a:extLst>
          </p:cNvPr>
          <p:cNvSpPr>
            <a:spLocks/>
          </p:cNvSpPr>
          <p:nvPr/>
        </p:nvSpPr>
        <p:spPr>
          <a:xfrm rot="18438488">
            <a:off x="5062466" y="4253765"/>
            <a:ext cx="89127" cy="8560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>
            <a:extLst>
              <a:ext uri="{FF2B5EF4-FFF2-40B4-BE49-F238E27FC236}">
                <a16:creationId xmlns:a16="http://schemas.microsoft.com/office/drawing/2014/main" id="{81F83FBB-47AA-8D9D-4180-6D005FA0AB7C}"/>
              </a:ext>
            </a:extLst>
          </p:cNvPr>
          <p:cNvSpPr>
            <a:spLocks/>
          </p:cNvSpPr>
          <p:nvPr/>
        </p:nvSpPr>
        <p:spPr>
          <a:xfrm rot="18438488">
            <a:off x="5174008" y="4049848"/>
            <a:ext cx="89127" cy="8560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CECA1521-F2F9-2929-8827-40006D223497}"/>
              </a:ext>
            </a:extLst>
          </p:cNvPr>
          <p:cNvSpPr>
            <a:spLocks/>
          </p:cNvSpPr>
          <p:nvPr/>
        </p:nvSpPr>
        <p:spPr>
          <a:xfrm rot="18438488">
            <a:off x="5146738" y="4438145"/>
            <a:ext cx="89127" cy="8560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464A515C-F8D7-8D01-4079-1797102D5C51}"/>
              </a:ext>
            </a:extLst>
          </p:cNvPr>
          <p:cNvSpPr>
            <a:spLocks/>
          </p:cNvSpPr>
          <p:nvPr/>
        </p:nvSpPr>
        <p:spPr>
          <a:xfrm rot="18438488">
            <a:off x="4366634" y="4189160"/>
            <a:ext cx="89127" cy="8560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DF765F24-746A-8FDF-EDCC-4A744CCEA25B}"/>
              </a:ext>
            </a:extLst>
          </p:cNvPr>
          <p:cNvSpPr>
            <a:spLocks/>
          </p:cNvSpPr>
          <p:nvPr/>
        </p:nvSpPr>
        <p:spPr>
          <a:xfrm rot="18438488">
            <a:off x="5266188" y="4225169"/>
            <a:ext cx="89127" cy="85609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任意多边形: 形状 159">
            <a:extLst>
              <a:ext uri="{FF2B5EF4-FFF2-40B4-BE49-F238E27FC236}">
                <a16:creationId xmlns:a16="http://schemas.microsoft.com/office/drawing/2014/main" id="{0DEA6C37-E14A-B933-3056-C23D7A1A1B01}"/>
              </a:ext>
            </a:extLst>
          </p:cNvPr>
          <p:cNvSpPr/>
          <p:nvPr/>
        </p:nvSpPr>
        <p:spPr bwMode="auto">
          <a:xfrm>
            <a:off x="6619991" y="5506887"/>
            <a:ext cx="1670050" cy="469224"/>
          </a:xfrm>
          <a:custGeom>
            <a:avLst/>
            <a:gdLst>
              <a:gd name="connsiteX0" fmla="*/ 0 w 1670050"/>
              <a:gd name="connsiteY0" fmla="*/ 365782 h 368957"/>
              <a:gd name="connsiteX1" fmla="*/ 454025 w 1670050"/>
              <a:gd name="connsiteY1" fmla="*/ 365782 h 368957"/>
              <a:gd name="connsiteX2" fmla="*/ 533400 w 1670050"/>
              <a:gd name="connsiteY2" fmla="*/ 359432 h 368957"/>
              <a:gd name="connsiteX3" fmla="*/ 587375 w 1670050"/>
              <a:gd name="connsiteY3" fmla="*/ 340382 h 368957"/>
              <a:gd name="connsiteX4" fmla="*/ 641350 w 1670050"/>
              <a:gd name="connsiteY4" fmla="*/ 302282 h 368957"/>
              <a:gd name="connsiteX5" fmla="*/ 682625 w 1670050"/>
              <a:gd name="connsiteY5" fmla="*/ 226082 h 368957"/>
              <a:gd name="connsiteX6" fmla="*/ 717550 w 1670050"/>
              <a:gd name="connsiteY6" fmla="*/ 124482 h 368957"/>
              <a:gd name="connsiteX7" fmla="*/ 742950 w 1670050"/>
              <a:gd name="connsiteY7" fmla="*/ 32407 h 368957"/>
              <a:gd name="connsiteX8" fmla="*/ 765175 w 1670050"/>
              <a:gd name="connsiteY8" fmla="*/ 657 h 368957"/>
              <a:gd name="connsiteX9" fmla="*/ 803275 w 1670050"/>
              <a:gd name="connsiteY9" fmla="*/ 13357 h 368957"/>
              <a:gd name="connsiteX10" fmla="*/ 806450 w 1670050"/>
              <a:gd name="connsiteY10" fmla="*/ 41932 h 368957"/>
              <a:gd name="connsiteX11" fmla="*/ 828675 w 1670050"/>
              <a:gd name="connsiteY11" fmla="*/ 137182 h 368957"/>
              <a:gd name="connsiteX12" fmla="*/ 844550 w 1670050"/>
              <a:gd name="connsiteY12" fmla="*/ 203857 h 368957"/>
              <a:gd name="connsiteX13" fmla="*/ 869950 w 1670050"/>
              <a:gd name="connsiteY13" fmla="*/ 273707 h 368957"/>
              <a:gd name="connsiteX14" fmla="*/ 889000 w 1670050"/>
              <a:gd name="connsiteY14" fmla="*/ 324507 h 368957"/>
              <a:gd name="connsiteX15" fmla="*/ 923925 w 1670050"/>
              <a:gd name="connsiteY15" fmla="*/ 362607 h 368957"/>
              <a:gd name="connsiteX16" fmla="*/ 942975 w 1670050"/>
              <a:gd name="connsiteY16" fmla="*/ 365782 h 368957"/>
              <a:gd name="connsiteX17" fmla="*/ 990600 w 1670050"/>
              <a:gd name="connsiteY17" fmla="*/ 368957 h 368957"/>
              <a:gd name="connsiteX18" fmla="*/ 1670050 w 1670050"/>
              <a:gd name="connsiteY18" fmla="*/ 368957 h 368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670050" h="368957">
                <a:moveTo>
                  <a:pt x="0" y="365782"/>
                </a:moveTo>
                <a:lnTo>
                  <a:pt x="454025" y="365782"/>
                </a:lnTo>
                <a:cubicBezTo>
                  <a:pt x="542925" y="364724"/>
                  <a:pt x="511175" y="363665"/>
                  <a:pt x="533400" y="359432"/>
                </a:cubicBezTo>
                <a:cubicBezTo>
                  <a:pt x="555625" y="355199"/>
                  <a:pt x="569383" y="349907"/>
                  <a:pt x="587375" y="340382"/>
                </a:cubicBezTo>
                <a:cubicBezTo>
                  <a:pt x="605367" y="330857"/>
                  <a:pt x="625475" y="321332"/>
                  <a:pt x="641350" y="302282"/>
                </a:cubicBezTo>
                <a:cubicBezTo>
                  <a:pt x="657225" y="283232"/>
                  <a:pt x="669925" y="255715"/>
                  <a:pt x="682625" y="226082"/>
                </a:cubicBezTo>
                <a:cubicBezTo>
                  <a:pt x="695325" y="196449"/>
                  <a:pt x="707496" y="156761"/>
                  <a:pt x="717550" y="124482"/>
                </a:cubicBezTo>
                <a:cubicBezTo>
                  <a:pt x="727604" y="92203"/>
                  <a:pt x="735013" y="53044"/>
                  <a:pt x="742950" y="32407"/>
                </a:cubicBezTo>
                <a:cubicBezTo>
                  <a:pt x="750888" y="11769"/>
                  <a:pt x="755121" y="3832"/>
                  <a:pt x="765175" y="657"/>
                </a:cubicBezTo>
                <a:cubicBezTo>
                  <a:pt x="775229" y="-2518"/>
                  <a:pt x="796396" y="6478"/>
                  <a:pt x="803275" y="13357"/>
                </a:cubicBezTo>
                <a:cubicBezTo>
                  <a:pt x="810154" y="20236"/>
                  <a:pt x="802217" y="21295"/>
                  <a:pt x="806450" y="41932"/>
                </a:cubicBezTo>
                <a:cubicBezTo>
                  <a:pt x="810683" y="62569"/>
                  <a:pt x="822325" y="110195"/>
                  <a:pt x="828675" y="137182"/>
                </a:cubicBezTo>
                <a:cubicBezTo>
                  <a:pt x="835025" y="164169"/>
                  <a:pt x="837671" y="181103"/>
                  <a:pt x="844550" y="203857"/>
                </a:cubicBezTo>
                <a:cubicBezTo>
                  <a:pt x="851429" y="226611"/>
                  <a:pt x="862542" y="253599"/>
                  <a:pt x="869950" y="273707"/>
                </a:cubicBezTo>
                <a:cubicBezTo>
                  <a:pt x="877358" y="293815"/>
                  <a:pt x="880004" y="309690"/>
                  <a:pt x="889000" y="324507"/>
                </a:cubicBezTo>
                <a:cubicBezTo>
                  <a:pt x="897996" y="339324"/>
                  <a:pt x="914929" y="355728"/>
                  <a:pt x="923925" y="362607"/>
                </a:cubicBezTo>
                <a:cubicBezTo>
                  <a:pt x="932921" y="369486"/>
                  <a:pt x="931863" y="364724"/>
                  <a:pt x="942975" y="365782"/>
                </a:cubicBezTo>
                <a:cubicBezTo>
                  <a:pt x="954087" y="366840"/>
                  <a:pt x="990600" y="368957"/>
                  <a:pt x="990600" y="368957"/>
                </a:cubicBezTo>
                <a:lnTo>
                  <a:pt x="1670050" y="368957"/>
                </a:lnTo>
              </a:path>
            </a:pathLst>
          </a:custGeom>
          <a:noFill/>
          <a:ln w="9525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5" name="Right Arrow 154">
            <a:extLst>
              <a:ext uri="{FF2B5EF4-FFF2-40B4-BE49-F238E27FC236}">
                <a16:creationId xmlns:a16="http://schemas.microsoft.com/office/drawing/2014/main" id="{2535592D-EE83-316F-B225-567937395C9A}"/>
              </a:ext>
            </a:extLst>
          </p:cNvPr>
          <p:cNvSpPr/>
          <p:nvPr/>
        </p:nvSpPr>
        <p:spPr>
          <a:xfrm>
            <a:off x="270910" y="3587881"/>
            <a:ext cx="1022206" cy="417111"/>
          </a:xfrm>
          <a:prstGeom prst="rightArrow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133E1938-E9BA-3527-CC4F-90E473014691}"/>
              </a:ext>
            </a:extLst>
          </p:cNvPr>
          <p:cNvSpPr txBox="1"/>
          <p:nvPr/>
        </p:nvSpPr>
        <p:spPr>
          <a:xfrm>
            <a:off x="289408" y="3669464"/>
            <a:ext cx="1022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+mn-lt"/>
              </a:rPr>
              <a:t>Ion beam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0BA6FED-B3A2-30FD-A712-DC3A05A2E5D0}"/>
              </a:ext>
            </a:extLst>
          </p:cNvPr>
          <p:cNvSpPr txBox="1"/>
          <p:nvPr/>
        </p:nvSpPr>
        <p:spPr>
          <a:xfrm>
            <a:off x="1966848" y="3410255"/>
            <a:ext cx="1856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+mn-lt"/>
              </a:rPr>
              <a:t>Optical pumping region 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626D1134-F820-E30D-D694-7711F11EB9F2}"/>
              </a:ext>
            </a:extLst>
          </p:cNvPr>
          <p:cNvSpPr txBox="1"/>
          <p:nvPr/>
        </p:nvSpPr>
        <p:spPr>
          <a:xfrm>
            <a:off x="4263197" y="3398805"/>
            <a:ext cx="1856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+mn-lt"/>
              </a:rPr>
              <a:t>Charge exchange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85627ED-6600-E406-0C9A-FE241A472B5F}"/>
              </a:ext>
            </a:extLst>
          </p:cNvPr>
          <p:cNvSpPr txBox="1"/>
          <p:nvPr/>
        </p:nvSpPr>
        <p:spPr>
          <a:xfrm>
            <a:off x="120174" y="2238907"/>
            <a:ext cx="4843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Long interaction region</a:t>
            </a:r>
          </a:p>
          <a:p>
            <a:endParaRPr lang="en-US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3" name="Picture 5" descr="TAB_col_white_background.eps">
            <a:extLst>
              <a:ext uri="{FF2B5EF4-FFF2-40B4-BE49-F238E27FC236}">
                <a16:creationId xmlns:a16="http://schemas.microsoft.com/office/drawing/2014/main" id="{21CC3699-04C9-8411-2086-EA9DBDD19E57}"/>
              </a:ext>
            </a:extLst>
          </p:cNvPr>
          <p:cNvPicPr>
            <a:picLocks noChangeAspect="1"/>
          </p:cNvPicPr>
          <p:nvPr/>
        </p:nvPicPr>
        <p:blipFill>
          <a:blip r:embed="rId8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260" y="239986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A model of a rocket&#10;&#10;Description automatically generated">
            <a:extLst>
              <a:ext uri="{FF2B5EF4-FFF2-40B4-BE49-F238E27FC236}">
                <a16:creationId xmlns:a16="http://schemas.microsoft.com/office/drawing/2014/main" id="{D0F9EF2C-C1D5-6D89-89A8-5C35F1D82548}"/>
              </a:ext>
            </a:extLst>
          </p:cNvPr>
          <p:cNvPicPr>
            <a:picLocks noChangeAspect="1"/>
          </p:cNvPicPr>
          <p:nvPr/>
        </p:nvPicPr>
        <p:blipFill>
          <a:blip r:embed="rId82"/>
          <a:stretch>
            <a:fillRect/>
          </a:stretch>
        </p:blipFill>
        <p:spPr>
          <a:xfrm>
            <a:off x="4451480" y="648356"/>
            <a:ext cx="4253229" cy="3007333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D3B5D6B1-E3DA-6DD2-C623-CC0E118997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80" r="5987" b="35466"/>
          <a:stretch/>
        </p:blipFill>
        <p:spPr bwMode="auto">
          <a:xfrm>
            <a:off x="5173878" y="2065581"/>
            <a:ext cx="1697093" cy="189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1CF8576-A67C-AA3C-5968-19EA785FD45A}"/>
              </a:ext>
            </a:extLst>
          </p:cNvPr>
          <p:cNvSpPr txBox="1"/>
          <p:nvPr/>
        </p:nvSpPr>
        <p:spPr>
          <a:xfrm>
            <a:off x="120174" y="1519954"/>
            <a:ext cx="50101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Avoid optical detection (ε ~ 1 %)</a:t>
            </a:r>
          </a:p>
        </p:txBody>
      </p:sp>
    </p:spTree>
    <p:extLst>
      <p:ext uri="{BB962C8B-B14F-4D97-AF65-F5344CB8AC3E}">
        <p14:creationId xmlns:p14="http://schemas.microsoft.com/office/powerpoint/2010/main" val="272890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repeatCount="indefinite" accel="50000" decel="5000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11 0.00232 0.01459 0.00255 0.03698 0.00255 C 0.06754 0.00255 0.0981 0.00162 0.12865 0.00139 C 0.14532 -0.00116 0.12813 0.00116 0.14896 -0.00116 C 0.15382 -0.00162 0.16511 -0.00347 0.16945 -0.0037 C 0.18698 -0.00416 0.20452 -0.0044 0.22223 -0.00486 L 0.22865 -0.00602 C 0.23056 -0.00648 0.2323 -0.00717 0.23421 -0.00717 C 0.23941 -0.00717 0.2448 -0.00648 0.25 -0.00602 C 0.25087 -0.00555 0.25191 -0.00555 0.25278 -0.00486 C 0.25365 -0.00393 0.25348 -0.00116 0.25469 -0.00116 C 0.25695 -0.00116 0.24983 -0.00995 0.25556 -0.00231 C 0.25521 -0.00069 0.25573 0.00347 0.25469 0.00255 C 0.25296 0.00116 0.25278 -0.00486 0.25278 -0.00486 C 0.25313 -0.00532 0.25625 -0.01088 0.25747 -0.00602 C 0.25782 -0.00416 0.25678 -0.00185 0.25643 0 C 0.25521 -0.00023 0.25348 0.00023 0.25278 -0.00116 C 0.25174 -0.00301 0.25504 -0.00648 0.25556 -0.00717 C 0.25799 -0.00393 0.2599 -0.00301 0.25643 0.00371 C 0.25591 0.00486 0.25469 0.00301 0.25365 0.00255 C 0.254 0 0.25348 -0.00278 0.25469 -0.00486 C 0.25521 -0.00579 0.25678 -0.0044 0.25747 -0.0037 C 0.25816 -0.00278 0.25799 -0.00116 0.25834 0 C 0.25816 0.00116 0.25782 0.00834 0.25469 0.00625 C 0.25382 0.00556 0.254 0.00371 0.25365 0.00255 C 0.25382 0.00139 0.254 -0.00694 0.25747 -0.00602 C 0.25851 -0.00579 0.25869 -0.0037 0.25921 -0.00231 C 0.25886 -0.00023 0.25973 0.00278 0.25834 0.00371 C 0.25712 0.00463 0.25504 0.00301 0.25469 0.00139 C 0.25261 -0.00602 0.25539 -0.00602 0.25834 -0.00717 C 0.25921 -0.00694 0.26094 -0.00741 0.26112 -0.00602 C 0.26268 0.00255 0.26112 0.00209 0.25747 0.00371 C 0.25591 0.00324 0.254 0.00394 0.25278 0.00255 C 0.25157 0.00116 0.25157 -0.0044 0.25278 -0.00602 C 0.25348 -0.00694 0.25469 -0.00694 0.25556 -0.00717 C 0.25608 -0.00648 0.2573 -0.00602 0.25747 -0.00486 C 0.25851 0.00648 0.25678 0.00301 0.25469 0 C 0.25556 -0.00069 0.25625 -0.00278 0.25747 -0.00231 C 0.26181 -0.00116 0.25799 0.00394 0.25747 0.00486 C 0.25678 0.00371 0.25573 0.00278 0.25556 0.00139 C 0.25539 -0.00046 0.25539 -0.00278 0.25643 -0.0037 C 0.2573 -0.00416 0.25712 -0.00116 0.25747 0 C 0.25712 0.00139 0.2573 0.00324 0.25643 0.00371 C 0.25139 0.00648 0.25261 0.00093 0.25365 -0.00116 C 0.25382 -0.00139 0.25435 -0.00116 0.25469 -0.00116 " pathEditMode="relative" ptsTypes="AAAAAAAAAAAAAAAAAAAAAAAAAAAAAAAAAAAAAAAAAAAAA">
                                      <p:cBhvr>
                                        <p:cTn id="10" dur="5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11 0.00232 0.01459 0.00255 0.03698 0.00255 C 0.06754 0.00255 0.0981 0.00162 0.12865 0.00139 C 0.14532 -0.00116 0.12813 0.00116 0.14896 -0.00116 C 0.15382 -0.00162 0.16511 -0.00347 0.16945 -0.0037 C 0.18698 -0.00416 0.20452 -0.0044 0.22223 -0.00486 L 0.22865 -0.00602 C 0.23056 -0.00648 0.2323 -0.00717 0.23421 -0.00717 C 0.23941 -0.00717 0.2448 -0.00648 0.25 -0.00602 C 0.25087 -0.00555 0.25191 -0.00555 0.25278 -0.00486 C 0.25365 -0.00393 0.25348 -0.00116 0.25469 -0.00116 C 0.25695 -0.00116 0.24983 -0.00995 0.25556 -0.00231 C 0.25521 -0.00069 0.25573 0.00347 0.25469 0.00255 C 0.25296 0.00116 0.25278 -0.00486 0.25278 -0.00486 C 0.25313 -0.00532 0.25625 -0.01088 0.25747 -0.00602 C 0.25782 -0.00416 0.25678 -0.00185 0.25643 0 C 0.25521 -0.00023 0.25348 0.00023 0.25278 -0.00116 C 0.25174 -0.00301 0.25504 -0.00648 0.25556 -0.00717 C 0.25799 -0.00393 0.2599 -0.00301 0.25643 0.00371 C 0.25591 0.00486 0.25469 0.00301 0.25365 0.00255 C 0.254 0 0.25348 -0.00278 0.25469 -0.00486 C 0.25521 -0.00579 0.25678 -0.0044 0.25747 -0.0037 C 0.25816 -0.00278 0.25799 -0.00116 0.25834 0 C 0.25816 0.00116 0.25782 0.00834 0.25469 0.00625 C 0.25382 0.00556 0.254 0.00371 0.25365 0.00255 C 0.25382 0.00139 0.254 -0.00694 0.25747 -0.00602 C 0.25851 -0.00579 0.25869 -0.0037 0.25921 -0.00231 C 0.25886 -0.00023 0.25973 0.00278 0.25834 0.00371 C 0.25712 0.00463 0.25504 0.00301 0.25469 0.00139 C 0.25261 -0.00602 0.25539 -0.00602 0.25834 -0.00717 C 0.25921 -0.00694 0.26094 -0.00741 0.26112 -0.00602 C 0.26268 0.00255 0.26112 0.00209 0.25747 0.00371 C 0.25591 0.00324 0.254 0.00394 0.25278 0.00255 C 0.25157 0.00116 0.25157 -0.0044 0.25278 -0.00602 C 0.25348 -0.00694 0.25469 -0.00694 0.25556 -0.00717 C 0.25608 -0.00648 0.2573 -0.00602 0.25747 -0.00486 C 0.25851 0.00648 0.25678 0.00301 0.25469 0 C 0.25556 -0.00069 0.25625 -0.00278 0.25747 -0.00231 C 0.26181 -0.00116 0.25799 0.00394 0.25747 0.00486 C 0.25678 0.00371 0.25573 0.00278 0.25556 0.00139 C 0.25539 -0.00046 0.25539 -0.00278 0.25643 -0.0037 C 0.2573 -0.00416 0.25712 -0.00116 0.25747 0 C 0.25712 0.00139 0.2573 0.00324 0.25643 0.00371 C 0.25139 0.00648 0.25261 0.00093 0.25365 -0.00116 C 0.25382 -0.00139 0.25435 -0.00116 0.25469 -0.00116 " pathEditMode="relative" ptsTypes="AAAAAAAAAAAAAAAAAAAAAAAAAAAAAAAAAAAAAAAAAAAAA">
                                      <p:cBhvr>
                                        <p:cTn id="12" dur="5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11 0.00232 0.01459 0.00255 0.03698 0.00255 C 0.06754 0.00255 0.0981 0.00162 0.12865 0.00139 C 0.14532 -0.00116 0.12813 0.00116 0.14896 -0.00116 C 0.15382 -0.00162 0.16511 -0.00347 0.16945 -0.0037 C 0.18698 -0.00416 0.20452 -0.0044 0.22223 -0.00486 L 0.22865 -0.00602 C 0.23056 -0.00648 0.2323 -0.00717 0.23421 -0.00717 C 0.23941 -0.00717 0.2448 -0.00648 0.25 -0.00602 C 0.25087 -0.00555 0.25191 -0.00555 0.25278 -0.00486 C 0.25365 -0.00393 0.25348 -0.00116 0.25469 -0.00116 C 0.25695 -0.00116 0.24983 -0.00995 0.25556 -0.00231 C 0.25521 -0.00069 0.25573 0.00347 0.25469 0.00255 C 0.25296 0.00116 0.25278 -0.00486 0.25278 -0.00486 C 0.25313 -0.00532 0.25625 -0.01088 0.25747 -0.00602 C 0.25782 -0.00416 0.25678 -0.00185 0.25643 0 C 0.25521 -0.00023 0.25348 0.00023 0.25278 -0.00116 C 0.25174 -0.00301 0.25504 -0.00648 0.25556 -0.00717 C 0.25799 -0.00393 0.2599 -0.00301 0.25643 0.00371 C 0.25591 0.00486 0.25469 0.00301 0.25365 0.00255 C 0.254 0 0.25348 -0.00278 0.25469 -0.00486 C 0.25521 -0.00579 0.25678 -0.0044 0.25747 -0.0037 C 0.25816 -0.00278 0.25799 -0.00116 0.25834 0 C 0.25816 0.00116 0.25782 0.00834 0.25469 0.00625 C 0.25382 0.00556 0.254 0.00371 0.25365 0.00255 C 0.25382 0.00139 0.254 -0.00694 0.25747 -0.00602 C 0.25851 -0.00579 0.25869 -0.0037 0.25921 -0.00231 C 0.25886 -0.00023 0.25973 0.00278 0.25834 0.00371 C 0.25712 0.00463 0.25504 0.00301 0.25469 0.00139 C 0.25261 -0.00602 0.25539 -0.00602 0.25834 -0.00717 C 0.25921 -0.00694 0.26094 -0.00741 0.26112 -0.00602 C 0.26268 0.00255 0.26112 0.00209 0.25747 0.00371 C 0.25591 0.00324 0.254 0.00394 0.25278 0.00255 C 0.25157 0.00116 0.25157 -0.0044 0.25278 -0.00602 C 0.25348 -0.00694 0.25469 -0.00694 0.25556 -0.00717 C 0.25608 -0.00648 0.2573 -0.00602 0.25747 -0.00486 C 0.25851 0.00648 0.25678 0.00301 0.25469 0 C 0.25556 -0.00069 0.25625 -0.00278 0.25747 -0.00231 C 0.26181 -0.00116 0.25799 0.00394 0.25747 0.00486 C 0.25678 0.00371 0.25573 0.00278 0.25556 0.00139 C 0.25539 -0.00046 0.25539 -0.00278 0.25643 -0.0037 C 0.2573 -0.00416 0.25712 -0.00116 0.25747 0 C 0.25712 0.00139 0.2573 0.00324 0.25643 0.00371 C 0.25139 0.00648 0.25261 0.00093 0.25365 -0.00116 C 0.25382 -0.00139 0.25435 -0.00116 0.25469 -0.00116 " pathEditMode="relative" ptsTypes="AAAAAAAAAAAAAAAAAAAAAAAAAAAAAAAAAAAAAAAAAAAAA">
                                      <p:cBhvr>
                                        <p:cTn id="14" dur="5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511 0.00232 0.01459 0.00255 0.03698 0.00255 C 0.06754 0.00255 0.0981 0.00162 0.12865 0.00139 C 0.14532 -0.00116 0.12813 0.00116 0.14896 -0.00116 C 0.15382 -0.00162 0.16511 -0.00347 0.16945 -0.0037 C 0.18698 -0.00416 0.20452 -0.0044 0.22223 -0.00486 L 0.22865 -0.00602 C 0.23056 -0.00648 0.2323 -0.00717 0.23421 -0.00717 C 0.23941 -0.00717 0.2448 -0.00648 0.25 -0.00602 C 0.25087 -0.00555 0.25191 -0.00555 0.25278 -0.00486 C 0.25365 -0.00393 0.25348 -0.00116 0.25469 -0.00116 C 0.25695 -0.00116 0.24983 -0.00995 0.25556 -0.00231 C 0.25521 -0.00069 0.25573 0.00347 0.25469 0.00255 C 0.25296 0.00116 0.25278 -0.00486 0.25278 -0.00486 C 0.25313 -0.00532 0.25625 -0.01088 0.25747 -0.00602 C 0.25782 -0.00416 0.25678 -0.00185 0.25643 0 C 0.25521 -0.00023 0.25348 0.00023 0.25278 -0.00116 C 0.25174 -0.00301 0.25504 -0.00648 0.25556 -0.00717 C 0.25799 -0.00393 0.2599 -0.00301 0.25643 0.00371 C 0.25591 0.00486 0.25469 0.00301 0.25365 0.00255 C 0.254 0 0.25348 -0.00278 0.25469 -0.00486 C 0.25521 -0.00579 0.25678 -0.0044 0.25747 -0.0037 C 0.25816 -0.00278 0.25799 -0.00116 0.25834 0 C 0.25816 0.00116 0.25782 0.00834 0.25469 0.00625 C 0.25382 0.00556 0.254 0.00371 0.25365 0.00255 C 0.25382 0.00139 0.254 -0.00694 0.25747 -0.00602 C 0.25851 -0.00579 0.25869 -0.0037 0.25921 -0.00231 C 0.25886 -0.00023 0.25973 0.00278 0.25834 0.00371 C 0.25712 0.00463 0.25504 0.00301 0.25469 0.00139 C 0.25261 -0.00602 0.25539 -0.00602 0.25834 -0.00717 C 0.25921 -0.00694 0.26094 -0.00741 0.26112 -0.00602 C 0.26268 0.00255 0.26112 0.00209 0.25747 0.00371 C 0.25591 0.00324 0.254 0.00394 0.25278 0.00255 C 0.25157 0.00116 0.25157 -0.0044 0.25278 -0.00602 C 0.25348 -0.00694 0.25469 -0.00694 0.25556 -0.00717 C 0.25608 -0.00648 0.2573 -0.00602 0.25747 -0.00486 C 0.25851 0.00648 0.25678 0.00301 0.25469 0 C 0.25556 -0.00069 0.25625 -0.00278 0.25747 -0.00231 C 0.26181 -0.00116 0.25799 0.00394 0.25747 0.00486 C 0.25678 0.00371 0.25573 0.00278 0.25556 0.00139 C 0.25539 -0.00046 0.25539 -0.00278 0.25643 -0.0037 C 0.2573 -0.00416 0.25712 -0.00116 0.25747 0 C 0.25712 0.00139 0.2573 0.00324 0.25643 0.00371 C 0.25139 0.00648 0.25261 0.00093 0.25365 -0.00116 C 0.25382 -0.00139 0.25435 -0.00116 0.25469 -0.00116 " pathEditMode="relative" ptsTypes="AAAAAAAAAAAAAAAAAAAAAAAAAAAAAAAAAAAAAAAAAAAAA">
                                      <p:cBhvr>
                                        <p:cTn id="16" dur="5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remove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1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remove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1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remove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 tmFilter="0, 0; .2, .5; .8, .5; 1, 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000" autoRev="1" fill="hold"/>
                                        <p:tgtEl>
                                          <p:spTgt spid="1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remove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100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accel="50000" decel="50000" fill="remove" grpId="0" nodeType="withEffect">
                                  <p:stCondLst>
                                    <p:cond delay="6500"/>
                                  </p:stCondLst>
                                  <p:childTnLst>
                                    <p:animMotion origin="layout" path="M 0 0 L 0.01736 -0.00138 C 0.06007 -0.0037 0.09583 -0.00324 0.14114 -0.00393 L 0.16788 -0.00532 C 0.16927 -0.00578 0.1684 -0.00925 0.16892 -0.01088 C 0.17048 -0.01481 0.17222 -0.01828 0.17413 -0.02199 C 0.17535 -0.0243 0.17691 -0.02662 0.1783 -0.0287 C 0.17864 -0.02615 0.17916 -0.02338 0.17934 -0.0206 C 0.17986 -0.01041 0.17795 0.00024 0.18038 0.00973 C 0.18107 0.0125 0.18403 0.00649 0.18541 0.00417 C 0.18923 -0.00092 0.19583 -0.01226 0.19583 -0.01226 C 0.19722 -0.01203 0.20955 -0.0125 0.21128 -0.00671 C 0.21337 0 0.21337 0.00787 0.21441 0.01528 C 0.21458 0.01713 0.21371 0.01158 0.21337 0.00973 C 0.21302 0.00371 0.21146 -0.00231 0.21232 -0.0081 C 0.21285 -0.01203 0.21528 -0.01527 0.21736 -0.01782 C 0.21857 -0.01898 0.22291 -0.01921 0.22153 -0.01921 C 0.21979 -0.01921 0.21805 -0.01828 0.21649 -0.01782 C 0.22222 -0.01412 0.23976 -0.01064 0.23385 -0.00671 C 0.23264 -0.00578 0.2283 -0.0037 0.22986 -0.00393 C 0.23403 -0.00463 0.23802 -0.00694 0.24219 -0.0081 C 0.24496 -0.00879 0.24774 -0.00902 0.25035 -0.00949 C 0.27031 -0.00902 0.29028 -0.00925 0.31024 -0.0081 C 0.31649 -0.00787 0.32882 -0.00532 0.32882 -0.00532 L 0.41649 -0.00671 C 0.41788 -0.00694 0.4191 -0.0081 0.42048 -0.0081 C 0.44462 -0.0081 0.46857 -0.00717 0.49271 -0.00671 L 0.51337 -0.00532 C 0.52535 -0.00463 0.53732 -0.00254 0.54948 -0.00254 L 0.56701 -0.00254 " pathEditMode="relative" ptsTypes="AAAAAAAAAAAAAAAAAAAAAAAAAAAAAA">
                                      <p:cBhvr>
                                        <p:cTn id="30" dur="3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accel="50000" decel="50000" fill="remove" grpId="0" nodeType="withEffect">
                                  <p:stCondLst>
                                    <p:cond delay="6500"/>
                                  </p:stCondLst>
                                  <p:childTnLst>
                                    <p:animMotion origin="layout" path="M 0 0 L 0.01736 -0.00138 C 0.06007 -0.0037 0.09583 -0.00324 0.14114 -0.00393 L 0.16788 -0.00532 C 0.16927 -0.00578 0.1684 -0.00925 0.16892 -0.01088 C 0.17048 -0.01481 0.17222 -0.01828 0.17413 -0.02199 C 0.17535 -0.0243 0.17691 -0.02662 0.1783 -0.0287 C 0.17864 -0.02615 0.17916 -0.02338 0.17934 -0.0206 C 0.17986 -0.01041 0.17795 0.00024 0.18038 0.00973 C 0.18107 0.0125 0.18403 0.00649 0.18541 0.00417 C 0.18923 -0.00092 0.19583 -0.01226 0.19583 -0.01226 C 0.19722 -0.01203 0.20955 -0.0125 0.21128 -0.00671 C 0.21337 0 0.21337 0.00787 0.21441 0.01528 C 0.21458 0.01713 0.21371 0.01158 0.21337 0.00973 C 0.21302 0.00371 0.21146 -0.00231 0.21232 -0.0081 C 0.21285 -0.01203 0.21528 -0.01527 0.21736 -0.01782 C 0.21857 -0.01898 0.22291 -0.01921 0.22153 -0.01921 C 0.21979 -0.01921 0.21805 -0.01828 0.21649 -0.01782 C 0.22222 -0.01412 0.23976 -0.01064 0.23385 -0.00671 C 0.23264 -0.00578 0.2283 -0.0037 0.22986 -0.00393 C 0.23403 -0.00463 0.23802 -0.00694 0.24219 -0.0081 C 0.24496 -0.00879 0.24774 -0.00902 0.25035 -0.00949 C 0.27031 -0.00902 0.29028 -0.00925 0.31024 -0.0081 C 0.31649 -0.00787 0.32882 -0.00532 0.32882 -0.00532 L 0.41649 -0.00671 C 0.41788 -0.00694 0.4191 -0.0081 0.42048 -0.0081 C 0.44462 -0.0081 0.46857 -0.00717 0.49271 -0.00671 L 0.51337 -0.00532 C 0.52535 -0.00463 0.53732 -0.00254 0.54948 -0.00254 L 0.56701 -0.00254 " pathEditMode="relative" ptsTypes="AAAAAAAAAAAAAAAAAAAAAAAAAAAAAA">
                                      <p:cBhvr>
                                        <p:cTn id="32" dur="3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accel="50000" decel="50000" fill="remove" grpId="0" nodeType="withEffect">
                                  <p:stCondLst>
                                    <p:cond delay="6500"/>
                                  </p:stCondLst>
                                  <p:childTnLst>
                                    <p:animMotion origin="layout" path="M 0 0 C 0.03559 -0.00185 0.00104 -0.00023 0.06284 -0.00162 L 0.08854 -0.00254 C 0.09305 -0.00301 0.10451 -0.00416 0.10833 -0.00416 C 0.12205 -0.00416 0.13576 -0.00347 0.14965 -0.00324 L 0.18316 -0.00416 C 0.18837 -0.00416 0.19357 -0.00463 0.19878 -0.00486 L 0.22326 -0.00578 C 0.22882 -0.00717 0.22847 -0.00717 0.23698 -0.00717 C 0.24705 -0.00717 0.25694 -0.00671 0.26701 -0.00648 L 0.28854 -0.00324 C 0.29774 -0.00208 0.29305 -0.00347 0.29809 -0.00162 L 0.35017 -0.00254 C 0.3526 -0.00254 0.35503 -0.0037 0.35746 -0.00416 C 0.36024 -0.00439 0.37968 -0.00555 0.38142 -0.00578 L 0.40295 -0.00416 C 0.40416 -0.00393 0.40521 -0.00347 0.40642 -0.00324 C 0.41423 -0.00254 0.42205 -0.00231 0.42986 -0.00162 C 0.43107 -0.00139 0.43229 -0.00115 0.4335 -0.00092 C 0.4342 -0.00069 0.43507 -0.00023 0.43576 0 C 0.4375 0.00023 0.43906 0.00023 0.44062 0.0007 C 0.44531 0.00186 0.45434 0.00463 0.45434 0.00463 C 0.47257 0.01667 0.44618 -0.00046 0.46406 0.01019 C 0.46684 0.01204 0.46944 0.01412 0.47239 0.01574 C 0.47534 0.0176 0.47847 0.01852 0.48142 0.02061 C 0.4842 0.02269 0.48646 0.0257 0.48906 0.02778 C 0.49514 0.03264 0.50243 0.03519 0.50764 0.04144 C 0.5085 0.04236 0.52014 0.05579 0.52326 0.06042 C 0.52569 0.06436 0.52812 0.06829 0.53038 0.07246 C 0.53194 0.075 0.53472 0.08056 0.53472 0.08056 " pathEditMode="relative" ptsTypes="AAAAAAAAAAAAAAAAAAAAAAAAAAAAAA">
                                      <p:cBhvr>
                                        <p:cTn id="34" dur="3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accel="50000" decel="50000" fill="remove" grpId="0" nodeType="withEffect">
                                  <p:stCondLst>
                                    <p:cond delay="6500"/>
                                  </p:stCondLst>
                                  <p:childTnLst>
                                    <p:animMotion origin="layout" path="M 0 0 C 0.03559 -0.00185 0.00104 -0.00023 0.06284 -0.00162 L 0.08854 -0.00254 C 0.09305 -0.00301 0.10451 -0.00416 0.10833 -0.00416 C 0.12205 -0.00416 0.13576 -0.00347 0.14965 -0.00324 L 0.18316 -0.00416 C 0.18837 -0.00416 0.19357 -0.00463 0.19878 -0.00486 L 0.22326 -0.00578 C 0.22882 -0.00717 0.22847 -0.00717 0.23698 -0.00717 C 0.24705 -0.00717 0.25694 -0.00671 0.26701 -0.00648 L 0.28854 -0.00324 C 0.29774 -0.00208 0.29305 -0.00347 0.29809 -0.00162 L 0.35017 -0.00254 C 0.3526 -0.00254 0.35503 -0.0037 0.35746 -0.00416 C 0.36024 -0.00439 0.37968 -0.00555 0.38142 -0.00578 L 0.40295 -0.00416 C 0.40416 -0.00393 0.40521 -0.00347 0.40642 -0.00324 C 0.41423 -0.00254 0.42205 -0.00231 0.42986 -0.00162 C 0.43107 -0.00139 0.43229 -0.00115 0.4335 -0.00092 C 0.4342 -0.00069 0.43507 -0.00023 0.43576 0 C 0.4375 0.00023 0.43906 0.00023 0.44062 0.0007 C 0.44531 0.00186 0.45434 0.00463 0.45434 0.00463 C 0.47257 0.01667 0.44618 -0.00046 0.46406 0.01019 C 0.46684 0.01204 0.46944 0.01412 0.47239 0.01574 C 0.47534 0.0176 0.47847 0.01852 0.48142 0.02061 C 0.4842 0.02269 0.48646 0.0257 0.48906 0.02778 C 0.49514 0.03264 0.50243 0.03519 0.50764 0.04144 C 0.5085 0.04236 0.52014 0.05579 0.52326 0.06042 C 0.52569 0.06436 0.52812 0.06829 0.53038 0.07246 C 0.53194 0.075 0.53472 0.08056 0.53472 0.08056 " pathEditMode="relative" ptsTypes="AAAAAAAAAAAAAAAAAAAAAAAAAAAAAA">
                                      <p:cBhvr>
                                        <p:cTn id="36" dur="3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7" grpId="1" animBg="1"/>
      <p:bldP spid="98" grpId="0" animBg="1"/>
      <p:bldP spid="98" grpId="1" animBg="1"/>
      <p:bldP spid="99" grpId="0" animBg="1"/>
      <p:bldP spid="99" grpId="1" animBg="1"/>
      <p:bldP spid="114" grpId="0" animBg="1"/>
      <p:bldP spid="114" grpId="1" animBg="1"/>
      <p:bldP spid="115" grpId="0" animBg="1"/>
      <p:bldP spid="115" grpId="1" animBg="1"/>
      <p:bldP spid="116" grpId="0" animBg="1"/>
      <p:bldP spid="116" grpId="1" animBg="1"/>
      <p:bldP spid="117" grpId="0" animBg="1"/>
      <p:bldP spid="117" grpId="1" animBg="1"/>
      <p:bldP spid="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>
            <a:extLst>
              <a:ext uri="{FF2B5EF4-FFF2-40B4-BE49-F238E27FC236}">
                <a16:creationId xmlns:a16="http://schemas.microsoft.com/office/drawing/2014/main" id="{5C05B4E9-3D0B-0815-2CB3-385FAF8E6A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0000"/>
                    </a14:imgEffect>
                    <a14:imgEffect>
                      <a14:brightnessContrast bright="-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662109" y="1132739"/>
            <a:ext cx="1787280" cy="981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CF1C46-D6D2-2517-A1C9-242CD5438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49BD23-3E5E-184A-9A04-47BC73A5CB4C}" type="datetime1">
              <a:rPr lang="en-GB" smtClean="0"/>
              <a:t>20/03/2025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C768E2-B54B-4B99-F29B-77CF70C6C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13</a:t>
            </a:r>
          </a:p>
        </p:txBody>
      </p:sp>
      <p:pic>
        <p:nvPicPr>
          <p:cNvPr id="9" name="Picture 8" descr="A black and white drawing of a device&#10;&#10;Description automatically generated">
            <a:extLst>
              <a:ext uri="{FF2B5EF4-FFF2-40B4-BE49-F238E27FC236}">
                <a16:creationId xmlns:a16="http://schemas.microsoft.com/office/drawing/2014/main" id="{FAC1C5FD-A979-9041-4078-A2454517C8F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3484" t="56426" r="17030" b="-449"/>
          <a:stretch/>
        </p:blipFill>
        <p:spPr>
          <a:xfrm rot="14890348">
            <a:off x="5471709" y="1194095"/>
            <a:ext cx="2804175" cy="4031738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1DF077C-B73C-5EB6-20AE-0AB6BF6D86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411" y="453028"/>
            <a:ext cx="72548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595959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Present status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8A61D0-BD17-A707-2422-065A1F8D7F99}"/>
              </a:ext>
            </a:extLst>
          </p:cNvPr>
          <p:cNvSpPr txBox="1"/>
          <p:nvPr/>
        </p:nvSpPr>
        <p:spPr>
          <a:xfrm>
            <a:off x="54428" y="4727607"/>
            <a:ext cx="5072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Manchester ConeTrap to be commissioned @ IGISOL, proposal accepted for on-line commissioning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B369C1-DB4F-AD26-2E63-E22552B19A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0643" y="1272913"/>
            <a:ext cx="3559465" cy="20021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CA76474-0E63-5D95-CB2E-04F1FE8EEF04}"/>
              </a:ext>
            </a:extLst>
          </p:cNvPr>
          <p:cNvSpPr txBox="1"/>
          <p:nvPr/>
        </p:nvSpPr>
        <p:spPr>
          <a:xfrm>
            <a:off x="54428" y="4033119"/>
            <a:ext cx="50727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Trapping times exceeding 100 </a:t>
            </a:r>
            <a:r>
              <a:rPr lang="en-US" sz="1400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ms</a:t>
            </a:r>
            <a:r>
              <a:rPr lang="en-US" sz="1400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 @ IGISOL </a:t>
            </a:r>
          </a:p>
        </p:txBody>
      </p:sp>
      <p:pic>
        <p:nvPicPr>
          <p:cNvPr id="2" name="Picture 5" descr="TAB_col_white_background.eps">
            <a:extLst>
              <a:ext uri="{FF2B5EF4-FFF2-40B4-BE49-F238E27FC236}">
                <a16:creationId xmlns:a16="http://schemas.microsoft.com/office/drawing/2014/main" id="{1A4FC1E9-C7ED-E8D8-A31E-7CB621D0AEE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260" y="239986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4258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32320-A95B-097D-FC10-8B7C091F4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0245" y="257047"/>
            <a:ext cx="5223510" cy="902652"/>
          </a:xfrm>
        </p:spPr>
        <p:txBody>
          <a:bodyPr/>
          <a:lstStyle/>
          <a:p>
            <a:r>
              <a:rPr lang="en-US" dirty="0">
                <a:latin typeface="Consolas" panose="020B0609020204030204" pitchFamily="49" charset="0"/>
              </a:rPr>
              <a:t>Thank you!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48E4D7-49D8-3696-DE33-5B2F34B9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67748" y="6347781"/>
            <a:ext cx="2133600" cy="365125"/>
          </a:xfrm>
        </p:spPr>
        <p:txBody>
          <a:bodyPr/>
          <a:lstStyle/>
          <a:p>
            <a:pPr>
              <a:defRPr/>
            </a:pPr>
            <a:fld id="{7449BD23-3E5E-184A-9A04-47BC73A5CB4C}" type="datetime1">
              <a:rPr lang="en-GB" smtClean="0"/>
              <a:t>20/03/2025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84F780-A4A0-33BA-D66B-2A90259DA0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/>
              <a:t>15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7D2990-D66F-4865-5640-58707763EF4B}"/>
              </a:ext>
            </a:extLst>
          </p:cNvPr>
          <p:cNvSpPr txBox="1"/>
          <p:nvPr/>
        </p:nvSpPr>
        <p:spPr>
          <a:xfrm>
            <a:off x="175583" y="1429323"/>
            <a:ext cx="4069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Collaborators: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37A4C7-DE69-72D1-641E-65B745526FA1}"/>
              </a:ext>
            </a:extLst>
          </p:cNvPr>
          <p:cNvSpPr txBox="1"/>
          <p:nvPr/>
        </p:nvSpPr>
        <p:spPr>
          <a:xfrm>
            <a:off x="191494" y="1974194"/>
            <a:ext cx="28689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+mn-lt"/>
              </a:rPr>
              <a:t>University of Manchester :</a:t>
            </a:r>
          </a:p>
          <a:p>
            <a:endParaRPr lang="en-US" dirty="0">
              <a:solidFill>
                <a:srgbClr val="002060"/>
              </a:solidFill>
              <a:latin typeface="+mn-lt"/>
            </a:endParaRPr>
          </a:p>
          <a:p>
            <a:r>
              <a:rPr lang="en-US" dirty="0">
                <a:solidFill>
                  <a:srgbClr val="002060"/>
                </a:solidFill>
                <a:latin typeface="+mn-lt"/>
              </a:rPr>
              <a:t>Paul Campbell </a:t>
            </a:r>
          </a:p>
          <a:p>
            <a:r>
              <a:rPr lang="en-US" dirty="0" err="1">
                <a:solidFill>
                  <a:srgbClr val="002060"/>
                </a:solidFill>
                <a:latin typeface="+mn-lt"/>
              </a:rPr>
              <a:t>Zixu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 Shen 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A96353-BEFD-452A-EB23-89EDAA9A1B6F}"/>
              </a:ext>
            </a:extLst>
          </p:cNvPr>
          <p:cNvSpPr txBox="1"/>
          <p:nvPr/>
        </p:nvSpPr>
        <p:spPr>
          <a:xfrm>
            <a:off x="206365" y="3287957"/>
            <a:ext cx="286893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+mn-lt"/>
              </a:rPr>
              <a:t>KU Leuven :</a:t>
            </a:r>
          </a:p>
          <a:p>
            <a:endParaRPr lang="en-US" b="1" dirty="0">
              <a:solidFill>
                <a:srgbClr val="002060"/>
              </a:solidFill>
              <a:latin typeface="+mn-lt"/>
            </a:endParaRPr>
          </a:p>
          <a:p>
            <a:r>
              <a:rPr lang="en-US" dirty="0">
                <a:solidFill>
                  <a:srgbClr val="002060"/>
                </a:solidFill>
                <a:latin typeface="+mn-lt"/>
              </a:rPr>
              <a:t>Ruben De Groote</a:t>
            </a:r>
            <a:endParaRPr lang="en-US" b="1" dirty="0">
              <a:solidFill>
                <a:srgbClr val="002060"/>
              </a:solidFill>
              <a:latin typeface="+mn-lt"/>
            </a:endParaRPr>
          </a:p>
          <a:p>
            <a:r>
              <a:rPr lang="en-US" dirty="0" err="1">
                <a:solidFill>
                  <a:srgbClr val="002060"/>
                </a:solidFill>
                <a:latin typeface="+mn-lt"/>
              </a:rPr>
              <a:t>Ági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dirty="0" err="1">
                <a:solidFill>
                  <a:srgbClr val="002060"/>
                </a:solidFill>
                <a:latin typeface="+mn-lt"/>
              </a:rPr>
              <a:t>Koszorús</a:t>
            </a:r>
            <a:endParaRPr lang="en-US" dirty="0">
              <a:solidFill>
                <a:srgbClr val="002060"/>
              </a:solidFill>
              <a:latin typeface="+mn-lt"/>
            </a:endParaRPr>
          </a:p>
          <a:p>
            <a:r>
              <a:rPr lang="en-GB" b="0" i="0" dirty="0">
                <a:solidFill>
                  <a:srgbClr val="002060"/>
                </a:solidFill>
                <a:effectLst/>
                <a:latin typeface="+mn-lt"/>
              </a:rPr>
              <a:t>Stefanos </a:t>
            </a:r>
            <a:r>
              <a:rPr lang="en-GB" b="0" i="0" dirty="0" err="1">
                <a:solidFill>
                  <a:srgbClr val="002060"/>
                </a:solidFill>
                <a:effectLst/>
                <a:latin typeface="+mn-lt"/>
              </a:rPr>
              <a:t>Pelonis</a:t>
            </a:r>
            <a:endParaRPr lang="en-GB" b="0" i="0" dirty="0">
              <a:solidFill>
                <a:srgbClr val="002060"/>
              </a:solidFill>
              <a:effectLst/>
              <a:latin typeface="+mn-lt"/>
            </a:endParaRPr>
          </a:p>
          <a:p>
            <a:endParaRPr lang="en-GB" b="0" i="0" dirty="0">
              <a:effectLst/>
              <a:highlight>
                <a:srgbClr val="FFFFFF"/>
              </a:highlight>
              <a:latin typeface="+mn-lt"/>
            </a:endParaRPr>
          </a:p>
          <a:p>
            <a:r>
              <a:rPr lang="en-US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4829562-2F5A-BBEA-F40B-21AA60B4CF9A}"/>
              </a:ext>
            </a:extLst>
          </p:cNvPr>
          <p:cNvSpPr txBox="1"/>
          <p:nvPr/>
        </p:nvSpPr>
        <p:spPr>
          <a:xfrm>
            <a:off x="206365" y="4927621"/>
            <a:ext cx="28689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+mn-lt"/>
              </a:rPr>
              <a:t>University of Liverpool:</a:t>
            </a:r>
          </a:p>
          <a:p>
            <a:endParaRPr lang="en-US" b="1" dirty="0">
              <a:solidFill>
                <a:srgbClr val="002060"/>
              </a:solidFill>
              <a:latin typeface="+mn-lt"/>
            </a:endParaRPr>
          </a:p>
          <a:p>
            <a:r>
              <a:rPr lang="en-GB" b="0" i="0" dirty="0">
                <a:solidFill>
                  <a:srgbClr val="002060"/>
                </a:solidFill>
                <a:effectLst/>
                <a:latin typeface="+mn-lt"/>
              </a:rPr>
              <a:t>Bradley Cheal</a:t>
            </a:r>
          </a:p>
          <a:p>
            <a:r>
              <a:rPr lang="en-GB" dirty="0">
                <a:solidFill>
                  <a:srgbClr val="002060"/>
                </a:solidFill>
                <a:latin typeface="+mn-lt"/>
              </a:rPr>
              <a:t>Jack Hughes</a:t>
            </a:r>
            <a:endParaRPr lang="en-GB" b="0" i="0" dirty="0">
              <a:solidFill>
                <a:srgbClr val="002060"/>
              </a:solidFill>
              <a:effectLst/>
              <a:latin typeface="+mn-lt"/>
            </a:endParaRPr>
          </a:p>
          <a:p>
            <a:r>
              <a:rPr lang="en-US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25953B-B607-9E70-CF23-06116ACD47A1}"/>
              </a:ext>
            </a:extLst>
          </p:cNvPr>
          <p:cNvSpPr txBox="1"/>
          <p:nvPr/>
        </p:nvSpPr>
        <p:spPr>
          <a:xfrm>
            <a:off x="3863801" y="1940177"/>
            <a:ext cx="461772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0" dirty="0">
                <a:solidFill>
                  <a:srgbClr val="002060"/>
                </a:solidFill>
                <a:effectLst/>
                <a:latin typeface="+mn-lt"/>
              </a:rPr>
              <a:t> University of Jyväskylä:</a:t>
            </a:r>
          </a:p>
          <a:p>
            <a:endParaRPr lang="en-GB" b="0" i="0" dirty="0">
              <a:solidFill>
                <a:srgbClr val="002060"/>
              </a:solidFill>
              <a:effectLst/>
              <a:latin typeface="+mn-lt"/>
            </a:endParaRPr>
          </a:p>
          <a:p>
            <a:r>
              <a:rPr lang="en-GB" b="0" i="0" dirty="0" err="1">
                <a:solidFill>
                  <a:srgbClr val="002060"/>
                </a:solidFill>
                <a:effectLst/>
                <a:latin typeface="+mn-lt"/>
              </a:rPr>
              <a:t>Saikumar</a:t>
            </a:r>
            <a:r>
              <a:rPr lang="en-GB" b="0" i="0" dirty="0">
                <a:solidFill>
                  <a:srgbClr val="002060"/>
                </a:solidFill>
                <a:effectLst/>
                <a:latin typeface="+mn-lt"/>
              </a:rPr>
              <a:t> </a:t>
            </a:r>
            <a:r>
              <a:rPr lang="en-GB" b="0" i="0" dirty="0" err="1">
                <a:solidFill>
                  <a:srgbClr val="002060"/>
                </a:solidFill>
                <a:effectLst/>
                <a:latin typeface="+mn-lt"/>
              </a:rPr>
              <a:t>Chinthakayala</a:t>
            </a:r>
            <a:endParaRPr lang="en-GB" b="0" i="0" dirty="0">
              <a:solidFill>
                <a:srgbClr val="002060"/>
              </a:solidFill>
              <a:effectLst/>
              <a:latin typeface="+mn-lt"/>
            </a:endParaRPr>
          </a:p>
          <a:p>
            <a:r>
              <a:rPr lang="en-GB" dirty="0">
                <a:solidFill>
                  <a:srgbClr val="002060"/>
                </a:solidFill>
                <a:latin typeface="+mn-lt"/>
              </a:rPr>
              <a:t>Tommi </a:t>
            </a:r>
            <a:r>
              <a:rPr lang="en-GB" dirty="0" err="1">
                <a:solidFill>
                  <a:srgbClr val="002060"/>
                </a:solidFill>
                <a:latin typeface="+mn-lt"/>
              </a:rPr>
              <a:t>Eronen</a:t>
            </a:r>
            <a:endParaRPr lang="en-GB" dirty="0">
              <a:solidFill>
                <a:srgbClr val="002060"/>
              </a:solidFill>
              <a:latin typeface="+mn-lt"/>
            </a:endParaRPr>
          </a:p>
          <a:p>
            <a:r>
              <a:rPr lang="en-GB" b="0" i="0" dirty="0">
                <a:solidFill>
                  <a:srgbClr val="002060"/>
                </a:solidFill>
                <a:effectLst/>
                <a:latin typeface="+mn-lt"/>
              </a:rPr>
              <a:t>Zhuang Ge</a:t>
            </a:r>
          </a:p>
          <a:p>
            <a:r>
              <a:rPr lang="en-US" dirty="0">
                <a:solidFill>
                  <a:srgbClr val="002060"/>
                </a:solidFill>
                <a:latin typeface="+mn-lt"/>
              </a:rPr>
              <a:t>Sonja </a:t>
            </a:r>
            <a:r>
              <a:rPr lang="en-GB" b="0" i="0" dirty="0" err="1">
                <a:solidFill>
                  <a:srgbClr val="002060"/>
                </a:solidFill>
                <a:effectLst/>
                <a:latin typeface="+mn-lt"/>
              </a:rPr>
              <a:t>Kujanpää</a:t>
            </a:r>
            <a:r>
              <a:rPr lang="en-GB" dirty="0">
                <a:solidFill>
                  <a:srgbClr val="002060"/>
                </a:solidFill>
                <a:latin typeface="+mn-lt"/>
              </a:rPr>
              <a:t> </a:t>
            </a:r>
          </a:p>
          <a:p>
            <a:r>
              <a:rPr lang="en-GB" sz="1800" b="0" i="0" dirty="0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Luis Miguel</a:t>
            </a:r>
            <a:r>
              <a:rPr lang="en-GB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GB" sz="1800" b="0" i="0" dirty="0" err="1">
                <a:solidFill>
                  <a:srgbClr val="002060"/>
                </a:solidFill>
                <a:effectLst/>
                <a:latin typeface="Calibri" panose="020F0502020204030204" pitchFamily="34" charset="0"/>
              </a:rPr>
              <a:t>Motilla</a:t>
            </a:r>
            <a:endParaRPr lang="en-GB" dirty="0">
              <a:solidFill>
                <a:srgbClr val="002060"/>
              </a:solidFill>
              <a:latin typeface="+mn-lt"/>
            </a:endParaRPr>
          </a:p>
          <a:p>
            <a:r>
              <a:rPr lang="en-US" dirty="0">
                <a:solidFill>
                  <a:srgbClr val="002060"/>
                </a:solidFill>
                <a:latin typeface="+mn-lt"/>
              </a:rPr>
              <a:t>Iain Moore </a:t>
            </a:r>
          </a:p>
          <a:p>
            <a:r>
              <a:rPr lang="en-US" dirty="0">
                <a:solidFill>
                  <a:srgbClr val="002060"/>
                </a:solidFill>
                <a:latin typeface="+mn-lt"/>
              </a:rPr>
              <a:t>Andrea Raggio </a:t>
            </a:r>
          </a:p>
          <a:p>
            <a:r>
              <a:rPr lang="en-US" dirty="0">
                <a:solidFill>
                  <a:srgbClr val="002060"/>
                </a:solidFill>
                <a:latin typeface="+mn-lt"/>
              </a:rPr>
              <a:t>Mikael </a:t>
            </a:r>
            <a:r>
              <a:rPr lang="en-US" dirty="0" err="1">
                <a:solidFill>
                  <a:srgbClr val="002060"/>
                </a:solidFill>
                <a:latin typeface="+mn-lt"/>
              </a:rPr>
              <a:t>Reponen</a:t>
            </a:r>
            <a:r>
              <a:rPr lang="en-US" dirty="0">
                <a:solidFill>
                  <a:srgbClr val="002060"/>
                </a:solidFill>
                <a:latin typeface="+mn-lt"/>
              </a:rPr>
              <a:t> </a:t>
            </a:r>
          </a:p>
          <a:p>
            <a:endParaRPr lang="en-US" dirty="0">
              <a:latin typeface="+mn-lt"/>
            </a:endParaRPr>
          </a:p>
        </p:txBody>
      </p:sp>
      <p:pic>
        <p:nvPicPr>
          <p:cNvPr id="13" name="Picture 6">
            <a:extLst>
              <a:ext uri="{FF2B5EF4-FFF2-40B4-BE49-F238E27FC236}">
                <a16:creationId xmlns:a16="http://schemas.microsoft.com/office/drawing/2014/main" id="{026EA713-408F-1137-C7D8-FD550C38EB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470" y="3335765"/>
            <a:ext cx="959330" cy="346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University of Liverpool – IBEC ...">
            <a:extLst>
              <a:ext uri="{FF2B5EF4-FFF2-40B4-BE49-F238E27FC236}">
                <a16:creationId xmlns:a16="http://schemas.microsoft.com/office/drawing/2014/main" id="{58C8C9AB-776E-FF4A-3C4D-401B214DC4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268" y="4998172"/>
            <a:ext cx="1054822" cy="32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TAB_col_white_background.eps">
            <a:extLst>
              <a:ext uri="{FF2B5EF4-FFF2-40B4-BE49-F238E27FC236}">
                <a16:creationId xmlns:a16="http://schemas.microsoft.com/office/drawing/2014/main" id="{CFCF3D74-9758-E446-8F9A-FB5B95D148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2925337" y="2070480"/>
            <a:ext cx="794697" cy="339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University of Jyvaskyla Logo PNG vector in SVG, PDF, AI, CDR format">
            <a:extLst>
              <a:ext uri="{FF2B5EF4-FFF2-40B4-BE49-F238E27FC236}">
                <a16:creationId xmlns:a16="http://schemas.microsoft.com/office/drawing/2014/main" id="{5D002E26-0CBC-C76A-3739-4D2A81A83D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40" t="21925" r="17868" b="13949"/>
          <a:stretch/>
        </p:blipFill>
        <p:spPr bwMode="auto">
          <a:xfrm>
            <a:off x="6453876" y="1989327"/>
            <a:ext cx="658345" cy="50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TAB_col_white_background.eps">
            <a:extLst>
              <a:ext uri="{FF2B5EF4-FFF2-40B4-BE49-F238E27FC236}">
                <a16:creationId xmlns:a16="http://schemas.microsoft.com/office/drawing/2014/main" id="{6C905D9A-CECC-FF3F-52C8-08C9B3DFE6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260" y="239986"/>
            <a:ext cx="16637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7604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tfc_summer-school" id="{2F3C0484-9255-FB47-A841-ABE0F51D2657}" vid="{4DA44015-0D94-DC47-9065-258818ED713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53261</TotalTime>
  <Words>202</Words>
  <Application>Microsoft Office PowerPoint</Application>
  <PresentationFormat>On-screen Show (4:3)</PresentationFormat>
  <Paragraphs>82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Arila</vt:lpstr>
      <vt:lpstr>Calibri</vt:lpstr>
      <vt:lpstr>Cambria Math</vt:lpstr>
      <vt:lpstr>Consolas</vt:lpstr>
      <vt:lpstr>Corbel</vt:lpstr>
      <vt:lpstr>Geneva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Russell Hart</dc:creator>
  <cp:lastModifiedBy>Daniel Bettaney</cp:lastModifiedBy>
  <cp:revision>126</cp:revision>
  <dcterms:created xsi:type="dcterms:W3CDTF">2012-01-17T15:51:07Z</dcterms:created>
  <dcterms:modified xsi:type="dcterms:W3CDTF">2025-03-20T14:43:45Z</dcterms:modified>
</cp:coreProperties>
</file>