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ink/ink27.xml" ContentType="application/inkml+xml"/>
  <Override PartName="/ppt/ink/ink28.xml" ContentType="application/inkml+xml"/>
  <Override PartName="/ppt/ink/ink29.xml" ContentType="application/inkml+xml"/>
  <Override PartName="/ppt/ink/ink30.xml" ContentType="application/inkml+xml"/>
  <Override PartName="/ppt/ink/ink31.xml" ContentType="application/inkml+xml"/>
  <Override PartName="/ppt/ink/ink32.xml" ContentType="application/inkml+xml"/>
  <Override PartName="/ppt/ink/ink33.xml" ContentType="application/inkml+xml"/>
  <Override PartName="/ppt/ink/ink34.xml" ContentType="application/inkml+xml"/>
  <Override PartName="/ppt/ink/ink35.xml" ContentType="application/inkml+xml"/>
  <Override PartName="/ppt/ink/ink36.xml" ContentType="application/inkml+xml"/>
  <Override PartName="/ppt/ink/ink37.xml" ContentType="application/inkml+xml"/>
  <Override PartName="/ppt/ink/ink38.xml" ContentType="application/inkml+xml"/>
  <Override PartName="/ppt/ink/ink39.xml" ContentType="application/inkml+xml"/>
  <Override PartName="/ppt/ink/ink40.xml" ContentType="application/inkml+xml"/>
  <Override PartName="/ppt/ink/ink41.xml" ContentType="application/inkml+xml"/>
  <Override PartName="/ppt/ink/ink42.xml" ContentType="application/inkml+xml"/>
  <Override PartName="/ppt/ink/ink43.xml" ContentType="application/inkml+xml"/>
  <Override PartName="/ppt/ink/ink44.xml" ContentType="application/inkml+xml"/>
  <Override PartName="/ppt/ink/ink45.xml" ContentType="application/inkml+xml"/>
  <Override PartName="/ppt/ink/ink46.xml" ContentType="application/inkml+xml"/>
  <Override PartName="/ppt/ink/ink47.xml" ContentType="application/inkml+xml"/>
  <Override PartName="/ppt/ink/ink48.xml" ContentType="application/inkml+xml"/>
  <Override PartName="/ppt/ink/ink49.xml" ContentType="application/inkml+xml"/>
  <Override PartName="/ppt/ink/ink50.xml" ContentType="application/inkml+xml"/>
  <Override PartName="/ppt/ink/ink51.xml" ContentType="application/inkml+xml"/>
  <Override PartName="/ppt/ink/ink52.xml" ContentType="application/inkml+xml"/>
  <Override PartName="/ppt/ink/ink53.xml" ContentType="application/inkml+xml"/>
  <Override PartName="/ppt/ink/ink54.xml" ContentType="application/inkml+xml"/>
  <Override PartName="/ppt/ink/ink55.xml" ContentType="application/inkml+xml"/>
  <Override PartName="/ppt/ink/ink56.xml" ContentType="application/inkml+xml"/>
  <Override PartName="/ppt/ink/ink57.xml" ContentType="application/inkml+xml"/>
  <Override PartName="/ppt/ink/ink58.xml" ContentType="application/inkml+xml"/>
  <Override PartName="/ppt/ink/ink59.xml" ContentType="application/inkml+xml"/>
  <Override PartName="/ppt/ink/ink60.xml" ContentType="application/inkml+xml"/>
  <Override PartName="/ppt/ink/ink61.xml" ContentType="application/inkml+xml"/>
  <Override PartName="/ppt/ink/ink62.xml" ContentType="application/inkml+xml"/>
  <Override PartName="/ppt/ink/ink63.xml" ContentType="application/inkml+xml"/>
  <Override PartName="/ppt/ink/ink64.xml" ContentType="application/inkml+xml"/>
  <Override PartName="/ppt/ink/ink65.xml" ContentType="application/inkml+xml"/>
  <Override PartName="/ppt/ink/ink66.xml" ContentType="application/inkml+xml"/>
  <Override PartName="/ppt/ink/ink67.xml" ContentType="application/inkml+xml"/>
  <Override PartName="/ppt/ink/ink68.xml" ContentType="application/inkml+xml"/>
  <Override PartName="/ppt/ink/ink69.xml" ContentType="application/inkml+xml"/>
  <Override PartName="/ppt/ink/ink70.xml" ContentType="application/inkml+xml"/>
  <Override PartName="/ppt/ink/ink71.xml" ContentType="application/inkml+xml"/>
  <Override PartName="/ppt/ink/ink72.xml" ContentType="application/inkml+xml"/>
  <Override PartName="/ppt/ink/ink73.xml" ContentType="application/inkml+xml"/>
  <Override PartName="/ppt/ink/ink74.xml" ContentType="application/inkml+xml"/>
  <Override PartName="/ppt/ink/ink75.xml" ContentType="application/inkml+xml"/>
  <Override PartName="/ppt/ink/ink76.xml" ContentType="application/inkml+xml"/>
  <Override PartName="/ppt/ink/ink77.xml" ContentType="application/inkml+xml"/>
  <Override PartName="/ppt/ink/ink78.xml" ContentType="application/inkml+xml"/>
  <Override PartName="/ppt/ink/ink79.xml" ContentType="application/inkml+xml"/>
  <Override PartName="/ppt/ink/ink80.xml" ContentType="application/inkml+xml"/>
  <Override PartName="/ppt/ink/ink81.xml" ContentType="application/inkml+xml"/>
  <Override PartName="/ppt/ink/ink82.xml" ContentType="application/inkml+xml"/>
  <Override PartName="/ppt/ink/ink83.xml" ContentType="application/inkml+xml"/>
  <Override PartName="/ppt/ink/ink84.xml" ContentType="application/inkml+xml"/>
  <Override PartName="/ppt/ink/ink85.xml" ContentType="application/inkml+xml"/>
  <Override PartName="/ppt/ink/ink86.xml" ContentType="application/inkml+xml"/>
  <Override PartName="/ppt/ink/ink87.xml" ContentType="application/inkml+xml"/>
  <Override PartName="/ppt/ink/ink88.xml" ContentType="application/inkml+xml"/>
  <Override PartName="/ppt/ink/ink89.xml" ContentType="application/inkml+xml"/>
  <Override PartName="/ppt/ink/ink90.xml" ContentType="application/inkml+xml"/>
  <Override PartName="/ppt/ink/ink91.xml" ContentType="application/inkml+xml"/>
  <Override PartName="/ppt/ink/ink92.xml" ContentType="application/inkml+xml"/>
  <Override PartName="/ppt/ink/ink93.xml" ContentType="application/inkml+xml"/>
  <Override PartName="/ppt/ink/ink94.xml" ContentType="application/inkml+xml"/>
  <Override PartName="/ppt/ink/ink95.xml" ContentType="application/inkml+xml"/>
  <Override PartName="/ppt/ink/ink96.xml" ContentType="application/inkml+xml"/>
  <Override PartName="/ppt/ink/ink97.xml" ContentType="application/inkml+xml"/>
  <Override PartName="/ppt/ink/ink98.xml" ContentType="application/inkml+xml"/>
  <Override PartName="/ppt/ink/ink99.xml" ContentType="application/inkml+xml"/>
  <Override PartName="/ppt/ink/ink100.xml" ContentType="application/inkml+xml"/>
  <Override PartName="/ppt/ink/ink101.xml" ContentType="application/inkml+xml"/>
  <Override PartName="/ppt/ink/ink102.xml" ContentType="application/inkml+xml"/>
  <Override PartName="/ppt/ink/ink103.xml" ContentType="application/inkml+xml"/>
  <Override PartName="/ppt/ink/ink104.xml" ContentType="application/inkml+xml"/>
  <Override PartName="/ppt/ink/ink105.xml" ContentType="application/inkml+xml"/>
  <Override PartName="/ppt/ink/ink106.xml" ContentType="application/inkml+xml"/>
  <Override PartName="/ppt/ink/ink107.xml" ContentType="application/inkml+xml"/>
  <Override PartName="/ppt/ink/ink108.xml" ContentType="application/inkml+xml"/>
  <Override PartName="/ppt/ink/ink109.xml" ContentType="application/inkml+xml"/>
  <Override PartName="/ppt/ink/ink110.xml" ContentType="application/inkml+xml"/>
  <Override PartName="/ppt/ink/ink111.xml" ContentType="application/inkml+xml"/>
  <Override PartName="/ppt/ink/ink112.xml" ContentType="application/inkml+xml"/>
  <Override PartName="/ppt/ink/ink113.xml" ContentType="application/inkml+xml"/>
  <Override PartName="/ppt/ink/ink114.xml" ContentType="application/inkml+xml"/>
  <Override PartName="/ppt/ink/ink115.xml" ContentType="application/inkml+xml"/>
  <Override PartName="/ppt/ink/ink116.xml" ContentType="application/inkml+xml"/>
  <Override PartName="/ppt/ink/ink117.xml" ContentType="application/inkml+xml"/>
  <Override PartName="/ppt/ink/ink118.xml" ContentType="application/inkml+xml"/>
  <Override PartName="/ppt/ink/ink119.xml" ContentType="application/inkml+xml"/>
  <Override PartName="/ppt/ink/ink120.xml" ContentType="application/inkml+xml"/>
  <Override PartName="/ppt/ink/ink121.xml" ContentType="application/inkml+xml"/>
  <Override PartName="/ppt/ink/ink122.xml" ContentType="application/inkml+xml"/>
  <Override PartName="/ppt/ink/ink123.xml" ContentType="application/inkml+xml"/>
  <Override PartName="/ppt/ink/ink124.xml" ContentType="application/inkml+xml"/>
  <Override PartName="/ppt/ink/ink125.xml" ContentType="application/inkml+xml"/>
  <Override PartName="/ppt/ink/ink126.xml" ContentType="application/inkml+xml"/>
  <Override PartName="/ppt/ink/ink127.xml" ContentType="application/inkml+xml"/>
  <Override PartName="/ppt/ink/ink128.xml" ContentType="application/inkml+xml"/>
  <Override PartName="/ppt/ink/ink129.xml" ContentType="application/inkml+xml"/>
  <Override PartName="/ppt/ink/ink130.xml" ContentType="application/inkml+xml"/>
  <Override PartName="/ppt/ink/ink131.xml" ContentType="application/inkml+xml"/>
  <Override PartName="/ppt/ink/ink132.xml" ContentType="application/inkml+xml"/>
  <Override PartName="/ppt/ink/ink133.xml" ContentType="application/inkml+xml"/>
  <Override PartName="/ppt/ink/ink134.xml" ContentType="application/inkml+xml"/>
  <Override PartName="/ppt/ink/ink135.xml" ContentType="application/inkml+xml"/>
  <Override PartName="/ppt/ink/ink136.xml" ContentType="application/inkml+xml"/>
  <Override PartName="/ppt/ink/ink137.xml" ContentType="application/inkml+xml"/>
  <Override PartName="/ppt/ink/ink138.xml" ContentType="application/inkml+xml"/>
  <Override PartName="/ppt/ink/ink139.xml" ContentType="application/inkml+xml"/>
  <Override PartName="/ppt/ink/ink140.xml" ContentType="application/inkml+xml"/>
  <Override PartName="/ppt/ink/ink141.xml" ContentType="application/inkml+xml"/>
  <Override PartName="/ppt/ink/ink142.xml" ContentType="application/inkml+xml"/>
  <Override PartName="/ppt/ink/ink143.xml" ContentType="application/inkml+xml"/>
  <Override PartName="/ppt/ink/ink144.xml" ContentType="application/inkml+xml"/>
  <Override PartName="/ppt/ink/ink145.xml" ContentType="application/inkml+xml"/>
  <Override PartName="/ppt/ink/ink146.xml" ContentType="application/inkml+xml"/>
  <Override PartName="/ppt/ink/ink147.xml" ContentType="application/inkml+xml"/>
  <Override PartName="/ppt/ink/ink148.xml" ContentType="application/inkml+xml"/>
  <Override PartName="/ppt/ink/ink149.xml" ContentType="application/inkml+xml"/>
  <Override PartName="/ppt/ink/ink150.xml" ContentType="application/inkml+xml"/>
  <Override PartName="/ppt/ink/ink151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2" showSpecialPlsOnTitleSld="0" autoCompressPictures="0">
  <p:sldMasterIdLst>
    <p:sldMasterId id="2147483648" r:id="rId1"/>
  </p:sldMasterIdLst>
  <p:notesMasterIdLst>
    <p:notesMasterId r:id="rId58"/>
  </p:notesMasterIdLst>
  <p:handoutMasterIdLst>
    <p:handoutMasterId r:id="rId59"/>
  </p:handoutMasterIdLst>
  <p:sldIdLst>
    <p:sldId id="256" r:id="rId2"/>
    <p:sldId id="488" r:id="rId3"/>
    <p:sldId id="515" r:id="rId4"/>
    <p:sldId id="516" r:id="rId5"/>
    <p:sldId id="640" r:id="rId6"/>
    <p:sldId id="641" r:id="rId7"/>
    <p:sldId id="520" r:id="rId8"/>
    <p:sldId id="680" r:id="rId9"/>
    <p:sldId id="614" r:id="rId10"/>
    <p:sldId id="643" r:id="rId11"/>
    <p:sldId id="668" r:id="rId12"/>
    <p:sldId id="566" r:id="rId13"/>
    <p:sldId id="491" r:id="rId14"/>
    <p:sldId id="607" r:id="rId15"/>
    <p:sldId id="496" r:id="rId16"/>
    <p:sldId id="473" r:id="rId17"/>
    <p:sldId id="697" r:id="rId18"/>
    <p:sldId id="517" r:id="rId19"/>
    <p:sldId id="645" r:id="rId20"/>
    <p:sldId id="629" r:id="rId21"/>
    <p:sldId id="682" r:id="rId22"/>
    <p:sldId id="683" r:id="rId23"/>
    <p:sldId id="684" r:id="rId24"/>
    <p:sldId id="647" r:id="rId25"/>
    <p:sldId id="632" r:id="rId26"/>
    <p:sldId id="685" r:id="rId27"/>
    <p:sldId id="686" r:id="rId28"/>
    <p:sldId id="687" r:id="rId29"/>
    <p:sldId id="688" r:id="rId30"/>
    <p:sldId id="689" r:id="rId31"/>
    <p:sldId id="690" r:id="rId32"/>
    <p:sldId id="691" r:id="rId33"/>
    <p:sldId id="671" r:id="rId34"/>
    <p:sldId id="675" r:id="rId35"/>
    <p:sldId id="678" r:id="rId36"/>
    <p:sldId id="679" r:id="rId37"/>
    <p:sldId id="670" r:id="rId38"/>
    <p:sldId id="692" r:id="rId39"/>
    <p:sldId id="693" r:id="rId40"/>
    <p:sldId id="695" r:id="rId41"/>
    <p:sldId id="696" r:id="rId42"/>
    <p:sldId id="483" r:id="rId43"/>
    <p:sldId id="468" r:id="rId44"/>
    <p:sldId id="567" r:id="rId45"/>
    <p:sldId id="669" r:id="rId46"/>
    <p:sldId id="657" r:id="rId47"/>
    <p:sldId id="352" r:id="rId48"/>
    <p:sldId id="568" r:id="rId49"/>
    <p:sldId id="353" r:id="rId50"/>
    <p:sldId id="573" r:id="rId51"/>
    <p:sldId id="574" r:id="rId52"/>
    <p:sldId id="575" r:id="rId53"/>
    <p:sldId id="576" r:id="rId54"/>
    <p:sldId id="587" r:id="rId55"/>
    <p:sldId id="588" r:id="rId56"/>
    <p:sldId id="600" r:id="rId5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9437FF"/>
    <a:srgbClr val="7233D0"/>
    <a:srgbClr val="552DF9"/>
    <a:srgbClr val="434EFF"/>
    <a:srgbClr val="EBEBEB"/>
    <a:srgbClr val="7A85B8"/>
    <a:srgbClr val="8C1DD0"/>
    <a:srgbClr val="C5DEFB"/>
    <a:srgbClr val="8F00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92"/>
    <p:restoredTop sz="95918"/>
  </p:normalViewPr>
  <p:slideViewPr>
    <p:cSldViewPr snapToGrid="0">
      <p:cViewPr>
        <p:scale>
          <a:sx n="139" d="100"/>
          <a:sy n="139" d="100"/>
        </p:scale>
        <p:origin x="144" y="-5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viewProps" Target="viewProps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handoutMaster" Target="handoutMasters/handout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72DFC1FF-E21E-2308-81FE-F46B68FE000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D73926-5385-83D8-D147-C6087B039E7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50478E-B804-F54D-B608-AE066978DD93}" type="datetimeFigureOut">
              <a:rPr lang="en-US" smtClean="0"/>
              <a:t>11/10/24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B4DF6C-299E-E47A-3EC7-B4536D4627B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C55EB5D-8434-8418-76B8-F0508302DB3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E2AABA-EEF3-7A4C-AA7E-F3EC1C66B2D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896870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2T03:20:46.847"/>
    </inkml:context>
    <inkml:brush xml:id="br0">
      <inkml:brushProperty name="width" value="0.05" units="cm"/>
      <inkml:brushProperty name="height" value="0.05" units="cm"/>
      <inkml:brushProperty name="color" value="#B2A6FF"/>
    </inkml:brush>
  </inkml:definitions>
  <inkml:trace contextRef="#ctx0" brushRef="#br0">0 0 24575,'0'6'0,"0"0"0,0 0 0,0 0 0,0 1 0,0-1 0,0 3 0,0-2 0,0 3 0,0-1 0,0-2 0,0 6 0,0-5 0,0 2 0,0 0 0,0-3 0,0 3 0,0 0 0,0 1 0,0 0 0,0 2 0,0-5 0,0 5 0,0-2 0,0 0 0,0 12 0,0-10 0,0 10 0,0-12 0,0 16 0,0-17 0,0 16 0,0-15 0,0 4 0,3-1 0,-2 0 0,2 1 0,-3-4 0,0 6 0,0-8 0,0 12 0,0-9 0,0 7 0,0-5 0,0 1 0,0-1 0,0 0 0,0 5 0,3 3 0,-2 2 0,2-2 0,-3-4 0,4 17 0,-4-15 0,4 20 0,-4-25 0,3 8 0,-2-8 0,2 8 0,-3-8 0,0 4 0,4-1 0,-3 4 0,2-2 0,-3 1 0,0-7 0,0 0 0,0 1 0,0 2 0,0-2 0,0-1 0,0-1 0,0-5 0,0 2 0,0-4 0,0 1 0,0-1 0,0 1 0,0-1 0,0 1 0,0-1 0,0 1 0,0-6 0,0 1 0,0-5 0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2T03:21:12.389"/>
    </inkml:context>
    <inkml:brush xml:id="br0">
      <inkml:brushProperty name="width" value="0.05" units="cm"/>
      <inkml:brushProperty name="height" value="0.05" units="cm"/>
      <inkml:brushProperty name="color" value="#B2A6FF"/>
    </inkml:brush>
  </inkml:definitions>
  <inkml:trace contextRef="#ctx0" brushRef="#br0">1 156 24575,'0'14'0,"0"12"0,0 5 0,0 15 0,0-11 0,0 10 0,0 2 0,4 1 0,1-1 0,0-2 0,3-4 0,-4 1 0,6 3 0,-6-10 0,4 5 0,-7-6 0,7-4 0,-7 3 0,6-3 0,-6 4 0,6-4 0,-6 3 0,6-4 0,-2 1 0,0 3 0,2-8 0,-7 14 0,7-13 0,-6 8 0,3-14 0,-4 2 0,3 0 0,-2-5 0,2 3 0,-3-13 0,0 3 0,0-3 0,0-1 0,0 1 0,0-6 0,0-6 0,0-2 0,0-6 0,0 2 0,0-3 0,0-5 0,0 4 0,0-8 0,0 4 0,0-5 0,0 0 0,0 5 0,0-4 0,0-1 0,0 3 0,0-11 0,0 11 0,0-7 0,0 4 0,0 0 0,0-10 0,-4 8 0,4-8 0,-4 10 0,1 1 0,2-1 0,-3 0 0,0-4 0,3 7 0,-2-11 0,-1 11 0,3-3 0,-2 1 0,-1 4 0,3-5 0,-6 0 0,6 1 0,-6-1 0,7 1 0,-7-1 0,2 0 0,1 1 0,0-1 0,1 0 0,2 1 0,-3 3 0,4-3 0,0 4 0,0-1 0,0 2 0,0 3 0,0 1 0,0 0 0,0-1 0,0 1 0,0 0 0,3 3 0,1-3 0,3 7 0,0-7 0,-1 7 0,5-3 0,0 0 0,0 2 0,2 1 0,-2 1 0,7 1 0,-2-2 0,2 3 0,11-3 0,-11 3 0,15 0 0,-13 1 0,0 3 0,2 0 0,-2 0 0,3 0 0,-3 0 0,3 0 0,-8 0 0,8 0 0,-8 3 0,3 1 0,-3 3 0,-1 0 0,3 6 0,-1-1 0,-3 2 0,1 0 0,-6-4 0,5 11 0,-2 8 0,-3-5 0,-1 14 0,-7-21 0,0 7 0,0-6 0,0-3 0,0-1 0,0-1 0,0-6 0,0 3 0,-3-3 0,-4 0 0,-7 3 0,-1-3 0,-2 4 0,6-5 0,-3 1 0,3 0 0,0 0 0,-2-3 0,6 2 0,-3-2 0,0 2 0,2-2 0,-5 2 0,5-2 0,-5 0 0,5 2 0,-5-5 0,6 1 0,-7-2 0,7 0 0,-10 0 0,6 0 0,-3 0 0,1 0 0,2 0 0,-4 0 0,4 0 0,-2 0 0,2 0 0,0 0 0,1 0 0,0 0 0,3 0 0,-3 0 0,3 0 0,1 0 0,3-2 0,-3 1 0,5-5 0,-5 5 0,6-4 0,-6 4 0,6-4 0,-6 4 0,5-4 0,-1 2 0,2-4 0,0 1 0,0-4 0,0 6 0,0-3 0</inkml:trace>
</inkml:ink>
</file>

<file path=ppt/ink/ink10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34:37.05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24575,'0'8'0,"0"-1"0,0 1 0,0 0 0,0 0 0,0 0 0,0 0 0,0 0 0,0 0 0,0 0 0,0 0 0,0 0 0,0 0 0,0 0 0,0 0 0,0 0 0,0 0 0,4 0 0,-3 0 0,2 0 0,-3 0 0,0 0 0,0 0 0,0 0 0,0 0 0,4 0 0,-3 0 0,3 0 0,-4 0 0,0 0 0,0 0 0,0 0 0,0 0 0,0 1 0,0-2 0,0 2 0,0-1 0,0 0 0,0 0 0,3 0 0,-2 0 0,3 0 0,-4 0 0,0 0 0,0 0 0,0 0 0,0 0 0,0 0 0,0 0 0,0 0 0,0 0 0,0 0 0,0 0 0,0 0 0,0 0 0,0 0 0,0 0 0,0 0 0,0 0 0,0-1 0,4 1 0,-4 0 0,4 0 0,-4 0 0,0-1 0,0 1 0,3-4 0,-2 3 0,3-3 0,-4 4 0,0 0 0,0 0 0,3-4 0,1 0 0,4-4 0,0 0 0,0 0 0,0 0 0,0 0 0,0 0 0,0 0 0,0 0 0,0 0 0,0 0 0,0 0 0,0 0 0,1 0 0,-1 0 0,0 0 0,0 0 0,0 0 0,0 0 0,0 0 0,0 0 0,0 0 0,0 0 0,1 0 0,-1 0 0,0 0 0,-1 0 0,1 0 0,0 0 0,0 0 0,0 0 0,0 0 0,0 0 0,0 0 0,0 0 0,0 0 0,1 0 0,-1 0 0,0 0 0,0 0 0,0 0 0,0 0 0,0 0 0,0 0 0,0 0 0,1 0 0,-1 0 0,0 0 0,0 0 0,0 0 0,0 0 0,0 0 0,0 0 0,0 0 0,0 0 0,0 0 0,0 0 0,0 0 0,0 0 0,0 0 0,0 0 0,0 0 0,-1 0 0,1 0 0,-3 0 0,-2 0 0</inkml:trace>
</inkml:ink>
</file>

<file path=ppt/ink/ink10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34:51.803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0 24575,'8'0'0,"0"0"0,0 0 0,0 0 0,5 0 0,-3 0 0,2 0 0,-3 0 0,3 0 0,-2 0 0,3 0 0,-5 0 0,5 0 0,-4 0 0,4 0 0,-5 0 0,9 0 0,-7 0 0,6 0 0,-7 0 0,-1 0 0,0 0 0,1 0 0,-1 0 0,0 0 0,5 0 0,-4 0 0,4 0 0,0 0 0,-4 0 0,9 0 0,-4 0 0,-1 0 0,5 0 0,-9 0 0,4 0 0,0 0 0,-4 0 0,4 0 0,-5 0 0,1 0 0,3 0 0,-2 0 0,2 0 0,-3 0 0,-1 0 0,0 0 0,1 0 0,-1 0 0,0 0 0,1 0 0,-1 0 0,0 0 0,5 0 0,-4 0 0,4 0 0,-5 0 0,1 0 0,4 0 0,-4 0 0,4 0 0,-5 0 0,5 0 0,-4 0 0,4 0 0,0 0 0,-4 4 0,4-3 0,-5 2 0,5-3 0,-4 0 0,9 0 0,-9 0 0,8 0 0,-7 0 0,7 0 0,-7 0 0,7 0 0,-3 0 0,0 0 0,3 0 0,-8 4 0,9-3 0,-5 3 0,6-4 0,-5 0 0,3 0 0,-3 0 0,4 4 0,-4-3 0,3 3 0,-3-4 0,0 0 0,3 0 0,-3 0 0,0 0 0,4 0 0,-9 4 0,8-4 0,-3 4 0,4-4 0,-4 0 0,4 0 0,-4 0 0,4 0 0,-4 0 0,3 0 0,-3 0 0,4 0 0,1 0 0,-1 0 0,0 0 0,-4 0 0,4 0 0,-4 0 0,4 0 0,-4 0 0,3 0 0,-3 0 0,0 0 0,3 0 0,-3 0 0,0 0 0,3 0 0,-3 0 0,0 0 0,3 0 0,-7 0 0,2 0 0,1 0 0,-3 0 0,7 0 0,-8 0 0,9 0 0,-9 0 0,8 0 0,-7 0 0,7 0 0,-8 0 0,9 0 0,-9 0 0,4 0 0,0 0 0,-4 0 0,4 0 0,-5 0 0,0 0 0,1 0 0,-1 0 0,0 0 0,1 0 0,-1 0 0,0 0 0,-1 0 0,1 0 0,0 0 0,0 0 0,0 0 0,1 0 0,-1 0 0,0 0 0,0 0 0,0 0 0,0 0 0,0 0 0,0 0 0,0 0 0,0 0 0,0 0 0,0 0 0,-1 0 0,1 0 0,0 0 0,0 0 0,-4 3 0,-1 2 0,-3 3 0,0 0 0,0 0 0,0 0 0,0 0 0,0 0 0,0 0 0,0 0 0,0 1 0,0-1 0,0 0 0,0 0 0,0 1 0,0-1 0,0 5 0,0-4 0,0 4 0,0 0 0,0-4 0,0 9 0,0-9 0,0 8 0,0-7 0,0 7 0,0-8 0,0 9 0,0-5 0,0 6 0,0-1 0,0-4 0,0 3 0,0-3 0,0 0 0,0 3 0,-4-3 0,3 5 0,-3-5 0,4 3 0,0-3 0,-4 4 0,3 1 0,-3-1 0,0-4 0,3 3 0,-2-3 0,-1 4 0,3 1 0,-3-1 0,4 0 0,-5 1 0,4-1 0,-3 1 0,4-1 0,-4 6 0,3-5 0,-4 5 0,5-6 0,-4 6 0,3-4 0,-4 3 0,5 1 0,-4-4 0,3 3 0,-3 1 0,4-4 0,0 9 0,-4-10 0,3 10 0,-3-9 0,4 9 0,0-9 0,-5 9 0,4-10 0,-3 10 0,4-9 0,0 9 0,0-9 0,-5 8 0,4-8 0,-3 9 0,4-9 0,0 9 0,0-10 0,0 10 0,-4-9 0,3 4 0,-4-6 0,5 6 0,0-5 0,0 5 0,0-6 0,-4 1 0,3 5 0,-3-5 0,4 5 0,0-6 0,0 1 0,-4-1 0,3 0 0,-3 6 0,4-4 0,0 3 0,0-4 0,-4-1 0,3 1 0,-3-1 0,4 0 0,0 1 0,0-1 0,0 0 0,0 1 0,-4-1 0,3 1 0,-3-1 0,4 0 0,0-4 0,0 3 0,0-3 0,0 5 0,-4-1 0,3 1 0,-3-6 0,4 5 0,0-4 0,0 4 0,0-4 0,0 3 0,0-3 0,0 4 0,-4-4 0,3 4 0,-3-5 0,4 1 0,0 4 0,0-4 0,0-1 0,0 5 0,0-9 0,-4 8 0,3-7 0,-3 7 0,4-8 0,0 9 0,0-9 0,0 8 0,0-7 0,0 7 0,0-8 0,0 4 0,-4-4 0,3 3 0,-2-2 0,3 3 0,0-5 0,0 5 0,0-4 0,0 4 0,0-5 0,0 4 0,-4-3 0,3 8 0,-3-8 0,4 4 0,0-5 0,0 1 0,0-1 0,0 0 0,0 0 0,0 1 0,0-1 0,0 0 0,-3 1 0,2-1 0,-3 0 0,4 0 0,0 0 0,0 1 0,0-1 0,0 0 0,0 0 0,0 0 0,0 1 0,0-1 0,0 0 0,0 0 0,0 0 0,0 0 0,0 0 0,0 0 0,-3-4 0,-2-1 0,-3-3 0,-10-9 0,1-19 0,1 12 0,5-10 0</inkml:trace>
</inkml:ink>
</file>

<file path=ppt/ink/ink10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34:51.804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363 0 24575,'0'18'0,"0"-3"0,0 14 0,-9-4 0,2 5 0,-12 0 0,7 7 0,-8 0 0,3 7 0,-5 0 0,0 0 0,0 0 0,5 0 0,-3 0 0,3 0 0,-5-7 0,5 6 0,-2-11 0,8 4 0,-3-11 0,-1 4 0,5-9 0,0 3 0,2-4 0,2-1 0,-3 4 0,0-7 0,4 1 0,2-7 0,3-1 0,0-3 0,0-2 0</inkml:trace>
</inkml:ink>
</file>

<file path=ppt/ink/ink10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34:51.805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544 0 24575,'0'12'0,"0"9"0,0 0 0,-4 9 0,-3 13 0,-7-9 0,-4 22 0,1-10 0,-6 14 0,5-1 0,-11 0 0,4 1 0,-10-1 0,4 8 0,0-6 0,-4 6 0,10-7 0,-10-1 0,10 0 0,-3-6 0,5-2 0,7-14 0,-4 0 0,9-12 0,-3 4 0,5-14 0,-1 7 0,2-12 0,3 3 0,-2-5 0,6 0 0,-7-3 0,4-1 0,-1-4 0,2 0 0</inkml:trace>
</inkml:ink>
</file>

<file path=ppt/ink/ink10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34:51.806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650 1 24575,'0'16'0,"0"6"0,-5 9 0,0 1 0,-11 11 0,-2 1 0,-5 9 0,1-1 0,-8 13 0,5-10 0,-11 12 0,11 0 0,-20 13 0,18-15 0,-19 19 0,21-22 0,-12 15 0,4-1 0,2-7 0,-5-2 0,11-7 0,-4-1 0,7-13 0,4 4 0,-1-19 0,8 0 0,-3-7 0,5-10 0,4-1 0,-2-5 0,6 0 0,-3 1 0,4-5 0,0 0 0</inkml:trace>
</inkml:ink>
</file>

<file path=ppt/ink/ink10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35:04.088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0 0 24575,'16'0'0,"-6"0"0,7 0 0,-4 0 0,1 0 0,4 0 0,-4 0 0,3 0 0,-3 0 0,4 0 0,1 0 0,-1 0 0,1 0 0,-1 0 0,-4 0 0,3 0 0,-3 0 0,4 0 0,1 0 0,-1 0 0,-4 0 0,3 0 0,-3 0 0,5 0 0,-1 0 0,-4 0 0,3 0 0,-3 0 0,4 0 0,1 0 0,-1 0 0,-4 0 0,3 0 0,-3 0 0,5 0 0,-1 0 0,0 0 0,-4 0 0,3 0 0,-7 0 0,7 0 0,-7 0 0,7 0 0,-8 0 0,4 0 0,0 0 0,-4 0 0,8 0 0,-7 0 0,7 0 0,-3 0 0,0 0 0,3 0 0,-3 0 0,5 0 0,-1 0 0,0 0 0,1 0 0,-1 0 0,0 0 0,6 0 0,-4 4 0,3 1 0,-4 1 0,4-2 0,-3-4 0,4 0 0,-6 4 0,1-3 0,-1 3 0,0-4 0,1 0 0,-1 0 0,0 0 0,9 0 0,-1 0 0,2 0 0,-5 0 0,-4 0 0,-1 0 0,0 0 0,6 0 0,-4 0 0,3 0 0,-4 0 0,-1 0 0,1 0 0,-1 0 0,6 0 0,-5 0 0,5 0 0,0 0 0,-5 0 0,5 0 0,0 0 0,-5 0 0,10 0 0,-9 4 0,9-3 0,-9 3 0,3-4 0,-4 0 0,4 0 0,-3 0 0,4 0 0,-1 0 0,-3 0 0,4 4 0,-6-3 0,6 3 0,-5-4 0,5 0 0,-6 0 0,1 0 0,-1 0 0,0 0 0,1 0 0,-1 0 0,1 4 0,-1-3 0,0 3 0,1-4 0,-1 0 0,1 0 0,-1 0 0,0 4 0,1-3 0,-1 4 0,0-5 0,1 0 0,-1 0 0,1 0 0,-6 0 0,5 0 0,-9 0 0,8 0 0,-7 0 0,7 0 0,-8 0 0,4 0 0,4 0 0,-7 0 0,11 0 0,-12 3 0,4-2 0,-4 3 0,-1-4 0,5 0 0,-4 0 0,4 0 0,-5 0 0,0 0 0,1 0 0,-1 0 0,0 0 0,1 0 0,-1 0 0,5 0 0,-4 0 0,4 0 0,-5 0 0,0 0 0,1 0 0,-1 0 0,0 0 0,1 0 0,-1 0 0,0 0 0,1 0 0,-1 0 0,0 3 0,0-2 0,0 3 0,0-4 0,1 0 0,-1 0 0,0 0 0,0 0 0,0 0 0,0 0 0,0 0 0,0 0 0,0 0 0,0 0 0,-1 0 0,1 0 0,0 0 0,-4 3 0,-1 1 0,-3 4 0,0 0 0,0 1 0,0-1 0,0 0 0,0 1 0,0-1 0,0 0 0,0 5 0,0-4 0,0 9 0,0-9 0,0 8 0,0-3 0,0 0 0,0 3 0,0-7 0,0 7 0,0-3 0,0 0 0,0 3 0,0-3 0,0 0 0,0-1 0,-4-1 0,3-2 0,-3 7 0,4-7 0,0 2 0,0-3 0,0 3 0,0-2 0,0 3 0,0-5 0,0 5 0,0-4 0,-4 4 0,3-5 0,-2 0 0,3 5 0,0-3 0,0 2 0,0-3 0,0 3 0,0-2 0,-4 3 0,3-5 0,-3 5 0,4-4 0,0 4 0,0 0 0,0-4 0,0 4 0,0 0 0,0-4 0,-3 4 0,2 0 0,-3-4 0,4 4 0,0-5 0,0 4 0,-4 2 0,3-1 0,-3 0 0,4-5 0,0 0 0,0 1 0,0-1 0,0 5 0,0-4 0,0 4 0,0-5 0,0 1 0,0-1 0,0 0 0,0 0 0,0 1 0,0-1 0,0 0 0,0 1 0,0-1 0,-4 0 0,3 1 0,-3-1 0,4 0 0,0 0 0,0 1 0,0-1 0,0 0 0,0 1 0,0-1 0,0 0 0,0 1 0,0-1 0,0 0 0,0 0 0,0 1 0,0-1 0,0 0 0,0 1 0,0-1 0,0 0 0,0 0 0,0 1 0,0-1 0,0 0 0,0 0 0,0 1 0,0-1 0,0 0 0,0 0 0,0 0 0,0 1 0,0-1 0,0 0 0,0 0 0,0 0 0,0 0 0,0 0 0,0 1 0,0-1 0,0 0 0,0 0 0,0 0 0,0 0 0,0-1 0,0 1 0,-3-4 0,-12-15 0,-19-3 0,13-3 0,-5 6 0</inkml:trace>
</inkml:ink>
</file>

<file path=ppt/ink/ink10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35:04.089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162 1 24575,'0'8'0,"0"4"0,0 2 0,0 10 0,-5 1 0,-5 5 0,-1 0 0,-3-5 0,-1 4 0,5-4 0,-5 0 0,1 4 0,3-9 0,-3 3 0,9-9 0,-3 3 0,3-7 0,0 3 0,-2-5 0,6 0 0,-6-3 0,6-1 0,-2-4 0</inkml:trace>
</inkml:ink>
</file>

<file path=ppt/ink/ink10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35:04.090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304 1 24575,'0'30'0,"-8"-10"0,1 17 0,-18-4 0,12-1 0,-13 6 0,11-8 0,-6 6 0,1-9 0,-1 8 0,7-16 0,-5 10 0,8-9 0,-2-1 0,4-1 0,0-9 0,4 4 0,-2-5 0,2 0 0,1 1 0,0-1 0,0 0 0,3 1 0,-6-5 0,6 4 0,-3-4 0,1 4 0,2 0 0,-6-4 0,3-1 0,-4-3 0,4-3 0,0 2 0,4-3 0</inkml:trace>
</inkml:ink>
</file>

<file path=ppt/ink/ink10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35:04.091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706 1 24575,'-13'0'0,"0"0"0,-11 0 0,4 4 0,-9 6 0,3 11 0,1 0 0,-5 4 0,-3 2 0,0 0 0,-6 7 0,7-6 0,5 2 0,-2-9 0,8 3 0,-2-5 0,4 0 0,1-1 0,-1 0 0,6-4 0,-5 3 0,4-3 0,0 0 0,-3 4 0,8-9 0,-4 8 0,0-7 0,3 3 0,-3-4 0,4 3 0,1-2 0,-1 3 0,5-5 0,-4 0 0,4-3 0,-1 2 0,-2-6 0,6 6 0,-7-2 0,4 3 0,-4 0 0,4 0 0,-3-4 0,3 0 0,-1-4 0,2 0 0</inkml:trace>
</inkml:ink>
</file>

<file path=ppt/ink/ink10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5T04:15:19.796"/>
    </inkml:context>
    <inkml:brush xml:id="br0">
      <inkml:brushProperty name="width" value="0.15875" units="cm"/>
      <inkml:brushProperty name="height" value="0.15875" units="cm"/>
      <inkml:brushProperty name="color" value="#849398"/>
    </inkml:brush>
  </inkml:definitions>
  <inkml:trace contextRef="#ctx0" brushRef="#br0">6894 0 24575,'-44'0'0,"-2"0"0,-22 0 0,4 0 0,-10 0 0,-3 0 0,-10 0 0,0 0 0,0 0 0,-11 0 0,9 0 0,-20 0 0,8 0 0,0 0 0,-8 0 0,8 0 0,0 0 0,-8 0 0,19 0 0,-19 0 0,19 0 0,-19 0 0,19 0 0,-19 0 0,8 0 0,0 0 0,-8 0 0,19 0 0,-8 0 0,11 0 0,1 0 0,9 0 0,-7 0 0,17 0 0,-7 0 0,10 0 0,-1 0 0,1 0 0,0 0 0,9 0 0,-7 0 0,6 0 0,-8 0 0,0 0 0,8 0 0,3 0 0,0 0 0,7 0 0,-7 0 0,9 0 0,0 0 0,0 0 0,-1 8 0,1-7 0,0 14 0,-1-13 0,-27 14 0,20-7 0,-21 1 0,29-2 0,0-1 0,7-5 0,-5 6 0,5-8 0,-7 0 0,0 0 0,8 0 0,-7 7 0,7-5 0,-9 6 0,9-8 0,-7 0 0,15 7 0,-15-6 0,14 13 0,-5-12 0,-1 12 0,6-12 0,-5 12 0,-1-12 0,6 11 0,-13-11 0,5 12 0,-7-12 0,7 13 0,-5-14 0,5 14 0,-7-13 0,0 13 0,0-14 0,-1 7 0,1-1 0,0 3 0,0-1 0,0 6 0,8-13 0,-7 13 0,7-13 0,-8 13 0,0-14 0,0 14 0,7-13 0,-5 13 0,5-13 0,1 12 0,1-12 0,1 12 0,5-12 0,-6 13 0,8-7 0,-7 8 0,5-7 0,-6 5 0,15-6 0,-5 7 0,4-7 0,1 5 0,-5-5 0,11 0 0,-11 6 0,11-6 0,-5 6 0,7-6 0,0 4 0,0-4 0,-1 6 0,7 0 0,-5-6 0,4 4 0,0-4 0,-3-1 0,3 6 0,0-6 0,-4 7 0,10 0 0,-10 0 0,10-1 0,-5 1 0,6 0 0,-5 0 0,4 0 0,-5-1 0,6 1 0,0 0 0,0 0 0,-6 7 0,5-5 0,-5 5 0,6 1 0,0-7 0,0 14 0,0-13 0,0 13 0,-5-13 0,3 12 0,-3-12 0,5 13 0,0-6 0,0 0 0,0-1 0,0-1 0,0-5 0,0 5 0,-6 0 0,4-5 0,-4 5 0,6-7 0,0 0 0,0 0 0,0 7 0,0-5 0,0 5 0,0-7 0,0 0 0,0 7 0,0-5 0,0 5 0,0-7 0,0 0 0,0 0 0,0 0 0,0 0 0,0 7 0,0-5 0,0 5 0,6-7 0,-5 0 0,11 7 0,-6-5 0,2 5 0,-3-7 0,1 8 0,-4-7 0,9 7 0,-4-8 0,-1 7 0,5-5 0,-4 5 0,5-7 0,0 0 0,0 0 0,1 0 0,-1-1 0,-5 1 0,3 0 0,-2 7 0,4-5 0,1 6 0,-1-9 0,0 1 0,0 0 0,7-6 0,-5 4 0,11-10 0,-11 10 0,11-10 0,-5 4 0,7 1 0,0-6 0,6 12 0,-5-4 0,4 5 0,-5-5 0,0 5 0,-7-13 0,6 13 0,-6-5 0,7-1 0,0 6 0,-7-6 0,5 0 0,-11 4 0,11-3 0,-11-2 0,11 7 0,-11-12 0,11 11 0,-4-11 0,6 12 0,-1-13 0,1 13 0,0-12 0,7 12 0,3-5 0,-1 0 0,6 6 0,-5-5 0,7 7 0,9 0 0,-6-7 0,6 5 0,-9-5 0,9 7 0,-7 0 0,16 1 0,-15-1 0,6-7 0,0 6 0,-7-7 0,16 1 0,-6 6 0,-1-14 0,7 14 0,-7-14 0,10 14 0,-1-5 0,0-1 0,0 6 0,0-14 0,0 15 0,1-15 0,-1 6 0,0 0 0,0-6 0,-8 14 0,6-15 0,-16 14 0,8-13 0,-10 13 0,0-5 0,0-1 0,1-2 0,8 2 0,-7-7 0,7 6 0,-8-1 0,-1-5 0,9 6 0,-6-8 0,6 0 0,0 0 0,-7 7 0,16-5 0,-16 5 0,16-7 0,-16 0 0,7 0 0,0 0 0,-7 0 0,35 0 0,-22 0 0,25 0 0,-21 0 0,2 0 0,-1 0 0,10 0 0,-7 0 0,7 0 0,-9 0 0,-1 0 0,0 0 0,1 0 0,-10-7 0,7 5 0,-15-13 0,34 5 0,-29-6 0,29 6 0,-34-5 0,14 5 0,14-7 0,-6 7 0,6-6 0,-13 14 0,-7-13 0,9 4 0,0 1 0,1-6 0,-1 14 0,0-6 0,0 0 0,10-3 0,-16 0 0,14-6 0,-17 7 0,10 0 0,-2-6 0,2 6 0,-10-8 0,6 0 0,-5 9 0,-1-7 0,7 6 0,-7 1 0,9-8 0,1 7 0,-1-8 0,0-1 0,0 9 0,1-6 0,-1 6 0,0-9 0,1 1 0,-10 0 0,7 0 0,-15 1 0,-2-6 0,-3 4 0,-13-3 0,13 5 0,-19 2 0,9-7 0,-11 5 0,-1-4 0,5-1 0,-11 6 0,5-5 0,-7 7 0,0-7 0,1 5 0,0-13 0,0 6 0,-6-8 0,-1-8 0,-6 6 0,0-16 0,0 8 0,0-10 0,0 0 0,0 10 0,0-18 0,0 15 0,0-17 0,0 0 0,-6 8 0,-9-7 0,-1 9 0,-11 10 0,11-8 0,-4 16 0,6-6 0,-5 8 0,4 8 0,-4-6 0,6 6 0,-6-8 0,4 1 0,-10-1 0,4 0 0,0 1 0,-4-1 0,4 7 0,0-5 0,-5 12 0,12-4 0,-5 6 0,7 1 0,0 0 0,0 7 0,0-6 0,0 12 0,-1-11 0,-5 10 0,4-4 0,-5 0 0,1-3 0,-3 1 0,1-5 0,-5 5 0,5 0 0,-7-5 0,6 11 0,-4-12 0,5 12 0,-1-4 0,-4-1 0,5 5 0,0-5 0,-6 7 0,6-7 0,-7 6 0,7-6 0,-6 0 0,6 5 0,-7-11 0,0 11 0,0-12 0,0 13 0,1-6 0,5 1 0,-4 4 0,11-4 0,-11 6 0,11-6 0,-11 4 0,11-4 0,-11 6 0,11 0 0,-5 0 0,1 0 0,4-6 0,-11 4 0,11-4 0,-11 6 0,11 0 0,-5 0 0,1 0 0,4 0 0,-5-6 0,7 5 0,0-6 0,0 7 0,0 0 0,-1 0 0,1 0 0,0 0 0,0 0 0,0 0 0,0 0 0,0 0 0,0 0 0,0 0 0,0 0 0,0 0 0,1 0 0,-1-5 0,1-3 0,-2-13 0,-17-24 0,-10 7 0,10-2 0,1 24 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2T03:21:14.738"/>
    </inkml:context>
    <inkml:brush xml:id="br0">
      <inkml:brushProperty name="width" value="0.05" units="cm"/>
      <inkml:brushProperty name="height" value="0.05" units="cm"/>
      <inkml:brushProperty name="color" value="#B2A6FF"/>
    </inkml:brush>
  </inkml:definitions>
  <inkml:trace contextRef="#ctx0" brushRef="#br0">1 1 24575,'3'13'0,"5"4"0,-3 2 0,8 1 0,-4 3 0,2-4 0,4 5 0,-6-1 0,9 8 0,-9-10 0,5 4 0,-7-11 0,0 0 0,0 1 0,0-4 0,-3 2 0,2-6 0,-5 7 0,4-7 0,-4 3 0,5 0 0,-5-2 0,2 2 0,0 0 0,1 0 0,0 4 0,2-4 0,-3 3 0,1-6 0,-1 3 0,0-1 0,-2-2 0,4 3 0,-4-4 0,2 1 0,0-4 0,0 0 0,3-3 0,-3-6 0,0-1 0,-3-7 0,0 0 0,0-1 0,0 1 0,0-4 0,0-2 0,0 1 0,0 0 0,0 1 0,0-2 0,0 0 0,0 2 0,0-1 0,0 4 0,0-3 0,0-7 0,0 8 0,0-12 0,0 13 0,0-2 0,3 7 0,1-3 0,2 7 0,1-3 0,0 4 0,-1-1 0,1 3 0,-1-1 0,1 4 0,-1-5 0,0 5 0,1-1 0,-1 2 0,1 0 0,-1 0 0,1 0 0,-1 0 0,1 0 0,-1 0 0,0 0 0,1 0 0,-1 0 0,1 0 0,-1 0 0,0 0 0,1 0 0,-4 2 0,3-1 0,-3 5 0,1-2 0,2-1 0,-5 3 0,4-5 0,-4 4 0,5-4 0,-5 5 0,-1-14 0,-4-1 0,0-2 0,1 1 0</inkml:trace>
</inkml:ink>
</file>

<file path=ppt/ink/ink1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5T04:19:05.365"/>
    </inkml:context>
    <inkml:brush xml:id="br0">
      <inkml:brushProperty name="width" value="0.05" units="cm"/>
      <inkml:brushProperty name="height" value="0.05" units="cm"/>
      <inkml:brushProperty name="color" value="#6268F4"/>
    </inkml:brush>
  </inkml:definitions>
  <inkml:trace contextRef="#ctx0" brushRef="#br0">4950 98 24575,'-17'0'0,"4"0"0,-11 0 0,-5 0 0,-9 0 0,-7 0 0,-1 0 0,1 0 0,0 0 0,-10 0 0,15 0 0,-12 0 0,22 0 0,-13 0 0,13 0 0,-5 0 0,7 0 0,1-3 0,-1 2 0,0-3 0,1 4 0,-1-4 0,1 4 0,-1-4 0,-7 0 0,5 3 0,-13-3 0,14 1 0,-15 2 0,15-3 0,-7 1 0,1 2 0,5-6 0,-5 6 0,7-6 0,0 6 0,1-6 0,-1 6 0,1-3 0,-1 0 0,1 4 0,-1-4 0,0 4 0,1-4 0,-1 4 0,0-4 0,1 4 0,-9-4 0,7 3 0,-7-3 0,9 4 0,-9 0 0,7-3 0,-7 2 0,1-3 0,5 4 0,-5 0 0,-1 0 0,-1 0 0,-9 0 0,1 0 0,-9 0 0,-3 0 0,-9 0 0,1 0 0,-1 0 0,0 0 0,0 0 0,-10 0 0,8 0 0,-9 0 0,11 0 0,-10 0 0,8 0 0,-19 0 0,8 5 0,-10 0 0,0 1 0,0 4 0,0-5 0,0 1 0,0 3 0,10-8 0,-7 9 0,18-9 0,-7 8 0,9-8 0,1 7 0,-1-7 0,0 8 0,9-8 0,-7 7 0,16-3 0,-15 1 0,15 1 0,-7-2 0,10 0 0,0 3 0,7-3 0,2 3 0,-3 0 0,2 4 0,-4-4 0,15 0 0,6-1 0,8-3 0,0 3 0,5 1 0,-4-1 0,4 0 0,-6 0 0,1 1 0,-1-1 0,6 4 0,-4-3 0,4 8 0,0-8 0,-6 7 0,12-3 0,-5 4 0,6 0 0,0 1 0,0-1 0,0 0 0,0 0 0,0 0 0,0 5 0,0-4 0,0 4 0,0-5 0,0 5 0,0-4 0,0 8 0,6-7 0,2 3 0,6-1 0,0-2 0,0 2 0,-6 1 0,4-4 0,-4 4 0,6 0 0,0-4 0,1 4 0,6 0 0,-6-4 0,13 4 0,-6 0 0,6-4 0,1 3 0,0 1 0,6-3 0,16 11 0,-10-10 0,16 10 0,-19-10 0,9-1 0,-1-1 0,-1-3 0,1 3 0,8 2 0,-6-1 0,15-4 0,-6 4 0,9-3 0,0 0 0,10 4 0,-7-8 0,17 4 0,-7-5 0,10 5 0,11-4 0,-9 4 0,34-3 0,-19-1 0,34-5 0,-9 5 0,12-10 0,0 4-634,15-5 634,2 0 0,-73 3 0,1 0 0,0-2 0,-1-1 0,0 3 0,1 0 0,7-3 0,0 0 0,-4 0 0,-3 0 0,54 0 0,20 0 0,-62 0 0,41 0 0,-37 0 0,-4 0 0,-21 0 0,-12 0 0,-3 0 634,-16-4-634,15-1 0,-15-4 0,7 4 0,-1-8 0,-6 7 0,15-8 0,-6 5 0,9-1 0,0 1 0,0 3 0,0-2 0,0 2 0,0-3 0,-9-1 0,6 5 0,-15-3 0,-1 7 0,-4-7 0,-20 4 0,11 0 0,-20-3 0,5 6 0,-6-5 0,-1 2 0,1-4 0,6-3 0,-4-1 0,12-9 0,-4-1 0,7-4 0,-6-1 0,4 1 0,-5 4 0,0-4 0,-3 9 0,-6-4 0,0 9 0,-1 1 0,-1 4 0,-5-1 0,5-3 0,-11 3 0,11-3 0,-11-1 0,5 0 0,0-4 0,-4 0 0,4 0 0,-6-5 0,6 4 0,-5-4 0,6 0 0,-7 4 0,0-4 0,0 0 0,0 4 0,0-4 0,0 9 0,0-3 0,0 3 0,0 0 0,0 0 0,0 1 0,0 3 0,0-7 0,0 7 0,0-8 0,0 8 0,0-7 0,0 3 0,-14-9 0,5 4 0,-13-4 0,3 5 0,3 0 0,-10 0 0,5 0 0,-1-1 0,-4 5 0,11-3 0,-11 6 0,11-3 0,-11 4 0,12 1 0,-5-1 0,6 1 0,-6 3 0,5-2 0,-12 5 0,5-6 0,0 3 0,-5-1 0,5-1 0,0 5 0,-4-3 0,10 1 0,-10 2 0,10-5 0,-11 5 0,6-2 0,-1 3 0,-5-4 0,12 3 0,-6-3 0,3 4 0,3-3 0,-4 2 0,0-2 0,4 3 0,2-3 0,1 2 0,4-2 0,-5 3 0,1 0 0,-1 0 0,0 0 0,-8 0 0,-1 0 0,-6 0 0,-1-4 0,1 3 0,6-2 0,-5 3 0,12 0 0,-6 0 0,8 0 0,6 0 0,0 0 0</inkml:trace>
</inkml:ink>
</file>

<file path=ppt/ink/ink1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5T04:19:13.575"/>
    </inkml:context>
    <inkml:brush xml:id="br0">
      <inkml:brushProperty name="width" value="0.05" units="cm"/>
      <inkml:brushProperty name="height" value="0.05" units="cm"/>
      <inkml:brushProperty name="color" value="#6268F4"/>
    </inkml:brush>
  </inkml:definitions>
  <inkml:trace contextRef="#ctx0" brushRef="#br0">4950 98 24575,'-17'0'0,"4"0"0,-11 0 0,-5 0 0,-9 0 0,-7 0 0,-1 0 0,1 0 0,0 0 0,-10 0 0,15 0 0,-12 0 0,22 0 0,-13 0 0,13 0 0,-5 0 0,7 0 0,1-3 0,-1 2 0,0-3 0,1 4 0,-1-4 0,1 4 0,-1-4 0,-7 0 0,5 3 0,-13-3 0,14 1 0,-15 2 0,15-3 0,-7 1 0,1 2 0,5-6 0,-5 6 0,7-6 0,0 6 0,1-6 0,-1 6 0,1-3 0,-1 0 0,1 4 0,-1-4 0,0 4 0,1-4 0,-1 4 0,0-4 0,1 4 0,-9-4 0,7 3 0,-7-3 0,9 4 0,-9 0 0,7-3 0,-7 2 0,1-3 0,5 4 0,-5 0 0,-1 0 0,-1 0 0,-9 0 0,1 0 0,-9 0 0,-3 0 0,-9 0 0,1 0 0,-1 0 0,0 0 0,0 0 0,-10 0 0,8 0 0,-9 0 0,11 0 0,-10 0 0,8 0 0,-19 0 0,8 5 0,-10 0 0,0 1 0,0 4 0,0-5 0,0 1 0,0 3 0,10-8 0,-7 9 0,18-9 0,-7 8 0,9-8 0,1 7 0,-1-7 0,0 8 0,9-8 0,-7 7 0,16-3 0,-15 1 0,15 1 0,-7-2 0,10 0 0,0 3 0,7-3 0,2 3 0,-3 0 0,2 4 0,-4-4 0,15 0 0,6-1 0,8-3 0,0 3 0,5 1 0,-4-1 0,4 0 0,-6 0 0,1 1 0,-1-1 0,6 4 0,-4-3 0,4 8 0,0-8 0,-6 7 0,12-3 0,-5 4 0,6 0 0,0 1 0,0-1 0,0 0 0,0 0 0,0 0 0,0 5 0,0-4 0,0 4 0,0-5 0,0 5 0,0-4 0,0 8 0,6-7 0,2 3 0,6-1 0,0-2 0,0 2 0,-6 1 0,4-4 0,-4 4 0,6 0 0,0-4 0,1 4 0,6 0 0,-6-4 0,13 4 0,-6 0 0,6-4 0,1 3 0,0 1 0,6-3 0,16 11 0,-10-10 0,16 10 0,-19-10 0,9-1 0,-1-1 0,-1-3 0,1 3 0,8 2 0,-6-1 0,15-4 0,-6 4 0,9-3 0,0 0 0,10 4 0,-7-8 0,17 4 0,-7-5 0,10 5 0,11-4 0,-9 4 0,34-3 0,-19-1 0,34-5 0,-9 5 0,12-10 0,0 4-634,15-5 634,2 0 0,-73 3 0,1 0 0,0-2 0,-1-1 0,0 3 0,1 0 0,7-3 0,0 0 0,-4 0 0,-3 0 0,54 0 0,20 0 0,-62 0 0,41 0 0,-37 0 0,-4 0 0,-21 0 0,-12 0 0,-3 0 634,-16-4-634,15-1 0,-15-4 0,7 4 0,-1-8 0,-6 7 0,15-8 0,-6 5 0,9-1 0,0 1 0,0 3 0,0-2 0,0 2 0,0-3 0,-9-1 0,6 5 0,-15-3 0,-1 7 0,-4-7 0,-20 4 0,11 0 0,-20-3 0,5 6 0,-6-5 0,-1 2 0,1-4 0,6-3 0,-4-1 0,12-9 0,-4-1 0,7-4 0,-6-1 0,4 1 0,-5 4 0,0-4 0,-3 9 0,-6-4 0,0 9 0,-1 1 0,-1 4 0,-5-1 0,5-3 0,-11 3 0,11-3 0,-11-1 0,5 0 0,0-4 0,-4 0 0,4 0 0,-6-5 0,6 4 0,-5-4 0,6 0 0,-7 4 0,0-4 0,0 0 0,0 4 0,0-4 0,0 9 0,0-3 0,0 3 0,0 0 0,0 0 0,0 1 0,0 3 0,0-7 0,0 7 0,0-8 0,0 8 0,0-7 0,0 3 0,-14-9 0,5 4 0,-13-4 0,3 5 0,3 0 0,-10 0 0,5 0 0,-1-1 0,-4 5 0,11-3 0,-11 6 0,11-3 0,-11 4 0,12 1 0,-5-1 0,6 1 0,-6 3 0,5-2 0,-12 5 0,5-6 0,0 3 0,-5-1 0,5-1 0,0 5 0,-4-3 0,10 1 0,-10 2 0,10-5 0,-11 5 0,6-2 0,-1 3 0,-5-4 0,12 3 0,-6-3 0,3 4 0,3-3 0,-4 2 0,0-2 0,4 3 0,2-3 0,1 2 0,4-2 0,-5 3 0,1 0 0,-1 0 0,0 0 0,-8 0 0,-1 0 0,-6 0 0,-1-4 0,1 3 0,6-2 0,-5 3 0,12 0 0,-6 0 0,8 0 0,6 0 0,0 0 0</inkml:trace>
</inkml:ink>
</file>

<file path=ppt/ink/ink1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5T04:19:05.365"/>
    </inkml:context>
    <inkml:brush xml:id="br0">
      <inkml:brushProperty name="width" value="0.05" units="cm"/>
      <inkml:brushProperty name="height" value="0.05" units="cm"/>
      <inkml:brushProperty name="color" value="#6268F4"/>
    </inkml:brush>
  </inkml:definitions>
  <inkml:trace contextRef="#ctx0" brushRef="#br0">5542 130 24575,'-19'0'0,"4"0"0,-12 0 0,-5 0 0,-11 0 0,-7 0 0,-2 0 0,2 0 0,0 0 0,-12 0 0,17 0 0,-13 0 0,25 0 0,-16 0 0,16 0 0,-6 0 0,7 0 0,2-4 0,-1 3 0,-1-4 0,2 5 0,-1-6 0,1 6 0,-2-5 0,-7 0 0,5 3 0,-14-3 0,16 1 0,-17 3 0,16-5 0,-7 2 0,1 3 0,5-8 0,-5 7 0,7-7 0,1 8 0,1-9 0,-1 9 0,0-4 0,0 0 0,1 5 0,-2-6 0,1 6 0,1-5 0,-2 5 0,1-5 0,1 5 0,-10-6 0,7 5 0,-7-4 0,10 5 0,-11 0 0,9-4 0,-8 2 0,0-3 0,7 5 0,-6 0 0,-2 0 0,0 0 0,-11 0 0,2 0 0,-11 0 0,-2 0 0,-11 0 0,1 0 0,-1 0 0,0 0 0,0 0 0,-11 0 0,9 0 0,-10 0 0,12 0 0,-11 0 0,9 0 0,-22 0 0,10 7 0,-12-1 0,1 2 0,-1 6 0,0-8 0,1 2 0,-1 4 0,12-11 0,-9 13 0,21-13 0,-8 11 0,10-11 0,2 10 0,-2-10 0,0 11 0,10-10 0,-8 8 0,19-3 0,-18 1 0,17 1 0,-7-2 0,10-1 0,1 5 0,7-4 0,3 3 0,-4 1 0,3 5 0,-5-5 0,17-1 0,7 0 0,8-5 0,1 4 0,5 2 0,-4-2 0,4 0 0,-7 1 0,2 0 0,-2 0 0,7 4 0,-4-3 0,4 10 0,0-10 0,-6 9 0,13-4 0,-6 5 0,7 0 0,0 2 0,0-2 0,0 0 0,0 1 0,0-1 0,0 7 0,0-6 0,0 6 0,0-7 0,0 7 0,0-5 0,0 10 0,7-9 0,2 4 0,6-1 0,1-3 0,0 2 0,-7 2 0,4-5 0,-4 4 0,7 1 0,-1-5 0,2 5 0,7 0 0,-8-6 0,16 6 0,-8 0 0,8-5 0,0 3 0,1 2 0,6-4 0,18 15 0,-11-14 0,18 14 0,-22-14 0,11-1 0,-2-2 0,0-3 0,0 3 0,10 4 0,-7-2 0,16-6 0,-6 6 0,10-4 0,0 0 0,11 5 0,-8-10 0,19 5 0,-7-7 0,10 7 0,13-5 0,-10 5 0,38-4 0,-21-2 0,38-6 0,-11 7 0,14-14 0,0 6-634,17-7 634,2 0 0,-81 4 0,0 0 0,1-3 0,-2-1 0,1 4 0,0 0 0,9-4 0,-1 0 0,-4 0 0,-4 0 0,61 0 0,23 0 0,-70 0 0,46 0 0,-42 0 0,-4 0 0,-24 0 0,-13 0 0,-3 0 634,-18-5-634,16-2 0,-16-5 0,8 5 0,-2-10 0,-6 9 0,16-10 0,-6 6 0,10-2 0,0 2 0,0 4 0,0-2 0,0 2 0,0-4 0,-11-1 0,8 6 0,-17-4 0,-2 10 0,-4-10 0,-22 6 0,12 0 0,-22-5 0,5 9 0,-6-7 0,-2 3 0,2-6 0,6-3 0,-4-2 0,13-12 0,-4-2 0,7-4 0,-6-2 0,5 1 0,-7 6 0,1-5 0,-4 11 0,-6-5 0,0 12 0,-2 2 0,0 4 0,-6 0 0,5-5 0,-12 4 0,13-3 0,-13-2 0,5 0 0,1-5 0,-5-1 0,5 1 0,-7-7 0,7 6 0,-6-6 0,7 0 0,-8 5 0,0-5 0,0 0 0,0 6 0,0-6 0,0 12 0,0-4 0,0 4 0,0 0 0,0 0 0,0 2 0,0 3 0,0-9 0,0 9 0,0-10 0,0 10 0,0-8 0,0 3 0,-16-12 0,6 5 0,-15-5 0,4 7 0,3 0 0,-11-1 0,6 1 0,-2-1 0,-4 6 0,12-4 0,-12 8 0,12-4 0,-12 5 0,13 2 0,-5-2 0,7 2 0,-8 4 0,7-3 0,-14 6 0,5-7 0,1 4 0,-7-2 0,7-1 0,-1 7 0,-4-5 0,12 2 0,-12 3 0,11-7 0,-12 7 0,6-3 0,0 4 0,-6-6 0,13 5 0,-6-4 0,3 5 0,3-4 0,-4 3 0,0-3 0,4 4 0,3-4 0,0 2 0,5-2 0,-5 4 0,1 0 0,-2 0 0,1 0 0,-10 0 0,0 0 0,-7 0 0,-2-5 0,2 4 0,7-3 0,-7 4 0,15 0 0,-8 0 0,10 0 0,6 0 0,0 0 0</inkml:trace>
</inkml:ink>
</file>

<file path=ppt/ink/ink1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5T04:19:05.365"/>
    </inkml:context>
    <inkml:brush xml:id="br0">
      <inkml:brushProperty name="width" value="0.05" units="cm"/>
      <inkml:brushProperty name="height" value="0.05" units="cm"/>
      <inkml:brushProperty name="color" value="#6268F4"/>
    </inkml:brush>
  </inkml:definitions>
  <inkml:trace contextRef="#ctx0" brushRef="#br0">5542 60 24575,'-19'0'0,"4"0"0,-12 0 0,-5 0 0,-11 0 0,-7 0 0,-2 0 0,2 0 0,0 0 0,-12 0 0,17 0 0,-13 0 0,25 0 0,-16 0 0,16 0 0,-6 0 0,7 0 0,2-2 0,-1 1 0,-1-1 0,2 2 0,-1-3 0,1 3 0,-2-2 0,-7-1 0,5 3 0,-14-3 0,16 2 0,-17 0 0,16-2 0,-7 2 0,1 0 0,5-3 0,-5 3 0,7-3 0,1 3 0,1-3 0,-1 3 0,0-1 0,0 0 0,1 2 0,-2-3 0,1 3 0,1-2 0,-2 2 0,1-3 0,1 3 0,-10-2 0,7 1 0,-7-1 0,10 2 0,-11 0 0,9-2 0,-8 1 0,0-1 0,7 2 0,-6 0 0,-2 0 0,0 0 0,-11 0 0,2 0 0,-11 0 0,-2 0 0,-11 0 0,1 0 0,-1 0 0,0 0 0,0 0 0,-11 0 0,9 0 0,-10 0 0,12 0 0,-11 0 0,9 0 0,-22 0 0,10 3 0,-12 0 0,1 1 0,-1 2 0,0-3 0,1 0 0,-1 3 0,12-5 0,-9 5 0,21-6 0,-8 6 0,10-6 0,2 5 0,-2-4 0,0 4 0,10-4 0,-8 4 0,19-2 0,-18 0 0,17 2 0,-7-2 0,10 0 0,1 2 0,7-2 0,3 1 0,-4 1 0,3 3 0,-5-4 0,17 1 0,7 0 0,8-3 0,1 2 0,5 1 0,-4-1 0,4 1 0,-7-1 0,2 1 0,-2-1 0,7 3 0,-4-2 0,4 4 0,0-4 0,-6 4 0,13-2 0,-6 3 0,7 0 0,0 0 0,0 0 0,0 0 0,0-1 0,0 1 0,0 3 0,0-3 0,0 3 0,0-3 0,0 2 0,0-1 0,0 4 0,7-4 0,2 2 0,6-1 0,1-1 0,0 1 0,-7 1 0,4-3 0,-4 3 0,7-1 0,-1-1 0,2 1 0,7 1 0,-8-2 0,16 1 0,-8 1 0,8-3 0,0 3 0,1-1 0,6-1 0,18 7 0,-11-7 0,18 7 0,-22-6 0,11-2 0,-2 1 0,0-3 0,0 3 0,10 0 0,-7 0 0,16-2 0,-6 1 0,10 0 0,0-1 0,11 2 0,-8-4 0,19 2 0,-7-3 0,10 3 0,13-2 0,-10 2 0,38-2 0,-21 0 0,38-3 0,-11 2 0,14-5 0,0 2-634,17-3 634,2 0 0,-81 2 0,0 0 0,1-2 0,-2 0 0,1 2 0,0 0 0,9-2 0,-1 0 0,-4 0 0,-4 0 0,61 0 0,23 0 0,-70 0 0,46 0 0,-42 0 0,-4 0 0,-24 0 0,-13 0 0,-3 0 634,-18-3-634,16 0 0,-16-2 0,8 2 0,-2-5 0,-6 4 0,16-4 0,-6 2 0,10 0 0,0 1 0,0 1 0,0-1 0,0 2 0,0-3 0,-11 0 0,8 3 0,-17-2 0,-2 5 0,-4-5 0,-22 2 0,12 1 0,-22-2 0,5 3 0,-6-3 0,-2 2 0,2-3 0,6-2 0,-4 0 0,13-6 0,-4 0 0,7-3 0,-6 0 0,5 0 0,-7 3 0,1-3 0,-4 6 0,-6-3 0,0 6 0,-2 0 0,0 3 0,-6-1 0,5-2 0,-12 2 0,13-1 0,-13-2 0,5 1 0,1-3 0,-5 1 0,5-1 0,-7-3 0,7 3 0,-6-3 0,7 0 0,-8 3 0,0-3 0,0 0 0,0 3 0,0-3 0,0 6 0,0-2 0,0 2 0,0-1 0,0 1 0,0 0 0,0 3 0,0-6 0,0 6 0,0-6 0,0 5 0,0-4 0,0 2 0,-16-6 0,6 3 0,-15-3 0,4 3 0,3 0 0,-11 1 0,6-1 0,-2 0 0,-4 2 0,12-1 0,-12 4 0,12-3 0,-12 4 0,13-1 0,-5 0 0,7 1 0,-8 2 0,7-2 0,-14 4 0,5-5 0,1 3 0,-7-1 0,7-1 0,-1 4 0,-4-3 0,12 1 0,-12 2 0,11-4 0,-12 3 0,6 0 0,0 1 0,-6-3 0,13 3 0,-6-3 0,3 3 0,3-2 0,-4 2 0,0-2 0,4 2 0,3-2 0,0 1 0,5 0 0,-5 1 0,1 0 0,-2 0 0,1 0 0,-10 0 0,0 0 0,-7 0 0,-2-3 0,2 3 0,7-2 0,-7 2 0,15 0 0,-8 0 0,10 0 0,6 0 0,0 0 0</inkml:trace>
</inkml:ink>
</file>

<file path=ppt/ink/ink1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5T04:21:51.267"/>
    </inkml:context>
    <inkml:brush xml:id="br0">
      <inkml:brushProperty name="width" value="0.05" units="cm"/>
      <inkml:brushProperty name="height" value="0.05" units="cm"/>
      <inkml:brushProperty name="color" value="#6268F4"/>
    </inkml:brush>
  </inkml:definitions>
  <inkml:trace contextRef="#ctx0" brushRef="#br0">5542 60 24575,'-19'0'0,"4"0"0,-12 0 0,-5 0 0,-11 0 0,-7 0 0,-2 0 0,2 0 0,0 0 0,-12 0 0,17 0 0,-13 0 0,25 0 0,-16 0 0,16 0 0,-6 0 0,7 0 0,2-2 0,-1 1 0,-1-1 0,2 2 0,-1-3 0,1 3 0,-2-2 0,-7-1 0,5 3 0,-14-3 0,16 2 0,-17 0 0,16-2 0,-7 2 0,1 0 0,5-3 0,-5 3 0,7-3 0,1 3 0,1-3 0,-1 3 0,0-1 0,0 0 0,1 2 0,-2-3 0,1 3 0,1-2 0,-2 2 0,1-3 0,1 3 0,-10-2 0,7 1 0,-7-1 0,10 2 0,-11 0 0,9-2 0,-8 1 0,0-1 0,7 2 0,-6 0 0,-2 0 0,0 0 0,-11 0 0,2 0 0,-11 0 0,-2 0 0,-11 0 0,1 0 0,-1 0 0,0 0 0,0 0 0,-11 0 0,9 0 0,-10 0 0,12 0 0,-11 0 0,9 0 0,-22 0 0,10 3 0,-12 0 0,1 1 0,-1 2 0,0-3 0,1 0 0,-1 3 0,12-5 0,-9 5 0,21-6 0,-8 6 0,10-6 0,2 5 0,-2-4 0,0 4 0,10-4 0,-8 4 0,19-2 0,-18 0 0,17 2 0,-7-2 0,10 0 0,1 2 0,7-2 0,3 1 0,-4 1 0,3 3 0,-5-4 0,17 1 0,7 0 0,8-3 0,1 2 0,5 1 0,-4-1 0,4 1 0,-7-1 0,2 1 0,-2-1 0,7 3 0,-4-2 0,4 4 0,0-4 0,-6 4 0,13-2 0,-6 3 0,7 0 0,0 0 0,0 0 0,0 0 0,0-1 0,0 1 0,0 3 0,0-3 0,0 3 0,0-3 0,0 2 0,0-1 0,0 4 0,7-4 0,2 2 0,6-1 0,1-1 0,0 1 0,-7 1 0,4-3 0,-4 3 0,7-1 0,-1-1 0,2 1 0,7 1 0,-8-2 0,16 1 0,-8 1 0,8-3 0,0 3 0,1-1 0,6-1 0,18 7 0,-11-7 0,18 7 0,-22-6 0,11-2 0,-2 1 0,0-3 0,0 3 0,10 0 0,-7 0 0,16-2 0,-6 1 0,10 0 0,0-1 0,11 2 0,-8-4 0,19 2 0,-7-3 0,10 3 0,13-2 0,-10 2 0,38-2 0,-21 0 0,38-3 0,-11 2 0,14-5 0,0 2-634,17-3 634,2 0 0,-81 2 0,0 0 0,1-2 0,-2 0 0,1 2 0,0 0 0,9-2 0,-1 0 0,-4 0 0,-4 0 0,61 0 0,23 0 0,-70 0 0,46 0 0,-42 0 0,-4 0 0,-24 0 0,-13 0 0,-3 0 634,-18-3-634,16 0 0,-16-2 0,8 2 0,-2-5 0,-6 4 0,16-4 0,-6 2 0,10 0 0,0 1 0,0 1 0,0-1 0,0 2 0,0-3 0,-11 0 0,8 3 0,-17-2 0,-2 5 0,-4-5 0,-22 2 0,12 1 0,-22-2 0,5 3 0,-6-3 0,-2 2 0,2-3 0,6-2 0,-4 0 0,13-6 0,-4 0 0,7-3 0,-6 0 0,5 0 0,-7 3 0,1-3 0,-4 6 0,-6-3 0,0 6 0,-2 0 0,0 3 0,-6-1 0,5-2 0,-12 2 0,13-1 0,-13-2 0,5 1 0,1-3 0,-5 1 0,5-1 0,-7-3 0,7 3 0,-6-3 0,7 0 0,-8 3 0,0-3 0,0 0 0,0 3 0,0-3 0,0 6 0,0-2 0,0 2 0,0-1 0,0 1 0,0 0 0,0 3 0,0-6 0,0 6 0,0-6 0,0 5 0,0-4 0,0 2 0,-16-6 0,6 3 0,-15-3 0,4 3 0,3 0 0,-11 1 0,6-1 0,-2 0 0,-4 2 0,12-1 0,-12 4 0,12-3 0,-12 4 0,13-1 0,-5 0 0,7 1 0,-8 2 0,7-2 0,-14 4 0,5-5 0,1 3 0,-7-1 0,7-1 0,-1 4 0,-4-3 0,12 1 0,-12 2 0,11-4 0,-12 3 0,6 0 0,0 1 0,-6-3 0,13 3 0,-6-3 0,3 3 0,3-2 0,-4 2 0,0-2 0,4 2 0,3-2 0,0 1 0,5 0 0,-5 1 0,1 0 0,-2 0 0,1 0 0,-10 0 0,0 0 0,-7 0 0,-2-3 0,2 3 0,7-2 0,-7 2 0,15 0 0,-8 0 0,10 0 0,6 0 0,0 0 0</inkml:trace>
</inkml:ink>
</file>

<file path=ppt/ink/ink1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5T04:19:05.365"/>
    </inkml:context>
    <inkml:brush xml:id="br0">
      <inkml:brushProperty name="width" value="0.05" units="cm"/>
      <inkml:brushProperty name="height" value="0.05" units="cm"/>
      <inkml:brushProperty name="color" value="#6268F4"/>
    </inkml:brush>
  </inkml:definitions>
  <inkml:trace contextRef="#ctx0" brushRef="#br0">5542 60 24575,'-19'0'0,"4"0"0,-12 0 0,-5 0 0,-11 0 0,-7 0 0,-2 0 0,2 0 0,0 0 0,-12 0 0,17 0 0,-13 0 0,25 0 0,-16 0 0,16 0 0,-6 0 0,7 0 0,2-2 0,-1 1 0,-1-1 0,2 2 0,-1-3 0,1 3 0,-2-2 0,-7-1 0,5 3 0,-14-3 0,16 2 0,-17 0 0,16-2 0,-7 2 0,1 0 0,5-3 0,-5 3 0,7-3 0,1 3 0,1-3 0,-1 3 0,0-1 0,0 0 0,1 2 0,-2-3 0,1 3 0,1-2 0,-2 2 0,1-3 0,1 3 0,-10-2 0,7 1 0,-7-1 0,10 2 0,-11 0 0,9-2 0,-8 1 0,0-1 0,7 2 0,-6 0 0,-2 0 0,0 0 0,-11 0 0,2 0 0,-11 0 0,-2 0 0,-11 0 0,1 0 0,-1 0 0,0 0 0,0 0 0,-11 0 0,9 0 0,-10 0 0,12 0 0,-11 0 0,9 0 0,-22 0 0,10 3 0,-12 0 0,1 1 0,-1 2 0,0-3 0,1 0 0,-1 3 0,12-5 0,-9 5 0,21-6 0,-8 6 0,10-6 0,2 5 0,-2-4 0,0 4 0,10-4 0,-8 4 0,19-2 0,-18 0 0,17 2 0,-7-2 0,10 0 0,1 2 0,7-2 0,3 1 0,-4 1 0,3 3 0,-5-4 0,17 1 0,7 0 0,8-3 0,1 2 0,5 1 0,-4-1 0,4 1 0,-7-1 0,2 1 0,-2-1 0,7 3 0,-4-2 0,4 4 0,0-4 0,-6 4 0,13-2 0,-6 3 0,7 0 0,0 0 0,0 0 0,0 0 0,0-1 0,0 1 0,0 3 0,0-3 0,0 3 0,0-3 0,0 2 0,0-1 0,0 4 0,7-4 0,2 2 0,6-1 0,1-1 0,0 1 0,-7 1 0,4-3 0,-4 3 0,7-1 0,-1-1 0,2 1 0,7 1 0,-8-2 0,16 1 0,-8 1 0,8-3 0,0 3 0,1-1 0,6-1 0,18 7 0,-11-7 0,18 7 0,-22-6 0,11-2 0,-2 1 0,0-3 0,0 3 0,10 0 0,-7 0 0,16-2 0,-6 1 0,10 0 0,0-1 0,11 2 0,-8-4 0,19 2 0,-7-3 0,10 3 0,13-2 0,-10 2 0,38-2 0,-21 0 0,38-3 0,-11 2 0,14-5 0,0 2-634,17-3 634,2 0 0,-81 2 0,0 0 0,1-2 0,-2 0 0,1 2 0,0 0 0,9-2 0,-1 0 0,-4 0 0,-4 0 0,61 0 0,23 0 0,-70 0 0,46 0 0,-42 0 0,-4 0 0,-24 0 0,-13 0 0,-3 0 634,-18-3-634,16 0 0,-16-2 0,8 2 0,-2-5 0,-6 4 0,16-4 0,-6 2 0,10 0 0,0 1 0,0 1 0,0-1 0,0 2 0,0-3 0,-11 0 0,8 3 0,-17-2 0,-2 5 0,-4-5 0,-22 2 0,12 1 0,-22-2 0,5 3 0,-6-3 0,-2 2 0,2-3 0,6-2 0,-4 0 0,13-6 0,-4 0 0,7-3 0,-6 0 0,5 0 0,-7 3 0,1-3 0,-4 6 0,-6-3 0,0 6 0,-2 0 0,0 3 0,-6-1 0,5-2 0,-12 2 0,13-1 0,-13-2 0,5 1 0,1-3 0,-5 1 0,5-1 0,-7-3 0,7 3 0,-6-3 0,7 0 0,-8 3 0,0-3 0,0 0 0,0 3 0,0-3 0,0 6 0,0-2 0,0 2 0,0-1 0,0 1 0,0 0 0,0 3 0,0-6 0,0 6 0,0-6 0,0 5 0,0-4 0,0 2 0,-16-6 0,6 3 0,-15-3 0,4 3 0,3 0 0,-11 1 0,6-1 0,-2 0 0,-4 2 0,12-1 0,-12 4 0,12-3 0,-12 4 0,13-1 0,-5 0 0,7 1 0,-8 2 0,7-2 0,-14 4 0,5-5 0,1 3 0,-7-1 0,7-1 0,-1 4 0,-4-3 0,12 1 0,-12 2 0,11-4 0,-12 3 0,6 0 0,0 1 0,-6-3 0,13 3 0,-6-3 0,3 3 0,3-2 0,-4 2 0,0-2 0,4 2 0,3-2 0,0 1 0,5 0 0,-5 1 0,1 0 0,-2 0 0,1 0 0,-10 0 0,0 0 0,-7 0 0,-2-3 0,2 3 0,7-2 0,-7 2 0,15 0 0,-8 0 0,10 0 0,6 0 0,0 0 0</inkml:trace>
</inkml:ink>
</file>

<file path=ppt/ink/ink1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5T04:21:51.267"/>
    </inkml:context>
    <inkml:brush xml:id="br0">
      <inkml:brushProperty name="width" value="0.05" units="cm"/>
      <inkml:brushProperty name="height" value="0.05" units="cm"/>
      <inkml:brushProperty name="color" value="#6268F4"/>
    </inkml:brush>
  </inkml:definitions>
  <inkml:trace contextRef="#ctx0" brushRef="#br0">5542 60 24575,'-19'0'0,"4"0"0,-12 0 0,-5 0 0,-11 0 0,-7 0 0,-2 0 0,2 0 0,0 0 0,-12 0 0,17 0 0,-13 0 0,25 0 0,-16 0 0,16 0 0,-6 0 0,7 0 0,2-2 0,-1 1 0,-1-1 0,2 2 0,-1-3 0,1 3 0,-2-2 0,-7-1 0,5 3 0,-14-3 0,16 2 0,-17 0 0,16-2 0,-7 2 0,1 0 0,5-3 0,-5 3 0,7-3 0,1 3 0,1-3 0,-1 3 0,0-1 0,0 0 0,1 2 0,-2-3 0,1 3 0,1-2 0,-2 2 0,1-3 0,1 3 0,-10-2 0,7 1 0,-7-1 0,10 2 0,-11 0 0,9-2 0,-8 1 0,0-1 0,7 2 0,-6 0 0,-2 0 0,0 0 0,-11 0 0,2 0 0,-11 0 0,-2 0 0,-11 0 0,1 0 0,-1 0 0,0 0 0,0 0 0,-11 0 0,9 0 0,-10 0 0,12 0 0,-11 0 0,9 0 0,-22 0 0,10 3 0,-12 0 0,1 1 0,-1 2 0,0-3 0,1 0 0,-1 3 0,12-5 0,-9 5 0,21-6 0,-8 6 0,10-6 0,2 5 0,-2-4 0,0 4 0,10-4 0,-8 4 0,19-2 0,-18 0 0,17 2 0,-7-2 0,10 0 0,1 2 0,7-2 0,3 1 0,-4 1 0,3 3 0,-5-4 0,17 1 0,7 0 0,8-3 0,1 2 0,5 1 0,-4-1 0,4 1 0,-7-1 0,2 1 0,-2-1 0,7 3 0,-4-2 0,4 4 0,0-4 0,-6 4 0,13-2 0,-6 3 0,7 0 0,0 0 0,0 0 0,0 0 0,0-1 0,0 1 0,0 3 0,0-3 0,0 3 0,0-3 0,0 2 0,0-1 0,0 4 0,7-4 0,2 2 0,6-1 0,1-1 0,0 1 0,-7 1 0,4-3 0,-4 3 0,7-1 0,-1-1 0,2 1 0,7 1 0,-8-2 0,16 1 0,-8 1 0,8-3 0,0 3 0,1-1 0,6-1 0,18 7 0,-11-7 0,18 7 0,-22-6 0,11-2 0,-2 1 0,0-3 0,0 3 0,10 0 0,-7 0 0,16-2 0,-6 1 0,10 0 0,0-1 0,11 2 0,-8-4 0,19 2 0,-7-3 0,10 3 0,13-2 0,-10 2 0,38-2 0,-21 0 0,38-3 0,-11 2 0,14-5 0,0 2-634,17-3 634,2 0 0,-81 2 0,0 0 0,1-2 0,-2 0 0,1 2 0,0 0 0,9-2 0,-1 0 0,-4 0 0,-4 0 0,61 0 0,23 0 0,-70 0 0,46 0 0,-42 0 0,-4 0 0,-24 0 0,-13 0 0,-3 0 634,-18-3-634,16 0 0,-16-2 0,8 2 0,-2-5 0,-6 4 0,16-4 0,-6 2 0,10 0 0,0 1 0,0 1 0,0-1 0,0 2 0,0-3 0,-11 0 0,8 3 0,-17-2 0,-2 5 0,-4-5 0,-22 2 0,12 1 0,-22-2 0,5 3 0,-6-3 0,-2 2 0,2-3 0,6-2 0,-4 0 0,13-6 0,-4 0 0,7-3 0,-6 0 0,5 0 0,-7 3 0,1-3 0,-4 6 0,-6-3 0,0 6 0,-2 0 0,0 3 0,-6-1 0,5-2 0,-12 2 0,13-1 0,-13-2 0,5 1 0,1-3 0,-5 1 0,5-1 0,-7-3 0,7 3 0,-6-3 0,7 0 0,-8 3 0,0-3 0,0 0 0,0 3 0,0-3 0,0 6 0,0-2 0,0 2 0,0-1 0,0 1 0,0 0 0,0 3 0,0-6 0,0 6 0,0-6 0,0 5 0,0-4 0,0 2 0,-16-6 0,6 3 0,-15-3 0,4 3 0,3 0 0,-11 1 0,6-1 0,-2 0 0,-4 2 0,12-1 0,-12 4 0,12-3 0,-12 4 0,13-1 0,-5 0 0,7 1 0,-8 2 0,7-2 0,-14 4 0,5-5 0,1 3 0,-7-1 0,7-1 0,-1 4 0,-4-3 0,12 1 0,-12 2 0,11-4 0,-12 3 0,6 0 0,0 1 0,-6-3 0,13 3 0,-6-3 0,3 3 0,3-2 0,-4 2 0,0-2 0,4 2 0,3-2 0,0 1 0,5 0 0,-5 1 0,1 0 0,-2 0 0,1 0 0,-10 0 0,0 0 0,-7 0 0,-2-3 0,2 3 0,7-2 0,-7 2 0,15 0 0,-8 0 0,10 0 0,6 0 0,0 0 0</inkml:trace>
</inkml:ink>
</file>

<file path=ppt/ink/ink1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04:22:44.911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412 1 24575,'-7'54'0,"0"1"0,-7 1 0,5 6 0,-3 1 0,-13 10 0,7-19 0,-4 20 0,1-25 0,9 5 0,-8-4 0,8-1 0,-14 30 0,3 1 0,-1 7 0,3-13 0,10-20 0,0-4 0,-5 5 0,9-5 0,-8-3 0,9 1 0,-4-5 0,-1 5 0,5-7 0,-3 0 0,8 1 0,-8-1 0,8 0 0,-8 1 0,8-7 0,-9 5 0,9-5 0,-3 7 0,4-1 0,0 0 0,0 0 0,0-5 0,0 4 0,0-5 0,0 6 0,0 1 0,0-7 0,0 5 0,0-4 0,0 30 0,0-18 0,0 13 0,0-21 0,0 2 0,0-5 0,0 10 0,4-17 0,-3-1 0,7-2 0,-7-3 0,8 4 0,-4-4 0,0 3 0,3-8 0,-4 3 0,5 0 0,-4-3 0,3 3 0,-2 0 0,2-3 0,-3 3 0,3 0 0,-3-3 0,4 3 0,-4-5 0,3 0 0,-3 1 0,-1-1 0,4-4 0,-4 3 0,4 1 0,-3 1 0,2-2 0,-6-4 0,2-4 0,1 4 0,-3-3 0,6 3 0,-6-4 0,3 0 0,-4-1 0,3-2 0,-2-15 0,3 7 0,-4-10 0</inkml:trace>
</inkml:ink>
</file>

<file path=ppt/ink/ink1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04:22:49.011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1 745 24575,'0'-21'0,"0"4"0,0-16 0,0 8 0,0-15 0,4-8 0,7 4 0,0-4 0,3 13 0,4-6 0,-6 10 0,6-10 0,-9 17 0,-1-1 0,1 7 0,4-7 0,-3 6 0,3-3 0,-4 5 0,-1 0 0,1-1 0,-4 1 0,2 4 0,-3-7 0,4 7 0,-4-8 0,3 9 0,-6 0 0,3 4 0,-1 1 0,-2-1 0,6 4 0,-6 4 0,2 4 0,-3 3 0,3 1 0,-2 0 0,3 0 0,-4-1 0,0 5 0,3-3 0,-2 7 0,2-2 0,2 8 0,0 1 0,0 1 0,4 9 0,-4-9 0,5 11 0,0-7 0,-1 0 0,1 6 0,0-4 0,-1 4 0,1-5 0,-1-1 0,4-4 0,-2 3 0,1-8 0,-3 3 0,0-5 0,0 0 0,-5 1 0,4-5 0,-8 3 0,7-7 0,-6 3 0,3-4 0,-1-1 0,-2 1 0,3 0 0,-4 0 0,3 0 0,-2-1 0,2 1 0,-3 0 0,4-4 0,-3-1 0,2-3 0</inkml:trace>
</inkml:ink>
</file>

<file path=ppt/ink/ink1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04:22:50.327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0 24575,'7'0'0,"5"0"0,0 0 0,5 0 0,-5 0 0,0 0 0,0 0 0,4 0 0,-3 0 0,6 0 0,-11 0 0,4 0 0,-1 4 0,-2-3 0,2 2 0,-3 1 0,-1-4 0,1 7 0,0-6 0,-1 2 0,1-3 0,0 4 0,3-3 0,-6 6 0,5-7 0,-6 4 0,0-1 0,0 1 0,-4 0 0,0-1 0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2T03:21:42.060"/>
    </inkml:context>
    <inkml:brush xml:id="br0">
      <inkml:brushProperty name="width" value="0.05" units="cm"/>
      <inkml:brushProperty name="height" value="0.05" units="cm"/>
      <inkml:brushProperty name="color" value="#B2A6FF"/>
    </inkml:brush>
  </inkml:definitions>
  <inkml:trace contextRef="#ctx0" brushRef="#br0">0 190 24575,'9'0'0,"4"0"0,-6 0 0,3 0 0,0-3 0,-3 2 0,6-2 0,-5 0 0,1 2 0,-3-1 0,1-1 0,-1 2 0,1-5 0,-1 5 0,1-1 0,-1-1 0,1-1 0,-1-2 0,0 3 0,-2-3 0,1 5 0,-1-5 0,2 3 0,-2-3 0,2 2 0,-6-2 0,6 6 0,-5-6 0,4 5 0,-4-5 0,5 3 0,-6-3 0,6-1 0,-6 1 0,3 0 0,-3 0 0,0 0 0,0 0 0,0 0 0,0 0 0,-3 3 0,2-3 0,-4 5 0,1-4 0,-2 4 0,0-5 0,-1 3 0,1-1 0,0-1 0,0 4 0,-1-2 0,4 0 0,-3 3 0,3-3 0,-3 3 0,-1 0 0,1 0 0,0 0 0,0 0 0,-1 0 0,1 0 0,0 0 0,0 0 0,0 2 0,0 2 0,0-1 0,2 3 0,-2-5 0,3 4 0,-1-1 0,-1 0 0,4 1 0,-5-4 0,5 5 0,-4-5 0,4 4 0,-2-1 0,0 2 0,3 0 0,-3 1 0,3-1 0,0 0 0,0 0 0,0 1 0,0-1 0,0 1 0,0-1 0,0 1 0,0-1 0,0 1 0,0-1 0,0 1 0,0-1 0,0 1 0,0-1 0,0 1 0,0 3 0,0-3 0,0 6 0,0-5 0,0 2 0,0 0 0,0-3 0,0 3 0,0-3 0,0-1 0,0 1 0,3 2 0,0-2 0,1 3 0,2-4 0,-6 1 0,6 2 0,-2-2 0,2 3 0,1-4 0,-1-3 0,0 3 0,0-5 0,1 2 0,-1-3 0,0 0 0,1 0 0,-1 0 0,0 0 0,0 0 0,1 0 0,-1 0 0,0 0 0,1 0 0,-1 0 0,0 0 0,0 0 0,0 0 0,0 0 0,1 0 0,-1 0 0,0 0 0,0 0 0,0 0 0,-3 0 0,0 0 0</inkml:trace>
</inkml:ink>
</file>

<file path=ppt/ink/ink1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04:22:51.881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1 24575,'0'15'0,"0"1"0,0 19 0,0-8 0,0 14 0,0-13 0,0 1 0,0-1 0,0 0 0,0-4 0,0-2 0,0-5 0,0 1 0,0-5 0,0-1 0,0 0 0,0-3 0,0 3 0,0-5 0,0 1 0,0-4 0,0-1 0</inkml:trace>
</inkml:ink>
</file>

<file path=ppt/ink/ink1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04:22:53.032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0 24575,'0'0'0</inkml:trace>
</inkml:ink>
</file>

<file path=ppt/ink/ink1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04:22:55.792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34 65 24575,'-8'3'0,"2"2"0,6 2 0,0 8 0,4-5 0,4 17 0,1-13 0,3 10 0,-5-12 0,-2 0 0,2-4 0,-3 0 0,1 0 0,2-4 0,-6 3 0,5-3 0,-5-3 0,2-2 0,-3-10 0,0 2 0,0-8 0,0 9 0,0-9 0,0 9 0,-3-9 0,-2 4 0,-4 0 0,-3-3 0,3 7 0,-3-7 0,7 7 0,-2-7 0,2 7 0,-3-3 0,4 4 0,-3 4 0,6-3 0,-6 2 0,6-2 0,-2 6 0,3 2 0,0 6 0,0 1 0,3 0 0,-2 0 0,3-1 0,-1 1 0,-2 0 0,6 0 0,-6 0 0,6-1 0,-7 1 0,7 0 0,-6 0 0,6-1 0,-3-2 0,0 1 0,3-5 0,-6 6 0,5-6 0,-2 3 0,3-4 0,1 0 0,-4-4 0,-1 4 0,-3-3 0</inkml:trace>
</inkml:ink>
</file>

<file path=ppt/ink/ink1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04:22:57.799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15 0 24575,'0'17'0,"0"-3"0,0 13 0,0 2 0,0-4 0,0 32 0,0-28 0,0 29 0,0-22 0,0 36 0,0-23 0,0 24 0,0-38 0,0-1 0,0-5 0,0-1 0,0 0 0,0 1 0,0-7 0,0 0 0,0 7 0,0-12 0,0 12 0,0-21 0,0 9 0,0-8 0,0 3 0,0 0 0,0-4 0,0 9 0,0-4 0,0 0 0,0 3 0,0-7 0,0 7 0,0-7 0,0 3 0,0-4 0,0 3 0,0-2 0,-6-1 0,4-5 0,-4-3 0</inkml:trace>
</inkml:ink>
</file>

<file path=ppt/ink/ink1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04:23:00.303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0 8 24575,'7'-4'0,"2"1"0,12 3 0,-3 0 0,9 0 0,-3 0 0,17 0 0,-10 0 0,18 0 0,-16 0 0,-1 0 0,-7 0 0,-8 0 0,-4 0 0,4 0 0,-8 3 0,6 5 0,-6-3 0,2 6 0,-3-7 0,0 4 0,-4-1 0,3 1 0,-6 0 0,6 0 0,-7 0 0,4-1 0,-4 1 0,3 0 0,-2 4 0,3 1 0,-4 0 0,0 3 0,0-7 0,0 8 0,0-9 0,0 9 0,0-9 0,0 9 0,0-8 0,0 7 0,0-7 0,-4 7 0,-8-3 0,2 0 0,-10 2 0,7-5 0,-4 2 0,-1-3 0,-4 0 0,4 0 0,-5 0 0,6-1 0,-8 9 0,-2-3 0,0 3 0,2-4 0,5-1 0,6-3 0,-2-1 0,8-4 0,1-4 0,6 0 0,6 0 0,3 0 0,4 0 0,0 0 0,1 0 0,0 0 0,16 0 0,-12 3 0,20 6 0,-18 1 0,10 6 0,-11-7 0,3 3 0,-8 1 0,3-4 0,-6 3 0,2-3 0,4 6 0,-7-5 0,8 10 0,-10-11 0,2 7 0,-5-7 0,4 8 0,-7-9 0,3 9 0,-1-9 0,-2 9 0,3-8 0,-4 3 0,0-5 0,3 1 0,-2 0 0,3 0 0,-4 0 0,0-1 0,0 1 0,0 0 0,0-1 0,0 1 0,-4-4 0,0-1 0,-4-3 0,-4 4 0,-1-3 0,-4 6 0,0-6 0,-1 7 0,1-3 0,0 0 0,-5 3 0,3-4 0,-3 5 0,5-4 0,-5 3 0,3-3 0,-3 4 0,0-4 0,3 3 0,-3-7 0,9 6 0,-3-6 0,7 2 0,-8 1 0,9-3 0,-4 3 0,4-4 0,0 0 0,4 0 0,1 0 0</inkml:trace>
</inkml:ink>
</file>

<file path=ppt/ink/ink1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04:23:02.200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0 24575,'11'0'0,"1"0"0,1 0 0,3 0 0,-8 0 0,4 0 0,-4 0 0,0 0 0,0 0 0,0 0 0,-1 0 0,1 0 0,0 0 0,-1 0 0,1 0 0,-1 0 0,0 0 0,1 0 0,0 0 0,4 0 0,-4 0 0,4 0 0,-4 0 0,4 4 0,-3-3 0,3 3 0,-4-4 0,0 0 0,0 3 0,-1-2 0,1 3 0,-1-1 0,-2 1 0,-2 0 0,-3-1 0</inkml:trace>
</inkml:ink>
</file>

<file path=ppt/ink/ink1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04:23:03.679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1 24575,'0'7'0,"0"16"0,0 2 0,0 14 0,0-21 0,0 4 0,0 1 0,0-5 0,3 4 0,-2-4 0,3-1 0,0 0 0,-3 0 0,3 4 0,-1-7 0,-2 6 0,3-8 0,-4 1 0,0-2 0,3-3 0,-2 0 0,3 0 0,-4-1 0,0 1 0,3-4 0,-3-4 0,4-1 0,-4-2 0</inkml:trace>
</inkml:ink>
</file>

<file path=ppt/ink/ink1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04:23:05.499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32 24575,'0'7'0,"0"1"0,7 0 0,-2 0 0,6-1 0,-4 1 0,1-4 0,-4 3 0,3-7 0,-3 7 0,4-3 0,-1 0 0,0 0 0,1-4 0,-1 0 0,0 0 0,-3-4 0,-1 0 0,-3-8 0,0-4 0,0 2 0,0-2 0,0 9 0,0-1 0,0 0 0,-3 4 0,2-3 0,-6 6 0,6-5 0,-2 8 0,3-1 0,0 6 0,0 5 0,0-4 0,0 4 0,0-1 0,0-3 0,0 7 0,0-6 0,0-11 0,0-7 0</inkml:trace>
</inkml:ink>
</file>

<file path=ppt/ink/ink1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04:23:06.815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0 24575,'0'21'0,"0"1"0,0 26 0,0 6 0,0-1 0,0 8 0,0 0 0,0-9 0,0 11 0,0-14 0,0 5 0,0-5 0,0 1 0,0-2 0,0-13 0,0 5 0,0 2 0,0-4 0,0 3 0,0-18 0,0 4 0,0-8 0,0 3 0,0-4 0,0-1 0,0 0 0,0 4 0,0-3 0,0-1 0,0-5 0,0-5 0,0 1 0,0-4 0,0-1 0</inkml:trace>
</inkml:ink>
</file>

<file path=ppt/ink/ink1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04:23:09.781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41 10 24575,'12'0'0,"5"0"0,7 0 0,28 0 0,-17 0 0,36-4 0,-38 3 0,8-3 0,-6 4 0,-19 0 0,13 0 0,-20 0 0,3 0 0,-4 3 0,0 1 0,0 4 0,-4 0 0,3 0 0,-6 0 0,2-1 0,1 1 0,-3 0 0,2 0 0,1 4 0,-3 1 0,3 0 0,0 3 0,-4-3 0,4 5 0,-4-1 0,0 0 0,0 0 0,0 5 0,0-3 0,0 8 0,0-4 0,0 1 0,0 3 0,-4-4 0,-1 1 0,-16 11 0,5-15 0,-9 6 0,7-9 0,5-8 0,-3 7 0,3-7 0,-4 4 0,4-5 0,-4 4 0,1 1 0,2 0 0,-6-1 0,11-4 0,-3 0 0,0-3 0,4 1 0,-4-5 0,4 6 0,0-6 0,7 2 0,6-3 0,3 0 0,3 0 0,1 0 0,0 7 0,0-2 0,-1 7 0,-3-5 0,0 1 0,0 0 0,-1 0 0,1 0 0,0-1 0,0 1 0,0 0 0,3 3 0,-2-2 0,-2 2 0,4 0 0,-6 2 0,3-1 0,-1-4 0,-3 2 0,0-5 0,3 6 0,-6-3 0,6 0 0,-6 3 0,3-2 0,-4 2 0,3-3 0,-2 0 0,2 0 0,-3-1 0,0 1 0,0 0 0,0 0 0,0 0 0,0 0 0,0-1 0,0 1 0,0 0 0,0 0 0,-3-4 0,-1-1 0,-4-3 0,0 0 0,1 0 0,-1 0 0,0 3 0,1-2 0,0 3 0,-1-4 0,1 0 0,0 0 0,0 0 0,-5 0 0,-1 3 0,-4-2 0,-5 7 0,-2-2 0,-4 3 0,-1 1 0,1-1 0,4 0 0,-10 4 0,13-3 0,-5 3 0,10-5 0,7 0 0,-3-3 0,8 2 0,-3-6 0,6 5 0,-2-2 0,6 0 0,1-1 0,0-3 0,-1 0 0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2T03:21:45.079"/>
    </inkml:context>
    <inkml:brush xml:id="br0">
      <inkml:brushProperty name="width" value="0.05" units="cm"/>
      <inkml:brushProperty name="height" value="0.05" units="cm"/>
      <inkml:brushProperty name="color" value="#B2A6FF"/>
    </inkml:brush>
  </inkml:definitions>
  <inkml:trace contextRef="#ctx0" brushRef="#br0">1 263 24575,'16'0'0,"0"0"0,2 0 0,2 0 0,3 0 0,1 0 0,-4 0 0,2 0 0,-6 0 0,6 0 0,-6 0 0,2 0 0,3-6 0,1 4 0,1-4 0,-6 6 0,-4 0 0,-2 0 0,3 0 0,0-3 0,-3 2 0,-1-2 0,0 3 0,-3 0 0,6-3 0,-6 2 0,2-2 0,1 3 0,-2 0 0,2-3 0,-4 2 0,1-1 0,3 2 0,-3 0 0,3 0 0,-3 0 0,-1 0 0,1 0 0,-1 0 0,1-3 0,-1 2 0,0-2 0,1 3 0,-1 0 0,0 0 0,-5 0 0,-3-6 0,-4 4 0,-4-7 0,2 1 0,-5 0 0,1-2 0,-2 0 0,0-2 0,-1 1 0,1-2 0,-1 5 0,1-6 0,-3 0 0,1 2 0,-1-2 0,3 4 0,0 3 0,4-3 0,2 3 0,3 4 0,1-3 0,-2 3 0,0-4 0,2 1 0,-1 3 0,4-2 0,-5 4 0,8-2 0,2 3 0,0 3 0,4 1 0,-4-1 0,-1 3 0,3-5 0,-2 4 0,2-1 0,-2 3 0,2-4 0,-3 3 0,4-2 0,-1 2 0,1 1 0,-1-1 0,1 1 0,3-1 0,-3 1 0,7 0 0,-7 3 0,7-2 0,-6 2 0,5 0 0,-6-2 0,3 2 0,-3-4 0,6 4 0,-5-3 0,5 3 0,-7-4 0,1 1 0,-1-1 0,1 1 0,-1-1 0,1 1 0,-4-1 0,3-2 0,-6 1 0,6-4 0,-5 5 0,5-3 0,-6 3 0,6-2 0,-6 1 0,6-2 0,-6 4 0,6-4 0,-3 2 0,1-1 0,2-1 0,-6 2 0,6-4 0,-5 5 0,2-3 0,-3 3 0,0 0 0,0 0 0,0 0 0,-3-3 0,2 3 0,-5-2 0,3-1 0,-1 3 0,-2-2 0,3 2 0,-4-2 0,1 4 0,-1-3 0,1 4 0,-1-3 0,1 1 0,3-1 0,-3-3 0,5 3 0,-4-5 0,4 5 0,-4-3 0,4 3 0,-5-3 0,6 3 0,-6-5 0,3 1 0,-3-2 0,3 0 0,0 0 0</inkml:trace>
</inkml:ink>
</file>

<file path=ppt/ink/ink1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04:23:12.544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229 1 24575,'-4'7'0,"-6"1"0,-3 7 0,-2 0 0,-4 5 0,5-2 0,1-1 0,-4 0 0,8 1 0,-11 7 0,9-6 0,-9 6 0,10-8 0,-2 0 0,3 1 0,4-5 0,-2 3 0,6-3 0,-7 0 0,7 3 0,-5-7 0,5 7 0,-3-7 0,4 3 0,0-4 0,0 4 0,0-3 0,0 3 0,0-4 0,0-1 0,0 5 0,0-3 0,0 3 0,0 0 0,0-3 0,0 7 0,0-7 0,0 7 0,4-7 0,-3 8 0,6-4 0,-3 0 0,4-1 0,0-5 0,-3 1 0,2 0 0,-3 0 0,4 3 0,-1 1 0,1-3 0,0 1 0,0-9 0,0 3 0,-1-4 0,-3 3 0,3-2 0,-2 3 0,3-4 0,-1 0 0,1 0 0,0 0 0,-1 0 0,1 0 0,0 0 0,0 0 0,3 0 0,-2 0 0,2 0 0,-3-4 0,0 3 0,-1-6 0,1 6 0,0-6 0,0 3 0,0 0 0,-1-3 0,1 2 0,0 1 0,0-3 0,0 3 0,-1-4 0,1 4 0,-4-3 0,3 6 0,-6-6 0,6 6 0,-6-5 0,3 2 0,-4-4 0,0 1 0,0 0 0,0 0 0,0-1 0,0 1 0,0-1 0,0 1 0,0-5 0,0-1 0,0-9 0,0-2 0,0-4 0,0-7 0,0 6 0,-5-11 0,0 10 0,-1-4 0,-2 5 0,6 1 0,-6 4 0,7 6 0,-6 6 0,6 4 0,-2 1 0,0 2 0,-1 2 0,-4 3 0,1 0 0,0 0 0,3 0 0,1 0 0</inkml:trace>
</inkml:ink>
</file>

<file path=ppt/ink/ink1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04:23:14.846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171 0 24575,'0'16'0,"0"5"0,0 2 0,0 1 0,0 9 0,0-3 0,0 6 0,4-2 0,2 0 0,8 14 0,-3-9 0,4 13 0,-6-22 0,5 17 0,-3-15 0,2 9 0,-7-13 0,2 0 0,-3 1 0,5-1 0,-5 1 0,4-1 0,-8 1 0,7-1 0,-2 6 0,-1-4 0,4 4 0,-4-5 0,0-1 0,4 0 0,-8 1 0,7-1 0,-7 0 0,8 0 0,-8 0 0,3 6 0,0-4 0,-3 4 0,3-5 0,1 5 0,-4-4 0,4 10 0,-5-11 0,4 24 0,-2-2 0,2 6 0,-4-3 0,0-12 0,0-7 0,0 23 0,0-5 0,0 10 0,0-9 0,0-19 0,0 5 0,0-10 0,0 10 0,0-4 0,0-1 0,0 5 0,-4-10 0,-1 4 0,-1 0 0,-2-4 0,7 10 0,-8-10 0,4 9 0,-1-9 0,-3 10 0,4-10 0,-5 4 0,5 0 0,-4-4 0,4 10 0,-5-10 0,0 4 0,1-6 0,4 7 0,-4-6 0,4 11 0,-5-10 0,0 4 0,0 0 0,1-4 0,-1 4 0,0-5 0,1-1 0,-1 1 0,-3 7 0,3-6 0,-4 6 0,5-12 0,4 3 0,-3-9 0,3 9 0,-3-8 0,-1 3 0,0-5 0,0 1 0,4-1 0,-2 0 0,2 1 0,-4-1 0,1 0 0,3 0 0,-2-4 0,2 4 0,-3-4 0,3 0 0,-3 3 0,7-7 0,-6 3 0,6-4 0,-6-1 0,6 1 0,-2 0 0,-1 0 0,3-4 0,-2 0 0</inkml:trace>
</inkml:ink>
</file>

<file path=ppt/ink/ink1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23T04:23:21.883"/>
    </inkml:context>
    <inkml:brush xml:id="br0">
      <inkml:brushProperty name="width" value="0.035" units="cm"/>
      <inkml:brushProperty name="height" value="0.035" units="cm"/>
      <inkml:brushProperty name="color" value="#FFFFFF"/>
    </inkml:brush>
  </inkml:definitions>
  <inkml:trace contextRef="#ctx0" brushRef="#br0">1 0 24575,'30'0'0,"2"0"0,41 0 0,-11 0 0,27 11 0,-36-4 0,14 15 0,-22-5 0,26 7 0,-7 4 0,1-3 0,-2 8 0,0-3 0,20 14 0,-14-12 0,-16-6 0,-1 0 0,4-1 0,-7-2 0,-1 0 0,-1 0 0,19 8 0,-30-11 0,4 0 0,-5 0 0,7 1 0,-1-1 0,0 1 0,2 5 0,-1-4 0,2 10 0,4-9 0,-2 9 0,8-8 0,-9 3 0,9 0 0,-11-5 0,11 5 0,-12-7 0,13 2 0,-13-1 0,12 6 0,-4-4 0,5 4 0,1 0 0,0-3 0,7 4 0,-6-6 0,6 6 0,-7-4 0,-7 2 0,5-3 0,-11-3 0,17 6 0,-13-1 0,1 0 0,-11-7 0,-14-1 0,-1-7 0,8 11 0,-9-6 0,9 3 0,-13-6 0,0 1 0,0-4 0,1 4 0,-1-5 0,0 5 0,-4-4 0,3 3 0,-2-3 0,-1-1 0,3 1 0,-7-2 0,7 2 0,-7-1 0,7 0 0,-7 0 0,3 1 0,-4-5 0,-1 3 0,1-6 0,0 6 0,0-7 0,-1 4 0,-2-7 0,-2-11 0,-7-5 0,-11-10 0,-2-6 0,-8 5 0,5-10 0,-6 3 0,5 1 0,-13-18 0,12 21 0,-2-14 0,6 18 0,8 1 0,-7 4 0,6-3 0,-1 9 0,3-4 0,1 9 0,-1-4 0,5 9 0,0-4 0,1 4 0,2 7 0,-3 2 0,4 6 0,4 1 0,0-1 0,0 1 0,3 0 0,-6-1 0,6 1 0,-7 0 0,7 0 0,-6-1 0,6 1 0,-2 4 0,3 1 0,-3 4 0,3 1 0,-4-1 0,5 0 0,0 5 0,0-3 0,0 3 0,-4 0 0,2-3 0,-2 8 0,4-8 0,0 3 0,0 0 0,0-3 0,0 3 0,-4-5 0,2 0 0,-2 1 0,4-1 0,-1 0 0,1-4 0,-1 4 0,0-4 0,1 4 0,-1-4 0,1 3 0,-1-7 0,-4 3 0,4 0 0,-4-3 0,1 3 0,2-5 0,-3 1 0,0 0 0,0 0 0,-1 0 0,-2-1 0,6 1 0,-6 0 0,6 0 0,-9-4 0,1-1 0,-6-3 0,-1 0 0,-4 0 0,-1 0 0,-9 4 0,3 1 0,-8 5 0,4-5 0,-6 3 0,1-7 0,-1 7 0,-5-7 0,-8 8 0,-1-3 0,0-1 0,9 4 0,6-8 0,-1 3 0,6 0 0,-4-3 0,8 6 0,-8-6 0,8 3 0,-8-4 0,9 4 0,-5-3 0,6 3 0,-5-4 0,3 0 0,-3 4 0,5-3 0,0 3 0,3-4 0,-2 0 0,7 0 0,-7 0 0,7 3 0,-3-2 0,0 2 0,4-3 0,-4 0 0,8 0 0,0 0 0</inkml:trace>
</inkml:ink>
</file>

<file path=ppt/ink/ink1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5:27.63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24575,'0'22'0,"0"-6"0,0 6 0,0 3 0,0 1 0,0 11 0,0-11 0,0 5 0,0 0 0,0-6 0,0 6 0,0-7 0,0 0 0,0 0 0,0 0 0,0 6 0,0-10 0,0 16 0,0-16 0,0 11 0,0-7 0,0 0 0,0 0 0,0 0 0,0-1 0,0 8 0,0 5 0,0-2 0,0 0 0,0-10 0,0 7 0,0-5 0,0 5 0,0-8 0,0 1 0,0 0 0,0 0 0,0 0 0,0 0 0,0 0 0,0 0 0,0 0 0,0 0 0,0 0 0,0-1 0,0 1 0,0 0 0,0 0 0,0 11 0,0-9 0,0 9 0,0-11 0,0 0 0,0 0 0,0 0 0,0-1 0,0 8 0,0-5 0,0 5 0,0-7 0,0 6 0,0-4 0,6 5 0,-5-1 0,4-4 0,-5 12 0,0-13 0,0 6 0,0 10 0,6-6 0,-4 9 0,3-7 0,-5-11 0,0 5 0,0-8 0,0 1 0,0 7 0,0-11 0,6 16 0,-4-22 0,4 15 0,-6-10 0,0 4 0,0 8 0,5-5 0,-4 5 0,5-7 0,-6-1 0,5 19 0,-3-14 0,4 13 0,-6-17 0,0 0 0,0 0 0,5 0 0,-4-6 0,5 5 0,-6-5 0,0 6 0,0 0 0,0 6 0,5-4 0,-4 5 0,5-7 0,-1 17 0,-4-13 0,4 21 0,-5-24 0,6 13 0,-4-13 0,4 6 0,-6-7 0,0 0 0,0 0 0,0 0 0,0 0 0,0 0 0,5 0 0,-4-1 0,5 1 0,-6 0 0,0-6 0,0 5 0,0-5 0,0 6 0,0 0 0,0 0 0,0 0 0,0-1 0,0 1 0,0 0 0,0 0 0,5 11 0,-4-9 0,5 9 0,-6-11 0,0 0 0,0-1 0,0-4 0,0 3 0,0-4 0,0 6 0,0-6 0,0 4 0,0-9 0,0 9 0,0-10 0,0 11 0,0-11 0,0 5 0,0-1 0,0-3 0,0 3 0,0 1 0,0 0 0,0 7 0,0-7 0,0-1 0,0 1 0,0-5 0,0 5 0,0-6 0,0-1 0,0 1 0,0 0 0,0 0 0,0 0 0,0-1 0,0 1 0,0 0 0,0 0 0,0-1 0,0 6 0,0-4 0,0 4 0,0-6 0,0 1 0,0 0 0,0-1 0,0 1 0,0 0 0,0-1 0,0 0 0,0 1 0,0-1 0,0 0 0,0 0 0,0-4 0,0-2 0</inkml:trace>
</inkml:ink>
</file>

<file path=ppt/ink/ink1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5:27.63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2 277 24575,'22'0'0,"-2"0"0,28 0 0,-13 0 0,23 0 0,-9 0 0,59 0 0,-38 0 0,29 0 0,3 0 0,-12 0 0,9 1 0,-2-2 0,-20-6 0,32 6 0,-57-5 0,5 6 0,-18 0 0,1-6 0,7 4 0,-6-4 0,6 1 0,1 3 0,-7-10 0,14 11 0,-6-5 0,8 0 0,-8 4 0,7-4 0,-7 0 0,8 4 0,0-11 0,-1 12 0,2-12 0,-1 11 0,0-10 0,34-3 0,-17-1 0,19-6 0,-19 14 0,-5-5 0,8 4 0,51-6 0,-38 6 0,20 2 0,2 1 0,-12-3 0,-12 5 0,-5-1 0,-14-1 0,6 6 0,-7-7 0,0 5 0,7-5 0,-15 7 0,15 0 0,-16 0 0,16 0 0,-16 0 0,16 0 0,-15 0 0,6 0 0,0 0 0,-7 0 0,16 0 0,-16 0 0,7 0 0,-16 0 0,5 0 0,-6 0 0,0 0 0,-2 0 0,-7 0 0,-8 0 0,6 0 0,-13 0 0,24 0 0,-21 0 0,13 0 0,-17 0 0,-6 0 0,5 0 0,-5 5 0,6-3 0,0 3 0,-6-5 0,4 0 0,-4 0 0,6 0 0,0 0 0,-6 0 0,5 0 0,-5 0 0,0 5 0,4-4 0,-4 4 0,6-5 0,0 0 0,7 6 0,-5-5 0,22 11 0,-20-11 0,13 10 0,-10-9 0,-5 8 0,5-8 0,-7 8 0,-1-8 0,1 3 0,0 0 0,0 2 0,-6 0 0,5-2 0,-11-5 0,5 5 0,-7-4 0,7 4 0,-5-5 0,5 0 0,-6 0 0,5 0 0,-3 0 0,8 0 0,-3 0 0,-1 0 0,-1 0 0,-5 0 0,0 0 0,0 0 0,0 0 0,5 0 0,-3 0 0,3 0 0,-5 0 0,0 0 0,0 0 0,5 0 0,-4 0 0,5 0 0,0 0 0,-5 0 0,5 0 0,-7 0 0,1 0 0,0 0 0,0 0 0,0 0 0,-1 0 0,1 0 0,0 0 0,0 0 0,0 0 0,-1 0 0,1 0 0,-1 0 0,1 0 0,-1 0 0,0 0 0,0 0 0,0 0 0,0 0 0,1 0 0,-1 0 0,-5-5 0,0-1 0,-5-4 0,0-1 0,0 5 0,0 2 0</inkml:trace>
</inkml:ink>
</file>

<file path=ppt/ink/ink1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5:38.28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1 420 24575,'0'-6'0,"0"-4"0,0 2 0,0-3 0,0 5 0,0-5 0,3-10 0,1 3 0,4-6 0,-1 12 0,1-2 0,-1 2 0,-3-3 0,2 4 0,-1-3 0,1 6 0,2-9 0,-5 4 0,7-4 0,-9 2 0,8 4 0,-5 1 0,0 3 0,2 0 0,-5 0 0,2 0 0,0 1 0,-3-1 0,3 0 0,0 0 0,-2 0 0,2 0 0,0 1 0,-2-1 0,5 0 0,-5 0 0,5 1 0,-6-1 0,3 0 0,0 3 0,-2-2 0,2 3 0,0-1 0,0 1 0,1 6 0,2 1 0,-6 3 0,3 0 0,1 3 0,-3 1 0,5 5 0,-5-1 0,6 0 0,-6 0 0,5 0 0,-1 0 0,-1 5 0,3-4 0,-7 3 0,7 1 0,-2-4 0,3 10 0,-4-9 0,-1 5 0,1-7 0,-4-4 0,7 4 0,-6-8 0,2 8 0,0-8 0,-2 7 0,2-6 0,0 3 0,-2-4 0,2-1 0,0 5 0,-2-3 0,3 2 0,-1-3 0,-3 0 0,3 0 0,0-1 0,-2 1 0,2 0 0,-3 0 0,3 3 0,-2-3 0,2 0 0,-3-4 0</inkml:trace>
</inkml:ink>
</file>

<file path=ppt/ink/ink1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5:38.28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24575,'6'0'0,"1"0"0,6 0 0,-1 0 0,7 0 0,-8 0 0,17 0 0,-14 0 0,15 0 0,-18 3 0,4-3 0,-8 3 0,8 1 0,-8-3 0,4 2 0,-4 0 0,0-2 0,-1 2 0,1 0 0,0-2 0,0 2 0,0 0 0,0-3 0,-1 3 0,1-3 0,0 4 0,0-4 0,0 3 0,0 0 0,-1-2 0,1 2 0,0-3 0,-3 3 0,2-2 0,-3 2 0,1-3 0,-1 0 0</inkml:trace>
</inkml:ink>
</file>

<file path=ppt/ink/ink1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5:38.28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23 0 24575,'0'11'0,"0"0"0,0 8 0,0-3 0,0 8 0,0-3 0,-3-1 0,2 0 0,-6-1 0,6-3 0,-6 0 0,7-2 0,-4-2 0,4-1 0,0 0 0,0-4 0,0-1 0,0 1 0,0 0 0,0 0 0,0 0 0,0 0 0,0 3 0,0-2 0,0 5 0,0-1 0,0-2 0,4 1 0,-1-4 0,1 3 0,2-2 0,-2 3 0,0-5 0,2-2 0,-2 5 0,2-7 0,1 7 0,0-5 0,0-1 0,-4 3 0,3-5 0,-2 2 0,0 0 0,2-2 0,-5 2 0,2-3 0</inkml:trace>
</inkml:ink>
</file>

<file path=ppt/ink/ink1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5:38.28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24575,'0'6'0,"0"8"0,0-5 0,0 10 0,0-12 0,0 8 0,0 6 0,0-4 0,0 7 0,0-13 0,0 3 0,0-7 0,0 3 0,0-3 0,0 0 0,0 0 0,0-1 0,0 1 0,0 0 0,0 0 0,0-1 0,0 1 0,0 0 0,0 0 0,0 0 0,0 0 0,3-1 0,-2 1 0,2 0 0,-3 0 0,0-1 0,0 1 0,0-1 0,0 1 0,0-1 0,3-2 0,0-2 0,4-2 0,-1 0 0,1 0 0,-1 0 0,1-3 0,0 3 0,3-7 0,2 6 0,7-2 0,-2 3 0,2-3 0,-4 2 0,5-3 0,-4 4 0,0 0 0,-2 0 0,-3 0 0,1 0 0,-2 0 0,-3 0 0,0 0 0,0 0 0,0 0 0,-1 0 0,-2 0 0,-1 0 0</inkml:trace>
</inkml:ink>
</file>

<file path=ppt/ink/ink1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5:38.28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3 24575,'3'0'0,"1"-2"0,0 11 0,2-4 0,-2 9 0,3-6 0,1 6 0,-2-6 0,5 13 0,-3-12 0,3 12 0,-4-6 0,1 1 0,-4-2 0,3 0 0,-7-6 0,4 6 0,-1-6 0,-2 6 0,2-6 0,-3 2 0,0 1 0,0-3 0,0 2 0,0 1 0,0-3 0,0 2 0,0-3 0,0 0 0,0 3 0,0-2 0,0 2 0,0-3 0,0 0 0,0 0 0,0 0 0,0 0 0,0-1 0,0 1 0,0 0 0,0 0 0,0 0 0,0 0 0,0-1 0,0 1 0,0-4 0,0 0 0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2T03:21:47.435"/>
    </inkml:context>
    <inkml:brush xml:id="br0">
      <inkml:brushProperty name="width" value="0.05" units="cm"/>
      <inkml:brushProperty name="height" value="0.05" units="cm"/>
      <inkml:brushProperty name="color" value="#B2A6FF"/>
    </inkml:brush>
  </inkml:definitions>
  <inkml:trace contextRef="#ctx0" brushRef="#br0">0 65 24575,'0'10'0,"0"0"0,4 5 0,0-1 0,3 0 0,0 1 0,3 6 0,-2-5 0,0 4 0,-2-5 0,-2-1 0,3-3 0,0 9 0,0-8 0,-3 9 0,2-10 0,-2 2 0,0-5 0,2 5 0,-5-5 0,5 2 0,-5 0 0,4-3 0,-4 6 0,5-5 0,-5 2 0,4-4 0,-4 4 0,5-2 0,-6 2 0,3-4 0,0 1 0,-2-1 0,2 1 0,0-4 0,-3 3 0,6-5 0,-3 2 0,0-6 0,0-4 0,-3 0 0,0-7 0,0 7 0,0-6 0,0 2 0,0-7 0,0 7 0,0-6 0,0 10 0,0-6 0,3-11 0,1 6 0,0-12 0,2 15 0,-5-2 0,5 0 0,-2 2 0,0 1 0,2 4 0,-2 0 0,0-1 0,2 0 0,-2-2 0,2 5 0,-2-5 0,2 5 0,-2-5 0,5 3 0,-1-1 0,1 1 0,-2 4 0,-1-1 0,1 1 0,-1 2 0,1-1 0,-1 1 0,1 0 0,-1-1 0,1 1 0,-1 0 0,0-1 0,1 4 0,-1-4 0,1 4 0,-1-2 0,0 3 0,-2-3 0,2 2 0,-3-2 0,3 3 0,1 0 0,-1 0 0,0 0 0,0 0 0,0 0 0,1 0 0,-1 0 0,0 0 0,1 3 0,-1 1 0,-3 2 0,3-3 0,-6 3 0,6-6 0,-5 6 0,4-6 0,-4 6 0,5-5 0,-6 2 0,3-3 0</inkml:trace>
</inkml:ink>
</file>

<file path=ppt/ink/ink1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5:41.82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24575,'0'10'0,"0"-3"0,0 34 0,0-19 0,0 21 0,0-8 0,0-12 0,0 31 0,0-29 0,0 19 0,0-23 0,0 2 0,4-4 0,-4-4 0,4 1 0,-4-1 0,0 0 0,3 0 0,-2 0 0,2-4 0,-3 4 0,0-4 0,0 1 0,4 2 0,-3-6 0,2 2 0,-3-3 0,0 0 0,0 0 0,3-1 0,0-2 0,4-1 0,-1-3 0,1 0 0,-1 0 0,5 0 0,0 0 0,9 0 0,0 0 0,5 0 0,0 0 0,0 0 0,0 0 0,0 0 0,0 0 0,-1 0 0,1 0 0,-4 0 0,3 4 0,-8-4 0,3 4 0,-4-1 0,-3-2 0,2 3 0,-2-1 0,-1-2 0,0 2 0,-1-3 0,-2 3 0,2-2 0,-3 2 0,0 0 0,0-2 0,0 2 0,-1-3 0,-2 3 0,2-2 0,-2 2 0,3 0 0,-1-3 0,-3 3 0,0-3 0</inkml:trace>
</inkml:ink>
</file>

<file path=ppt/ink/ink1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5:45.565"/>
    </inkml:context>
    <inkml:brush xml:id="br0">
      <inkml:brushProperty name="width" value="0.14111" units="cm"/>
      <inkml:brushProperty name="height" value="0.14111" units="cm"/>
      <inkml:brushProperty name="color" value="#A6A6A6"/>
    </inkml:brush>
  </inkml:definitions>
  <inkml:trace contextRef="#ctx0" brushRef="#br0">0 3562 24575,'0'-17'0,"0"-10"0,0-29 0,0 0 0,0-2 0,0 0 0,0 11 0,0-34 0,0 23 0,0-22 0,0 35 0,0-15 0,0 15 0,0-7 0,0 1 0,0 6 0,0-7 0,0 9 0,0-8 0,0 6 0,0-15 0,0 6 0,0-8 0,0-1 0,0 10 0,0-8 0,0 8 0,0-1 0,6 3 0,-4-1 0,4 7 0,-6-7 0,0 17 0,0-6 0,0 5 0,0-6 0,0-1 0,0 0 0,0 0 0,0 0 0,0 0 0,0-8 0,0 6 0,0-7 0,0 10 0,0-13 0,0 17 0,0-7 0,0 18 0,0 1 0,0 0 0,0 0 0,0-7 0,0 5 0,0-6 0,0 8 0,0-8 0,0 7 0,0-7 0,0 8 0,0 0 0,0 0 0,0 0 0,0 0 0,0-1 0,0 1 0,0 7 0,0-6 0,0 5 0,0 1 0,0-6 0,0 12 0,0-12 0,0 12 0,0-5 0,0 6 0,0 0 0,0-6 0,0 5 0,0-5 0,0 6 0,0-6 0,0 4 0,0-4 0,0 0 0,0 5 0,0-5 0,0-1 0,0 6 0,0-5 0,0 6 0,0 0 0,0 1 0,-6-8 0,5 6 0,-5-5 0,6 6 0,0 0 0,0 1 0,0-7 0,0 4 0,0-4 0,0 6 0,0 0 0,0 1 0,0-1 0,0 1 0,0 0 0,0-1 0,5 6 0,1 1 0,12 5 0,-5 0 0,11 0 0,2 0 0,2 0 0,5 0 0,0 0 0,-6 0 0,13 0 0,-5 0 0,7 0 0,0 0 0,0 0 0,0 0 0,9 0 0,-7 0 0,15 0 0,-6 0 0,0 0 0,6 0 0,-15 0 0,15 0 0,-15 0 0,7 0 0,0 0 0,-7 0 0,6 0 0,-7 0 0,-1 0 0,11 0 0,-8 0 0,1 0 0,-5 0 0,-14 0 0,6 0 0,0 0 0,-6 0 0,6 0 0,-7 0 0,0 0 0,-1 0 0,1 0 0,-1 0 0,1 0 0,-7 0 0,5 0 0,-4 0 0,10 0 0,-3 0 0,4 0 0,-12 0 0,5 0 0,-5 0 0,1 0 0,4 0 0,-11 0 0,11 0 0,1 0 0,1 0 0,-1 0 0,-1 0 0,-11 0 0,11 0 0,-11 0 0,11 0 0,-11 0 0,5 0 0,0 0 0,-5 0 0,5 0 0,-7 0 0,1 0 0,6 0 0,-5 0 0,5 0 0,-7 0 0,1 0 0,-1 0 0,1 0 0,0 0 0,-1 0 0,1 0 0,-1 0 0,1 0 0,-1 0 0,1 0 0,-1 0 0,6 0 0,-4 0 0,4 0 0,-6 0 0,1 0 0,-1 0 0,1 0 0,-1 0 0,1 0 0,0 0 0,-1 0 0,1 0 0,4 0 0,-3 0 0,4 0 0,-6 0 0,1 0 0,0 0 0,-1 0 0,1 0 0,-1 0 0,1 0 0,-1 0 0,1 0 0,0 0 0,-1 0 0,0 0 0,1 0 0,-1 0 0,6 0 0,-4 0 0,3 0 0,1 0 0,-4 0 0,3 0 0,-5 0 0,0 0 0,1 0 0,-1 0 0,0 0 0,0 0 0,-5 5 0,-1 1 0,-5 5 0,0 0 0,0 0 0,0 1 0,0 0 0,0-1 0,0 1 0,0 0 0,0 0 0,0 6 0,0-5 0,0 12 0,0 2 0,0 1 0,0 5 0,0 1 0,-6-6 0,5 6 0,-11-1 0,5-5 0,-7 6 0,7-8 0,-4 0 0,9 0 0,-9 0 0,4 0 0,0 8 0,-5-6 0,11 5 0,-11-7 0,5 0 0,0 8 0,-4-6 0,9 6 0,-9-8 0,10 0 0,-11 0 0,11 0 0,-11 0 0,11-6 0,-10 4 0,9-4 0,-9 18 0,4-9 0,0 8 0,-5-11 0,11 0 0,-11 0 0,11 1 0,-10-1 0,9 0 0,-4 0 0,1 0 0,3 0 0,-3 0 0,-1 0 0,5 0 0,-11 0 0,11 0 0,-5-6 0,0 5 0,5-6 0,-5 19 0,1-15 0,4 13 0,-4-16 0,5-1 0,0 6 0,0-12 0,0 5 0,0 0 0,-5-4 0,3 10 0,-3-4 0,5 0 0,0-2 0,0 0 0,0-5 0,0 5 0,0 1 0,0-1 0,0 2 0,0-3 0,0 1 0,0-5 0,0 5 0,0-6 0,0 0 0,0 0 0,0-1 0,0 1 0,0 0 0,0 0 0,0 0 0,0-1 0,0 1 0,0 0 0,0 0 0,0-1 0,0 1 0,0 0 0,0 0 0,0-1 0,0 1 0,0 5 0,0-4 0,0 4 0,0-5 0,0 0 0,0 0 0,0-1 0,0 1 0,0 0 0,0 0 0,0 0 0,0-1 0,0 1 0,0 0 0,0 0 0,0-1 0,0 1 0,0 0 0,0 0 0,0 0 0,0-1 0,0 1 0,0 0 0,0-1 0,0 1 0,0 0 0,0-1 0,0 1 0,0-1 0,0 1 0,0 0 0,0-1 0,0 1 0,0 0 0,0-1 0,0 1 0,0 0 0,0 0 0,0-1 0,0 1 0,0-1 0,0 1 0,0 0 0,0 0 0,0 0 0,0-1 0,0 1 0,0 0 0,0 0 0,0-1 0,0 1 0,0 0 0,0 0 0,0 0 0,0-1 0,0 1 0,0 0 0,0-1 0,0 1 0,0-1 0,0 1 0,0-1 0,0 0 0,0 7 0,0-5 0,0 12 0,0-6 0,0 7 0,0 0 0,0 1 0,0-8 0,0 6 0,0-12 0,0 12 0,0-12 0,0 5 0,0-6 0,0 0 0,0-1 0,0 1 0,0 0 0,0 0 0,0 0 0,0-1 0,0 1 0,0 0 0,0-1 0,0 1 0,0-1 0,0 1 0,0-1 0,0 0 0,0-4 0,0-2 0</inkml:trace>
</inkml:ink>
</file>

<file path=ppt/ink/ink1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7:44.65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24575,'0'10'0,"0"-3"0,0 34 0,0-19 0,0 21 0,0-8 0,0-12 0,0 31 0,0-29 0,0 19 0,0-23 0,0 2 0,4-4 0,-4-4 0,4 1 0,-4-1 0,0 0 0,3 0 0,-2 0 0,2-4 0,-3 4 0,0-4 0,0 1 0,4 2 0,-3-6 0,2 2 0,-3-3 0,0 0 0,0 0 0,3-1 0,0-2 0,4-1 0,-1-3 0,1 0 0,-1 0 0,5 0 0,0 0 0,9 0 0,0 0 0,5 0 0,0 0 0,0 0 0,0 0 0,0 0 0,0 0 0,-1 0 0,1 0 0,-4 0 0,3 4 0,-8-4 0,3 4 0,-4-1 0,-3-2 0,2 3 0,-2-1 0,-1-2 0,0 2 0,-1-3 0,-2 3 0,2-2 0,-3 2 0,0 0 0,0-2 0,0 2 0,-1-3 0,-2 3 0,2-2 0,-2 2 0,3 0 0,-1-3 0,-3 3 0,0-3 0</inkml:trace>
</inkml:ink>
</file>

<file path=ppt/ink/ink1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7:50.87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1 420 24575,'0'-6'0,"0"-4"0,0 2 0,0-3 0,0 5 0,0-5 0,3-10 0,1 3 0,4-6 0,-1 12 0,1-2 0,-1 2 0,-3-3 0,2 4 0,-1-3 0,1 6 0,2-9 0,-5 4 0,7-4 0,-9 2 0,8 4 0,-5 1 0,0 3 0,2 0 0,-5 0 0,2 0 0,0 1 0,-3-1 0,3 0 0,0 0 0,-2 0 0,2 0 0,0 1 0,-2-1 0,5 0 0,-5 0 0,5 1 0,-6-1 0,3 0 0,0 3 0,-2-2 0,2 3 0,0-1 0,0 1 0,1 6 0,2 1 0,-6 3 0,3 0 0,1 3 0,-3 1 0,5 5 0,-5-1 0,6 0 0,-6 0 0,5 0 0,-1 0 0,-1 5 0,3-4 0,-7 3 0,7 1 0,-2-4 0,3 10 0,-4-9 0,-1 5 0,1-7 0,-4-4 0,7 4 0,-6-8 0,2 8 0,0-8 0,-2 7 0,2-6 0,0 3 0,-2-4 0,2-1 0,0 5 0,-2-3 0,3 2 0,-1-3 0,-3 0 0,3 0 0,0-1 0,-2 1 0,2 0 0,-3 0 0,3 3 0,-2-3 0,2 0 0,-3-4 0</inkml:trace>
</inkml:ink>
</file>

<file path=ppt/ink/ink1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7:50.87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24575,'6'0'0,"1"0"0,6 0 0,-1 0 0,7 0 0,-8 0 0,17 0 0,-14 0 0,15 0 0,-18 3 0,4-3 0,-8 3 0,8 1 0,-8-3 0,4 2 0,-4 0 0,0-2 0,-1 2 0,1 0 0,0-2 0,0 2 0,0 0 0,0-3 0,-1 3 0,1-3 0,0 4 0,0-4 0,0 3 0,0 0 0,-1-2 0,1 2 0,0-3 0,-3 3 0,2-2 0,-3 2 0,1-3 0,-1 0 0</inkml:trace>
</inkml:ink>
</file>

<file path=ppt/ink/ink1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7:50.87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23 0 24575,'0'11'0,"0"0"0,0 8 0,0-3 0,0 8 0,0-3 0,-3-1 0,2 0 0,-6-1 0,6-3 0,-6 0 0,7-2 0,-4-2 0,4-1 0,0 0 0,0-4 0,0-1 0,0 1 0,0 0 0,0 0 0,0 0 0,0 0 0,0 3 0,0-2 0,0 5 0,0-1 0,0-2 0,4 1 0,-1-4 0,1 3 0,2-2 0,-2 3 0,0-5 0,2-2 0,-2 5 0,2-7 0,1 7 0,0-5 0,0-1 0,-4 3 0,3-5 0,-2 2 0,0 0 0,2-2 0,-5 2 0,2-3 0</inkml:trace>
</inkml:ink>
</file>

<file path=ppt/ink/ink1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7:50.87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24575,'0'6'0,"0"8"0,0-5 0,0 10 0,0-12 0,0 8 0,0 6 0,0-4 0,0 7 0,0-13 0,0 3 0,0-7 0,0 3 0,0-3 0,0 0 0,0 0 0,0-1 0,0 1 0,0 0 0,0 0 0,0-1 0,0 1 0,0 0 0,0 0 0,0 0 0,0 0 0,3-1 0,-2 1 0,2 0 0,-3 0 0,0-1 0,0 1 0,0-1 0,0 1 0,0-1 0,3-2 0,0-2 0,4-2 0,-1 0 0,1 0 0,-1 0 0,1-3 0,0 3 0,3-7 0,2 6 0,7-2 0,-2 3 0,2-3 0,-4 2 0,5-3 0,-4 4 0,0 0 0,-2 0 0,-3 0 0,1 0 0,-2 0 0,-3 0 0,0 0 0,0 0 0,0 0 0,-1 0 0,-2 0 0,-1 0 0</inkml:trace>
</inkml:ink>
</file>

<file path=ppt/ink/ink1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7:50.87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3 24575,'3'0'0,"1"-2"0,0 11 0,2-4 0,-2 9 0,3-6 0,1 6 0,-2-6 0,5 13 0,-3-12 0,3 12 0,-4-6 0,1 1 0,-4-2 0,3 0 0,-7-6 0,4 6 0,-1-6 0,-2 6 0,2-6 0,-3 2 0,0 1 0,0-3 0,0 2 0,0 1 0,0-3 0,0 2 0,0-3 0,0 0 0,0 3 0,0-2 0,0 2 0,0-3 0,0 0 0,0 0 0,0 0 0,0 0 0,0-1 0,0 1 0,0 0 0,0 0 0,0 0 0,0 0 0,0-1 0,0 1 0,0-4 0,0 0 0</inkml:trace>
</inkml:ink>
</file>

<file path=ppt/ink/ink1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8:00.266"/>
    </inkml:context>
    <inkml:brush xml:id="br0">
      <inkml:brushProperty name="width" value="0.14111" units="cm"/>
      <inkml:brushProperty name="height" value="0.14111" units="cm"/>
      <inkml:brushProperty name="color" value="#00A0D7"/>
    </inkml:brush>
  </inkml:definitions>
  <inkml:trace contextRef="#ctx0" brushRef="#br0">208 3254 24575,'0'-28'0,"0"-2"0,0-10 0,0-13 0,0 10 0,0-35 0,0 20 0,0-23 0,0 14 0,0 0 0,-8-59 0,6 8 0,-6-18 0,8 45 0,0 38 0,-7 1 0,5 8 0,-6-8 0,8 11 0,0 0 0,0 1 0,0-1 0,0 10 0,0-7 0,0 7 0,0-10 0,0 11 0,0-9 0,0 9 0,-6-1 0,4-7 0,-4-1 0,6-4 0,0 4 0,-8 1 0,7 7 0,-6 0 0,7-7 0,-8 7 0,7-9 0,-6-1 0,0 0 0,5 0 0,-5 1 0,0-1 0,5 0 0,-12 1 0,12-1 0,-5 0 0,0 1 0,5-1 0,-12-18 0,12 14 0,-5-14 0,0 28 0,6-7 0,-6 7 0,1 0 0,4-7 0,-4 7 0,6 1 0,0-9 0,0 19 0,-7-19 0,5 19 0,-5-9 0,7 11 0,0-1 0,0-9 0,0 8 0,0-8 0,0 10 0,0-1 0,0 1 0,6 8 0,2 3 0,5 7 0,2 0 0,-1 0 0,1 0 0,-1 0 0,8 0 0,2 0 0,8 0 0,0 0 0,0 0 0,0 0 0,0-9 0,0 6 0,0-6 0,0 9 0,0 0 0,0 0 0,-1 0 0,1 0 0,0 0 0,9 0 0,-7 0 0,7 0 0,-9-9 0,9 7 0,-6-7 0,15 9 0,-7 0 0,1 0 0,6 0 0,-7 0 0,1-9 0,6 7 0,-16-7 0,16 9 0,-15 0 0,15 0 0,-16 0 0,7 0 0,0 0 0,-7 0 0,7 0 0,-9 0 0,0 0 0,-8 0 0,6 0 0,-5 0 0,-1 0 0,6 0 0,-14 0 0,14 0 0,-14 0 0,21 0 0,-19 0 0,10 0 0,-13 0 0,7 0 0,-6 0 0,6 0 0,-7 0 0,-1 0 0,1 0 0,-1 0 0,0 0 0,9 0 0,-7 0 0,6 0 0,-7 0 0,-1 0 0,0 0 0,1 0 0,-1 0 0,1 0 0,-1 0 0,1 0 0,-1 0 0,-1 0 0,-5 7 0,-2 3 0,-6 8 0,0 0 0,0 0 0,0 1 0,0-1 0,0 0 0,0 11 0,0-8 0,0 17 0,0-7 0,0 9 0,0 1 0,0 0 0,0-1 0,0 1 0,0 0 0,7 0 0,-5-1 0,5 1 0,-7 11 0,0-8 0,7 8 0,-5-11 0,5 0 0,-7 11 0,0-8 0,7 8 0,-5-11 0,5 11 0,0-8 0,-5 8 0,5-11 0,0 0 0,-5-1 0,5 13 0,-7-10 0,7 10 0,-5-13 0,5 13 0,-7-10 0,7 10 0,-5-12 0,5-1 0,0 1 0,-6 0 0,7-1 0,-2 9 0,-4-6 0,4 6 0,-6-18 0,7 7 0,-5-17 0,5 17 0,-7-17 0,7 17 0,-5-17 0,5 7 0,-1-9 0,-4-1 0,4 0 0,-6 1 0,0-1 0,7 0 0,-6 1 0,6-1 0,-7 1 0,0-1 0,6 0 0,-4 1 0,4-1 0,-6 0 0,0 1 0,0-1 0,0 0 0,0 0 0,7-8 0,-6 6 0,6-7 0,-7 9 0,0-1 0,6-7 0,-4 6 0,4-6 0,-6 7 0,0 0 0,0 0 0,0 0 0,0 0 0,6 1 0,-4 0 0,4 0 0,-6 0 0,0 0 0,0 0 0,0 1 0,7-10 0,-6 8 0,6-7 0,-7 8 0,0 0 0,0 0 0,0 0 0,6-8 0,-4 6 0,4-6 0,-6 8 0,0 0 0,7-8 0,-6 6 0,6-7 0,-7 9 0,0-8 0,0-3 0</inkml:trace>
</inkml:ink>
</file>

<file path=ppt/ink/ink1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8:25.421"/>
    </inkml:context>
    <inkml:brush xml:id="br0">
      <inkml:brushProperty name="width" value="0.14111" units="cm"/>
      <inkml:brushProperty name="height" value="0.14111" units="cm"/>
      <inkml:brushProperty name="color" value="#008C3A"/>
    </inkml:brush>
  </inkml:definitions>
  <inkml:trace contextRef="#ctx0" brushRef="#br0">89 1613 24575,'0'-29'0,"0"-3"0,0-21 0,0 7 0,0-19 0,0-4 0,0-25 0,0 21 0,0-16 0,-16 42 0,12-9 0,-13 12 0,17 0 0,0 0 0,0 0 0,0 11 0,0-8 0,0 18 0,0-18 0,-7 19 0,5-19 0,-6 18 0,8-7 0,0-1 0,0 9 0,0-9 0,0 11 0,-7 0 0,5 1 0,-6-1 0,8 0 0,0 0 0,0 0 0,0 1 0,0-1 0,0 0 0,-7 1 0,5-1 0,-5 1 0,7-1 0,0 1 0,0 0 0,0 1 0,0-1 0,0 0 0,0 1 0,0-1 0,0 0 0,14 9 0,6 1 0,25 9 0,-5 0 0,19 0 0,4 0 0,1 0 0,23 12 0,-10-9 0,-1 19 0,11-19 0,-11 8 0,14 0 0,-1-8 0,0 20 0,-12-20 0,9 21 0,-21-21 0,9 19 0,-1-19 0,-8 7 0,9 1 0,-13-8 0,-10 17 0,8-17 0,19 17 0,-10-17 0,21 7 0,-38 0 0,8-7 0,-9 6 0,12-9 0,-1 0 0,-10 10 0,8-8 0,-8 8 0,10-10 0,-10 0 0,8 11 0,-19-8 0,8 7 0,0-10 0,-8 10 0,8-8 0,-20 8 0,7-10 0,-15 0 0,15 0 0,-16 0 0,14 9 0,-14-7 0,5 7 0,-7-9 0,-8 8 0,-2 2 0,-7 8 0,0 1 0,0-1 0,0 1 0,0 1 0,0-1 0,0 1 0,0-1 0,0 1 0,0 10 0,0 4 0,0 9 0,-8 1 0,6 0 0,-16 13 0,16-10 0,-16 22 0,16-22 0,-17 22 0,17-10 0,-16 14 0,16-14 0,-17 10 0,17-9 0,-16 12 0,16 0 0,-17 0 0,17-12 0,-16 9 0,16-10 0,-7 14 0,0 31 0,6-37 0,-6 34 0,9-41 0,-9 12 0,7-13 0,-7 10 0,9-9 0,0 0 0,0 9 0,0-10 0,0 1 0,0 9 0,0-9 0,0-1 0,0 10 0,0-22 0,0 22 0,0 10 0,0-14 0,0 11 0,0-32 0,0 12 0,0-19 0,0 29 0,0-40 0,0 27 0,0-20 0,0 11 0,0 0 0,0 0 0,0-11 0,0 8 0,0-7 0,0-1 0,0-3 0,0 1 0,0-9 0,0 19 0,0-18 0,0 7 0,0-10 0,0 10 0,0-7 0,0 7 0,0-10 0,0 8 0,0-6 0,0 7 0,0-9 0,0 0 0,0-1 0,0 0 0,0 1 0,0-2 0,0 2 0,0-1 0,0-1 0,0 2 0,0-2 0,0 2 0,0-1 0,0 0 0,0 1 0,0-1 0,0 0 0,0 1 0,0-1 0,0 1 0,0-1 0,0 0 0,0 0 0,0 1 0,0-1 0,0 0 0,0-1 0,0-7 0,0-3 0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2T03:21:50.486"/>
    </inkml:context>
    <inkml:brush xml:id="br0">
      <inkml:brushProperty name="width" value="0.05" units="cm"/>
      <inkml:brushProperty name="height" value="0.05" units="cm"/>
      <inkml:brushProperty name="color" value="#B2A6FF"/>
    </inkml:brush>
  </inkml:definitions>
  <inkml:trace contextRef="#ctx0" brushRef="#br0">0 408 24575,'0'-9'0,"0"-4"0,0 3 0,0-5 0,0 1 0,0-1 0,7-5 0,-3 7 0,7-7 0,-2 7 0,-1-3 0,2 3 0,-3-1 0,-3 7 0,2-7 0,-2 7 0,3-7 0,-3 7 0,2-3 0,-3 4 0,1-1 0,2 1 0,-6-1 0,6 1 0,-5-1 0,5 1 0,-6-1 0,3 1 0,0-1 0,-2 1 0,5-1 0,-6 1 0,3-1 0,0 4 0,-2-3 0,4 5 0,-4-4 0,5 4 0,-3-2 0,3 3 0,-3 3 0,0 1 0,-3 2 0,0 0 0,0 1 0,0-1 0,0 1 0,3-4 0,-3 3 0,3-3 0,0 4 0,-2-1 0,4-3 0,-4 3 0,5-5 0,-5 5 0,4-6 0,-1 3 0,-1 0 0,3-2 0,-3 2 0,3-3 0,1 0 0,-1 0 0,0 0 0,0 0 0,0 0 0,0 0 0,0 0 0,-3-3 0,2-1 0,-4-2 0,5 3 0,-6-3 0,3 2 0,0-2 0,-2 0 0,5 0 0,-6-1 0,3 1 0,-3 0 0,3 0 0,-3 0 0,3 0 0,-3-1 0,0 1 0,0 0 0,0-1 0,0 1 0,0 0 0,0 0 0,0-1 0,0 1 0,3 3 0,0 0 0,3 3 0,-3 3 0,3-2 0,-5 4 0,1-1 0,1 2 0,-2 1 0,2-1 0,0 1 0,-2-1 0,4 1 0,-1-1 0,2 1 0,-2-1 0,2 1 0,-3-1 0,4 1 0,-1-1 0,1 1 0,-1-1 0,1 1 0,-1-4 0,1 3 0,-1-2 0,1 2 0,-1 1 0,1-1 0,-1 1 0,1-1 0,-1-2 0,1 1 0,-1-1 0,1 3 0,-1-1 0,1-2 0,-1 1 0,3 2 0,-1 0 0,1-1 0,-3 0 0,0-6 0,-2 6 0,1-5 0,-1 1 0,-1 1 0,3-2 0,-3 2 0,1 0 0,-1-2 0,-3 1 0</inkml:trace>
</inkml:ink>
</file>

<file path=ppt/ink/ink1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8:47.52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 1 24575,'0'22'0,"0"-6"0,0 6 0,0 3 0,0 1 0,0 11 0,0-11 0,0 5 0,0 0 0,0-6 0,0 6 0,0-7 0,0 0 0,0 0 0,0 0 0,0 6 0,0-10 0,0 16 0,0-16 0,0 11 0,0-7 0,0 0 0,0 0 0,0 0 0,0-1 0,0 8 0,0 5 0,0-2 0,0 0 0,0-10 0,0 7 0,0-5 0,0 5 0,0-8 0,0 1 0,0 0 0,0 0 0,0 0 0,0 0 0,0 0 0,0 0 0,0 0 0,0 0 0,0 0 0,0-1 0,0 1 0,0 0 0,0 0 0,0 11 0,0-9 0,0 9 0,0-11 0,0 0 0,0 0 0,0 0 0,0-1 0,0 8 0,0-5 0,0 5 0,0-7 0,0 6 0,0-4 0,6 5 0,-5-1 0,4-4 0,-5 12 0,0-13 0,0 6 0,0 10 0,6-6 0,-4 9 0,3-7 0,-5-11 0,0 5 0,0-8 0,0 1 0,0 7 0,0-11 0,6 16 0,-4-22 0,4 15 0,-6-10 0,0 4 0,0 8 0,5-5 0,-4 5 0,5-7 0,-6-1 0,5 19 0,-3-14 0,4 13 0,-6-17 0,0 0 0,0 0 0,5 0 0,-4-6 0,5 5 0,-6-5 0,0 6 0,0 0 0,0 6 0,5-4 0,-4 5 0,5-7 0,-1 17 0,-4-13 0,4 21 0,-5-24 0,6 13 0,-4-13 0,4 6 0,-6-7 0,0 0 0,0 0 0,0 0 0,0 0 0,0 0 0,5 0 0,-4-1 0,5 1 0,-6 0 0,0-6 0,0 5 0,0-5 0,0 6 0,0 0 0,0 0 0,0 0 0,0-1 0,0 1 0,0 0 0,0 0 0,5 11 0,-4-9 0,5 9 0,-6-11 0,0 0 0,0-1 0,0-4 0,0 3 0,0-4 0,0 6 0,0-6 0,0 4 0,0-9 0,0 9 0,0-10 0,0 11 0,0-11 0,0 5 0,0-1 0,0-3 0,0 3 0,0 1 0,0 0 0,0 7 0,0-7 0,0-1 0,0 1 0,0-5 0,0 5 0,0-6 0,0-1 0,0 1 0,0 0 0,0 0 0,0 0 0,0-1 0,0 1 0,0 0 0,0 0 0,0-1 0,0 6 0,0-4 0,0 4 0,0-6 0,0 1 0,0 0 0,0-1 0,0 1 0,0 0 0,0-1 0,0 0 0,0 1 0,0-1 0,0 0 0,0 0 0,0-4 0,0-2 0</inkml:trace>
</inkml:ink>
</file>

<file path=ppt/ink/ink1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38:47.52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2 277 24575,'22'0'0,"-2"0"0,28 0 0,-13 0 0,23 0 0,-9 0 0,59 0 0,-38 0 0,29 0 0,3 0 0,-12 0 0,9 1 0,-2-2 0,-20-6 0,32 6 0,-57-5 0,5 6 0,-18 0 0,1-6 0,7 4 0,-6-4 0,6 1 0,1 3 0,-7-10 0,14 11 0,-6-5 0,8 0 0,-8 4 0,7-4 0,-7 0 0,8 4 0,0-11 0,-1 12 0,2-12 0,-1 11 0,0-10 0,34-3 0,-17-1 0,19-6 0,-19 14 0,-5-5 0,8 4 0,51-6 0,-38 6 0,20 2 0,2 1 0,-12-3 0,-12 5 0,-5-1 0,-14-1 0,6 6 0,-7-7 0,0 5 0,7-5 0,-15 7 0,15 0 0,-16 0 0,16 0 0,-16 0 0,16 0 0,-15 0 0,6 0 0,0 0 0,-7 0 0,16 0 0,-16 0 0,7 0 0,-16 0 0,5 0 0,-6 0 0,0 0 0,-2 0 0,-7 0 0,-8 0 0,6 0 0,-13 0 0,24 0 0,-21 0 0,13 0 0,-17 0 0,-6 0 0,5 0 0,-5 5 0,6-3 0,0 3 0,-6-5 0,4 0 0,-4 0 0,6 0 0,0 0 0,-6 0 0,5 0 0,-5 0 0,0 5 0,4-4 0,-4 4 0,6-5 0,0 0 0,7 6 0,-5-5 0,22 11 0,-20-11 0,13 10 0,-10-9 0,-5 8 0,5-8 0,-7 8 0,-1-8 0,1 3 0,0 0 0,0 2 0,-6 0 0,5-2 0,-11-5 0,5 5 0,-7-4 0,7 4 0,-5-5 0,5 0 0,-6 0 0,5 0 0,-3 0 0,8 0 0,-3 0 0,-1 0 0,-1 0 0,-5 0 0,0 0 0,0 0 0,0 0 0,5 0 0,-3 0 0,3 0 0,-5 0 0,0 0 0,0 0 0,5 0 0,-4 0 0,5 0 0,0 0 0,-5 0 0,5 0 0,-7 0 0,1 0 0,0 0 0,0 0 0,0 0 0,-1 0 0,1 0 0,0 0 0,0 0 0,0 0 0,-1 0 0,1 0 0,-1 0 0,1 0 0,-1 0 0,0 0 0,0 0 0,0 0 0,0 0 0,1 0 0,-1 0 0,-5-5 0,0-1 0,-5-4 0,0-1 0,0 5 0,0 2 0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0T04:08:16.32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62 0 24575,'0'7'0,"7"7"0,-2-4 0,6 4 0,-4 1 0,1-6 0,-4 6 0,2-7 0,-5-1 0,6 1 0,-6-1 0,6 1 0,-7 3 0,7-2 0,-6 2 0,6 1 0,-6-3 0,6 2 0,-6 1 0,5-4 0,-5 4 0,3-5 0,-1 1 0,-2 7 0,5-6 0,-5 6 0,3-7 0,-1 3 0,-2-2 0,3 3 0,-1-5 0,-2 5 0,6-4 0,-6 4 0,2-5 0,0 1 0,-2-1 0,3 1 0,-1-1 0,-2 1 0,2 0 0,-3-1 0,4 5 0,-3 0 0,6 0 0,-6 3 0,2-6 0,0 2 0,-2 1 0,3-4 0,-4 4 0,3-1 0,-2-2 0,3 3 0,-4-1 0,3-2 0,-2 2 0,2-3 0,-3 4 0,0-4 0,4 4 0,-3-5 0,2 1 0,-3 3 0,0-3 0,0 3 0,0-4 0,0 1 0,3 0 0,-2-1 0,3 1 0,-4-1 0,0 1 0,0-1 0,0 1 0,0-1 0,0 1 0,3-1 0,-2 1 0,2-1 0,-3 1 0,0-1 0,0 1 0,0 7 0,3-6 0,-2 6 0,3-7 0,-4-1 0,0 5 0,0-3 0,0 2 0,3-3 0,-2-1 0,2 1 0,-3-1 0,0 5 0,3-4 0,-2 4 0,3-4 0,-4-1 0,0 1 0,0-1 0,0 1 0,3-1 0,-2 1 0,2-1 0,-3 1 0,0-1 0,0 1 0,4 7 0,-3-6 0,3 6 0,-4-7 0,0-1 0,0 1 0,0-1 0,0 1 0,0-1 0,3 5 0,-2-3 0,3 2 0,-4-3 0,0-1 0,0 5 0,0-4 0,0 4 0,0 0 0,3-4 0,-2 8 0,2-8 0,-3 8 0,0 0 0,0 2 0,4-2 0,-3-1 0,2-2 0,-3 4 0,0-5 0,0 4 0,0-8 0,0 8 0,0-7 0,0 6 0,0-6 0,0 6 0,0-2 0,0 0 0,0 2 0,4-2 0,-3 0 0,2 2 0,-3 1 0,0-2 0,0 1 0,0-4 0,0-2 0,0 2 0,0 1 0,0-3 0,0 2 0,0-3 0,0 3 0,0-2 0,0 7 0,0-8 0,0 4 0,0-1 0,0-2 0,0 7 0,0-8 0,0 8 0,0-8 0,0 8 0,0-4 0,0 4 0,0-4 0,0 4 0,0-7 0,0 6 0,0-6 0,0 6 0,0-6 0,0 7 0,0-8 0,-3 8 0,2-4 0,-7 4 0,7-4 0,-2 4 0,3-3 0,-4-1 0,3 4 0,-2-8 0,3 8 0,-4-3 0,3-1 0,-2 4 0,3-7 0,-4 6 0,3-6 0,-3 6 0,4-2 0,-3 0 0,2-2 0,-2 1 0,3-4 0,0 8 0,-3 0 0,2-3 0,-3 7 0,4-12 0,-3 4 0,2-1 0,-2-2 0,3 2 0,0 1 0,-4-3 0,4 2 0,-4-3 0,1 3 0,2-2 0,-3 2 0,4-3 0,0 4 0,-3-4 0,2 4 0,-3-5 0,1 1 0,2 3 0,-2-2 0,3 3 0,-4-5 0,4 1 0,-4-1 0,1 1 0,2-1 0,-2 1 0,3-1 0,0 1 0,-4-1 0,4 1 0,-4-1 0,4 1 0,-3 0 0,2-1 0,-2 1 0,3-1 0,-4 1 0,4-1 0,-4 1 0,1-1 0,2 1 0,-2-1 0,-1 1 0,3-1 0,-2 1 0,0 0 0,2-1 0,-2 1 0,-1-1 0,3 1 0,-2-1 0,0 1 0,2-1 0,-3 1 0,1-4 0,2 3 0,-2-3 0,0 3 0,2 1 0,-3-1 0,1 1 0,2-1 0,-2 1 0,0-1 0,2 1 0,-2-1 0,-1 1 0,4-1 0,-7 1 0,6-1 0,-6 0 0,6 1 0,-5-4 0,5 2 0,-2-2 0,0 4 0,2-1 0,-6-3 0,7 3 0,-4-3 0,1 0 0,2 2 0,-5-2 0,5 4 0,-6-4 0,6 2 0,-5-5 0,5 5 0,-6-2 0,3 4 0,0-1 0,-2-3 0,5 2 0,-5-2 0,5 3 0,-6-3 0,6 3 0,-5-3 0,2 3 0,0 0 0,-2-3 0,5 3 0,-6-7 0,6 7 0,-5-7 0,5 4 0,-2-4 0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0T04:09:00.26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62 0 24575,'0'7'0,"7"7"0,-2-4 0,6 4 0,-4 1 0,1-6 0,-4 6 0,2-7 0,-5-1 0,6 1 0,-6-1 0,6 1 0,-7 3 0,7-2 0,-6 2 0,6 1 0,-6-3 0,6 2 0,-6 1 0,5-4 0,-5 4 0,3-5 0,-1 1 0,-2 7 0,5-6 0,-5 6 0,3-7 0,-1 3 0,-2-2 0,3 3 0,-1-5 0,-2 5 0,6-4 0,-6 4 0,2-5 0,0 1 0,-2-1 0,3 1 0,-1-1 0,-2 1 0,2 0 0,-3-1 0,4 5 0,-3 0 0,6 0 0,-6 3 0,2-6 0,0 2 0,-2 1 0,3-4 0,-4 4 0,3-1 0,-2-2 0,3 3 0,-4-1 0,3-2 0,-2 2 0,2-3 0,-3 4 0,0-4 0,4 4 0,-3-5 0,2 1 0,-3 3 0,0-3 0,0 3 0,0-4 0,0 1 0,3 0 0,-2-1 0,3 1 0,-4-1 0,0 1 0,0-1 0,0 1 0,0-1 0,0 1 0,3-1 0,-2 1 0,2-1 0,-3 1 0,0-1 0,0 1 0,0 7 0,3-6 0,-2 6 0,3-7 0,-4-1 0,0 5 0,0-3 0,0 2 0,3-3 0,-2-1 0,2 1 0,-3-1 0,0 5 0,3-4 0,-2 4 0,3-4 0,-4-1 0,0 1 0,0-1 0,0 1 0,3-1 0,-2 1 0,2-1 0,-3 1 0,0-1 0,0 1 0,4 7 0,-3-6 0,3 6 0,-4-7 0,0-1 0,0 1 0,0-1 0,0 1 0,0-1 0,3 5 0,-2-3 0,3 2 0,-4-3 0,0-1 0,0 5 0,0-4 0,0 4 0,0 0 0,3-4 0,-2 8 0,2-8 0,-3 8 0,0 0 0,0 2 0,4-2 0,-3-1 0,2-2 0,-3 4 0,0-5 0,0 4 0,0-8 0,0 8 0,0-7 0,0 6 0,0-6 0,0 6 0,0-2 0,0 0 0,0 2 0,4-2 0,-3 0 0,2 2 0,-3 1 0,0-2 0,0 1 0,0-4 0,0-2 0,0 2 0,0 1 0,0-3 0,0 2 0,0-3 0,0 3 0,0-2 0,0 7 0,0-8 0,0 4 0,0-1 0,0-2 0,0 7 0,0-8 0,0 8 0,0-8 0,0 8 0,0-4 0,0 4 0,0-4 0,0 4 0,0-7 0,0 6 0,0-6 0,0 6 0,0-6 0,0 7 0,0-8 0,-3 8 0,2-4 0,-7 4 0,7-4 0,-2 4 0,3-3 0,-4-1 0,3 4 0,-2-8 0,3 8 0,-4-3 0,3-1 0,-2 4 0,3-7 0,-4 6 0,3-6 0,-3 6 0,4-2 0,-3 0 0,2-2 0,-2 1 0,3-4 0,0 8 0,-3 0 0,2-3 0,-3 7 0,4-12 0,-3 4 0,2-1 0,-2-2 0,3 2 0,0 1 0,-4-3 0,4 2 0,-4-3 0,1 3 0,2-2 0,-3 2 0,4-3 0,0 4 0,-3-4 0,2 4 0,-3-5 0,1 1 0,2 3 0,-2-2 0,3 3 0,-4-5 0,4 1 0,-4-1 0,1 1 0,2-1 0,-2 1 0,3-1 0,0 1 0,-4-1 0,4 1 0,-4-1 0,4 1 0,-3 0 0,2-1 0,-2 1 0,3-1 0,-4 1 0,4-1 0,-4 1 0,1-1 0,2 1 0,-2-1 0,-1 1 0,3-1 0,-2 1 0,0 0 0,2-1 0,-2 1 0,-1-1 0,3 1 0,-2-1 0,0 1 0,2-1 0,-3 1 0,1-4 0,2 3 0,-2-3 0,0 3 0,2 1 0,-3-1 0,1 1 0,2-1 0,-2 1 0,0-1 0,2 1 0,-2-1 0,-1 1 0,4-1 0,-7 1 0,6-1 0,-6 0 0,6 1 0,-5-4 0,5 2 0,-2-2 0,0 4 0,2-1 0,-6-3 0,7 3 0,-4-3 0,1 0 0,2 2 0,-5-2 0,5 4 0,-6-4 0,6 2 0,-5-5 0,5 5 0,-6-2 0,3 4 0,0-1 0,-2-3 0,5 2 0,-5-2 0,5 3 0,-6-3 0,6 3 0,-5-3 0,2 3 0,0 0 0,-2-3 0,5 3 0,-6-7 0,6 7 0,-5-7 0,5 4 0,-2-4 0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0T04:12:50.48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62 0 24575,'0'7'0,"7"7"0,-2-4 0,6 4 0,-4 1 0,1-6 0,-4 6 0,2-7 0,-5-1 0,6 1 0,-6-1 0,6 1 0,-7 3 0,7-2 0,-6 2 0,6 1 0,-6-3 0,6 2 0,-6 1 0,5-4 0,-5 4 0,3-5 0,-1 1 0,-2 7 0,5-6 0,-5 6 0,3-7 0,-1 3 0,-2-2 0,3 3 0,-1-5 0,-2 5 0,6-4 0,-6 4 0,2-5 0,0 1 0,-2-1 0,3 1 0,-1-1 0,-2 1 0,2 0 0,-3-1 0,4 5 0,-3 0 0,6 0 0,-6 3 0,2-6 0,0 2 0,-2 1 0,3-4 0,-4 4 0,3-1 0,-2-2 0,3 3 0,-4-1 0,3-2 0,-2 2 0,2-3 0,-3 4 0,0-4 0,4 4 0,-3-5 0,2 1 0,-3 3 0,0-3 0,0 3 0,0-4 0,0 1 0,3 0 0,-2-1 0,3 1 0,-4-1 0,0 1 0,0-1 0,0 1 0,0-1 0,0 1 0,3-1 0,-2 1 0,2-1 0,-3 1 0,0-1 0,0 1 0,0 7 0,3-6 0,-2 6 0,3-7 0,-4-1 0,0 5 0,0-3 0,0 2 0,3-3 0,-2-1 0,2 1 0,-3-1 0,0 5 0,3-4 0,-2 4 0,3-4 0,-4-1 0,0 1 0,0-1 0,0 1 0,3-1 0,-2 1 0,2-1 0,-3 1 0,0-1 0,0 1 0,4 7 0,-3-6 0,3 6 0,-4-7 0,0-1 0,0 1 0,0-1 0,0 1 0,0-1 0,3 5 0,-2-3 0,3 2 0,-4-3 0,0-1 0,0 5 0,0-4 0,0 4 0,0 0 0,3-4 0,-2 8 0,2-8 0,-3 8 0,0 0 0,0 2 0,4-2 0,-3-1 0,2-2 0,-3 4 0,0-5 0,0 4 0,0-8 0,0 8 0,0-7 0,0 6 0,0-6 0,0 6 0,0-2 0,0 0 0,0 2 0,4-2 0,-3 0 0,2 2 0,-3 1 0,0-2 0,0 1 0,0-4 0,0-2 0,0 2 0,0 1 0,0-3 0,0 2 0,0-3 0,0 3 0,0-2 0,0 7 0,0-8 0,0 4 0,0-1 0,0-2 0,0 7 0,0-8 0,0 8 0,0-8 0,0 8 0,0-4 0,0 4 0,0-4 0,0 4 0,0-7 0,0 6 0,0-6 0,0 6 0,0-6 0,0 7 0,0-8 0,-3 8 0,2-4 0,-7 4 0,7-4 0,-2 4 0,3-3 0,-4-1 0,3 4 0,-2-8 0,3 8 0,-4-3 0,3-1 0,-2 4 0,3-7 0,-4 6 0,3-6 0,-3 6 0,4-2 0,-3 0 0,2-2 0,-2 1 0,3-4 0,0 8 0,-3 0 0,2-3 0,-3 7 0,4-12 0,-3 4 0,2-1 0,-2-2 0,3 2 0,0 1 0,-4-3 0,4 2 0,-4-3 0,1 3 0,2-2 0,-3 2 0,4-3 0,0 4 0,-3-4 0,2 4 0,-3-5 0,1 1 0,2 3 0,-2-2 0,3 3 0,-4-5 0,4 1 0,-4-1 0,1 1 0,2-1 0,-2 1 0,3-1 0,0 1 0,-4-1 0,4 1 0,-4-1 0,4 1 0,-3 0 0,2-1 0,-2 1 0,3-1 0,-4 1 0,4-1 0,-4 1 0,1-1 0,2 1 0,-2-1 0,-1 1 0,3-1 0,-2 1 0,0 0 0,2-1 0,-2 1 0,-1-1 0,3 1 0,-2-1 0,0 1 0,2-1 0,-3 1 0,1-4 0,2 3 0,-2-3 0,0 3 0,2 1 0,-3-1 0,1 1 0,2-1 0,-2 1 0,0-1 0,2 1 0,-2-1 0,-1 1 0,4-1 0,-7 1 0,6-1 0,-6 0 0,6 1 0,-5-4 0,5 2 0,-2-2 0,0 4 0,2-1 0,-6-3 0,7 3 0,-4-3 0,1 0 0,2 2 0,-5-2 0,5 4 0,-6-4 0,6 2 0,-5-5 0,5 5 0,-6-2 0,3 4 0,0-1 0,-2-3 0,5 2 0,-5-2 0,5 3 0,-6-3 0,6 3 0,-5-3 0,2 3 0,0 0 0,-2-3 0,5 3 0,-6-7 0,6 7 0,-5-7 0,5 4 0,-2-4 0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0T04:12:56.60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62 0 24575,'0'7'0,"7"7"0,-2-4 0,6 4 0,-4 1 0,1-6 0,-4 6 0,2-7 0,-5-1 0,6 1 0,-6-1 0,6 1 0,-7 3 0,7-2 0,-6 2 0,6 1 0,-6-3 0,6 2 0,-6 1 0,5-4 0,-5 4 0,3-5 0,-1 1 0,-2 7 0,5-6 0,-5 6 0,3-7 0,-1 3 0,-2-2 0,3 3 0,-1-5 0,-2 5 0,6-4 0,-6 4 0,2-5 0,0 1 0,-2-1 0,3 1 0,-1-1 0,-2 1 0,2 0 0,-3-1 0,4 5 0,-3 0 0,6 0 0,-6 3 0,2-6 0,0 2 0,-2 1 0,3-4 0,-4 4 0,3-1 0,-2-2 0,3 3 0,-4-1 0,3-2 0,-2 2 0,2-3 0,-3 4 0,0-4 0,4 4 0,-3-5 0,2 1 0,-3 3 0,0-3 0,0 3 0,0-4 0,0 1 0,3 0 0,-2-1 0,3 1 0,-4-1 0,0 1 0,0-1 0,0 1 0,0-1 0,0 1 0,3-1 0,-2 1 0,2-1 0,-3 1 0,0-1 0,0 1 0,0 7 0,3-6 0,-2 6 0,3-7 0,-4-1 0,0 5 0,0-3 0,0 2 0,3-3 0,-2-1 0,2 1 0,-3-1 0,0 5 0,3-4 0,-2 4 0,3-4 0,-4-1 0,0 1 0,0-1 0,0 1 0,3-1 0,-2 1 0,2-1 0,-3 1 0,0-1 0,0 1 0,4 7 0,-3-6 0,3 6 0,-4-7 0,0-1 0,0 1 0,0-1 0,0 1 0,0-1 0,3 5 0,-2-3 0,3 2 0,-4-3 0,0-1 0,0 5 0,0-4 0,0 4 0,0 0 0,3-4 0,-2 8 0,2-8 0,-3 8 0,0 0 0,0 2 0,4-2 0,-3-1 0,2-2 0,-3 4 0,0-5 0,0 4 0,0-8 0,0 8 0,0-7 0,0 6 0,0-6 0,0 6 0,0-2 0,0 0 0,0 2 0,4-2 0,-3 0 0,2 2 0,-3 1 0,0-2 0,0 1 0,0-4 0,0-2 0,0 2 0,0 1 0,0-3 0,0 2 0,0-3 0,0 3 0,0-2 0,0 7 0,0-8 0,0 4 0,0-1 0,0-2 0,0 7 0,0-8 0,0 8 0,0-8 0,0 8 0,0-4 0,0 4 0,0-4 0,0 4 0,0-7 0,0 6 0,0-6 0,0 6 0,0-6 0,0 7 0,0-8 0,-3 8 0,2-4 0,-7 4 0,7-4 0,-2 4 0,3-3 0,-4-1 0,3 4 0,-2-8 0,3 8 0,-4-3 0,3-1 0,-2 4 0,3-7 0,-4 6 0,3-6 0,-3 6 0,4-2 0,-3 0 0,2-2 0,-2 1 0,3-4 0,0 8 0,-3 0 0,2-3 0,-3 7 0,4-12 0,-3 4 0,2-1 0,-2-2 0,3 2 0,0 1 0,-4-3 0,4 2 0,-4-3 0,1 3 0,2-2 0,-3 2 0,4-3 0,0 4 0,-3-4 0,2 4 0,-3-5 0,1 1 0,2 3 0,-2-2 0,3 3 0,-4-5 0,4 1 0,-4-1 0,1 1 0,2-1 0,-2 1 0,3-1 0,0 1 0,-4-1 0,4 1 0,-4-1 0,4 1 0,-3 0 0,2-1 0,-2 1 0,3-1 0,-4 1 0,4-1 0,-4 1 0,1-1 0,2 1 0,-2-1 0,-1 1 0,3-1 0,-2 1 0,0 0 0,2-1 0,-2 1 0,-1-1 0,3 1 0,-2-1 0,0 1 0,2-1 0,-3 1 0,1-4 0,2 3 0,-2-3 0,0 3 0,2 1 0,-3-1 0,1 1 0,2-1 0,-2 1 0,0-1 0,2 1 0,-2-1 0,-1 1 0,4-1 0,-7 1 0,6-1 0,-6 0 0,6 1 0,-5-4 0,5 2 0,-2-2 0,0 4 0,2-1 0,-6-3 0,7 3 0,-4-3 0,1 0 0,2 2 0,-5-2 0,5 4 0,-6-4 0,6 2 0,-5-5 0,5 5 0,-6-2 0,3 4 0,0-1 0,-2-3 0,5 2 0,-5-2 0,5 3 0,-6-3 0,6 3 0,-5-3 0,2 3 0,0 0 0,-2-3 0,5 3 0,-6-7 0,6 7 0,-5-7 0,5 4 0,-2-4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2T03:20:49.258"/>
    </inkml:context>
    <inkml:brush xml:id="br0">
      <inkml:brushProperty name="width" value="0.05" units="cm"/>
      <inkml:brushProperty name="height" value="0.05" units="cm"/>
      <inkml:brushProperty name="color" value="#B2A6FF"/>
    </inkml:brush>
  </inkml:definitions>
  <inkml:trace contextRef="#ctx0" brushRef="#br0">1 40 24575,'6'-6'0,"0"0"0,1 0 0,-1 2 0,4-2 0,-3 5 0,10-5 0,-9 5 0,8-2 0,-2 3 0,-2 0 0,4 0 0,-9 0 0,7 0 0,-7 0 0,3 0 0,-3 0 0,3 0 0,-3 0 0,3 0 0,-3 0 0,-1 0 0,1 0 0,3 0 0,-3 0 0,3 0 0,-4 0 0,1 0 0,-1 0 0,1 3 0,-1-3 0,1 3 0,-1 0 0,1-2 0,-1 5 0,1-6 0,-1 6 0,1-2 0,-1 2 0,1 1 0,-1-1 0,-2 1 0,2-1 0,-6 1 0,6-1 0,-5 1 0,5 2 0,-6 1 0,6 0 0,-5 0 0,2 0 0,-3-3 0,0 3 0,0-4 0,0 1 0,0-1 0,0 1 0,0 3 0,0-3 0,0 3 0,0-3 0,0-1 0,0 1 0,0-1 0,0 1 0,-3-1 0,-1 1 0,1 3 0,-3-3 0,5 3 0,-5-3 0,3 2 0,-4-2 0,1 3 0,-1-4 0,-2 3 0,5-1 0,-9 1 0,9-2 0,-6 0 0,-6 5 0,7-4 0,-10 5 0,12-6 0,-7 0 0,7-1 0,-3 1 0,0 0 0,3-1 0,-7-2 0,7 2 0,-7-2 0,7 3 0,-3-3 0,3 1 0,-3-4 0,3 5 0,-6-3 0,6 1 0,-2-1 0,5 0 0,-1-2 0,1 1 0,1-2 0,0 0 0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4-12T03:18:41.31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223 1 24575,'0'12'0,"0"4"0,0-2 0,0 0 0,0-1 0,-4-5 0,3 1 0,-7 7 0,8-6 0,-4 6 0,0-7 0,3 3 0,-3-3 0,1 3 0,2-3 0,-3-1 0,4 0 0,-3 1 0,2-1 0,-3 1 0,0-1 0,3 0 0,-2 1 0,-1-1 0,3 1 0,-3-1 0,0-3 0,3 2 0,-2-2 0,3 3 0,-4 1 0,3-1 0,-3 0 0,1 1 0,2-1 0,-3 0 0,0 0 0,3 0 0,-3 1 0,1-5 0,2 4 0,-7-4 0,8 4 0,-8 0 0,8 0 0,-8-3 0,7 2 0,-2-2 0,-1 0 0,3 2 0,-6-2 0,6 3 0,-6-4 0,6 4 0,-3-4 0,1 1 0,2 2 0,-7-2 0,4 3 0,-1 0 0,-2-3 0,6 2 0,-3-2 0,0-1 0,3 4 0,-6-8 0,6 8 0,-6-4 0,3 1 0,-4-2 0,4-3 0,0 0 0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08:44.13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24575,'7'3'0,"2"-3"0,-5 3 0,0 0 0,2-2 0,-5 5 0,5-5 0,-3 2 0,4 0 0,0-2 0,0 2 0,1-3 0,-1 0 0,0 0 0,0 3 0,0-2 0,-6 2 0,-1-3 0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09:40.012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24575,'0'0'0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2:36.679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24575,'30'0'0,"-15"0"0,11 0 0,-19 0 0,0 0 0,0 0 0,0 0 0,0 0 0,0 0 0,1 0 0,-1 0 0,0 0 0,4 0 0,-2 0 0,2 0 0,-4 0 0,0 0 0,1 0 0,-1 0 0,0 0 0,0 0 0,0 0 0,-3 3 0,-1-2 0,-3 2 0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2:39.50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8 24575,'10'0'0,"4"0"0,-2 0 0,-1 0 0,0 0 0,-3 0 0,-1 0 0,0 0 0,0 0 0,3 0 0,-2 0 0,13 0 0,-11 0 0,13 0 0,-15 0 0,3 0 0,-4-3 0,1 2 0,-1-2 0,-6 3 0,-2 0 0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2:42.65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24575,'0'18'0,"0"17"0,0-17 0,0 15 0,0-9 0,0-4 0,0 10 0,0-10 0,0 4 0,0-5 0,0 0 0,0 0 0,0-5 0,0 4 0,0-4 0,0 5 0,4 0 0,-3 0 0,3-5 0,-4 3 0,0-2 0,0 4 0,0-1 0,4-3 0,-3 2 0,3-2 0,-4-1 0,0 4 0,0-4 0,0 0 0,0 4 0,0-4 0,4 5 0,-3-5 0,3 4 0,-4-4 0,0 5 0,0 4 0,0-3 0,0-2 0,4-1 0,-3-2 0,4-1 0,-5 4 0,0-4 0,0 5 0,3-5 0,-2 12 0,3-10 0,-4 12 0,0-10 0,0 1 0,0 0 0,0 0 0,0 0 0,0 0 0,0 0 0,0-1 0,0-3 0,4 2 0,-3-2 0,4 4 0,-5-1 0,0 1 0,0-5 0,0 4 0,0-4 0,0 5 0,0-5 0,0 13 0,0-11 0,0 11 0,0-4 0,0-3 0,0 2 0,0-3 0,0 0 0,3-5 0,-2 4 0,3-4 0,-4 0 0,0 4 0,0-4 0,0 5 0,0 0 0,0 0 0,0 0 0,0-5 0,0 4 0,0-4 0,0 5 0,0 0 0,0-5 0,0 4 0,0-4 0,0 5 0,0-5 0,0 4 0,0-4 0,0 5 0,0-5 0,0 4 0,0 0 0,0 1 0,0 4 0,0-9 0,0 4 0,0-8 0,0 7 0,0-2 0,0-1 0,0 4 0,0-9 0,0 9 0,0-8 0,0 7 0,0-7 0,0 8 0,0-9 0,0 9 0,0-8 0,0 3 0,0 0 0,0-3 0,0 11 0,4-10 0,-3 6 0,3-9 0,-4 1 0,0 4 0,0 0 0,0 1 0,0-1 0,0-5 0,0 1 0,0-1 0,0 1 0,0-1 0,0 0 0,0 1 0,0-1 0,0-7 0,0-2 0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2:56.66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7 24575,'20'0'0,"-1"0"0,4 0 0,-5 0 0,5 0 0,-11 0 0,3 0 0,-6 0 0,2 0 0,-4 0 0,0 0 0,-3-3 0,-1 2 0,-3-2 0</inkml:trace>
</inkml:ink>
</file>

<file path=ppt/ink/ink2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3:03.792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24575,'0'29'0,"0"-6"0,0 21 0,0-15 0,0 16 0,0-14 0,0 14 0,0-11 0,0 11 0,5-19 0,-4 3 0,7-3 0,-6 0 0,2 3 0,-4-9 0,0 10 0,4-10 0,-3 5 0,4-1 0,-5-4 0,0 4 0,4-5 0,-3 0 0,3 0 0,-4 0 0,4 0 0,-3 16 0,3-6 0,1 16 0,-4-13 0,7-4 0,-7 2 0,3-10 0,1 10 0,-4-4 0,4-1 0,-1 0 0,-3-1 0,3-4 0,-4 10 0,4-10 0,-3 9 0,4-3 0,-5-1 0,4 5 0,-3-10 0,4 10 0,-5-10 0,0 4 0,0 1 0,4-5 0,-3 4 0,3 0 0,-4-3 0,0 3 0,0-5 0,0 0 0,0-1 0,0 1 0,0 0 0,4 0 0,-2 0 0,2 0 0,-4 0 0,0 8 0,0-11 0,0 10 0,0-11 0,0-1 0,0 3 0,0-2 0,0-1 0,0 4 0,0-9 0,0 9 0,0-8 0,0 7 0,0-2 0,0-1 0,0 4 0,4-4 0,-3 5 0,3 0 0,-4-5 0,0 4 0,0-4 0,0 0 0,0 8 0,0-12 0,0 12 0,0-13 0,0 9 0,0-8 0,0 3 0,0 0 0,0 5 0,0-3 0,0 10 0,4-14 0,-3 6 0,3-9 0,-4 1 0,0-1 0,0 1 0,0-1 0,0 1 0,0-1 0,0 1 0,0-1 0,3 0 0,-2 1 0,3-1 0,-4 0 0,0 1 0,0-1 0,3-3 0,-2 2 0,3-2 0,-4 3 0,0 0 0,0 1 0,0-5 0,0 0 0</inkml:trace>
</inkml:ink>
</file>

<file path=ppt/ink/ink2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3:11.509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24575,'10'0'0,"0"0"0,-3 0 0,1 0 0,-1 0 0,0 0 0,1 0 0,-1 0 0,4 0 0,-3 0 0,4 0 0,-1 0 0,-3 0 0,7 0 0,-7 0 0,2 0 0,-3 0 0,1 0 0,-1 0 0,0 0 0,0 0 0,1 0 0,-2 0 0,1 0 0,-3 0 0,-1 0 0</inkml:trace>
</inkml:ink>
</file>

<file path=ppt/ink/ink2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3:13.792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88 24575,'30'0'0,"-2"0"0,18 0 0,-20 0 0,26 0 0,-27 0 0,6 0 0,-5 0 0,4-5 0,-10 4 0,9-3 0,-8 4 0,8 0 0,-3-5 0,-1 4 0,0-4 0,-1 1 0,-4 3 0,4-4 0,1 5 0,-5 0 0,12-4 0,-11 3 0,6-3 0,-8 4 0,0 0 0,0 0 0,0-5 0,0 4 0,0-3 0,-1 4 0,1-4 0,0 3 0,0-3 0,0 0 0,-5 3 0,4-4 0,-4 1 0,5 3 0,0-3 0,0 0 0,-5 3 0,4-3 0,0 4 0,1 0 0,-1 0 0,0 0 0,-4 0 0,1 0 0,-2 0 0,0 0 0,-4 0 0,5 0 0,-6 0 0,1 0 0,-1 0 0,1 0 0,-1 0 0,0 0 0,1 0 0,-5 0 0,0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2T03:20:51.727"/>
    </inkml:context>
    <inkml:brush xml:id="br0">
      <inkml:brushProperty name="width" value="0.05" units="cm"/>
      <inkml:brushProperty name="height" value="0.05" units="cm"/>
      <inkml:brushProperty name="color" value="#B2A6FF"/>
    </inkml:brush>
  </inkml:definitions>
  <inkml:trace contextRef="#ctx0" brushRef="#br0">0 199 24575,'0'6'0,"0"4"0,0 1 0,7 7 0,-5 2 0,11-1 0,-4 4 0,10 12 0,1-1 0,-3 6 0,-3-10 0,-3-10 0,-3-2 0,3 1 0,-4-4 0,1 4 0,-1-5 0,0-3 0,0 2 0,0-2 0,0 0 0,0 3 0,-4-7 0,4 3 0,-7-3 0,6-1 0,-5 1 0,5 3 0,-5-3 0,2 3 0,0-4 0,-3 1 0,6-1 0,-5 1 0,2-1 0,0-2 0,-3-4 0,3-4 0,-3-5 0,0 1 0,0-9 0,0 5 0,0-7 0,0 5 0,0-5 0,0 0 0,0-1 0,0-2 0,0 2 0,0-4 0,0 1 0,0-1 0,0 0 0,0 1 0,4-1 0,0 0 0,1 1 0,2-1 0,-3 5 0,3-4 0,1 8 0,-1-4 0,-3 1 0,2 6 0,-2-6 0,3 7 0,0-3 0,0-1 0,0 5 0,4-4 0,-4 7 0,3-7 0,0 7 0,-2-4 0,8-2 0,-7 5 0,7-5 0,-6 4 0,1 1 0,-2-1 0,-2 2 0,-1 1 0,4 2 0,-2-2 0,2 6 0,-4-3 0,1 3 0,2 0 0,-2 0 0,2 0 0,-5 0 0,-2 0 0</inkml:trace>
</inkml:ink>
</file>

<file path=ppt/ink/ink3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3:17.141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24575,'23'0'0,"9"0"0,-16 0 0,11 0 0,-13 0 0,5 0 0,6 0 0,-5 0 0,4 0 0,0 0 0,10 0 0,-6 0 0,5 0 0,-14 0 0,-5 0 0,-1 0 0,0 0 0,-3 0 0,3 0 0,-5 0 0,1 0 0,-1 0 0,1 0 0,-1 0 0,0 0 0,-3 0 0,-2 0 0</inkml:trace>
</inkml:ink>
</file>

<file path=ppt/ink/ink3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3:19.57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24575,'18'0'0,"-5"0"0,10 0 0,-8 0 0,5 0 0,3 0 0,-7 0 0,8 0 0,-10 0 0,4 0 0,-4 0 0,1 0 0,2 0 0,-7 0 0,3 0 0,0 0 0,-3 0 0,3 0 0,-5 0 0,1 0 0,0 0 0,-1 0 0,1 0 0,-1 0 0,1 0 0,-1 0 0,0 0 0,1 0 0,-1 0 0,0 0 0,1 0 0,-1 0 0,0 0 0,0 0 0,1 0 0,-1 0 0,0 0 0,0 0 0,1 0 0,-1 0 0,0 0 0,0 0 0,0 0 0,-4 0 0,0 0 0</inkml:trace>
</inkml:ink>
</file>

<file path=ppt/ink/ink3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3:22.37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24575,'0'12'0,"0"8"0,0-10 0,0 6 0,0-3 0,0-3 0,0 8 0,0-9 0,0 9 0,0-8 0,0 7 0,0-7 0,0 8 0,0-9 0,0 9 0,0-8 0,0 8 0,0-9 0,0 9 0,0-8 0,0 7 0,0-7 0,0 8 0,0-9 0,0 9 0,0-4 0,0 0 0,0 4 0,0-4 0,0 1 0,0 2 0,0-7 0,0 8 0,0-4 0,0 0 0,0 4 0,0-8 0,0 7 0,0-7 0,0 8 0,4 0 0,-3 1 0,4-1 0,-5 0 0,0-8 0,0 3 0,4 0 0,-3-3 0,3 3 0,-4-5 0,0 5 0,0-3 0,4 3 0,-3-4 0,3-1 0,-4 5 0,0-3 0,0 3 0,0-4 0,0-1 0,0 1 0,3-1 0,-2 1 0,3-1 0,-4 1 0,0-1 0,0 1 0,0-1 0,0 4 0,0-2 0,0 2 0,0-3 0,0 3 0,0 2 0,0 0 0,0-1 0,0-5 0,0 1 0,0-1 0,0 1 0,4-1 0,-3 1 0,3-1 0,-4 1 0,0-1 0,0 0 0,0-3 0,0-2 0</inkml:trace>
</inkml:ink>
</file>

<file path=ppt/ink/ink3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3:22.37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9 24575,'22'0'0,"-3"0"0,5 0 0,0 0 0,2 0 0,5 0 0,0 0 0,0 0 0,0 0 0,0 0 0,9 0 0,1 0 0,-5 0 0,-3 0 0,-14 0 0,-1 0 0,1 0 0,0 0 0,0 0 0,0 0 0,-5 0 0,4 0 0,-4 0 0,5 0 0,0 0 0,0 0 0,0 0 0,-1 0 0,1 0 0,0 0 0,0 0 0,0 0 0,-5 0 0,4 0 0,-4 0 0,5 0 0,-5 0 0,4 0 0,-4 0 0,0 0 0,4 0 0,-4 0 0,5 0 0,-5-4 0,4 3 0,-4-3 0,1 4 0,6 0 0,-6 0 0,3 0 0,0 0 0,-8 0 0,3 0 0,0 0 0,-3 0 0,7 0 0,-7 0 0,3 0 0,0 0 0,-3 0 0,3 0 0,-4 0 0,4 0 0,-4 0 0,4 0 0,0 0 0,-3 0 0,12 0 0,-12 0 0,12 0 0,-13 0 0,4 0 0,-4 0 0,-1 0 0,1 0 0,-1 0 0,1 0 0,0 0 0,-1 0 0,0 0 0,-3 0 0,-1 0 0</inkml:trace>
</inkml:ink>
</file>

<file path=ppt/ink/ink3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3:22.37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60 0 24575,'17'0'0,"5"0"0,-7 0 0,7 0 0,-8 0 0,0 0 0,4 0 0,-9 0 0,5 4 0,-1-3 0,-4 3 0,4-1 0,-4-2 0,-1 3 0,1 0 0,0-3 0,-1 3 0,1 0 0,-1-4 0,1 4 0,-1 0 0,1-3 0,-1 6 0,1-6 0,-5 7 0,4-7 0,-3 6 0,3-6 0,1 7 0,-5-3 0,4 3 0,-3 1 0,3-1 0,1 1 0,-5-1 0,4 1 0,-7-1 0,6 1 0,-6-1 0,7 1 0,-7-1 0,3 5 0,-1-3 0,-2 3 0,3 0 0,-4-3 0,0 3 0,0-4 0,0 4 0,0-4 0,0 5 0,0-6 0,0 1 0,0 4 0,0-4 0,0 4 0,0-4 0,0-1 0,0 6 0,0-5 0,0 4 0,0 0 0,0-3 0,0 3 0,0-4 0,0-1 0,0 1 0,-4-1 0,0 1 0,-1-1 0,-3 1 0,4-1 0,-9 5 0,4-4 0,-3 3 0,3-3 0,1-4 0,-6 2 0,5-2 0,-4 4 0,0 0 0,3 0 0,-8-4 0,4 3 0,0-3 0,-4 4 0,4-4 0,0 3 0,-4-3 0,8 0 0,-11 3 0,6-7 0,-3 3 0,0-4 0,8 0 0,-3 0 0,0 0 0,3 0 0,-7 0 0,8 0 0,-3 0 0,3 0 0,1 0 0,-1 0 0,1 0 0,4-3 0,0-2 0,4-3 0,0 0 0,0 0 0,0 0 0,0-1 0,0 1 0,4 4 0,0-3 0,5 6 0,-1-3 0,0 4 0,1 0 0,-1 0 0,1 0 0,-1 0 0,0 0 0,1 0 0,-1 0 0,1 0 0,4 0 0,-3 0 0,3 0 0,0 0 0,-3 0 0,3 0 0,0 0 0,-4 4 0,5 1 0,-6 3 0,1 1 0,-1-1 0,1 1 0,-1-1 0,1 1 0,-1-1 0,1 1 0,-1-1 0,1-3 0,-1 3 0,1-4 0,-1 5 0,1 0 0,-1-1 0,1 1 0,-1-5 0,1 4 0,-4-3 0,2-1 0,-2 4 0,3-4 0,-3 5 0,2-5 0,-6 4 0,7-7 0,-7 6 0,6-6 0,-6 7 0,7-7 0,-7 6 0,6-2 0,-2 4 0,3-1 0,0 0 0,-3 0 0,2-4 0,-6 0 0,3-4 0</inkml:trace>
</inkml:ink>
</file>

<file path=ppt/ink/ink3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3:22.37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24575,'0'23'0,"0"-1"0,0 19 0,0-11 0,0 18 0,0-22 0,0 3 0,0-9 0,0 10 0,0-10 0,0 5 0,0-7 0,0 1 0,0 0 0,0 0 0,0-5 0,0 4 0,0-4 0,0 5 0,0-5 0,0 4 0,0-4 0,0 1 0,0 2 0,0-7 0,0 8 0,0-9 0,0 4 0,0-4 0,0-1 0,0 1 0,0-1 0,0 1 0,0-1 0,0 1 0,0-1 0,0 1 0,0-1 0,0 1 0,0-1 0,0 1 0,0-1 0,0 1 0,0-1 0,0 5 0,0-4 0,0 3 0,0-4 0,4-3 0,-3-2 0,3-3 0</inkml:trace>
</inkml:ink>
</file>

<file path=ppt/ink/ink3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3:22.37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24575,'29'0'0,"-9"0"0,16 0 0,-20 0 0,7 0 0,-4 0 0,2 0 0,3 0 0,-5 0 0,-1 0 0,-3 0 0,2 0 0,-7 0 0,8 0 0,-9 0 0,9 0 0,-8 0 0,3 0 0,0 0 0,-3 0 0,3 0 0,-5 0 0,1 0 0,-1 0 0,1 0 0,-1 0 0,1 0 0,-1 0 0,0 0 0,0 0 0,-3 0 0,-2 0 0</inkml:trace>
</inkml:ink>
</file>

<file path=ppt/ink/ink3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3:22.37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24575,'8'4'0,"4"0"0,3-4 0,3 0 0,1 0 0,6 0 0,-5 0 0,4 0 0,0 0 0,-3 0 0,8 0 0,-9 0 0,5 0 0,-1 0 0,-4 0 0,0 0 0,-2 0 0,-9 0 0,9 0 0,-8 0 0,6 0 0,-6 0 0,2 0 0,-3 0 0,-1 0 0,1 0 0,-1 0 0,0 0 0,-4 0 0,0 0 0</inkml:trace>
</inkml:ink>
</file>

<file path=ppt/ink/ink3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3:22.379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24575,'12'0'0,"27"0"0,-19 0 0,22 0 0,-23 0 0,5 0 0,-8 0 0,7 0 0,-9 0 0,1 0 0,2 0 0,-7 0 0,8 0 0,-9 0 0,4 0 0,-4 0 0,-1 0 0,1 0 0,-1 0 0,1 0 0,-1 0 0,6 0 0,-5 0 0,4 0 0,-4 0 0,-1 0 0,1 0 0,-1 0 0,1 0 0,-1 4 0,1-3 0,-1 2 0,0-3 0,-3 4 0,2-3 0,-3 3 0,5-1 0,-1-2 0,-4 6 0,-1-6 0,-3 3 0</inkml:trace>
</inkml:ink>
</file>

<file path=ppt/ink/ink3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3:22.38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30 24575,'8'-1'0,"-4"2"0,4 8 0,-4-1 0,1 0 0,2 0 0,-2 1 0,-1-1 0,4-3 0,-4 2 0,5 2 0,-4 0 0,2 0 0,-6-2 0,7-2 0,-7 3 0,6-3 0,-2 2 0,0-2 0,2 4 0,-6-1 0,7 1 0,-4-1 0,1 1 0,-1-1 0,-1 0 0,-2 1 0,7-4 0,-7 2 0,3-2 0,-1 3 0,2 1 0,0-1 0,-2 0 0,1-3 0,-3 3 0,6-4 0,-6 5 0,3-1 0,0-3 0,-3 2 0,2-2 0,1 0 0,-3 2 0,7-2 0,-7 3 0,6 1 0,-6-1 0,7-3 0,-4-2 0,4-6 0,-4-2 0,-1-3 0,-3 0 0,0 0 0,4 4 0,-3-4 0,3 4 0,-4-4 0,0 0 0,0 0 0,0 0 0,0-1 0,0 2 0,0-1 0,0 0 0,0 0 0,0 0 0,3-1 0,-2 1 0,3 0 0,-4 0 0,3 3 0,-2-2 0,3 3 0,0-1 0,-3-2 0,6 2 0,-2-3 0,-1 0 0,3 4 0,-6-3 0,2 2 0,1 0 0,-3-2 0,3 3 0,0-1 0,-3-2 0,2 3 0,-3-5 0,0 1 0,4 4 0,-3-4 0,3 3 0,0 1 0,-4-3 0,8 6 0,-7-7 0,6 8 0,-6-8 0,6 7 0,-6-6 0,6 6 0,-6-7 0,6 7 0,-2-6 0,3 6 0,-4-6 0,4 6 0,-4-3 0,1 0 0,2 3 0,-6-6 0,6 6 0,-2-3 0,3 4 0,-7 0 0,-2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2T03:20:54.380"/>
    </inkml:context>
    <inkml:brush xml:id="br0">
      <inkml:brushProperty name="width" value="0.05" units="cm"/>
      <inkml:brushProperty name="height" value="0.05" units="cm"/>
      <inkml:brushProperty name="color" value="#B2A6FF"/>
    </inkml:brush>
  </inkml:definitions>
  <inkml:trace contextRef="#ctx0" brushRef="#br0">1 468 24575,'0'-9'0,"0"-10"0,0 6 0,0-11 0,0 8 0,0-6 0,0 2 0,0-10 0,3 2 0,1 2 0,0 5 0,2 10 0,-5-2 0,5 3 0,-6-1 0,6 2 0,-5 2 0,2-3 0,-3 3 0,0-3 0,3 3 0,-3 1 0,3-1 0,0 1 0,-2 0 0,4 2 0,-1 1 0,2 3 0,0 3 0,-3 1 0,3 2 0,-3 1 0,4-1 0,-1 0 0,1 1 0,-1-1 0,1 1 0,-1-1 0,1-2 0,-1 2 0,1-3 0,-1 1 0,1 2 0,-1-6 0,-3 0 0,0-3 0,-3-3 0,0-1 0,0-3 0,0 3 0,0-3 0,0 0 0,0-1 0,0 0 0,0-2 0,0 5 0,0-5 0,0 5 0,0-5 0,0 6 0,0-7 0,0 7 0,0-3 0,0 3 0,0 1 0,3 0 0,0 2 0,3 1 0,0 3 0,0 0 0,1 0 0,-1 0 0,0 0 0,1 0 0,-1 3 0,1 1 0,-1 2 0,1 1 0,9 3 0,-7-3 0,11 3 0,-13-3 0,7 0 0,-7 0 0,3 0 0,-3-1 0,-1 1 0,1-1 0,-1-2 0,1 1 0,-1-4 0,1 5 0,-4-3 0,3 1 0,-5 1 0,1-4 0,-2 2 0</inkml:trace>
</inkml:ink>
</file>

<file path=ppt/ink/ink4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3:44.12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24575,'0'17'0,"0"5"0,0 12 0,0-6 0,0 10 0,0-18 0,0 5 0,0 2 0,0-6 0,0 6 0,0-13 0,0 4 0,0-4 0,0 1 0,0 6 0,0-6 0,0 8 0,0-4 0,0-5 0,0 4 0,0-4 0,0 5 0,4-5 0,-3 4 0,3-4 0,-4 5 0,0 0 0,0 5 0,0-4 0,0 10 0,4-10 0,-3 10 0,3-10 0,-4 4 0,0 0 0,0-3 0,5 8 0,-4-8 0,3 3 0,-4 0 0,0-4 0,5 10 0,-4-10 0,4 4 0,-5-5 0,4 6 0,-2 3 0,6-2 0,-7 2 0,4-10 0,-5 1 0,4 0 0,-3 0 0,3 0 0,-4 0 0,4-1 0,-3 1 0,3 0 0,1 0 0,-4 0 0,3 0 0,-4 0 0,4-5 0,-4 9 0,4-12 0,0 12 0,-3-9 0,4 5 0,-1 0 0,-3 0 0,3 0 0,0-5 0,-3 4 0,3-4 0,-1 0 0,-2 4 0,3-8 0,0 7 0,-3-7 0,7 3 0,-7 0 0,3-3 0,-4 3 0,4 0 0,-3-3 0,3 3 0,1 0 0,-4-4 0,7 5 0,-7-1 0,6-4 0,-6 4 0,7 1 0,-7 0 0,3 0 0,1 4 0,-4-9 0,7 5 0,-8-1 0,8 1 0,-6 0 0,6 4 0,-7-8 0,7 3 0,-7-5 0,3 5 0,-1-3 0,-2 3 0,7-1 0,-7-2 0,6 2 0,-6-3 0,7-1 0,-7 1 0,3-1 0,-1 1 0,-2-1 0,7 1 0,-7-1 0,7-3 0,-8 2 0,8-2 0,-7 4 0,7-5 0,-4 4 0,1-3 0,3 3 0,-4 1 0,5-1 0,-1 1 0,1-1 0,-5 0 0,4-3 0,-7 3 0,6-4 0,-2 5 0,3-1 0,0 0 0,1-3 0,-1 2 0,4-2 0,-2 0 0,2 2 0,-4-2 0,1 0 0,-1-2 0,1-3 0,-1 4 0,1-3 0,-1 3 0,1-4 0,-1 0 0,1 0 0,-1 0 0,1 0 0,-1 0 0,1 0 0,-1 0 0,1 0 0,-1 0 0,1 0 0,-1 0 0,1 0 0,-1 0 0,1 0 0,-1 0 0,0 0 0,0 0 0,1-4 0,-1-1 0,1-3 0,-1 0 0,0-1 0,-4 1 0,4 4 0,-3-4 0,-1 4 0,4-5 0,-7 1 0,6-1 0,-2 1 0,0-5 0,2 3 0,-6-3 0,7 0 0,-3 4 0,0-9 0,2 8 0,-6-8 0,7 0 0,-3 3 0,-1-6 0,4 6 0,-7-3 0,7-5 0,-3 3 0,0-2 0,3-1 0,-3 3 0,0-3 0,-1 9 0,1-4 0,-4 4 0,3-5 0,0 0 0,-3 1 0,3-1 0,0 0 0,-2 0 0,2 0 0,-4 0 0,0 0 0,0 1 0,4-1 0,-3-5 0,3 3 0,-4-3 0,0 5 0,0-5 0,0 4 0,0-4 0,0 5 0,0 0 0,0 0 0,0 0 0,0-8 0,0 6 0,0-6 0,0 12 0,0-2 0,0 7 0,0-8 0,0 9 0,0-9 0,0 8 0,0-3 0,0 5 0,0-5 0,0 3 0,0-3 0,0 0 0,0 3 0,0-3 0,0 0 0,0 3 0,0-7 0,0 2 0,0 1 0,0-4 0,0 0 0,0-2 0,0 2 0,0 1 0,0 7 0,0-8 0,0 9 0,0-9 0,0 4 0,0-1 0,0-2 0,0 7 0,0-8 0,0 9 0,0-9 0,0 8 0,0-3 0,0 0 0,0 3 0,0-7 0,0 7 0,0-8 0,0 0 0,0 3 0,0-2 0,0 4 0,0 4 0,0-9 0,0 8 0,0-3 0,0 0 0,0 3 0,0-3 0,0 0 0,0 3 0,0-7 0,0 7 0,0-3 0,0-4 0,0 7 0,0-12 0,0 12 0,0-3 0,0 5 0,0-1 0,0 1 0,0 0 0,0-1 0,0 1 0,0-1 0,0 1 0,0 0 0,0-1 0,0 1 0,0-1 0,0 1 0,0-1 0,0 0 0,0 1 0,0-1 0,0 1 0,0 0 0,0-1 0,0 1 0,0-1 0,0 1 0,0-1 0,0 1 0,0-1 0,0 1 0,0-1 0,0 1 0,0 0 0,0 7 0,0 10 0,0 1 0,0 6 0,0-7 0,0-1 0,0 1 0,0-1 0,0 1 0,0-1 0,0 5 0,0-3 0,0 3 0,0-4 0,0-1 0,0 1 0,0-1 0,0 1 0,0-1 0,0 1 0,0-1 0,0 5 0,0-3 0,0 11 0,0-10 0,0 11 0,0-13 0,0 4 0,0 0 0,0-3 0,0 8 0,0-9 0,0 9 0,0-4 0,0 5 0,0-4 0,4 2 0,-3-3 0,4 5 0,-5 4 0,0-4 0,0 4 0,0-9 0,0 4 0,4-4 0,-3 5 0,3 0 0,-4 0 0,0 0 0,0 5 0,0-4 0,4 5 0,-3-7 0,3 1 0,-4-5 0,0 4 0,0-4 0,0 1 0,0 2 0,0-2 0,0-1 0,5 4 0,-4-9 0,3 13 0,-4-12 0,0 12 0,0-12 0,0 3 0,0 0 0,0-4 0,0 5 0,0-6 0,0 5 0,0-3 0,4 3 0,-3-5 0,2 1 0,-3 8 0,0-7 0,0 7 0,0-8 0,0-1 0,5 6 0,-4-5 0,3 4 0,-4-4 0,0-1 0,0 1 0,0 4 0,0-3 0,0 3 0,0 0 0,4-4 0,-3 5 0,2-1 0,-3-4 0,0 4 0,0-4 0,0-1 0,0 1 0,0-1 0,0 1 0,0-1 0,0 1 0,0 0 0,0-1 0,0 1 0,0-1 0,0 1 0,0 3 0,0-3 0,0 4 0,0-5 0,0 1 0,0-1 0,0 1 0,0-1 0,0 1 0,0-1 0,0 0 0,0 1 0,0-5 0,0-1 0</inkml:trace>
</inkml:ink>
</file>

<file path=ppt/ink/ink4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4:20.30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16 24575,'16'0'0,"2"0"0,1-7 0,-5 5 0,4-5 0,-11 7 0,0 0 0,1 0 0,-4 0 0,-1 0 0</inkml:trace>
</inkml:ink>
</file>

<file path=ppt/ink/ink4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4:25.611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24575,'10'0'0,"-1"0"0,-2 0 0,0 0 0,3 0 0,-1 0 0,1 0 0,1 0 0,-2 0 0,2 0 0,-4 0 0,0 0 0,0 0 0,-3 0 0,-1 0 0</inkml:trace>
</inkml:ink>
</file>

<file path=ppt/ink/ink4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4:28.042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24575,'15'0'0,"-4"0"0,3 0 0,-6 0 0,3 0 0,-3 0 0,-1 0 0,0 0 0,1 0 0,-1 0 0,0 0 0,0 0 0,0 0 0,-1 0 0,1 0 0,5 0 0,-4 0 0,3 0 0,-4 0 0,5 0 0,-4 0 0,3 0 0,-4 0 0,-3 0 0,-1 0 0</inkml:trace>
</inkml:ink>
</file>

<file path=ppt/ink/ink4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4:31.71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24575,'11'0'0,"7"0"0,-9 0 0,5 0 0,-7 0 0,1 0 0,3 0 0,-3 0 0,3 0 0,-3 0 0,-1 0 0,0 0 0,0 0 0,1 0 0,-1 0 0,3 0 0,-2 0 0,3 0 0,-4 0 0,0 0 0,0 0 0,1 0 0,-1 0 0,0 0 0,0 0 0,0 0 0,0 0 0,-3 0 0,-1 0 0</inkml:trace>
</inkml:ink>
</file>

<file path=ppt/ink/ink4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4:34.126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88 24575,'0'25'0,"0"0"0,0 9 0,0-3 0,5 0 0,0 0 0,6 0 0,-1 0 0,0 0 0,1 0 0,-1 0 0,0-5 0,0 3 0,0-3 0,-4 5 0,3-5 0,-4 3 0,1-9 0,3 5 0,-4-1 0,1-4 0,3 10 0,-8-10 0,8 18 0,-3-10 0,0 6 0,2-10 0,-7 0 0,4-4 0,-1 5 0,-3-1 0,3-4 0,0 4 0,-3 1 0,3-5 0,-4 10 0,5-10 0,-4 9 0,3-8 0,-4 8 0,0-9 0,4 5 0,-3-1 0,3-4 0,-4 10 0,0-10 0,4 4 0,-2 1 0,2-5 0,-4 9 0,0-8 0,4 3 0,-3-5 0,3 0 0,-4 0 0,0-1 0,0-3 0,4 2 0,-3-2 0,4 3 0,-5-3 0,0 2 0,4-2 0,-3-1 0,3 4 0,-4-4 0,4 13 0,-3-11 0,3 11 0,-4-13 0,0 5 0,0 0 0,4-5 0,-3 4 0,3-4 0,-4 0 0,0 4 0,4-4 0,-3 0 0,3 4 0,-4-8 0,0 7 0,0-7 0,4 3 0,-3 0 0,3-3 0,0 7 0,-3-8 0,2 3 0,-3-3 0,4 0 0,-3-1 0,3 1 0,-4-1 0,0 1 0,0-1 0,0 1 0,0-1 0,4 1 0,-3-1 0,2 0 0,-3 1 0,4-1 0,-3 1 0,3-1 0,-4 0 0,4-3 0,-4 2 0,4-2 0,-4 3 0,0 0 0,0 0 0,0 0 0,0 1 0,0-1 0,4 6 0,-3-5 0,7 4 0,-7 0 0,3-3 0,-4 3 0,0-4 0,0-1 0,0 1 0,0-8 0,4-5 0,0-5 0,1-3 0,-1 4 0,-1 3 0,-2-3 0,3 4 0,-4-5 0,0 1 0,4-6 0,-3 5 0,3-4 0,-4 4 0,0 1 0,0-1 0,0-4 0,4 0 0,-3-2 0,7-1 0,-7 6 0,3-8 0,1 4 0,0-17 0,5 4 0,-1-6 0,-3 9 0,2 5 0,-3 0 0,1 0 0,2 1 0,-7-1 0,7 0 0,-2 0 0,-1 0 0,3 5 0,-7-4 0,7 4 0,-7 0 0,7-4 0,-7 8 0,4-7 0,-2 7 0,-2-8 0,3 9 0,0-9 0,-3 8 0,3-7 0,1 2 0,-4 1 0,3-4 0,-4 9 0,4-9 0,-3 4 0,3-5 0,1 0 0,-4 0 0,3 0 0,0 5 0,-4-9 0,8 7 0,-7-8 0,8 5 0,-8 0 0,7 1 0,-7-7 0,8 5 0,-8-4 0,7 5 0,-7-5 0,8 4 0,-4-10 0,1 10 0,2-5 0,-7 7 0,8-7 0,-8 5 0,8-4 0,-4-3 0,1 6 0,2-12 0,-2 13 0,-1-10 0,4 10 0,-8-9 0,8 3 0,-4 0 0,1-3 0,2 3 0,-7 0 0,9-3 0,-9 3 0,8 0 0,-4-3 0,1 3 0,3-5 0,-4 5 0,1-3 0,7-10 0,-11 4 0,12-9 0,-13 13 0,9-7 0,-9 6 0,9-5 0,-9 6 0,8 5 0,-8-4 0,7 10 0,-7-4 0,8 5 0,-8 0 0,3 0 0,0 5 0,-3-4 0,6 9 0,-6-12 0,6 10 0,-6-5 0,3 15 0,-4 13 0,0 3 0,0 6 0,0-7 0,0-1 0,0-4 0,0 9 0,0-8 0,0 7 0,0-2 0,0 4 0,0-1 0,4 1 0,-3 6 0,8 0 0,-3 6 0,4 0 0,-4 0 0,2-5 0,-2 17 0,4-14 0,-4 16 0,-2-14 0,1 0 0,-4 0 0,8 0 0,-8-5 0,4 3 0,-5-3 0,0 5 0,0-5 0,0 3 0,5-3 0,-4 5 0,3 0 0,-4 0 0,0-5 0,0 3 0,0 3 0,0-5 0,0 15 0,0-14 0,0 9 0,0-6 0,5 0 0,-4 0 0,4 0 0,-5 0 0,0-6 0,0 5 0,0-10 0,0 10 0,4-10 0,-3 4 0,3 9 0,-4-11 0,0 16 0,4-17 0,-3 8 0,4-9 0,-5 10 0,4-10 0,-3 10 0,3-10 0,-4 10 0,0-10 0,4 4 0,-3-5 0,3 5 0,-4-3 0,0 3 0,5-5 0,-4 0 0,3 0 0,-4-1 0,0 1 0,4 0 0,-3 0 0,3 0 0,0-5 0,-3 4 0,3-4 0,-4 0 0,4 4 0,-3 0 0,3-3 0,-4 2 0,0-4 0,4-3 0,-3 3 0,3-5 0,-4 1 0,0-1 0,0 1 0,0-1 0,0 1 0,0-1 0,0 0 0,0 0 0,0 0 0,0 0 0,0 0 0,0 1 0,0 4 0,0 1 0,0 5 0,0 0 0,0 0 0,4-5 0,-4-1 0,4-1 0,-4-2 0,0 2 0,0-4 0,0-3 0,0-2 0</inkml:trace>
</inkml:ink>
</file>

<file path=ppt/ink/ink4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4:36.069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313 0 24575,'0'23'0,"0"-1"0,0 19 0,0-11 0,0 18 0,0-17 0,0 0 0,0 14 0,0-11 0,0 11 0,-5-14 0,4-5 0,-4 3 0,5-8 0,-4 3 0,3 9 0,-3-11 0,0 19 0,3-20 0,-8 6 0,8-8 0,-3 0 0,4 0 0,-4 0 0,3-1 0,-3 1 0,-1 0 0,4 0 0,-7 5 0,7-4 0,-4 5 0,1-6 0,3-1 0,-8 7 0,8-5 0,-8 4 0,8 0 0,-7-4 0,7 5 0,-8-1 0,8-4 0,-8 12 0,8-11 0,-8 12 0,8-13 0,-3 4 0,-1-5 0,4 5 0,-3-3 0,0 3 0,3-5 0,-3 0 0,0-1 0,2 1 0,-2 0 0,4-5 0,-4 4 0,3-4 0,-3 5 0,4 0 0,-4 0 0,3 4 0,-4-4 0,1 4 0,3-4 0,-3-5 0,4 4 0,-4-4 0,3 0 0,-3 8 0,-1-7 0,4 7 0,-3-3 0,4 0 0,-4 0 0,3 0 0,-3-5 0,0 4 0,2-4 0,-2 9 0,0-3 0,3 6 0,-3-6 0,0-2 0,3 0 0,-3-9 0,4 9 0,0-4 0,0 0 0,-4 12 0,3-14 0,-3 14 0,4-11 0,0-1 0,-4 4 0,3-4 0,-4 0 0,5 4 0,0-9 0,0 5 0,0-1 0,0-4 0,0 4 0,-3-4 0,2 4 0,-3-3 0,4 3 0,0 0 0,0-3 0,0 3 0,0-5 0,0 5 0,0-4 0,0 3 0,0-3 0,0-1 0,-3-3 0,-2-2 0,1-6 0,-4-12 0,2-6 0,0 4 0,1 3 0</inkml:trace>
</inkml:ink>
</file>

<file path=ppt/ink/ink4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4:38.85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16 24575,'11'0'0,"2"0"0,-1 0 0,0 0 0,-1 0 0,-4 0 0,0 0 0,1 0 0,-1 0 0,1-7 0,-1 5 0,1-5 0,-1 7 0,0 0 0,0 0 0,-3 0 0,-1 0 0</inkml:trace>
</inkml:ink>
</file>

<file path=ppt/ink/ink4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4:46.97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0 24575,'11'0'0,"-2"0"0,-2 0 0,0 0 0,0 0 0,0 0 0,0 0 0,-1 0 0,1 0 0,0 0 0,0 0 0,-1 0 0,2 0 0,-1 0 0,0 0 0,0 0 0,1 0 0,-1 0 0,0 0 0,1 0 0,-1 0 0,-3 0 0,-1 0 0</inkml:trace>
</inkml:ink>
</file>

<file path=ppt/ink/ink4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4:48.899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101 0 24575,'19'0'0,"6"0"0,-10 0 0,3 0 0,0 0 0,0 4 0,-3 1 0,6 0 0,-11 2 0,11 2 0,-10 1 0,6 2 0,-9-3 0,1 0 0,-1-1 0,1 1 0,0-1 0,-1 1 0,1 4 0,0-4 0,-4 4 0,2-4 0,-6-1 0,7 1 0,-7-1 0,2 1 0,-3 0 0,4-1 0,-3 1 0,3-1 0,-4 5 0,0-3 0,0 3 0,4 0 0,-3-3 0,3 7 0,-4-7 0,0 8 0,0-9 0,0 9 0,0-4 0,0 5 0,0-5 0,0 12 0,0-14 0,0 14 0,0-16 0,0 3 0,-3-5 0,-2 1 0,-4 0 0,5-1 0,-4-3 0,3-1 0,1-1 0,-4-2 0,4 3 0,-4-4 0,-1 0 0,1 0 0,0 0 0,0 0 0,0 0 0,-1 0 0,1 0 0,-1 0 0,-4 0 0,-1-4 0,-5 3 0,0-3 0,-5-1 0,4 4 0,-10-4 0,5 5 0,-1 0 0,2 0 0,5 0 0,-4 0 0,12-3 0,-5 2 0,12-7 0,-1 4 0,1-5 0,4 1 0,0 0 0,0 0 0,0 0 0,4 4 0,1-4 0,3 7 0,0-6 0,1 6 0,-1-3 0,1 1 0,-1 2 0,0-3 0,0 4 0,0 0 0,1-4 0,-1 3 0,0-3 0,0 4 0,0 0 0,0 0 0,0 0 0,0 4 0,-3 1 0,2 3 0,-2 0 0,4 6 0,0 0 0,4 5 0,-2 0 0,7-1 0,-8 1 0,8 0 0,-3 0 0,-1 0 0,4 0 0,-7 0 0,6-1 0,-7-3 0,4 2 0,-6-7 0,1 3 0,0-5 0,-1 1 0,1-1 0,-1 1 0,1-1 0,-5 1 0,0-1 0,0-3 0,-3 3 0,2-4 0,-3 0 0,0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2T03:20:58.471"/>
    </inkml:context>
    <inkml:brush xml:id="br0">
      <inkml:brushProperty name="width" value="0.05" units="cm"/>
      <inkml:brushProperty name="height" value="0.05" units="cm"/>
      <inkml:brushProperty name="color" value="#B2A6FF"/>
    </inkml:brush>
  </inkml:definitions>
  <inkml:trace contextRef="#ctx0" brushRef="#br0">6 150 24575,'-3'3'0,"0"0"0,3 3 0,6-3 0,-2 0 0,5-3 0,-3 0 0,1 0 0,-1 0 0,4 0 0,-2 0 0,2 0 0,-4 0 0,1 0 0,3 0 0,-3 0 0,3 0 0,-4 0 0,4 0 0,-2 0 0,2 0 0,0 0 0,-3 0 0,7 3 0,-7-2 0,3 2 0,0-3 0,-3 0 0,7 0 0,-7 0 0,3 0 0,0 3 0,-2-2 0,1 2 0,-2-3 0,6 0 0,-5 0 0,5 0 0,-7 0 0,1 0 0,-1 3 0,4-2 0,-2 2 0,2-3 0,0 0 0,-3 0 0,3 3 0,0-3 0,-3 3 0,3-3 0,-3 0 0,3 4 0,-3-4 0,3 4 0,-3-4 0,-1 0 0,1 0 0,-1 0 0,1 0 0,-1 0 0,1 0 0,-1 0 0,1 0 0,-1 0 0,1 0 0,-1 0 0,0 0 0,-2-3 0,-5-1 0,1-2 0,-6 0 0,5-1 0,-4 1 0,1 0 0,-2-1 0,-1 1 0,0-4 0,4 2 0,-3-2 0,2 4 0,-3-1 0,1-3 0,-4 0 0,2-4 0,-1 4 0,2 0 0,0 0 0,1 2 0,-1-2 0,0 4 0,4-1 0,-3 1 0,2 2 0,1-2 0,3 8 0,3 2 0,3 3 0,1 2 0,-1-2 0,1-4 0,-1 6 0,1-5 0,-1 5 0,1-2 0,-1 3 0,1-3 0,0 3 0,-1-3 0,4 6 0,-3-5 0,6 8 0,-9-9 0,5 2 0,-8-2 0,4-1 0,-4 1 0,5-1 0,-5 1 0,1-1 0,1 0 0,-2 1 0,2-1 0,-3 0 0,0 0 0,0 0 0,0 0 0,0 0 0,0 0 0,-3 0 0,-1-2 0,-2 2 0,-1-6 0,1 6 0,0-5 0,-1 5 0,1-6 0,-1 6 0,1-5 0,-1 5 0,1-3 0,-1 4 0,1-4 0,-1 3 0,1-2 0,-1-1 0,1 3 0,2-2 0,-5 2 0,5-2 0,-5 2 0,5-3 0,-2 1 0,3 2 0,-4-3 0,4 3 0,-3-2 0,3-2 0,-4-11 0,4 7 0,0-7 0</inkml:trace>
</inkml:ink>
</file>

<file path=ppt/ink/ink5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4:51.312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10 1 24575,'0'23'0,"0"-1"0,0 16 0,0-9 0,0 16 0,0-14 0,0 0 0,0 34 0,0-25 0,0 24 0,0-38 0,0 4 0,0-5 0,0 1 0,0 4 0,0-10 0,0 10 0,0-10 0,0 9 0,-4-8 0,3 8 0,-3-8 0,4 8 0,0-3 0,0-1 0,0 5 0,0-10 0,0 10 0,0-10 0,0 10 0,0-4 0,0-1 0,0 5 0,0-5 0,0 6 0,0 0 0,0 1 0,0-7 0,0 5 0,0-5 0,0 6 0,0-5 0,0 4 0,0 4 0,0-1 0,0 1 0,0-5 0,0-3 0,0 0 0,0-2 0,0 0 0,0-4 0,0 5 0,0-1 0,0-4 0,0 4 0,0 1 0,0-5 0,0 4 0,0 0 0,0-4 0,0 4 0,0-5 0,0 9 0,0-8 0,0 13 0,0-13 0,0 5 0,0-7 0,0 1 0,0 0 0,0 5 0,0 2 0,0 0 0,0-2 0,0-5 0,0 5 0,0-4 0,4 5 0,-3-7 0,7 1 0,-7-5 0,4 4 0,-2 0 0,-2 2 0,3-2 0,-4-5 0,4-4 0,-3-1 0,3 1 0,-1-1 0,-2 1 0,3-1 0,0 1 0,-3-1 0,6-3 0,-6 2 0,3-2 0,0-1 0,-3 4 0,6-3 0,-3 3 0,4 0 0,-3 0 0,2-3 0,-6 2 0,7-6 0,-7 7 0,6-7 0,-2 6 0,3-6 0,-3 6 0,2-6 0,-3 7 0,4-7 0,1 2 0,-1-3 0,0 0 0,1 0 0,-1 0 0,1 0 0,-1 0 0,1 0 0,4 0 0,-4 0 0,5 0 0,-1 0 0,-4 0 0,4 0 0,-4 0 0,-1 0 0,6 0 0,-5 0 0,4 0 0,-4 0 0,-1 0 0,5 0 0,-4 0 0,3 0 0,-3 0 0,-1 0 0,1-4 0,-1 3 0,1-2 0,-4-1 0,2 3 0,-2-3 0,3 1 0,1 2 0,-5-7 0,4 7 0,-3-2 0,-1-1 0,4 3 0,-3-7 0,3 4 0,0-1 0,1-2 0,-1 6 0,-3-7 0,2 3 0,-2 1 0,4-4 0,-1 3 0,1 1 0,-1-4 0,1 3 0,-1-3 0,0 3 0,1-2 0,-4 2 0,2 1 0,-2-4 0,0 3 0,2 0 0,-2-2 0,3 2 0,-3-3 0,3 3 0,-7-3 0,6 4 0,-6-5 0,7 4 0,-7-2 0,6 2 0,-6-3 0,7-1 0,-7 1 0,6-1 0,-2 1 0,0-1 0,3-4 0,-7 3 0,7-3 0,-4 5 0,1-5 0,3 3 0,-3-8 0,0 9 0,7-13 0,-10 7 0,10-7 0,-7 7 0,0-2 0,3 2 0,-3-3 0,4-1 0,-3 4 0,2-2 0,-3 2 0,0-3 0,4-1 0,-4 5 0,0-4 0,2 8 0,-1-11 0,-2 5 0,4-2 0,-7 1 0,7 7 0,-7-8 0,3 9 0,-4-14 0,0 12 0,0-13 0,0 10 0,0-5 0,4 0 0,-3 1 0,3-1 0,-4 4 0,0-2 0,0 7 0,0-8 0,4 9 0,-3-9 0,3 8 0,-4-3 0,0 0 0,0-1 0,0 0 0,0-4 0,3 8 0,-2-7 0,3 2 0,-4-7 0,0 2 0,4-3 0,-3 4 0,3 5 0,-4-4 0,0 4 0,0-10 0,0 4 0,0-5 0,0 7 0,0-7 0,0 5 0,0-4 0,0 5 0,5 0 0,-4 0 0,3 0 0,-4 5 0,0-4 0,0 9 0,0-9 0,4 5 0,-3-6 0,2 5 0,-3-3 0,4 7 0,-3-8 0,3 9 0,-4-9 0,0 8 0,0-7 0,0 3 0,0 0 0,0-3 0,4 8 0,-3-4 0,2-1 0,-3 5 0,0-4 0,0 4 0,0-4 0,0 3 0,0-3 0,4 5 0,-3-1 0,3 1 0,-4-1 0,0-4 0,0 3 0,4-11 0,-3 10 0,3-6 0,-4 4 0,0 4 0,0-9 0,0 8 0,4-3 0,-3 0 0,3 3 0,-4-3 0,0 0 0,0 3 0,0-3 0,0 5 0,0-1 0,0-4 0,0 0 0,0-1 0,0 1 0,0 5 0,4-1 0,-3 1 0,2-1 0,-3-4 0,0 4 0,0-9 0,0 8 0,0-3 0,0 0 0,0 3 0,0-3 0,0 0 0,0 4 0,0-5 0,0 6 0,0-1 0,0 1 0,0-1 0,0-4 0,0 4 0,0-5 0,0 6 0,0-1 0,0 1 0,0-1 0,0 1 0,0 0 0,0-1 0,0 1 0,0 1 0,0-1 0,0 0 0,0 7 0,0 2 0</inkml:trace>
</inkml:ink>
</file>

<file path=ppt/ink/ink5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4:51.313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39 1 24575,'0'12'0,"0"13"0,0-9 0,0 17 0,0-13 0,0 9 0,0-8 0,0 3 0,0-5 0,0 0 0,0-5 0,0-1 0,0-4 0,0-1 0,0 1 0,0-1 0,0 0 0,0 1 0,0-1 0,0 5 0,0 7 0,-5 0 0,4 4 0,-3 1 0,4-5 0,0 9 0,0-8 0,0 8 0,0-8 0,0 3 0,-5 0 0,4-4 0,-3 5 0,0-7 0,3 1 0,-4 0 0,5-5 0,-3 0 0,2-6 0,-3 1 0,4-1 0,0 0 0,0-3 0,0-2 0</inkml:trace>
</inkml:ink>
</file>

<file path=ppt/ink/ink5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4:51.31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24575,'18'0'0,"3"0"0,7 0 0,-10 0 0,13 0 0,-16 0 0,-1 0 0,4 0 0,-4 0 0,0 0 0,4 0 0,-9 0 0,5 0 0,-6 0 0,1 0 0,-1 0 0,1 0 0,-1 0 0,0 0 0,4 4 0,2-3 0,0 3 0,-1 0 0,-5-3 0,1 2 0,-1 1 0,1-3 0,-5 6 0,0-6 0,-4 3 0</inkml:trace>
</inkml:ink>
</file>

<file path=ppt/ink/ink5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4:54.45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1 24575,'23'0'0,"-7"0"0,2 0 0,-3 0 0,-2 0 0,6 0 0,-11 0 0,7 0 0,-6 0 0,2 0 0,-4 0 0,0 0 0,1 0 0,-1 0 0,0 0 0,0 0 0,0 0 0,0 0 0,4 0 0,-3 0 0,3 0 0,-3 0 0,-1 0 0,0 0 0,0 0 0,-3 0 0,-1 0 0</inkml:trace>
</inkml:ink>
</file>

<file path=ppt/ink/ink5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4:58.78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24575,'11'0'0,"-2"0"0,-2 0 0,-1 0 0,1 0 0,0 0 0,1 0 0,-1 0 0,0 0 0,0 0 0,5 0 0,-4 0 0,3 0 0,0 0 0,-2 0 0,2 0 0,-4 0 0,0 0 0,0 0 0,0 0 0,0 0 0,7 0 0,-1 0 0,3 0 0,-5 0 0,-4 0 0,1 0 0,-1 0 0,0 0 0,-3 3 0,-1 0 0,-3 1 0,0-1 0</inkml:trace>
</inkml:ink>
</file>

<file path=ppt/ink/ink5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5:00.72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24575,'0'28'0,"0"1"0,0 2 0,0 6 0,0-4 0,0 17 0,0-15 0,0 15 0,0-11 0,0 6 0,5 34 0,1-26 0,1 20 0,2-36 0,-8 1 0,9-6 0,-9 5 0,8-6 0,-8 0 0,4 0 0,-1 0 0,-3 0 0,4 0 0,-5-5 0,0 4 0,0-5 0,4 1 0,-3-2 0,3 1 0,-4-5 0,0 4 0,0-5 0,0 0 0,0-1 0,4-3 0,-3 2 0,3-2 0,-4-1 0,0 4 0,0-9 0,0 8 0,0-7 0,0 2 0,0-4 0,0-3 0,0-1 0</inkml:trace>
</inkml:ink>
</file>

<file path=ppt/ink/ink5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5:00.72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24575,'22'0'0,"-8"0"0,42 0 0,-28 0 0,31 0 0,-28 0 0,0 0 0,0 0 0,-5 0 0,3 0 0,-8 0 0,3 0 0,-5 0 0,0 0 0,3 0 0,-2 0 0,-2 0 0,-1 0 0,-8 0 0,3 0 0,-7 0 0,-1 0 0</inkml:trace>
</inkml:ink>
</file>

<file path=ppt/ink/ink5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5:02.981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370 0 24575,'0'30'0,"0"18"0,0-24 0,0 26 0,0-23 0,0 24 0,0-16 0,-4 30 0,-2-15 0,-5 10 0,6-13 0,-5-10 0,9-6 0,-8 0 0,7 0 0,-7 6 0,8-10 0,-9 15 0,8-14 0,-7 4 0,8-3 0,-8-3 0,4 5 0,-1 0 0,-3 0 0,8-5 0,-9 3 0,5-3 0,-1-1 0,-3 5 0,7-4 0,-6-1 0,7 5 0,-8-10 0,4 10 0,-1-5 0,-3 1 0,4 4 0,-5 9 0,0-5 0,4 11 0,-3-14 0,8-5 0,-9 3 0,9-9 0,-8 5 0,8-1 0,-7-4 0,7 4 0,-8 1 0,8-5 0,-8 4 0,8 0 0,-7-3 0,3 3 0,-1-5 0,-2 5 0,6-4 0,-2 4 0,-1 0 0,4-4 0,-8 5 0,8 2 0,-3-6 0,0 6 0,3-8 0,-3 0 0,0 0 0,2 0 0,-2-1 0,4 1 0,-4 0 0,3-5 0,-3 4 0,4 5 0,-4-7 0,3 10 0,-3-12 0,4 1 0,0-2 0,0 0 0,-3-3 0,2 3 0,-3-5 0,4 5 0,0-3 0,0 3 0,0-4 0,0-1 0,0-4 0,0 0 0</inkml:trace>
</inkml:ink>
</file>

<file path=ppt/ink/ink5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5:05.22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1 24575,'0'12'0,"0"4"0,0 7 0,0-2 0,0 6 0,10 11 0,-4-9 0,9 16 0,-4-8 0,4-4 0,-3 4 0,3-6 0,-5 0 0,1 0 0,-1 0 0,0 0 0,1 0 0,-1 0 0,0 0 0,1 0 0,-1-6 0,0 5 0,0-4 0,0-1 0,0 5 0,0-4 0,-4-1 0,2 0 0,-2-7 0,3 7 0,1-5 0,0 4 0,0 0 0,-1-4 0,1 5 0,-5-1 0,4-4 0,-4 4 0,5 0 0,4 10 0,-3-6 0,3 10 0,-4-12 0,0-1 0,0 5 0,0-10 0,0 10 0,-5-10 0,5 10 0,-5-10 0,5 10 0,0-10 0,0 10 0,-1-10 0,2 10 0,-2-10 0,-3 4 0,3 0 0,-4-3 0,9 11 0,-3-11 0,2 6 0,-8-8 0,4 0 0,-4 0 0,4 0 0,1-1 0,0 7 0,-1-5 0,-3 4 0,2-5 0,-3 0 0,5 0 0,-5 0 0,3-5 0,-3 4 0,0-9 0,3 4 0,-7 1 0,7-5 0,-8 4 0,8-4 0,-7 4 0,7-3 0,-7 3 0,6-5 0,-6 5 0,7-3 0,-7 3 0,6 0 0,-5-3 0,6 3 0,-8 0 0,8-3 0,-7 3 0,7 0 0,-7-3 0,7 7 0,-3-7 0,0 8 0,3-9 0,-7 9 0,6-5 0,-6 2 0,7-3 0,-7-4 0,3 1 0,-4-4 0,0-2 0</inkml:trace>
</inkml:ink>
</file>

<file path=ppt/ink/ink5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5:05.22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24575,'16'0'0,"2"0"0,28 0 0,-15 0 0,29 0 0,-28 0 0,6 0 0,-7 0 0,6 0 0,24 0 0,-17 0 0,38 0 0,-51 0 0,15 0 0,-27 0 0,0 0 0,-5 0 0,4 0 0,-9 0 0,4 0 0,-5 0 0,1 0 0,0 0 0,-1 0 0,0 0 0,0 0 0,-1 0 0,1 0 0,1 0 0,-1 0 0,1 0 0,8 0 0,-2 0 0,3 0 0,-5 4 0,-5-3 0,1 3 0,-5-4 0,0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2T03:21:01.432"/>
    </inkml:context>
    <inkml:brush xml:id="br0">
      <inkml:brushProperty name="width" value="0.05" units="cm"/>
      <inkml:brushProperty name="height" value="0.05" units="cm"/>
      <inkml:brushProperty name="color" value="#B2A6FF"/>
    </inkml:brush>
  </inkml:definitions>
  <inkml:trace contextRef="#ctx0" brushRef="#br0">0 11 24575,'0'10'0,"0"5"0,7 0 0,-3 4 0,11-1 0,-7 2 0,7 3 0,10 18 0,-7-14 0,7 13 0,-10-16 0,-2 5 0,3-5 0,0 5 0,-4-10 0,3 4 0,-7-4 0,7 1 0,-7-2 0,3 1 0,-1-4 0,-2 4 0,3-5 0,-1 7 0,-2-5 0,3 5 0,-4-7 0,0-3 0,0 2 0,-1-5 0,1 2 0,-3-4 0,1 1 0,-4-1 0,5 1 0,-5-1 0,2 1 0,-1-4 0,-1 3 0,5-5 0,-6 4 0,6-4 0,-5 4 0,4-4 0,-4-1 0,1-7 0,-2 0 0,0-6 0,0 5 0,0-5 0,0 2 0,0-3 0,0-1 0,0-3 0,0-2 0,0 1 0,0-4 0,4 3 0,-3-3 0,2-1 0,1 0 0,-3 1 0,6-1 0,-7 0 0,7 1 0,-6 3 0,6-2 0,-6 2 0,6 1 0,-3-4 0,3 8 0,1-8 0,0 8 0,-4-4 0,2 5 0,-2-1 0,3 1 0,0 3 0,0-2 0,0 5 0,0-2 0,-1 4 0,1-1 0,-1 1 0,1-1 0,-1 1 0,1-1 0,-1 4 0,1-3 0,-1 2 0,1 1 0,-1 0 0,1 0 0,3 2 0,-3-5 0,3 6 0,0-3 0,-3 3 0,3 0 0,0 0 0,4 0 0,-2 0 0,1 0 0,-7 0 0,4 0 0,-3 0 0,3 0 0,-3 0 0,-1 0 0,1 0 0,-1 0 0,1 3 0,-1-3 0,1 3 0,-1 0 0,1-2 0,-1 2 0,-2-3 0,-2 0 0</inkml:trace>
</inkml:ink>
</file>

<file path=ppt/ink/ink6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5:07.719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0 7 24575,'15'0'0,"5"0"0,4 0 0,-1 0 0,0 0 0,-7 0 0,0 0 0,-3 0 0,1 0 0,-6 0 0,3 0 0,-4 0 0,0 0 0,0 0 0,4 0 0,-3 0 0,7 0 0,-7 0 0,4 0 0,-5 0 0,0 0 0,0 0 0,-5-3 0,0 3 0,-5-3 0</inkml:trace>
</inkml:ink>
</file>

<file path=ppt/ink/ink6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5:09.765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24575,'10'0'0,"3"0"0,-5 0 0,3 0 0,-4 0 0,0 0 0,0 0 0,4 0 0,-3 0 0,3 0 0,-4 0 0,0 0 0,0 0 0,1 0 0,-1 0 0,0 0 0,0 0 0,1 0 0,-1 0 0,0 0 0,0 0 0,0 0 0,0 0 0,0 0 0,4 0 0,-4 0 0,3 0 0,-6 0 0,-1 0 0</inkml:trace>
</inkml:ink>
</file>

<file path=ppt/ink/ink6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11-14T03:16:47.490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211 1 24575,'0'7'0,"0"-1"0,0-4 0,0 0 0,0 1 0,0 0 0,0 0 0,0 0 0,0-1 0,0 1 0,0 0 0,0 0 0,0-1 0,0 2 0,0-2 0,0 0 0,-1 1 0,1 0 0,-1 0 0,1-1 0,-1 1 0,1 0 0,-1-1 0,1 1 0,0 0 0,-1-1 0,1 1 0,-1 0 0,1 0 0,0-1 0,-1 0 0,0 2 0,0-2 0,1 1 0,0 0 0,-1-1 0,1 1 0,-1-1 0,1 1 0,0 0 0,0 0 0,0 0 0,0 0 0,0 0 0,0 0 0,0 0 0,0 0 0,0-1 0,0 1 0,0 0 0,0 0 0,0 0 0,-2-1 0,1 1 0,-1-1 0,2 1 0,0 0 0,0 0 0,0-1 0,0 0 0,-1 2 0,1-2 0,-1 2 0,1-2 0,-1 0 0,0 1 0,0 0 0,0 0 0,1-1 0,-1 1 0,0 0 0,1-1 0,-1 2 0,1-2 0,0 0 0,-1 2 0,0-2 0,-1 1 0,1 0 0,0-1 0,0 1 0,0 0 0,-1-1 0,1 1 0,-1-2 0,1 2 0,0 0 0,0-1 0,0 1 0,0-1 0,-1 2 0,0-2 0,2 0 0,-2 0 0,1 1 0,0-1 0,-1 0 0,1 0 0,-1 1 0,2 0 0,-2 0 0,2 0 0,-2-1 0,1 0 0,-1 1 0,0-1 0,2 0 0,-2 0 0,1 2 0,-1-2 0,0 2 0,2-2 0,-2 1 0,2 0 0,-2 0 0,0 1 0,1-2 0,-1 2 0,2-2 0,-2 1 0,1 0 0,-1 0 0,2 0 0,-2-1 0,1 3 0,-1-3 0,0 3 0,2-2 0,-2 0 0,1 2 0,-1-3 0,0 2 0,2-1 0,-2 0 0,2 2 0,-2-3 0,1 2 0,-1-2 0,2 0 0,-2 2 0,2-2 0,-3 2 0,3-2 0,-2 0 0,2 2 0,-2-2 0,2 1 0,-2 0 0,1-1 0,-1 0 0,2 2 0,-2-3 0,1 3 0,0-2 0,0 1 0,0-1 0,0 0 0,-1 1 0,1-1 0,0 0 0,-1 0 0,2 1 0,-2-1 0,1 1 0,-1-1 0,1 2 0,0-3 0,-1 2 0,2 0 0,-2-2 0,0 2 0,1 0 0,-1-1 0,2 0 0,-2 0 0,1 1 0,-1-1 0,0 0 0,1 0 0,-1 1 0,1-1 0,-1 0 0,0 0 0,-1-1 0,0 1 0,-1 0 0,-1 0 0,2 1 0,-1 0 0,-1 0 0,2 1 0,0-1 0,-1 0 0,2 0 0,-1 0 0,2-2 0,-1 0 0</inkml:trace>
</inkml:ink>
</file>

<file path=ppt/ink/ink6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18:52.915"/>
    </inkml:context>
    <inkml:brush xml:id="br0">
      <inkml:brushProperty name="width" value="0.08571" units="cm"/>
      <inkml:brushProperty name="height" value="0.08571" units="cm"/>
      <inkml:brushProperty name="color" value="#FFFFFF"/>
    </inkml:brush>
  </inkml:definitions>
  <inkml:trace contextRef="#ctx0" brushRef="#br0">542 0 23902,'-34'41'1183,"8"-6"-937,26-28 93,0 1-133,0-1-14,0 1-103,0-1 1,0 1 77,0-1-90,0 1 1,0-1-6,0 1 1,0-1-6,0 1 0,0 0-4,0-1 0,0 1-5,0-1 0,0 1-4,0 2 1,0-1-5,0 1 1,0-2-4,0 0 1,0-1-5,0 1 0,-1-1 0,-1 1-4,0-1 1,-1 2-4,3 1 1,0-2-3,0 2 1,-2-1-4,-1 1 1,0-1-3,0 4 1,3-3-2,-3 3 0,1-3-3,0 2 1,1-2-2,-2 3 0,0-3-9,1 2 0,-1-2 0,2 2 5,-1-1 1,1 2-2,-1 0 1,-2-1-2,2 0 0,-2 1-2,2 2 1,1-3-2,-2 1 1,0-1-1,1 3 0,-2 0-2,2-3 1,0 2-2,-3-1 1,3 1-2,-4 1 1,4 0 4,-3 0 1,2 0-17,-2 0 0,3 0 0,-3 0 14,-1 0 1,2 0-2,-1 1 0,2-2-2,-2-2 1,3 3-12,-3-3 0,2 2 14,-2 1 0,3 0-14,-3 0 0,2 1 12,-2 2 0,3-5-12,-3 2 0,3-1 0,0 1 0,-3 0 12,0 0 1,2 0-13,1 0 0,-2 0 8,2 0 0,-2-3 1,3 1-9,-2 0 0,0 2 0,0 0 0,2-3 0,-1 1 0,0-2 11,0 2 1,1 1-12,-2-1 0,2 0 0,-2 0 0,2 1 0,-1-2 0,0 0 0,0 1 0,1-3 8,-2 2 0,2 0 1,-1 1-9,0 0 0,-1-3 0,3 2 0,0-2 0,0 3 0,-2 0 0,-1 2 0,0-3 0,3 1 0,0-3 0,-3 2 0,2 0 12,-1 0 0,0 0-12,0-2 0,1-1 0,-2 4 0,2-3 0,1 3 0,-2-3 0,-1 2 0,1-2 0,2 3 0,0-3 0,-1 2 0,-1 2 0,1-4 0,-2 1 0,2-1 0,1 0 0,0 3 0,0-3 0,-2 0 0,-1-2 0,1 2 0,2 0 0,-1 0 0,-1-3 0,1 1 0,-2-1 0,2 1 0,1-1 0,0 3 0,0 0 11,-3-1 1,2 0-12,-1-2 0,1 3 0,1 0 0,0 0 0,0-2 0,0-1 0,0 1 0,0 0 0,0-1 0,-1 1 0,-1-1 0,1 1 0,-2-1 0,2 1 0,1-1 0,0 1 0,0-1 0,-2 1 0,-1-1 0,1 1 0,2-1 0,0 1 0,0-1 0,0 1 0,0 0 0,0-1 0,0 1 0,0-1 0,-4 1 0,4-1 0,-3 1 0,2-1 0,1 1 0,0-1 0,0 1 0,0-1 0,0 1 0,0-1 0,0 1 0,0-1 0,0 1 0,0-1 0,-2 1 0,-1-1 0,1 1 0,2-1 0,0 1 0,0-1 0,0 1 0,-1 0 0,-2-1 0,2 1 0,-1-1 0,1 1 0,1-1 0,0 1 0,0-1 0,-2 1 0,-1-1 0,1 1 0,2-1 0,0 1 0,0-1 0,0 1 0,0-1 0,-3 1 0,1-1 0,0 1 0,1 0 0,1-1 0,0 1 0,0 2 0,0 0 0,0 2 0,-2-2 0,-1 3 0,1-3 0,2 2 0,0-2 0,0 3 0,0-1 0,0 3 0,-3-2 0,1 0 0,-1-1 0,3 3 0,0 0 0,-1 0 0,-1 0 0,1 0 0,-2 0 0,3 0 0,0 0 0,-1 0 0,-2 0 0,2 1 0,-1-1 0,0 0 0,0 0 0,1-3 0,-2 1 0,2-3 0,1 2 0,0-2 0,-3 0 0,2 1 0,-1-1 0,1 0 0,1-3 0,0 1 0,-1 2 0,-1 0 0,1 0 0,-2-3 0,3 2 0,0 1 0,-1-2 0,-2 2 0,2 1 0,-1-1 0,1 2 0,1-2 0,-1 4 0,-1-2 0,1 3 0,-2 0 0,2 0 0,1 0 0,-2 1 0,-1 0 0,2 2 0,-3 2 0,2-2 0,-1 0 0,3-1 0,0 0 0,-3 3 0,2-3 0,-1 1 0,0-2 0,-1 2 0,3-2 0,-3 1 0,2-1 0,1-1 0,0-2 0,0-1 0,-1 0 0,-1 0 0,1 2 0,-1-4 0,1 0 0,1-2 0,0 2 0,-1-1 0,-1 1 0,1-1 0,-2 1 0,2-1 0,1 4 0,0-3 0,0 2 0,0-3 0,0 1 0,-2 1 0,-1-1 0,1 1 0,2-1 0,0-1 0,0 4 0,0-1 0,0 0 0,-3 2 0,1-1 0,-1-1 0,3 0 0,0-2 0,0 2 0,0-1 0,0-1 0,0-3 0,0 1 0,0-1 0,0 1 0,0-1 0,4-6 0,0 2 0,3-7 0,1 4 0,-1 0 0,1 1 0,-1 2 0,1-2 0,-1 2 0,1-3 0,0 0 0,-1 0 0,1 1 0,-1 1 0,1-1 0,2 2 0,2 0 0,3-1 0,0 4 0,0-5 0,0 2 0,1-2 0,2 2 0,-1 1 0,3 4 0,-3-1 0,3 1 0,-2-3 0,2 0 0,-1-3 0,2 3 0,-1 1 0,-2 0 0,2-1 0,-1 2 0,1-2 0,2-1 0,-2 1 0,1-1 0,-1 1 0,1 1 0,-1-4 0,2 3 0,1-2 0,-3 2 0,0-3 0,-1 2 0,1-2 0,1 2 0,-3 1 0,2-1 0,-3-2 0,0 0 0,1 1 0,0-3 0,2 2 0,-2 1 0,2-1 0,-3-2 0,3 3 0,-2-1 0,0 1 0,0-3 0,-2 2 0,1 1 0,2-1 0,-2-2 0,3 1 0,-2 1 0,3-1 0,-1 2 0,1-2 0,0-1 0,-1 0 0,-1 0 0,1 0 0,1 0 0,-4 0 0,3 0 0,-2 0 0,-1 0 0,-1 0 0,-1 0 0,0 3 0,0-2 0,0 1 0,0-1 0,0-1 0,0 0 0,0 0 0,2 1 0,1 1 0,0-1 0,-3 2 0,0-2 0,0-1 0,-1 1 0,-1 0 0,0 2 0,2-1 0,2-2 0,1 1 0,-3 2 0,0-3 0,0 3 0,3-2 0,-1-1 0,3 1 0,-2 1 0,2-1 0,-3 1 0,4-1 0,-4-1 0,1 3 0,-3-1 0,2 1 0,1-3 0,-1 2 0,-2 1 0,0-2 0,0 1 0,1 1 0,-1-3 0,0 3 0,-1-1 0,-2 0 0,3-1 0,-3 1 0,0 2 0,0-2 0,0 1 0,1-3 0,0 2 0,-3 1 0,3 0 0,0 0 0,1-2 0,1 1 0,0 0 0,0 0 0,0-1 0,1 2 0,2-3 0,-2 3 0,4-1 0,0 1 0,0-3 0,2 2 0,1 1 0,0 0 0,2 0 0,-2-2 0,0 1 0,2-1 0,0-1 0,-3 2 0,-2 1 0,-3-1 0,1-2 0,-2 1 0,-1 2 0,-3-2 0,0 1 0,-1-1 0,-1 0 0,-3 1 0,2-1 0,1 2 0,-2-2 0,2-1 0,-2 0 0,0 3 0,-1-2 0,1 1 0,0-1 0,-1-1 0,1 0 0,2 0 0,0 0 0,2 0 0,-3 3 0,1-1 0,1 1 0,-1-3 0,3 0 0,-3 0 0,2 2 0,-1 1 0,1-2 0,-2 0 0,3-1 0,-3 0 0,2 0 0,-2 3 0,3-1 0,-3 1 0,2-3 0,-2 0 0,3 0 0,-4 2 0,1 1 0,1-1 0,-1-2 0,1 0 0,-1 0 0,-2 3 0,2-1 0,-1 0 0,1-1 0,-1-1 0,1 0 0,-2 0 0,2 0 0,0 0 0,1 0 0,-1 3 0,-2-2 0,3 1 0,-1-1 0,0-1 0,0 0 0,-2 0 0,0 0 0,2 0 0,-1 0 0,1 0 0,-2 0 0,0 0 0,-1 0 0,1 0 0,-1 0 0,-3 4 0,3-4 0,-5 6 0,3-3 0,0-1 0,2-2 0,2 0 0,1 0 0,2 0 0,2 0 0,2 0 0,1 0 0,1 0 0,2 0 0,-3 0 0,1 0 0,-3 0 0,2 0 0,1 0 0,-1 0 0,-1 0 0,-1 0 0,0 0 0,0 0 0,0 0 0,0 3 0,0-1 0,0 1 0,0-3 0,0 0 0,0 0 0,0 0 0,0 0 0,0 0 0,0 1 0,0 1 0,1-1 0,2 1 0,-2-1 0,1-1 0,0 3 0,0-1 0,0 1 0,3-3 0,-2 1 0,2 1 0,-3-1 0,3 1 0,-2-1 0,2-1 0,-3 0 0,1 1 0,1 2 0,-4-3 0,3 3 0,0-2 0,0-1 0,2 0 0,-2 0 0,2 0 0,-3 0 0,3 0 0,-2 0 0,3 0 0,-1 0 0,-2 0 0,0 0 0,-2 0 0,2 0 0,-2 0 0,1 0 0,-1 0 0,-1 0 0,0 0 0,0 1 0,0 1 0,0-1 0,-3 1 0,2-1 0,-2-1 0,3 0 0,0 0 0,-2 0 0,-1 0 0,1 0 0,2 0 0,-3 0 0,1 0 0,0 0 0,2 0 0,0 0 0,0 0 0,-3 0 0,1 0 0,-2 0 0,3 0 0,-2 0 0,0 0 0,1 0 0,-2 0 0,-1 0 0,0 0 0,2 0 0,-2 0 0,3 0 0,-3 0 0,2 0 0,-2 0 0,3 0 0,-3 0 0,2 0 0,-2 0 0,3 0 0,-1 0 0,0 0 0,2 0 0,-1 0 0,1 0 0,2 0 0,2 0 0,-3 0 0,3 0 0,-1 0 0,0 0 0,-1 0 0,2 0 0,-2 0 0,-1 0 0,0 0 0,0 0 0,-3 0 0,1 0 0,-1 0 0,0 0 0,0 0 0,-2 0 0,-2 0 0,2 0 0,-1 0 0,-2 0 0,1 0 0,-1 0 0,1 0 0,-1 0 0,1 0 0,-1 0 0,1 0 0,-1 3 0,1-1 0,-1 1 0,1-3 0,-1 0 0,1 0 0,-1 0 0,1 0 0,-1 0 0,1 0 0,-1 0 0,1 0 0,0 0 0,-1 2 0,1 1 0,-1-1 0,1-2 0,-1 0 0,1 0 0,-1 0 0,1 0 0,-1 0 0,1 3 0,-1-1 0,1 1 0,-1-3 0,1 0 0,-1 1 0,1 1 0,-1-1 0,1 2 0,-1-2 0,1 2 0,0-2 0,2 2 0,0 0 0,0-2 0,1 2 0,-3 0 0,2-1 0,-1 1 0,1-3 0,-2 0 0,3 0 0,-3 3 0,-1-1 0,1 1 0,-1-3 0,1 0 0,-1 3 0,1-2 0,0 1 0,-1-1 0,1-1 0,-1 0 0,-3 4 0,3-4 0,-2 3 0,2-2 0,4-1 0,0 2 0,4 1 0,0-1 0,0-2 0,0 1 0,0 1 0,1 0 0,-4 1 0,1-3 0,-4 0 0,1 0 0,-2 0 0,-1 1 0,-2 1 0,2-1 0,-3 2 0,3-3 0,1 0 0,0 1 0,2 2 0,1-3 0,2 3 0,0-2 0,-1-1 0,0 0 0,-1 0 0,-1 0 0,0 1 0,-1 1 0,0-1 0,-2 1 0,1-1 0,-1-1 0,1 0 0,-1 0 0,1 0 0,-1 3 0,1-1 0,-1 1 0,1-3 0,-1 0 0,1 0 0,0 0 0,-1 0 0,1 0 0,-4 3 0,2-2-1411,-1 6 1,-1-10 0,-1 2 0</inkml:trace>
</inkml:ink>
</file>

<file path=ppt/ink/ink6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19:30.428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24575,'0'8'0,"0"-1"0,0 1 0,0 0 0,0 0 0,0 0 0,0 0 0,0 0 0,0 0 0,0 0 0,0 0 0,0 0 0,0 0 0,0 0 0,0 0 0,0 0 0,0 0 0,4 0 0,-3 0 0,2 0 0,-3 0 0,0 0 0,0 0 0,0 0 0,0 0 0,4 0 0,-3 0 0,3 0 0,-4 0 0,0 0 0,0 0 0,0 0 0,0 0 0,0 1 0,0-2 0,0 2 0,0-1 0,0 0 0,0 0 0,3 0 0,-2 0 0,3 0 0,-4 0 0,0 0 0,0 0 0,0 0 0,0 0 0,0 0 0,0 0 0,0 0 0,0 0 0,0 0 0,0 0 0,0 0 0,0 0 0,0 0 0,0 0 0,0 0 0,0 0 0,0-1 0,4 1 0,-4 0 0,4 0 0,-4 0 0,0-1 0,0 1 0,3-4 0,-2 3 0,3-3 0,-4 4 0,0 0 0,0 0 0,3-4 0,1 0 0,4-4 0,0 0 0,0 0 0,0 0 0,0 0 0,0 0 0,0 0 0,0 0 0,0 0 0,0 0 0,0 0 0,0 0 0,1 0 0,-1 0 0,0 0 0,0 0 0,0 0 0,0 0 0,0 0 0,0 0 0,0 0 0,0 0 0,1 0 0,-1 0 0,0 0 0,-1 0 0,1 0 0,0 0 0,0 0 0,0 0 0,0 0 0,0 0 0,0 0 0,0 0 0,0 0 0,1 0 0,-1 0 0,0 0 0,0 0 0,0 0 0,0 0 0,0 0 0,0 0 0,0 0 0,1 0 0,-1 0 0,0 0 0,0 0 0,0 0 0,0 0 0,0 0 0,0 0 0,0 0 0,0 0 0,0 0 0,0 0 0,0 0 0,0 0 0,0 0 0,0 0 0,0 0 0,-1 0 0,1 0 0,-3 0 0,-2 0 0</inkml:trace>
</inkml:ink>
</file>

<file path=ppt/ink/ink6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19:35.64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0 809 24575,'0'-12'0,"0"3"0,0-20 0,0 16 0,0-16 0,0 20 0,0-4 0,4-3 0,1 5 0,4-13 0,-5 13 0,4-5 0,-8 3 0,8 4 0,-7-9 0,6 9 0,-6-8 0,6 7 0,-6-7 0,3 8 0,0-4 0,-3 0 0,6 4 0,-6-4 0,7 0 0,-7 4 0,3-4 0,0 5 0,-4-1 0,4 1 0,-4-5 0,4 4 0,-3-4 0,2 0 0,1 4 0,-3-4 0,3 5 0,-4-5 0,3 4 0,-2-4 0,3 4 0,0-3 0,-3 2 0,3-2 0,0 3 0,-3 1 0,3 0 0,-4-1 0,3 1 0,-2 0 0,3-1 0,-4 1 0,0 0 0,4 0 0,-4-1 0,4 1 0,-4 0 0,4-1 0,-3 1 0,2 0 0,-3 0 0,4 0 0,-3-1 0,3 1 0,-4 0 0,3 3 0,-2-2 0,3 2 0,-4-3 0,4 0 0,-3 0 0,2 0 0,1 0 0,-3 0 0,2 1 0,1 2 0,-4 5 0,4 4 0,-4 4 0,0 0 0,0-1 0,0 1 0,0 0 0,0-1 0,0 1 0,0-1 0,0 1 0,0-1 0,0 1 0,0 0 0,0-1 0,0 1 0,0 0 0,0-1 0,0 1 0,0-1 0,0 1 0,0 0 0,0 0 0,0 0 0,0 0 0,0 0 0,0 0 0,0 0 0,4 0 0,-3 1 0,2-1 0,-3 0 0,4 1 0,-3-1 0,3 0 0,-4 0 0,3 1 0,-2-1 0,3 4 0,-4-3 0,4 3 0,-4-4 0,4 0 0,-4 1 0,4-1 0,-3 0 0,2 0 0,1 1 0,-3-1 0,3 0 0,-4 0 0,0 1 0,3-1 0,-2 0 0,3 1 0,-4-1 0,4 0 0,-3 1 0,2-1 0,-3 0 0,0 0 0,4 1 0,-3-1 0,3 0 0,-4 1 0,0 3 0,3-2 0,-2 3 0,3-5 0,-4 0 0,4 0 0,-3 1 0,2-1 0,-3 0 0,4 1 0,-3-1 0,3 0 0,-4 1 0,3-1 0,-2 0 0,3 0 0,-4 1 0,3-1 0,-2 0 0,3 0 0,-4 1 0,3-1 0,-2 0 0,3 0 0,-4 0 0,3 0 0,-2 1 0,2-1 0,-3 0 0,4 0 0,-3 0 0,2 0 0,-3-1 0,4-2 0,-3-2 0,2-3 0</inkml:trace>
</inkml:ink>
</file>

<file path=ppt/ink/ink6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19:37.35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24575,'8'0'0,"0"0"0,8 0 0,-1 0 0,7 0 0,-4 0 0,1 0 0,-6 0 0,5 0 0,-4 0 0,-1 0 0,0 0 0,0 0 0,-4 0 0,4 0 0,-4 0 0,3 0 0,-2 0 0,3 0 0,-5 0 0,5 0 0,-4 0 0,4 0 0,-5 0 0,0 0 0,5 0 0,-3 0 0,2 0 0,-3 0 0,-1 0 0,0 0 0,0 0 0,0 0 0,0 0 0,0 0 0,-4 0 0,0 0 0</inkml:trace>
</inkml:ink>
</file>

<file path=ppt/ink/ink6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19:38.89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19 1 24575,'0'16'0,"0"-4"0,0 14 0,0-10 0,-4 10 0,3-7 0,-3-1 0,4 1 0,-4-1 0,3 0 0,-3-4 0,4 3 0,0-3 0,0 5 0,0-1 0,0 1 0,0-6 0,0 5 0,0-4 0,0 4 0,0 0 0,0 1 0,0-1 0,0 0 0,0 1 0,0-5 0,0 3 0,0-3 0,0 4 0,0-4 0,0 3 0,0-3 0,0 5 0,0-1 0,0 0 0,3-4 0,-2 4 0,3-4 0,0 4 0,-3 0 0,3-4 0,0 3 0,-3-7 0,7 7 0,-7-7 0,4 2 0,-5 1 0,3-3 0,-2 2 0,3-3 0,0-1 0,-4 0 0,4 0 0,-4 1 0,4-5 0,-3 4 0,6-4 0,-6 1 0,2-2 0</inkml:trace>
</inkml:ink>
</file>

<file path=ppt/ink/ink6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19:41.009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24575,'0'7'0,"0"6"0,0 4 0,0-2 0,0 6 0,0-11 0,0 7 0,0-8 0,0 9 0,0-9 0,0 8 0,0-3 0,0 0 0,0 3 0,0-3 0,0 5 0,0-6 0,0 5 0,0-4 0,0 0 0,0 3 0,0-3 0,0 4 0,0-4 0,0 3 0,0-3 0,0 0 0,0 3 0,0-7 0,0 7 0,0-8 0,0 9 0,0-9 0,0 8 0,0-7 0,0 2 0,0 1 0,0-3 0,0 2 0,0 1 0,0-3 0,0 2 0,0-3 0,0-1 0,0 0 0,0 1 0,0-1 0,0 0 0,0 0 0,4-4 0,0 0 0,4-4 0,0 0 0,0 0 0,0 0 0,0-4 0,0 3 0,0-2 0,1 3 0,-1 0 0,0-4 0,0 3 0,1-2 0,-1 3 0,0 0 0,1 0 0,-1 0 0,0 0 0,5 0 0,-4 0 0,4 0 0,-4 0 0,-1 0 0,0 0 0,0 0 0,1 0 0,-1 0 0,0 0 0,0 0 0,0 0 0,0 0 0,0 0 0,0 0 0,0 0 0,-4 0 0,-1 0 0</inkml:trace>
</inkml:ink>
</file>

<file path=ppt/ink/ink6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19:43.05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24575,'0'8'0,"4"4"0,5 6 0,1-4 0,3 7 0,-5-11 0,1 7 0,-4-8 0,3 9 0,-3-9 0,4 8 0,-4-7 0,3 7 0,-4-8 0,1 9 0,3-9 0,-7 4 0,6 0 0,-6-4 0,8 8 0,-5-7 0,1 2 0,-1 1 0,0-3 0,-3 7 0,6-8 0,-6 9 0,6-9 0,-6 8 0,3-7 0,0 2 0,-3 1 0,2-3 0,1 7 0,-3-8 0,3 9 0,-4-9 0,4 8 0,-3-7 0,4 2 0,-5 1 0,3-3 0,-2 2 0,3 1 0,-4-3 0,0 2 0,0 1 0,0-3 0,0 2 0,4 1 0,-3-3 0,3 2 0,-4 1 0,0-3 0,0 2 0,0-3 0,0-1 0,0 0 0,0 1 0,0-1 0,0 0 0,0 0 0,0 1 0,0-1 0,0 0 0,0 1 0,0-1 0,0 0 0,0 1 0,0-1 0,0 0 0,0 0 0,0 1 0,0-1 0,0 0 0,0 0 0,0 0 0,0 0 0,0 0 0,0 0 0,0 0 0,0-1 0,0 1 0,0 0 0,0 0 0,0-4 0,0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2T03:21:04.029"/>
    </inkml:context>
    <inkml:brush xml:id="br0">
      <inkml:brushProperty name="width" value="0.05" units="cm"/>
      <inkml:brushProperty name="height" value="0.05" units="cm"/>
      <inkml:brushProperty name="color" value="#B2A6FF"/>
    </inkml:brush>
  </inkml:definitions>
  <inkml:trace contextRef="#ctx0" brushRef="#br0">1 128 24575,'9'0'0,"8"0"0,-9 0 0,14 0 0,-10 0 0,6 0 0,-3 0 0,-1 0 0,0 0 0,1 0 0,-1 0 0,-3 0 0,-1 0 0,0 0 0,-3 0 0,3 0 0,-3 0 0,-1 0 0,1 0 0,-1-3 0,1 2 0,2-4 0,-2 4 0,2-5 0,-2 5 0,-4-4 0,3 4 0,-2-5 0,2 5 0,1-4 0,-1 1 0,0-2 0,0 3 0,-2-3 0,-2 3 0,-2-4 0,0 1 0,0 0 0,0 0 0,0-1 0,0 1 0,0 0 0,0-1 0,-2 4 0,-2-3 0,-3 5 0,1-4 0,-1 4 0,1-2 0,-1 3 0,1 0 0,-1 0 0,1 0 0,0 0 0,-1 0 0,1 0 0,-1 0 0,1 0 0,-1 0 0,1 0 0,-1 0 0,1 0 0,-1 0 0,1 0 0,-1 0 0,1 0 0,-1 0 0,1 0 0,-1 0 0,1 0 0,0 3 0,-1-2 0,4 4 0,0-1 0,0-1 0,2 3 0,-2-3 0,3 4 0,-3-1 0,3 0 0,-3 1 0,0-1 0,2 0 0,-4 1 0,4-1 0,-1 0 0,-1-2 0,2 1 0,-2-1 0,3 3 0,0-1 0,0 0 0,0 1 0,0-1 0,0 1 0,0-1 0,0 1 0,0-1 0,0 1 0,0-1 0,0 1 0,0-1 0,0 1 0,0-1 0,0 1 0,0-1 0,0 1 0,0-1 0,3 0 0,-2 1 0,4-1 0,-1 1 0,0-1 0,1 1 0,-1-1 0,0 1 0,1-1 0,-1 1 0,2-1 0,1 1 0,-1-3 0,1 1 0,-1-4 0,0 5 0,1-6 0,-1 3 0,1 0 0,-1-2 0,1 2 0,-1-3 0,0 0 0,1 2 0,-1-1 0,1 2 0,-1-3 0,0 0 0,1 0 0,-1 0 0,0 0 0,1 0 0,-1 0 0,1 0 0,-1 0 0,0 0 0,0 0 0,1 0 0,-1 0 0,0 0 0,1-3 0,-1 3 0,-3-6 0,3 3 0,-3-1 0,0-2 0,3 6 0,-5-6 0,4 6 0,-1-3 0,-1 3 0,0 0 0</inkml:trace>
</inkml:ink>
</file>

<file path=ppt/ink/ink7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0:24.470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0 24575,'8'0'0,"0"0"0,0 0 0,0 0 0,5 0 0,-3 0 0,2 0 0,-3 0 0,3 0 0,-2 0 0,3 0 0,-5 0 0,5 0 0,-4 0 0,4 0 0,-5 0 0,9 0 0,-7 0 0,6 0 0,-7 0 0,-1 0 0,0 0 0,1 0 0,-1 0 0,0 0 0,5 0 0,-4 0 0,4 0 0,0 0 0,-4 0 0,9 0 0,-4 0 0,-1 0 0,5 0 0,-9 0 0,4 0 0,0 0 0,-4 0 0,4 0 0,-5 0 0,1 0 0,3 0 0,-2 0 0,2 0 0,-3 0 0,-1 0 0,0 0 0,1 0 0,-1 0 0,0 0 0,1 0 0,-1 0 0,0 0 0,5 0 0,-4 0 0,4 0 0,-5 0 0,1 0 0,4 0 0,-4 0 0,4 0 0,-5 0 0,5 0 0,-4 0 0,4 0 0,0 0 0,-4 4 0,4-3 0,-5 2 0,5-3 0,-4 0 0,9 0 0,-9 0 0,8 0 0,-7 0 0,7 0 0,-7 0 0,7 0 0,-3 0 0,0 0 0,3 0 0,-8 4 0,9-3 0,-5 3 0,6-4 0,-5 0 0,3 0 0,-3 0 0,4 4 0,-4-3 0,3 3 0,-3-4 0,0 0 0,3 0 0,-3 0 0,0 0 0,4 0 0,-9 4 0,8-4 0,-3 4 0,4-4 0,-4 0 0,4 0 0,-4 0 0,4 0 0,-4 0 0,3 0 0,-3 0 0,4 0 0,1 0 0,-1 0 0,0 0 0,-4 0 0,4 0 0,-4 0 0,4 0 0,-4 0 0,3 0 0,-3 0 0,0 0 0,3 0 0,-3 0 0,0 0 0,3 0 0,-3 0 0,0 0 0,3 0 0,-7 0 0,2 0 0,1 0 0,-3 0 0,7 0 0,-8 0 0,9 0 0,-9 0 0,8 0 0,-7 0 0,7 0 0,-8 0 0,9 0 0,-9 0 0,4 0 0,0 0 0,-4 0 0,4 0 0,-5 0 0,0 0 0,1 0 0,-1 0 0,0 0 0,1 0 0,-1 0 0,0 0 0,-1 0 0,1 0 0,0 0 0,0 0 0,0 0 0,1 0 0,-1 0 0,0 0 0,0 0 0,0 0 0,0 0 0,0 0 0,0 0 0,0 0 0,0 0 0,0 0 0,0 0 0,-1 0 0,1 0 0,0 0 0,0 0 0,-4 3 0,-1 2 0,-3 3 0,0 0 0,0 0 0,0 0 0,0 0 0,0 0 0,0 0 0,0 0 0,0 1 0,0-1 0,0 0 0,0 0 0,0 1 0,0-1 0,0 5 0,0-4 0,0 4 0,0 0 0,0-4 0,0 9 0,0-9 0,0 8 0,0-7 0,0 7 0,0-8 0,0 9 0,0-5 0,0 6 0,0-1 0,0-4 0,0 3 0,0-3 0,0 0 0,0 3 0,-4-3 0,3 5 0,-3-5 0,4 3 0,0-3 0,-4 4 0,3 1 0,-3-1 0,0-4 0,3 3 0,-2-3 0,-1 4 0,3 1 0,-3-1 0,4 0 0,-5 1 0,4-1 0,-3 1 0,4-1 0,-4 6 0,3-5 0,-4 5 0,5-6 0,-4 6 0,3-4 0,-4 3 0,5 1 0,-4-4 0,3 3 0,-3 1 0,4-4 0,0 9 0,-4-10 0,3 10 0,-3-9 0,4 9 0,0-9 0,-5 9 0,4-10 0,-3 10 0,4-9 0,0 9 0,0-9 0,-5 8 0,4-8 0,-3 9 0,4-9 0,0 9 0,0-10 0,0 10 0,-4-9 0,3 4 0,-4-6 0,5 6 0,0-5 0,0 5 0,0-6 0,-4 1 0,3 5 0,-3-5 0,4 5 0,0-6 0,0 1 0,-4-1 0,3 0 0,-3 6 0,4-4 0,0 3 0,0-4 0,-4-1 0,3 1 0,-3-1 0,4 0 0,0 1 0,0-1 0,0 0 0,0 1 0,-4-1 0,3 1 0,-3-1 0,4 0 0,0-4 0,0 3 0,0-3 0,0 5 0,-4-1 0,3 1 0,-3-6 0,4 5 0,0-4 0,0 4 0,0-4 0,0 3 0,0-3 0,0 4 0,-4-4 0,3 4 0,-3-5 0,4 1 0,0 4 0,0-4 0,0-1 0,0 5 0,0-9 0,-4 8 0,3-7 0,-3 7 0,4-8 0,0 9 0,0-9 0,0 8 0,0-7 0,0 7 0,0-8 0,0 4 0,-4-4 0,3 3 0,-2-2 0,3 3 0,0-5 0,0 5 0,0-4 0,0 4 0,0-5 0,0 4 0,-4-3 0,3 8 0,-3-8 0,4 4 0,0-5 0,0 1 0,0-1 0,0 0 0,0 0 0,0 1 0,0-1 0,0 0 0,-3 1 0,2-1 0,-3 0 0,4 0 0,0 0 0,0 1 0,0-1 0,0 0 0,0 0 0,0 0 0,0 1 0,0-1 0,0 0 0,0 0 0,0 0 0,0 0 0,0 0 0,0 0 0,-3-4 0,-2-1 0,-3-3 0,-10-9 0,1-19 0,1 12 0,5-10 0</inkml:trace>
</inkml:ink>
</file>

<file path=ppt/ink/ink7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0:25.847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363 0 24575,'0'18'0,"0"-3"0,0 14 0,-9-4 0,2 5 0,-12 0 0,7 7 0,-8 0 0,3 7 0,-5 0 0,0 0 0,0 0 0,5 0 0,-3 0 0,3 0 0,-5-7 0,5 6 0,-2-11 0,8 4 0,-3-11 0,-1 4 0,5-9 0,0 3 0,2-4 0,2-1 0,-3 4 0,0-7 0,4 1 0,2-7 0,3-1 0,0-3 0,0-2 0</inkml:trace>
</inkml:ink>
</file>

<file path=ppt/ink/ink7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0:27.066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544 0 24575,'0'12'0,"0"9"0,0 0 0,-4 9 0,-3 13 0,-7-9 0,-4 22 0,1-10 0,-6 14 0,5-1 0,-11 0 0,4 1 0,-10-1 0,4 8 0,0-6 0,-4 6 0,10-7 0,-10-1 0,10 0 0,-3-6 0,5-2 0,7-14 0,-4 0 0,9-12 0,-3 4 0,5-14 0,-1 7 0,2-12 0,3 3 0,-2-5 0,6 0 0,-7-3 0,4-1 0,-1-4 0,2 0 0</inkml:trace>
</inkml:ink>
</file>

<file path=ppt/ink/ink7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0:28.356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650 1 24575,'0'16'0,"0"6"0,-5 9 0,0 1 0,-11 11 0,-2 1 0,-5 9 0,1-1 0,-8 13 0,5-10 0,-11 12 0,11 0 0,-20 13 0,18-15 0,-19 19 0,21-22 0,-12 15 0,4-1 0,2-7 0,-5-2 0,11-7 0,-4-1 0,7-13 0,4 4 0,-1-19 0,8 0 0,-3-7 0,5-10 0,4-1 0,-2-5 0,6 0 0,-3 1 0,4-5 0,0 0 0</inkml:trace>
</inkml:ink>
</file>

<file path=ppt/ink/ink7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0:51.479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0 0 24575,'16'0'0,"-6"0"0,7 0 0,-4 0 0,1 0 0,4 0 0,-4 0 0,3 0 0,-3 0 0,4 0 0,1 0 0,-1 0 0,1 0 0,-1 0 0,-4 0 0,3 0 0,-3 0 0,4 0 0,1 0 0,-1 0 0,-4 0 0,3 0 0,-3 0 0,5 0 0,-1 0 0,-4 0 0,3 0 0,-3 0 0,4 0 0,1 0 0,-1 0 0,-4 0 0,3 0 0,-3 0 0,5 0 0,-1 0 0,0 0 0,-4 0 0,3 0 0,-7 0 0,7 0 0,-7 0 0,7 0 0,-8 0 0,4 0 0,0 0 0,-4 0 0,8 0 0,-7 0 0,7 0 0,-3 0 0,0 0 0,3 0 0,-3 0 0,5 0 0,-1 0 0,0 0 0,1 0 0,-1 0 0,0 0 0,6 0 0,-4 4 0,3 1 0,-4 1 0,4-2 0,-3-4 0,4 0 0,-6 4 0,1-3 0,-1 3 0,0-4 0,1 0 0,-1 0 0,0 0 0,9 0 0,-1 0 0,2 0 0,-5 0 0,-4 0 0,-1 0 0,0 0 0,6 0 0,-4 0 0,3 0 0,-4 0 0,-1 0 0,1 0 0,-1 0 0,6 0 0,-5 0 0,5 0 0,0 0 0,-5 0 0,5 0 0,0 0 0,-5 0 0,10 0 0,-9 4 0,9-3 0,-9 3 0,3-4 0,-4 0 0,4 0 0,-3 0 0,4 0 0,-1 0 0,-3 0 0,4 4 0,-6-3 0,6 3 0,-5-4 0,5 0 0,-6 0 0,1 0 0,-1 0 0,0 0 0,1 0 0,-1 0 0,1 4 0,-1-3 0,0 3 0,1-4 0,-1 0 0,1 0 0,-1 0 0,0 4 0,1-3 0,-1 4 0,0-5 0,1 0 0,-1 0 0,1 0 0,-6 0 0,5 0 0,-9 0 0,8 0 0,-7 0 0,7 0 0,-8 0 0,4 0 0,4 0 0,-7 0 0,11 0 0,-12 3 0,4-2 0,-4 3 0,-1-4 0,5 0 0,-4 0 0,4 0 0,-5 0 0,0 0 0,1 0 0,-1 0 0,0 0 0,1 0 0,-1 0 0,5 0 0,-4 0 0,4 0 0,-5 0 0,0 0 0,1 0 0,-1 0 0,0 0 0,1 0 0,-1 0 0,0 0 0,1 0 0,-1 0 0,0 3 0,0-2 0,0 3 0,0-4 0,1 0 0,-1 0 0,0 0 0,0 0 0,0 0 0,0 0 0,0 0 0,0 0 0,0 0 0,0 0 0,-1 0 0,1 0 0,0 0 0,-4 3 0,-1 1 0,-3 4 0,0 0 0,0 1 0,0-1 0,0 0 0,0 1 0,0-1 0,0 0 0,0 5 0,0-4 0,0 9 0,0-9 0,0 8 0,0-3 0,0 0 0,0 3 0,0-7 0,0 7 0,0-3 0,0 0 0,0 3 0,0-3 0,0 0 0,0-1 0,-4-1 0,3-2 0,-3 7 0,4-7 0,0 2 0,0-3 0,0 3 0,0-2 0,0 3 0,0-5 0,0 5 0,0-4 0,-4 4 0,3-5 0,-2 0 0,3 5 0,0-3 0,0 2 0,0-3 0,0 3 0,0-2 0,-4 3 0,3-5 0,-3 5 0,4-4 0,0 4 0,0 0 0,0-4 0,0 4 0,0 0 0,0-4 0,-3 4 0,2 0 0,-3-4 0,4 4 0,0-5 0,0 4 0,-4 2 0,3-1 0,-3 0 0,4-5 0,0 0 0,0 1 0,0-1 0,0 5 0,0-4 0,0 4 0,0-5 0,0 1 0,0-1 0,0 0 0,0 0 0,0 1 0,0-1 0,0 0 0,0 1 0,0-1 0,-4 0 0,3 1 0,-3-1 0,4 0 0,0 0 0,0 1 0,0-1 0,0 0 0,0 1 0,0-1 0,0 0 0,0 1 0,0-1 0,0 0 0,0 0 0,0 1 0,0-1 0,0 0 0,0 1 0,0-1 0,0 0 0,0 0 0,0 1 0,0-1 0,0 0 0,0 0 0,0 1 0,0-1 0,0 0 0,0 0 0,0 0 0,0 1 0,0-1 0,0 0 0,0 0 0,0 0 0,0 0 0,0 0 0,0 1 0,0-1 0,0 0 0,0 0 0,0 0 0,0 0 0,0-1 0,0 1 0,-3-4 0,-12-15 0,-19-3 0,13-3 0,-5 6 0</inkml:trace>
</inkml:ink>
</file>

<file path=ppt/ink/ink7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0:53.282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162 1 24575,'0'8'0,"0"4"0,0 2 0,0 10 0,-5 1 0,-5 5 0,-1 0 0,-3-5 0,-1 4 0,5-4 0,-5 0 0,1 4 0,3-9 0,-3 3 0,9-9 0,-3 3 0,3-7 0,0 3 0,-2-5 0,6 0 0,-6-3 0,6-1 0,-2-4 0</inkml:trace>
</inkml:ink>
</file>

<file path=ppt/ink/ink7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0:54.411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304 1 24575,'0'30'0,"-8"-10"0,1 17 0,-18-4 0,12-1 0,-13 6 0,11-8 0,-6 6 0,1-9 0,-1 8 0,7-16 0,-5 10 0,8-9 0,-2-1 0,4-1 0,0-9 0,4 4 0,-2-5 0,2 0 0,1 1 0,0-1 0,0 0 0,3 1 0,-6-5 0,6 4 0,-3-4 0,1 4 0,2 0 0,-6-4 0,3-1 0,-4-3 0,4-3 0,0 2 0,4-3 0</inkml:trace>
</inkml:ink>
</file>

<file path=ppt/ink/ink7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0:55.844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706 1 24575,'-13'0'0,"0"0"0,-11 0 0,4 4 0,-9 6 0,3 11 0,1 0 0,-5 4 0,-3 2 0,0 0 0,-6 7 0,7-6 0,5 2 0,-2-9 0,8 3 0,-2-5 0,4 0 0,1-1 0,-1 0 0,6-4 0,-5 3 0,4-3 0,0 0 0,-3 4 0,8-9 0,-4 8 0,0-7 0,3 3 0,-3-4 0,4 3 0,1-2 0,-1 3 0,5-5 0,-4 0 0,4-3 0,-1 2 0,-2-6 0,6 6 0,-7-2 0,4 3 0,-4 0 0,4 0 0,-3-4 0,3 0 0,-1-4 0,2 0 0</inkml:trace>
</inkml:ink>
</file>

<file path=ppt/ink/ink7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1:04.471"/>
    </inkml:context>
    <inkml:brush xml:id="br0">
      <inkml:brushProperty name="width" value="0.08571" units="cm"/>
      <inkml:brushProperty name="height" value="0.08571" units="cm"/>
      <inkml:brushProperty name="color" value="#FFFFFF"/>
    </inkml:brush>
  </inkml:definitions>
  <inkml:trace contextRef="#ctx0" brushRef="#br0">542 0 23902,'-34'41'1183,"8"-6"-937,26-28 93,0 1-133,0-1-14,0 1-103,0-1 1,0 1 77,0-1-90,0 1 1,0-1-6,0 1 1,0-1-6,0 1 0,0 0-4,0-1 0,0 1-5,0-1 0,0 1-4,0 2 1,0-1-5,0 1 1,0-2-4,0 0 1,0-1-5,0 1 0,-1-1 0,-1 1-4,0-1 1,-1 2-4,3 1 1,0-2-3,0 2 1,-2-1-4,-1 1 1,0-1-3,0 4 1,3-3-2,-3 3 0,1-3-3,0 2 1,1-2-2,-2 3 0,0-3-9,1 2 0,-1-2 0,2 2 5,-1-1 1,1 2-2,-1 0 1,-2-1-2,2 0 0,-2 1-2,2 2 1,1-3-2,-2 1 1,0-1-1,1 3 0,-2 0-2,2-3 1,0 2-2,-3-1 1,3 1-2,-4 1 1,4 0 4,-3 0 1,2 0-17,-2 0 0,3 0 0,-3 0 14,-1 0 1,2 0-2,-1 1 0,2-2-2,-2-2 1,3 3-12,-3-3 0,2 2 14,-2 1 0,3 0-14,-3 0 0,2 1 12,-2 2 0,3-5-12,-3 2 0,3-1 0,0 1 0,-3 0 12,0 0 1,2 0-13,1 0 0,-2 0 8,2 0 0,-2-3 1,3 1-9,-2 0 0,0 2 0,0 0 0,2-3 0,-1 1 0,0-2 11,0 2 1,1 1-12,-2-1 0,2 0 0,-2 0 0,2 1 0,-1-2 0,0 0 0,0 1 0,1-3 8,-2 2 0,2 0 1,-1 1-9,0 0 0,-1-3 0,3 2 0,0-2 0,0 3 0,-2 0 0,-1 2 0,0-3 0,3 1 0,0-3 0,-3 2 0,2 0 12,-1 0 0,0 0-12,0-2 0,1-1 0,-2 4 0,2-3 0,1 3 0,-2-3 0,-1 2 0,1-2 0,2 3 0,0-3 0,-1 2 0,-1 2 0,1-4 0,-2 1 0,2-1 0,1 0 0,0 3 0,0-3 0,-2 0 0,-1-2 0,1 2 0,2 0 0,-1 0 0,-1-3 0,1 1 0,-2-1 0,2 1 0,1-1 0,0 3 0,0 0 11,-3-1 1,2 0-12,-1-2 0,1 3 0,1 0 0,0 0 0,0-2 0,0-1 0,0 1 0,0 0 0,0-1 0,-1 1 0,-1-1 0,1 1 0,-2-1 0,2 1 0,1-1 0,0 1 0,0-1 0,-2 1 0,-1-1 0,1 1 0,2-1 0,0 1 0,0-1 0,0 1 0,0 0 0,0-1 0,0 1 0,0-1 0,-4 1 0,4-1 0,-3 1 0,2-1 0,1 1 0,0-1 0,0 1 0,0-1 0,0 1 0,0-1 0,0 1 0,0-1 0,0 1 0,0-1 0,-2 1 0,-1-1 0,1 1 0,2-1 0,0 1 0,0-1 0,0 1 0,-1 0 0,-2-1 0,2 1 0,-1-1 0,1 1 0,1-1 0,0 1 0,0-1 0,-2 1 0,-1-1 0,1 1 0,2-1 0,0 1 0,0-1 0,0 1 0,0-1 0,-3 1 0,1-1 0,0 1 0,1 0 0,1-1 0,0 1 0,0 2 0,0 0 0,0 2 0,-2-2 0,-1 3 0,1-3 0,2 2 0,0-2 0,0 3 0,0-1 0,0 3 0,-3-2 0,1 0 0,-1-1 0,3 3 0,0 0 0,-1 0 0,-1 0 0,1 0 0,-2 0 0,3 0 0,0 0 0,-1 0 0,-2 0 0,2 1 0,-1-1 0,0 0 0,0 0 0,1-3 0,-2 1 0,2-3 0,1 2 0,0-2 0,-3 0 0,2 1 0,-1-1 0,1 0 0,1-3 0,0 1 0,-1 2 0,-1 0 0,1 0 0,-2-3 0,3 2 0,0 1 0,-1-2 0,-2 2 0,2 1 0,-1-1 0,1 2 0,1-2 0,-1 4 0,-1-2 0,1 3 0,-2 0 0,2 0 0,1 0 0,-2 1 0,-1 0 0,2 2 0,-3 2 0,2-2 0,-1 0 0,3-1 0,0 0 0,-3 3 0,2-3 0,-1 1 0,0-2 0,-1 2 0,3-2 0,-3 1 0,2-1 0,1-1 0,0-2 0,0-1 0,-1 0 0,-1 0 0,1 2 0,-1-4 0,1 0 0,1-2 0,0 2 0,-1-1 0,-1 1 0,1-1 0,-2 1 0,2-1 0,1 4 0,0-3 0,0 2 0,0-3 0,0 1 0,-2 1 0,-1-1 0,1 1 0,2-1 0,0-1 0,0 4 0,0-1 0,0 0 0,-3 2 0,1-1 0,-1-1 0,3 0 0,0-2 0,0 2 0,0-1 0,0-1 0,0-3 0,0 1 0,0-1 0,0 1 0,0-1 0,4-6 0,0 2 0,3-7 0,1 4 0,-1 0 0,1 1 0,-1 2 0,1-2 0,-1 2 0,1-3 0,0 0 0,-1 0 0,1 1 0,-1 1 0,1-1 0,2 2 0,2 0 0,3-1 0,0 4 0,0-5 0,0 2 0,1-2 0,2 2 0,-1 1 0,3 4 0,-3-1 0,3 1 0,-2-3 0,2 0 0,-1-3 0,2 3 0,-1 1 0,-2 0 0,2-1 0,-1 2 0,1-2 0,2-1 0,-2 1 0,1-1 0,-1 1 0,1 1 0,-1-4 0,2 3 0,1-2 0,-3 2 0,0-3 0,-1 2 0,1-2 0,1 2 0,-3 1 0,2-1 0,-3-2 0,0 0 0,1 1 0,0-3 0,2 2 0,-2 1 0,2-1 0,-3-2 0,3 3 0,-2-1 0,0 1 0,0-3 0,-2 2 0,1 1 0,2-1 0,-2-2 0,3 1 0,-2 1 0,3-1 0,-1 2 0,1-2 0,0-1 0,-1 0 0,-1 0 0,1 0 0,1 0 0,-4 0 0,3 0 0,-2 0 0,-1 0 0,-1 0 0,-1 0 0,0 3 0,0-2 0,0 1 0,0-1 0,0-1 0,0 0 0,0 0 0,2 1 0,1 1 0,0-1 0,-3 2 0,0-2 0,0-1 0,-1 1 0,-1 0 0,0 2 0,2-1 0,2-2 0,1 1 0,-3 2 0,0-3 0,0 3 0,3-2 0,-1-1 0,3 1 0,-2 1 0,2-1 0,-3 1 0,4-1 0,-4-1 0,1 3 0,-3-1 0,2 1 0,1-3 0,-1 2 0,-2 1 0,0-2 0,0 1 0,1 1 0,-1-3 0,0 3 0,-1-1 0,-2 0 0,3-1 0,-3 1 0,0 2 0,0-2 0,0 1 0,1-3 0,0 2 0,-3 1 0,3 0 0,0 0 0,1-2 0,1 1 0,0 0 0,0 0 0,0-1 0,1 2 0,2-3 0,-2 3 0,4-1 0,0 1 0,0-3 0,2 2 0,1 1 0,0 0 0,2 0 0,-2-2 0,0 1 0,2-1 0,0-1 0,-3 2 0,-2 1 0,-3-1 0,1-2 0,-2 1 0,-1 2 0,-3-2 0,0 1 0,-1-1 0,-1 0 0,-3 1 0,2-1 0,1 2 0,-2-2 0,2-1 0,-2 0 0,0 3 0,-1-2 0,1 1 0,0-1 0,-1-1 0,1 0 0,2 0 0,0 0 0,2 0 0,-3 3 0,1-1 0,1 1 0,-1-3 0,3 0 0,-3 0 0,2 2 0,-1 1 0,1-2 0,-2 0 0,3-1 0,-3 0 0,2 0 0,-2 3 0,3-1 0,-3 1 0,2-3 0,-2 0 0,3 0 0,-4 2 0,1 1 0,1-1 0,-1-2 0,1 0 0,-1 0 0,-2 3 0,2-1 0,-1 0 0,1-1 0,-1-1 0,1 0 0,-2 0 0,2 0 0,0 0 0,1 0 0,-1 3 0,-2-2 0,3 1 0,-1-1 0,0-1 0,0 0 0,-2 0 0,0 0 0,2 0 0,-1 0 0,1 0 0,-2 0 0,0 0 0,-1 0 0,1 0 0,-1 0 0,-3 4 0,3-4 0,-5 6 0,3-3 0,0-1 0,2-2 0,2 0 0,1 0 0,2 0 0,2 0 0,2 0 0,1 0 0,1 0 0,2 0 0,-3 0 0,1 0 0,-3 0 0,2 0 0,1 0 0,-1 0 0,-1 0 0,-1 0 0,0 0 0,0 0 0,0 0 0,0 3 0,0-1 0,0 1 0,0-3 0,0 0 0,0 0 0,0 0 0,0 0 0,0 0 0,0 1 0,0 1 0,1-1 0,2 1 0,-2-1 0,1-1 0,0 3 0,0-1 0,0 1 0,3-3 0,-2 1 0,2 1 0,-3-1 0,3 1 0,-2-1 0,2-1 0,-3 0 0,1 1 0,1 2 0,-4-3 0,3 3 0,0-2 0,0-1 0,2 0 0,-2 0 0,2 0 0,-3 0 0,3 0 0,-2 0 0,3 0 0,-1 0 0,-2 0 0,0 0 0,-2 0 0,2 0 0,-2 0 0,1 0 0,-1 0 0,-1 0 0,0 0 0,0 1 0,0 1 0,0-1 0,-3 1 0,2-1 0,-2-1 0,3 0 0,0 0 0,-2 0 0,-1 0 0,1 0 0,2 0 0,-3 0 0,1 0 0,0 0 0,2 0 0,0 0 0,0 0 0,-3 0 0,1 0 0,-2 0 0,3 0 0,-2 0 0,0 0 0,1 0 0,-2 0 0,-1 0 0,0 0 0,2 0 0,-2 0 0,3 0 0,-3 0 0,2 0 0,-2 0 0,3 0 0,-3 0 0,2 0 0,-2 0 0,3 0 0,-1 0 0,0 0 0,2 0 0,-1 0 0,1 0 0,2 0 0,2 0 0,-3 0 0,3 0 0,-1 0 0,0 0 0,-1 0 0,2 0 0,-2 0 0,-1 0 0,0 0 0,0 0 0,-3 0 0,1 0 0,-1 0 0,0 0 0,0 0 0,-2 0 0,-2 0 0,2 0 0,-1 0 0,-2 0 0,1 0 0,-1 0 0,1 0 0,-1 0 0,1 0 0,-1 0 0,1 0 0,-1 3 0,1-1 0,-1 1 0,1-3 0,-1 0 0,1 0 0,-1 0 0,1 0 0,-1 0 0,1 0 0,-1 0 0,1 0 0,0 0 0,-1 2 0,1 1 0,-1-1 0,1-2 0,-1 0 0,1 0 0,-1 0 0,1 0 0,-1 0 0,1 3 0,-1-1 0,1 1 0,-1-3 0,1 0 0,-1 1 0,1 1 0,-1-1 0,1 2 0,-1-2 0,1 2 0,0-2 0,2 2 0,0 0 0,0-2 0,1 2 0,-3 0 0,2-1 0,-1 1 0,1-3 0,-2 0 0,3 0 0,-3 3 0,-1-1 0,1 1 0,-1-3 0,1 0 0,-1 3 0,1-2 0,0 1 0,-1-1 0,1-1 0,-1 0 0,-3 4 0,3-4 0,-2 3 0,2-2 0,4-1 0,0 2 0,4 1 0,0-1 0,0-2 0,0 1 0,0 1 0,1 0 0,-4 1 0,1-3 0,-4 0 0,1 0 0,-2 0 0,-1 1 0,-2 1 0,2-1 0,-3 2 0,3-3 0,1 0 0,0 1 0,2 2 0,1-3 0,2 3 0,0-2 0,-1-1 0,0 0 0,-1 0 0,-1 0 0,0 1 0,-1 1 0,0-1 0,-2 1 0,1-1 0,-1-1 0,1 0 0,-1 0 0,1 0 0,-1 3 0,1-1 0,-1 1 0,1-3 0,-1 0 0,1 0 0,0 0 0,-1 0 0,1 0 0,-4 3 0,2-2-1411,-1 6 1,-1-10 0,-1 2 0</inkml:trace>
</inkml:ink>
</file>

<file path=ppt/ink/ink7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1:22.43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0 809 24575,'0'-12'0,"0"3"0,0-20 0,0 16 0,0-16 0,0 20 0,0-4 0,4-3 0,1 5 0,4-13 0,-5 13 0,4-5 0,-8 3 0,8 4 0,-7-9 0,6 9 0,-6-8 0,6 7 0,-6-7 0,3 8 0,0-4 0,-3 0 0,6 4 0,-6-4 0,7 0 0,-7 4 0,3-4 0,0 5 0,-4-1 0,4 1 0,-4-5 0,4 4 0,-3-4 0,2 0 0,1 4 0,-3-4 0,3 5 0,-4-5 0,3 4 0,-2-4 0,3 4 0,0-3 0,-3 2 0,3-2 0,0 3 0,-3 1 0,3 0 0,-4-1 0,3 1 0,-2 0 0,3-1 0,-4 1 0,0 0 0,4 0 0,-4-1 0,4 1 0,-4 0 0,4-1 0,-3 1 0,2 0 0,-3 0 0,4 0 0,-3-1 0,3 1 0,-4 0 0,3 3 0,-2-2 0,3 2 0,-4-3 0,4 0 0,-3 0 0,2 0 0,1 0 0,-3 0 0,2 1 0,1 2 0,-4 5 0,4 4 0,-4 4 0,0 0 0,0-1 0,0 1 0,0 0 0,0-1 0,0 1 0,0-1 0,0 1 0,0-1 0,0 1 0,0 0 0,0-1 0,0 1 0,0 0 0,0-1 0,0 1 0,0-1 0,0 1 0,0 0 0,0 0 0,0 0 0,0 0 0,0 0 0,0 0 0,0 0 0,4 0 0,-3 1 0,2-1 0,-3 0 0,4 1 0,-3-1 0,3 0 0,-4 0 0,3 1 0,-2-1 0,3 4 0,-4-3 0,4 3 0,-4-4 0,4 0 0,-4 1 0,4-1 0,-3 0 0,2 0 0,1 1 0,-3-1 0,3 0 0,-4 0 0,0 1 0,3-1 0,-2 0 0,3 1 0,-4-1 0,4 0 0,-3 1 0,2-1 0,-3 0 0,0 0 0,4 1 0,-3-1 0,3 0 0,-4 1 0,0 3 0,3-2 0,-2 3 0,3-5 0,-4 0 0,4 0 0,-3 1 0,2-1 0,-3 0 0,4 1 0,-3-1 0,3 0 0,-4 1 0,3-1 0,-2 0 0,3 0 0,-4 1 0,3-1 0,-2 0 0,3 0 0,-4 1 0,3-1 0,-2 0 0,3 0 0,-4 0 0,3 0 0,-2 1 0,2-1 0,-3 0 0,4 0 0,-3 0 0,2 0 0,-3-1 0,4-2 0,-3-2 0,2-3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2T03:21:06.169"/>
    </inkml:context>
    <inkml:brush xml:id="br0">
      <inkml:brushProperty name="width" value="0.05" units="cm"/>
      <inkml:brushProperty name="height" value="0.05" units="cm"/>
      <inkml:brushProperty name="color" value="#B2A6FF"/>
    </inkml:brush>
  </inkml:definitions>
  <inkml:trace contextRef="#ctx0" brushRef="#br0">1 100 24575,'3'6'0,"4"1"0,1 7 0,5-2 0,-1 3 0,2-4 0,-3-1 0,3-2 0,-4 5 0,1-5 0,-1 1 0,-1 0 0,-2-1 0,3 1 0,-4-3 0,1 1 0,-1-3 0,-2 1 0,1-4 0,-1 5 0,0-3 0,1 1 0,-1-1 0,-1 0 0,3-2 0,-5 4 0,4-4 0,-1 4 0,2-1 0,-3 2 0,3-3 0,-3 3 0,1-3 0,2 1 0,-5 1 0,4-4 0,-4 5 0,5-5 0,-5 4 0,4-4 0,-4 5 0,5-5 0,-5 4 0,1-7 0,-2-2 0,0-2 0,0-4 0,0 0 0,3 3 0,-2-7 0,5 7 0,-2-7 0,3 4 0,-3-1 0,2-3 0,-2 3 0,3-3 0,0 0 0,0 3 0,0-3 0,0 3 0,0 0 0,0-2 0,-3 6 0,2-7 0,-2 7 0,0-3 0,2 3 0,-3 1 0,1-4 0,2 5 0,-6-4 0,6 5 0,-5-2 0,5 3 0,-6-3 0,6 6 0,-5-6 0,1 3 0,-2-4 0,0 1 0,3 3 0,-2-3 0,2 2 0,0 1 0,-3-3 0,3 6 0,-3-3 0</inkml:trace>
</inkml:ink>
</file>

<file path=ppt/ink/ink8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1:22.43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24575,'8'0'0,"0"0"0,8 0 0,-1 0 0,7 0 0,-4 0 0,1 0 0,-6 0 0,5 0 0,-4 0 0,-1 0 0,0 0 0,0 0 0,-4 0 0,4 0 0,-4 0 0,3 0 0,-2 0 0,3 0 0,-5 0 0,5 0 0,-4 0 0,4 0 0,-5 0 0,0 0 0,5 0 0,-3 0 0,2 0 0,-3 0 0,-1 0 0,0 0 0,0 0 0,0 0 0,0 0 0,0 0 0,-4 0 0,0 0 0</inkml:trace>
</inkml:ink>
</file>

<file path=ppt/ink/ink8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1:22.43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19 1 24575,'0'16'0,"0"-4"0,0 14 0,0-10 0,-4 10 0,3-7 0,-3-1 0,4 1 0,-4-1 0,3 0 0,-3-4 0,4 3 0,0-3 0,0 5 0,0-1 0,0 1 0,0-6 0,0 5 0,0-4 0,0 4 0,0 0 0,0 1 0,0-1 0,0 0 0,0 1 0,0-5 0,0 3 0,0-3 0,0 4 0,0-4 0,0 3 0,0-3 0,0 5 0,0-1 0,0 0 0,3-4 0,-2 4 0,3-4 0,0 4 0,-3 0 0,3-4 0,0 3 0,-3-7 0,7 7 0,-7-7 0,4 2 0,-5 1 0,3-3 0,-2 2 0,3-3 0,0-1 0,-4 0 0,4 0 0,-4 1 0,4-5 0,-3 4 0,6-4 0,-6 1 0,2-2 0</inkml:trace>
</inkml:ink>
</file>

<file path=ppt/ink/ink8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1:22.436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24575,'0'7'0,"0"6"0,0 4 0,0-2 0,0 6 0,0-11 0,0 7 0,0-8 0,0 9 0,0-9 0,0 8 0,0-3 0,0 0 0,0 3 0,0-3 0,0 5 0,0-6 0,0 5 0,0-4 0,0 0 0,0 3 0,0-3 0,0 4 0,0-4 0,0 3 0,0-3 0,0 0 0,0 3 0,0-7 0,0 7 0,0-8 0,0 9 0,0-9 0,0 8 0,0-7 0,0 2 0,0 1 0,0-3 0,0 2 0,0 1 0,0-3 0,0 2 0,0-3 0,0-1 0,0 0 0,0 1 0,0-1 0,0 0 0,0 0 0,4-4 0,0 0 0,4-4 0,0 0 0,0 0 0,0 0 0,0-4 0,0 3 0,0-2 0,1 3 0,-1 0 0,0-4 0,0 3 0,1-2 0,-1 3 0,0 0 0,1 0 0,-1 0 0,0 0 0,5 0 0,-4 0 0,4 0 0,-4 0 0,-1 0 0,0 0 0,0 0 0,1 0 0,-1 0 0,0 0 0,0 0 0,0 0 0,0 0 0,0 0 0,0 0 0,0 0 0,-4 0 0,-1 0 0</inkml:trace>
</inkml:ink>
</file>

<file path=ppt/ink/ink8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1:22.437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24575,'0'8'0,"4"4"0,5 6 0,1-4 0,3 7 0,-5-11 0,1 7 0,-4-8 0,3 9 0,-3-9 0,4 8 0,-4-7 0,3 7 0,-4-8 0,1 9 0,3-9 0,-7 4 0,6 0 0,-6-4 0,8 8 0,-5-7 0,1 2 0,-1 1 0,0-3 0,-3 7 0,6-8 0,-6 9 0,6-9 0,-6 8 0,3-7 0,0 2 0,-3 1 0,2-3 0,1 7 0,-3-8 0,3 9 0,-4-9 0,4 8 0,-3-7 0,4 2 0,-5 1 0,3-3 0,-2 2 0,3 1 0,-4-3 0,0 2 0,0 1 0,0-3 0,0 2 0,4 1 0,-3-3 0,3 2 0,-4 1 0,0-3 0,0 2 0,0-3 0,0-1 0,0 0 0,0 1 0,0-1 0,0 0 0,0 0 0,0 1 0,0-1 0,0 0 0,0 1 0,0-1 0,0 0 0,0 1 0,0-1 0,0 0 0,0 0 0,0 1 0,0-1 0,0 0 0,0 0 0,0 0 0,0 0 0,0 0 0,0 0 0,0 0 0,0-1 0,0 1 0,0 0 0,0 0 0,0-4 0,0 0 0</inkml:trace>
</inkml:ink>
</file>

<file path=ppt/ink/ink8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2:23.713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0 0 24575,'16'0'0,"-6"0"0,7 0 0,-4 0 0,1 0 0,4 0 0,-4 0 0,3 0 0,-3 0 0,4 0 0,1 0 0,-1 0 0,1 0 0,-1 0 0,-4 0 0,3 0 0,-3 0 0,4 0 0,1 0 0,-1 0 0,-4 0 0,3 0 0,-3 0 0,5 0 0,-1 0 0,-4 0 0,3 0 0,-3 0 0,4 0 0,1 0 0,-1 0 0,-4 0 0,3 0 0,-3 0 0,5 0 0,-1 0 0,0 0 0,-4 0 0,3 0 0,-7 0 0,7 0 0,-7 0 0,7 0 0,-8 0 0,4 0 0,0 0 0,-4 0 0,8 0 0,-7 0 0,7 0 0,-3 0 0,0 0 0,3 0 0,-3 0 0,5 0 0,-1 0 0,0 0 0,1 0 0,-1 0 0,0 0 0,6 0 0,-4 4 0,3 1 0,-4 1 0,4-2 0,-3-4 0,4 0 0,-6 4 0,1-3 0,-1 3 0,0-4 0,1 0 0,-1 0 0,0 0 0,9 0 0,-1 0 0,2 0 0,-5 0 0,-4 0 0,-1 0 0,0 0 0,6 0 0,-4 0 0,3 0 0,-4 0 0,-1 0 0,1 0 0,-1 0 0,6 0 0,-5 0 0,5 0 0,0 0 0,-5 0 0,5 0 0,0 0 0,-5 0 0,10 0 0,-9 4 0,9-3 0,-9 3 0,3-4 0,-4 0 0,4 0 0,-3 0 0,4 0 0,-1 0 0,-3 0 0,4 4 0,-6-3 0,6 3 0,-5-4 0,5 0 0,-6 0 0,1 0 0,-1 0 0,0 0 0,1 0 0,-1 0 0,1 4 0,-1-3 0,0 3 0,1-4 0,-1 0 0,1 0 0,-1 0 0,0 4 0,1-3 0,-1 4 0,0-5 0,1 0 0,-1 0 0,1 0 0,-6 0 0,5 0 0,-9 0 0,8 0 0,-7 0 0,7 0 0,-8 0 0,4 0 0,4 0 0,-7 0 0,11 0 0,-12 3 0,4-2 0,-4 3 0,-1-4 0,5 0 0,-4 0 0,4 0 0,-5 0 0,0 0 0,1 0 0,-1 0 0,0 0 0,1 0 0,-1 0 0,5 0 0,-4 0 0,4 0 0,-5 0 0,0 0 0,1 0 0,-1 0 0,0 0 0,1 0 0,-1 0 0,0 0 0,1 0 0,-1 0 0,0 3 0,0-2 0,0 3 0,0-4 0,1 0 0,-1 0 0,0 0 0,0 0 0,0 0 0,0 0 0,0 0 0,0 0 0,0 0 0,0 0 0,-1 0 0,1 0 0,0 0 0,-4 3 0,-1 1 0,-3 4 0,0 0 0,0 1 0,0-1 0,0 0 0,0 1 0,0-1 0,0 0 0,0 5 0,0-4 0,0 9 0,0-9 0,0 8 0,0-3 0,0 0 0,0 3 0,0-7 0,0 7 0,0-3 0,0 0 0,0 3 0,0-3 0,0 0 0,0-1 0,-4-1 0,3-2 0,-3 7 0,4-7 0,0 2 0,0-3 0,0 3 0,0-2 0,0 3 0,0-5 0,0 5 0,0-4 0,-4 4 0,3-5 0,-2 0 0,3 5 0,0-3 0,0 2 0,0-3 0,0 3 0,0-2 0,-4 3 0,3-5 0,-3 5 0,4-4 0,0 4 0,0 0 0,0-4 0,0 4 0,0 0 0,0-4 0,-3 4 0,2 0 0,-3-4 0,4 4 0,0-5 0,0 4 0,-4 2 0,3-1 0,-3 0 0,4-5 0,0 0 0,0 1 0,0-1 0,0 5 0,0-4 0,0 4 0,0-5 0,0 1 0,0-1 0,0 0 0,0 0 0,0 1 0,0-1 0,0 0 0,0 1 0,0-1 0,-4 0 0,3 1 0,-3-1 0,4 0 0,0 0 0,0 1 0,0-1 0,0 0 0,0 1 0,0-1 0,0 0 0,0 1 0,0-1 0,0 0 0,0 0 0,0 1 0,0-1 0,0 0 0,0 1 0,0-1 0,0 0 0,0 0 0,0 1 0,0-1 0,0 0 0,0 0 0,0 1 0,0-1 0,0 0 0,0 0 0,0 0 0,0 1 0,0-1 0,0 0 0,0 0 0,0 0 0,0 0 0,0 0 0,0 1 0,0-1 0,0 0 0,0 0 0,0 0 0,0 0 0,0-1 0,0 1 0,-3-4 0,-12-15 0,-19-3 0,13-3 0,-5 6 0</inkml:trace>
</inkml:ink>
</file>

<file path=ppt/ink/ink8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2:23.714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162 1 24575,'0'8'0,"0"4"0,0 2 0,0 10 0,-5 1 0,-5 5 0,-1 0 0,-3-5 0,-1 4 0,5-4 0,-5 0 0,1 4 0,3-9 0,-3 3 0,9-9 0,-3 3 0,3-7 0,0 3 0,-2-5 0,6 0 0,-6-3 0,6-1 0,-2-4 0</inkml:trace>
</inkml:ink>
</file>

<file path=ppt/ink/ink8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2:23.715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304 1 24575,'0'30'0,"-8"-10"0,1 17 0,-18-4 0,12-1 0,-13 6 0,11-8 0,-6 6 0,1-9 0,-1 8 0,7-16 0,-5 10 0,8-9 0,-2-1 0,4-1 0,0-9 0,4 4 0,-2-5 0,2 0 0,1 1 0,0-1 0,0 0 0,3 1 0,-6-5 0,6 4 0,-3-4 0,1 4 0,2 0 0,-6-4 0,3-1 0,-4-3 0,4-3 0,0 2 0,4-3 0</inkml:trace>
</inkml:ink>
</file>

<file path=ppt/ink/ink8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2:23.716"/>
    </inkml:context>
    <inkml:brush xml:id="br0">
      <inkml:brushProperty name="width" value="0.05" units="cm"/>
      <inkml:brushProperty name="height" value="0.05" units="cm"/>
      <inkml:brushProperty name="color" value="#AB008B"/>
    </inkml:brush>
  </inkml:definitions>
  <inkml:trace contextRef="#ctx0" brushRef="#br0">706 1 24575,'-13'0'0,"0"0"0,-11 0 0,4 4 0,-9 6 0,3 11 0,1 0 0,-5 4 0,-3 2 0,0 0 0,-6 7 0,7-6 0,5 2 0,-2-9 0,8 3 0,-2-5 0,4 0 0,1-1 0,-1 0 0,6-4 0,-5 3 0,4-3 0,0 0 0,-3 4 0,8-9 0,-4 8 0,0-7 0,3 3 0,-3-4 0,4 3 0,1-2 0,-1 3 0,5-5 0,-4 0 0,4-3 0,-1 2 0,-2-6 0,6 6 0,-7-2 0,4 3 0,-4 0 0,4 0 0,-3-4 0,3 0 0,-1-4 0,2 0 0</inkml:trace>
</inkml:ink>
</file>

<file path=ppt/ink/ink8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2:31.400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0 0 24575,'8'0'0,"0"0"0,0 0 0,0 0 0,5 0 0,-3 0 0,2 0 0,-3 0 0,3 0 0,-2 0 0,3 0 0,-5 0 0,5 0 0,-4 0 0,4 0 0,-5 0 0,9 0 0,-7 0 0,6 0 0,-7 0 0,-1 0 0,0 0 0,1 0 0,-1 0 0,0 0 0,5 0 0,-4 0 0,4 0 0,0 0 0,-4 0 0,9 0 0,-4 0 0,-1 0 0,5 0 0,-9 0 0,4 0 0,0 0 0,-4 0 0,4 0 0,-5 0 0,1 0 0,3 0 0,-2 0 0,2 0 0,-3 0 0,-1 0 0,0 0 0,1 0 0,-1 0 0,0 0 0,1 0 0,-1 0 0,0 0 0,5 0 0,-4 0 0,4 0 0,-5 0 0,1 0 0,4 0 0,-4 0 0,4 0 0,-5 0 0,5 0 0,-4 0 0,4 0 0,0 0 0,-4 4 0,4-3 0,-5 2 0,5-3 0,-4 0 0,9 0 0,-9 0 0,8 0 0,-7 0 0,7 0 0,-7 0 0,7 0 0,-3 0 0,0 0 0,3 0 0,-8 4 0,9-3 0,-5 3 0,6-4 0,-5 0 0,3 0 0,-3 0 0,4 4 0,-4-3 0,3 3 0,-3-4 0,0 0 0,3 0 0,-3 0 0,0 0 0,4 0 0,-9 4 0,8-4 0,-3 4 0,4-4 0,-4 0 0,4 0 0,-4 0 0,4 0 0,-4 0 0,3 0 0,-3 0 0,4 0 0,1 0 0,-1 0 0,0 0 0,-4 0 0,4 0 0,-4 0 0,4 0 0,-4 0 0,3 0 0,-3 0 0,0 0 0,3 0 0,-3 0 0,0 0 0,3 0 0,-3 0 0,0 0 0,3 0 0,-7 0 0,2 0 0,1 0 0,-3 0 0,7 0 0,-8 0 0,9 0 0,-9 0 0,8 0 0,-7 0 0,7 0 0,-8 0 0,9 0 0,-9 0 0,4 0 0,0 0 0,-4 0 0,4 0 0,-5 0 0,0 0 0,1 0 0,-1 0 0,0 0 0,1 0 0,-1 0 0,0 0 0,-1 0 0,1 0 0,0 0 0,0 0 0,0 0 0,1 0 0,-1 0 0,0 0 0,0 0 0,0 0 0,0 0 0,0 0 0,0 0 0,0 0 0,0 0 0,0 0 0,0 0 0,-1 0 0,1 0 0,0 0 0,0 0 0,-4 3 0,-1 2 0,-3 3 0,0 0 0,0 0 0,0 0 0,0 0 0,0 0 0,0 0 0,0 0 0,0 1 0,0-1 0,0 0 0,0 0 0,0 1 0,0-1 0,0 5 0,0-4 0,0 4 0,0 0 0,0-4 0,0 9 0,0-9 0,0 8 0,0-7 0,0 7 0,0-8 0,0 9 0,0-5 0,0 6 0,0-1 0,0-4 0,0 3 0,0-3 0,0 0 0,0 3 0,-4-3 0,3 5 0,-3-5 0,4 3 0,0-3 0,-4 4 0,3 1 0,-3-1 0,0-4 0,3 3 0,-2-3 0,-1 4 0,3 1 0,-3-1 0,4 0 0,-5 1 0,4-1 0,-3 1 0,4-1 0,-4 6 0,3-5 0,-4 5 0,5-6 0,-4 6 0,3-4 0,-4 3 0,5 1 0,-4-4 0,3 3 0,-3 1 0,4-4 0,0 9 0,-4-10 0,3 10 0,-3-9 0,4 9 0,0-9 0,-5 9 0,4-10 0,-3 10 0,4-9 0,0 9 0,0-9 0,-5 8 0,4-8 0,-3 9 0,4-9 0,0 9 0,0-10 0,0 10 0,-4-9 0,3 4 0,-4-6 0,5 6 0,0-5 0,0 5 0,0-6 0,-4 1 0,3 5 0,-3-5 0,4 5 0,0-6 0,0 1 0,-4-1 0,3 0 0,-3 6 0,4-4 0,0 3 0,0-4 0,-4-1 0,3 1 0,-3-1 0,4 0 0,0 1 0,0-1 0,0 0 0,0 1 0,-4-1 0,3 1 0,-3-1 0,4 0 0,0-4 0,0 3 0,0-3 0,0 5 0,-4-1 0,3 1 0,-3-6 0,4 5 0,0-4 0,0 4 0,0-4 0,0 3 0,0-3 0,0 4 0,-4-4 0,3 4 0,-3-5 0,4 1 0,0 4 0,0-4 0,0-1 0,0 5 0,0-9 0,-4 8 0,3-7 0,-3 7 0,4-8 0,0 9 0,0-9 0,0 8 0,0-7 0,0 7 0,0-8 0,0 4 0,-4-4 0,3 3 0,-2-2 0,3 3 0,0-5 0,0 5 0,0-4 0,0 4 0,0-5 0,0 4 0,-4-3 0,3 8 0,-3-8 0,4 4 0,0-5 0,0 1 0,0-1 0,0 0 0,0 0 0,0 1 0,0-1 0,0 0 0,-3 1 0,2-1 0,-3 0 0,4 0 0,0 0 0,0 1 0,0-1 0,0 0 0,0 0 0,0 0 0,0 1 0,0-1 0,0 0 0,0 0 0,0 0 0,0 0 0,0 0 0,0 0 0,-3-4 0,-2-1 0,-3-3 0,-10-9 0,1-19 0,1 12 0,5-10 0</inkml:trace>
</inkml:ink>
</file>

<file path=ppt/ink/ink8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2:31.401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363 0 24575,'0'18'0,"0"-3"0,0 14 0,-9-4 0,2 5 0,-12 0 0,7 7 0,-8 0 0,3 7 0,-5 0 0,0 0 0,0 0 0,5 0 0,-3 0 0,3 0 0,-5-7 0,5 6 0,-2-11 0,8 4 0,-3-11 0,-1 4 0,5-9 0,0 3 0,2-4 0,2-1 0,-3 4 0,0-7 0,4 1 0,2-7 0,3-1 0,0-3 0,0-2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7-02T03:21:08.319"/>
    </inkml:context>
    <inkml:brush xml:id="br0">
      <inkml:brushProperty name="width" value="0.05" units="cm"/>
      <inkml:brushProperty name="height" value="0.05" units="cm"/>
      <inkml:brushProperty name="color" value="#B2A6FF"/>
    </inkml:brush>
  </inkml:definitions>
  <inkml:trace contextRef="#ctx0" brushRef="#br0">301 1 24575,'-5'3'0,"-2"0"0,-3-3 0,1 0 0,2 0 0,1 0 0,-1 0 0,-3 0 0,-1 0 0,0 0 0,-2 0 0,6 0 0,-7 3 0,7 1 0,-3 2 0,3 1 0,-3 0 0,3-1 0,0 1 0,1 0 0,2-1 0,-2 0 0,2 1 0,-2-1 0,6 1 0,-3-1 0,0 1 0,2-1 0,-2 1 0,0-1 0,3 1 0,-3-1 0,3 1 0,-3-1 0,2 1 0,-2-1 0,3 0 0,0 1 0,0-1 0,3-3 0,1 0 0,2-3 0,0 0 0,1 0 0,-1 3 0,1-3 0,-1 3 0,1-3 0,-1 0 0,1 0 0,-1 0 0,0 3 0,4-2 0,-2 2 0,2-3 0,-4 2 0,1-1 0,-1 2 0,1 0 0,-1-2 0,1 4 0,2-4 0,-2 5 0,3-3 0,-7 4 0,3-4 0,-5 3 0,1-2 0,1 2 0,-2 0 0,2 1 0,-3-1 0,0 0 0,0 1 0,0-1 0,0 1 0,0-1 0,0 1 0,0-1 0,0 1 0,0-1 0,0 1 0,0 2 0,0-1 0,0 1 0,0-3 0,-3 1 0,2-1 0,-4 1 0,4-1 0,-5 1 0,2-1 0,-2-2 0,2 2 0,-1-6 0,1 6 0,-3-5 0,1 2 0,-1-3 0,1 3 0,0-3 0,-1 3 0,1 0 0,-1-2 0,1 1 0,-1-2 0,1 3 0,0-2 0,-1 2 0,1-3 0,-1 0 0,1 0 0,-1 0 0,1 0 0,-1 0 0,-3 0 0,3 0 0,-3 0 0,0 0 0,3 0 0,-7 0 0,4 0 0,-1 0 0,2 0 0,2 0 0,1 0 0,0 0 0,2-3 0,1 0 0,3 0 0,0 0 0</inkml:trace>
</inkml:ink>
</file>

<file path=ppt/ink/ink9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2:31.402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544 0 24575,'0'12'0,"0"9"0,0 0 0,-4 9 0,-3 13 0,-7-9 0,-4 22 0,1-10 0,-6 14 0,5-1 0,-11 0 0,4 1 0,-10-1 0,4 8 0,0-6 0,-4 6 0,10-7 0,-10-1 0,10 0 0,-3-6 0,5-2 0,7-14 0,-4 0 0,9-12 0,-3 4 0,5-14 0,-1 7 0,2-12 0,3 3 0,-2-5 0,6 0 0,-7-3 0,4-1 0,-1-4 0,2 0 0</inkml:trace>
</inkml:ink>
</file>

<file path=ppt/ink/ink9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2:31.403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650 1 24575,'0'16'0,"0"6"0,-5 9 0,0 1 0,-11 11 0,-2 1 0,-5 9 0,1-1 0,-8 13 0,5-10 0,-11 12 0,11 0 0,-20 13 0,18-15 0,-19 19 0,21-22 0,-12 15 0,4-1 0,2-7 0,-5-2 0,11-7 0,-4-1 0,7-13 0,4 4 0,-1-19 0,8 0 0,-3-7 0,5-10 0,4-1 0,-2-5 0,6 0 0,-3 1 0,4-5 0,0 0 0</inkml:trace>
</inkml:ink>
</file>

<file path=ppt/ink/ink9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3:01.845"/>
    </inkml:context>
    <inkml:brush xml:id="br0">
      <inkml:brushProperty name="width" value="0.05" units="cm"/>
      <inkml:brushProperty name="height" value="0.05" units="cm"/>
      <inkml:brushProperty name="color" value="#33CCFF"/>
    </inkml:brush>
  </inkml:definitions>
  <inkml:trace contextRef="#ctx0" brushRef="#br0">42 1533 24575,'0'-8'0,"0"1"0,0-2 0,0-3 0,0 3 0,0-3 0,0 4 0,0-1 0,0 1 0,0 0 0,0-4 0,0 3 0,0-3 0,0 4 0,0-4 0,0 3 0,0-3 0,0-1 0,0 4 0,0-4 0,0 5 0,0 0 0,0-1 0,0 1 0,0 0 0,0 0 0,0-1 0,0 1 0,0 0 0,-4-1 0,3 1 0,-2 0 0,3-1 0,0-3 0,0 2 0,0-3 0,0 5 0,0 0 0,0 0 0,0-1 0,0-3 0,0 3 0,0-4 0,0 5 0,0 0 0,0-1 0,0 1 0,0 0 0,0 0 0,0 0 0,0-1 0,0 1 0,0 0 0,0 0 0,0-1 0,0-2 0,0 1 0,0-1 0,0 3 0,0-1 0,0 1 0,0 0 0,0 0 0,-4 0 0,3-1 0,-3 1 0,4 0 0,0-4 0,0 3 0,0-3 0,0 4 0,0-1 0,0 1 0,0 0 0,0 0 0,0 0 0,0-1 0,0 1 0,0 0 0,0 0 0,0 0 0,0 0 0,0-1 0,0 1 0,0 0 0,0-3 0,0 2 0,0-3 0,0 4 0,0 0 0,0 0 0,0 0 0,0 0 0,0 0 0,0-1 0,0 1 0,0 0 0,0 0 0,0 0 0,0 0 0,0-1 0,0 1 0,0 0 0,0 0 0,0 0 0,0 0 0,0-1 0,0 1 0,0 0 0,0 0 0,0 0 0,0-1 0,0 1 0,0 0 0,0 0 0,-3-4 0,2 3 0,-3-7 0,4 8 0,0-4 0,0 4 0,0 0 0,0 0 0,0-1 0,0 2 0,-3 2 0,2-2 0,-3 2 0,4-7 0,0 3 0,0-2 0,0 3 0,0 0 0,0 0 0,0 0 0,-4-1 0,3 1 0,-2 0 0,3 0 0,0 0 0,0 0 0,0-1 0,0 2 0,0-2 0,0 1 0,0 1 0,0-2 0,0 2 0,0-2 0,0 1 0,0 0 0,0 0 0,0 0 0,0 0 0,0 0 0,0 0 0,0 1 0,0-1 0,0 0 0,0 0 0,0 0 0,0 1 0,0-1 0,0 0 0,0 0 0,0 0 0,0 1 0,0-1 0,0 0 0,0 0 0,0 1 0,0-1 0,0 0 0,0 1 0,0-1 0,0 1 0,0 2 0,0 2 0</inkml:trace>
</inkml:ink>
</file>

<file path=ppt/ink/ink9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23:21.02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24575,'0'8'0,"0"-1"0,0 1 0,0 0 0,0 0 0,0 0 0,0 0 0,0 0 0,0 0 0,0 0 0,0 0 0,0 0 0,0 0 0,0 0 0,0 0 0,0 0 0,0 0 0,4 0 0,-3 0 0,2 0 0,-3 0 0,0 0 0,0 0 0,0 0 0,0 0 0,4 0 0,-3 0 0,3 0 0,-4 0 0,0 0 0,0 0 0,0 0 0,0 0 0,0 1 0,0-2 0,0 2 0,0-1 0,0 0 0,0 0 0,3 0 0,-2 0 0,3 0 0,-4 0 0,0 0 0,0 0 0,0 0 0,0 0 0,0 0 0,0 0 0,0 0 0,0 0 0,0 0 0,0 0 0,0 0 0,0 0 0,0 0 0,0 0 0,0 0 0,0 0 0,0-1 0,4 1 0,-4 0 0,4 0 0,-4 0 0,0-1 0,0 1 0,3-4 0,-2 3 0,3-3 0,-4 4 0,0 0 0,0 0 0,3-4 0,1 0 0,4-4 0,0 0 0,0 0 0,0 0 0,0 0 0,0 0 0,0 0 0,0 0 0,0 0 0,0 0 0,0 0 0,0 0 0,1 0 0,-1 0 0,0 0 0,0 0 0,0 0 0,0 0 0,0 0 0,0 0 0,0 0 0,0 0 0,1 0 0,-1 0 0,0 0 0,-1 0 0,1 0 0,0 0 0,0 0 0,0 0 0,0 0 0,0 0 0,0 0 0,0 0 0,0 0 0,1 0 0,-1 0 0,0 0 0,0 0 0,0 0 0,0 0 0,0 0 0,0 0 0,0 0 0,1 0 0,-1 0 0,0 0 0,0 0 0,0 0 0,0 0 0,0 0 0,0 0 0,0 0 0,0 0 0,0 0 0,0 0 0,0 0 0,0 0 0,0 0 0,0 0 0,0 0 0,-1 0 0,1 0 0,-3 0 0,-2 0 0</inkml:trace>
</inkml:ink>
</file>

<file path=ppt/ink/ink9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34:15.567"/>
    </inkml:context>
    <inkml:brush xml:id="br0">
      <inkml:brushProperty name="width" value="0.08571" units="cm"/>
      <inkml:brushProperty name="height" value="0.08571" units="cm"/>
      <inkml:brushProperty name="color" value="#FFFFFF"/>
    </inkml:brush>
  </inkml:definitions>
  <inkml:trace contextRef="#ctx0" brushRef="#br0">542 0 23902,'-34'41'1183,"8"-6"-937,26-28 93,0 1-133,0-1-14,0 1-103,0-1 1,0 1 77,0-1-90,0 1 1,0-1-6,0 1 1,0-1-6,0 1 0,0 0-4,0-1 0,0 1-5,0-1 0,0 1-4,0 2 1,0-1-5,0 1 1,0-2-4,0 0 1,0-1-5,0 1 0,-1-1 0,-1 1-4,0-1 1,-1 2-4,3 1 1,0-2-3,0 2 1,-2-1-4,-1 1 1,0-1-3,0 4 1,3-3-2,-3 3 0,1-3-3,0 2 1,1-2-2,-2 3 0,0-3-9,1 2 0,-1-2 0,2 2 5,-1-1 1,1 2-2,-1 0 1,-2-1-2,2 0 0,-2 1-2,2 2 1,1-3-2,-2 1 1,0-1-1,1 3 0,-2 0-2,2-3 1,0 2-2,-3-1 1,3 1-2,-4 1 1,4 0 4,-3 0 1,2 0-17,-2 0 0,3 0 0,-3 0 14,-1 0 1,2 0-2,-1 1 0,2-2-2,-2-2 1,3 3-12,-3-3 0,2 2 14,-2 1 0,3 0-14,-3 0 0,2 1 12,-2 2 0,3-5-12,-3 2 0,3-1 0,0 1 0,-3 0 12,0 0 1,2 0-13,1 0 0,-2 0 8,2 0 0,-2-3 1,3 1-9,-2 0 0,0 2 0,0 0 0,2-3 0,-1 1 0,0-2 11,0 2 1,1 1-12,-2-1 0,2 0 0,-2 0 0,2 1 0,-1-2 0,0 0 0,0 1 0,1-3 8,-2 2 0,2 0 1,-1 1-9,0 0 0,-1-3 0,3 2 0,0-2 0,0 3 0,-2 0 0,-1 2 0,0-3 0,3 1 0,0-3 0,-3 2 0,2 0 12,-1 0 0,0 0-12,0-2 0,1-1 0,-2 4 0,2-3 0,1 3 0,-2-3 0,-1 2 0,1-2 0,2 3 0,0-3 0,-1 2 0,-1 2 0,1-4 0,-2 1 0,2-1 0,1 0 0,0 3 0,0-3 0,-2 0 0,-1-2 0,1 2 0,2 0 0,-1 0 0,-1-3 0,1 1 0,-2-1 0,2 1 0,1-1 0,0 3 0,0 0 11,-3-1 1,2 0-12,-1-2 0,1 3 0,1 0 0,0 0 0,0-2 0,0-1 0,0 1 0,0 0 0,0-1 0,-1 1 0,-1-1 0,1 1 0,-2-1 0,2 1 0,1-1 0,0 1 0,0-1 0,-2 1 0,-1-1 0,1 1 0,2-1 0,0 1 0,0-1 0,0 1 0,0 0 0,0-1 0,0 1 0,0-1 0,-4 1 0,4-1 0,-3 1 0,2-1 0,1 1 0,0-1 0,0 1 0,0-1 0,0 1 0,0-1 0,0 1 0,0-1 0,0 1 0,0-1 0,-2 1 0,-1-1 0,1 1 0,2-1 0,0 1 0,0-1 0,0 1 0,-1 0 0,-2-1 0,2 1 0,-1-1 0,1 1 0,1-1 0,0 1 0,0-1 0,-2 1 0,-1-1 0,1 1 0,2-1 0,0 1 0,0-1 0,0 1 0,0-1 0,-3 1 0,1-1 0,0 1 0,1 0 0,1-1 0,0 1 0,0 2 0,0 0 0,0 2 0,-2-2 0,-1 3 0,1-3 0,2 2 0,0-2 0,0 3 0,0-1 0,0 3 0,-3-2 0,1 0 0,-1-1 0,3 3 0,0 0 0,-1 0 0,-1 0 0,1 0 0,-2 0 0,3 0 0,0 0 0,-1 0 0,-2 0 0,2 1 0,-1-1 0,0 0 0,0 0 0,1-3 0,-2 1 0,2-3 0,1 2 0,0-2 0,-3 0 0,2 1 0,-1-1 0,1 0 0,1-3 0,0 1 0,-1 2 0,-1 0 0,1 0 0,-2-3 0,3 2 0,0 1 0,-1-2 0,-2 2 0,2 1 0,-1-1 0,1 2 0,1-2 0,-1 4 0,-1-2 0,1 3 0,-2 0 0,2 0 0,1 0 0,-2 1 0,-1 0 0,2 2 0,-3 2 0,2-2 0,-1 0 0,3-1 0,0 0 0,-3 3 0,2-3 0,-1 1 0,0-2 0,-1 2 0,3-2 0,-3 1 0,2-1 0,1-1 0,0-2 0,0-1 0,-1 0 0,-1 0 0,1 2 0,-1-4 0,1 0 0,1-2 0,0 2 0,-1-1 0,-1 1 0,1-1 0,-2 1 0,2-1 0,1 4 0,0-3 0,0 2 0,0-3 0,0 1 0,-2 1 0,-1-1 0,1 1 0,2-1 0,0-1 0,0 4 0,0-1 0,0 0 0,-3 2 0,1-1 0,-1-1 0,3 0 0,0-2 0,0 2 0,0-1 0,0-1 0,0-3 0,0 1 0,0-1 0,0 1 0,0-1 0,4-6 0,0 2 0,3-7 0,1 4 0,-1 0 0,1 1 0,-1 2 0,1-2 0,-1 2 0,1-3 0,0 0 0,-1 0 0,1 1 0,-1 1 0,1-1 0,2 2 0,2 0 0,3-1 0,0 4 0,0-5 0,0 2 0,1-2 0,2 2 0,-1 1 0,3 4 0,-3-1 0,3 1 0,-2-3 0,2 0 0,-1-3 0,2 3 0,-1 1 0,-2 0 0,2-1 0,-1 2 0,1-2 0,2-1 0,-2 1 0,1-1 0,-1 1 0,1 1 0,-1-4 0,2 3 0,1-2 0,-3 2 0,0-3 0,-1 2 0,1-2 0,1 2 0,-3 1 0,2-1 0,-3-2 0,0 0 0,1 1 0,0-3 0,2 2 0,-2 1 0,2-1 0,-3-2 0,3 3 0,-2-1 0,0 1 0,0-3 0,-2 2 0,1 1 0,2-1 0,-2-2 0,3 1 0,-2 1 0,3-1 0,-1 2 0,1-2 0,0-1 0,-1 0 0,-1 0 0,1 0 0,1 0 0,-4 0 0,3 0 0,-2 0 0,-1 0 0,-1 0 0,-1 0 0,0 3 0,0-2 0,0 1 0,0-1 0,0-1 0,0 0 0,0 0 0,2 1 0,1 1 0,0-1 0,-3 2 0,0-2 0,0-1 0,-1 1 0,-1 0 0,0 2 0,2-1 0,2-2 0,1 1 0,-3 2 0,0-3 0,0 3 0,3-2 0,-1-1 0,3 1 0,-2 1 0,2-1 0,-3 1 0,4-1 0,-4-1 0,1 3 0,-3-1 0,2 1 0,1-3 0,-1 2 0,-2 1 0,0-2 0,0 1 0,1 1 0,-1-3 0,0 3 0,-1-1 0,-2 0 0,3-1 0,-3 1 0,0 2 0,0-2 0,0 1 0,1-3 0,0 2 0,-3 1 0,3 0 0,0 0 0,1-2 0,1 1 0,0 0 0,0 0 0,0-1 0,1 2 0,2-3 0,-2 3 0,4-1 0,0 1 0,0-3 0,2 2 0,1 1 0,0 0 0,2 0 0,-2-2 0,0 1 0,2-1 0,0-1 0,-3 2 0,-2 1 0,-3-1 0,1-2 0,-2 1 0,-1 2 0,-3-2 0,0 1 0,-1-1 0,-1 0 0,-3 1 0,2-1 0,1 2 0,-2-2 0,2-1 0,-2 0 0,0 3 0,-1-2 0,1 1 0,0-1 0,-1-1 0,1 0 0,2 0 0,0 0 0,2 0 0,-3 3 0,1-1 0,1 1 0,-1-3 0,3 0 0,-3 0 0,2 2 0,-1 1 0,1-2 0,-2 0 0,3-1 0,-3 0 0,2 0 0,-2 3 0,3-1 0,-3 1 0,2-3 0,-2 0 0,3 0 0,-4 2 0,1 1 0,1-1 0,-1-2 0,1 0 0,-1 0 0,-2 3 0,2-1 0,-1 0 0,1-1 0,-1-1 0,1 0 0,-2 0 0,2 0 0,0 0 0,1 0 0,-1 3 0,-2-2 0,3 1 0,-1-1 0,0-1 0,0 0 0,-2 0 0,0 0 0,2 0 0,-1 0 0,1 0 0,-2 0 0,0 0 0,-1 0 0,1 0 0,-1 0 0,-3 4 0,3-4 0,-5 6 0,3-3 0,0-1 0,2-2 0,2 0 0,1 0 0,2 0 0,2 0 0,2 0 0,1 0 0,1 0 0,2 0 0,-3 0 0,1 0 0,-3 0 0,2 0 0,1 0 0,-1 0 0,-1 0 0,-1 0 0,0 0 0,0 0 0,0 0 0,0 3 0,0-1 0,0 1 0,0-3 0,0 0 0,0 0 0,0 0 0,0 0 0,0 0 0,0 1 0,0 1 0,1-1 0,2 1 0,-2-1 0,1-1 0,0 3 0,0-1 0,0 1 0,3-3 0,-2 1 0,2 1 0,-3-1 0,3 1 0,-2-1 0,2-1 0,-3 0 0,1 1 0,1 2 0,-4-3 0,3 3 0,0-2 0,0-1 0,2 0 0,-2 0 0,2 0 0,-3 0 0,3 0 0,-2 0 0,3 0 0,-1 0 0,-2 0 0,0 0 0,-2 0 0,2 0 0,-2 0 0,1 0 0,-1 0 0,-1 0 0,0 0 0,0 1 0,0 1 0,0-1 0,-3 1 0,2-1 0,-2-1 0,3 0 0,0 0 0,-2 0 0,-1 0 0,1 0 0,2 0 0,-3 0 0,1 0 0,0 0 0,2 0 0,0 0 0,0 0 0,-3 0 0,1 0 0,-2 0 0,3 0 0,-2 0 0,0 0 0,1 0 0,-2 0 0,-1 0 0,0 0 0,2 0 0,-2 0 0,3 0 0,-3 0 0,2 0 0,-2 0 0,3 0 0,-3 0 0,2 0 0,-2 0 0,3 0 0,-1 0 0,0 0 0,2 0 0,-1 0 0,1 0 0,2 0 0,2 0 0,-3 0 0,3 0 0,-1 0 0,0 0 0,-1 0 0,2 0 0,-2 0 0,-1 0 0,0 0 0,0 0 0,-3 0 0,1 0 0,-1 0 0,0 0 0,0 0 0,-2 0 0,-2 0 0,2 0 0,-1 0 0,-2 0 0,1 0 0,-1 0 0,1 0 0,-1 0 0,1 0 0,-1 0 0,1 0 0,-1 3 0,1-1 0,-1 1 0,1-3 0,-1 0 0,1 0 0,-1 0 0,1 0 0,-1 0 0,1 0 0,-1 0 0,1 0 0,0 0 0,-1 2 0,1 1 0,-1-1 0,1-2 0,-1 0 0,1 0 0,-1 0 0,1 0 0,-1 0 0,1 3 0,-1-1 0,1 1 0,-1-3 0,1 0 0,-1 1 0,1 1 0,-1-1 0,1 2 0,-1-2 0,1 2 0,0-2 0,2 2 0,0 0 0,0-2 0,1 2 0,-3 0 0,2-1 0,-1 1 0,1-3 0,-2 0 0,3 0 0,-3 3 0,-1-1 0,1 1 0,-1-3 0,1 0 0,-1 3 0,1-2 0,0 1 0,-1-1 0,1-1 0,-1 0 0,-3 4 0,3-4 0,-2 3 0,2-2 0,4-1 0,0 2 0,4 1 0,0-1 0,0-2 0,0 1 0,0 1 0,1 0 0,-4 1 0,1-3 0,-4 0 0,1 0 0,-2 0 0,-1 1 0,-2 1 0,2-1 0,-3 2 0,3-3 0,1 0 0,0 1 0,2 2 0,1-3 0,2 3 0,0-2 0,-1-1 0,0 0 0,-1 0 0,-1 0 0,0 1 0,-1 1 0,0-1 0,-2 1 0,1-1 0,-1-1 0,1 0 0,-1 0 0,1 0 0,-1 3 0,1-1 0,-1 1 0,1-3 0,-1 0 0,1 0 0,0 0 0,-1 0 0,1 0 0,-4 3 0,2-2-1411,-1 6 1,-1-10 0,-1 2 0</inkml:trace>
</inkml:ink>
</file>

<file path=ppt/ink/ink9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34:28.021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0 809 24575,'0'-12'0,"0"3"0,0-20 0,0 16 0,0-16 0,0 20 0,0-4 0,4-3 0,1 5 0,4-13 0,-5 13 0,4-5 0,-8 3 0,8 4 0,-7-9 0,6 9 0,-6-8 0,6 7 0,-6-7 0,3 8 0,0-4 0,-3 0 0,6 4 0,-6-4 0,7 0 0,-7 4 0,3-4 0,0 5 0,-4-1 0,4 1 0,-4-5 0,4 4 0,-3-4 0,2 0 0,1 4 0,-3-4 0,3 5 0,-4-5 0,3 4 0,-2-4 0,3 4 0,0-3 0,-3 2 0,3-2 0,0 3 0,-3 1 0,3 0 0,-4-1 0,3 1 0,-2 0 0,3-1 0,-4 1 0,0 0 0,4 0 0,-4-1 0,4 1 0,-4 0 0,4-1 0,-3 1 0,2 0 0,-3 0 0,4 0 0,-3-1 0,3 1 0,-4 0 0,3 3 0,-2-2 0,3 2 0,-4-3 0,4 0 0,-3 0 0,2 0 0,1 0 0,-3 0 0,2 1 0,1 2 0,-4 5 0,4 4 0,-4 4 0,0 0 0,0-1 0,0 1 0,0 0 0,0-1 0,0 1 0,0-1 0,0 1 0,0-1 0,0 1 0,0 0 0,0-1 0,0 1 0,0 0 0,0-1 0,0 1 0,0-1 0,0 1 0,0 0 0,0 0 0,0 0 0,0 0 0,0 0 0,0 0 0,0 0 0,4 0 0,-3 1 0,2-1 0,-3 0 0,4 1 0,-3-1 0,3 0 0,-4 0 0,3 1 0,-2-1 0,3 4 0,-4-3 0,4 3 0,-4-4 0,4 0 0,-4 1 0,4-1 0,-3 0 0,2 0 0,1 1 0,-3-1 0,3 0 0,-4 0 0,0 1 0,3-1 0,-2 0 0,3 1 0,-4-1 0,4 0 0,-3 1 0,2-1 0,-3 0 0,0 0 0,4 1 0,-3-1 0,3 0 0,-4 1 0,0 3 0,3-2 0,-2 3 0,3-5 0,-4 0 0,4 0 0,-3 1 0,2-1 0,-3 0 0,4 1 0,-3-1 0,3 0 0,-4 1 0,3-1 0,-2 0 0,3 0 0,-4 1 0,3-1 0,-2 0 0,3 0 0,-4 1 0,3-1 0,-2 0 0,3 0 0,-4 0 0,3 0 0,-2 1 0,2-1 0,-3 0 0,4 0 0,-3 0 0,2 0 0,-3-1 0,4-2 0,-3-2 0,2-3 0</inkml:trace>
</inkml:ink>
</file>

<file path=ppt/ink/ink9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34:28.022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0 24575,'8'0'0,"0"0"0,8 0 0,-1 0 0,7 0 0,-4 0 0,1 0 0,-6 0 0,5 0 0,-4 0 0,-1 0 0,0 0 0,0 0 0,-4 0 0,4 0 0,-4 0 0,3 0 0,-2 0 0,3 0 0,-5 0 0,5 0 0,-4 0 0,4 0 0,-5 0 0,0 0 0,5 0 0,-3 0 0,2 0 0,-3 0 0,-1 0 0,0 0 0,0 0 0,0 0 0,0 0 0,0 0 0,-4 0 0,0 0 0</inkml:trace>
</inkml:ink>
</file>

<file path=ppt/ink/ink9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34:28.023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19 1 24575,'0'16'0,"0"-4"0,0 14 0,0-10 0,-4 10 0,3-7 0,-3-1 0,4 1 0,-4-1 0,3 0 0,-3-4 0,4 3 0,0-3 0,0 5 0,0-1 0,0 1 0,0-6 0,0 5 0,0-4 0,0 4 0,0 0 0,0 1 0,0-1 0,0 0 0,0 1 0,0-5 0,0 3 0,0-3 0,0 4 0,0-4 0,0 3 0,0-3 0,0 5 0,0-1 0,0 0 0,3-4 0,-2 4 0,3-4 0,0 4 0,-3 0 0,3-4 0,0 3 0,-3-7 0,7 7 0,-7-7 0,4 2 0,-5 1 0,3-3 0,-2 2 0,3-3 0,0-1 0,-4 0 0,4 0 0,-4 1 0,4-5 0,-3 4 0,6-4 0,-6 1 0,2-2 0</inkml:trace>
</inkml:ink>
</file>

<file path=ppt/ink/ink9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34:28.024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24575,'0'7'0,"0"6"0,0 4 0,0-2 0,0 6 0,0-11 0,0 7 0,0-8 0,0 9 0,0-9 0,0 8 0,0-3 0,0 0 0,0 3 0,0-3 0,0 5 0,0-6 0,0 5 0,0-4 0,0 0 0,0 3 0,0-3 0,0 4 0,0-4 0,0 3 0,0-3 0,0 0 0,0 3 0,0-7 0,0 7 0,0-8 0,0 9 0,0-9 0,0 8 0,0-7 0,0 2 0,0 1 0,0-3 0,0 2 0,0 1 0,0-3 0,0 2 0,0-3 0,0-1 0,0 0 0,0 1 0,0-1 0,0 0 0,0 0 0,4-4 0,0 0 0,4-4 0,0 0 0,0 0 0,0 0 0,0-4 0,0 3 0,0-2 0,1 3 0,-1 0 0,0-4 0,0 3 0,1-2 0,-1 3 0,0 0 0,1 0 0,-1 0 0,0 0 0,5 0 0,-4 0 0,4 0 0,-4 0 0,-1 0 0,0 0 0,0 0 0,1 0 0,-1 0 0,0 0 0,0 0 0,0 0 0,0 0 0,0 0 0,0 0 0,0 0 0,-4 0 0,-1 0 0</inkml:trace>
</inkml:ink>
</file>

<file path=ppt/ink/ink9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4-06-27T21:34:28.025"/>
    </inkml:context>
    <inkml:brush xml:id="br0">
      <inkml:brushProperty name="width" value="0.05" units="cm"/>
      <inkml:brushProperty name="height" value="0.05" units="cm"/>
      <inkml:brushProperty name="color" value="#FFFFFF"/>
    </inkml:brush>
  </inkml:definitions>
  <inkml:trace contextRef="#ctx0" brushRef="#br0">0 1 24575,'0'8'0,"4"4"0,5 6 0,1-4 0,3 7 0,-5-11 0,1 7 0,-4-8 0,3 9 0,-3-9 0,4 8 0,-4-7 0,3 7 0,-4-8 0,1 9 0,3-9 0,-7 4 0,6 0 0,-6-4 0,8 8 0,-5-7 0,1 2 0,-1 1 0,0-3 0,-3 7 0,6-8 0,-6 9 0,6-9 0,-6 8 0,3-7 0,0 2 0,-3 1 0,2-3 0,1 7 0,-3-8 0,3 9 0,-4-9 0,4 8 0,-3-7 0,4 2 0,-5 1 0,3-3 0,-2 2 0,3 1 0,-4-3 0,0 2 0,0 1 0,0-3 0,0 2 0,4 1 0,-3-3 0,3 2 0,-4 1 0,0-3 0,0 2 0,0-3 0,0-1 0,0 0 0,0 1 0,0-1 0,0 0 0,0 0 0,0 1 0,0-1 0,0 0 0,0 1 0,0-1 0,0 0 0,0 1 0,0-1 0,0 0 0,0 0 0,0 1 0,0-1 0,0 0 0,0 0 0,0 0 0,0 0 0,0 0 0,0 0 0,0 0 0,0-1 0,0 1 0,0 0 0,0 0 0,0-4 0,0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3B5B2F-E2CA-4142-B36F-08C70CA7A96A}" type="datetimeFigureOut">
              <a:rPr lang="en-US" smtClean="0"/>
              <a:t>11/10/24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E6E0C9-CF30-B64D-93C4-892DD1B740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018563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3E6E0C9-CF30-B64D-93C4-892DD1B740E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8003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6A79F5-699F-CA47-B225-16E403590E36}" type="datetime1">
              <a:rPr lang="en-US" smtClean="0"/>
              <a:t>11/10/24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B707A-0595-4545-AF59-74E527611D08}" type="datetime1">
              <a:rPr lang="en-US" smtClean="0"/>
              <a:t>11/10/24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3A5119-D7E8-824C-BF98-9011E470EEEA}" type="datetime1">
              <a:rPr lang="en-US" smtClean="0"/>
              <a:t>11/10/24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11445E-1512-A94D-8028-B6B6C79F41AB}" type="datetime1">
              <a:rPr lang="en-US" smtClean="0"/>
              <a:t>11/10/24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BCD946-474B-D641-AADE-8A0B7D62E413}" type="datetime1">
              <a:rPr lang="en-US" smtClean="0"/>
              <a:t>11/10/24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51D48-FD83-9D4C-AF56-DE86F4752D86}" type="datetime1">
              <a:rPr lang="en-US" smtClean="0"/>
              <a:t>11/10/24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D42CF-CB27-264F-8A7C-B2AF8292847B}" type="datetime1">
              <a:rPr lang="en-US" smtClean="0"/>
              <a:t>11/10/24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510C30-837F-B945-9E96-D50A323501E1}" type="datetime1">
              <a:rPr lang="en-US" smtClean="0"/>
              <a:t>11/10/24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5126FBE0-5FD6-6D43-9AB5-1E5426C363B6}" type="datetime1">
              <a:rPr lang="en-US" smtClean="0"/>
              <a:t>11/10/24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6D22F896-40B5-4ADD-8801-0D06FADFA09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4BC6C6-7CD0-4742-BDEC-A896AF2144BF}" type="datetime1">
              <a:rPr lang="en-US" smtClean="0"/>
              <a:t>11/10/24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86AAA1-671B-6448-AEF7-E472C5080839}" type="datetime1">
              <a:rPr lang="en-US" smtClean="0"/>
              <a:t>11/10/24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91EF3B-986B-1446-A5E1-2CFFC11F0092}" type="datetime1">
              <a:rPr lang="en-US" smtClean="0"/>
              <a:t>11/10/24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505F5-3143-604C-81F1-36C633280FB8}" type="datetime1">
              <a:rPr lang="en-US" smtClean="0"/>
              <a:t>11/10/24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4217FE-8BCD-C643-9D72-DCF961E0D701}" type="datetime1">
              <a:rPr lang="en-US" smtClean="0"/>
              <a:t>11/10/24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B6071A-B0AB-274B-A53A-C43E9F9617EF}" type="datetime1">
              <a:rPr lang="en-US" smtClean="0"/>
              <a:t>11/10/24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71CBD-4C7B-7A49-95D6-10263CE9FD54}" type="datetime1">
              <a:rPr lang="en-US" smtClean="0"/>
              <a:t>11/10/24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EF96A-BC06-3A4A-97FD-A13D7C96894F}" type="datetime1">
              <a:rPr lang="en-US" smtClean="0"/>
              <a:t>11/10/24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>
            <a:alpha val="8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492168-8C0C-4E42-865C-4FE11776E9F5}" type="datetime1">
              <a:rPr lang="en-US" smtClean="0"/>
              <a:t>11/10/24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17.png"/><Relationship Id="rId18" Type="http://schemas.openxmlformats.org/officeDocument/2006/relationships/customXml" Target="../ink/ink7.xml"/><Relationship Id="rId26" Type="http://schemas.openxmlformats.org/officeDocument/2006/relationships/customXml" Target="../ink/ink11.xml"/><Relationship Id="rId3" Type="http://schemas.openxmlformats.org/officeDocument/2006/relationships/customXml" Target="../ink/ink1.xml"/><Relationship Id="rId21" Type="http://schemas.openxmlformats.org/officeDocument/2006/relationships/image" Target="../media/image21.png"/><Relationship Id="rId34" Type="http://schemas.openxmlformats.org/officeDocument/2006/relationships/customXml" Target="../ink/ink15.xml"/><Relationship Id="rId7" Type="http://schemas.openxmlformats.org/officeDocument/2006/relationships/image" Target="../media/image14.png"/><Relationship Id="rId12" Type="http://schemas.openxmlformats.org/officeDocument/2006/relationships/customXml" Target="../ink/ink4.xml"/><Relationship Id="rId17" Type="http://schemas.openxmlformats.org/officeDocument/2006/relationships/image" Target="../media/image19.png"/><Relationship Id="rId25" Type="http://schemas.openxmlformats.org/officeDocument/2006/relationships/image" Target="../media/image23.png"/><Relationship Id="rId33" Type="http://schemas.openxmlformats.org/officeDocument/2006/relationships/image" Target="../media/image27.png"/><Relationship Id="rId2" Type="http://schemas.openxmlformats.org/officeDocument/2006/relationships/image" Target="../media/image13.png"/><Relationship Id="rId16" Type="http://schemas.openxmlformats.org/officeDocument/2006/relationships/customXml" Target="../ink/ink6.xml"/><Relationship Id="rId20" Type="http://schemas.openxmlformats.org/officeDocument/2006/relationships/customXml" Target="../ink/ink8.xml"/><Relationship Id="rId29" Type="http://schemas.openxmlformats.org/officeDocument/2006/relationships/image" Target="../media/image25.png"/><Relationship Id="rId1" Type="http://schemas.openxmlformats.org/officeDocument/2006/relationships/slideLayout" Target="../slideLayouts/slideLayout6.xml"/><Relationship Id="rId11" Type="http://schemas.openxmlformats.org/officeDocument/2006/relationships/image" Target="../media/image16.png"/><Relationship Id="rId24" Type="http://schemas.openxmlformats.org/officeDocument/2006/relationships/customXml" Target="../ink/ink10.xml"/><Relationship Id="rId32" Type="http://schemas.openxmlformats.org/officeDocument/2006/relationships/customXml" Target="../ink/ink14.xml"/><Relationship Id="rId37" Type="http://schemas.openxmlformats.org/officeDocument/2006/relationships/image" Target="../media/image4.png"/><Relationship Id="rId15" Type="http://schemas.openxmlformats.org/officeDocument/2006/relationships/image" Target="../media/image18.png"/><Relationship Id="rId23" Type="http://schemas.openxmlformats.org/officeDocument/2006/relationships/image" Target="../media/image22.png"/><Relationship Id="rId28" Type="http://schemas.openxmlformats.org/officeDocument/2006/relationships/customXml" Target="../ink/ink12.xml"/><Relationship Id="rId36" Type="http://schemas.openxmlformats.org/officeDocument/2006/relationships/image" Target="../media/image29.png"/><Relationship Id="rId10" Type="http://schemas.openxmlformats.org/officeDocument/2006/relationships/customXml" Target="../ink/ink3.xml"/><Relationship Id="rId19" Type="http://schemas.openxmlformats.org/officeDocument/2006/relationships/image" Target="../media/image20.png"/><Relationship Id="rId31" Type="http://schemas.openxmlformats.org/officeDocument/2006/relationships/image" Target="../media/image26.png"/><Relationship Id="rId9" Type="http://schemas.openxmlformats.org/officeDocument/2006/relationships/image" Target="../media/image15.png"/><Relationship Id="rId14" Type="http://schemas.openxmlformats.org/officeDocument/2006/relationships/customXml" Target="../ink/ink5.xml"/><Relationship Id="rId22" Type="http://schemas.openxmlformats.org/officeDocument/2006/relationships/customXml" Target="../ink/ink9.xml"/><Relationship Id="rId27" Type="http://schemas.openxmlformats.org/officeDocument/2006/relationships/image" Target="../media/image24.png"/><Relationship Id="rId30" Type="http://schemas.openxmlformats.org/officeDocument/2006/relationships/customXml" Target="../ink/ink13.xml"/><Relationship Id="rId35" Type="http://schemas.openxmlformats.org/officeDocument/2006/relationships/image" Target="../media/image28.png"/><Relationship Id="rId8" Type="http://schemas.openxmlformats.org/officeDocument/2006/relationships/customXml" Target="../ink/ink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6" Type="http://schemas.openxmlformats.org/officeDocument/2006/relationships/image" Target="../media/image31.png"/><Relationship Id="rId42" Type="http://schemas.openxmlformats.org/officeDocument/2006/relationships/customXml" Target="../ink/ink28.xml"/><Relationship Id="rId47" Type="http://schemas.openxmlformats.org/officeDocument/2006/relationships/image" Target="../media/image42.png"/><Relationship Id="rId63" Type="http://schemas.openxmlformats.org/officeDocument/2006/relationships/image" Target="../media/image430.png"/><Relationship Id="rId68" Type="http://schemas.openxmlformats.org/officeDocument/2006/relationships/customXml" Target="../ink/ink41.xml"/><Relationship Id="rId84" Type="http://schemas.openxmlformats.org/officeDocument/2006/relationships/customXml" Target="../ink/ink49.xml"/><Relationship Id="rId89" Type="http://schemas.openxmlformats.org/officeDocument/2006/relationships/image" Target="../media/image300.png"/><Relationship Id="rId112" Type="http://schemas.openxmlformats.org/officeDocument/2006/relationships/image" Target="../media/image4.png"/><Relationship Id="rId107" Type="http://schemas.openxmlformats.org/officeDocument/2006/relationships/image" Target="../media/image58.png"/><Relationship Id="rId11" Type="http://schemas.openxmlformats.org/officeDocument/2006/relationships/image" Target="../media/image30.png"/><Relationship Id="rId32" Type="http://schemas.openxmlformats.org/officeDocument/2006/relationships/customXml" Target="../ink/ink23.xml"/><Relationship Id="rId37" Type="http://schemas.openxmlformats.org/officeDocument/2006/relationships/image" Target="../media/image37.png"/><Relationship Id="rId53" Type="http://schemas.openxmlformats.org/officeDocument/2006/relationships/image" Target="../media/image380.png"/><Relationship Id="rId58" Type="http://schemas.openxmlformats.org/officeDocument/2006/relationships/customXml" Target="../ink/ink36.xml"/><Relationship Id="rId74" Type="http://schemas.openxmlformats.org/officeDocument/2006/relationships/customXml" Target="../ink/ink44.xml"/><Relationship Id="rId79" Type="http://schemas.openxmlformats.org/officeDocument/2006/relationships/image" Target="../media/image51.png"/><Relationship Id="rId102" Type="http://schemas.openxmlformats.org/officeDocument/2006/relationships/customXml" Target="../ink/ink58.xml"/><Relationship Id="rId5" Type="http://schemas.openxmlformats.org/officeDocument/2006/relationships/image" Target="../media/image1510.png"/><Relationship Id="rId90" Type="http://schemas.openxmlformats.org/officeDocument/2006/relationships/customXml" Target="../ink/ink52.xml"/><Relationship Id="rId95" Type="http://schemas.openxmlformats.org/officeDocument/2006/relationships/image" Target="../media/image56.png"/><Relationship Id="rId27" Type="http://schemas.openxmlformats.org/officeDocument/2006/relationships/hyperlink" Target="https://neutrino.syr.edu/research/neutrino-oscillations/" TargetMode="External"/><Relationship Id="rId43" Type="http://schemas.openxmlformats.org/officeDocument/2006/relationships/image" Target="../media/image40.png"/><Relationship Id="rId48" Type="http://schemas.openxmlformats.org/officeDocument/2006/relationships/customXml" Target="../ink/ink31.xml"/><Relationship Id="rId64" Type="http://schemas.openxmlformats.org/officeDocument/2006/relationships/customXml" Target="../ink/ink39.xml"/><Relationship Id="rId69" Type="http://schemas.openxmlformats.org/officeDocument/2006/relationships/image" Target="../media/image46.png"/><Relationship Id="rId80" Type="http://schemas.openxmlformats.org/officeDocument/2006/relationships/customXml" Target="../ink/ink47.xml"/><Relationship Id="rId85" Type="http://schemas.openxmlformats.org/officeDocument/2006/relationships/image" Target="../media/image54.png"/><Relationship Id="rId3" Type="http://schemas.openxmlformats.org/officeDocument/2006/relationships/image" Target="../media/image140.png"/><Relationship Id="rId12" Type="http://schemas.openxmlformats.org/officeDocument/2006/relationships/customXml" Target="../ink/ink20.xml"/><Relationship Id="rId25" Type="http://schemas.openxmlformats.org/officeDocument/2006/relationships/image" Target="../media/image36.png"/><Relationship Id="rId33" Type="http://schemas.openxmlformats.org/officeDocument/2006/relationships/image" Target="../media/image34.png"/><Relationship Id="rId38" Type="http://schemas.openxmlformats.org/officeDocument/2006/relationships/customXml" Target="../ink/ink26.xml"/><Relationship Id="rId46" Type="http://schemas.openxmlformats.org/officeDocument/2006/relationships/customXml" Target="../ink/ink30.xml"/><Relationship Id="rId59" Type="http://schemas.openxmlformats.org/officeDocument/2006/relationships/image" Target="../media/image410.png"/><Relationship Id="rId67" Type="http://schemas.openxmlformats.org/officeDocument/2006/relationships/image" Target="../media/image45.png"/><Relationship Id="rId103" Type="http://schemas.openxmlformats.org/officeDocument/2006/relationships/image" Target="../media/image350.png"/><Relationship Id="rId108" Type="http://schemas.openxmlformats.org/officeDocument/2006/relationships/customXml" Target="../ink/ink61.xml"/><Relationship Id="rId41" Type="http://schemas.openxmlformats.org/officeDocument/2006/relationships/image" Target="../media/image39.png"/><Relationship Id="rId54" Type="http://schemas.openxmlformats.org/officeDocument/2006/relationships/customXml" Target="../ink/ink34.xml"/><Relationship Id="rId62" Type="http://schemas.openxmlformats.org/officeDocument/2006/relationships/customXml" Target="../ink/ink38.xml"/><Relationship Id="rId70" Type="http://schemas.openxmlformats.org/officeDocument/2006/relationships/customXml" Target="../ink/ink42.xml"/><Relationship Id="rId75" Type="http://schemas.openxmlformats.org/officeDocument/2006/relationships/image" Target="../media/image49.png"/><Relationship Id="rId83" Type="http://schemas.openxmlformats.org/officeDocument/2006/relationships/image" Target="../media/image53.png"/><Relationship Id="rId88" Type="http://schemas.openxmlformats.org/officeDocument/2006/relationships/customXml" Target="../ink/ink51.xml"/><Relationship Id="rId91" Type="http://schemas.openxmlformats.org/officeDocument/2006/relationships/image" Target="../media/image310.png"/><Relationship Id="rId96" Type="http://schemas.openxmlformats.org/officeDocument/2006/relationships/customXml" Target="../ink/ink55.xml"/><Relationship Id="rId111" Type="http://schemas.openxmlformats.org/officeDocument/2006/relationships/image" Target="../media/image60.png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17.xml"/><Relationship Id="rId28" Type="http://schemas.openxmlformats.org/officeDocument/2006/relationships/customXml" Target="../ink/ink21.xml"/><Relationship Id="rId36" Type="http://schemas.openxmlformats.org/officeDocument/2006/relationships/customXml" Target="../ink/ink25.xml"/><Relationship Id="rId49" Type="http://schemas.openxmlformats.org/officeDocument/2006/relationships/image" Target="../media/image43.png"/><Relationship Id="rId57" Type="http://schemas.openxmlformats.org/officeDocument/2006/relationships/image" Target="../media/image400.png"/><Relationship Id="rId106" Type="http://schemas.openxmlformats.org/officeDocument/2006/relationships/customXml" Target="../ink/ink60.xml"/><Relationship Id="rId10" Type="http://schemas.openxmlformats.org/officeDocument/2006/relationships/image" Target="../media/image291.png"/><Relationship Id="rId31" Type="http://schemas.openxmlformats.org/officeDocument/2006/relationships/image" Target="../media/image33.png"/><Relationship Id="rId44" Type="http://schemas.openxmlformats.org/officeDocument/2006/relationships/customXml" Target="../ink/ink29.xml"/><Relationship Id="rId52" Type="http://schemas.openxmlformats.org/officeDocument/2006/relationships/customXml" Target="../ink/ink33.xml"/><Relationship Id="rId60" Type="http://schemas.openxmlformats.org/officeDocument/2006/relationships/customXml" Target="../ink/ink37.xml"/><Relationship Id="rId65" Type="http://schemas.openxmlformats.org/officeDocument/2006/relationships/image" Target="../media/image44.png"/><Relationship Id="rId73" Type="http://schemas.openxmlformats.org/officeDocument/2006/relationships/image" Target="../media/image48.png"/><Relationship Id="rId78" Type="http://schemas.openxmlformats.org/officeDocument/2006/relationships/customXml" Target="../ink/ink46.xml"/><Relationship Id="rId81" Type="http://schemas.openxmlformats.org/officeDocument/2006/relationships/image" Target="../media/image52.png"/><Relationship Id="rId86" Type="http://schemas.openxmlformats.org/officeDocument/2006/relationships/customXml" Target="../ink/ink50.xml"/><Relationship Id="rId94" Type="http://schemas.openxmlformats.org/officeDocument/2006/relationships/customXml" Target="../ink/ink54.xml"/><Relationship Id="rId99" Type="http://schemas.openxmlformats.org/officeDocument/2006/relationships/image" Target="../media/image330.png"/><Relationship Id="rId101" Type="http://schemas.openxmlformats.org/officeDocument/2006/relationships/image" Target="../media/image57.png"/><Relationship Id="rId4" Type="http://schemas.openxmlformats.org/officeDocument/2006/relationships/customXml" Target="../ink/ink16.xml"/><Relationship Id="rId9" Type="http://schemas.openxmlformats.org/officeDocument/2006/relationships/customXml" Target="../ink/ink19.xml"/><Relationship Id="rId39" Type="http://schemas.openxmlformats.org/officeDocument/2006/relationships/image" Target="../media/image38.png"/><Relationship Id="rId109" Type="http://schemas.openxmlformats.org/officeDocument/2006/relationships/image" Target="../media/image59.png"/><Relationship Id="rId34" Type="http://schemas.openxmlformats.org/officeDocument/2006/relationships/customXml" Target="../ink/ink24.xml"/><Relationship Id="rId50" Type="http://schemas.openxmlformats.org/officeDocument/2006/relationships/customXml" Target="../ink/ink32.xml"/><Relationship Id="rId55" Type="http://schemas.openxmlformats.org/officeDocument/2006/relationships/image" Target="../media/image390.png"/><Relationship Id="rId76" Type="http://schemas.openxmlformats.org/officeDocument/2006/relationships/customXml" Target="../ink/ink45.xml"/><Relationship Id="rId97" Type="http://schemas.openxmlformats.org/officeDocument/2006/relationships/image" Target="../media/image320.png"/><Relationship Id="rId104" Type="http://schemas.openxmlformats.org/officeDocument/2006/relationships/customXml" Target="../ink/ink59.xml"/><Relationship Id="rId7" Type="http://schemas.openxmlformats.org/officeDocument/2006/relationships/image" Target="../media/image166.png"/><Relationship Id="rId71" Type="http://schemas.openxmlformats.org/officeDocument/2006/relationships/image" Target="../media/image47.png"/><Relationship Id="rId92" Type="http://schemas.openxmlformats.org/officeDocument/2006/relationships/customXml" Target="../ink/ink53.xml"/><Relationship Id="rId29" Type="http://schemas.openxmlformats.org/officeDocument/2006/relationships/image" Target="../media/image32.png"/><Relationship Id="rId40" Type="http://schemas.openxmlformats.org/officeDocument/2006/relationships/customXml" Target="../ink/ink27.xml"/><Relationship Id="rId45" Type="http://schemas.openxmlformats.org/officeDocument/2006/relationships/image" Target="../media/image41.png"/><Relationship Id="rId66" Type="http://schemas.openxmlformats.org/officeDocument/2006/relationships/customXml" Target="../ink/ink40.xml"/><Relationship Id="rId87" Type="http://schemas.openxmlformats.org/officeDocument/2006/relationships/image" Target="../media/image290.png"/><Relationship Id="rId110" Type="http://schemas.openxmlformats.org/officeDocument/2006/relationships/customXml" Target="../ink/ink62.xml"/><Relationship Id="rId61" Type="http://schemas.openxmlformats.org/officeDocument/2006/relationships/image" Target="../media/image420.png"/><Relationship Id="rId82" Type="http://schemas.openxmlformats.org/officeDocument/2006/relationships/customXml" Target="../ink/ink48.xml"/><Relationship Id="rId30" Type="http://schemas.openxmlformats.org/officeDocument/2006/relationships/customXml" Target="../ink/ink22.xml"/><Relationship Id="rId35" Type="http://schemas.openxmlformats.org/officeDocument/2006/relationships/image" Target="../media/image35.png"/><Relationship Id="rId56" Type="http://schemas.openxmlformats.org/officeDocument/2006/relationships/customXml" Target="../ink/ink35.xml"/><Relationship Id="rId77" Type="http://schemas.openxmlformats.org/officeDocument/2006/relationships/image" Target="../media/image50.png"/><Relationship Id="rId100" Type="http://schemas.openxmlformats.org/officeDocument/2006/relationships/customXml" Target="../ink/ink57.xml"/><Relationship Id="rId105" Type="http://schemas.openxmlformats.org/officeDocument/2006/relationships/image" Target="../media/image360.png"/><Relationship Id="rId8" Type="http://schemas.openxmlformats.org/officeDocument/2006/relationships/customXml" Target="../ink/ink18.xml"/><Relationship Id="rId51" Type="http://schemas.openxmlformats.org/officeDocument/2006/relationships/image" Target="../media/image370.png"/><Relationship Id="rId72" Type="http://schemas.openxmlformats.org/officeDocument/2006/relationships/customXml" Target="../ink/ink43.xml"/><Relationship Id="rId93" Type="http://schemas.openxmlformats.org/officeDocument/2006/relationships/image" Target="../media/image55.png"/><Relationship Id="rId98" Type="http://schemas.openxmlformats.org/officeDocument/2006/relationships/customXml" Target="../ink/ink5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10.png"/><Relationship Id="rId18" Type="http://schemas.openxmlformats.org/officeDocument/2006/relationships/customXml" Target="../ink/ink70.xml"/><Relationship Id="rId26" Type="http://schemas.openxmlformats.org/officeDocument/2006/relationships/customXml" Target="../ink/ink74.xml"/><Relationship Id="rId39" Type="http://schemas.openxmlformats.org/officeDocument/2006/relationships/customXml" Target="../ink/ink83.xml"/><Relationship Id="rId21" Type="http://schemas.openxmlformats.org/officeDocument/2006/relationships/image" Target="../media/image550.png"/><Relationship Id="rId34" Type="http://schemas.openxmlformats.org/officeDocument/2006/relationships/customXml" Target="../ink/ink78.xml"/><Relationship Id="rId42" Type="http://schemas.openxmlformats.org/officeDocument/2006/relationships/customXml" Target="../ink/ink85.xml"/><Relationship Id="rId47" Type="http://schemas.openxmlformats.org/officeDocument/2006/relationships/customXml" Target="../ink/ink90.xml"/><Relationship Id="rId50" Type="http://schemas.openxmlformats.org/officeDocument/2006/relationships/image" Target="../media/image63.png"/><Relationship Id="rId7" Type="http://schemas.openxmlformats.org/officeDocument/2006/relationships/image" Target="../media/image481.png"/><Relationship Id="rId16" Type="http://schemas.openxmlformats.org/officeDocument/2006/relationships/customXml" Target="../ink/ink69.xml"/><Relationship Id="rId29" Type="http://schemas.openxmlformats.org/officeDocument/2006/relationships/image" Target="../media/image591.png"/><Relationship Id="rId11" Type="http://schemas.openxmlformats.org/officeDocument/2006/relationships/image" Target="../media/image501.png"/><Relationship Id="rId24" Type="http://schemas.openxmlformats.org/officeDocument/2006/relationships/customXml" Target="../ink/ink73.xml"/><Relationship Id="rId32" Type="http://schemas.openxmlformats.org/officeDocument/2006/relationships/customXml" Target="../ink/ink77.xml"/><Relationship Id="rId37" Type="http://schemas.openxmlformats.org/officeDocument/2006/relationships/customXml" Target="../ink/ink81.xml"/><Relationship Id="rId40" Type="http://schemas.openxmlformats.org/officeDocument/2006/relationships/image" Target="../media/image62.png"/><Relationship Id="rId45" Type="http://schemas.openxmlformats.org/officeDocument/2006/relationships/customXml" Target="../ink/ink88.xml"/><Relationship Id="rId5" Type="http://schemas.openxmlformats.org/officeDocument/2006/relationships/image" Target="../media/image471.png"/><Relationship Id="rId15" Type="http://schemas.openxmlformats.org/officeDocument/2006/relationships/image" Target="../media/image520.png"/><Relationship Id="rId23" Type="http://schemas.openxmlformats.org/officeDocument/2006/relationships/image" Target="../media/image560.png"/><Relationship Id="rId28" Type="http://schemas.openxmlformats.org/officeDocument/2006/relationships/customXml" Target="../ink/ink75.xml"/><Relationship Id="rId36" Type="http://schemas.openxmlformats.org/officeDocument/2006/relationships/customXml" Target="../ink/ink80.xml"/><Relationship Id="rId49" Type="http://schemas.openxmlformats.org/officeDocument/2006/relationships/customXml" Target="../ink/ink92.xml"/><Relationship Id="rId10" Type="http://schemas.openxmlformats.org/officeDocument/2006/relationships/customXml" Target="../ink/ink66.xml"/><Relationship Id="rId19" Type="http://schemas.openxmlformats.org/officeDocument/2006/relationships/image" Target="../media/image540.png"/><Relationship Id="rId31" Type="http://schemas.openxmlformats.org/officeDocument/2006/relationships/image" Target="../media/image601.png"/><Relationship Id="rId44" Type="http://schemas.openxmlformats.org/officeDocument/2006/relationships/customXml" Target="../ink/ink87.xml"/><Relationship Id="rId52" Type="http://schemas.openxmlformats.org/officeDocument/2006/relationships/image" Target="../media/image4.png"/><Relationship Id="rId4" Type="http://schemas.openxmlformats.org/officeDocument/2006/relationships/customXml" Target="../ink/ink63.xml"/><Relationship Id="rId9" Type="http://schemas.openxmlformats.org/officeDocument/2006/relationships/image" Target="../media/image491.png"/><Relationship Id="rId14" Type="http://schemas.openxmlformats.org/officeDocument/2006/relationships/customXml" Target="../ink/ink68.xml"/><Relationship Id="rId22" Type="http://schemas.openxmlformats.org/officeDocument/2006/relationships/customXml" Target="../ink/ink72.xml"/><Relationship Id="rId27" Type="http://schemas.openxmlformats.org/officeDocument/2006/relationships/image" Target="../media/image581.png"/><Relationship Id="rId30" Type="http://schemas.openxmlformats.org/officeDocument/2006/relationships/customXml" Target="../ink/ink76.xml"/><Relationship Id="rId35" Type="http://schemas.openxmlformats.org/officeDocument/2006/relationships/customXml" Target="../ink/ink79.xml"/><Relationship Id="rId43" Type="http://schemas.openxmlformats.org/officeDocument/2006/relationships/customXml" Target="../ink/ink86.xml"/><Relationship Id="rId48" Type="http://schemas.openxmlformats.org/officeDocument/2006/relationships/customXml" Target="../ink/ink91.xml"/><Relationship Id="rId8" Type="http://schemas.openxmlformats.org/officeDocument/2006/relationships/customXml" Target="../ink/ink65.xml"/><Relationship Id="rId51" Type="http://schemas.openxmlformats.org/officeDocument/2006/relationships/customXml" Target="../ink/ink93.xml"/><Relationship Id="rId3" Type="http://schemas.openxmlformats.org/officeDocument/2006/relationships/image" Target="../media/image461.png"/><Relationship Id="rId12" Type="http://schemas.openxmlformats.org/officeDocument/2006/relationships/customXml" Target="../ink/ink67.xml"/><Relationship Id="rId17" Type="http://schemas.openxmlformats.org/officeDocument/2006/relationships/image" Target="../media/image530.png"/><Relationship Id="rId25" Type="http://schemas.openxmlformats.org/officeDocument/2006/relationships/image" Target="../media/image571.png"/><Relationship Id="rId33" Type="http://schemas.openxmlformats.org/officeDocument/2006/relationships/image" Target="../media/image61.png"/><Relationship Id="rId38" Type="http://schemas.openxmlformats.org/officeDocument/2006/relationships/customXml" Target="../ink/ink82.xml"/><Relationship Id="rId46" Type="http://schemas.openxmlformats.org/officeDocument/2006/relationships/customXml" Target="../ink/ink89.xml"/><Relationship Id="rId20" Type="http://schemas.openxmlformats.org/officeDocument/2006/relationships/customXml" Target="../ink/ink71.xml"/><Relationship Id="rId41" Type="http://schemas.openxmlformats.org/officeDocument/2006/relationships/customXml" Target="../ink/ink84.xml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64.xml"/></Relationships>
</file>

<file path=ppt/slides/_rels/slide15.xml.rels><?xml version="1.0" encoding="UTF-8" standalone="yes"?>
<Relationships xmlns="http://schemas.openxmlformats.org/package/2006/relationships"><Relationship Id="rId13" Type="http://schemas.openxmlformats.org/officeDocument/2006/relationships/image" Target="../media/image520.png"/><Relationship Id="rId18" Type="http://schemas.openxmlformats.org/officeDocument/2006/relationships/customXml" Target="../ink/ink101.xml"/><Relationship Id="rId26" Type="http://schemas.openxmlformats.org/officeDocument/2006/relationships/customXml" Target="../ink/ink105.xml"/><Relationship Id="rId3" Type="http://schemas.openxmlformats.org/officeDocument/2006/relationships/image" Target="../media/image461.png"/><Relationship Id="rId21" Type="http://schemas.openxmlformats.org/officeDocument/2006/relationships/image" Target="../media/image550.png"/><Relationship Id="rId34" Type="http://schemas.openxmlformats.org/officeDocument/2006/relationships/image" Target="../media/image4.png"/><Relationship Id="rId7" Type="http://schemas.openxmlformats.org/officeDocument/2006/relationships/image" Target="../media/image491.png"/><Relationship Id="rId12" Type="http://schemas.openxmlformats.org/officeDocument/2006/relationships/customXml" Target="../ink/ink98.xml"/><Relationship Id="rId17" Type="http://schemas.openxmlformats.org/officeDocument/2006/relationships/image" Target="../media/image481.png"/><Relationship Id="rId25" Type="http://schemas.openxmlformats.org/officeDocument/2006/relationships/image" Target="../media/image571.png"/><Relationship Id="rId33" Type="http://schemas.openxmlformats.org/officeDocument/2006/relationships/image" Target="../media/image61.png"/><Relationship Id="rId16" Type="http://schemas.openxmlformats.org/officeDocument/2006/relationships/customXml" Target="../ink/ink100.xml"/><Relationship Id="rId20" Type="http://schemas.openxmlformats.org/officeDocument/2006/relationships/customXml" Target="../ink/ink102.xml"/><Relationship Id="rId29" Type="http://schemas.openxmlformats.org/officeDocument/2006/relationships/image" Target="../media/image591.png"/><Relationship Id="rId1" Type="http://schemas.openxmlformats.org/officeDocument/2006/relationships/slideLayout" Target="../slideLayouts/slideLayout6.xml"/><Relationship Id="rId6" Type="http://schemas.openxmlformats.org/officeDocument/2006/relationships/customXml" Target="../ink/ink95.xml"/><Relationship Id="rId11" Type="http://schemas.openxmlformats.org/officeDocument/2006/relationships/image" Target="../media/image510.png"/><Relationship Id="rId24" Type="http://schemas.openxmlformats.org/officeDocument/2006/relationships/customXml" Target="../ink/ink104.xml"/><Relationship Id="rId32" Type="http://schemas.openxmlformats.org/officeDocument/2006/relationships/customXml" Target="../ink/ink108.xml"/><Relationship Id="rId5" Type="http://schemas.openxmlformats.org/officeDocument/2006/relationships/image" Target="../media/image471.png"/><Relationship Id="rId15" Type="http://schemas.openxmlformats.org/officeDocument/2006/relationships/image" Target="../media/image530.png"/><Relationship Id="rId23" Type="http://schemas.openxmlformats.org/officeDocument/2006/relationships/image" Target="../media/image560.png"/><Relationship Id="rId28" Type="http://schemas.openxmlformats.org/officeDocument/2006/relationships/customXml" Target="../ink/ink106.xml"/><Relationship Id="rId10" Type="http://schemas.openxmlformats.org/officeDocument/2006/relationships/customXml" Target="../ink/ink97.xml"/><Relationship Id="rId19" Type="http://schemas.openxmlformats.org/officeDocument/2006/relationships/image" Target="../media/image540.png"/><Relationship Id="rId31" Type="http://schemas.openxmlformats.org/officeDocument/2006/relationships/image" Target="../media/image601.png"/><Relationship Id="rId4" Type="http://schemas.openxmlformats.org/officeDocument/2006/relationships/customXml" Target="../ink/ink94.xml"/><Relationship Id="rId9" Type="http://schemas.openxmlformats.org/officeDocument/2006/relationships/image" Target="../media/image501.png"/><Relationship Id="rId14" Type="http://schemas.openxmlformats.org/officeDocument/2006/relationships/customXml" Target="../ink/ink99.xml"/><Relationship Id="rId22" Type="http://schemas.openxmlformats.org/officeDocument/2006/relationships/customXml" Target="../ink/ink103.xml"/><Relationship Id="rId27" Type="http://schemas.openxmlformats.org/officeDocument/2006/relationships/image" Target="../media/image581.png"/><Relationship Id="rId30" Type="http://schemas.openxmlformats.org/officeDocument/2006/relationships/customXml" Target="../ink/ink107.xml"/><Relationship Id="rId8" Type="http://schemas.openxmlformats.org/officeDocument/2006/relationships/customXml" Target="../ink/ink9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5.png"/><Relationship Id="rId4" Type="http://schemas.openxmlformats.org/officeDocument/2006/relationships/hyperlink" Target="http://www.nu-fit.org/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1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70.png"/><Relationship Id="rId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7" Type="http://schemas.openxmlformats.org/officeDocument/2006/relationships/image" Target="../media/image73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2.png"/><Relationship Id="rId5" Type="http://schemas.openxmlformats.org/officeDocument/2006/relationships/customXml" Target="../ink/ink109.xml"/><Relationship Id="rId4" Type="http://schemas.openxmlformats.org/officeDocument/2006/relationships/image" Target="../media/image5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8.png"/><Relationship Id="rId4" Type="http://schemas.openxmlformats.org/officeDocument/2006/relationships/image" Target="../media/image5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0.xml"/><Relationship Id="rId3" Type="http://schemas.openxmlformats.org/officeDocument/2006/relationships/image" Target="../media/image75.png"/><Relationship Id="rId7" Type="http://schemas.openxmlformats.org/officeDocument/2006/relationships/image" Target="../media/image76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8.png"/><Relationship Id="rId10" Type="http://schemas.openxmlformats.org/officeDocument/2006/relationships/customXml" Target="../ink/ink111.xml"/><Relationship Id="rId4" Type="http://schemas.openxmlformats.org/officeDocument/2006/relationships/image" Target="../media/image5.png"/><Relationship Id="rId9" Type="http://schemas.openxmlformats.org/officeDocument/2006/relationships/image" Target="../media/image77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2.xml"/><Relationship Id="rId3" Type="http://schemas.openxmlformats.org/officeDocument/2006/relationships/image" Target="../media/image75.png"/><Relationship Id="rId7" Type="http://schemas.openxmlformats.org/officeDocument/2006/relationships/image" Target="../media/image76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8.png"/><Relationship Id="rId4" Type="http://schemas.openxmlformats.org/officeDocument/2006/relationships/image" Target="../media/image5.png"/><Relationship Id="rId9" Type="http://schemas.openxmlformats.org/officeDocument/2006/relationships/image" Target="../media/image77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3.xml"/><Relationship Id="rId3" Type="http://schemas.openxmlformats.org/officeDocument/2006/relationships/image" Target="../media/image75.png"/><Relationship Id="rId7" Type="http://schemas.openxmlformats.org/officeDocument/2006/relationships/image" Target="../media/image76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8.png"/><Relationship Id="rId10" Type="http://schemas.openxmlformats.org/officeDocument/2006/relationships/customXml" Target="../ink/ink114.xml"/><Relationship Id="rId4" Type="http://schemas.openxmlformats.org/officeDocument/2006/relationships/image" Target="../media/image5.png"/><Relationship Id="rId9" Type="http://schemas.openxmlformats.org/officeDocument/2006/relationships/image" Target="../media/image77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customXml" Target="../ink/ink115.xml"/><Relationship Id="rId3" Type="http://schemas.openxmlformats.org/officeDocument/2006/relationships/image" Target="../media/image75.png"/><Relationship Id="rId7" Type="http://schemas.openxmlformats.org/officeDocument/2006/relationships/image" Target="../media/image76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8.png"/><Relationship Id="rId10" Type="http://schemas.openxmlformats.org/officeDocument/2006/relationships/customXml" Target="../ink/ink116.xml"/><Relationship Id="rId4" Type="http://schemas.openxmlformats.org/officeDocument/2006/relationships/image" Target="../media/image5.png"/><Relationship Id="rId9" Type="http://schemas.openxmlformats.org/officeDocument/2006/relationships/image" Target="../media/image7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8.png"/><Relationship Id="rId4" Type="http://schemas.openxmlformats.org/officeDocument/2006/relationships/image" Target="../media/image5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78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8.png"/><Relationship Id="rId4" Type="http://schemas.openxmlformats.org/officeDocument/2006/relationships/image" Target="../media/image5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7" Type="http://schemas.openxmlformats.org/officeDocument/2006/relationships/image" Target="../media/image78.png"/><Relationship Id="rId2" Type="http://schemas.openxmlformats.org/officeDocument/2006/relationships/image" Target="../media/image74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0.png"/><Relationship Id="rId5" Type="http://schemas.openxmlformats.org/officeDocument/2006/relationships/image" Target="../media/image68.png"/><Relationship Id="rId4" Type="http://schemas.openxmlformats.org/officeDocument/2006/relationships/image" Target="../media/image5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png"/><Relationship Id="rId2" Type="http://schemas.openxmlformats.org/officeDocument/2006/relationships/image" Target="../media/image79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8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6.png"/><Relationship Id="rId4" Type="http://schemas.openxmlformats.org/officeDocument/2006/relationships/image" Target="../media/image83.pn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7.png"/><Relationship Id="rId4" Type="http://schemas.openxmlformats.org/officeDocument/2006/relationships/image" Target="../media/image6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6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9.png"/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91.png"/><Relationship Id="rId4" Type="http://schemas.openxmlformats.org/officeDocument/2006/relationships/image" Target="../media/image90.png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5.png"/><Relationship Id="rId5" Type="http://schemas.openxmlformats.org/officeDocument/2006/relationships/image" Target="../media/image94.png"/><Relationship Id="rId4" Type="http://schemas.openxmlformats.org/officeDocument/2006/relationships/image" Target="../media/image93.png"/></Relationships>
</file>

<file path=ppt/slides/_rels/slide47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20.xml"/><Relationship Id="rId18" Type="http://schemas.openxmlformats.org/officeDocument/2006/relationships/image" Target="../media/image146.png"/><Relationship Id="rId26" Type="http://schemas.openxmlformats.org/officeDocument/2006/relationships/image" Target="../media/image150.png"/><Relationship Id="rId39" Type="http://schemas.openxmlformats.org/officeDocument/2006/relationships/image" Target="../media/image157.png"/><Relationship Id="rId21" Type="http://schemas.openxmlformats.org/officeDocument/2006/relationships/customXml" Target="../ink/ink124.xml"/><Relationship Id="rId34" Type="http://schemas.openxmlformats.org/officeDocument/2006/relationships/image" Target="../media/image154.png"/><Relationship Id="rId42" Type="http://schemas.openxmlformats.org/officeDocument/2006/relationships/image" Target="../media/image160.png"/><Relationship Id="rId7" Type="http://schemas.openxmlformats.org/officeDocument/2006/relationships/customXml" Target="../ink/ink117.xml"/><Relationship Id="rId2" Type="http://schemas.openxmlformats.org/officeDocument/2006/relationships/image" Target="../media/image137.png"/><Relationship Id="rId16" Type="http://schemas.openxmlformats.org/officeDocument/2006/relationships/image" Target="../media/image145.png"/><Relationship Id="rId29" Type="http://schemas.openxmlformats.org/officeDocument/2006/relationships/customXml" Target="../ink/ink12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11" Type="http://schemas.openxmlformats.org/officeDocument/2006/relationships/customXml" Target="../ink/ink119.xml"/><Relationship Id="rId24" Type="http://schemas.openxmlformats.org/officeDocument/2006/relationships/image" Target="../media/image149.png"/><Relationship Id="rId32" Type="http://schemas.openxmlformats.org/officeDocument/2006/relationships/image" Target="../media/image153.png"/><Relationship Id="rId37" Type="http://schemas.openxmlformats.org/officeDocument/2006/relationships/customXml" Target="../ink/ink132.xml"/><Relationship Id="rId40" Type="http://schemas.openxmlformats.org/officeDocument/2006/relationships/image" Target="../media/image158.png"/><Relationship Id="rId45" Type="http://schemas.openxmlformats.org/officeDocument/2006/relationships/image" Target="../media/image163.png"/><Relationship Id="rId5" Type="http://schemas.openxmlformats.org/officeDocument/2006/relationships/image" Target="../media/image97.png"/><Relationship Id="rId15" Type="http://schemas.openxmlformats.org/officeDocument/2006/relationships/customXml" Target="../ink/ink121.xml"/><Relationship Id="rId23" Type="http://schemas.openxmlformats.org/officeDocument/2006/relationships/customXml" Target="../ink/ink125.xml"/><Relationship Id="rId28" Type="http://schemas.openxmlformats.org/officeDocument/2006/relationships/image" Target="../media/image151.png"/><Relationship Id="rId36" Type="http://schemas.openxmlformats.org/officeDocument/2006/relationships/image" Target="../media/image155.png"/><Relationship Id="rId10" Type="http://schemas.openxmlformats.org/officeDocument/2006/relationships/image" Target="../media/image142.png"/><Relationship Id="rId19" Type="http://schemas.openxmlformats.org/officeDocument/2006/relationships/customXml" Target="../ink/ink123.xml"/><Relationship Id="rId31" Type="http://schemas.openxmlformats.org/officeDocument/2006/relationships/customXml" Target="../ink/ink129.xml"/><Relationship Id="rId44" Type="http://schemas.openxmlformats.org/officeDocument/2006/relationships/image" Target="../media/image162.png"/><Relationship Id="rId4" Type="http://schemas.openxmlformats.org/officeDocument/2006/relationships/image" Target="../media/image96.png"/><Relationship Id="rId9" Type="http://schemas.openxmlformats.org/officeDocument/2006/relationships/customXml" Target="../ink/ink118.xml"/><Relationship Id="rId14" Type="http://schemas.openxmlformats.org/officeDocument/2006/relationships/image" Target="../media/image144.png"/><Relationship Id="rId22" Type="http://schemas.openxmlformats.org/officeDocument/2006/relationships/image" Target="../media/image148.png"/><Relationship Id="rId27" Type="http://schemas.openxmlformats.org/officeDocument/2006/relationships/customXml" Target="../ink/ink127.xml"/><Relationship Id="rId30" Type="http://schemas.openxmlformats.org/officeDocument/2006/relationships/image" Target="../media/image152.png"/><Relationship Id="rId35" Type="http://schemas.openxmlformats.org/officeDocument/2006/relationships/customXml" Target="../ink/ink131.xml"/><Relationship Id="rId43" Type="http://schemas.openxmlformats.org/officeDocument/2006/relationships/image" Target="../media/image161.png"/><Relationship Id="rId8" Type="http://schemas.openxmlformats.org/officeDocument/2006/relationships/image" Target="../media/image141.png"/><Relationship Id="rId3" Type="http://schemas.openxmlformats.org/officeDocument/2006/relationships/image" Target="../media/image138.png"/><Relationship Id="rId12" Type="http://schemas.openxmlformats.org/officeDocument/2006/relationships/image" Target="../media/image143.png"/><Relationship Id="rId17" Type="http://schemas.openxmlformats.org/officeDocument/2006/relationships/customXml" Target="../ink/ink122.xml"/><Relationship Id="rId25" Type="http://schemas.openxmlformats.org/officeDocument/2006/relationships/customXml" Target="../ink/ink126.xml"/><Relationship Id="rId33" Type="http://schemas.openxmlformats.org/officeDocument/2006/relationships/customXml" Target="../ink/ink130.xml"/><Relationship Id="rId38" Type="http://schemas.openxmlformats.org/officeDocument/2006/relationships/image" Target="../media/image156.png"/><Relationship Id="rId20" Type="http://schemas.openxmlformats.org/officeDocument/2006/relationships/image" Target="../media/image147.png"/><Relationship Id="rId41" Type="http://schemas.openxmlformats.org/officeDocument/2006/relationships/image" Target="../media/image159.png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8.png"/><Relationship Id="rId13" Type="http://schemas.openxmlformats.org/officeDocument/2006/relationships/image" Target="../media/image173.png"/><Relationship Id="rId3" Type="http://schemas.openxmlformats.org/officeDocument/2006/relationships/image" Target="../media/image165.png"/><Relationship Id="rId7" Type="http://schemas.openxmlformats.org/officeDocument/2006/relationships/image" Target="../media/image160.png"/><Relationship Id="rId12" Type="http://schemas.openxmlformats.org/officeDocument/2006/relationships/image" Target="../media/image172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6.png"/><Relationship Id="rId11" Type="http://schemas.openxmlformats.org/officeDocument/2006/relationships/image" Target="../media/image171.png"/><Relationship Id="rId5" Type="http://schemas.openxmlformats.org/officeDocument/2006/relationships/image" Target="../media/image99.png"/><Relationship Id="rId10" Type="http://schemas.openxmlformats.org/officeDocument/2006/relationships/image" Target="../media/image170.png"/><Relationship Id="rId4" Type="http://schemas.openxmlformats.org/officeDocument/2006/relationships/image" Target="../media/image98.png"/><Relationship Id="rId9" Type="http://schemas.openxmlformats.org/officeDocument/2006/relationships/image" Target="../media/image169.png"/><Relationship Id="rId14" Type="http://schemas.openxmlformats.org/officeDocument/2006/relationships/image" Target="../media/image174.png"/></Relationships>
</file>

<file path=ppt/slides/_rels/slide4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6.png"/><Relationship Id="rId13" Type="http://schemas.openxmlformats.org/officeDocument/2006/relationships/image" Target="../media/image184.png"/><Relationship Id="rId3" Type="http://schemas.openxmlformats.org/officeDocument/2006/relationships/image" Target="../media/image176.png"/><Relationship Id="rId7" Type="http://schemas.openxmlformats.org/officeDocument/2006/relationships/image" Target="../media/image179.png"/><Relationship Id="rId12" Type="http://schemas.openxmlformats.org/officeDocument/2006/relationships/image" Target="../media/image183.png"/><Relationship Id="rId2" Type="http://schemas.openxmlformats.org/officeDocument/2006/relationships/image" Target="../media/image17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0.png"/><Relationship Id="rId11" Type="http://schemas.openxmlformats.org/officeDocument/2006/relationships/image" Target="../media/image182.png"/><Relationship Id="rId5" Type="http://schemas.openxmlformats.org/officeDocument/2006/relationships/image" Target="../media/image101.png"/><Relationship Id="rId10" Type="http://schemas.openxmlformats.org/officeDocument/2006/relationships/image" Target="../media/image181.png"/><Relationship Id="rId4" Type="http://schemas.openxmlformats.org/officeDocument/2006/relationships/image" Target="../media/image100.png"/><Relationship Id="rId9" Type="http://schemas.openxmlformats.org/officeDocument/2006/relationships/image" Target="../media/image180.png"/><Relationship Id="rId14" Type="http://schemas.openxmlformats.org/officeDocument/2006/relationships/image" Target="../media/image18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0.png"/><Relationship Id="rId2" Type="http://schemas.openxmlformats.org/officeDocument/2006/relationships/image" Target="../media/image34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460.png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0.png"/><Relationship Id="rId2" Type="http://schemas.openxmlformats.org/officeDocument/2006/relationships/image" Target="../media/image470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490.png"/></Relationships>
</file>

<file path=ppt/slides/_rels/slide53.xml.rels><?xml version="1.0" encoding="UTF-8" standalone="yes"?>
<Relationships xmlns="http://schemas.openxmlformats.org/package/2006/relationships"><Relationship Id="rId13" Type="http://schemas.openxmlformats.org/officeDocument/2006/relationships/customXml" Target="../ink/ink136.xml"/><Relationship Id="rId18" Type="http://schemas.openxmlformats.org/officeDocument/2006/relationships/image" Target="../media/image620.png"/><Relationship Id="rId26" Type="http://schemas.openxmlformats.org/officeDocument/2006/relationships/customXml" Target="../ink/ink143.xml"/><Relationship Id="rId3" Type="http://schemas.openxmlformats.org/officeDocument/2006/relationships/customXml" Target="../ink/ink133.xml"/><Relationship Id="rId21" Type="http://schemas.openxmlformats.org/officeDocument/2006/relationships/customXml" Target="../ink/ink140.xml"/><Relationship Id="rId34" Type="http://schemas.openxmlformats.org/officeDocument/2006/relationships/image" Target="../media/image670.png"/><Relationship Id="rId12" Type="http://schemas.openxmlformats.org/officeDocument/2006/relationships/image" Target="../media/image590.png"/><Relationship Id="rId17" Type="http://schemas.openxmlformats.org/officeDocument/2006/relationships/customXml" Target="../ink/ink138.xml"/><Relationship Id="rId25" Type="http://schemas.openxmlformats.org/officeDocument/2006/relationships/customXml" Target="../ink/ink142.xml"/><Relationship Id="rId33" Type="http://schemas.openxmlformats.org/officeDocument/2006/relationships/customXml" Target="../ink/ink149.xml"/><Relationship Id="rId2" Type="http://schemas.openxmlformats.org/officeDocument/2006/relationships/image" Target="../media/image500.png"/><Relationship Id="rId16" Type="http://schemas.openxmlformats.org/officeDocument/2006/relationships/image" Target="../media/image610.png"/><Relationship Id="rId20" Type="http://schemas.openxmlformats.org/officeDocument/2006/relationships/image" Target="../media/image630.png"/><Relationship Id="rId29" Type="http://schemas.openxmlformats.org/officeDocument/2006/relationships/customXml" Target="../ink/ink146.xml"/><Relationship Id="rId1" Type="http://schemas.openxmlformats.org/officeDocument/2006/relationships/slideLayout" Target="../slideLayouts/slideLayout6.xml"/><Relationship Id="rId11" Type="http://schemas.openxmlformats.org/officeDocument/2006/relationships/customXml" Target="../ink/ink135.xml"/><Relationship Id="rId24" Type="http://schemas.openxmlformats.org/officeDocument/2006/relationships/image" Target="../media/image650.png"/><Relationship Id="rId32" Type="http://schemas.openxmlformats.org/officeDocument/2006/relationships/image" Target="../media/image660.png"/><Relationship Id="rId37" Type="http://schemas.openxmlformats.org/officeDocument/2006/relationships/image" Target="../media/image4.png"/><Relationship Id="rId15" Type="http://schemas.openxmlformats.org/officeDocument/2006/relationships/customXml" Target="../ink/ink137.xml"/><Relationship Id="rId23" Type="http://schemas.openxmlformats.org/officeDocument/2006/relationships/customXml" Target="../ink/ink141.xml"/><Relationship Id="rId28" Type="http://schemas.openxmlformats.org/officeDocument/2006/relationships/customXml" Target="../ink/ink145.xml"/><Relationship Id="rId36" Type="http://schemas.openxmlformats.org/officeDocument/2006/relationships/customXml" Target="../ink/ink151.xml"/><Relationship Id="rId10" Type="http://schemas.openxmlformats.org/officeDocument/2006/relationships/image" Target="../media/image580.png"/><Relationship Id="rId19" Type="http://schemas.openxmlformats.org/officeDocument/2006/relationships/customXml" Target="../ink/ink139.xml"/><Relationship Id="rId31" Type="http://schemas.openxmlformats.org/officeDocument/2006/relationships/customXml" Target="../ink/ink148.xml"/><Relationship Id="rId9" Type="http://schemas.openxmlformats.org/officeDocument/2006/relationships/customXml" Target="../ink/ink134.xml"/><Relationship Id="rId14" Type="http://schemas.openxmlformats.org/officeDocument/2006/relationships/image" Target="../media/image600.png"/><Relationship Id="rId22" Type="http://schemas.openxmlformats.org/officeDocument/2006/relationships/image" Target="../media/image640.png"/><Relationship Id="rId27" Type="http://schemas.openxmlformats.org/officeDocument/2006/relationships/customXml" Target="../ink/ink144.xml"/><Relationship Id="rId30" Type="http://schemas.openxmlformats.org/officeDocument/2006/relationships/customXml" Target="../ink/ink147.xml"/><Relationship Id="rId35" Type="http://schemas.openxmlformats.org/officeDocument/2006/relationships/customXml" Target="../ink/ink150.xml"/><Relationship Id="rId8" Type="http://schemas.openxmlformats.org/officeDocument/2006/relationships/image" Target="../media/image570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2.png"/><Relationship Id="rId7" Type="http://schemas.openxmlformats.org/officeDocument/2006/relationships/image" Target="../media/image5.png"/><Relationship Id="rId2" Type="http://schemas.openxmlformats.org/officeDocument/2006/relationships/image" Target="../media/image94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980.png"/><Relationship Id="rId5" Type="http://schemas.openxmlformats.org/officeDocument/2006/relationships/image" Target="../media/image970.png"/><Relationship Id="rId4" Type="http://schemas.openxmlformats.org/officeDocument/2006/relationships/image" Target="../media/image960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60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980.png"/><Relationship Id="rId4" Type="http://schemas.openxmlformats.org/officeDocument/2006/relationships/image" Target="../media/image970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4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aminoapps.com/c/harry-potter/page/blog/dept-of-mysteries-the-time-turner/w3To_urPG63W2WkwEV03vMNojPQjzN" TargetMode="External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5EB25627-C7C8-E31C-41AA-27D8E728CCE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5912" y="5460135"/>
            <a:ext cx="4362570" cy="901160"/>
          </a:xfrm>
          <a:solidFill>
            <a:srgbClr val="000000"/>
          </a:solidFill>
        </p:spPr>
        <p:txBody>
          <a:bodyPr>
            <a:normAutofit fontScale="77500" lnSpcReduction="20000"/>
          </a:bodyPr>
          <a:lstStyle/>
          <a:p>
            <a:pPr algn="ctr"/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Olivia Meredith Bitter</a:t>
            </a:r>
          </a:p>
          <a:p>
            <a:pPr algn="ctr"/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PhD Student in Theoretical Neutrino Physics</a:t>
            </a:r>
          </a:p>
          <a:p>
            <a:pPr algn="ctr"/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2024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D01F0E70-EA1C-30A5-BCB9-4DA66969C9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8917"/>
          <a:stretch/>
        </p:blipFill>
        <p:spPr>
          <a:xfrm>
            <a:off x="1211164" y="1057209"/>
            <a:ext cx="1437467" cy="964447"/>
          </a:xfrm>
          <a:prstGeom prst="rect">
            <a:avLst/>
          </a:prstGeom>
          <a:solidFill>
            <a:schemeClr val="bg1">
              <a:alpha val="42155"/>
            </a:schemeClr>
          </a:solidFill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8376F2A-DF21-A8BB-3274-0A753AC78AD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42777" y="458440"/>
            <a:ext cx="1275269" cy="916601"/>
          </a:xfrm>
          <a:prstGeom prst="rect">
            <a:avLst/>
          </a:prstGeom>
        </p:spPr>
      </p:pic>
      <p:pic>
        <p:nvPicPr>
          <p:cNvPr id="8" name="Picture 7" descr="A picture containing tool&#10;&#10;Description automatically generated">
            <a:extLst>
              <a:ext uri="{FF2B5EF4-FFF2-40B4-BE49-F238E27FC236}">
                <a16:creationId xmlns:a16="http://schemas.microsoft.com/office/drawing/2014/main" id="{F18BF8FB-348F-68DC-0537-3108D63FED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86683" y="1028515"/>
            <a:ext cx="1227898" cy="916601"/>
          </a:xfrm>
          <a:prstGeom prst="rect">
            <a:avLst/>
          </a:prstGeom>
        </p:spPr>
      </p:pic>
      <p:pic>
        <p:nvPicPr>
          <p:cNvPr id="10" name="Picture 9" descr="A close-up of a logo&#10;&#10;Description automatically generated">
            <a:extLst>
              <a:ext uri="{FF2B5EF4-FFF2-40B4-BE49-F238E27FC236}">
                <a16:creationId xmlns:a16="http://schemas.microsoft.com/office/drawing/2014/main" id="{304A40AA-5E61-4472-0822-CA48FFCF93B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23020" y="5300965"/>
            <a:ext cx="3555224" cy="10603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D4C445A7-45AB-40F2-8208-DE168E7C901E}"/>
              </a:ext>
            </a:extLst>
          </p:cNvPr>
          <p:cNvSpPr txBox="1"/>
          <p:nvPr/>
        </p:nvSpPr>
        <p:spPr>
          <a:xfrm>
            <a:off x="-31174" y="2294291"/>
            <a:ext cx="12223173" cy="2308324"/>
          </a:xfrm>
          <a:prstGeom prst="rect">
            <a:avLst/>
          </a:prstGeom>
          <a:solidFill>
            <a:srgbClr val="7A51FF"/>
          </a:solidFill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2B54FEF-EDB4-144B-CBC1-573F40713608}"/>
              </a:ext>
            </a:extLst>
          </p:cNvPr>
          <p:cNvSpPr txBox="1"/>
          <p:nvPr/>
        </p:nvSpPr>
        <p:spPr>
          <a:xfrm>
            <a:off x="337671" y="2839560"/>
            <a:ext cx="11383274" cy="11387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Chalkboard SE" panose="03050602040202020205" pitchFamily="66" charset="77"/>
              </a:rPr>
              <a:t>How Matter Matters:</a:t>
            </a:r>
          </a:p>
          <a:p>
            <a:pPr algn="ctr"/>
            <a:r>
              <a:rPr lang="en-US" sz="2800" b="1" dirty="0">
                <a:latin typeface="Chalkboard SE" panose="03050602040202020205" pitchFamily="66" charset="77"/>
              </a:rPr>
              <a:t>The Story of Time Invariance Violation in Neutrino Oscillations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7FAD630D-C1FA-3173-4E18-2F669ED48320}"/>
              </a:ext>
            </a:extLst>
          </p:cNvPr>
          <p:cNvSpPr txBox="1"/>
          <p:nvPr/>
        </p:nvSpPr>
        <p:spPr>
          <a:xfrm>
            <a:off x="-31174" y="6614582"/>
            <a:ext cx="36091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Neutrino pictures: https://</a:t>
            </a:r>
            <a:r>
              <a:rPr lang="en-US" sz="1000" dirty="0" err="1"/>
              <a:t>www.particlezoo.net</a:t>
            </a:r>
            <a:r>
              <a:rPr lang="en-US" sz="1000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322674775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5" y="742343"/>
            <a:ext cx="10907486" cy="1080938"/>
          </a:xfrm>
        </p:spPr>
        <p:txBody>
          <a:bodyPr/>
          <a:lstStyle/>
          <a:p>
            <a:r>
              <a:rPr lang="en-US" sz="3600" dirty="0">
                <a:latin typeface="Chalkboard SE" panose="03050602040202020205" pitchFamily="66" charset="77"/>
              </a:rPr>
              <a:t>Enter Time Invariance Violation Tests</a:t>
            </a:r>
          </a:p>
        </p:txBody>
      </p:sp>
      <p:sp>
        <p:nvSpPr>
          <p:cNvPr id="12" name="Slide Number Placeholder 23">
            <a:extLst>
              <a:ext uri="{FF2B5EF4-FFF2-40B4-BE49-F238E27FC236}">
                <a16:creationId xmlns:a16="http://schemas.microsoft.com/office/drawing/2014/main" id="{BBE7D287-B544-F936-25B4-8A2F03AB4131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5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347BC6-D563-DB45-C316-DF6A2528DC2E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New Perspectives</a:t>
            </a:r>
            <a:r>
              <a:rPr lang="en-US" dirty="0">
                <a:latin typeface="Chalkboard SE" panose="03050602040202020205" pitchFamily="66" charset="77"/>
              </a:rPr>
              <a:t>, 2024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C90D414-5BED-51B1-A975-60B0CD3926C8}"/>
                  </a:ext>
                </a:extLst>
              </p:cNvPr>
              <p:cNvSpPr txBox="1"/>
              <p:nvPr/>
            </p:nvSpPr>
            <p:spPr>
              <a:xfrm>
                <a:off x="69650" y="2099430"/>
                <a:ext cx="12122350" cy="2123658"/>
              </a:xfrm>
              <a:prstGeom prst="rect">
                <a:avLst/>
              </a:prstGeom>
              <a:solidFill>
                <a:schemeClr val="tx2">
                  <a:lumMod val="2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200" b="1" dirty="0">
                    <a:latin typeface="Chalkboard SE" panose="03050602040202020205" pitchFamily="66" charset="77"/>
                  </a:rPr>
                  <a:t>Time invariance tests require comparing </a:t>
                </a:r>
              </a:p>
              <a:p>
                <a:endParaRPr lang="en-US" sz="2200" b="1" dirty="0">
                  <a:solidFill>
                    <a:schemeClr val="bg1">
                      <a:lumMod val="40000"/>
                      <a:lumOff val="60000"/>
                    </a:schemeClr>
                  </a:solidFill>
                  <a:latin typeface="Chalkboard SE" panose="03050602040202020205" pitchFamily="66" charset="77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2200" b="1" dirty="0">
                    <a:solidFill>
                      <a:schemeClr val="bg1">
                        <a:lumMod val="40000"/>
                        <a:lumOff val="60000"/>
                      </a:schemeClr>
                    </a:solidFill>
                    <a:latin typeface="Chalkboard SE" panose="03050602040202020205" pitchFamily="66" charset="77"/>
                    <a:ea typeface="Calibri" panose="020F0502020204030204" pitchFamily="34" charset="0"/>
                    <a:cs typeface="Times New Roman" panose="02020603050405020304" pitchFamily="18" charset="0"/>
                  </a:rPr>
                  <a:t>                                                             (or anti-neutrino versions)</a:t>
                </a:r>
              </a:p>
              <a:p>
                <a:endParaRPr lang="en-US" sz="2200" b="1" dirty="0">
                  <a:latin typeface="Chalkboard SE" panose="03050602040202020205" pitchFamily="66" charset="77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r>
                  <a:rPr lang="en-US" sz="2200" b="1" dirty="0">
                    <a:latin typeface="Chalkboard SE" panose="03050602040202020205" pitchFamily="66" charset="77"/>
                    <a:ea typeface="Calibri" panose="020F0502020204030204" pitchFamily="34" charset="0"/>
                    <a:cs typeface="Times New Roman" panose="02020603050405020304" pitchFamily="18" charset="0"/>
                  </a:rPr>
                  <a:t>We assume that a new beam capable of producing high energy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2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</m:ctrlPr>
                      </m:sSubPr>
                      <m:e>
                        <m:r>
                          <a:rPr lang="en-US" sz="22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Times New Roman" panose="02020603050405020304" pitchFamily="18" charset="0"/>
                          </a:rPr>
                          <m:t>𝝂</m:t>
                        </m:r>
                      </m:e>
                      <m:sub>
                        <m:r>
                          <a:rPr lang="en-US" sz="2200" b="1" i="1" smtClean="0">
                            <a:latin typeface="Cambria Math" panose="02040503050406030204" pitchFamily="18" charset="0"/>
                            <a:cs typeface="Times New Roman" panose="020206030504050203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sz="2200" b="1" dirty="0">
                    <a:latin typeface="Chalkboard SE" panose="03050602040202020205" pitchFamily="66" charset="77"/>
                    <a:ea typeface="Calibri" panose="020F0502020204030204" pitchFamily="34" charset="0"/>
                    <a:cs typeface="Times New Roman" panose="02020603050405020304" pitchFamily="18" charset="0"/>
                  </a:rPr>
                  <a:t>’s exists </a:t>
                </a:r>
              </a:p>
              <a:p>
                <a:r>
                  <a:rPr lang="en-US" sz="2200" b="1" dirty="0">
                    <a:latin typeface="Chalkboard SE" panose="03050602040202020205" pitchFamily="66" charset="77"/>
                    <a:ea typeface="Calibri" panose="020F0502020204030204" pitchFamily="34" charset="0"/>
                    <a:cs typeface="Times New Roman" panose="02020603050405020304" pitchFamily="18" charset="0"/>
                  </a:rPr>
                  <a:t>(i.e. </a:t>
                </a:r>
                <a:r>
                  <a:rPr lang="en-US" sz="2200" b="1" dirty="0">
                    <a:solidFill>
                      <a:schemeClr val="bg1">
                        <a:lumMod val="40000"/>
                        <a:lumOff val="60000"/>
                      </a:schemeClr>
                    </a:solidFill>
                    <a:latin typeface="Chalkboard SE" panose="03050602040202020205" pitchFamily="66" charset="77"/>
                    <a:ea typeface="Calibri" panose="020F0502020204030204" pitchFamily="34" charset="0"/>
                    <a:cs typeface="Times New Roman" panose="02020603050405020304" pitchFamily="18" charset="0"/>
                  </a:rPr>
                  <a:t>muon storage rings as neutrino factories</a:t>
                </a:r>
                <a:r>
                  <a:rPr lang="en-US" sz="2200" b="1" dirty="0">
                    <a:latin typeface="Chalkboard SE" panose="03050602040202020205" pitchFamily="66" charset="77"/>
                    <a:ea typeface="Calibri" panose="020F0502020204030204" pitchFamily="34" charset="0"/>
                    <a:cs typeface="Times New Roman" panose="02020603050405020304" pitchFamily="18" charset="0"/>
                  </a:rPr>
                  <a:t>). </a:t>
                </a:r>
              </a:p>
            </p:txBody>
          </p:sp>
        </mc:Choice>
        <mc:Fallback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C90D414-5BED-51B1-A975-60B0CD3926C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50" y="2099430"/>
                <a:ext cx="12122350" cy="2123658"/>
              </a:xfrm>
              <a:prstGeom prst="rect">
                <a:avLst/>
              </a:prstGeom>
              <a:blipFill>
                <a:blip r:embed="rId2"/>
                <a:stretch>
                  <a:fillRect l="-628" t="-1786" b="-47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7" name="Group 26">
            <a:extLst>
              <a:ext uri="{FF2B5EF4-FFF2-40B4-BE49-F238E27FC236}">
                <a16:creationId xmlns:a16="http://schemas.microsoft.com/office/drawing/2014/main" id="{9BCCAB10-C435-B503-637C-2855E715BB59}"/>
              </a:ext>
            </a:extLst>
          </p:cNvPr>
          <p:cNvGrpSpPr/>
          <p:nvPr/>
        </p:nvGrpSpPr>
        <p:grpSpPr>
          <a:xfrm>
            <a:off x="2634373" y="2715939"/>
            <a:ext cx="1213200" cy="593640"/>
            <a:chOff x="2835064" y="5318840"/>
            <a:chExt cx="1213200" cy="593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4CA4A84A-1E11-CC6A-CBB7-BB8B291A1017}"/>
                    </a:ext>
                  </a:extLst>
                </p14:cNvPr>
                <p14:cNvContentPartPr/>
                <p14:nvPr/>
              </p14:nvContentPartPr>
              <p14:xfrm>
                <a:off x="2835064" y="5318840"/>
                <a:ext cx="13680" cy="4100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4CA4A84A-1E11-CC6A-CBB7-BB8B291A1017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826064" y="5309840"/>
                  <a:ext cx="31320" cy="427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96258380-2E9D-A5D5-27DC-214BD54166CA}"/>
                    </a:ext>
                  </a:extLst>
                </p14:cNvPr>
                <p14:cNvContentPartPr/>
                <p14:nvPr/>
              </p14:nvContentPartPr>
              <p14:xfrm>
                <a:off x="2845864" y="5324600"/>
                <a:ext cx="135000" cy="17172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96258380-2E9D-A5D5-27DC-214BD54166CA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837224" y="5315960"/>
                  <a:ext cx="152640" cy="1893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B1E58F04-A9D2-559E-8A9A-228D9E9E60D8}"/>
                    </a:ext>
                  </a:extLst>
                </p14:cNvPr>
                <p14:cNvContentPartPr/>
                <p14:nvPr/>
              </p14:nvContentPartPr>
              <p14:xfrm>
                <a:off x="2941984" y="5561840"/>
                <a:ext cx="189000" cy="25560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B1E58F04-A9D2-559E-8A9A-228D9E9E60D8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932984" y="5553200"/>
                  <a:ext cx="206640" cy="273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29A86E4B-B2C8-C1B9-0CD9-D16A3225DC38}"/>
                    </a:ext>
                  </a:extLst>
                </p14:cNvPr>
                <p14:cNvContentPartPr/>
                <p14:nvPr/>
              </p14:nvContentPartPr>
              <p14:xfrm>
                <a:off x="3097144" y="5743640"/>
                <a:ext cx="136440" cy="16884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29A86E4B-B2C8-C1B9-0CD9-D16A3225DC38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3088504" y="5734640"/>
                  <a:ext cx="154080" cy="18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251C731F-645F-FED9-AF3A-BA3D5024D951}"/>
                    </a:ext>
                  </a:extLst>
                </p14:cNvPr>
                <p14:cNvContentPartPr/>
                <p14:nvPr/>
              </p14:nvContentPartPr>
              <p14:xfrm>
                <a:off x="3313864" y="5595320"/>
                <a:ext cx="192240" cy="1314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251C731F-645F-FED9-AF3A-BA3D5024D951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3304864" y="5586320"/>
                  <a:ext cx="209880" cy="149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047BCB2B-B97B-AB57-56AA-781874C9EE2B}"/>
                    </a:ext>
                  </a:extLst>
                </p14:cNvPr>
                <p14:cNvContentPartPr/>
                <p14:nvPr/>
              </p14:nvContentPartPr>
              <p14:xfrm>
                <a:off x="3656944" y="5535920"/>
                <a:ext cx="283320" cy="24696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047BCB2B-B97B-AB57-56AA-781874C9EE2B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3647944" y="5527280"/>
                  <a:ext cx="300960" cy="264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014D2917-65F9-19BE-1470-B0F0EFCE9AF7}"/>
                    </a:ext>
                  </a:extLst>
                </p14:cNvPr>
                <p14:cNvContentPartPr/>
                <p14:nvPr/>
              </p14:nvContentPartPr>
              <p14:xfrm>
                <a:off x="3910384" y="5736080"/>
                <a:ext cx="137880" cy="11844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014D2917-65F9-19BE-1470-B0F0EFCE9AF7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901744" y="5727440"/>
                  <a:ext cx="155520" cy="136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53935EE-0D67-E1CA-FB46-68E0E482835A}"/>
              </a:ext>
            </a:extLst>
          </p:cNvPr>
          <p:cNvGrpSpPr/>
          <p:nvPr/>
        </p:nvGrpSpPr>
        <p:grpSpPr>
          <a:xfrm>
            <a:off x="4264590" y="2935790"/>
            <a:ext cx="317160" cy="164160"/>
            <a:chOff x="4817224" y="5525840"/>
            <a:chExt cx="317160" cy="1641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CF9EAF8C-40DF-C00C-83EC-FE57C92773CC}"/>
                    </a:ext>
                  </a:extLst>
                </p14:cNvPr>
                <p14:cNvContentPartPr/>
                <p14:nvPr/>
              </p14:nvContentPartPr>
              <p14:xfrm>
                <a:off x="4817224" y="5525840"/>
                <a:ext cx="150120" cy="12600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CF9EAF8C-40DF-C00C-83EC-FE57C92773CC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4808584" y="5517200"/>
                  <a:ext cx="167760" cy="14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29" name="Ink 28">
                  <a:extLst>
                    <a:ext uri="{FF2B5EF4-FFF2-40B4-BE49-F238E27FC236}">
                      <a16:creationId xmlns:a16="http://schemas.microsoft.com/office/drawing/2014/main" id="{9954EF6A-AE87-54D0-5940-2D7B3D81322D}"/>
                    </a:ext>
                  </a:extLst>
                </p14:cNvPr>
                <p14:cNvContentPartPr/>
                <p14:nvPr/>
              </p14:nvContentPartPr>
              <p14:xfrm>
                <a:off x="5026024" y="5531600"/>
                <a:ext cx="108360" cy="158400"/>
              </p14:xfrm>
            </p:contentPart>
          </mc:Choice>
          <mc:Fallback xmlns="">
            <p:pic>
              <p:nvPicPr>
                <p:cNvPr id="29" name="Ink 28">
                  <a:extLst>
                    <a:ext uri="{FF2B5EF4-FFF2-40B4-BE49-F238E27FC236}">
                      <a16:creationId xmlns:a16="http://schemas.microsoft.com/office/drawing/2014/main" id="{9954EF6A-AE87-54D0-5940-2D7B3D81322D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5017024" y="5522960"/>
                  <a:ext cx="126000" cy="176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A4A24DFC-B2E4-F4EE-B372-2FC097681D6B}"/>
              </a:ext>
            </a:extLst>
          </p:cNvPr>
          <p:cNvGrpSpPr/>
          <p:nvPr/>
        </p:nvGrpSpPr>
        <p:grpSpPr>
          <a:xfrm>
            <a:off x="5205479" y="2721770"/>
            <a:ext cx="443880" cy="597960"/>
            <a:chOff x="5819824" y="5273840"/>
            <a:chExt cx="443880" cy="597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4BE637F5-33EE-2090-1376-4C09D44A3121}"/>
                    </a:ext>
                  </a:extLst>
                </p14:cNvPr>
                <p14:cNvContentPartPr/>
                <p14:nvPr/>
              </p14:nvContentPartPr>
              <p14:xfrm>
                <a:off x="5819824" y="5273840"/>
                <a:ext cx="219240" cy="47592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4BE637F5-33EE-2090-1376-4C09D44A3121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5811184" y="5265200"/>
                  <a:ext cx="236880" cy="4935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193DE88F-8E51-7EA1-F6D6-534F703F2751}"/>
                    </a:ext>
                  </a:extLst>
                </p14:cNvPr>
                <p14:cNvContentPartPr/>
                <p14:nvPr/>
              </p14:nvContentPartPr>
              <p14:xfrm>
                <a:off x="6008104" y="5621960"/>
                <a:ext cx="153360" cy="17568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193DE88F-8E51-7EA1-F6D6-534F703F2751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5999464" y="5613320"/>
                  <a:ext cx="171000" cy="193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CFBC4ADA-9D2E-303A-7BE1-D63F6926CE33}"/>
                    </a:ext>
                  </a:extLst>
                </p14:cNvPr>
                <p14:cNvContentPartPr/>
                <p14:nvPr/>
              </p14:nvContentPartPr>
              <p14:xfrm>
                <a:off x="6186664" y="5744720"/>
                <a:ext cx="77040" cy="12708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CFBC4ADA-9D2E-303A-7BE1-D63F6926CE33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6177664" y="5736080"/>
                  <a:ext cx="94680" cy="14472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ED4FCCC-02FF-746B-83E8-2C0845695256}"/>
              </a:ext>
            </a:extLst>
          </p:cNvPr>
          <p:cNvGrpSpPr/>
          <p:nvPr/>
        </p:nvGrpSpPr>
        <p:grpSpPr>
          <a:xfrm>
            <a:off x="5769428" y="3001501"/>
            <a:ext cx="572400" cy="182520"/>
            <a:chOff x="6377824" y="5593520"/>
            <a:chExt cx="572400" cy="1825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EBA80080-26F5-25B0-4B3A-3BB772B7B0F5}"/>
                    </a:ext>
                  </a:extLst>
                </p14:cNvPr>
                <p14:cNvContentPartPr/>
                <p14:nvPr/>
              </p14:nvContentPartPr>
              <p14:xfrm>
                <a:off x="6377824" y="5593520"/>
                <a:ext cx="222120" cy="15804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EBA80080-26F5-25B0-4B3A-3BB772B7B0F5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6369184" y="5584520"/>
                  <a:ext cx="239760" cy="1756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4B46ECCD-B343-7FBC-330B-FDA1F1B12640}"/>
                    </a:ext>
                  </a:extLst>
                </p14:cNvPr>
                <p14:cNvContentPartPr/>
                <p14:nvPr/>
              </p14:nvContentPartPr>
              <p14:xfrm>
                <a:off x="6776704" y="5604320"/>
                <a:ext cx="173520" cy="171720"/>
              </p14:xfrm>
            </p:contentPart>
          </mc:Choice>
          <mc:Fallback xmlns="">
            <p:pic>
              <p:nvPicPr>
                <p:cNvPr id="46" name="Ink 45">
                  <a:extLst>
                    <a:ext uri="{FF2B5EF4-FFF2-40B4-BE49-F238E27FC236}">
                      <a16:creationId xmlns:a16="http://schemas.microsoft.com/office/drawing/2014/main" id="{4B46ECCD-B343-7FBC-330B-FDA1F1B12640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6767704" y="5595320"/>
                  <a:ext cx="191160" cy="1893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48" name="Ink 47">
                <a:extLst>
                  <a:ext uri="{FF2B5EF4-FFF2-40B4-BE49-F238E27FC236}">
                    <a16:creationId xmlns:a16="http://schemas.microsoft.com/office/drawing/2014/main" id="{2B99C9E8-EB2A-5CAB-B2A1-E671C96CC2EB}"/>
                  </a:ext>
                </a:extLst>
              </p14:cNvPr>
              <p14:cNvContentPartPr/>
              <p14:nvPr/>
            </p14:nvContentPartPr>
            <p14:xfrm>
              <a:off x="6356278" y="3133179"/>
              <a:ext cx="199080" cy="147240"/>
            </p14:xfrm>
          </p:contentPart>
        </mc:Choice>
        <mc:Fallback>
          <p:pic>
            <p:nvPicPr>
              <p:cNvPr id="48" name="Ink 47">
                <a:extLst>
                  <a:ext uri="{FF2B5EF4-FFF2-40B4-BE49-F238E27FC236}">
                    <a16:creationId xmlns:a16="http://schemas.microsoft.com/office/drawing/2014/main" id="{2B99C9E8-EB2A-5CAB-B2A1-E671C96CC2EB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6347294" y="3124179"/>
                <a:ext cx="216688" cy="164880"/>
              </a:xfrm>
              <a:prstGeom prst="rect">
                <a:avLst/>
              </a:prstGeom>
            </p:spPr>
          </p:pic>
        </mc:Fallback>
      </mc:AlternateContent>
      <p:pic>
        <p:nvPicPr>
          <p:cNvPr id="10" name="Picture 9">
            <a:extLst>
              <a:ext uri="{FF2B5EF4-FFF2-40B4-BE49-F238E27FC236}">
                <a16:creationId xmlns:a16="http://schemas.microsoft.com/office/drawing/2014/main" id="{E199FB84-A076-071E-22AD-39DE46BFE6FE}"/>
              </a:ext>
            </a:extLst>
          </p:cNvPr>
          <p:cNvPicPr>
            <a:picLocks noChangeAspect="1"/>
          </p:cNvPicPr>
          <p:nvPr/>
        </p:nvPicPr>
        <p:blipFill>
          <a:blip r:embed="rId36"/>
          <a:stretch>
            <a:fillRect/>
          </a:stretch>
        </p:blipFill>
        <p:spPr>
          <a:xfrm>
            <a:off x="7632711" y="4260486"/>
            <a:ext cx="4094583" cy="206170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2A23CC6E-92A8-3CE5-B646-1A4BE400AEDB}"/>
              </a:ext>
            </a:extLst>
          </p:cNvPr>
          <p:cNvSpPr txBox="1"/>
          <p:nvPr/>
        </p:nvSpPr>
        <p:spPr>
          <a:xfrm>
            <a:off x="7608051" y="6345278"/>
            <a:ext cx="423908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solidFill>
                  <a:srgbClr val="FFFFFF"/>
                </a:solidFill>
              </a:rPr>
              <a:t>Source: https://</a:t>
            </a:r>
            <a:r>
              <a:rPr lang="en-US" sz="1050" dirty="0" err="1">
                <a:solidFill>
                  <a:srgbClr val="FFFFFF"/>
                </a:solidFill>
              </a:rPr>
              <a:t>www.symmetrymagazine.org</a:t>
            </a:r>
            <a:r>
              <a:rPr lang="en-US" sz="1050" dirty="0">
                <a:solidFill>
                  <a:srgbClr val="FFFFFF"/>
                </a:solidFill>
              </a:rPr>
              <a:t>/article/november-2012/</a:t>
            </a:r>
            <a:r>
              <a:rPr lang="en-US" sz="1050" dirty="0" err="1">
                <a:solidFill>
                  <a:srgbClr val="FFFFFF"/>
                </a:solidFill>
              </a:rPr>
              <a:t>how-to-make-a-neutrino-beam?language_content_entity</a:t>
            </a:r>
            <a:r>
              <a:rPr lang="en-US" sz="1050" dirty="0">
                <a:solidFill>
                  <a:srgbClr val="FFFFFF"/>
                </a:solidFill>
              </a:rPr>
              <a:t>=und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25A8860F-EC12-2021-4770-B06A1297E873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10832037" y="677011"/>
            <a:ext cx="1110549" cy="67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07723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5" y="742343"/>
            <a:ext cx="10907486" cy="1080938"/>
          </a:xfrm>
        </p:spPr>
        <p:txBody>
          <a:bodyPr/>
          <a:lstStyle/>
          <a:p>
            <a:r>
              <a:rPr lang="en-US" sz="3600" dirty="0">
                <a:latin typeface="Chalkboard SE" panose="03050602040202020205" pitchFamily="66" charset="77"/>
              </a:rPr>
              <a:t>Enter Time Invariance Violation Tests</a:t>
            </a:r>
          </a:p>
        </p:txBody>
      </p:sp>
      <p:sp>
        <p:nvSpPr>
          <p:cNvPr id="12" name="Slide Number Placeholder 23">
            <a:extLst>
              <a:ext uri="{FF2B5EF4-FFF2-40B4-BE49-F238E27FC236}">
                <a16:creationId xmlns:a16="http://schemas.microsoft.com/office/drawing/2014/main" id="{BBE7D287-B544-F936-25B4-8A2F03AB4131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5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347BC6-D563-DB45-C316-DF6A2528DC2E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New Perspectives</a:t>
            </a:r>
            <a:r>
              <a:rPr lang="en-US" dirty="0">
                <a:latin typeface="Chalkboard SE" panose="03050602040202020205" pitchFamily="66" charset="77"/>
              </a:rPr>
              <a:t>, 2024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737AF90-9544-299A-A305-596C6029A247}"/>
              </a:ext>
            </a:extLst>
          </p:cNvPr>
          <p:cNvSpPr txBox="1"/>
          <p:nvPr/>
        </p:nvSpPr>
        <p:spPr>
          <a:xfrm>
            <a:off x="497878" y="2459599"/>
            <a:ext cx="11196244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u="sng" dirty="0">
                <a:latin typeface="Chalkboard SE" panose="03050602040202020205" pitchFamily="66" charset="77"/>
              </a:rPr>
              <a:t>Time invariance tests</a:t>
            </a:r>
            <a:r>
              <a:rPr lang="en-US" sz="2800" b="1" dirty="0">
                <a:latin typeface="Chalkboard SE" panose="03050602040202020205" pitchFamily="66" charset="77"/>
              </a:rPr>
              <a:t> are </a:t>
            </a:r>
            <a:r>
              <a:rPr lang="en-US" sz="2800" b="1" i="1" dirty="0">
                <a:latin typeface="Chalkboard SE" panose="03050602040202020205" pitchFamily="66" charset="77"/>
              </a:rPr>
              <a:t>not new</a:t>
            </a:r>
            <a:r>
              <a:rPr lang="en-US" sz="2800" b="1" dirty="0">
                <a:latin typeface="Chalkboard SE" panose="03050602040202020205" pitchFamily="66" charset="77"/>
              </a:rPr>
              <a:t>, but the </a:t>
            </a:r>
            <a:r>
              <a:rPr lang="en-US" sz="28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halkboard SE" panose="03050602040202020205" pitchFamily="66" charset="77"/>
              </a:rPr>
              <a:t>full range of nuances with a variety of different matter profiles</a:t>
            </a:r>
            <a:r>
              <a:rPr lang="en-US" sz="2800" b="1" dirty="0">
                <a:latin typeface="Chalkboard SE" panose="03050602040202020205" pitchFamily="66" charset="77"/>
              </a:rPr>
              <a:t>, is perhaps not as widely appreciated. </a:t>
            </a:r>
          </a:p>
          <a:p>
            <a:pPr algn="ctr"/>
            <a:endParaRPr lang="en-US" sz="2800" b="1" dirty="0">
              <a:latin typeface="Chalkboard SE" panose="03050602040202020205" pitchFamily="66" charset="77"/>
            </a:endParaRPr>
          </a:p>
          <a:p>
            <a:pPr algn="ctr"/>
            <a:r>
              <a:rPr lang="en-US" sz="2800" b="1" dirty="0">
                <a:latin typeface="Chalkboard SE" panose="03050602040202020205" pitchFamily="66" charset="77"/>
              </a:rPr>
              <a:t>Our aim is to provide a fresh perspective and different insight in this pedagogical study.</a:t>
            </a:r>
          </a:p>
          <a:p>
            <a:pPr algn="ctr"/>
            <a:endParaRPr lang="en-US" sz="2800" b="1" dirty="0">
              <a:latin typeface="Chalkboard SE" panose="03050602040202020205" pitchFamily="66" charset="77"/>
            </a:endParaRPr>
          </a:p>
          <a:p>
            <a:pPr algn="ctr"/>
            <a:r>
              <a:rPr lang="en-US" sz="2000" b="1" dirty="0">
                <a:latin typeface="Chalkboard SE" panose="03050602040202020205" pitchFamily="66" charset="77"/>
              </a:rPr>
              <a:t>For more details about previous work around this topic, please see backup slides.</a:t>
            </a:r>
          </a:p>
          <a:p>
            <a:pPr algn="ctr"/>
            <a:endParaRPr lang="en-US" sz="2800" b="1" dirty="0">
              <a:latin typeface="Chalkboard SE" panose="03050602040202020205" pitchFamily="66" charset="77"/>
            </a:endParaRPr>
          </a:p>
          <a:p>
            <a:pPr algn="ctr"/>
            <a:r>
              <a:rPr lang="en-US" sz="2800" b="1" dirty="0">
                <a:latin typeface="Chalkboard SE" panose="03050602040202020205" pitchFamily="66" charset="77"/>
              </a:rPr>
              <a:t> </a:t>
            </a:r>
            <a:endParaRPr lang="en-US" sz="2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044F2D-9132-219C-1F54-A6B8B7719F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2037" y="677011"/>
            <a:ext cx="1110549" cy="67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0780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753228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Recalling 3-Flavor Neutrino Oscillations with Charge-Current Matter Effects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AE1D31AA-C08E-120F-F182-713843A8C923}"/>
                  </a:ext>
                </a:extLst>
              </p:cNvPr>
              <p:cNvSpPr txBox="1"/>
              <p:nvPr/>
            </p:nvSpPr>
            <p:spPr>
              <a:xfrm>
                <a:off x="5304729" y="5058387"/>
                <a:ext cx="3213559" cy="9260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M</m:t>
                          </m:r>
                        </m:e>
                        <m:sup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  </m:t>
                      </m:r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>
                              <m:rPr>
                                <m:brk m:alnAt="7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mr>
                        <m:mr>
                          <m:e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b="0" i="0" smtClean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sSubSup>
                              <m:sSubSup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</m:e>
                              <m:sub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21</m:t>
                                </m:r>
                              </m:sub>
                              <m:sup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  <m:e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mr>
                        <m:mr>
                          <m:e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i="0"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∆</m:t>
                            </m:r>
                            <m:sSubSup>
                              <m:sSubSupPr>
                                <m:ctrlPr>
                                  <a:rPr lang="en-US" i="1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sSubSupPr>
                              <m:e>
                                <m:r>
                                  <m:rPr>
                                    <m:sty m:val="p"/>
                                  </m:rPr>
                                  <a:rPr lang="en-US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m</m:t>
                                </m:r>
                              </m:e>
                              <m:sub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3</m:t>
                                </m:r>
                                <m:r>
                                  <a:rPr lang="en-US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  <m:sup>
                                <m:r>
                                  <a:rPr lang="en-US" i="0"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bSup>
                          </m:e>
                        </m:mr>
                      </m:m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76" name="TextBox 75">
                <a:extLst>
                  <a:ext uri="{FF2B5EF4-FFF2-40B4-BE49-F238E27FC236}">
                    <a16:creationId xmlns:a16="http://schemas.microsoft.com/office/drawing/2014/main" id="{AE1D31AA-C08E-120F-F182-713843A8C92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4729" y="5058387"/>
                <a:ext cx="3213559" cy="926087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81" name="Ink 80">
                <a:extLst>
                  <a:ext uri="{FF2B5EF4-FFF2-40B4-BE49-F238E27FC236}">
                    <a16:creationId xmlns:a16="http://schemas.microsoft.com/office/drawing/2014/main" id="{7747D33B-B1DC-8E4B-ADD3-0AB2D37C7F63}"/>
                  </a:ext>
                </a:extLst>
              </p14:cNvPr>
              <p14:cNvContentPartPr/>
              <p14:nvPr/>
            </p14:nvContentPartPr>
            <p14:xfrm>
              <a:off x="8199629" y="5058387"/>
              <a:ext cx="124920" cy="1089720"/>
            </p14:xfrm>
          </p:contentPart>
        </mc:Choice>
        <mc:Fallback xmlns="">
          <p:pic>
            <p:nvPicPr>
              <p:cNvPr id="81" name="Ink 80">
                <a:extLst>
                  <a:ext uri="{FF2B5EF4-FFF2-40B4-BE49-F238E27FC236}">
                    <a16:creationId xmlns:a16="http://schemas.microsoft.com/office/drawing/2014/main" id="{7747D33B-B1DC-8E4B-ADD3-0AB2D37C7F63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8190629" y="5049387"/>
                <a:ext cx="142560" cy="110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83" name="Ink 82">
                <a:extLst>
                  <a:ext uri="{FF2B5EF4-FFF2-40B4-BE49-F238E27FC236}">
                    <a16:creationId xmlns:a16="http://schemas.microsoft.com/office/drawing/2014/main" id="{FE705735-F6DE-3368-2231-1DB01F44779D}"/>
                  </a:ext>
                </a:extLst>
              </p14:cNvPr>
              <p14:cNvContentPartPr/>
              <p14:nvPr/>
            </p14:nvContentPartPr>
            <p14:xfrm rot="10800000">
              <a:off x="6323509" y="4976570"/>
              <a:ext cx="124920" cy="1089720"/>
            </p14:xfrm>
          </p:contentPart>
        </mc:Choice>
        <mc:Fallback xmlns="">
          <p:pic>
            <p:nvPicPr>
              <p:cNvPr id="83" name="Ink 82">
                <a:extLst>
                  <a:ext uri="{FF2B5EF4-FFF2-40B4-BE49-F238E27FC236}">
                    <a16:creationId xmlns:a16="http://schemas.microsoft.com/office/drawing/2014/main" id="{FE705735-F6DE-3368-2231-1DB01F44779D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rot="10800000">
                <a:off x="6314509" y="4967570"/>
                <a:ext cx="142560" cy="110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35329388-2DC2-B630-2D1C-E9FC9F824804}"/>
                  </a:ext>
                </a:extLst>
              </p:cNvPr>
              <p:cNvSpPr txBox="1"/>
              <p:nvPr/>
            </p:nvSpPr>
            <p:spPr>
              <a:xfrm>
                <a:off x="8795828" y="5087519"/>
                <a:ext cx="2511973" cy="9215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    </m:t>
                      </m:r>
                      <m:m>
                        <m:mPr>
                          <m:mcs>
                            <m:mc>
                              <m:mcPr>
                                <m:count m:val="3"/>
                                <m:mcJc m:val="center"/>
                              </m:mcPr>
                            </m:mc>
                          </m:mcs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mPr>
                        <m:mr>
                          <m:e>
                            <m:rad>
                              <m:radPr>
                                <m:degHide m:val="on"/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radPr>
                              <m:deg/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e>
                            </m:rad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𝐹</m:t>
                                </m:r>
                              </m:sub>
                            </m:sSub>
                            <m:sSub>
                              <m:sSubPr>
                                <m:ctrlP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𝑁</m:t>
                                </m:r>
                              </m:e>
                              <m:sub>
                                <m:r>
                                  <a:rPr lang="en-US" b="0" i="1" smtClean="0"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mr>
                        <m:m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mr>
                        <m:m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0</m:t>
                            </m:r>
                          </m:e>
                        </m:mr>
                      </m:m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35329388-2DC2-B630-2D1C-E9FC9F824804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795828" y="5087519"/>
                <a:ext cx="2511973" cy="921599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87" name="Ink 86">
                <a:extLst>
                  <a:ext uri="{FF2B5EF4-FFF2-40B4-BE49-F238E27FC236}">
                    <a16:creationId xmlns:a16="http://schemas.microsoft.com/office/drawing/2014/main" id="{F2C315E1-5CBC-5210-A36B-DEEDC14594FA}"/>
                  </a:ext>
                </a:extLst>
              </p14:cNvPr>
              <p14:cNvContentPartPr/>
              <p14:nvPr/>
            </p14:nvContentPartPr>
            <p14:xfrm rot="10800000">
              <a:off x="9460846" y="4995635"/>
              <a:ext cx="124920" cy="1089720"/>
            </p14:xfrm>
          </p:contentPart>
        </mc:Choice>
        <mc:Fallback xmlns="">
          <p:pic>
            <p:nvPicPr>
              <p:cNvPr id="87" name="Ink 86">
                <a:extLst>
                  <a:ext uri="{FF2B5EF4-FFF2-40B4-BE49-F238E27FC236}">
                    <a16:creationId xmlns:a16="http://schemas.microsoft.com/office/drawing/2014/main" id="{F2C315E1-5CBC-5210-A36B-DEEDC14594F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rot="10800000">
                <a:off x="9451846" y="4986635"/>
                <a:ext cx="142560" cy="110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9">
            <p14:nvContentPartPr>
              <p14:cNvPr id="88" name="Ink 87">
                <a:extLst>
                  <a:ext uri="{FF2B5EF4-FFF2-40B4-BE49-F238E27FC236}">
                    <a16:creationId xmlns:a16="http://schemas.microsoft.com/office/drawing/2014/main" id="{DE2702E1-6F1A-7323-B7BB-10B814FCC32A}"/>
                  </a:ext>
                </a:extLst>
              </p14:cNvPr>
              <p14:cNvContentPartPr/>
              <p14:nvPr/>
            </p14:nvContentPartPr>
            <p14:xfrm>
              <a:off x="11331551" y="5054026"/>
              <a:ext cx="124920" cy="1089720"/>
            </p14:xfrm>
          </p:contentPart>
        </mc:Choice>
        <mc:Fallback xmlns="">
          <p:pic>
            <p:nvPicPr>
              <p:cNvPr id="88" name="Ink 87">
                <a:extLst>
                  <a:ext uri="{FF2B5EF4-FFF2-40B4-BE49-F238E27FC236}">
                    <a16:creationId xmlns:a16="http://schemas.microsoft.com/office/drawing/2014/main" id="{DE2702E1-6F1A-7323-B7BB-10B814FCC32A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322551" y="5045026"/>
                <a:ext cx="142560" cy="11073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5E7B1A19-4A54-0156-BE40-DA69EB8610DD}"/>
                  </a:ext>
                </a:extLst>
              </p:cNvPr>
              <p:cNvSpPr txBox="1"/>
              <p:nvPr/>
            </p:nvSpPr>
            <p:spPr>
              <a:xfrm>
                <a:off x="-67210" y="2752074"/>
                <a:ext cx="3078690" cy="40011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000" b="1" i="1" smtClean="0">
                        <a:solidFill>
                          <a:srgbClr val="8C1DD0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000" b="1" dirty="0">
                    <a:solidFill>
                      <a:schemeClr val="accent3">
                        <a:lumMod val="60000"/>
                        <a:lumOff val="40000"/>
                      </a:schemeClr>
                    </a:solidFill>
                    <a:latin typeface="Chalkboard SE" panose="03050602040202020205" pitchFamily="66" charset="77"/>
                  </a:rPr>
                  <a:t>(PMNS matrix)</a:t>
                </a:r>
              </a:p>
            </p:txBody>
          </p:sp>
        </mc:Choice>
        <mc:Fallback xmlns="">
          <p:sp>
            <p:nvSpPr>
              <p:cNvPr id="91" name="TextBox 90">
                <a:extLst>
                  <a:ext uri="{FF2B5EF4-FFF2-40B4-BE49-F238E27FC236}">
                    <a16:creationId xmlns:a16="http://schemas.microsoft.com/office/drawing/2014/main" id="{5E7B1A19-4A54-0156-BE40-DA69EB8610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67210" y="2752074"/>
                <a:ext cx="3078690" cy="400110"/>
              </a:xfrm>
              <a:prstGeom prst="rect">
                <a:avLst/>
              </a:prstGeom>
              <a:blipFill>
                <a:blip r:embed="rId10"/>
                <a:stretch>
                  <a:fillRect l="-1230" t="-6061" b="-2424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4" name="Picture 93" descr="A close-up of numbers&#10;&#10;Description automatically generated">
            <a:extLst>
              <a:ext uri="{FF2B5EF4-FFF2-40B4-BE49-F238E27FC236}">
                <a16:creationId xmlns:a16="http://schemas.microsoft.com/office/drawing/2014/main" id="{A234F9C7-67B2-0CFA-7172-4CF30A39EF47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7199" y="2015530"/>
            <a:ext cx="4888620" cy="764241"/>
          </a:xfrm>
          <a:prstGeom prst="rect">
            <a:avLst/>
          </a:prstGeom>
        </p:spPr>
      </p:pic>
      <p:sp>
        <p:nvSpPr>
          <p:cNvPr id="95" name="TextBox 94">
            <a:extLst>
              <a:ext uri="{FF2B5EF4-FFF2-40B4-BE49-F238E27FC236}">
                <a16:creationId xmlns:a16="http://schemas.microsoft.com/office/drawing/2014/main" id="{D24B9A3D-7880-E09B-4E41-8718D0DC2E2B}"/>
              </a:ext>
            </a:extLst>
          </p:cNvPr>
          <p:cNvSpPr txBox="1"/>
          <p:nvPr/>
        </p:nvSpPr>
        <p:spPr>
          <a:xfrm>
            <a:off x="8469590" y="6250903"/>
            <a:ext cx="39071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+/- for neutrinos/antineutrinos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120" name="Ink 119">
                <a:extLst>
                  <a:ext uri="{FF2B5EF4-FFF2-40B4-BE49-F238E27FC236}">
                    <a16:creationId xmlns:a16="http://schemas.microsoft.com/office/drawing/2014/main" id="{4DD07CC0-F926-207F-F8F1-84C0CBF395BA}"/>
                  </a:ext>
                </a:extLst>
              </p14:cNvPr>
              <p14:cNvContentPartPr/>
              <p14:nvPr/>
            </p14:nvContentPartPr>
            <p14:xfrm>
              <a:off x="7815515" y="3429000"/>
              <a:ext cx="80640" cy="199080"/>
            </p14:xfrm>
          </p:contentPart>
        </mc:Choice>
        <mc:Fallback xmlns="">
          <p:pic>
            <p:nvPicPr>
              <p:cNvPr id="120" name="Ink 119">
                <a:extLst>
                  <a:ext uri="{FF2B5EF4-FFF2-40B4-BE49-F238E27FC236}">
                    <a16:creationId xmlns:a16="http://schemas.microsoft.com/office/drawing/2014/main" id="{4DD07CC0-F926-207F-F8F1-84C0CBF395BA}"/>
                  </a:ext>
                </a:extLst>
              </p:cNvPr>
              <p:cNvPicPr/>
              <p:nvPr/>
            </p:nvPicPr>
            <p:blipFill>
              <a:blip r:embed="rId25"/>
              <a:stretch>
                <a:fillRect/>
              </a:stretch>
            </p:blipFill>
            <p:spPr>
              <a:xfrm>
                <a:off x="7797515" y="3410967"/>
                <a:ext cx="116280" cy="234785"/>
              </a:xfrm>
              <a:prstGeom prst="rect">
                <a:avLst/>
              </a:prstGeom>
            </p:spPr>
          </p:pic>
        </mc:Fallback>
      </mc:AlternateContent>
      <p:pic>
        <p:nvPicPr>
          <p:cNvPr id="3" name="Picture 2" descr="A picture containing text, clipart, vector graphics&#10;&#10;Description automatically generated">
            <a:extLst>
              <a:ext uri="{FF2B5EF4-FFF2-40B4-BE49-F238E27FC236}">
                <a16:creationId xmlns:a16="http://schemas.microsoft.com/office/drawing/2014/main" id="{73C71A5C-891E-932F-CC74-7AFC38C38838}"/>
              </a:ext>
            </a:extLst>
          </p:cNvPr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29299" y="3712250"/>
            <a:ext cx="3494409" cy="1727747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57BD5D5F-F73B-080A-C9CA-52F2F097A900}"/>
              </a:ext>
            </a:extLst>
          </p:cNvPr>
          <p:cNvSpPr txBox="1"/>
          <p:nvPr/>
        </p:nvSpPr>
        <p:spPr>
          <a:xfrm>
            <a:off x="411050" y="5521430"/>
            <a:ext cx="365630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800" dirty="0"/>
              <a:t>Sources: </a:t>
            </a:r>
            <a:r>
              <a:rPr lang="en-US" sz="800" dirty="0">
                <a:hlinkClick r:id="rId27"/>
              </a:rPr>
              <a:t>https://neutrino.syr.edu/research/neutrino-oscillations/</a:t>
            </a:r>
            <a:r>
              <a:rPr lang="en-US" sz="800" dirty="0"/>
              <a:t> &amp; https://neutrino-history.in2p3.fr/neutrino-oscillation/</a:t>
            </a:r>
          </a:p>
        </p:txBody>
      </p:sp>
      <p:sp>
        <p:nvSpPr>
          <p:cNvPr id="13" name="Slide Number Placeholder 23">
            <a:extLst>
              <a:ext uri="{FF2B5EF4-FFF2-40B4-BE49-F238E27FC236}">
                <a16:creationId xmlns:a16="http://schemas.microsoft.com/office/drawing/2014/main" id="{9E4ADC04-0103-C514-1ED5-8EEECAE0148D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6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8660D21-E8FD-47B6-8DFE-EE9143DF244B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28">
            <p14:nvContentPartPr>
              <p14:cNvPr id="14" name="Ink 13">
                <a:extLst>
                  <a:ext uri="{FF2B5EF4-FFF2-40B4-BE49-F238E27FC236}">
                    <a16:creationId xmlns:a16="http://schemas.microsoft.com/office/drawing/2014/main" id="{070006D3-5C8B-5EC9-60B0-01826D32A0D1}"/>
                  </a:ext>
                </a:extLst>
              </p14:cNvPr>
              <p14:cNvContentPartPr/>
              <p14:nvPr/>
            </p14:nvContentPartPr>
            <p14:xfrm>
              <a:off x="7530360" y="2851320"/>
              <a:ext cx="35640" cy="12600"/>
            </p14:xfrm>
          </p:contentPart>
        </mc:Choice>
        <mc:Fallback>
          <p:pic>
            <p:nvPicPr>
              <p:cNvPr id="14" name="Ink 13">
                <a:extLst>
                  <a:ext uri="{FF2B5EF4-FFF2-40B4-BE49-F238E27FC236}">
                    <a16:creationId xmlns:a16="http://schemas.microsoft.com/office/drawing/2014/main" id="{070006D3-5C8B-5EC9-60B0-01826D32A0D1}"/>
                  </a:ext>
                </a:extLst>
              </p:cNvPr>
              <p:cNvPicPr/>
              <p:nvPr/>
            </p:nvPicPr>
            <p:blipFill>
              <a:blip r:embed="rId29"/>
              <a:stretch>
                <a:fillRect/>
              </a:stretch>
            </p:blipFill>
            <p:spPr>
              <a:xfrm>
                <a:off x="7512720" y="2833680"/>
                <a:ext cx="71280" cy="4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0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449734E4-4273-834D-2D1B-FEAE7554BEE0}"/>
                  </a:ext>
                </a:extLst>
              </p14:cNvPr>
              <p14:cNvContentPartPr/>
              <p14:nvPr/>
            </p14:nvContentPartPr>
            <p14:xfrm>
              <a:off x="10737240" y="2850960"/>
              <a:ext cx="360" cy="360"/>
            </p14:xfrm>
          </p:contentPart>
        </mc:Choice>
        <mc:Fallback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449734E4-4273-834D-2D1B-FEAE7554BEE0}"/>
                  </a:ext>
                </a:extLst>
              </p:cNvPr>
              <p:cNvPicPr/>
              <p:nvPr/>
            </p:nvPicPr>
            <p:blipFill>
              <a:blip r:embed="rId31"/>
              <a:stretch>
                <a:fillRect/>
              </a:stretch>
            </p:blipFill>
            <p:spPr>
              <a:xfrm>
                <a:off x="10719240" y="2832960"/>
                <a:ext cx="36000" cy="36000"/>
              </a:xfrm>
              <a:prstGeom prst="rect">
                <a:avLst/>
              </a:prstGeom>
            </p:spPr>
          </p:pic>
        </mc:Fallback>
      </mc:AlternateContent>
      <p:sp>
        <p:nvSpPr>
          <p:cNvPr id="31" name="Rectangle 30">
            <a:extLst>
              <a:ext uri="{FF2B5EF4-FFF2-40B4-BE49-F238E27FC236}">
                <a16:creationId xmlns:a16="http://schemas.microsoft.com/office/drawing/2014/main" id="{5AFED654-E373-796C-EED9-EEE17260F45F}"/>
              </a:ext>
            </a:extLst>
          </p:cNvPr>
          <p:cNvSpPr/>
          <p:nvPr/>
        </p:nvSpPr>
        <p:spPr>
          <a:xfrm>
            <a:off x="5031565" y="2409883"/>
            <a:ext cx="6096561" cy="1739566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sz="2800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2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FAFC26DF-BDE9-9D66-3701-0F807928A4FF}"/>
                  </a:ext>
                </a:extLst>
              </p14:cNvPr>
              <p14:cNvContentPartPr/>
              <p14:nvPr/>
            </p14:nvContentPartPr>
            <p14:xfrm>
              <a:off x="5204400" y="3876240"/>
              <a:ext cx="80280" cy="2880"/>
            </p14:xfrm>
          </p:contentPart>
        </mc:Choice>
        <mc:Fallback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FAFC26DF-BDE9-9D66-3701-0F807928A4FF}"/>
                  </a:ext>
                </a:extLst>
              </p:cNvPr>
              <p:cNvPicPr/>
              <p:nvPr/>
            </p:nvPicPr>
            <p:blipFill>
              <a:blip r:embed="rId33"/>
              <a:stretch>
                <a:fillRect/>
              </a:stretch>
            </p:blipFill>
            <p:spPr>
              <a:xfrm>
                <a:off x="5186400" y="3858240"/>
                <a:ext cx="11592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4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1A7D466C-4F4D-9ED4-C1F6-E0E18B210E35}"/>
                  </a:ext>
                </a:extLst>
              </p14:cNvPr>
              <p14:cNvContentPartPr/>
              <p14:nvPr/>
            </p14:nvContentPartPr>
            <p14:xfrm>
              <a:off x="5178480" y="2975160"/>
              <a:ext cx="72720" cy="2880"/>
            </p14:xfrm>
          </p:contentPart>
        </mc:Choice>
        <mc:Fallback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1A7D466C-4F4D-9ED4-C1F6-E0E18B210E35}"/>
                  </a:ext>
                </a:extLst>
              </p:cNvPr>
              <p:cNvPicPr/>
              <p:nvPr/>
            </p:nvPicPr>
            <p:blipFill>
              <a:blip r:embed="rId35"/>
              <a:stretch>
                <a:fillRect/>
              </a:stretch>
            </p:blipFill>
            <p:spPr>
              <a:xfrm>
                <a:off x="5160840" y="2957520"/>
                <a:ext cx="10836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6">
            <p14:nvContentPartPr>
              <p14:cNvPr id="35" name="Ink 34">
                <a:extLst>
                  <a:ext uri="{FF2B5EF4-FFF2-40B4-BE49-F238E27FC236}">
                    <a16:creationId xmlns:a16="http://schemas.microsoft.com/office/drawing/2014/main" id="{451B2685-BC71-15C5-E08A-C6841AD39091}"/>
                  </a:ext>
                </a:extLst>
              </p14:cNvPr>
              <p14:cNvContentPartPr/>
              <p14:nvPr/>
            </p14:nvContentPartPr>
            <p14:xfrm>
              <a:off x="5214784" y="3004560"/>
              <a:ext cx="26280" cy="848880"/>
            </p14:xfrm>
          </p:contentPart>
        </mc:Choice>
        <mc:Fallback>
          <p:pic>
            <p:nvPicPr>
              <p:cNvPr id="35" name="Ink 34">
                <a:extLst>
                  <a:ext uri="{FF2B5EF4-FFF2-40B4-BE49-F238E27FC236}">
                    <a16:creationId xmlns:a16="http://schemas.microsoft.com/office/drawing/2014/main" id="{451B2685-BC71-15C5-E08A-C6841AD39091}"/>
                  </a:ext>
                </a:extLst>
              </p:cNvPr>
              <p:cNvPicPr/>
              <p:nvPr/>
            </p:nvPicPr>
            <p:blipFill>
              <a:blip r:embed="rId37"/>
              <a:stretch>
                <a:fillRect/>
              </a:stretch>
            </p:blipFill>
            <p:spPr>
              <a:xfrm>
                <a:off x="5196784" y="2986560"/>
                <a:ext cx="61920" cy="884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8">
            <p14:nvContentPartPr>
              <p14:cNvPr id="38" name="Ink 37">
                <a:extLst>
                  <a:ext uri="{FF2B5EF4-FFF2-40B4-BE49-F238E27FC236}">
                    <a16:creationId xmlns:a16="http://schemas.microsoft.com/office/drawing/2014/main" id="{EAF0AA47-0F70-5988-914D-46F2DCAB13BF}"/>
                  </a:ext>
                </a:extLst>
              </p14:cNvPr>
              <p14:cNvContentPartPr/>
              <p14:nvPr/>
            </p14:nvContentPartPr>
            <p14:xfrm>
              <a:off x="5709480" y="3883800"/>
              <a:ext cx="62280" cy="2880"/>
            </p14:xfrm>
          </p:contentPart>
        </mc:Choice>
        <mc:Fallback>
          <p:pic>
            <p:nvPicPr>
              <p:cNvPr id="38" name="Ink 37">
                <a:extLst>
                  <a:ext uri="{FF2B5EF4-FFF2-40B4-BE49-F238E27FC236}">
                    <a16:creationId xmlns:a16="http://schemas.microsoft.com/office/drawing/2014/main" id="{EAF0AA47-0F70-5988-914D-46F2DCAB13BF}"/>
                  </a:ext>
                </a:extLst>
              </p:cNvPr>
              <p:cNvPicPr/>
              <p:nvPr/>
            </p:nvPicPr>
            <p:blipFill>
              <a:blip r:embed="rId39"/>
              <a:stretch>
                <a:fillRect/>
              </a:stretch>
            </p:blipFill>
            <p:spPr>
              <a:xfrm>
                <a:off x="5691840" y="3865800"/>
                <a:ext cx="9792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0">
            <p14:nvContentPartPr>
              <p14:cNvPr id="39" name="Ink 38">
                <a:extLst>
                  <a:ext uri="{FF2B5EF4-FFF2-40B4-BE49-F238E27FC236}">
                    <a16:creationId xmlns:a16="http://schemas.microsoft.com/office/drawing/2014/main" id="{F4B47E42-CCB5-F3D8-061F-FB5CE7C135FA}"/>
                  </a:ext>
                </a:extLst>
              </p14:cNvPr>
              <p14:cNvContentPartPr/>
              <p14:nvPr/>
            </p14:nvContentPartPr>
            <p14:xfrm>
              <a:off x="5674909" y="2985833"/>
              <a:ext cx="57600" cy="865440"/>
            </p14:xfrm>
          </p:contentPart>
        </mc:Choice>
        <mc:Fallback>
          <p:pic>
            <p:nvPicPr>
              <p:cNvPr id="39" name="Ink 38">
                <a:extLst>
                  <a:ext uri="{FF2B5EF4-FFF2-40B4-BE49-F238E27FC236}">
                    <a16:creationId xmlns:a16="http://schemas.microsoft.com/office/drawing/2014/main" id="{F4B47E42-CCB5-F3D8-061F-FB5CE7C135FA}"/>
                  </a:ext>
                </a:extLst>
              </p:cNvPr>
              <p:cNvPicPr/>
              <p:nvPr/>
            </p:nvPicPr>
            <p:blipFill>
              <a:blip r:embed="rId41"/>
              <a:stretch>
                <a:fillRect/>
              </a:stretch>
            </p:blipFill>
            <p:spPr>
              <a:xfrm>
                <a:off x="5657021" y="2967840"/>
                <a:ext cx="93019" cy="90106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2">
            <p14:nvContentPartPr>
              <p14:cNvPr id="40" name="Ink 39">
                <a:extLst>
                  <a:ext uri="{FF2B5EF4-FFF2-40B4-BE49-F238E27FC236}">
                    <a16:creationId xmlns:a16="http://schemas.microsoft.com/office/drawing/2014/main" id="{0879F4F8-BB57-5130-608B-2B1FA50C426A}"/>
                  </a:ext>
                </a:extLst>
              </p14:cNvPr>
              <p14:cNvContentPartPr/>
              <p14:nvPr/>
            </p14:nvContentPartPr>
            <p14:xfrm>
              <a:off x="5631360" y="2985240"/>
              <a:ext cx="76320" cy="360"/>
            </p14:xfrm>
          </p:contentPart>
        </mc:Choice>
        <mc:Fallback>
          <p:pic>
            <p:nvPicPr>
              <p:cNvPr id="40" name="Ink 39">
                <a:extLst>
                  <a:ext uri="{FF2B5EF4-FFF2-40B4-BE49-F238E27FC236}">
                    <a16:creationId xmlns:a16="http://schemas.microsoft.com/office/drawing/2014/main" id="{0879F4F8-BB57-5130-608B-2B1FA50C426A}"/>
                  </a:ext>
                </a:extLst>
              </p:cNvPr>
              <p:cNvPicPr/>
              <p:nvPr/>
            </p:nvPicPr>
            <p:blipFill>
              <a:blip r:embed="rId43"/>
              <a:stretch>
                <a:fillRect/>
              </a:stretch>
            </p:blipFill>
            <p:spPr>
              <a:xfrm>
                <a:off x="5613720" y="2967240"/>
                <a:ext cx="11196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4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C7A7EA15-6557-06D4-87D9-1B6EB55F1539}"/>
                  </a:ext>
                </a:extLst>
              </p14:cNvPr>
              <p14:cNvContentPartPr/>
              <p14:nvPr/>
            </p14:nvContentPartPr>
            <p14:xfrm>
              <a:off x="5244475" y="3429162"/>
              <a:ext cx="440640" cy="31680"/>
            </p14:xfrm>
          </p:contentPart>
        </mc:Choice>
        <mc:Fallback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C7A7EA15-6557-06D4-87D9-1B6EB55F1539}"/>
                  </a:ext>
                </a:extLst>
              </p:cNvPr>
              <p:cNvPicPr/>
              <p:nvPr/>
            </p:nvPicPr>
            <p:blipFill>
              <a:blip r:embed="rId45"/>
              <a:stretch>
                <a:fillRect/>
              </a:stretch>
            </p:blipFill>
            <p:spPr>
              <a:xfrm>
                <a:off x="5226475" y="3411162"/>
                <a:ext cx="476280" cy="67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6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353C0469-EF5C-66A2-6079-880AE21F263E}"/>
                  </a:ext>
                </a:extLst>
              </p14:cNvPr>
              <p14:cNvContentPartPr/>
              <p14:nvPr/>
            </p14:nvContentPartPr>
            <p14:xfrm>
              <a:off x="5930400" y="3267714"/>
              <a:ext cx="165600" cy="360"/>
            </p14:xfrm>
          </p:contentPart>
        </mc:Choice>
        <mc:Fallback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353C0469-EF5C-66A2-6079-880AE21F263E}"/>
                  </a:ext>
                </a:extLst>
              </p:cNvPr>
              <p:cNvPicPr/>
              <p:nvPr/>
            </p:nvPicPr>
            <p:blipFill>
              <a:blip r:embed="rId47"/>
              <a:stretch>
                <a:fillRect/>
              </a:stretch>
            </p:blipFill>
            <p:spPr>
              <a:xfrm>
                <a:off x="5912400" y="3249714"/>
                <a:ext cx="20124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8">
            <p14:nvContentPartPr>
              <p14:cNvPr id="43" name="Ink 42">
                <a:extLst>
                  <a:ext uri="{FF2B5EF4-FFF2-40B4-BE49-F238E27FC236}">
                    <a16:creationId xmlns:a16="http://schemas.microsoft.com/office/drawing/2014/main" id="{686AE322-4B0E-F0B4-54D4-BA801F36A7D2}"/>
                  </a:ext>
                </a:extLst>
              </p14:cNvPr>
              <p14:cNvContentPartPr/>
              <p14:nvPr/>
            </p14:nvContentPartPr>
            <p14:xfrm>
              <a:off x="5931711" y="3464852"/>
              <a:ext cx="181800" cy="360"/>
            </p14:xfrm>
          </p:contentPart>
        </mc:Choice>
        <mc:Fallback>
          <p:pic>
            <p:nvPicPr>
              <p:cNvPr id="43" name="Ink 42">
                <a:extLst>
                  <a:ext uri="{FF2B5EF4-FFF2-40B4-BE49-F238E27FC236}">
                    <a16:creationId xmlns:a16="http://schemas.microsoft.com/office/drawing/2014/main" id="{686AE322-4B0E-F0B4-54D4-BA801F36A7D2}"/>
                  </a:ext>
                </a:extLst>
              </p:cNvPr>
              <p:cNvPicPr/>
              <p:nvPr/>
            </p:nvPicPr>
            <p:blipFill>
              <a:blip r:embed="rId49"/>
              <a:stretch>
                <a:fillRect/>
              </a:stretch>
            </p:blipFill>
            <p:spPr>
              <a:xfrm>
                <a:off x="5913747" y="3446852"/>
                <a:ext cx="217370" cy="36000"/>
              </a:xfrm>
              <a:prstGeom prst="rect">
                <a:avLst/>
              </a:prstGeom>
            </p:spPr>
          </p:pic>
        </mc:Fallback>
      </mc:AlternateContent>
      <p:grpSp>
        <p:nvGrpSpPr>
          <p:cNvPr id="44" name="Group 43">
            <a:extLst>
              <a:ext uri="{FF2B5EF4-FFF2-40B4-BE49-F238E27FC236}">
                <a16:creationId xmlns:a16="http://schemas.microsoft.com/office/drawing/2014/main" id="{2E1C0D54-28D8-4464-E8EC-32F30098BC0D}"/>
              </a:ext>
            </a:extLst>
          </p:cNvPr>
          <p:cNvGrpSpPr/>
          <p:nvPr/>
        </p:nvGrpSpPr>
        <p:grpSpPr>
          <a:xfrm>
            <a:off x="6543532" y="2715971"/>
            <a:ext cx="800640" cy="1110240"/>
            <a:chOff x="4668129" y="2913784"/>
            <a:chExt cx="800640" cy="11102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50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2E459AA3-A5FB-9934-C2C0-1CF619DA4786}"/>
                    </a:ext>
                  </a:extLst>
                </p14:cNvPr>
                <p14:cNvContentPartPr/>
                <p14:nvPr/>
              </p14:nvContentPartPr>
              <p14:xfrm>
                <a:off x="4901769" y="2913784"/>
                <a:ext cx="16200" cy="385200"/>
              </p14:xfrm>
            </p:contentPart>
          </mc:Choice>
          <mc:Fallback xmlns="">
            <p:pic>
              <p:nvPicPr>
                <p:cNvPr id="106" name="Ink 105">
                  <a:extLst>
                    <a:ext uri="{FF2B5EF4-FFF2-40B4-BE49-F238E27FC236}">
                      <a16:creationId xmlns:a16="http://schemas.microsoft.com/office/drawing/2014/main" id="{311592C4-1D16-D5D0-C8F9-CB1D0FB9DC3A}"/>
                    </a:ext>
                  </a:extLst>
                </p:cNvPr>
                <p:cNvPicPr/>
                <p:nvPr/>
              </p:nvPicPr>
              <p:blipFill>
                <a:blip r:embed="rId51"/>
                <a:stretch>
                  <a:fillRect/>
                </a:stretch>
              </p:blipFill>
              <p:spPr>
                <a:xfrm>
                  <a:off x="4883769" y="2896144"/>
                  <a:ext cx="51840" cy="4208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2">
              <p14:nvContentPartPr>
                <p14:cNvPr id="46" name="Ink 45">
                  <a:extLst>
                    <a:ext uri="{FF2B5EF4-FFF2-40B4-BE49-F238E27FC236}">
                      <a16:creationId xmlns:a16="http://schemas.microsoft.com/office/drawing/2014/main" id="{57999DF2-ED35-DE8B-78E5-A684C589AEBE}"/>
                    </a:ext>
                  </a:extLst>
                </p14:cNvPr>
                <p14:cNvContentPartPr/>
                <p14:nvPr/>
              </p14:nvContentPartPr>
              <p14:xfrm>
                <a:off x="4668129" y="3435424"/>
                <a:ext cx="504360" cy="3600"/>
              </p14:xfrm>
            </p:contentPart>
          </mc:Choice>
          <mc:Fallback xmlns="">
            <p:pic>
              <p:nvPicPr>
                <p:cNvPr id="107" name="Ink 106">
                  <a:extLst>
                    <a:ext uri="{FF2B5EF4-FFF2-40B4-BE49-F238E27FC236}">
                      <a16:creationId xmlns:a16="http://schemas.microsoft.com/office/drawing/2014/main" id="{42A17ADD-38A4-36B6-6D70-A8818AC9D8B9}"/>
                    </a:ext>
                  </a:extLst>
                </p:cNvPr>
                <p:cNvPicPr/>
                <p:nvPr/>
              </p:nvPicPr>
              <p:blipFill>
                <a:blip r:embed="rId53"/>
                <a:stretch>
                  <a:fillRect/>
                </a:stretch>
              </p:blipFill>
              <p:spPr>
                <a:xfrm>
                  <a:off x="4650489" y="3417424"/>
                  <a:ext cx="540000" cy="3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4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FFE8E078-A115-0498-42B4-29504186C96A}"/>
                    </a:ext>
                  </a:extLst>
                </p14:cNvPr>
                <p14:cNvContentPartPr/>
                <p14:nvPr/>
              </p14:nvContentPartPr>
              <p14:xfrm>
                <a:off x="4689369" y="3579064"/>
                <a:ext cx="169920" cy="300960"/>
              </p14:xfrm>
            </p:contentPart>
          </mc:Choice>
          <mc:Fallback xmlns="">
            <p:pic>
              <p:nvPicPr>
                <p:cNvPr id="109" name="Ink 108">
                  <a:extLst>
                    <a:ext uri="{FF2B5EF4-FFF2-40B4-BE49-F238E27FC236}">
                      <a16:creationId xmlns:a16="http://schemas.microsoft.com/office/drawing/2014/main" id="{5371F3BD-473E-B7D5-D7DD-7285777D4661}"/>
                    </a:ext>
                  </a:extLst>
                </p:cNvPr>
                <p:cNvPicPr/>
                <p:nvPr/>
              </p:nvPicPr>
              <p:blipFill>
                <a:blip r:embed="rId55"/>
                <a:stretch>
                  <a:fillRect/>
                </a:stretch>
              </p:blipFill>
              <p:spPr>
                <a:xfrm>
                  <a:off x="4671369" y="3561064"/>
                  <a:ext cx="205560" cy="33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A1E8CC41-0A5F-0FDD-92BB-669C7660C76F}"/>
                    </a:ext>
                  </a:extLst>
                </p14:cNvPr>
                <p14:cNvContentPartPr/>
                <p14:nvPr/>
              </p14:nvContentPartPr>
              <p14:xfrm>
                <a:off x="5034249" y="3609304"/>
                <a:ext cx="3600" cy="276840"/>
              </p14:xfrm>
            </p:contentPart>
          </mc:Choice>
          <mc:Fallback xmlns="">
            <p:pic>
              <p:nvPicPr>
                <p:cNvPr id="111" name="Ink 110">
                  <a:extLst>
                    <a:ext uri="{FF2B5EF4-FFF2-40B4-BE49-F238E27FC236}">
                      <a16:creationId xmlns:a16="http://schemas.microsoft.com/office/drawing/2014/main" id="{A7CF6FC6-B748-A4DC-3728-5C173DFAC69E}"/>
                    </a:ext>
                  </a:extLst>
                </p:cNvPr>
                <p:cNvPicPr/>
                <p:nvPr/>
              </p:nvPicPr>
              <p:blipFill>
                <a:blip r:embed="rId57"/>
                <a:stretch>
                  <a:fillRect/>
                </a:stretch>
              </p:blipFill>
              <p:spPr>
                <a:xfrm>
                  <a:off x="5016249" y="3591664"/>
                  <a:ext cx="39240" cy="312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58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DE878967-D111-5B05-7AA5-5960CAD8E47B}"/>
                    </a:ext>
                  </a:extLst>
                </p14:cNvPr>
                <p14:cNvContentPartPr/>
                <p14:nvPr/>
              </p14:nvContentPartPr>
              <p14:xfrm>
                <a:off x="5043969" y="3580504"/>
                <a:ext cx="164160" cy="360"/>
              </p14:xfrm>
            </p:contentPart>
          </mc:Choice>
          <mc:Fallback xmlns="">
            <p:pic>
              <p:nvPicPr>
                <p:cNvPr id="113" name="Ink 112">
                  <a:extLst>
                    <a:ext uri="{FF2B5EF4-FFF2-40B4-BE49-F238E27FC236}">
                      <a16:creationId xmlns:a16="http://schemas.microsoft.com/office/drawing/2014/main" id="{EE15ADDB-4E77-2EE7-58A6-6A816C1D051D}"/>
                    </a:ext>
                  </a:extLst>
                </p:cNvPr>
                <p:cNvPicPr/>
                <p:nvPr/>
              </p:nvPicPr>
              <p:blipFill>
                <a:blip r:embed="rId59"/>
                <a:stretch>
                  <a:fillRect/>
                </a:stretch>
              </p:blipFill>
              <p:spPr>
                <a:xfrm>
                  <a:off x="5026329" y="3562864"/>
                  <a:ext cx="199800" cy="36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0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F07B89B0-9E09-AFA1-F646-C15BFC7B25BB}"/>
                    </a:ext>
                  </a:extLst>
                </p14:cNvPr>
                <p14:cNvContentPartPr/>
                <p14:nvPr/>
              </p14:nvContentPartPr>
              <p14:xfrm>
                <a:off x="5055489" y="3766624"/>
                <a:ext cx="168480" cy="3240"/>
              </p14:xfrm>
            </p:contentPart>
          </mc:Choice>
          <mc:Fallback xmlns="">
            <p:pic>
              <p:nvPicPr>
                <p:cNvPr id="115" name="Ink 114">
                  <a:extLst>
                    <a:ext uri="{FF2B5EF4-FFF2-40B4-BE49-F238E27FC236}">
                      <a16:creationId xmlns:a16="http://schemas.microsoft.com/office/drawing/2014/main" id="{4743C018-3E65-D71A-46A9-9374DCCE3992}"/>
                    </a:ext>
                  </a:extLst>
                </p:cNvPr>
                <p:cNvPicPr/>
                <p:nvPr/>
              </p:nvPicPr>
              <p:blipFill>
                <a:blip r:embed="rId61"/>
                <a:stretch>
                  <a:fillRect/>
                </a:stretch>
              </p:blipFill>
              <p:spPr>
                <a:xfrm>
                  <a:off x="5037849" y="3748624"/>
                  <a:ext cx="204120" cy="38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2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A03DAE2F-9DBD-9C07-9BFD-8A1D75EC30D6}"/>
                    </a:ext>
                  </a:extLst>
                </p14:cNvPr>
                <p14:cNvContentPartPr/>
                <p14:nvPr/>
              </p14:nvContentPartPr>
              <p14:xfrm>
                <a:off x="5071329" y="3889384"/>
                <a:ext cx="178200" cy="11880"/>
              </p14:xfrm>
            </p:contentPart>
          </mc:Choice>
          <mc:Fallback xmlns="">
            <p:pic>
              <p:nvPicPr>
                <p:cNvPr id="117" name="Ink 116">
                  <a:extLst>
                    <a:ext uri="{FF2B5EF4-FFF2-40B4-BE49-F238E27FC236}">
                      <a16:creationId xmlns:a16="http://schemas.microsoft.com/office/drawing/2014/main" id="{7E327251-3147-49F5-88DF-BE76DA3D437B}"/>
                    </a:ext>
                  </a:extLst>
                </p:cNvPr>
                <p:cNvPicPr/>
                <p:nvPr/>
              </p:nvPicPr>
              <p:blipFill>
                <a:blip r:embed="rId63"/>
                <a:stretch>
                  <a:fillRect/>
                </a:stretch>
              </p:blipFill>
              <p:spPr>
                <a:xfrm>
                  <a:off x="5053329" y="3871384"/>
                  <a:ext cx="213840" cy="47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64">
              <p14:nvContentPartPr>
                <p14:cNvPr id="52" name="Ink 51">
                  <a:extLst>
                    <a:ext uri="{FF2B5EF4-FFF2-40B4-BE49-F238E27FC236}">
                      <a16:creationId xmlns:a16="http://schemas.microsoft.com/office/drawing/2014/main" id="{12639605-6A00-7005-D54F-ACD69A828DB2}"/>
                    </a:ext>
                  </a:extLst>
                </p14:cNvPr>
                <p14:cNvContentPartPr/>
                <p14:nvPr/>
              </p14:nvContentPartPr>
              <p14:xfrm>
                <a:off x="5313249" y="3888664"/>
                <a:ext cx="155520" cy="135360"/>
              </p14:xfrm>
            </p:contentPart>
          </mc:Choice>
          <mc:Fallback xmlns="">
            <p:pic>
              <p:nvPicPr>
                <p:cNvPr id="139" name="Ink 138">
                  <a:extLst>
                    <a:ext uri="{FF2B5EF4-FFF2-40B4-BE49-F238E27FC236}">
                      <a16:creationId xmlns:a16="http://schemas.microsoft.com/office/drawing/2014/main" id="{B764776F-88CF-3F15-0BF6-F8BA16EB731E}"/>
                    </a:ext>
                  </a:extLst>
                </p:cNvPr>
                <p:cNvPicPr/>
                <p:nvPr/>
              </p:nvPicPr>
              <p:blipFill>
                <a:blip r:embed="rId65"/>
                <a:stretch>
                  <a:fillRect/>
                </a:stretch>
              </p:blipFill>
              <p:spPr>
                <a:xfrm>
                  <a:off x="5295249" y="3870664"/>
                  <a:ext cx="191160" cy="171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66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BC10E855-B71C-6B36-0821-C0D00ADF1ED0}"/>
                  </a:ext>
                </a:extLst>
              </p14:cNvPr>
              <p14:cNvContentPartPr/>
              <p14:nvPr/>
            </p14:nvContentPartPr>
            <p14:xfrm>
              <a:off x="7539868" y="2868024"/>
              <a:ext cx="343440" cy="811080"/>
            </p14:xfrm>
          </p:contentPart>
        </mc:Choice>
        <mc:Fallback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BC10E855-B71C-6B36-0821-C0D00ADF1ED0}"/>
                  </a:ext>
                </a:extLst>
              </p:cNvPr>
              <p:cNvPicPr/>
              <p:nvPr/>
            </p:nvPicPr>
            <p:blipFill>
              <a:blip r:embed="rId67"/>
              <a:stretch>
                <a:fillRect/>
              </a:stretch>
            </p:blipFill>
            <p:spPr>
              <a:xfrm>
                <a:off x="7521868" y="2850024"/>
                <a:ext cx="379080" cy="846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68">
            <p14:nvContentPartPr>
              <p14:cNvPr id="57" name="Ink 56">
                <a:extLst>
                  <a:ext uri="{FF2B5EF4-FFF2-40B4-BE49-F238E27FC236}">
                    <a16:creationId xmlns:a16="http://schemas.microsoft.com/office/drawing/2014/main" id="{71027630-B6E8-3CD9-8AE1-AFE7F821A033}"/>
                  </a:ext>
                </a:extLst>
              </p14:cNvPr>
              <p14:cNvContentPartPr/>
              <p14:nvPr/>
            </p14:nvContentPartPr>
            <p14:xfrm>
              <a:off x="7573560" y="2852400"/>
              <a:ext cx="41400" cy="6120"/>
            </p14:xfrm>
          </p:contentPart>
        </mc:Choice>
        <mc:Fallback>
          <p:pic>
            <p:nvPicPr>
              <p:cNvPr id="57" name="Ink 56">
                <a:extLst>
                  <a:ext uri="{FF2B5EF4-FFF2-40B4-BE49-F238E27FC236}">
                    <a16:creationId xmlns:a16="http://schemas.microsoft.com/office/drawing/2014/main" id="{71027630-B6E8-3CD9-8AE1-AFE7F821A033}"/>
                  </a:ext>
                </a:extLst>
              </p:cNvPr>
              <p:cNvPicPr/>
              <p:nvPr/>
            </p:nvPicPr>
            <p:blipFill>
              <a:blip r:embed="rId69"/>
              <a:stretch>
                <a:fillRect/>
              </a:stretch>
            </p:blipFill>
            <p:spPr>
              <a:xfrm>
                <a:off x="7555560" y="2834400"/>
                <a:ext cx="77040" cy="4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0">
            <p14:nvContentPartPr>
              <p14:cNvPr id="58" name="Ink 57">
                <a:extLst>
                  <a:ext uri="{FF2B5EF4-FFF2-40B4-BE49-F238E27FC236}">
                    <a16:creationId xmlns:a16="http://schemas.microsoft.com/office/drawing/2014/main" id="{46476E8D-6D7F-1F54-A54B-A017D309A73C}"/>
                  </a:ext>
                </a:extLst>
              </p14:cNvPr>
              <p14:cNvContentPartPr/>
              <p14:nvPr/>
            </p14:nvContentPartPr>
            <p14:xfrm>
              <a:off x="7908000" y="2899920"/>
              <a:ext cx="44280" cy="360"/>
            </p14:xfrm>
          </p:contentPart>
        </mc:Choice>
        <mc:Fallback>
          <p:pic>
            <p:nvPicPr>
              <p:cNvPr id="58" name="Ink 57">
                <a:extLst>
                  <a:ext uri="{FF2B5EF4-FFF2-40B4-BE49-F238E27FC236}">
                    <a16:creationId xmlns:a16="http://schemas.microsoft.com/office/drawing/2014/main" id="{46476E8D-6D7F-1F54-A54B-A017D309A73C}"/>
                  </a:ext>
                </a:extLst>
              </p:cNvPr>
              <p:cNvPicPr/>
              <p:nvPr/>
            </p:nvPicPr>
            <p:blipFill>
              <a:blip r:embed="rId71"/>
              <a:stretch>
                <a:fillRect/>
              </a:stretch>
            </p:blipFill>
            <p:spPr>
              <a:xfrm>
                <a:off x="7890360" y="2882280"/>
                <a:ext cx="7992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2">
            <p14:nvContentPartPr>
              <p14:cNvPr id="59" name="Ink 58">
                <a:extLst>
                  <a:ext uri="{FF2B5EF4-FFF2-40B4-BE49-F238E27FC236}">
                    <a16:creationId xmlns:a16="http://schemas.microsoft.com/office/drawing/2014/main" id="{89AB29B1-089B-4195-9AE8-F8540D8A2627}"/>
                  </a:ext>
                </a:extLst>
              </p14:cNvPr>
              <p14:cNvContentPartPr/>
              <p14:nvPr/>
            </p14:nvContentPartPr>
            <p14:xfrm>
              <a:off x="7807560" y="2895960"/>
              <a:ext cx="77040" cy="360"/>
            </p14:xfrm>
          </p:contentPart>
        </mc:Choice>
        <mc:Fallback>
          <p:pic>
            <p:nvPicPr>
              <p:cNvPr id="59" name="Ink 58">
                <a:extLst>
                  <a:ext uri="{FF2B5EF4-FFF2-40B4-BE49-F238E27FC236}">
                    <a16:creationId xmlns:a16="http://schemas.microsoft.com/office/drawing/2014/main" id="{89AB29B1-089B-4195-9AE8-F8540D8A2627}"/>
                  </a:ext>
                </a:extLst>
              </p:cNvPr>
              <p:cNvPicPr/>
              <p:nvPr/>
            </p:nvPicPr>
            <p:blipFill>
              <a:blip r:embed="rId73"/>
              <a:stretch>
                <a:fillRect/>
              </a:stretch>
            </p:blipFill>
            <p:spPr>
              <a:xfrm>
                <a:off x="7789560" y="2878320"/>
                <a:ext cx="11268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4">
            <p14:nvContentPartPr>
              <p14:cNvPr id="60" name="Ink 59">
                <a:extLst>
                  <a:ext uri="{FF2B5EF4-FFF2-40B4-BE49-F238E27FC236}">
                    <a16:creationId xmlns:a16="http://schemas.microsoft.com/office/drawing/2014/main" id="{87DEA3B2-393A-E7F1-D91D-61EB6D7B3BF3}"/>
                  </a:ext>
                </a:extLst>
              </p14:cNvPr>
              <p14:cNvContentPartPr/>
              <p14:nvPr/>
            </p14:nvContentPartPr>
            <p14:xfrm>
              <a:off x="7466640" y="2856000"/>
              <a:ext cx="87120" cy="360"/>
            </p14:xfrm>
          </p:contentPart>
        </mc:Choice>
        <mc:Fallback>
          <p:pic>
            <p:nvPicPr>
              <p:cNvPr id="60" name="Ink 59">
                <a:extLst>
                  <a:ext uri="{FF2B5EF4-FFF2-40B4-BE49-F238E27FC236}">
                    <a16:creationId xmlns:a16="http://schemas.microsoft.com/office/drawing/2014/main" id="{87DEA3B2-393A-E7F1-D91D-61EB6D7B3BF3}"/>
                  </a:ext>
                </a:extLst>
              </p:cNvPr>
              <p:cNvPicPr/>
              <p:nvPr/>
            </p:nvPicPr>
            <p:blipFill>
              <a:blip r:embed="rId75"/>
              <a:stretch>
                <a:fillRect/>
              </a:stretch>
            </p:blipFill>
            <p:spPr>
              <a:xfrm>
                <a:off x="7448640" y="2838360"/>
                <a:ext cx="12276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6">
            <p14:nvContentPartPr>
              <p14:cNvPr id="61" name="Ink 60">
                <a:extLst>
                  <a:ext uri="{FF2B5EF4-FFF2-40B4-BE49-F238E27FC236}">
                    <a16:creationId xmlns:a16="http://schemas.microsoft.com/office/drawing/2014/main" id="{8A02E556-2DD9-9FC6-D777-86A4E871BCD6}"/>
                  </a:ext>
                </a:extLst>
              </p14:cNvPr>
              <p14:cNvContentPartPr/>
              <p14:nvPr/>
            </p14:nvContentPartPr>
            <p14:xfrm>
              <a:off x="8241091" y="2847637"/>
              <a:ext cx="395640" cy="875520"/>
            </p14:xfrm>
          </p:contentPart>
        </mc:Choice>
        <mc:Fallback>
          <p:pic>
            <p:nvPicPr>
              <p:cNvPr id="61" name="Ink 60">
                <a:extLst>
                  <a:ext uri="{FF2B5EF4-FFF2-40B4-BE49-F238E27FC236}">
                    <a16:creationId xmlns:a16="http://schemas.microsoft.com/office/drawing/2014/main" id="{8A02E556-2DD9-9FC6-D777-86A4E871BCD6}"/>
                  </a:ext>
                </a:extLst>
              </p:cNvPr>
              <p:cNvPicPr/>
              <p:nvPr/>
            </p:nvPicPr>
            <p:blipFill>
              <a:blip r:embed="rId77"/>
              <a:stretch>
                <a:fillRect/>
              </a:stretch>
            </p:blipFill>
            <p:spPr>
              <a:xfrm>
                <a:off x="8223091" y="2829630"/>
                <a:ext cx="431280" cy="911175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8">
            <p14:nvContentPartPr>
              <p14:cNvPr id="62" name="Ink 61">
                <a:extLst>
                  <a:ext uri="{FF2B5EF4-FFF2-40B4-BE49-F238E27FC236}">
                    <a16:creationId xmlns:a16="http://schemas.microsoft.com/office/drawing/2014/main" id="{68DE88D3-6A2E-FEC2-8C54-670D410008BF}"/>
                  </a:ext>
                </a:extLst>
              </p14:cNvPr>
              <p14:cNvContentPartPr/>
              <p14:nvPr/>
            </p14:nvContentPartPr>
            <p14:xfrm>
              <a:off x="8107650" y="2870185"/>
              <a:ext cx="112680" cy="845280"/>
            </p14:xfrm>
          </p:contentPart>
        </mc:Choice>
        <mc:Fallback>
          <p:pic>
            <p:nvPicPr>
              <p:cNvPr id="62" name="Ink 61">
                <a:extLst>
                  <a:ext uri="{FF2B5EF4-FFF2-40B4-BE49-F238E27FC236}">
                    <a16:creationId xmlns:a16="http://schemas.microsoft.com/office/drawing/2014/main" id="{68DE88D3-6A2E-FEC2-8C54-670D410008BF}"/>
                  </a:ext>
                </a:extLst>
              </p:cNvPr>
              <p:cNvPicPr/>
              <p:nvPr/>
            </p:nvPicPr>
            <p:blipFill>
              <a:blip r:embed="rId79"/>
              <a:stretch>
                <a:fillRect/>
              </a:stretch>
            </p:blipFill>
            <p:spPr>
              <a:xfrm>
                <a:off x="8089707" y="2852185"/>
                <a:ext cx="148206" cy="880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0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A81B4489-9789-8473-AFBF-5E9F2B7F1D78}"/>
                  </a:ext>
                </a:extLst>
              </p14:cNvPr>
              <p14:cNvContentPartPr/>
              <p14:nvPr/>
            </p14:nvContentPartPr>
            <p14:xfrm>
              <a:off x="8086200" y="3730440"/>
              <a:ext cx="50400" cy="6120"/>
            </p14:xfrm>
          </p:contentPart>
        </mc:Choice>
        <mc:Fallback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A81B4489-9789-8473-AFBF-5E9F2B7F1D78}"/>
                  </a:ext>
                </a:extLst>
              </p:cNvPr>
              <p:cNvPicPr/>
              <p:nvPr/>
            </p:nvPicPr>
            <p:blipFill>
              <a:blip r:embed="rId81"/>
              <a:stretch>
                <a:fillRect/>
              </a:stretch>
            </p:blipFill>
            <p:spPr>
              <a:xfrm>
                <a:off x="8068560" y="3712440"/>
                <a:ext cx="86040" cy="41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2">
            <p14:nvContentPartPr>
              <p14:cNvPr id="64" name="Ink 63">
                <a:extLst>
                  <a:ext uri="{FF2B5EF4-FFF2-40B4-BE49-F238E27FC236}">
                    <a16:creationId xmlns:a16="http://schemas.microsoft.com/office/drawing/2014/main" id="{8F36E7DB-77B8-66F6-1117-3C80EB0026BD}"/>
                  </a:ext>
                </a:extLst>
              </p14:cNvPr>
              <p14:cNvContentPartPr/>
              <p14:nvPr/>
            </p14:nvContentPartPr>
            <p14:xfrm>
              <a:off x="8604600" y="3723240"/>
              <a:ext cx="57960" cy="360"/>
            </p14:xfrm>
          </p:contentPart>
        </mc:Choice>
        <mc:Fallback>
          <p:pic>
            <p:nvPicPr>
              <p:cNvPr id="64" name="Ink 63">
                <a:extLst>
                  <a:ext uri="{FF2B5EF4-FFF2-40B4-BE49-F238E27FC236}">
                    <a16:creationId xmlns:a16="http://schemas.microsoft.com/office/drawing/2014/main" id="{8F36E7DB-77B8-66F6-1117-3C80EB0026BD}"/>
                  </a:ext>
                </a:extLst>
              </p:cNvPr>
              <p:cNvPicPr/>
              <p:nvPr/>
            </p:nvPicPr>
            <p:blipFill>
              <a:blip r:embed="rId83"/>
              <a:stretch>
                <a:fillRect/>
              </a:stretch>
            </p:blipFill>
            <p:spPr>
              <a:xfrm>
                <a:off x="8586600" y="3705240"/>
                <a:ext cx="9360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84">
            <p14:nvContentPartPr>
              <p14:cNvPr id="65" name="Ink 64">
                <a:extLst>
                  <a:ext uri="{FF2B5EF4-FFF2-40B4-BE49-F238E27FC236}">
                    <a16:creationId xmlns:a16="http://schemas.microsoft.com/office/drawing/2014/main" id="{0374E2ED-01C7-79F0-BC26-6EA2FA9E5CF6}"/>
                  </a:ext>
                </a:extLst>
              </p14:cNvPr>
              <p14:cNvContentPartPr/>
              <p14:nvPr/>
            </p14:nvContentPartPr>
            <p14:xfrm>
              <a:off x="8632873" y="2551950"/>
              <a:ext cx="154440" cy="285480"/>
            </p14:xfrm>
          </p:contentPart>
        </mc:Choice>
        <mc:Fallback>
          <p:pic>
            <p:nvPicPr>
              <p:cNvPr id="65" name="Ink 64">
                <a:extLst>
                  <a:ext uri="{FF2B5EF4-FFF2-40B4-BE49-F238E27FC236}">
                    <a16:creationId xmlns:a16="http://schemas.microsoft.com/office/drawing/2014/main" id="{0374E2ED-01C7-79F0-BC26-6EA2FA9E5CF6}"/>
                  </a:ext>
                </a:extLst>
              </p:cNvPr>
              <p:cNvPicPr/>
              <p:nvPr/>
            </p:nvPicPr>
            <p:blipFill>
              <a:blip r:embed="rId85"/>
              <a:stretch>
                <a:fillRect/>
              </a:stretch>
            </p:blipFill>
            <p:spPr>
              <a:xfrm>
                <a:off x="8614873" y="2533973"/>
                <a:ext cx="190080" cy="321075"/>
              </a:xfrm>
              <a:prstGeom prst="rect">
                <a:avLst/>
              </a:prstGeom>
            </p:spPr>
          </p:pic>
        </mc:Fallback>
      </mc:AlternateContent>
      <p:grpSp>
        <p:nvGrpSpPr>
          <p:cNvPr id="66" name="Group 65">
            <a:extLst>
              <a:ext uri="{FF2B5EF4-FFF2-40B4-BE49-F238E27FC236}">
                <a16:creationId xmlns:a16="http://schemas.microsoft.com/office/drawing/2014/main" id="{9C5A9370-31AE-CC13-AE52-8DCE2C296477}"/>
              </a:ext>
            </a:extLst>
          </p:cNvPr>
          <p:cNvGrpSpPr/>
          <p:nvPr/>
        </p:nvGrpSpPr>
        <p:grpSpPr>
          <a:xfrm>
            <a:off x="8952866" y="2724691"/>
            <a:ext cx="686520" cy="1019880"/>
            <a:chOff x="7257969" y="2787064"/>
            <a:chExt cx="686520" cy="1019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6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B6E2CFB4-50C3-8B0A-0C55-896A6D2747FF}"/>
                    </a:ext>
                  </a:extLst>
                </p14:cNvPr>
                <p14:cNvContentPartPr/>
                <p14:nvPr/>
              </p14:nvContentPartPr>
              <p14:xfrm>
                <a:off x="7257969" y="2922424"/>
                <a:ext cx="367560" cy="884520"/>
              </p14:xfrm>
            </p:contentPart>
          </mc:Choice>
          <mc:Fallback xmlns="">
            <p:pic>
              <p:nvPicPr>
                <p:cNvPr id="124" name="Ink 123">
                  <a:extLst>
                    <a:ext uri="{FF2B5EF4-FFF2-40B4-BE49-F238E27FC236}">
                      <a16:creationId xmlns:a16="http://schemas.microsoft.com/office/drawing/2014/main" id="{AB4BDC85-001E-6693-AAD4-F946049422C2}"/>
                    </a:ext>
                  </a:extLst>
                </p:cNvPr>
                <p:cNvPicPr/>
                <p:nvPr/>
              </p:nvPicPr>
              <p:blipFill>
                <a:blip r:embed="rId87"/>
                <a:stretch>
                  <a:fillRect/>
                </a:stretch>
              </p:blipFill>
              <p:spPr>
                <a:xfrm>
                  <a:off x="7240329" y="2904424"/>
                  <a:ext cx="403200" cy="9201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8">
              <p14:nvContentPartPr>
                <p14:cNvPr id="68" name="Ink 67">
                  <a:extLst>
                    <a:ext uri="{FF2B5EF4-FFF2-40B4-BE49-F238E27FC236}">
                      <a16:creationId xmlns:a16="http://schemas.microsoft.com/office/drawing/2014/main" id="{75348B1F-993C-1336-5B05-CEECEC078E55}"/>
                    </a:ext>
                  </a:extLst>
                </p14:cNvPr>
                <p14:cNvContentPartPr/>
                <p14:nvPr/>
              </p14:nvContentPartPr>
              <p14:xfrm>
                <a:off x="7850529" y="2787064"/>
                <a:ext cx="14040" cy="268560"/>
              </p14:xfrm>
            </p:contentPart>
          </mc:Choice>
          <mc:Fallback xmlns="">
            <p:pic>
              <p:nvPicPr>
                <p:cNvPr id="125" name="Ink 124">
                  <a:extLst>
                    <a:ext uri="{FF2B5EF4-FFF2-40B4-BE49-F238E27FC236}">
                      <a16:creationId xmlns:a16="http://schemas.microsoft.com/office/drawing/2014/main" id="{CA4B4369-3BA5-AD98-EF3D-F6FE19DD4D20}"/>
                    </a:ext>
                  </a:extLst>
                </p:cNvPr>
                <p:cNvPicPr/>
                <p:nvPr/>
              </p:nvPicPr>
              <p:blipFill>
                <a:blip r:embed="rId89"/>
                <a:stretch>
                  <a:fillRect/>
                </a:stretch>
              </p:blipFill>
              <p:spPr>
                <a:xfrm>
                  <a:off x="7832889" y="2769424"/>
                  <a:ext cx="49680" cy="304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0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2F7A2F24-7B94-5134-1A32-1BCD67EF080A}"/>
                    </a:ext>
                  </a:extLst>
                </p14:cNvPr>
                <p14:cNvContentPartPr/>
                <p14:nvPr/>
              </p14:nvContentPartPr>
              <p14:xfrm>
                <a:off x="7808049" y="2842144"/>
                <a:ext cx="136440" cy="12240"/>
              </p14:xfrm>
            </p:contentPart>
          </mc:Choice>
          <mc:Fallback xmlns="">
            <p:pic>
              <p:nvPicPr>
                <p:cNvPr id="127" name="Ink 126">
                  <a:extLst>
                    <a:ext uri="{FF2B5EF4-FFF2-40B4-BE49-F238E27FC236}">
                      <a16:creationId xmlns:a16="http://schemas.microsoft.com/office/drawing/2014/main" id="{FDD4B161-F4C0-DF0F-40A7-8B2C1936D0E3}"/>
                    </a:ext>
                  </a:extLst>
                </p:cNvPr>
                <p:cNvPicPr/>
                <p:nvPr/>
              </p:nvPicPr>
              <p:blipFill>
                <a:blip r:embed="rId91"/>
                <a:stretch>
                  <a:fillRect/>
                </a:stretch>
              </p:blipFill>
              <p:spPr>
                <a:xfrm>
                  <a:off x="7790409" y="2824144"/>
                  <a:ext cx="172080" cy="478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92">
            <p14:nvContentPartPr>
              <p14:cNvPr id="70" name="Ink 69">
                <a:extLst>
                  <a:ext uri="{FF2B5EF4-FFF2-40B4-BE49-F238E27FC236}">
                    <a16:creationId xmlns:a16="http://schemas.microsoft.com/office/drawing/2014/main" id="{E9266408-02E1-6A58-A885-BA7E46D73668}"/>
                  </a:ext>
                </a:extLst>
              </p14:cNvPr>
              <p14:cNvContentPartPr/>
              <p14:nvPr/>
            </p14:nvContentPartPr>
            <p14:xfrm>
              <a:off x="9272040" y="2858160"/>
              <a:ext cx="97920" cy="360"/>
            </p14:xfrm>
          </p:contentPart>
        </mc:Choice>
        <mc:Fallback>
          <p:pic>
            <p:nvPicPr>
              <p:cNvPr id="70" name="Ink 69">
                <a:extLst>
                  <a:ext uri="{FF2B5EF4-FFF2-40B4-BE49-F238E27FC236}">
                    <a16:creationId xmlns:a16="http://schemas.microsoft.com/office/drawing/2014/main" id="{E9266408-02E1-6A58-A885-BA7E46D73668}"/>
                  </a:ext>
                </a:extLst>
              </p:cNvPr>
              <p:cNvPicPr/>
              <p:nvPr/>
            </p:nvPicPr>
            <p:blipFill>
              <a:blip r:embed="rId93"/>
              <a:stretch>
                <a:fillRect/>
              </a:stretch>
            </p:blipFill>
            <p:spPr>
              <a:xfrm>
                <a:off x="9254400" y="2840520"/>
                <a:ext cx="13356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4">
            <p14:nvContentPartPr>
              <p14:cNvPr id="71" name="Ink 70">
                <a:extLst>
                  <a:ext uri="{FF2B5EF4-FFF2-40B4-BE49-F238E27FC236}">
                    <a16:creationId xmlns:a16="http://schemas.microsoft.com/office/drawing/2014/main" id="{D2F1A4BA-C234-C7F0-F7CE-7610FB66D0F8}"/>
                  </a:ext>
                </a:extLst>
              </p14:cNvPr>
              <p14:cNvContentPartPr/>
              <p14:nvPr/>
            </p14:nvContentPartPr>
            <p14:xfrm>
              <a:off x="8907360" y="2865000"/>
              <a:ext cx="95040" cy="5040"/>
            </p14:xfrm>
          </p:contentPart>
        </mc:Choice>
        <mc:Fallback>
          <p:pic>
            <p:nvPicPr>
              <p:cNvPr id="71" name="Ink 70">
                <a:extLst>
                  <a:ext uri="{FF2B5EF4-FFF2-40B4-BE49-F238E27FC236}">
                    <a16:creationId xmlns:a16="http://schemas.microsoft.com/office/drawing/2014/main" id="{D2F1A4BA-C234-C7F0-F7CE-7610FB66D0F8}"/>
                  </a:ext>
                </a:extLst>
              </p:cNvPr>
              <p:cNvPicPr/>
              <p:nvPr/>
            </p:nvPicPr>
            <p:blipFill>
              <a:blip r:embed="rId95"/>
              <a:stretch>
                <a:fillRect/>
              </a:stretch>
            </p:blipFill>
            <p:spPr>
              <a:xfrm>
                <a:off x="8889360" y="2847360"/>
                <a:ext cx="130680" cy="40680"/>
              </a:xfrm>
              <a:prstGeom prst="rect">
                <a:avLst/>
              </a:prstGeom>
            </p:spPr>
          </p:pic>
        </mc:Fallback>
      </mc:AlternateContent>
      <p:grpSp>
        <p:nvGrpSpPr>
          <p:cNvPr id="72" name="Group 71">
            <a:extLst>
              <a:ext uri="{FF2B5EF4-FFF2-40B4-BE49-F238E27FC236}">
                <a16:creationId xmlns:a16="http://schemas.microsoft.com/office/drawing/2014/main" id="{44CA7B66-C293-5B0F-2BF5-FED90187930F}"/>
              </a:ext>
            </a:extLst>
          </p:cNvPr>
          <p:cNvGrpSpPr/>
          <p:nvPr/>
        </p:nvGrpSpPr>
        <p:grpSpPr>
          <a:xfrm>
            <a:off x="9928677" y="3127990"/>
            <a:ext cx="186480" cy="472680"/>
            <a:chOff x="8430489" y="3142744"/>
            <a:chExt cx="186480" cy="4726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6">
              <p14:nvContentPartPr>
                <p14:cNvPr id="73" name="Ink 72">
                  <a:extLst>
                    <a:ext uri="{FF2B5EF4-FFF2-40B4-BE49-F238E27FC236}">
                      <a16:creationId xmlns:a16="http://schemas.microsoft.com/office/drawing/2014/main" id="{09F46839-18CE-B09B-99E0-ADB8A2A4EDDD}"/>
                    </a:ext>
                  </a:extLst>
                </p14:cNvPr>
                <p14:cNvContentPartPr/>
                <p14:nvPr/>
              </p14:nvContentPartPr>
              <p14:xfrm>
                <a:off x="8503569" y="3142744"/>
                <a:ext cx="29880" cy="472680"/>
              </p14:xfrm>
            </p:contentPart>
          </mc:Choice>
          <mc:Fallback xmlns="">
            <p:pic>
              <p:nvPicPr>
                <p:cNvPr id="129" name="Ink 128">
                  <a:extLst>
                    <a:ext uri="{FF2B5EF4-FFF2-40B4-BE49-F238E27FC236}">
                      <a16:creationId xmlns:a16="http://schemas.microsoft.com/office/drawing/2014/main" id="{EDADAF1F-8844-6DE1-945E-B17929754902}"/>
                    </a:ext>
                  </a:extLst>
                </p:cNvPr>
                <p:cNvPicPr/>
                <p:nvPr/>
              </p:nvPicPr>
              <p:blipFill>
                <a:blip r:embed="rId97"/>
                <a:stretch>
                  <a:fillRect/>
                </a:stretch>
              </p:blipFill>
              <p:spPr>
                <a:xfrm>
                  <a:off x="8485569" y="3125104"/>
                  <a:ext cx="65520" cy="5083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8">
              <p14:nvContentPartPr>
                <p14:cNvPr id="74" name="Ink 73">
                  <a:extLst>
                    <a:ext uri="{FF2B5EF4-FFF2-40B4-BE49-F238E27FC236}">
                      <a16:creationId xmlns:a16="http://schemas.microsoft.com/office/drawing/2014/main" id="{5D9D9970-D220-C677-1A15-076224FC6367}"/>
                    </a:ext>
                  </a:extLst>
                </p14:cNvPr>
                <p14:cNvContentPartPr/>
                <p14:nvPr/>
              </p14:nvContentPartPr>
              <p14:xfrm>
                <a:off x="8430489" y="3382144"/>
                <a:ext cx="186480" cy="360"/>
              </p14:xfrm>
            </p:contentPart>
          </mc:Choice>
          <mc:Fallback xmlns="">
            <p:pic>
              <p:nvPicPr>
                <p:cNvPr id="130" name="Ink 129">
                  <a:extLst>
                    <a:ext uri="{FF2B5EF4-FFF2-40B4-BE49-F238E27FC236}">
                      <a16:creationId xmlns:a16="http://schemas.microsoft.com/office/drawing/2014/main" id="{638BA970-C6B9-08DC-622F-15E1E7FCAF91}"/>
                    </a:ext>
                  </a:extLst>
                </p:cNvPr>
                <p:cNvPicPr/>
                <p:nvPr/>
              </p:nvPicPr>
              <p:blipFill>
                <a:blip r:embed="rId99"/>
                <a:stretch>
                  <a:fillRect/>
                </a:stretch>
              </p:blipFill>
              <p:spPr>
                <a:xfrm>
                  <a:off x="8412489" y="3364504"/>
                  <a:ext cx="222120" cy="36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00">
            <p14:nvContentPartPr>
              <p14:cNvPr id="75" name="Ink 74">
                <a:extLst>
                  <a:ext uri="{FF2B5EF4-FFF2-40B4-BE49-F238E27FC236}">
                    <a16:creationId xmlns:a16="http://schemas.microsoft.com/office/drawing/2014/main" id="{135D8AE4-35CE-9C28-B845-C635C3072CBD}"/>
                  </a:ext>
                </a:extLst>
              </p14:cNvPr>
              <p14:cNvContentPartPr/>
              <p14:nvPr/>
            </p14:nvContentPartPr>
            <p14:xfrm>
              <a:off x="10602875" y="2868651"/>
              <a:ext cx="133560" cy="843120"/>
            </p14:xfrm>
          </p:contentPart>
        </mc:Choice>
        <mc:Fallback>
          <p:pic>
            <p:nvPicPr>
              <p:cNvPr id="75" name="Ink 74">
                <a:extLst>
                  <a:ext uri="{FF2B5EF4-FFF2-40B4-BE49-F238E27FC236}">
                    <a16:creationId xmlns:a16="http://schemas.microsoft.com/office/drawing/2014/main" id="{135D8AE4-35CE-9C28-B845-C635C3072CBD}"/>
                  </a:ext>
                </a:extLst>
              </p:cNvPr>
              <p:cNvPicPr/>
              <p:nvPr/>
            </p:nvPicPr>
            <p:blipFill>
              <a:blip r:embed="rId101"/>
              <a:stretch>
                <a:fillRect/>
              </a:stretch>
            </p:blipFill>
            <p:spPr>
              <a:xfrm>
                <a:off x="10584826" y="2850651"/>
                <a:ext cx="169296" cy="878760"/>
              </a:xfrm>
              <a:prstGeom prst="rect">
                <a:avLst/>
              </a:prstGeom>
            </p:spPr>
          </p:pic>
        </mc:Fallback>
      </mc:AlternateContent>
      <p:grpSp>
        <p:nvGrpSpPr>
          <p:cNvPr id="77" name="Group 76">
            <a:extLst>
              <a:ext uri="{FF2B5EF4-FFF2-40B4-BE49-F238E27FC236}">
                <a16:creationId xmlns:a16="http://schemas.microsoft.com/office/drawing/2014/main" id="{14B0A8D2-BD17-B45B-3495-60A80FA44C44}"/>
              </a:ext>
            </a:extLst>
          </p:cNvPr>
          <p:cNvGrpSpPr/>
          <p:nvPr/>
        </p:nvGrpSpPr>
        <p:grpSpPr>
          <a:xfrm>
            <a:off x="10649675" y="2878480"/>
            <a:ext cx="384480" cy="830880"/>
            <a:chOff x="9136809" y="2917384"/>
            <a:chExt cx="384480" cy="830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02">
              <p14:nvContentPartPr>
                <p14:cNvPr id="78" name="Ink 77">
                  <a:extLst>
                    <a:ext uri="{FF2B5EF4-FFF2-40B4-BE49-F238E27FC236}">
                      <a16:creationId xmlns:a16="http://schemas.microsoft.com/office/drawing/2014/main" id="{5F507821-69D0-8BDD-33B7-B7117CA2DD78}"/>
                    </a:ext>
                  </a:extLst>
                </p14:cNvPr>
                <p14:cNvContentPartPr/>
                <p14:nvPr/>
              </p14:nvContentPartPr>
              <p14:xfrm>
                <a:off x="9231849" y="2917384"/>
                <a:ext cx="289440" cy="830880"/>
              </p14:xfrm>
            </p:contentPart>
          </mc:Choice>
          <mc:Fallback xmlns="">
            <p:pic>
              <p:nvPicPr>
                <p:cNvPr id="135" name="Ink 134">
                  <a:extLst>
                    <a:ext uri="{FF2B5EF4-FFF2-40B4-BE49-F238E27FC236}">
                      <a16:creationId xmlns:a16="http://schemas.microsoft.com/office/drawing/2014/main" id="{045CCC69-58DD-865C-F081-591EBD3F2942}"/>
                    </a:ext>
                  </a:extLst>
                </p:cNvPr>
                <p:cNvPicPr/>
                <p:nvPr/>
              </p:nvPicPr>
              <p:blipFill>
                <a:blip r:embed="rId103"/>
                <a:stretch>
                  <a:fillRect/>
                </a:stretch>
              </p:blipFill>
              <p:spPr>
                <a:xfrm>
                  <a:off x="9213849" y="2899744"/>
                  <a:ext cx="325080" cy="866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4">
              <p14:nvContentPartPr>
                <p14:cNvPr id="79" name="Ink 78">
                  <a:extLst>
                    <a:ext uri="{FF2B5EF4-FFF2-40B4-BE49-F238E27FC236}">
                      <a16:creationId xmlns:a16="http://schemas.microsoft.com/office/drawing/2014/main" id="{8745EA29-9CA2-71E2-C846-905F745FD765}"/>
                    </a:ext>
                  </a:extLst>
                </p14:cNvPr>
                <p14:cNvContentPartPr/>
                <p14:nvPr/>
              </p14:nvContentPartPr>
              <p14:xfrm>
                <a:off x="9136809" y="3482224"/>
                <a:ext cx="304200" cy="3600"/>
              </p14:xfrm>
            </p:contentPart>
          </mc:Choice>
          <mc:Fallback xmlns="">
            <p:pic>
              <p:nvPicPr>
                <p:cNvPr id="136" name="Ink 135">
                  <a:extLst>
                    <a:ext uri="{FF2B5EF4-FFF2-40B4-BE49-F238E27FC236}">
                      <a16:creationId xmlns:a16="http://schemas.microsoft.com/office/drawing/2014/main" id="{F9E4B606-0838-F12B-21A2-3DFBF9AAA3E3}"/>
                    </a:ext>
                  </a:extLst>
                </p:cNvPr>
                <p:cNvPicPr/>
                <p:nvPr/>
              </p:nvPicPr>
              <p:blipFill>
                <a:blip r:embed="rId105"/>
                <a:stretch>
                  <a:fillRect/>
                </a:stretch>
              </p:blipFill>
              <p:spPr>
                <a:xfrm>
                  <a:off x="9119169" y="3464224"/>
                  <a:ext cx="339840" cy="392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>
        <mc:Choice xmlns:p14="http://schemas.microsoft.com/office/powerpoint/2010/main" Requires="p14">
          <p:contentPart p14:bwMode="auto" r:id="rId106">
            <p14:nvContentPartPr>
              <p14:cNvPr id="80" name="Ink 79">
                <a:extLst>
                  <a:ext uri="{FF2B5EF4-FFF2-40B4-BE49-F238E27FC236}">
                    <a16:creationId xmlns:a16="http://schemas.microsoft.com/office/drawing/2014/main" id="{D808AC89-E253-1A56-C807-1E9D25125A5D}"/>
                  </a:ext>
                </a:extLst>
              </p14:cNvPr>
              <p14:cNvContentPartPr/>
              <p14:nvPr/>
            </p14:nvContentPartPr>
            <p14:xfrm>
              <a:off x="10548600" y="3728640"/>
              <a:ext cx="102240" cy="2880"/>
            </p14:xfrm>
          </p:contentPart>
        </mc:Choice>
        <mc:Fallback>
          <p:pic>
            <p:nvPicPr>
              <p:cNvPr id="80" name="Ink 79">
                <a:extLst>
                  <a:ext uri="{FF2B5EF4-FFF2-40B4-BE49-F238E27FC236}">
                    <a16:creationId xmlns:a16="http://schemas.microsoft.com/office/drawing/2014/main" id="{D808AC89-E253-1A56-C807-1E9D25125A5D}"/>
                  </a:ext>
                </a:extLst>
              </p:cNvPr>
              <p:cNvPicPr/>
              <p:nvPr/>
            </p:nvPicPr>
            <p:blipFill>
              <a:blip r:embed="rId107"/>
              <a:stretch>
                <a:fillRect/>
              </a:stretch>
            </p:blipFill>
            <p:spPr>
              <a:xfrm>
                <a:off x="10530600" y="3711000"/>
                <a:ext cx="137880" cy="38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8">
            <p14:nvContentPartPr>
              <p14:cNvPr id="82" name="Ink 81">
                <a:extLst>
                  <a:ext uri="{FF2B5EF4-FFF2-40B4-BE49-F238E27FC236}">
                    <a16:creationId xmlns:a16="http://schemas.microsoft.com/office/drawing/2014/main" id="{06A46604-E30E-449A-EF00-1954EEA390DD}"/>
                  </a:ext>
                </a:extLst>
              </p14:cNvPr>
              <p14:cNvContentPartPr/>
              <p14:nvPr/>
            </p14:nvContentPartPr>
            <p14:xfrm>
              <a:off x="10997880" y="3722880"/>
              <a:ext cx="82440" cy="360"/>
            </p14:xfrm>
          </p:contentPart>
        </mc:Choice>
        <mc:Fallback>
          <p:pic>
            <p:nvPicPr>
              <p:cNvPr id="82" name="Ink 81">
                <a:extLst>
                  <a:ext uri="{FF2B5EF4-FFF2-40B4-BE49-F238E27FC236}">
                    <a16:creationId xmlns:a16="http://schemas.microsoft.com/office/drawing/2014/main" id="{06A46604-E30E-449A-EF00-1954EEA390DD}"/>
                  </a:ext>
                </a:extLst>
              </p:cNvPr>
              <p:cNvPicPr/>
              <p:nvPr/>
            </p:nvPicPr>
            <p:blipFill>
              <a:blip r:embed="rId109"/>
              <a:stretch>
                <a:fillRect/>
              </a:stretch>
            </p:blipFill>
            <p:spPr>
              <a:xfrm>
                <a:off x="10980240" y="3704880"/>
                <a:ext cx="118080" cy="3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0">
            <p14:nvContentPartPr>
              <p14:cNvPr id="93" name="Ink 92">
                <a:extLst>
                  <a:ext uri="{FF2B5EF4-FFF2-40B4-BE49-F238E27FC236}">
                    <a16:creationId xmlns:a16="http://schemas.microsoft.com/office/drawing/2014/main" id="{A8C09DD6-D08E-2169-46F0-1234EB839882}"/>
                  </a:ext>
                </a:extLst>
              </p14:cNvPr>
              <p14:cNvContentPartPr/>
              <p14:nvPr/>
            </p14:nvContentPartPr>
            <p14:xfrm>
              <a:off x="7803395" y="3473195"/>
              <a:ext cx="76320" cy="192600"/>
            </p14:xfrm>
          </p:contentPart>
        </mc:Choice>
        <mc:Fallback>
          <p:pic>
            <p:nvPicPr>
              <p:cNvPr id="93" name="Ink 92">
                <a:extLst>
                  <a:ext uri="{FF2B5EF4-FFF2-40B4-BE49-F238E27FC236}">
                    <a16:creationId xmlns:a16="http://schemas.microsoft.com/office/drawing/2014/main" id="{A8C09DD6-D08E-2169-46F0-1234EB839882}"/>
                  </a:ext>
                </a:extLst>
              </p:cNvPr>
              <p:cNvPicPr/>
              <p:nvPr/>
            </p:nvPicPr>
            <p:blipFill>
              <a:blip r:embed="rId111"/>
              <a:stretch>
                <a:fillRect/>
              </a:stretch>
            </p:blipFill>
            <p:spPr>
              <a:xfrm>
                <a:off x="7785755" y="3455555"/>
                <a:ext cx="111960" cy="228240"/>
              </a:xfrm>
              <a:prstGeom prst="rect">
                <a:avLst/>
              </a:prstGeom>
            </p:spPr>
          </p:pic>
        </mc:Fallback>
      </mc:AlternateContent>
      <p:pic>
        <p:nvPicPr>
          <p:cNvPr id="96" name="Picture 95">
            <a:extLst>
              <a:ext uri="{FF2B5EF4-FFF2-40B4-BE49-F238E27FC236}">
                <a16:creationId xmlns:a16="http://schemas.microsoft.com/office/drawing/2014/main" id="{DEDD4155-FAF0-1135-5B7D-EC1C5CDCC8DE}"/>
              </a:ext>
            </a:extLst>
          </p:cNvPr>
          <p:cNvPicPr>
            <a:picLocks noChangeAspect="1"/>
          </p:cNvPicPr>
          <p:nvPr/>
        </p:nvPicPr>
        <p:blipFill>
          <a:blip r:embed="rId112"/>
          <a:stretch>
            <a:fillRect/>
          </a:stretch>
        </p:blipFill>
        <p:spPr>
          <a:xfrm>
            <a:off x="10832037" y="677011"/>
            <a:ext cx="1110549" cy="67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17507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753228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Defining Time Invariance Measures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86F49B-8772-2374-86B0-9A43984A007D}"/>
              </a:ext>
            </a:extLst>
          </p:cNvPr>
          <p:cNvSpPr txBox="1"/>
          <p:nvPr/>
        </p:nvSpPr>
        <p:spPr>
          <a:xfrm>
            <a:off x="37326" y="1139010"/>
            <a:ext cx="12117348" cy="50552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halkboard SE" panose="03050602040202020205" pitchFamily="66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halkboard SE" panose="03050602040202020205" pitchFamily="66" charset="77"/>
            </a:endParaRPr>
          </a:p>
          <a:p>
            <a:endParaRPr lang="en-US" sz="2400" dirty="0">
              <a:latin typeface="Chalkboard SE" panose="03050602040202020205" pitchFamily="66" charset="77"/>
            </a:endParaRPr>
          </a:p>
          <a:p>
            <a:r>
              <a:rPr lang="en-US" sz="2400" dirty="0">
                <a:latin typeface="Chalkboard SE" panose="03050602040202020205" pitchFamily="66" charset="77"/>
              </a:rPr>
              <a:t>To clarify what ”comparisons” we are making in looking for time invariance violation effects, we’ve specified two distinct measures: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latin typeface="Chalkboard SE" panose="03050602040202020205" pitchFamily="66" charset="77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60000"/>
                    <a:lumOff val="40000"/>
                  </a:schemeClr>
                </a:solidFill>
                <a:latin typeface="Chalkboard SE" panose="03050602040202020205" pitchFamily="66" charset="77"/>
              </a:rPr>
              <a:t>proper time invariance:</a:t>
            </a:r>
            <a:r>
              <a:rPr lang="en-US" sz="2400" dirty="0">
                <a:latin typeface="Chalkboard SE" panose="03050602040202020205" pitchFamily="66" charset="77"/>
              </a:rPr>
              <a:t> (aka: true time invariance violation)</a:t>
            </a:r>
          </a:p>
          <a:p>
            <a:pPr marL="914400" lvl="1" indent="-457200">
              <a:buFont typeface="+mj-lt"/>
              <a:buAutoNum type="arabicPeriod"/>
            </a:pPr>
            <a:endParaRPr lang="en-US" sz="2400" dirty="0">
              <a:latin typeface="Chalkboard SE" panose="03050602040202020205" pitchFamily="66" charset="77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Chalkboard SE" panose="03050602040202020205" pitchFamily="66" charset="77"/>
              </a:rPr>
              <a:t>Not a good observable, but certainly no harder to calculate than CP conjugate channels. </a:t>
            </a:r>
          </a:p>
          <a:p>
            <a:pPr marL="1371600" lvl="2" indent="-457200">
              <a:buFont typeface="Arial" panose="020B0604020202020204" pitchFamily="34" charset="0"/>
              <a:buChar char="•"/>
            </a:pPr>
            <a:endParaRPr lang="en-US" sz="2400" dirty="0">
              <a:latin typeface="Chalkboard SE" panose="03050602040202020205" pitchFamily="66" charset="77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>
                <a:latin typeface="Chalkboard SE" panose="03050602040202020205" pitchFamily="66" charset="77"/>
              </a:rPr>
              <a:t>Requires comparing probabilities with final states exchanged and </a:t>
            </a:r>
            <a:r>
              <a:rPr lang="en-US" sz="2400" u="sng" dirty="0">
                <a:latin typeface="Chalkboard SE" panose="03050602040202020205" pitchFamily="66" charset="77"/>
              </a:rPr>
              <a:t>swapping the detector with source.</a:t>
            </a:r>
            <a:endParaRPr lang="en-US" sz="2400" dirty="0">
              <a:latin typeface="Chalkboard SE" panose="03050602040202020205" pitchFamily="66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halkboard SE" panose="03050602040202020205" pitchFamily="66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Slide Number Placeholder 23">
            <a:extLst>
              <a:ext uri="{FF2B5EF4-FFF2-40B4-BE49-F238E27FC236}">
                <a16:creationId xmlns:a16="http://schemas.microsoft.com/office/drawing/2014/main" id="{6E75FCE7-1FA7-4E96-6B51-1E58205C6BBB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7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84C356E-B56E-150F-1E35-D2EA8DCF34B0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0F83F93-CDAF-B2BC-B718-1B2B961E14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32037" y="677011"/>
            <a:ext cx="1110549" cy="67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78948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7C86F49B-8772-2374-86B0-9A43984A007D}"/>
              </a:ext>
            </a:extLst>
          </p:cNvPr>
          <p:cNvSpPr txBox="1"/>
          <p:nvPr/>
        </p:nvSpPr>
        <p:spPr>
          <a:xfrm>
            <a:off x="37326" y="1139010"/>
            <a:ext cx="12117348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halkboard SE" panose="03050602040202020205" pitchFamily="66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halkboard SE" panose="03050602040202020205" pitchFamily="66" charset="77"/>
            </a:endParaRPr>
          </a:p>
          <a:p>
            <a:endParaRPr lang="en-US" sz="2400" dirty="0">
              <a:latin typeface="Chalkboard SE" panose="03050602040202020205" pitchFamily="66" charset="77"/>
            </a:endParaRPr>
          </a:p>
          <a:p>
            <a:r>
              <a:rPr lang="en-US" sz="2400" dirty="0">
                <a:latin typeface="Chalkboard SE" panose="03050602040202020205" pitchFamily="66" charset="77"/>
              </a:rPr>
              <a:t>To clarify what ”comparisons” we are making in looking for time invariance violation effects, we’ve specified two distinct measures: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000" dirty="0">
              <a:latin typeface="Chalkboard SE" panose="03050602040202020205" pitchFamily="66" charset="77"/>
            </a:endParaRPr>
          </a:p>
          <a:p>
            <a:pPr marL="914400" lvl="1" indent="-457200">
              <a:buFont typeface="+mj-lt"/>
              <a:buAutoNum type="arabicPeriod"/>
            </a:pPr>
            <a:r>
              <a:rPr lang="en-US" sz="2400" dirty="0">
                <a:solidFill>
                  <a:schemeClr val="bg1">
                    <a:lumMod val="60000"/>
                    <a:lumOff val="40000"/>
                  </a:schemeClr>
                </a:solidFill>
                <a:latin typeface="Chalkboard SE" panose="03050602040202020205" pitchFamily="66" charset="77"/>
              </a:rPr>
              <a:t>proper time invariance:</a:t>
            </a:r>
            <a:r>
              <a:rPr lang="en-US" sz="2400" dirty="0">
                <a:latin typeface="Chalkboard SE" panose="03050602040202020205" pitchFamily="66" charset="77"/>
              </a:rPr>
              <a:t> (aka: true time invariance violation)</a:t>
            </a:r>
          </a:p>
          <a:p>
            <a:pPr marL="914400" lvl="1" indent="-457200">
              <a:buFont typeface="+mj-lt"/>
              <a:buAutoNum type="arabicPeriod"/>
            </a:pPr>
            <a:endParaRPr lang="en-US" sz="2400" dirty="0">
              <a:latin typeface="Chalkboard SE" panose="03050602040202020205" pitchFamily="66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9" name="Slide Number Placeholder 23">
            <a:extLst>
              <a:ext uri="{FF2B5EF4-FFF2-40B4-BE49-F238E27FC236}">
                <a16:creationId xmlns:a16="http://schemas.microsoft.com/office/drawing/2014/main" id="{6E75FCE7-1FA7-4E96-6B51-1E58205C6BBB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7</a:t>
            </a: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67756A5-AAC4-32AA-AE29-1B59E53D8CC0}"/>
              </a:ext>
            </a:extLst>
          </p:cNvPr>
          <p:cNvSpPr/>
          <p:nvPr/>
        </p:nvSpPr>
        <p:spPr>
          <a:xfrm>
            <a:off x="2253593" y="3415648"/>
            <a:ext cx="7075602" cy="2980091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DF74CE7-BDF0-7EFC-7925-244B882A493E}"/>
                  </a:ext>
                </a:extLst>
              </p:cNvPr>
              <p:cNvSpPr txBox="1"/>
              <p:nvPr/>
            </p:nvSpPr>
            <p:spPr>
              <a:xfrm>
                <a:off x="2721623" y="3444963"/>
                <a:ext cx="6139542" cy="6023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sub>
                          </m:sSub>
                        </m:sub>
                      </m:sSub>
                      <m:r>
                        <a:rPr lang="en-US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          </m:t>
                      </m:r>
                      <m:r>
                        <a:rPr lang="en-US" sz="28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𝒗𝒔</m:t>
                      </m:r>
                      <m:r>
                        <a:rPr lang="en-US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        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sub>
                          </m:sSub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DF74CE7-BDF0-7EFC-7925-244B882A493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1623" y="3444963"/>
                <a:ext cx="6139542" cy="602344"/>
              </a:xfrm>
              <a:prstGeom prst="rect">
                <a:avLst/>
              </a:prstGeom>
              <a:blipFill>
                <a:blip r:embed="rId3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1C22B43D-676A-61A0-9142-70A9767FEC5F}"/>
              </a:ext>
            </a:extLst>
          </p:cNvPr>
          <p:cNvSpPr txBox="1"/>
          <p:nvPr/>
        </p:nvSpPr>
        <p:spPr>
          <a:xfrm>
            <a:off x="2847005" y="3809410"/>
            <a:ext cx="2370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-25000" dirty="0">
                <a:latin typeface="Chalkboard SE" panose="03050602040202020205" pitchFamily="66" charset="77"/>
              </a:rPr>
              <a:t>(decreasing potential)</a:t>
            </a:r>
            <a:endParaRPr lang="en-US" sz="2400" b="1" dirty="0">
              <a:latin typeface="Chalkboard SE" panose="03050602040202020205" pitchFamily="66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6FE0FA6-E6EF-780A-4C50-E1C893D9273C}"/>
              </a:ext>
            </a:extLst>
          </p:cNvPr>
          <p:cNvSpPr txBox="1"/>
          <p:nvPr/>
        </p:nvSpPr>
        <p:spPr>
          <a:xfrm>
            <a:off x="6521910" y="3802338"/>
            <a:ext cx="2339255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-25000" dirty="0"/>
              <a:t>(increasing potential)</a:t>
            </a:r>
            <a:endParaRPr lang="en-US" sz="2400" b="1" dirty="0"/>
          </a:p>
          <a:p>
            <a:endParaRPr lang="en-US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29" name="Ink 28">
                <a:extLst>
                  <a:ext uri="{FF2B5EF4-FFF2-40B4-BE49-F238E27FC236}">
                    <a16:creationId xmlns:a16="http://schemas.microsoft.com/office/drawing/2014/main" id="{C9FC247C-C2FE-B41D-06D5-5B84C8B1FA1C}"/>
                  </a:ext>
                </a:extLst>
              </p14:cNvPr>
              <p14:cNvContentPartPr/>
              <p14:nvPr/>
            </p14:nvContentPartPr>
            <p14:xfrm rot="21269344">
              <a:off x="2934065" y="4456854"/>
              <a:ext cx="2286360" cy="1594080"/>
            </p14:xfrm>
          </p:contentPart>
        </mc:Choice>
        <mc:Fallback xmlns="">
          <p:pic>
            <p:nvPicPr>
              <p:cNvPr id="29" name="Ink 28">
                <a:extLst>
                  <a:ext uri="{FF2B5EF4-FFF2-40B4-BE49-F238E27FC236}">
                    <a16:creationId xmlns:a16="http://schemas.microsoft.com/office/drawing/2014/main" id="{C9FC247C-C2FE-B41D-06D5-5B84C8B1FA1C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rot="21269344">
                <a:off x="2918585" y="4441734"/>
                <a:ext cx="2316960" cy="1624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6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4AD7A643-EFE1-7A9E-56F6-48AD7E9EFBF1}"/>
                  </a:ext>
                </a:extLst>
              </p14:cNvPr>
              <p14:cNvContentPartPr/>
              <p14:nvPr/>
            </p14:nvContentPartPr>
            <p14:xfrm>
              <a:off x="5190220" y="6073738"/>
              <a:ext cx="202680" cy="20664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4AD7A643-EFE1-7A9E-56F6-48AD7E9EFBF1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5181220" y="6064738"/>
                <a:ext cx="220320" cy="224280"/>
              </a:xfrm>
              <a:prstGeom prst="rect">
                <a:avLst/>
              </a:prstGeom>
            </p:spPr>
          </p:pic>
        </mc:Fallback>
      </mc:AlternateContent>
      <p:grpSp>
        <p:nvGrpSpPr>
          <p:cNvPr id="39" name="Group 38">
            <a:extLst>
              <a:ext uri="{FF2B5EF4-FFF2-40B4-BE49-F238E27FC236}">
                <a16:creationId xmlns:a16="http://schemas.microsoft.com/office/drawing/2014/main" id="{12D88556-DF0F-F891-DAD4-E2E6FBC32D02}"/>
              </a:ext>
            </a:extLst>
          </p:cNvPr>
          <p:cNvGrpSpPr/>
          <p:nvPr/>
        </p:nvGrpSpPr>
        <p:grpSpPr>
          <a:xfrm>
            <a:off x="2358820" y="4405498"/>
            <a:ext cx="484920" cy="341640"/>
            <a:chOff x="2358820" y="4405498"/>
            <a:chExt cx="484920" cy="341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31" name="Ink 30">
                  <a:extLst>
                    <a:ext uri="{FF2B5EF4-FFF2-40B4-BE49-F238E27FC236}">
                      <a16:creationId xmlns:a16="http://schemas.microsoft.com/office/drawing/2014/main" id="{A6AA5C92-FBFC-162B-06A6-21FA2843F616}"/>
                    </a:ext>
                  </a:extLst>
                </p14:cNvPr>
                <p14:cNvContentPartPr/>
                <p14:nvPr/>
              </p14:nvContentPartPr>
              <p14:xfrm>
                <a:off x="2373220" y="4415938"/>
                <a:ext cx="125640" cy="291600"/>
              </p14:xfrm>
            </p:contentPart>
          </mc:Choice>
          <mc:Fallback xmlns="">
            <p:pic>
              <p:nvPicPr>
                <p:cNvPr id="31" name="Ink 30">
                  <a:extLst>
                    <a:ext uri="{FF2B5EF4-FFF2-40B4-BE49-F238E27FC236}">
                      <a16:creationId xmlns:a16="http://schemas.microsoft.com/office/drawing/2014/main" id="{A6AA5C92-FBFC-162B-06A6-21FA2843F616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364220" y="4406938"/>
                  <a:ext cx="143280" cy="30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32" name="Ink 31">
                  <a:extLst>
                    <a:ext uri="{FF2B5EF4-FFF2-40B4-BE49-F238E27FC236}">
                      <a16:creationId xmlns:a16="http://schemas.microsoft.com/office/drawing/2014/main" id="{560625B9-ADBB-4DAF-DEDB-32F858E902F7}"/>
                    </a:ext>
                  </a:extLst>
                </p14:cNvPr>
                <p14:cNvContentPartPr/>
                <p14:nvPr/>
              </p14:nvContentPartPr>
              <p14:xfrm>
                <a:off x="2358820" y="4600978"/>
                <a:ext cx="149760" cy="360"/>
              </p14:xfrm>
            </p:contentPart>
          </mc:Choice>
          <mc:Fallback xmlns="">
            <p:pic>
              <p:nvPicPr>
                <p:cNvPr id="32" name="Ink 31">
                  <a:extLst>
                    <a:ext uri="{FF2B5EF4-FFF2-40B4-BE49-F238E27FC236}">
                      <a16:creationId xmlns:a16="http://schemas.microsoft.com/office/drawing/2014/main" id="{560625B9-ADBB-4DAF-DEDB-32F858E902F7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49820" y="4591978"/>
                  <a:ext cx="1674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64B8DDBF-74CE-CE7A-E077-4AA287296C9C}"/>
                    </a:ext>
                  </a:extLst>
                </p14:cNvPr>
                <p14:cNvContentPartPr/>
                <p14:nvPr/>
              </p14:nvContentPartPr>
              <p14:xfrm>
                <a:off x="2579140" y="4422418"/>
                <a:ext cx="24840" cy="31356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64B8DDBF-74CE-CE7A-E077-4AA287296C9C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570500" y="4413778"/>
                  <a:ext cx="42480" cy="33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EBC48B29-F6CC-73EE-A662-B3AC37DD48BA}"/>
                    </a:ext>
                  </a:extLst>
                </p14:cNvPr>
                <p14:cNvContentPartPr/>
                <p14:nvPr/>
              </p14:nvContentPartPr>
              <p14:xfrm>
                <a:off x="2661580" y="4430338"/>
                <a:ext cx="106560" cy="23544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EBC48B29-F6CC-73EE-A662-B3AC37DD48BA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652580" y="4421698"/>
                  <a:ext cx="124200" cy="25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6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81AE4044-CF63-0275-F384-95078B5FBE2A}"/>
                    </a:ext>
                  </a:extLst>
                </p14:cNvPr>
                <p14:cNvContentPartPr/>
                <p14:nvPr/>
              </p14:nvContentPartPr>
              <p14:xfrm>
                <a:off x="2767780" y="4405498"/>
                <a:ext cx="75960" cy="34164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81AE4044-CF63-0275-F384-95078B5FBE2A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758780" y="4396858"/>
                  <a:ext cx="93600" cy="3592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9DF3E41C-3967-BB28-38C8-71922942CE67}"/>
              </a:ext>
            </a:extLst>
          </p:cNvPr>
          <p:cNvGrpSpPr/>
          <p:nvPr/>
        </p:nvGrpSpPr>
        <p:grpSpPr>
          <a:xfrm>
            <a:off x="3026260" y="4906618"/>
            <a:ext cx="747720" cy="1073880"/>
            <a:chOff x="3026260" y="4906618"/>
            <a:chExt cx="747720" cy="1073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39B37D5C-E79E-3FEF-E176-16B0FE4E564D}"/>
                    </a:ext>
                  </a:extLst>
                </p14:cNvPr>
                <p14:cNvContentPartPr/>
                <p14:nvPr/>
              </p14:nvContentPartPr>
              <p14:xfrm>
                <a:off x="3026260" y="4906618"/>
                <a:ext cx="747720" cy="107388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39B37D5C-E79E-3FEF-E176-16B0FE4E564D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017260" y="4897618"/>
                  <a:ext cx="765360" cy="109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41" name="Ink 40">
                  <a:extLst>
                    <a:ext uri="{FF2B5EF4-FFF2-40B4-BE49-F238E27FC236}">
                      <a16:creationId xmlns:a16="http://schemas.microsoft.com/office/drawing/2014/main" id="{0BF68301-DD39-C609-B09C-83ABD8D98C66}"/>
                    </a:ext>
                  </a:extLst>
                </p14:cNvPr>
                <p14:cNvContentPartPr/>
                <p14:nvPr/>
              </p14:nvContentPartPr>
              <p14:xfrm>
                <a:off x="3153700" y="5053138"/>
                <a:ext cx="130680" cy="320400"/>
              </p14:xfrm>
            </p:contentPart>
          </mc:Choice>
          <mc:Fallback xmlns="">
            <p:pic>
              <p:nvPicPr>
                <p:cNvPr id="41" name="Ink 40">
                  <a:extLst>
                    <a:ext uri="{FF2B5EF4-FFF2-40B4-BE49-F238E27FC236}">
                      <a16:creationId xmlns:a16="http://schemas.microsoft.com/office/drawing/2014/main" id="{0BF68301-DD39-C609-B09C-83ABD8D98C66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145060" y="5044138"/>
                  <a:ext cx="148320" cy="33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43" name="Ink 42">
                  <a:extLst>
                    <a:ext uri="{FF2B5EF4-FFF2-40B4-BE49-F238E27FC236}">
                      <a16:creationId xmlns:a16="http://schemas.microsoft.com/office/drawing/2014/main" id="{E53A7C02-AEF5-F15A-8C79-213A81B4546A}"/>
                    </a:ext>
                  </a:extLst>
                </p14:cNvPr>
                <p14:cNvContentPartPr/>
                <p14:nvPr/>
              </p14:nvContentPartPr>
              <p14:xfrm>
                <a:off x="3266380" y="5087338"/>
                <a:ext cx="196200" cy="450000"/>
              </p14:xfrm>
            </p:contentPart>
          </mc:Choice>
          <mc:Fallback xmlns="">
            <p:pic>
              <p:nvPicPr>
                <p:cNvPr id="43" name="Ink 42">
                  <a:extLst>
                    <a:ext uri="{FF2B5EF4-FFF2-40B4-BE49-F238E27FC236}">
                      <a16:creationId xmlns:a16="http://schemas.microsoft.com/office/drawing/2014/main" id="{E53A7C02-AEF5-F15A-8C79-213A81B4546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257380" y="5078338"/>
                  <a:ext cx="213840" cy="46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CCAA8215-B852-03F2-3ABE-40F36C17E5ED}"/>
                    </a:ext>
                  </a:extLst>
                </p14:cNvPr>
                <p14:cNvContentPartPr/>
                <p14:nvPr/>
              </p14:nvContentPartPr>
              <p14:xfrm>
                <a:off x="3350260" y="5381818"/>
                <a:ext cx="234000" cy="53604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CCAA8215-B852-03F2-3ABE-40F36C17E5ED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341620" y="5373178"/>
                  <a:ext cx="251640" cy="553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515A95C-8EE6-6022-E887-5B872CA590E6}"/>
              </a:ext>
            </a:extLst>
          </p:cNvPr>
          <p:cNvGrpSpPr/>
          <p:nvPr/>
        </p:nvGrpSpPr>
        <p:grpSpPr>
          <a:xfrm>
            <a:off x="3750220" y="5422138"/>
            <a:ext cx="1073520" cy="490320"/>
            <a:chOff x="3750220" y="5422138"/>
            <a:chExt cx="1073520" cy="490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E89C1EAB-804A-8522-B4FF-58ABADF34175}"/>
                    </a:ext>
                  </a:extLst>
                </p14:cNvPr>
                <p14:cNvContentPartPr/>
                <p14:nvPr/>
              </p14:nvContentPartPr>
              <p14:xfrm>
                <a:off x="3750220" y="5422138"/>
                <a:ext cx="1073520" cy="49032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E89C1EAB-804A-8522-B4FF-58ABADF34175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741220" y="5413138"/>
                  <a:ext cx="1091160" cy="50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A68E4422-11A8-A9E3-6F18-8A15BF096CC9}"/>
                    </a:ext>
                  </a:extLst>
                </p14:cNvPr>
                <p14:cNvContentPartPr/>
                <p14:nvPr/>
              </p14:nvContentPartPr>
              <p14:xfrm>
                <a:off x="3967300" y="5534098"/>
                <a:ext cx="58320" cy="14364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A68E4422-11A8-A9E3-6F18-8A15BF096CC9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3958660" y="5525458"/>
                  <a:ext cx="75960" cy="16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51" name="Ink 50">
                  <a:extLst>
                    <a:ext uri="{FF2B5EF4-FFF2-40B4-BE49-F238E27FC236}">
                      <a16:creationId xmlns:a16="http://schemas.microsoft.com/office/drawing/2014/main" id="{6FE1F3C0-19C3-7E38-E950-051484D09E03}"/>
                    </a:ext>
                  </a:extLst>
                </p14:cNvPr>
                <p14:cNvContentPartPr/>
                <p14:nvPr/>
              </p14:nvContentPartPr>
              <p14:xfrm>
                <a:off x="4110220" y="5660098"/>
                <a:ext cx="109800" cy="192960"/>
              </p14:xfrm>
            </p:contentPart>
          </mc:Choice>
          <mc:Fallback xmlns="">
            <p:pic>
              <p:nvPicPr>
                <p:cNvPr id="51" name="Ink 50">
                  <a:extLst>
                    <a:ext uri="{FF2B5EF4-FFF2-40B4-BE49-F238E27FC236}">
                      <a16:creationId xmlns:a16="http://schemas.microsoft.com/office/drawing/2014/main" id="{6FE1F3C0-19C3-7E38-E950-051484D09E03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101220" y="5651458"/>
                  <a:ext cx="127440" cy="21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53" name="Ink 52">
                  <a:extLst>
                    <a:ext uri="{FF2B5EF4-FFF2-40B4-BE49-F238E27FC236}">
                      <a16:creationId xmlns:a16="http://schemas.microsoft.com/office/drawing/2014/main" id="{3E3BF4C9-9172-49A3-2E4D-37BCE3EE062D}"/>
                    </a:ext>
                  </a:extLst>
                </p14:cNvPr>
                <p14:cNvContentPartPr/>
                <p14:nvPr/>
              </p14:nvContentPartPr>
              <p14:xfrm>
                <a:off x="4423060" y="5647138"/>
                <a:ext cx="254160" cy="212400"/>
              </p14:xfrm>
            </p:contentPart>
          </mc:Choice>
          <mc:Fallback xmlns="">
            <p:pic>
              <p:nvPicPr>
                <p:cNvPr id="53" name="Ink 52">
                  <a:extLst>
                    <a:ext uri="{FF2B5EF4-FFF2-40B4-BE49-F238E27FC236}">
                      <a16:creationId xmlns:a16="http://schemas.microsoft.com/office/drawing/2014/main" id="{3E3BF4C9-9172-49A3-2E4D-37BCE3EE062D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414420" y="5638498"/>
                  <a:ext cx="271800" cy="23004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4">
            <p14:nvContentPartPr>
              <p14:cNvPr id="55" name="Ink 54">
                <a:extLst>
                  <a:ext uri="{FF2B5EF4-FFF2-40B4-BE49-F238E27FC236}">
                    <a16:creationId xmlns:a16="http://schemas.microsoft.com/office/drawing/2014/main" id="{AB62F32D-DFF3-8B20-50FE-0ADEE7D08B5E}"/>
                  </a:ext>
                </a:extLst>
              </p14:cNvPr>
              <p14:cNvContentPartPr/>
              <p14:nvPr/>
            </p14:nvContentPartPr>
            <p14:xfrm rot="21269344">
              <a:off x="6532949" y="4327334"/>
              <a:ext cx="2286360" cy="1594080"/>
            </p14:xfrm>
          </p:contentPart>
        </mc:Choice>
        <mc:Fallback xmlns="">
          <p:pic>
            <p:nvPicPr>
              <p:cNvPr id="55" name="Ink 54">
                <a:extLst>
                  <a:ext uri="{FF2B5EF4-FFF2-40B4-BE49-F238E27FC236}">
                    <a16:creationId xmlns:a16="http://schemas.microsoft.com/office/drawing/2014/main" id="{AB62F32D-DFF3-8B20-50FE-0ADEE7D08B5E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rot="21269344">
                <a:off x="6517469" y="4312214"/>
                <a:ext cx="2316960" cy="1624680"/>
              </a:xfrm>
              <a:prstGeom prst="rect">
                <a:avLst/>
              </a:prstGeom>
            </p:spPr>
          </p:pic>
        </mc:Fallback>
      </mc:AlternateContent>
      <p:grpSp>
        <p:nvGrpSpPr>
          <p:cNvPr id="56" name="Group 55">
            <a:extLst>
              <a:ext uri="{FF2B5EF4-FFF2-40B4-BE49-F238E27FC236}">
                <a16:creationId xmlns:a16="http://schemas.microsoft.com/office/drawing/2014/main" id="{FAC3CE6B-7D5D-4A66-132D-F8D1F70E5798}"/>
              </a:ext>
            </a:extLst>
          </p:cNvPr>
          <p:cNvGrpSpPr/>
          <p:nvPr/>
        </p:nvGrpSpPr>
        <p:grpSpPr>
          <a:xfrm>
            <a:off x="5899625" y="4370388"/>
            <a:ext cx="484920" cy="341640"/>
            <a:chOff x="2358820" y="4405498"/>
            <a:chExt cx="484920" cy="341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57" name="Ink 56">
                  <a:extLst>
                    <a:ext uri="{FF2B5EF4-FFF2-40B4-BE49-F238E27FC236}">
                      <a16:creationId xmlns:a16="http://schemas.microsoft.com/office/drawing/2014/main" id="{79BFBA1D-096A-9ED8-0D15-AFB69FC754DD}"/>
                    </a:ext>
                  </a:extLst>
                </p14:cNvPr>
                <p14:cNvContentPartPr/>
                <p14:nvPr/>
              </p14:nvContentPartPr>
              <p14:xfrm>
                <a:off x="2373220" y="4415938"/>
                <a:ext cx="125640" cy="291600"/>
              </p14:xfrm>
            </p:contentPart>
          </mc:Choice>
          <mc:Fallback xmlns="">
            <p:pic>
              <p:nvPicPr>
                <p:cNvPr id="57" name="Ink 56">
                  <a:extLst>
                    <a:ext uri="{FF2B5EF4-FFF2-40B4-BE49-F238E27FC236}">
                      <a16:creationId xmlns:a16="http://schemas.microsoft.com/office/drawing/2014/main" id="{79BFBA1D-096A-9ED8-0D15-AFB69FC754DD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364220" y="4406938"/>
                  <a:ext cx="143280" cy="30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58" name="Ink 57">
                  <a:extLst>
                    <a:ext uri="{FF2B5EF4-FFF2-40B4-BE49-F238E27FC236}">
                      <a16:creationId xmlns:a16="http://schemas.microsoft.com/office/drawing/2014/main" id="{3E8BFC36-32E5-5E1F-670A-55D497FDFDDF}"/>
                    </a:ext>
                  </a:extLst>
                </p14:cNvPr>
                <p14:cNvContentPartPr/>
                <p14:nvPr/>
              </p14:nvContentPartPr>
              <p14:xfrm>
                <a:off x="2358820" y="4600978"/>
                <a:ext cx="149760" cy="360"/>
              </p14:xfrm>
            </p:contentPart>
          </mc:Choice>
          <mc:Fallback xmlns="">
            <p:pic>
              <p:nvPicPr>
                <p:cNvPr id="58" name="Ink 57">
                  <a:extLst>
                    <a:ext uri="{FF2B5EF4-FFF2-40B4-BE49-F238E27FC236}">
                      <a16:creationId xmlns:a16="http://schemas.microsoft.com/office/drawing/2014/main" id="{3E8BFC36-32E5-5E1F-670A-55D497FDFDDF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349820" y="4591978"/>
                  <a:ext cx="1674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7">
              <p14:nvContentPartPr>
                <p14:cNvPr id="59" name="Ink 58">
                  <a:extLst>
                    <a:ext uri="{FF2B5EF4-FFF2-40B4-BE49-F238E27FC236}">
                      <a16:creationId xmlns:a16="http://schemas.microsoft.com/office/drawing/2014/main" id="{A2B30F2B-6007-581C-B82D-4D0E2A09E5FF}"/>
                    </a:ext>
                  </a:extLst>
                </p14:cNvPr>
                <p14:cNvContentPartPr/>
                <p14:nvPr/>
              </p14:nvContentPartPr>
              <p14:xfrm>
                <a:off x="2579140" y="4422418"/>
                <a:ext cx="24840" cy="313560"/>
              </p14:xfrm>
            </p:contentPart>
          </mc:Choice>
          <mc:Fallback xmlns="">
            <p:pic>
              <p:nvPicPr>
                <p:cNvPr id="59" name="Ink 58">
                  <a:extLst>
                    <a:ext uri="{FF2B5EF4-FFF2-40B4-BE49-F238E27FC236}">
                      <a16:creationId xmlns:a16="http://schemas.microsoft.com/office/drawing/2014/main" id="{A2B30F2B-6007-581C-B82D-4D0E2A09E5FF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570500" y="4413778"/>
                  <a:ext cx="42480" cy="33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8">
              <p14:nvContentPartPr>
                <p14:cNvPr id="60" name="Ink 59">
                  <a:extLst>
                    <a:ext uri="{FF2B5EF4-FFF2-40B4-BE49-F238E27FC236}">
                      <a16:creationId xmlns:a16="http://schemas.microsoft.com/office/drawing/2014/main" id="{54F711B4-824C-0D20-1C55-A9013497ABF5}"/>
                    </a:ext>
                  </a:extLst>
                </p14:cNvPr>
                <p14:cNvContentPartPr/>
                <p14:nvPr/>
              </p14:nvContentPartPr>
              <p14:xfrm>
                <a:off x="2661580" y="4430338"/>
                <a:ext cx="106560" cy="235440"/>
              </p14:xfrm>
            </p:contentPart>
          </mc:Choice>
          <mc:Fallback xmlns="">
            <p:pic>
              <p:nvPicPr>
                <p:cNvPr id="60" name="Ink 59">
                  <a:extLst>
                    <a:ext uri="{FF2B5EF4-FFF2-40B4-BE49-F238E27FC236}">
                      <a16:creationId xmlns:a16="http://schemas.microsoft.com/office/drawing/2014/main" id="{54F711B4-824C-0D20-1C55-A9013497ABF5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652580" y="4421698"/>
                  <a:ext cx="124200" cy="25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9">
              <p14:nvContentPartPr>
                <p14:cNvPr id="61" name="Ink 60">
                  <a:extLst>
                    <a:ext uri="{FF2B5EF4-FFF2-40B4-BE49-F238E27FC236}">
                      <a16:creationId xmlns:a16="http://schemas.microsoft.com/office/drawing/2014/main" id="{E9733CDD-81E5-63DA-179E-4CB7D422BFB6}"/>
                    </a:ext>
                  </a:extLst>
                </p14:cNvPr>
                <p14:cNvContentPartPr/>
                <p14:nvPr/>
              </p14:nvContentPartPr>
              <p14:xfrm>
                <a:off x="2767780" y="4405498"/>
                <a:ext cx="75960" cy="341640"/>
              </p14:xfrm>
            </p:contentPart>
          </mc:Choice>
          <mc:Fallback xmlns="">
            <p:pic>
              <p:nvPicPr>
                <p:cNvPr id="61" name="Ink 60">
                  <a:extLst>
                    <a:ext uri="{FF2B5EF4-FFF2-40B4-BE49-F238E27FC236}">
                      <a16:creationId xmlns:a16="http://schemas.microsoft.com/office/drawing/2014/main" id="{E9733CDD-81E5-63DA-179E-4CB7D422BFB6}"/>
                    </a:ext>
                  </a:extLst>
                </p:cNvPr>
                <p:cNvPicPr/>
                <p:nvPr/>
              </p:nvPicPr>
              <p:blipFill>
                <a:blip r:embed="rId17"/>
                <a:stretch>
                  <a:fillRect/>
                </a:stretch>
              </p:blipFill>
              <p:spPr>
                <a:xfrm>
                  <a:off x="2758780" y="4396858"/>
                  <a:ext cx="93600" cy="3592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34B5F938-983B-C1E0-93FB-D6B3CB6CB935}"/>
                  </a:ext>
                </a:extLst>
              </p:cNvPr>
              <p:cNvSpPr txBox="1"/>
              <p:nvPr/>
            </p:nvSpPr>
            <p:spPr>
              <a:xfrm>
                <a:off x="9414275" y="3243651"/>
                <a:ext cx="2702984" cy="950325"/>
              </a:xfrm>
              <a:prstGeom prst="rect">
                <a:avLst/>
              </a:prstGeom>
              <a:solidFill>
                <a:schemeClr val="tx1">
                  <a:lumMod val="65000"/>
                </a:schemeClr>
              </a:solidFill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ex: 2-step piece-wise </a:t>
                </a:r>
              </a:p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constant matter profiles</a:t>
                </a:r>
              </a:p>
              <a:p>
                <a:pPr algn="ctr"/>
                <a:r>
                  <a:rPr lang="en-US" dirty="0">
                    <a:solidFill>
                      <a:schemeClr val="bg2"/>
                    </a:solidFill>
                  </a:rPr>
                  <a:t>A</a:t>
                </a:r>
                <a:r>
                  <a:rPr lang="en-US" baseline="-25000" dirty="0">
                    <a:solidFill>
                      <a:schemeClr val="bg2"/>
                    </a:solidFill>
                  </a:rPr>
                  <a:t>00 </a:t>
                </a:r>
                <a:r>
                  <a:rPr lang="en-US" dirty="0">
                    <a:solidFill>
                      <a:schemeClr val="bg2"/>
                    </a:solidFill>
                  </a:rPr>
                  <a:t>= A(L)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e>
                    </m:rad>
                    <m:sSub>
                      <m:sSubPr>
                        <m:ctrlP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𝐺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𝐹</m:t>
                        </m:r>
                      </m:sub>
                    </m:sSub>
                    <m:sSub>
                      <m:sSubPr>
                        <m:ctrlP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r>
                          <a:rPr lang="en-US" b="0" i="1" smtClean="0">
                            <a:solidFill>
                              <a:schemeClr val="bg2"/>
                            </a:solidFill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endParaRPr lang="en-US" dirty="0">
                  <a:solidFill>
                    <a:schemeClr val="bg1">
                      <a:lumMod val="75000"/>
                    </a:schemeClr>
                  </a:solidFill>
                </a:endParaRPr>
              </a:p>
            </p:txBody>
          </p:sp>
        </mc:Choice>
        <mc:Fallback xmlns="">
          <p:sp>
            <p:nvSpPr>
              <p:cNvPr id="62" name="TextBox 61">
                <a:extLst>
                  <a:ext uri="{FF2B5EF4-FFF2-40B4-BE49-F238E27FC236}">
                    <a16:creationId xmlns:a16="http://schemas.microsoft.com/office/drawing/2014/main" id="{34B5F938-983B-C1E0-93FB-D6B3CB6CB9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414275" y="3243651"/>
                <a:ext cx="2702984" cy="950325"/>
              </a:xfrm>
              <a:prstGeom prst="rect">
                <a:avLst/>
              </a:prstGeom>
              <a:blipFill>
                <a:blip r:embed="rId40"/>
                <a:stretch>
                  <a:fillRect l="-1402" t="-2632" r="-1402" b="-9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63" name="Group 62">
            <a:extLst>
              <a:ext uri="{FF2B5EF4-FFF2-40B4-BE49-F238E27FC236}">
                <a16:creationId xmlns:a16="http://schemas.microsoft.com/office/drawing/2014/main" id="{1389A6D1-0231-3807-3543-4DE29D367740}"/>
              </a:ext>
            </a:extLst>
          </p:cNvPr>
          <p:cNvGrpSpPr/>
          <p:nvPr/>
        </p:nvGrpSpPr>
        <p:grpSpPr>
          <a:xfrm>
            <a:off x="6618017" y="5311601"/>
            <a:ext cx="1073520" cy="490320"/>
            <a:chOff x="3750220" y="5422138"/>
            <a:chExt cx="1073520" cy="490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1">
              <p14:nvContentPartPr>
                <p14:cNvPr id="64" name="Ink 63">
                  <a:extLst>
                    <a:ext uri="{FF2B5EF4-FFF2-40B4-BE49-F238E27FC236}">
                      <a16:creationId xmlns:a16="http://schemas.microsoft.com/office/drawing/2014/main" id="{8DDDE0A1-AE10-4A74-3169-EA1F31600C82}"/>
                    </a:ext>
                  </a:extLst>
                </p14:cNvPr>
                <p14:cNvContentPartPr/>
                <p14:nvPr/>
              </p14:nvContentPartPr>
              <p14:xfrm>
                <a:off x="3750220" y="5422138"/>
                <a:ext cx="1073520" cy="490320"/>
              </p14:xfrm>
            </p:contentPart>
          </mc:Choice>
          <mc:Fallback xmlns="">
            <p:pic>
              <p:nvPicPr>
                <p:cNvPr id="64" name="Ink 63">
                  <a:extLst>
                    <a:ext uri="{FF2B5EF4-FFF2-40B4-BE49-F238E27FC236}">
                      <a16:creationId xmlns:a16="http://schemas.microsoft.com/office/drawing/2014/main" id="{8DDDE0A1-AE10-4A74-3169-EA1F31600C82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741220" y="5413138"/>
                  <a:ext cx="1091160" cy="50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2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B6A26F64-C44A-06A5-0997-45EC553E35CE}"/>
                    </a:ext>
                  </a:extLst>
                </p14:cNvPr>
                <p14:cNvContentPartPr/>
                <p14:nvPr/>
              </p14:nvContentPartPr>
              <p14:xfrm>
                <a:off x="3967300" y="5534098"/>
                <a:ext cx="58320" cy="14364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B6A26F64-C44A-06A5-0997-45EC553E35CE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3958660" y="5525458"/>
                  <a:ext cx="75960" cy="16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3">
              <p14:nvContentPartPr>
                <p14:cNvPr id="66" name="Ink 65">
                  <a:extLst>
                    <a:ext uri="{FF2B5EF4-FFF2-40B4-BE49-F238E27FC236}">
                      <a16:creationId xmlns:a16="http://schemas.microsoft.com/office/drawing/2014/main" id="{0CD3AFD4-9322-1190-9A04-6CE2F86AF7FC}"/>
                    </a:ext>
                  </a:extLst>
                </p14:cNvPr>
                <p14:cNvContentPartPr/>
                <p14:nvPr/>
              </p14:nvContentPartPr>
              <p14:xfrm>
                <a:off x="4110220" y="5660098"/>
                <a:ext cx="109800" cy="192960"/>
              </p14:xfrm>
            </p:contentPart>
          </mc:Choice>
          <mc:Fallback xmlns="">
            <p:pic>
              <p:nvPicPr>
                <p:cNvPr id="66" name="Ink 65">
                  <a:extLst>
                    <a:ext uri="{FF2B5EF4-FFF2-40B4-BE49-F238E27FC236}">
                      <a16:creationId xmlns:a16="http://schemas.microsoft.com/office/drawing/2014/main" id="{0CD3AFD4-9322-1190-9A04-6CE2F86AF7FC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101220" y="5651458"/>
                  <a:ext cx="127440" cy="21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4">
              <p14:nvContentPartPr>
                <p14:cNvPr id="67" name="Ink 66">
                  <a:extLst>
                    <a:ext uri="{FF2B5EF4-FFF2-40B4-BE49-F238E27FC236}">
                      <a16:creationId xmlns:a16="http://schemas.microsoft.com/office/drawing/2014/main" id="{A2B21A6F-C431-C587-E34D-7DEAA4A45FB9}"/>
                    </a:ext>
                  </a:extLst>
                </p14:cNvPr>
                <p14:cNvContentPartPr/>
                <p14:nvPr/>
              </p14:nvContentPartPr>
              <p14:xfrm>
                <a:off x="4423060" y="5647138"/>
                <a:ext cx="254160" cy="212400"/>
              </p14:xfrm>
            </p:contentPart>
          </mc:Choice>
          <mc:Fallback xmlns="">
            <p:pic>
              <p:nvPicPr>
                <p:cNvPr id="67" name="Ink 66">
                  <a:extLst>
                    <a:ext uri="{FF2B5EF4-FFF2-40B4-BE49-F238E27FC236}">
                      <a16:creationId xmlns:a16="http://schemas.microsoft.com/office/drawing/2014/main" id="{A2B21A6F-C431-C587-E34D-7DEAA4A45FB9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414420" y="5638498"/>
                  <a:ext cx="271800" cy="23004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7D5812C5-CB4A-5243-600A-B576C3EC31BF}"/>
              </a:ext>
            </a:extLst>
          </p:cNvPr>
          <p:cNvGrpSpPr/>
          <p:nvPr/>
        </p:nvGrpSpPr>
        <p:grpSpPr>
          <a:xfrm>
            <a:off x="7699755" y="4723231"/>
            <a:ext cx="747720" cy="1073880"/>
            <a:chOff x="3026260" y="4906618"/>
            <a:chExt cx="747720" cy="1073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45">
              <p14:nvContentPartPr>
                <p14:cNvPr id="69" name="Ink 68">
                  <a:extLst>
                    <a:ext uri="{FF2B5EF4-FFF2-40B4-BE49-F238E27FC236}">
                      <a16:creationId xmlns:a16="http://schemas.microsoft.com/office/drawing/2014/main" id="{2BFA236A-73FA-3509-8E93-7D3438CAA9E7}"/>
                    </a:ext>
                  </a:extLst>
                </p14:cNvPr>
                <p14:cNvContentPartPr/>
                <p14:nvPr/>
              </p14:nvContentPartPr>
              <p14:xfrm>
                <a:off x="3026260" y="4906618"/>
                <a:ext cx="747720" cy="1073880"/>
              </p14:xfrm>
            </p:contentPart>
          </mc:Choice>
          <mc:Fallback xmlns="">
            <p:pic>
              <p:nvPicPr>
                <p:cNvPr id="69" name="Ink 68">
                  <a:extLst>
                    <a:ext uri="{FF2B5EF4-FFF2-40B4-BE49-F238E27FC236}">
                      <a16:creationId xmlns:a16="http://schemas.microsoft.com/office/drawing/2014/main" id="{2BFA236A-73FA-3509-8E93-7D3438CAA9E7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017260" y="4897618"/>
                  <a:ext cx="765360" cy="109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6">
              <p14:nvContentPartPr>
                <p14:cNvPr id="70" name="Ink 69">
                  <a:extLst>
                    <a:ext uri="{FF2B5EF4-FFF2-40B4-BE49-F238E27FC236}">
                      <a16:creationId xmlns:a16="http://schemas.microsoft.com/office/drawing/2014/main" id="{7D97875B-9131-C1CA-AECE-6C4937DF0735}"/>
                    </a:ext>
                  </a:extLst>
                </p14:cNvPr>
                <p14:cNvContentPartPr/>
                <p14:nvPr/>
              </p14:nvContentPartPr>
              <p14:xfrm>
                <a:off x="3153700" y="5053138"/>
                <a:ext cx="130680" cy="320400"/>
              </p14:xfrm>
            </p:contentPart>
          </mc:Choice>
          <mc:Fallback xmlns="">
            <p:pic>
              <p:nvPicPr>
                <p:cNvPr id="70" name="Ink 69">
                  <a:extLst>
                    <a:ext uri="{FF2B5EF4-FFF2-40B4-BE49-F238E27FC236}">
                      <a16:creationId xmlns:a16="http://schemas.microsoft.com/office/drawing/2014/main" id="{7D97875B-9131-C1CA-AECE-6C4937DF0735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145060" y="5044138"/>
                  <a:ext cx="148320" cy="33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7">
              <p14:nvContentPartPr>
                <p14:cNvPr id="71" name="Ink 70">
                  <a:extLst>
                    <a:ext uri="{FF2B5EF4-FFF2-40B4-BE49-F238E27FC236}">
                      <a16:creationId xmlns:a16="http://schemas.microsoft.com/office/drawing/2014/main" id="{C5671D4F-8FEF-D38D-D1D9-D6934CE624FD}"/>
                    </a:ext>
                  </a:extLst>
                </p14:cNvPr>
                <p14:cNvContentPartPr/>
                <p14:nvPr/>
              </p14:nvContentPartPr>
              <p14:xfrm>
                <a:off x="3266380" y="5087338"/>
                <a:ext cx="196200" cy="450000"/>
              </p14:xfrm>
            </p:contentPart>
          </mc:Choice>
          <mc:Fallback xmlns="">
            <p:pic>
              <p:nvPicPr>
                <p:cNvPr id="71" name="Ink 70">
                  <a:extLst>
                    <a:ext uri="{FF2B5EF4-FFF2-40B4-BE49-F238E27FC236}">
                      <a16:creationId xmlns:a16="http://schemas.microsoft.com/office/drawing/2014/main" id="{C5671D4F-8FEF-D38D-D1D9-D6934CE624FD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257380" y="5078338"/>
                  <a:ext cx="213840" cy="46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48">
              <p14:nvContentPartPr>
                <p14:cNvPr id="72" name="Ink 71">
                  <a:extLst>
                    <a:ext uri="{FF2B5EF4-FFF2-40B4-BE49-F238E27FC236}">
                      <a16:creationId xmlns:a16="http://schemas.microsoft.com/office/drawing/2014/main" id="{749514D2-CFA3-5968-B417-858DE1BFD996}"/>
                    </a:ext>
                  </a:extLst>
                </p14:cNvPr>
                <p14:cNvContentPartPr/>
                <p14:nvPr/>
              </p14:nvContentPartPr>
              <p14:xfrm>
                <a:off x="3350260" y="5381818"/>
                <a:ext cx="234000" cy="536040"/>
              </p14:xfrm>
            </p:contentPart>
          </mc:Choice>
          <mc:Fallback xmlns="">
            <p:pic>
              <p:nvPicPr>
                <p:cNvPr id="72" name="Ink 71">
                  <a:extLst>
                    <a:ext uri="{FF2B5EF4-FFF2-40B4-BE49-F238E27FC236}">
                      <a16:creationId xmlns:a16="http://schemas.microsoft.com/office/drawing/2014/main" id="{749514D2-CFA3-5968-B417-858DE1BFD996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341620" y="5373178"/>
                  <a:ext cx="251640" cy="5536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49">
            <p14:nvContentPartPr>
              <p14:cNvPr id="75" name="Ink 74">
                <a:extLst>
                  <a:ext uri="{FF2B5EF4-FFF2-40B4-BE49-F238E27FC236}">
                    <a16:creationId xmlns:a16="http://schemas.microsoft.com/office/drawing/2014/main" id="{8E373F3E-6C38-420B-711F-8679F0BD8020}"/>
                  </a:ext>
                </a:extLst>
              </p14:cNvPr>
              <p14:cNvContentPartPr/>
              <p14:nvPr/>
            </p14:nvContentPartPr>
            <p14:xfrm>
              <a:off x="7689340" y="4788178"/>
              <a:ext cx="15120" cy="551880"/>
            </p14:xfrm>
          </p:contentPart>
        </mc:Choice>
        <mc:Fallback xmlns="">
          <p:pic>
            <p:nvPicPr>
              <p:cNvPr id="75" name="Ink 74">
                <a:extLst>
                  <a:ext uri="{FF2B5EF4-FFF2-40B4-BE49-F238E27FC236}">
                    <a16:creationId xmlns:a16="http://schemas.microsoft.com/office/drawing/2014/main" id="{8E373F3E-6C38-420B-711F-8679F0BD8020}"/>
                  </a:ext>
                </a:extLst>
              </p:cNvPr>
              <p:cNvPicPr/>
              <p:nvPr/>
            </p:nvPicPr>
            <p:blipFill>
              <a:blip r:embed="rId50"/>
              <a:stretch>
                <a:fillRect/>
              </a:stretch>
            </p:blipFill>
            <p:spPr>
              <a:xfrm>
                <a:off x="7680700" y="4779538"/>
                <a:ext cx="32760" cy="5695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51">
            <p14:nvContentPartPr>
              <p14:cNvPr id="76" name="Ink 75">
                <a:extLst>
                  <a:ext uri="{FF2B5EF4-FFF2-40B4-BE49-F238E27FC236}">
                    <a16:creationId xmlns:a16="http://schemas.microsoft.com/office/drawing/2014/main" id="{45CE4F15-68E1-C638-D8AE-AF4F21042B89}"/>
                  </a:ext>
                </a:extLst>
              </p14:cNvPr>
              <p14:cNvContentPartPr/>
              <p14:nvPr/>
            </p14:nvContentPartPr>
            <p14:xfrm>
              <a:off x="8698562" y="5997117"/>
              <a:ext cx="202680" cy="206640"/>
            </p14:xfrm>
          </p:contentPart>
        </mc:Choice>
        <mc:Fallback xmlns="">
          <p:pic>
            <p:nvPicPr>
              <p:cNvPr id="76" name="Ink 75">
                <a:extLst>
                  <a:ext uri="{FF2B5EF4-FFF2-40B4-BE49-F238E27FC236}">
                    <a16:creationId xmlns:a16="http://schemas.microsoft.com/office/drawing/2014/main" id="{45CE4F15-68E1-C638-D8AE-AF4F21042B89}"/>
                  </a:ext>
                </a:extLst>
              </p:cNvPr>
              <p:cNvPicPr/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8689562" y="5988117"/>
                <a:ext cx="220320" cy="224280"/>
              </a:xfrm>
              <a:prstGeom prst="rect">
                <a:avLst/>
              </a:prstGeom>
            </p:spPr>
          </p:pic>
        </mc:Fallback>
      </mc:AlternateContent>
      <p:cxnSp>
        <p:nvCxnSpPr>
          <p:cNvPr id="78" name="Straight Arrow Connector 77">
            <a:extLst>
              <a:ext uri="{FF2B5EF4-FFF2-40B4-BE49-F238E27FC236}">
                <a16:creationId xmlns:a16="http://schemas.microsoft.com/office/drawing/2014/main" id="{37635F3B-6A5E-DE9E-84E7-470A207B659E}"/>
              </a:ext>
            </a:extLst>
          </p:cNvPr>
          <p:cNvCxnSpPr>
            <a:cxnSpLocks/>
          </p:cNvCxnSpPr>
          <p:nvPr/>
        </p:nvCxnSpPr>
        <p:spPr>
          <a:xfrm flipV="1">
            <a:off x="11397357" y="4260019"/>
            <a:ext cx="235200" cy="73548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TextBox 78">
            <a:extLst>
              <a:ext uri="{FF2B5EF4-FFF2-40B4-BE49-F238E27FC236}">
                <a16:creationId xmlns:a16="http://schemas.microsoft.com/office/drawing/2014/main" id="{FD9D608B-B3C5-A931-4D6A-E3FF9F27DE00}"/>
              </a:ext>
            </a:extLst>
          </p:cNvPr>
          <p:cNvSpPr txBox="1"/>
          <p:nvPr/>
        </p:nvSpPr>
        <p:spPr>
          <a:xfrm>
            <a:off x="9938406" y="4995501"/>
            <a:ext cx="1458951" cy="923330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2"/>
                </a:solidFill>
              </a:rPr>
              <a:t>N</a:t>
            </a:r>
            <a:r>
              <a:rPr lang="en-US" baseline="-25000" dirty="0">
                <a:solidFill>
                  <a:schemeClr val="bg2"/>
                </a:solidFill>
              </a:rPr>
              <a:t>e</a:t>
            </a:r>
            <a:r>
              <a:rPr lang="en-US" dirty="0">
                <a:solidFill>
                  <a:schemeClr val="bg2"/>
                </a:solidFill>
              </a:rPr>
              <a:t> changes depending on density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27736C9-DF19-6A52-B94D-E2A9391FED11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160F0164-E84C-D088-DC5A-6575F04BF1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753228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Defining Time Invariance Measures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A61A5683-C460-B10E-B2D7-0CC3AC5BAD68}"/>
              </a:ext>
            </a:extLst>
          </p:cNvPr>
          <p:cNvPicPr>
            <a:picLocks noChangeAspect="1"/>
          </p:cNvPicPr>
          <p:nvPr/>
        </p:nvPicPr>
        <p:blipFill>
          <a:blip r:embed="rId52"/>
          <a:stretch>
            <a:fillRect/>
          </a:stretch>
        </p:blipFill>
        <p:spPr>
          <a:xfrm>
            <a:off x="10832037" y="677011"/>
            <a:ext cx="1110549" cy="67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24742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BF65585D-E6C9-808B-E418-AE2EC709D222}"/>
              </a:ext>
            </a:extLst>
          </p:cNvPr>
          <p:cNvSpPr txBox="1"/>
          <p:nvPr/>
        </p:nvSpPr>
        <p:spPr>
          <a:xfrm>
            <a:off x="47501" y="1115323"/>
            <a:ext cx="1201189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halkboard SE" panose="03050602040202020205" pitchFamily="66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Chalkboard SE" panose="03050602040202020205" pitchFamily="66" charset="77"/>
            </a:endParaRPr>
          </a:p>
          <a:p>
            <a:endParaRPr lang="en-US" sz="2400" dirty="0">
              <a:latin typeface="Chalkboard SE" panose="03050602040202020205" pitchFamily="66" charset="77"/>
            </a:endParaRPr>
          </a:p>
          <a:p>
            <a:pPr marL="914400" lvl="1" indent="-457200">
              <a:buAutoNum type="arabicPeriod" startAt="2"/>
            </a:pPr>
            <a:r>
              <a:rPr lang="en-US" sz="2400" dirty="0">
                <a:solidFill>
                  <a:schemeClr val="bg1">
                    <a:lumMod val="60000"/>
                    <a:lumOff val="40000"/>
                  </a:schemeClr>
                </a:solidFill>
                <a:latin typeface="Chalkboard SE" panose="03050602040202020205" pitchFamily="66" charset="77"/>
              </a:rPr>
              <a:t>improper time invariance:</a:t>
            </a:r>
            <a:r>
              <a:rPr lang="en-US" sz="2400" dirty="0">
                <a:latin typeface="Chalkboard SE" panose="03050602040202020205" pitchFamily="66" charset="77"/>
              </a:rPr>
              <a:t> (next best thing!)</a:t>
            </a:r>
          </a:p>
          <a:p>
            <a:pPr marL="914400" lvl="1" indent="-457200">
              <a:buAutoNum type="arabicPeriod" startAt="2"/>
            </a:pPr>
            <a:endParaRPr lang="en-US" sz="2400" dirty="0">
              <a:latin typeface="Chalkboard SE" panose="03050602040202020205" pitchFamily="66" charset="77"/>
            </a:endParaRPr>
          </a:p>
          <a:p>
            <a:pPr marL="1371600" lvl="2" indent="-45720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FFFFFF"/>
                </a:solidFill>
                <a:latin typeface="Chalkboard SE" panose="03050602040202020205" pitchFamily="66" charset="77"/>
              </a:rPr>
              <a:t>Compares </a:t>
            </a:r>
            <a:r>
              <a:rPr lang="en-US" sz="2400" dirty="0">
                <a:latin typeface="Chalkboard SE" panose="03050602040202020205" pitchFamily="66" charset="77"/>
              </a:rPr>
              <a:t>probabilities with only the final states exchanged. </a:t>
            </a:r>
            <a:endParaRPr lang="en-US" sz="2400" dirty="0">
              <a:solidFill>
                <a:srgbClr val="FFFFFF"/>
              </a:solidFill>
              <a:latin typeface="Chalkboard SE" panose="03050602040202020205" pitchFamily="66" charset="77"/>
            </a:endParaRPr>
          </a:p>
          <a:p>
            <a:pPr lvl="2"/>
            <a:endParaRPr lang="en-US" sz="2400" dirty="0">
              <a:solidFill>
                <a:srgbClr val="FFFFFF"/>
              </a:solidFill>
              <a:latin typeface="Chalkboard SE" panose="03050602040202020205" pitchFamily="66" charset="77"/>
            </a:endParaRPr>
          </a:p>
        </p:txBody>
      </p:sp>
      <p:sp>
        <p:nvSpPr>
          <p:cNvPr id="11" name="Slide Number Placeholder 23">
            <a:extLst>
              <a:ext uri="{FF2B5EF4-FFF2-40B4-BE49-F238E27FC236}">
                <a16:creationId xmlns:a16="http://schemas.microsoft.com/office/drawing/2014/main" id="{C8D3066C-56A4-EEFE-E826-BE9B66FF59B0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8</a:t>
            </a:r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18CDB1D-F65F-5D2C-54E9-865210EBC267}"/>
              </a:ext>
            </a:extLst>
          </p:cNvPr>
          <p:cNvSpPr/>
          <p:nvPr/>
        </p:nvSpPr>
        <p:spPr>
          <a:xfrm>
            <a:off x="2216660" y="3392254"/>
            <a:ext cx="6982690" cy="2869649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US" sz="2800" b="1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</a:endParaRPr>
          </a:p>
          <a:p>
            <a:pPr algn="ctr"/>
            <a:endParaRPr lang="en-US" dirty="0">
              <a:solidFill>
                <a:schemeClr val="bg1">
                  <a:lumMod val="75000"/>
                </a:schemeClr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C0E2B6-EE91-FE3D-6194-1A82D046DB96}"/>
                  </a:ext>
                </a:extLst>
              </p:cNvPr>
              <p:cNvSpPr txBox="1"/>
              <p:nvPr/>
            </p:nvSpPr>
            <p:spPr>
              <a:xfrm>
                <a:off x="2721623" y="3444963"/>
                <a:ext cx="6139542" cy="60234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2800" b="1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sub>
                          </m:sSub>
                        </m:sub>
                      </m:sSub>
                      <m:r>
                        <a:rPr lang="en-US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          </m:t>
                      </m:r>
                      <m:r>
                        <a:rPr lang="en-US" sz="2800" b="1" i="1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US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𝒗𝒔</m:t>
                      </m:r>
                      <m:r>
                        <a:rPr lang="en-US" sz="2800" b="1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           </m:t>
                      </m:r>
                      <m:sSub>
                        <m:sSubPr>
                          <m:ctrlP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𝑷</m:t>
                          </m:r>
                        </m:e>
                        <m:sub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𝝁</m:t>
                              </m:r>
                            </m:sub>
                          </m:sSub>
                          <m:r>
                            <a:rPr lang="en-US" sz="2800" b="1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𝒗</m:t>
                              </m:r>
                            </m:e>
                            <m:sub>
                              <m:r>
                                <a:rPr lang="en-US" sz="2800" b="1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𝒆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23C0E2B6-EE91-FE3D-6194-1A82D046DB9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21623" y="3444963"/>
                <a:ext cx="6139542" cy="602344"/>
              </a:xfrm>
              <a:prstGeom prst="rect">
                <a:avLst/>
              </a:prstGeom>
              <a:blipFill>
                <a:blip r:embed="rId3"/>
                <a:stretch>
                  <a:fillRect b="-8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02FC7F90-2E01-FBE9-0929-81B7089B39E0}"/>
              </a:ext>
            </a:extLst>
          </p:cNvPr>
          <p:cNvSpPr txBox="1"/>
          <p:nvPr/>
        </p:nvSpPr>
        <p:spPr>
          <a:xfrm>
            <a:off x="2847005" y="3809410"/>
            <a:ext cx="2370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-25000" dirty="0">
                <a:latin typeface="Chalkboard SE" panose="03050602040202020205" pitchFamily="66" charset="77"/>
              </a:rPr>
              <a:t>(decreasing potential)</a:t>
            </a:r>
            <a:endParaRPr lang="en-US" sz="2400" b="1" dirty="0">
              <a:latin typeface="Chalkboard SE" panose="03050602040202020205" pitchFamily="66" charset="77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63C940F-2BD0-E4EB-0AF1-F469D4508CEC}"/>
              </a:ext>
            </a:extLst>
          </p:cNvPr>
          <p:cNvSpPr txBox="1"/>
          <p:nvPr/>
        </p:nvSpPr>
        <p:spPr>
          <a:xfrm>
            <a:off x="6521569" y="3739575"/>
            <a:ext cx="237057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baseline="-25000" dirty="0">
                <a:latin typeface="Chalkboard SE" panose="03050602040202020205" pitchFamily="66" charset="77"/>
              </a:rPr>
              <a:t>(decreasing potential)</a:t>
            </a:r>
            <a:endParaRPr lang="en-US" sz="2400" b="1" dirty="0">
              <a:latin typeface="Chalkboard SE" panose="03050602040202020205" pitchFamily="66" charset="77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4">
            <p14:nvContentPartPr>
              <p14:cNvPr id="16" name="Ink 15">
                <a:extLst>
                  <a:ext uri="{FF2B5EF4-FFF2-40B4-BE49-F238E27FC236}">
                    <a16:creationId xmlns:a16="http://schemas.microsoft.com/office/drawing/2014/main" id="{3331F17E-B0DC-9520-4CB1-A5943B64B2C6}"/>
                  </a:ext>
                </a:extLst>
              </p14:cNvPr>
              <p14:cNvContentPartPr/>
              <p14:nvPr/>
            </p14:nvContentPartPr>
            <p14:xfrm rot="21269344">
              <a:off x="4648213" y="4434531"/>
              <a:ext cx="2286360" cy="1594080"/>
            </p14:xfrm>
          </p:contentPart>
        </mc:Choice>
        <mc:Fallback xmlns="">
          <p:pic>
            <p:nvPicPr>
              <p:cNvPr id="16" name="Ink 15">
                <a:extLst>
                  <a:ext uri="{FF2B5EF4-FFF2-40B4-BE49-F238E27FC236}">
                    <a16:creationId xmlns:a16="http://schemas.microsoft.com/office/drawing/2014/main" id="{3331F17E-B0DC-9520-4CB1-A5943B64B2C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 rot="21269344">
                <a:off x="4632733" y="4419411"/>
                <a:ext cx="2316960" cy="1624680"/>
              </a:xfrm>
              <a:prstGeom prst="rect">
                <a:avLst/>
              </a:prstGeom>
            </p:spPr>
          </p:pic>
        </mc:Fallback>
      </mc:AlternateContent>
      <p:grpSp>
        <p:nvGrpSpPr>
          <p:cNvPr id="17" name="Group 16">
            <a:extLst>
              <a:ext uri="{FF2B5EF4-FFF2-40B4-BE49-F238E27FC236}">
                <a16:creationId xmlns:a16="http://schemas.microsoft.com/office/drawing/2014/main" id="{4549A611-3952-6980-C5D6-7C6D2D620339}"/>
              </a:ext>
            </a:extLst>
          </p:cNvPr>
          <p:cNvGrpSpPr/>
          <p:nvPr/>
        </p:nvGrpSpPr>
        <p:grpSpPr>
          <a:xfrm>
            <a:off x="3932975" y="4405498"/>
            <a:ext cx="484920" cy="341640"/>
            <a:chOff x="2358820" y="4405498"/>
            <a:chExt cx="484920" cy="341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6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86F9A8BE-BD8D-11C1-629F-2DC337F0145C}"/>
                    </a:ext>
                  </a:extLst>
                </p14:cNvPr>
                <p14:cNvContentPartPr/>
                <p14:nvPr/>
              </p14:nvContentPartPr>
              <p14:xfrm>
                <a:off x="2373220" y="4415938"/>
                <a:ext cx="125640" cy="29160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86F9A8BE-BD8D-11C1-629F-2DC337F0145C}"/>
                    </a:ext>
                  </a:extLst>
                </p:cNvPr>
                <p:cNvPicPr/>
                <p:nvPr/>
              </p:nvPicPr>
              <p:blipFill>
                <a:blip r:embed="rId7"/>
                <a:stretch>
                  <a:fillRect/>
                </a:stretch>
              </p:blipFill>
              <p:spPr>
                <a:xfrm>
                  <a:off x="2364220" y="4406938"/>
                  <a:ext cx="143280" cy="309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8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7375EFD8-4462-36A2-13F1-C7957FE1DF64}"/>
                    </a:ext>
                  </a:extLst>
                </p14:cNvPr>
                <p14:cNvContentPartPr/>
                <p14:nvPr/>
              </p14:nvContentPartPr>
              <p14:xfrm>
                <a:off x="2358820" y="4600978"/>
                <a:ext cx="149760" cy="36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7375EFD8-4462-36A2-13F1-C7957FE1DF64}"/>
                    </a:ext>
                  </a:extLst>
                </p:cNvPr>
                <p:cNvPicPr/>
                <p:nvPr/>
              </p:nvPicPr>
              <p:blipFill>
                <a:blip r:embed="rId9"/>
                <a:stretch>
                  <a:fillRect/>
                </a:stretch>
              </p:blipFill>
              <p:spPr>
                <a:xfrm>
                  <a:off x="2349820" y="4591978"/>
                  <a:ext cx="167400" cy="180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0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C981FE4F-E723-102B-9A5D-F16031A3F6F1}"/>
                    </a:ext>
                  </a:extLst>
                </p14:cNvPr>
                <p14:cNvContentPartPr/>
                <p14:nvPr/>
              </p14:nvContentPartPr>
              <p14:xfrm>
                <a:off x="2579140" y="4422418"/>
                <a:ext cx="24840" cy="31356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C981FE4F-E723-102B-9A5D-F16031A3F6F1}"/>
                    </a:ext>
                  </a:extLst>
                </p:cNvPr>
                <p:cNvPicPr/>
                <p:nvPr/>
              </p:nvPicPr>
              <p:blipFill>
                <a:blip r:embed="rId11"/>
                <a:stretch>
                  <a:fillRect/>
                </a:stretch>
              </p:blipFill>
              <p:spPr>
                <a:xfrm>
                  <a:off x="2570500" y="4413778"/>
                  <a:ext cx="42480" cy="3312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2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CD29BAE4-967D-93BC-1CE4-3D478EAD11CA}"/>
                    </a:ext>
                  </a:extLst>
                </p14:cNvPr>
                <p14:cNvContentPartPr/>
                <p14:nvPr/>
              </p14:nvContentPartPr>
              <p14:xfrm>
                <a:off x="2661580" y="4430338"/>
                <a:ext cx="106560" cy="23544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CD29BAE4-967D-93BC-1CE4-3D478EAD11CA}"/>
                    </a:ext>
                  </a:extLst>
                </p:cNvPr>
                <p:cNvPicPr/>
                <p:nvPr/>
              </p:nvPicPr>
              <p:blipFill>
                <a:blip r:embed="rId13"/>
                <a:stretch>
                  <a:fillRect/>
                </a:stretch>
              </p:blipFill>
              <p:spPr>
                <a:xfrm>
                  <a:off x="2652580" y="4421698"/>
                  <a:ext cx="124200" cy="2530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4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B71B2B23-DFEE-843B-78A4-FA22599BB1AF}"/>
                    </a:ext>
                  </a:extLst>
                </p14:cNvPr>
                <p14:cNvContentPartPr/>
                <p14:nvPr/>
              </p14:nvContentPartPr>
              <p14:xfrm>
                <a:off x="2767780" y="4405498"/>
                <a:ext cx="75960" cy="34164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B71B2B23-DFEE-843B-78A4-FA22599BB1AF}"/>
                    </a:ext>
                  </a:extLst>
                </p:cNvPr>
                <p:cNvPicPr/>
                <p:nvPr/>
              </p:nvPicPr>
              <p:blipFill>
                <a:blip r:embed="rId15"/>
                <a:stretch>
                  <a:fillRect/>
                </a:stretch>
              </p:blipFill>
              <p:spPr>
                <a:xfrm>
                  <a:off x="2758780" y="4396858"/>
                  <a:ext cx="93600" cy="35928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24" name="Ink 23">
                <a:extLst>
                  <a:ext uri="{FF2B5EF4-FFF2-40B4-BE49-F238E27FC236}">
                    <a16:creationId xmlns:a16="http://schemas.microsoft.com/office/drawing/2014/main" id="{45A50F3D-64C5-E473-AA46-B0EB2AF91A42}"/>
                  </a:ext>
                </a:extLst>
              </p14:cNvPr>
              <p14:cNvContentPartPr/>
              <p14:nvPr/>
            </p14:nvContentPartPr>
            <p14:xfrm>
              <a:off x="6660203" y="5992713"/>
              <a:ext cx="202680" cy="206640"/>
            </p14:xfrm>
          </p:contentPart>
        </mc:Choice>
        <mc:Fallback xmlns="">
          <p:pic>
            <p:nvPicPr>
              <p:cNvPr id="24" name="Ink 23">
                <a:extLst>
                  <a:ext uri="{FF2B5EF4-FFF2-40B4-BE49-F238E27FC236}">
                    <a16:creationId xmlns:a16="http://schemas.microsoft.com/office/drawing/2014/main" id="{45A50F3D-64C5-E473-AA46-B0EB2AF91A42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6651203" y="5983713"/>
                <a:ext cx="220320" cy="224280"/>
              </a:xfrm>
              <a:prstGeom prst="rect">
                <a:avLst/>
              </a:prstGeom>
            </p:spPr>
          </p:pic>
        </mc:Fallback>
      </mc:AlternateContent>
      <p:grpSp>
        <p:nvGrpSpPr>
          <p:cNvPr id="25" name="Group 24">
            <a:extLst>
              <a:ext uri="{FF2B5EF4-FFF2-40B4-BE49-F238E27FC236}">
                <a16:creationId xmlns:a16="http://schemas.microsoft.com/office/drawing/2014/main" id="{99A24037-AC22-10DE-BC67-FDB9CDB83784}"/>
              </a:ext>
            </a:extLst>
          </p:cNvPr>
          <p:cNvGrpSpPr/>
          <p:nvPr/>
        </p:nvGrpSpPr>
        <p:grpSpPr>
          <a:xfrm>
            <a:off x="4762463" y="4837886"/>
            <a:ext cx="747720" cy="1073880"/>
            <a:chOff x="3026260" y="4906618"/>
            <a:chExt cx="747720" cy="10738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8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C30E2EA4-50A5-DC08-9C1B-10865FABC547}"/>
                    </a:ext>
                  </a:extLst>
                </p14:cNvPr>
                <p14:cNvContentPartPr/>
                <p14:nvPr/>
              </p14:nvContentPartPr>
              <p14:xfrm>
                <a:off x="3026260" y="4906618"/>
                <a:ext cx="747720" cy="107388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C30E2EA4-50A5-DC08-9C1B-10865FABC547}"/>
                    </a:ext>
                  </a:extLst>
                </p:cNvPr>
                <p:cNvPicPr/>
                <p:nvPr/>
              </p:nvPicPr>
              <p:blipFill>
                <a:blip r:embed="rId19"/>
                <a:stretch>
                  <a:fillRect/>
                </a:stretch>
              </p:blipFill>
              <p:spPr>
                <a:xfrm>
                  <a:off x="3017260" y="4897618"/>
                  <a:ext cx="765360" cy="10915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0">
              <p14:nvContentPartPr>
                <p14:cNvPr id="34" name="Ink 33">
                  <a:extLst>
                    <a:ext uri="{FF2B5EF4-FFF2-40B4-BE49-F238E27FC236}">
                      <a16:creationId xmlns:a16="http://schemas.microsoft.com/office/drawing/2014/main" id="{2C23CE3C-794C-C9CD-56CA-95BA494ED6A9}"/>
                    </a:ext>
                  </a:extLst>
                </p14:cNvPr>
                <p14:cNvContentPartPr/>
                <p14:nvPr/>
              </p14:nvContentPartPr>
              <p14:xfrm>
                <a:off x="3153700" y="5053138"/>
                <a:ext cx="130680" cy="320400"/>
              </p14:xfrm>
            </p:contentPart>
          </mc:Choice>
          <mc:Fallback xmlns="">
            <p:pic>
              <p:nvPicPr>
                <p:cNvPr id="34" name="Ink 33">
                  <a:extLst>
                    <a:ext uri="{FF2B5EF4-FFF2-40B4-BE49-F238E27FC236}">
                      <a16:creationId xmlns:a16="http://schemas.microsoft.com/office/drawing/2014/main" id="{2C23CE3C-794C-C9CD-56CA-95BA494ED6A9}"/>
                    </a:ext>
                  </a:extLst>
                </p:cNvPr>
                <p:cNvPicPr/>
                <p:nvPr/>
              </p:nvPicPr>
              <p:blipFill>
                <a:blip r:embed="rId21"/>
                <a:stretch>
                  <a:fillRect/>
                </a:stretch>
              </p:blipFill>
              <p:spPr>
                <a:xfrm>
                  <a:off x="3145060" y="5044138"/>
                  <a:ext cx="148320" cy="3380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2">
              <p14:nvContentPartPr>
                <p14:cNvPr id="44" name="Ink 43">
                  <a:extLst>
                    <a:ext uri="{FF2B5EF4-FFF2-40B4-BE49-F238E27FC236}">
                      <a16:creationId xmlns:a16="http://schemas.microsoft.com/office/drawing/2014/main" id="{15183615-66A9-8285-ED4E-BA5A5B72F32A}"/>
                    </a:ext>
                  </a:extLst>
                </p14:cNvPr>
                <p14:cNvContentPartPr/>
                <p14:nvPr/>
              </p14:nvContentPartPr>
              <p14:xfrm>
                <a:off x="3266380" y="5087338"/>
                <a:ext cx="196200" cy="450000"/>
              </p14:xfrm>
            </p:contentPart>
          </mc:Choice>
          <mc:Fallback xmlns="">
            <p:pic>
              <p:nvPicPr>
                <p:cNvPr id="44" name="Ink 43">
                  <a:extLst>
                    <a:ext uri="{FF2B5EF4-FFF2-40B4-BE49-F238E27FC236}">
                      <a16:creationId xmlns:a16="http://schemas.microsoft.com/office/drawing/2014/main" id="{15183615-66A9-8285-ED4E-BA5A5B72F32A}"/>
                    </a:ext>
                  </a:extLst>
                </p:cNvPr>
                <p:cNvPicPr/>
                <p:nvPr/>
              </p:nvPicPr>
              <p:blipFill>
                <a:blip r:embed="rId23"/>
                <a:stretch>
                  <a:fillRect/>
                </a:stretch>
              </p:blipFill>
              <p:spPr>
                <a:xfrm>
                  <a:off x="3257380" y="5078338"/>
                  <a:ext cx="213840" cy="467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45" name="Ink 44">
                  <a:extLst>
                    <a:ext uri="{FF2B5EF4-FFF2-40B4-BE49-F238E27FC236}">
                      <a16:creationId xmlns:a16="http://schemas.microsoft.com/office/drawing/2014/main" id="{94AC6DB7-3EF4-A7EE-FC59-DC70987F6D08}"/>
                    </a:ext>
                  </a:extLst>
                </p14:cNvPr>
                <p14:cNvContentPartPr/>
                <p14:nvPr/>
              </p14:nvContentPartPr>
              <p14:xfrm>
                <a:off x="3350260" y="5381818"/>
                <a:ext cx="234000" cy="536040"/>
              </p14:xfrm>
            </p:contentPart>
          </mc:Choice>
          <mc:Fallback xmlns="">
            <p:pic>
              <p:nvPicPr>
                <p:cNvPr id="45" name="Ink 44">
                  <a:extLst>
                    <a:ext uri="{FF2B5EF4-FFF2-40B4-BE49-F238E27FC236}">
                      <a16:creationId xmlns:a16="http://schemas.microsoft.com/office/drawing/2014/main" id="{94AC6DB7-3EF4-A7EE-FC59-DC70987F6D08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341620" y="5373178"/>
                  <a:ext cx="251640" cy="553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DAA15411-925D-5126-C041-66802382795C}"/>
              </a:ext>
            </a:extLst>
          </p:cNvPr>
          <p:cNvGrpSpPr/>
          <p:nvPr/>
        </p:nvGrpSpPr>
        <p:grpSpPr>
          <a:xfrm>
            <a:off x="5509780" y="5327163"/>
            <a:ext cx="1073520" cy="490320"/>
            <a:chOff x="3750220" y="5422138"/>
            <a:chExt cx="1073520" cy="490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A33C3A6-213F-7B6E-AC23-DE76B0FD29B8}"/>
                    </a:ext>
                  </a:extLst>
                </p14:cNvPr>
                <p14:cNvContentPartPr/>
                <p14:nvPr/>
              </p14:nvContentPartPr>
              <p14:xfrm>
                <a:off x="3750220" y="5422138"/>
                <a:ext cx="1073520" cy="49032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A33C3A6-213F-7B6E-AC23-DE76B0FD29B8}"/>
                    </a:ext>
                  </a:extLst>
                </p:cNvPr>
                <p:cNvPicPr/>
                <p:nvPr/>
              </p:nvPicPr>
              <p:blipFill>
                <a:blip r:embed="rId27"/>
                <a:stretch>
                  <a:fillRect/>
                </a:stretch>
              </p:blipFill>
              <p:spPr>
                <a:xfrm>
                  <a:off x="3741220" y="5413138"/>
                  <a:ext cx="1091160" cy="5079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3D0C126C-4843-B8BD-0AFD-4EA059702359}"/>
                    </a:ext>
                  </a:extLst>
                </p14:cNvPr>
                <p14:cNvContentPartPr/>
                <p14:nvPr/>
              </p14:nvContentPartPr>
              <p14:xfrm>
                <a:off x="3967300" y="5534098"/>
                <a:ext cx="58320" cy="14364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3D0C126C-4843-B8BD-0AFD-4EA059702359}"/>
                    </a:ext>
                  </a:extLst>
                </p:cNvPr>
                <p:cNvPicPr/>
                <p:nvPr/>
              </p:nvPicPr>
              <p:blipFill>
                <a:blip r:embed="rId29"/>
                <a:stretch>
                  <a:fillRect/>
                </a:stretch>
              </p:blipFill>
              <p:spPr>
                <a:xfrm>
                  <a:off x="3958660" y="5525458"/>
                  <a:ext cx="75960" cy="1612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49" name="Ink 48">
                  <a:extLst>
                    <a:ext uri="{FF2B5EF4-FFF2-40B4-BE49-F238E27FC236}">
                      <a16:creationId xmlns:a16="http://schemas.microsoft.com/office/drawing/2014/main" id="{E77515AF-488D-3A5F-035F-4CE87DFFCEE8}"/>
                    </a:ext>
                  </a:extLst>
                </p14:cNvPr>
                <p14:cNvContentPartPr/>
                <p14:nvPr/>
              </p14:nvContentPartPr>
              <p14:xfrm>
                <a:off x="4110220" y="5660098"/>
                <a:ext cx="109800" cy="192960"/>
              </p14:xfrm>
            </p:contentPart>
          </mc:Choice>
          <mc:Fallback xmlns="">
            <p:pic>
              <p:nvPicPr>
                <p:cNvPr id="49" name="Ink 48">
                  <a:extLst>
                    <a:ext uri="{FF2B5EF4-FFF2-40B4-BE49-F238E27FC236}">
                      <a16:creationId xmlns:a16="http://schemas.microsoft.com/office/drawing/2014/main" id="{E77515AF-488D-3A5F-035F-4CE87DFFCEE8}"/>
                    </a:ext>
                  </a:extLst>
                </p:cNvPr>
                <p:cNvPicPr/>
                <p:nvPr/>
              </p:nvPicPr>
              <p:blipFill>
                <a:blip r:embed="rId31"/>
                <a:stretch>
                  <a:fillRect/>
                </a:stretch>
              </p:blipFill>
              <p:spPr>
                <a:xfrm>
                  <a:off x="4101220" y="5651458"/>
                  <a:ext cx="127440" cy="210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2">
              <p14:nvContentPartPr>
                <p14:cNvPr id="50" name="Ink 49">
                  <a:extLst>
                    <a:ext uri="{FF2B5EF4-FFF2-40B4-BE49-F238E27FC236}">
                      <a16:creationId xmlns:a16="http://schemas.microsoft.com/office/drawing/2014/main" id="{60286774-8446-32E1-EECE-B1759A4474C3}"/>
                    </a:ext>
                  </a:extLst>
                </p14:cNvPr>
                <p14:cNvContentPartPr/>
                <p14:nvPr/>
              </p14:nvContentPartPr>
              <p14:xfrm>
                <a:off x="4423060" y="5647138"/>
                <a:ext cx="254160" cy="212400"/>
              </p14:xfrm>
            </p:contentPart>
          </mc:Choice>
          <mc:Fallback xmlns="">
            <p:pic>
              <p:nvPicPr>
                <p:cNvPr id="50" name="Ink 49">
                  <a:extLst>
                    <a:ext uri="{FF2B5EF4-FFF2-40B4-BE49-F238E27FC236}">
                      <a16:creationId xmlns:a16="http://schemas.microsoft.com/office/drawing/2014/main" id="{60286774-8446-32E1-EECE-B1759A4474C3}"/>
                    </a:ext>
                  </a:extLst>
                </p:cNvPr>
                <p:cNvPicPr/>
                <p:nvPr/>
              </p:nvPicPr>
              <p:blipFill>
                <a:blip r:embed="rId33"/>
                <a:stretch>
                  <a:fillRect/>
                </a:stretch>
              </p:blipFill>
              <p:spPr>
                <a:xfrm>
                  <a:off x="4414420" y="5638498"/>
                  <a:ext cx="271800" cy="230040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5ACAF106-7B40-61F1-DB26-427444DFBC58}"/>
              </a:ext>
            </a:extLst>
          </p:cNvPr>
          <p:cNvSpPr txBox="1"/>
          <p:nvPr/>
        </p:nvSpPr>
        <p:spPr>
          <a:xfrm>
            <a:off x="9583839" y="4201240"/>
            <a:ext cx="1784670" cy="923330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Chalkboard SE" panose="03050602040202020205" pitchFamily="66" charset="77"/>
              </a:rPr>
              <a:t>This is what an experiment can measure!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03BC58C-2FFA-8151-72F1-E5D22EB6DB65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1C7D9947-8EE4-E276-FD6D-FFC5D70CA10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753228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Defining Time Invariance Measures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D2D6657E-E1F5-18A5-D7FB-E4F278A9F6A1}"/>
              </a:ext>
            </a:extLst>
          </p:cNvPr>
          <p:cNvPicPr>
            <a:picLocks noChangeAspect="1"/>
          </p:cNvPicPr>
          <p:nvPr/>
        </p:nvPicPr>
        <p:blipFill>
          <a:blip r:embed="rId34"/>
          <a:stretch>
            <a:fillRect/>
          </a:stretch>
        </p:blipFill>
        <p:spPr>
          <a:xfrm>
            <a:off x="10832037" y="677011"/>
            <a:ext cx="1110549" cy="67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614954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753228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Modeling Matter Effects for 3-Flavors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D13BCF-6A14-37F7-39DA-000FE5C48D2F}"/>
              </a:ext>
            </a:extLst>
          </p:cNvPr>
          <p:cNvSpPr txBox="1"/>
          <p:nvPr/>
        </p:nvSpPr>
        <p:spPr>
          <a:xfrm>
            <a:off x="0" y="1701534"/>
            <a:ext cx="121920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endParaRPr lang="en-US" sz="2000" dirty="0">
              <a:latin typeface="Chalkboard SE" panose="03050602040202020205" pitchFamily="66" charset="77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>
                <a:latin typeface="Chalkboard SE" panose="03050602040202020205" pitchFamily="66" charset="77"/>
              </a:rPr>
              <a:t> </a:t>
            </a:r>
            <a:r>
              <a:rPr lang="en-US" sz="2300" dirty="0">
                <a:latin typeface="Chalkboard SE" panose="03050602040202020205" pitchFamily="66" charset="77"/>
              </a:rPr>
              <a:t>For the purposes of our study, we separately two types of matter potential profiles.</a:t>
            </a:r>
          </a:p>
          <a:p>
            <a:pPr marL="342900" indent="-342900">
              <a:buFont typeface="Wingdings" pitchFamily="2" charset="2"/>
              <a:buChar char="ü"/>
            </a:pPr>
            <a:endParaRPr lang="en-US" sz="2000" dirty="0">
              <a:latin typeface="Chalkboard SE" panose="03050602040202020205" pitchFamily="66" charset="77"/>
            </a:endParaRPr>
          </a:p>
          <a:p>
            <a:pPr marL="342900" indent="-342900">
              <a:buFont typeface="Wingdings" pitchFamily="2" charset="2"/>
              <a:buChar char="ü"/>
            </a:pPr>
            <a:endParaRPr lang="en-US" sz="2000" dirty="0">
              <a:latin typeface="Chalkboard SE" panose="03050602040202020205" pitchFamily="66" charset="77"/>
            </a:endParaRPr>
          </a:p>
          <a:p>
            <a:endParaRPr lang="en-US" sz="2000" dirty="0">
              <a:latin typeface="Chalkboard SE" panose="03050602040202020205" pitchFamily="66" charset="77"/>
            </a:endParaRPr>
          </a:p>
          <a:p>
            <a:pPr marL="342900" indent="-342900">
              <a:buFont typeface="Wingdings" pitchFamily="2" charset="2"/>
              <a:buChar char="ü"/>
            </a:pPr>
            <a:endParaRPr lang="en-US" sz="2400" dirty="0">
              <a:latin typeface="Chalkboard SE" panose="03050602040202020205" pitchFamily="66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DA291B-9854-8B17-D735-D0F389F5C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7743" y="804771"/>
            <a:ext cx="1046808" cy="752395"/>
          </a:xfrm>
          <a:prstGeom prst="rect">
            <a:avLst/>
          </a:prstGeom>
        </p:spPr>
      </p:pic>
      <p:sp>
        <p:nvSpPr>
          <p:cNvPr id="9" name="Slide Number Placeholder 23">
            <a:extLst>
              <a:ext uri="{FF2B5EF4-FFF2-40B4-BE49-F238E27FC236}">
                <a16:creationId xmlns:a16="http://schemas.microsoft.com/office/drawing/2014/main" id="{BC083C3D-D70B-7214-D829-23FEFB63F214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9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69BAF2-5475-83DB-7900-2AE84603E132}"/>
              </a:ext>
            </a:extLst>
          </p:cNvPr>
          <p:cNvSpPr txBox="1"/>
          <p:nvPr/>
        </p:nvSpPr>
        <p:spPr>
          <a:xfrm>
            <a:off x="7970843" y="3049950"/>
            <a:ext cx="40735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8C1DD0"/>
                </a:solidFill>
                <a:latin typeface="Chalkboard SE" panose="03050602040202020205" pitchFamily="66" charset="77"/>
              </a:rPr>
              <a:t>Symmetric: </a:t>
            </a:r>
            <a:r>
              <a:rPr lang="en-US" sz="2000" dirty="0">
                <a:latin typeface="Chalkboard SE" panose="03050602040202020205" pitchFamily="66" charset="77"/>
              </a:rPr>
              <a:t>vacuum or single step constant matter potential profile</a:t>
            </a:r>
          </a:p>
          <a:p>
            <a:endParaRPr lang="en-US" sz="2000" dirty="0">
              <a:latin typeface="Chalkboard SE" panose="03050602040202020205" pitchFamily="66" charset="77"/>
            </a:endParaRPr>
          </a:p>
          <a:p>
            <a:r>
              <a:rPr lang="en-US" sz="2000" dirty="0">
                <a:solidFill>
                  <a:srgbClr val="8C1DD0"/>
                </a:solidFill>
                <a:latin typeface="Chalkboard SE" panose="03050602040202020205" pitchFamily="66" charset="77"/>
              </a:rPr>
              <a:t>Non-symmetric: </a:t>
            </a:r>
            <a:r>
              <a:rPr lang="en-US" sz="2000" dirty="0">
                <a:latin typeface="Chalkboard SE" panose="03050602040202020205" pitchFamily="66" charset="77"/>
              </a:rPr>
              <a:t>piece-wise matter potential profiles (increasing or decreasing) </a:t>
            </a:r>
            <a:endParaRPr lang="en-US" sz="2400" dirty="0">
              <a:latin typeface="Chalkboard SE" panose="03050602040202020205" pitchFamily="66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96286D-F3E4-10C9-8B83-153615DB6431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5CBB877-BFE7-38BE-4850-BF7BFD0D2F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063" y="2674551"/>
            <a:ext cx="7275138" cy="3984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073074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753228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Modeling Matter Effects for 3-Flavors 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BD13BCF-6A14-37F7-39DA-000FE5C48D2F}"/>
              </a:ext>
            </a:extLst>
          </p:cNvPr>
          <p:cNvSpPr txBox="1"/>
          <p:nvPr/>
        </p:nvSpPr>
        <p:spPr>
          <a:xfrm>
            <a:off x="0" y="1701534"/>
            <a:ext cx="1219200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endParaRPr lang="en-US" sz="2000" dirty="0">
              <a:latin typeface="Chalkboard SE" panose="03050602040202020205" pitchFamily="66" charset="77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>
                <a:latin typeface="Chalkboard SE" panose="03050602040202020205" pitchFamily="66" charset="77"/>
              </a:rPr>
              <a:t> </a:t>
            </a:r>
            <a:r>
              <a:rPr lang="en-US" sz="2300" dirty="0">
                <a:latin typeface="Chalkboard SE" panose="03050602040202020205" pitchFamily="66" charset="77"/>
              </a:rPr>
              <a:t>For the purposes of our study, we separately two types of matter potential profiles.</a:t>
            </a:r>
          </a:p>
          <a:p>
            <a:pPr marL="342900" indent="-342900">
              <a:buFont typeface="Wingdings" pitchFamily="2" charset="2"/>
              <a:buChar char="ü"/>
            </a:pPr>
            <a:endParaRPr lang="en-US" sz="2000" dirty="0">
              <a:latin typeface="Chalkboard SE" panose="03050602040202020205" pitchFamily="66" charset="77"/>
            </a:endParaRPr>
          </a:p>
          <a:p>
            <a:pPr marL="342900" indent="-342900">
              <a:buFont typeface="Wingdings" pitchFamily="2" charset="2"/>
              <a:buChar char="ü"/>
            </a:pPr>
            <a:endParaRPr lang="en-US" sz="2000" dirty="0">
              <a:latin typeface="Chalkboard SE" panose="03050602040202020205" pitchFamily="66" charset="77"/>
            </a:endParaRPr>
          </a:p>
          <a:p>
            <a:endParaRPr lang="en-US" sz="2000" dirty="0">
              <a:latin typeface="Chalkboard SE" panose="03050602040202020205" pitchFamily="66" charset="77"/>
            </a:endParaRPr>
          </a:p>
          <a:p>
            <a:pPr marL="342900" indent="-342900">
              <a:buFont typeface="Wingdings" pitchFamily="2" charset="2"/>
              <a:buChar char="ü"/>
            </a:pPr>
            <a:endParaRPr lang="en-US" sz="2400" dirty="0">
              <a:latin typeface="Chalkboard SE" panose="03050602040202020205" pitchFamily="66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DA291B-9854-8B17-D735-D0F389F5C6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7743" y="804771"/>
            <a:ext cx="1046808" cy="752395"/>
          </a:xfrm>
          <a:prstGeom prst="rect">
            <a:avLst/>
          </a:prstGeom>
        </p:spPr>
      </p:pic>
      <p:sp>
        <p:nvSpPr>
          <p:cNvPr id="9" name="Slide Number Placeholder 23">
            <a:extLst>
              <a:ext uri="{FF2B5EF4-FFF2-40B4-BE49-F238E27FC236}">
                <a16:creationId xmlns:a16="http://schemas.microsoft.com/office/drawing/2014/main" id="{BC083C3D-D70B-7214-D829-23FEFB63F214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9</a:t>
            </a:r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69BAF2-5475-83DB-7900-2AE84603E132}"/>
              </a:ext>
            </a:extLst>
          </p:cNvPr>
          <p:cNvSpPr txBox="1"/>
          <p:nvPr/>
        </p:nvSpPr>
        <p:spPr>
          <a:xfrm>
            <a:off x="7970843" y="3049950"/>
            <a:ext cx="4073515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8C1DD0"/>
                </a:solidFill>
                <a:latin typeface="Chalkboard SE" panose="03050602040202020205" pitchFamily="66" charset="77"/>
              </a:rPr>
              <a:t>Symmetric: </a:t>
            </a:r>
            <a:r>
              <a:rPr lang="en-US" sz="2000" dirty="0">
                <a:latin typeface="Chalkboard SE" panose="03050602040202020205" pitchFamily="66" charset="77"/>
              </a:rPr>
              <a:t>vacuum or single step constant matter potential profile</a:t>
            </a:r>
          </a:p>
          <a:p>
            <a:endParaRPr lang="en-US" sz="2000" dirty="0">
              <a:latin typeface="Chalkboard SE" panose="03050602040202020205" pitchFamily="66" charset="77"/>
            </a:endParaRPr>
          </a:p>
          <a:p>
            <a:r>
              <a:rPr lang="en-US" sz="2000" dirty="0">
                <a:solidFill>
                  <a:srgbClr val="8C1DD0"/>
                </a:solidFill>
                <a:latin typeface="Chalkboard SE" panose="03050602040202020205" pitchFamily="66" charset="77"/>
              </a:rPr>
              <a:t>Non-symmetric: </a:t>
            </a:r>
            <a:r>
              <a:rPr lang="en-US" sz="2000" dirty="0">
                <a:latin typeface="Chalkboard SE" panose="03050602040202020205" pitchFamily="66" charset="77"/>
              </a:rPr>
              <a:t>piece-wise matter potential profiles (increasing or decreasing) </a:t>
            </a:r>
            <a:endParaRPr lang="en-US" sz="2400" dirty="0">
              <a:latin typeface="Chalkboard SE" panose="03050602040202020205" pitchFamily="66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596286D-F3E4-10C9-8B83-153615DB6431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65CBB877-BFE7-38BE-4850-BF7BFD0D2F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8063" y="2674551"/>
            <a:ext cx="7275138" cy="398487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F7200D8B-5A53-9C58-1328-C3414B3B9BC1}"/>
                  </a:ext>
                </a:extLst>
              </p:cNvPr>
              <p:cNvSpPr/>
              <p:nvPr/>
            </p:nvSpPr>
            <p:spPr>
              <a:xfrm>
                <a:off x="379044" y="3976046"/>
                <a:ext cx="11279556" cy="1210164"/>
              </a:xfrm>
              <a:prstGeom prst="rect">
                <a:avLst/>
              </a:prstGeom>
              <a:solidFill>
                <a:schemeClr val="bg1"/>
              </a:solidFill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2400" dirty="0">
                    <a:latin typeface="Chalkboard SE" panose="03050602040202020205" pitchFamily="66" charset="77"/>
                  </a:rPr>
                  <a:t>All mixing parameters (apart from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𝛿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𝐶𝑃</m:t>
                        </m:r>
                      </m:sub>
                    </m:sSub>
                  </m:oMath>
                </a14:m>
                <a:r>
                  <a:rPr lang="en-US" sz="2400" dirty="0">
                    <a:latin typeface="Chalkboard SE" panose="03050602040202020205" pitchFamily="66" charset="77"/>
                  </a:rPr>
                  <a:t>) have been drawn from </a:t>
                </a:r>
                <a:r>
                  <a:rPr lang="en-US" sz="2400" dirty="0" err="1">
                    <a:latin typeface="Chalkboard SE" panose="03050602040202020205" pitchFamily="66" charset="77"/>
                  </a:rPr>
                  <a:t>NuFIT</a:t>
                </a:r>
                <a:r>
                  <a:rPr lang="en-US" sz="2400" dirty="0">
                    <a:latin typeface="Chalkboard SE" panose="03050602040202020205" pitchFamily="66" charset="77"/>
                  </a:rPr>
                  <a:t> 2024 global fits: </a:t>
                </a:r>
                <a:r>
                  <a:rPr lang="en-US" sz="2400" dirty="0">
                    <a:solidFill>
                      <a:srgbClr val="FFFFFF"/>
                    </a:solidFill>
                    <a:latin typeface="Chalkboard SE" panose="03050602040202020205" pitchFamily="66" charset="77"/>
                  </a:rPr>
                  <a:t>(arXiv:2007.14792 &amp; </a:t>
                </a:r>
                <a:r>
                  <a:rPr lang="en-US" sz="2400" dirty="0" err="1">
                    <a:solidFill>
                      <a:srgbClr val="FFFFFF"/>
                    </a:solidFill>
                    <a:latin typeface="Chalkboard SE" panose="03050602040202020205" pitchFamily="66" charset="77"/>
                  </a:rPr>
                  <a:t>NuFIT</a:t>
                </a:r>
                <a:r>
                  <a:rPr lang="en-US" sz="2400" dirty="0">
                    <a:solidFill>
                      <a:srgbClr val="FFFFFF"/>
                    </a:solidFill>
                    <a:latin typeface="Chalkboard SE" panose="03050602040202020205" pitchFamily="66" charset="77"/>
                  </a:rPr>
                  <a:t> 6.0 (2024), </a:t>
                </a:r>
                <a:r>
                  <a:rPr lang="en-US" sz="2400" dirty="0">
                    <a:solidFill>
                      <a:srgbClr val="FFFFFF"/>
                    </a:solidFill>
                    <a:latin typeface="Chalkboard SE" panose="03050602040202020205" pitchFamily="66" charset="77"/>
                    <a:hlinkClick r:id="rId4">
                      <a:extLst>
                        <a:ext uri="{A12FA001-AC4F-418D-AE19-62706E023703}">
                          <ahyp:hlinkClr xmlns:ahyp="http://schemas.microsoft.com/office/drawing/2018/hyperlinkcolor" val="tx"/>
                        </a:ext>
                      </a:extLst>
                    </a:hlinkClick>
                  </a:rPr>
                  <a:t>www.nu-fit.org</a:t>
                </a:r>
                <a:r>
                  <a:rPr lang="en-US" sz="2400" dirty="0">
                    <a:solidFill>
                      <a:srgbClr val="FFFFFF"/>
                    </a:solidFill>
                    <a:latin typeface="Chalkboard SE" panose="03050602040202020205" pitchFamily="66" charset="77"/>
                  </a:rPr>
                  <a:t>)</a:t>
                </a:r>
                <a:endParaRPr lang="en-US" sz="18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F7200D8B-5A53-9C58-1328-C3414B3B9BC1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9044" y="3976046"/>
                <a:ext cx="11279556" cy="1210164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40086876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8B74021-BC22-61B1-3405-E038FB728C90}"/>
              </a:ext>
            </a:extLst>
          </p:cNvPr>
          <p:cNvSpPr txBox="1"/>
          <p:nvPr/>
        </p:nvSpPr>
        <p:spPr>
          <a:xfrm>
            <a:off x="893981" y="1782395"/>
            <a:ext cx="10733314" cy="3293209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latin typeface="Chalkboard SE" panose="03050602040202020205" pitchFamily="66" charset="77"/>
              </a:rPr>
              <a:t>Disclaimer!</a:t>
            </a:r>
          </a:p>
          <a:p>
            <a:pPr algn="ctr"/>
            <a:endParaRPr lang="en-US" sz="3200" b="1" dirty="0">
              <a:latin typeface="Chalkboard SE" panose="03050602040202020205" pitchFamily="66" charset="77"/>
            </a:endParaRPr>
          </a:p>
          <a:p>
            <a:pPr algn="ctr"/>
            <a:r>
              <a:rPr lang="en-US" sz="2800" b="1" dirty="0">
                <a:latin typeface="Chalkboard SE" panose="03050602040202020205" pitchFamily="66" charset="77"/>
              </a:rPr>
              <a:t>The first part of the following analysis is done with </a:t>
            </a:r>
            <a:r>
              <a:rPr lang="en-US" sz="2800" b="1" dirty="0">
                <a:solidFill>
                  <a:srgbClr val="8C1DD0"/>
                </a:solidFill>
                <a:latin typeface="Chalkboard SE" panose="03050602040202020205" pitchFamily="66" charset="77"/>
              </a:rPr>
              <a:t>hypothetical/fictious matter effects</a:t>
            </a:r>
            <a:r>
              <a:rPr lang="en-US" sz="2800" b="1" dirty="0">
                <a:latin typeface="Chalkboard SE" panose="03050602040202020205" pitchFamily="66" charset="77"/>
              </a:rPr>
              <a:t>, to get a general sense of how intrinsic versus induced time invariance violation behave with matter effects in cases that the have stronger oscillation differences.  </a:t>
            </a:r>
          </a:p>
        </p:txBody>
      </p:sp>
      <p:pic>
        <p:nvPicPr>
          <p:cNvPr id="5" name="Picture 4" descr="A group of plush toys&#10;&#10;Description automatically generated">
            <a:extLst>
              <a:ext uri="{FF2B5EF4-FFF2-40B4-BE49-F238E27FC236}">
                <a16:creationId xmlns:a16="http://schemas.microsoft.com/office/drawing/2014/main" id="{719E0BF8-8EF7-9967-0587-046CC3184B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59747" y="227546"/>
            <a:ext cx="2916665" cy="2194790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  <p:sp>
        <p:nvSpPr>
          <p:cNvPr id="8" name="Slide Number Placeholder 23">
            <a:extLst>
              <a:ext uri="{FF2B5EF4-FFF2-40B4-BE49-F238E27FC236}">
                <a16:creationId xmlns:a16="http://schemas.microsoft.com/office/drawing/2014/main" id="{15517EA8-6E73-53BF-88D9-75959FDB794D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10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BD4DAB-FE1E-9066-9D0F-FAB64446ABE0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9866700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8B74021-BC22-61B1-3405-E038FB728C90}"/>
              </a:ext>
            </a:extLst>
          </p:cNvPr>
          <p:cNvSpPr txBox="1"/>
          <p:nvPr/>
        </p:nvSpPr>
        <p:spPr>
          <a:xfrm>
            <a:off x="893981" y="2509758"/>
            <a:ext cx="10733314" cy="156966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latin typeface="Chalkboard SE" panose="03050602040202020205" pitchFamily="66" charset="77"/>
              </a:rPr>
              <a:t>Symmetric Matter</a:t>
            </a:r>
          </a:p>
          <a:p>
            <a:pPr algn="ctr"/>
            <a:r>
              <a:rPr lang="en-US" sz="4800" b="1" dirty="0">
                <a:latin typeface="Chalkboard SE" panose="03050602040202020205" pitchFamily="66" charset="77"/>
              </a:rPr>
              <a:t>Potential Profiles</a:t>
            </a:r>
            <a:endParaRPr lang="en-US" sz="2800" b="1" dirty="0">
              <a:latin typeface="Chalkboard SE" panose="03050602040202020205" pitchFamily="66" charset="77"/>
            </a:endParaRPr>
          </a:p>
        </p:txBody>
      </p:sp>
      <p:sp>
        <p:nvSpPr>
          <p:cNvPr id="8" name="Slide Number Placeholder 23">
            <a:extLst>
              <a:ext uri="{FF2B5EF4-FFF2-40B4-BE49-F238E27FC236}">
                <a16:creationId xmlns:a16="http://schemas.microsoft.com/office/drawing/2014/main" id="{15517EA8-6E73-53BF-88D9-75959FDB794D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11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BD4DAB-FE1E-9066-9D0F-FAB64446ABE0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312E72-FD37-0843-6263-F409437A4A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7743" y="804771"/>
            <a:ext cx="1046808" cy="75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46620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5" y="742343"/>
            <a:ext cx="10907486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Motivation from the CPT symmetry story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F6CAD3-E2A4-2D77-3DFD-28C8A6CDC5B3}"/>
              </a:ext>
            </a:extLst>
          </p:cNvPr>
          <p:cNvSpPr/>
          <p:nvPr/>
        </p:nvSpPr>
        <p:spPr>
          <a:xfrm>
            <a:off x="344864" y="3943144"/>
            <a:ext cx="201632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C </a:t>
            </a:r>
            <a:r>
              <a:rPr 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P </a:t>
            </a:r>
            <a:r>
              <a:rPr 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8C1DD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E1F9E51-5412-5CA2-6450-7D1DFB143F38}"/>
              </a:ext>
            </a:extLst>
          </p:cNvPr>
          <p:cNvSpPr txBox="1"/>
          <p:nvPr/>
        </p:nvSpPr>
        <p:spPr>
          <a:xfrm>
            <a:off x="112941" y="5330797"/>
            <a:ext cx="2480166" cy="923330"/>
          </a:xfrm>
          <a:prstGeom prst="rect">
            <a:avLst/>
          </a:prstGeom>
          <a:solidFill>
            <a:srgbClr val="F4FBFF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Chalkboard SE" panose="03050602040202020205" pitchFamily="66" charset="77"/>
              </a:rPr>
              <a:t>Charge conjugation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Parity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7233D0"/>
                </a:solidFill>
                <a:latin typeface="Chalkboard SE" panose="03050602040202020205" pitchFamily="66" charset="77"/>
              </a:rPr>
              <a:t>Time reversal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567B10-58FB-53C1-4698-1DDD91FF9FD6}"/>
              </a:ext>
            </a:extLst>
          </p:cNvPr>
          <p:cNvSpPr txBox="1"/>
          <p:nvPr/>
        </p:nvSpPr>
        <p:spPr>
          <a:xfrm>
            <a:off x="59064" y="2505670"/>
            <a:ext cx="324663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halkboard SE" panose="03050602040202020205" pitchFamily="66" charset="77"/>
              </a:rPr>
              <a:t>If we follow that</a:t>
            </a:r>
            <a:r>
              <a:rPr lang="en-US" sz="2000" dirty="0">
                <a:solidFill>
                  <a:schemeClr val="bg1">
                    <a:lumMod val="60000"/>
                    <a:lumOff val="40000"/>
                  </a:schemeClr>
                </a:solidFill>
                <a:latin typeface="Chalkboard SE" panose="03050602040202020205" pitchFamily="66" charset="77"/>
              </a:rPr>
              <a:t> CPT </a:t>
            </a:r>
            <a:r>
              <a:rPr lang="en-US" sz="2000" dirty="0">
                <a:latin typeface="Chalkboard SE" panose="03050602040202020205" pitchFamily="66" charset="77"/>
              </a:rPr>
              <a:t>is a </a:t>
            </a:r>
            <a:r>
              <a:rPr lang="en-US" sz="2000" u="sng" dirty="0">
                <a:latin typeface="Chalkboard SE" panose="03050602040202020205" pitchFamily="66" charset="77"/>
              </a:rPr>
              <a:t>fundamental symmetry.</a:t>
            </a:r>
          </a:p>
          <a:p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A0430A2-92DD-E946-6610-2F12D6BDB99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766" y="943478"/>
            <a:ext cx="1110549" cy="678668"/>
          </a:xfrm>
          <a:prstGeom prst="rect">
            <a:avLst/>
          </a:prstGeom>
        </p:spPr>
      </p:pic>
      <p:sp>
        <p:nvSpPr>
          <p:cNvPr id="12" name="Slide Number Placeholder 23">
            <a:extLst>
              <a:ext uri="{FF2B5EF4-FFF2-40B4-BE49-F238E27FC236}">
                <a16:creationId xmlns:a16="http://schemas.microsoft.com/office/drawing/2014/main" id="{ED8B8A1E-1507-D3EB-3C89-222C34ED4C1C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2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A1653F-7F37-C5CC-2AD0-B08288A80EFF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165026795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430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Symmetric matter effects for 3-Flavors  </a:t>
            </a:r>
          </a:p>
        </p:txBody>
      </p:sp>
      <p:sp>
        <p:nvSpPr>
          <p:cNvPr id="9" name="Slide Number Placeholder 23">
            <a:extLst>
              <a:ext uri="{FF2B5EF4-FFF2-40B4-BE49-F238E27FC236}">
                <a16:creationId xmlns:a16="http://schemas.microsoft.com/office/drawing/2014/main" id="{9C046938-0B20-FD3A-5C1A-8E832F53F963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12</a:t>
            </a:r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27EF404-CFFC-313D-D210-01B7FF788D1D}"/>
              </a:ext>
            </a:extLst>
          </p:cNvPr>
          <p:cNvSpPr txBox="1"/>
          <p:nvPr/>
        </p:nvSpPr>
        <p:spPr>
          <a:xfrm>
            <a:off x="199361" y="5767084"/>
            <a:ext cx="3884959" cy="584775"/>
          </a:xfrm>
          <a:prstGeom prst="rect">
            <a:avLst/>
          </a:prstGeom>
          <a:solidFill>
            <a:srgbClr val="8C1DD0"/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Chalkboard SE" panose="03050602040202020205" pitchFamily="66" charset="77"/>
              </a:rPr>
              <a:t>Constant matter potential: </a:t>
            </a:r>
          </a:p>
          <a:p>
            <a:r>
              <a:rPr lang="en-US" sz="1600" b="1" dirty="0">
                <a:latin typeface="Chalkboard SE" panose="03050602040202020205" pitchFamily="66" charset="77"/>
              </a:rPr>
              <a:t>	1.1x</a:t>
            </a:r>
            <a:r>
              <a:rPr lang="en-US" sz="1600" b="1" dirty="0">
                <a:solidFill>
                  <a:schemeClr val="tx1"/>
                </a:solidFill>
                <a:latin typeface="Chalkboard SE" panose="03050602040202020205" pitchFamily="66" charset="77"/>
              </a:rPr>
              <a:t>10</a:t>
            </a:r>
            <a:r>
              <a:rPr lang="en-US" sz="1600" b="1" baseline="30000" dirty="0">
                <a:solidFill>
                  <a:schemeClr val="tx1"/>
                </a:solidFill>
                <a:latin typeface="Chalkboard SE" panose="03050602040202020205" pitchFamily="66" charset="77"/>
              </a:rPr>
              <a:t>-3</a:t>
            </a:r>
            <a:r>
              <a:rPr lang="en-US" sz="1600" b="1" dirty="0">
                <a:solidFill>
                  <a:schemeClr val="tx1"/>
                </a:solidFill>
                <a:latin typeface="Chalkboard SE" panose="03050602040202020205" pitchFamily="66" charset="77"/>
              </a:rPr>
              <a:t> eV</a:t>
            </a:r>
            <a:r>
              <a:rPr lang="en-US" sz="1600" b="1" baseline="30000" dirty="0">
                <a:solidFill>
                  <a:schemeClr val="tx1"/>
                </a:solidFill>
                <a:latin typeface="Chalkboard SE" panose="03050602040202020205" pitchFamily="66" charset="77"/>
              </a:rPr>
              <a:t>2</a:t>
            </a:r>
            <a:r>
              <a:rPr lang="en-US" sz="1600" b="1" dirty="0">
                <a:solidFill>
                  <a:schemeClr val="tx1"/>
                </a:solidFill>
                <a:latin typeface="Chalkboard SE" panose="03050602040202020205" pitchFamily="66" charset="77"/>
              </a:rPr>
              <a:t>/GeV</a:t>
            </a:r>
            <a:r>
              <a:rPr lang="en-US" sz="1600" b="1" dirty="0">
                <a:latin typeface="Chalkboard SE" panose="03050602040202020205" pitchFamily="66" charset="77"/>
              </a:rPr>
              <a:t>  ( 5.7 g/cm</a:t>
            </a:r>
            <a:r>
              <a:rPr lang="en-US" sz="1600" b="1" baseline="30000" dirty="0">
                <a:latin typeface="Chalkboard SE" panose="03050602040202020205" pitchFamily="66" charset="77"/>
              </a:rPr>
              <a:t>3</a:t>
            </a:r>
            <a:r>
              <a:rPr lang="en-US" sz="1600" b="1" dirty="0">
                <a:latin typeface="Chalkboard SE" panose="03050602040202020205" pitchFamily="66" charset="77"/>
              </a:rPr>
              <a:t>)</a:t>
            </a:r>
            <a:endParaRPr lang="en-US" sz="1400" b="1" dirty="0">
              <a:latin typeface="Chalkboard SE" panose="03050602040202020205" pitchFamily="66" charset="77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5984B7-9E6F-2B28-753D-3FC94F27DFC4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45B3099-4876-B549-5137-C0112E5ACB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9232"/>
            <a:ext cx="6148738" cy="45097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0A33DA1-330E-959F-CDDE-F959025DD3E3}"/>
                  </a:ext>
                </a:extLst>
              </p:cNvPr>
              <p:cNvSpPr txBox="1"/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endParaRPr lang="en-US" sz="2400" dirty="0">
                  <a:latin typeface="Chalkboard SE" panose="03050602040202020205" pitchFamily="66" charset="77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0A33DA1-330E-959F-CDDE-F959025DD3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blipFill>
                <a:blip r:embed="rId3"/>
                <a:stretch>
                  <a:fillRect l="-8000" t="-4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2" name="TextBox 41">
            <a:extLst>
              <a:ext uri="{FF2B5EF4-FFF2-40B4-BE49-F238E27FC236}">
                <a16:creationId xmlns:a16="http://schemas.microsoft.com/office/drawing/2014/main" id="{AFF6BC79-30D7-BC89-093F-CD5FE320FCC6}"/>
              </a:ext>
            </a:extLst>
          </p:cNvPr>
          <p:cNvSpPr txBox="1"/>
          <p:nvPr/>
        </p:nvSpPr>
        <p:spPr>
          <a:xfrm>
            <a:off x="2299837" y="3390047"/>
            <a:ext cx="1944617" cy="369332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matter channels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827EC89B-60F6-E52E-9184-4BE89FE580AB}"/>
              </a:ext>
            </a:extLst>
          </p:cNvPr>
          <p:cNvSpPr txBox="1"/>
          <p:nvPr/>
        </p:nvSpPr>
        <p:spPr>
          <a:xfrm>
            <a:off x="2935741" y="4558249"/>
            <a:ext cx="2072987" cy="369332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vacuum channels</a:t>
            </a:r>
          </a:p>
        </p:txBody>
      </p:sp>
      <p:pic>
        <p:nvPicPr>
          <p:cNvPr id="44" name="Picture 43" descr="A graph of a graph of a number of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8C029F45-2DE7-8B4C-8FB5-C4DF3A803DE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47"/>
          <a:stretch/>
        </p:blipFill>
        <p:spPr>
          <a:xfrm>
            <a:off x="5870430" y="1286052"/>
            <a:ext cx="6264818" cy="45097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458E752-63AB-44BD-08D9-691CE3DBE651}"/>
                  </a:ext>
                </a:extLst>
              </p:cNvPr>
              <p:cNvSpPr txBox="1"/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6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458E752-63AB-44BD-08D9-691CE3DBE6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blipFill>
                <a:blip r:embed="rId5"/>
                <a:stretch>
                  <a:fillRect l="-4795" t="-4598" b="-4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6" name="TextBox 45">
            <a:extLst>
              <a:ext uri="{FF2B5EF4-FFF2-40B4-BE49-F238E27FC236}">
                <a16:creationId xmlns:a16="http://schemas.microsoft.com/office/drawing/2014/main" id="{B815BEDB-FF8E-84D5-B356-F25FC0BBDA7B}"/>
              </a:ext>
            </a:extLst>
          </p:cNvPr>
          <p:cNvSpPr txBox="1"/>
          <p:nvPr/>
        </p:nvSpPr>
        <p:spPr>
          <a:xfrm>
            <a:off x="8448575" y="3014397"/>
            <a:ext cx="1944617" cy="369332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matter channels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7A7E3646-F335-B2C2-9372-14D2C575261F}"/>
              </a:ext>
            </a:extLst>
          </p:cNvPr>
          <p:cNvSpPr txBox="1"/>
          <p:nvPr/>
        </p:nvSpPr>
        <p:spPr>
          <a:xfrm>
            <a:off x="9064596" y="4373583"/>
            <a:ext cx="2072987" cy="369332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vacuum channels</a:t>
            </a:r>
          </a:p>
        </p:txBody>
      </p:sp>
      <p:pic>
        <p:nvPicPr>
          <p:cNvPr id="48" name="Picture 47">
            <a:extLst>
              <a:ext uri="{FF2B5EF4-FFF2-40B4-BE49-F238E27FC236}">
                <a16:creationId xmlns:a16="http://schemas.microsoft.com/office/drawing/2014/main" id="{EBA7C55D-C1CE-6A7D-0D31-27100BACFA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21245" y="623594"/>
            <a:ext cx="1046808" cy="75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9254762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430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Symmetric matter effects for 3-Flavors  </a:t>
            </a:r>
          </a:p>
        </p:txBody>
      </p:sp>
      <p:sp>
        <p:nvSpPr>
          <p:cNvPr id="9" name="Slide Number Placeholder 23">
            <a:extLst>
              <a:ext uri="{FF2B5EF4-FFF2-40B4-BE49-F238E27FC236}">
                <a16:creationId xmlns:a16="http://schemas.microsoft.com/office/drawing/2014/main" id="{9C046938-0B20-FD3A-5C1A-8E832F53F963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12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5984B7-9E6F-2B28-753D-3FC94F27DFC4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45B3099-4876-B549-5137-C0112E5ACB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9232"/>
            <a:ext cx="6148738" cy="45097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0A33DA1-330E-959F-CDDE-F959025DD3E3}"/>
                  </a:ext>
                </a:extLst>
              </p:cNvPr>
              <p:cNvSpPr txBox="1"/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endParaRPr lang="en-US" sz="2400" dirty="0">
                  <a:latin typeface="Chalkboard SE" panose="03050602040202020205" pitchFamily="66" charset="77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0A33DA1-330E-959F-CDDE-F959025DD3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blipFill>
                <a:blip r:embed="rId3"/>
                <a:stretch>
                  <a:fillRect l="-8000" t="-4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4" name="Picture 43" descr="A graph of a graph of a number of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8C029F45-2DE7-8B4C-8FB5-C4DF3A803DE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47"/>
          <a:stretch/>
        </p:blipFill>
        <p:spPr>
          <a:xfrm>
            <a:off x="5870430" y="1286052"/>
            <a:ext cx="6264818" cy="45097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458E752-63AB-44BD-08D9-691CE3DBE651}"/>
                  </a:ext>
                </a:extLst>
              </p:cNvPr>
              <p:cNvSpPr txBox="1"/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6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458E752-63AB-44BD-08D9-691CE3DBE6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blipFill>
                <a:blip r:embed="rId5"/>
                <a:stretch>
                  <a:fillRect l="-4795" t="-4598" b="-4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" name="Picture 47">
            <a:extLst>
              <a:ext uri="{FF2B5EF4-FFF2-40B4-BE49-F238E27FC236}">
                <a16:creationId xmlns:a16="http://schemas.microsoft.com/office/drawing/2014/main" id="{EBA7C55D-C1CE-6A7D-0D31-27100BACFA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21245" y="623594"/>
            <a:ext cx="1046808" cy="7523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C68222BA-D794-5400-A2F7-A30F7B8AE32A}"/>
              </a:ext>
            </a:extLst>
          </p:cNvPr>
          <p:cNvSpPr txBox="1"/>
          <p:nvPr/>
        </p:nvSpPr>
        <p:spPr>
          <a:xfrm>
            <a:off x="869526" y="5786719"/>
            <a:ext cx="4324265" cy="646331"/>
          </a:xfrm>
          <a:prstGeom prst="rect">
            <a:avLst/>
          </a:prstGeom>
          <a:solidFill>
            <a:srgbClr val="7A85B8"/>
          </a:solidFill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Chalkboard SE" panose="03050602040202020205" pitchFamily="66" charset="77"/>
              </a:rPr>
              <a:t>1. </a:t>
            </a:r>
            <a:r>
              <a:rPr lang="en-US" sz="1800" dirty="0">
                <a:latin typeface="Chalkboard SE" panose="03050602040202020205" pitchFamily="66" charset="77"/>
              </a:rPr>
              <a:t>Symmetric matter potentials </a:t>
            </a:r>
            <a:r>
              <a:rPr lang="en-US" sz="1800" i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cannot induce time invariance violation. </a:t>
            </a:r>
          </a:p>
        </p:txBody>
      </p:sp>
    </p:spTree>
    <p:extLst>
      <p:ext uri="{BB962C8B-B14F-4D97-AF65-F5344CB8AC3E}">
        <p14:creationId xmlns:p14="http://schemas.microsoft.com/office/powerpoint/2010/main" val="360047053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430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Symmetric matter effects for 3-Flavors  </a:t>
            </a:r>
          </a:p>
        </p:txBody>
      </p:sp>
      <p:sp>
        <p:nvSpPr>
          <p:cNvPr id="9" name="Slide Number Placeholder 23">
            <a:extLst>
              <a:ext uri="{FF2B5EF4-FFF2-40B4-BE49-F238E27FC236}">
                <a16:creationId xmlns:a16="http://schemas.microsoft.com/office/drawing/2014/main" id="{9C046938-0B20-FD3A-5C1A-8E832F53F963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12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5984B7-9E6F-2B28-753D-3FC94F27DFC4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45B3099-4876-B549-5137-C0112E5ACB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9232"/>
            <a:ext cx="6148738" cy="45097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0A33DA1-330E-959F-CDDE-F959025DD3E3}"/>
                  </a:ext>
                </a:extLst>
              </p:cNvPr>
              <p:cNvSpPr txBox="1"/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endParaRPr lang="en-US" sz="2400" dirty="0">
                  <a:latin typeface="Chalkboard SE" panose="03050602040202020205" pitchFamily="66" charset="77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0A33DA1-330E-959F-CDDE-F959025DD3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blipFill>
                <a:blip r:embed="rId3"/>
                <a:stretch>
                  <a:fillRect l="-8000" t="-4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4" name="Picture 43" descr="A graph of a graph of a number of numbers and lines&#10;&#10;Description automatically generated with medium confidence">
            <a:extLst>
              <a:ext uri="{FF2B5EF4-FFF2-40B4-BE49-F238E27FC236}">
                <a16:creationId xmlns:a16="http://schemas.microsoft.com/office/drawing/2014/main" id="{8C029F45-2DE7-8B4C-8FB5-C4DF3A803DE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547"/>
          <a:stretch/>
        </p:blipFill>
        <p:spPr>
          <a:xfrm>
            <a:off x="5870430" y="1286052"/>
            <a:ext cx="6264818" cy="45097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458E752-63AB-44BD-08D9-691CE3DBE651}"/>
                  </a:ext>
                </a:extLst>
              </p:cNvPr>
              <p:cNvSpPr txBox="1"/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6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45" name="TextBox 44">
                <a:extLst>
                  <a:ext uri="{FF2B5EF4-FFF2-40B4-BE49-F238E27FC236}">
                    <a16:creationId xmlns:a16="http://schemas.microsoft.com/office/drawing/2014/main" id="{4458E752-63AB-44BD-08D9-691CE3DBE65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blipFill>
                <a:blip r:embed="rId5"/>
                <a:stretch>
                  <a:fillRect l="-4795" t="-4598" b="-4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" name="Picture 47">
            <a:extLst>
              <a:ext uri="{FF2B5EF4-FFF2-40B4-BE49-F238E27FC236}">
                <a16:creationId xmlns:a16="http://schemas.microsoft.com/office/drawing/2014/main" id="{EBA7C55D-C1CE-6A7D-0D31-27100BACFA2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21245" y="623594"/>
            <a:ext cx="1046808" cy="7523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6FFBBC-7804-AC54-8739-A6C153F95B8B}"/>
              </a:ext>
            </a:extLst>
          </p:cNvPr>
          <p:cNvSpPr txBox="1"/>
          <p:nvPr/>
        </p:nvSpPr>
        <p:spPr>
          <a:xfrm>
            <a:off x="869526" y="5786719"/>
            <a:ext cx="4324265" cy="646331"/>
          </a:xfrm>
          <a:prstGeom prst="rect">
            <a:avLst/>
          </a:prstGeom>
          <a:solidFill>
            <a:srgbClr val="7A85B8"/>
          </a:solidFill>
        </p:spPr>
        <p:txBody>
          <a:bodyPr wrap="square" rtlCol="0">
            <a:spAutoFit/>
          </a:bodyPr>
          <a:lstStyle/>
          <a:p>
            <a:r>
              <a:rPr lang="en-US" sz="1800" b="1" dirty="0">
                <a:latin typeface="Chalkboard SE" panose="03050602040202020205" pitchFamily="66" charset="77"/>
              </a:rPr>
              <a:t>1. </a:t>
            </a:r>
            <a:r>
              <a:rPr lang="en-US" sz="1800" dirty="0">
                <a:latin typeface="Chalkboard SE" panose="03050602040202020205" pitchFamily="66" charset="77"/>
              </a:rPr>
              <a:t>Symmetric matter potentials </a:t>
            </a:r>
            <a:r>
              <a:rPr lang="en-US" sz="1800" i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cannot induce time invariance violation. 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0FFA6DE-BFF6-D7F9-7509-623A469E4605}"/>
                  </a:ext>
                </a:extLst>
              </p:cNvPr>
              <p:cNvSpPr txBox="1"/>
              <p:nvPr/>
            </p:nvSpPr>
            <p:spPr>
              <a:xfrm>
                <a:off x="5366675" y="5799069"/>
                <a:ext cx="6392509" cy="646331"/>
              </a:xfrm>
              <a:prstGeom prst="rect">
                <a:avLst/>
              </a:prstGeom>
              <a:solidFill>
                <a:srgbClr val="7A85B8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Chalkboard SE" panose="03050602040202020205" pitchFamily="66" charset="77"/>
                  </a:rPr>
                  <a:t>2</a:t>
                </a:r>
                <a:r>
                  <a:rPr lang="en-US" sz="1800" b="1" dirty="0">
                    <a:latin typeface="Chalkboard SE" panose="03050602040202020205" pitchFamily="66" charset="77"/>
                  </a:rPr>
                  <a:t>. </a:t>
                </a:r>
                <a:r>
                  <a:rPr lang="en-US" sz="1800" dirty="0">
                    <a:latin typeface="Chalkboard SE" panose="03050602040202020205" pitchFamily="66" charset="77"/>
                  </a:rPr>
                  <a:t>If there is intrinsic time invariance violation </a:t>
                </a:r>
                <a:r>
                  <a:rPr lang="en-US" sz="1800" b="1" dirty="0">
                    <a:solidFill>
                      <a:schemeClr val="tx1"/>
                    </a:solidFill>
                    <a:latin typeface="Chalkboard SE" panose="03050602040202020205" pitchFamily="66" charset="77"/>
                  </a:rPr>
                  <a:t>f</a:t>
                </a:r>
                <a:r>
                  <a:rPr lang="en-US" sz="1800" dirty="0">
                    <a:latin typeface="Chalkboard SE" panose="03050602040202020205" pitchFamily="66" charset="77"/>
                  </a:rPr>
                  <a:t>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US" sz="18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𝐂𝐏</m:t>
                        </m:r>
                      </m:sub>
                    </m:sSub>
                  </m:oMath>
                </a14:m>
                <a:r>
                  <a:rPr lang="en-US" sz="1800" dirty="0">
                    <a:latin typeface="Chalkboard SE" panose="03050602040202020205" pitchFamily="66" charset="77"/>
                  </a:rPr>
                  <a:t>, then the matter potential </a:t>
                </a:r>
                <a:r>
                  <a:rPr lang="en-US" sz="1800" i="1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modifies the size of the effects.</a:t>
                </a: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A0FFA6DE-BFF6-D7F9-7509-623A469E460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66675" y="5799069"/>
                <a:ext cx="6392509" cy="646331"/>
              </a:xfrm>
              <a:prstGeom prst="rect">
                <a:avLst/>
              </a:prstGeom>
              <a:blipFill>
                <a:blip r:embed="rId7"/>
                <a:stretch>
                  <a:fillRect l="-794" t="-3846" b="-13462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02270350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430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Symmetric matter effects for 3-Flavors  </a:t>
            </a:r>
          </a:p>
        </p:txBody>
      </p:sp>
      <p:sp>
        <p:nvSpPr>
          <p:cNvPr id="9" name="Slide Number Placeholder 23">
            <a:extLst>
              <a:ext uri="{FF2B5EF4-FFF2-40B4-BE49-F238E27FC236}">
                <a16:creationId xmlns:a16="http://schemas.microsoft.com/office/drawing/2014/main" id="{9C046938-0B20-FD3A-5C1A-8E832F53F963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12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A5984B7-9E6F-2B28-753D-3FC94F27DFC4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40" name="Picture 39">
            <a:extLst>
              <a:ext uri="{FF2B5EF4-FFF2-40B4-BE49-F238E27FC236}">
                <a16:creationId xmlns:a16="http://schemas.microsoft.com/office/drawing/2014/main" id="{345B3099-4876-B549-5137-C0112E5ACB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89232"/>
            <a:ext cx="6148738" cy="4509788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0A33DA1-330E-959F-CDDE-F959025DD3E3}"/>
                  </a:ext>
                </a:extLst>
              </p:cNvPr>
              <p:cNvSpPr txBox="1"/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endParaRPr lang="en-US" sz="2400" dirty="0">
                  <a:latin typeface="Chalkboard SE" panose="03050602040202020205" pitchFamily="66" charset="77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90A33DA1-330E-959F-CDDE-F959025DD3E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blipFill>
                <a:blip r:embed="rId3"/>
                <a:stretch>
                  <a:fillRect l="-8000" t="-4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8" name="Picture 47">
            <a:extLst>
              <a:ext uri="{FF2B5EF4-FFF2-40B4-BE49-F238E27FC236}">
                <a16:creationId xmlns:a16="http://schemas.microsoft.com/office/drawing/2014/main" id="{EBA7C55D-C1CE-6A7D-0D31-27100BACFA2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1245" y="623594"/>
            <a:ext cx="1046808" cy="752395"/>
          </a:xfrm>
          <a:prstGeom prst="rect">
            <a:avLst/>
          </a:prstGeom>
        </p:spPr>
      </p:pic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799CF5D6-2459-6A70-6CA6-A4F896F0F253}"/>
                  </a:ext>
                </a:extLst>
              </p14:cNvPr>
              <p14:cNvContentPartPr/>
              <p14:nvPr/>
            </p14:nvContentPartPr>
            <p14:xfrm>
              <a:off x="2856499" y="1424461"/>
              <a:ext cx="2866523" cy="995423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799CF5D6-2459-6A70-6CA6-A4F896F0F25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2828057" y="1396020"/>
                <a:ext cx="2923407" cy="1052304"/>
              </a:xfrm>
              <a:prstGeom prst="rect">
                <a:avLst/>
              </a:prstGeom>
            </p:spPr>
          </p:pic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7F33D088-6D93-3627-AEBC-283CB5A1A7DF}"/>
              </a:ext>
            </a:extLst>
          </p:cNvPr>
          <p:cNvSpPr txBox="1"/>
          <p:nvPr/>
        </p:nvSpPr>
        <p:spPr>
          <a:xfrm>
            <a:off x="7053276" y="2168394"/>
            <a:ext cx="3755297" cy="707886"/>
          </a:xfrm>
          <a:prstGeom prst="rect">
            <a:avLst/>
          </a:prstGeom>
          <a:solidFill>
            <a:srgbClr val="8C1DD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halkboard SE" panose="03050602040202020205" pitchFamily="66" charset="77"/>
              </a:rPr>
              <a:t>If we exchange final states, same matter potential profile.</a:t>
            </a:r>
            <a:endParaRPr lang="en-US" sz="2000" b="1" dirty="0">
              <a:solidFill>
                <a:schemeClr val="tx1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01BD5579-84C5-6A9F-33A3-707851CB74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7202" y="3005424"/>
            <a:ext cx="4827447" cy="15113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16E7DFD-38E0-FC16-CA8D-EB9B3E4B5E0C}"/>
              </a:ext>
            </a:extLst>
          </p:cNvPr>
          <p:cNvSpPr txBox="1"/>
          <p:nvPr/>
        </p:nvSpPr>
        <p:spPr>
          <a:xfrm>
            <a:off x="6517202" y="4762928"/>
            <a:ext cx="4817604" cy="646331"/>
          </a:xfrm>
          <a:prstGeom prst="rect">
            <a:avLst/>
          </a:prstGeom>
          <a:solidFill>
            <a:srgbClr val="7A85B8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 SE" panose="03050602040202020205" pitchFamily="66" charset="77"/>
              </a:rPr>
              <a:t>3</a:t>
            </a:r>
            <a:r>
              <a:rPr lang="en-US" sz="1800" dirty="0">
                <a:latin typeface="Chalkboard SE" panose="03050602040202020205" pitchFamily="66" charset="77"/>
              </a:rPr>
              <a:t>. </a:t>
            </a:r>
            <a:r>
              <a:rPr lang="en-US" dirty="0">
                <a:latin typeface="Chalkboard SE" panose="03050602040202020205" pitchFamily="66" charset="77"/>
              </a:rPr>
              <a:t>Improper and proper comparisons are the </a:t>
            </a: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same</a:t>
            </a:r>
            <a:r>
              <a:rPr lang="en-US" dirty="0">
                <a:latin typeface="Chalkboard SE" panose="03050602040202020205" pitchFamily="66" charset="77"/>
              </a:rPr>
              <a:t> if the </a:t>
            </a:r>
            <a:r>
              <a:rPr lang="en-US" i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matter potential is symmetric</a:t>
            </a:r>
            <a:r>
              <a:rPr lang="en-US" dirty="0">
                <a:latin typeface="Chalkboard SE" panose="03050602040202020205" pitchFamily="66" charset="77"/>
              </a:rPr>
              <a:t>. </a:t>
            </a:r>
            <a:endParaRPr lang="en-US" sz="1800" i="1" dirty="0">
              <a:latin typeface="Chalkboard SE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4210537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8B74021-BC22-61B1-3405-E038FB728C90}"/>
              </a:ext>
            </a:extLst>
          </p:cNvPr>
          <p:cNvSpPr txBox="1"/>
          <p:nvPr/>
        </p:nvSpPr>
        <p:spPr>
          <a:xfrm>
            <a:off x="893981" y="2509758"/>
            <a:ext cx="10733314" cy="156966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latin typeface="Chalkboard SE" panose="03050602040202020205" pitchFamily="66" charset="77"/>
              </a:rPr>
              <a:t>Non-Symmetric Matter</a:t>
            </a:r>
          </a:p>
          <a:p>
            <a:pPr algn="ctr"/>
            <a:r>
              <a:rPr lang="en-US" sz="4800" b="1" dirty="0">
                <a:latin typeface="Chalkboard SE" panose="03050602040202020205" pitchFamily="66" charset="77"/>
              </a:rPr>
              <a:t>Potential Profiles</a:t>
            </a:r>
            <a:endParaRPr lang="en-US" sz="2800" b="1" dirty="0">
              <a:latin typeface="Chalkboard SE" panose="03050602040202020205" pitchFamily="66" charset="77"/>
            </a:endParaRPr>
          </a:p>
        </p:txBody>
      </p:sp>
      <p:sp>
        <p:nvSpPr>
          <p:cNvPr id="8" name="Slide Number Placeholder 23">
            <a:extLst>
              <a:ext uri="{FF2B5EF4-FFF2-40B4-BE49-F238E27FC236}">
                <a16:creationId xmlns:a16="http://schemas.microsoft.com/office/drawing/2014/main" id="{15517EA8-6E73-53BF-88D9-75959FDB794D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13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BD4DAB-FE1E-9066-9D0F-FAB64446ABE0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312E72-FD37-0843-6263-F409437A4A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7743" y="804771"/>
            <a:ext cx="1046808" cy="752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600455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387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Non-symmetric matter effects for 3-Flavors  </a:t>
            </a:r>
          </a:p>
        </p:txBody>
      </p:sp>
      <p:sp>
        <p:nvSpPr>
          <p:cNvPr id="7" name="Slide Number Placeholder 23">
            <a:extLst>
              <a:ext uri="{FF2B5EF4-FFF2-40B4-BE49-F238E27FC236}">
                <a16:creationId xmlns:a16="http://schemas.microsoft.com/office/drawing/2014/main" id="{E1635DD3-F71F-A4A2-8E22-B3ABA21B9CD8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14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FD2C84-2E75-BA4D-C78B-53226FF12B2D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DC3421F-B09D-B243-FFF0-E89717803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1445"/>
            <a:ext cx="5897285" cy="434156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C3772FB-62D5-FD5E-C69E-BF2D2BBD8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1201" y="1351444"/>
            <a:ext cx="6420277" cy="43415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4E9FB9E-A97E-7C76-43C8-6DF72DB20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2712" y="619968"/>
            <a:ext cx="1046808" cy="752395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D32D19AA-B70A-FA87-EA49-20B49F6AB57D}"/>
              </a:ext>
            </a:extLst>
          </p:cNvPr>
          <p:cNvSpPr txBox="1"/>
          <p:nvPr/>
        </p:nvSpPr>
        <p:spPr>
          <a:xfrm>
            <a:off x="611528" y="5676820"/>
            <a:ext cx="4674227" cy="830997"/>
          </a:xfrm>
          <a:prstGeom prst="rect">
            <a:avLst/>
          </a:prstGeom>
          <a:solidFill>
            <a:srgbClr val="8C1DD0"/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Chalkboard SE" panose="03050602040202020205" pitchFamily="66" charset="77"/>
              </a:rPr>
              <a:t>Piecewise matter potential (</a:t>
            </a:r>
            <a:r>
              <a:rPr lang="en-US" sz="1600" b="1" dirty="0">
                <a:solidFill>
                  <a:schemeClr val="tx1"/>
                </a:solidFill>
                <a:latin typeface="Chalkboard SE" panose="03050602040202020205" pitchFamily="66" charset="77"/>
              </a:rPr>
              <a:t>2 steps): </a:t>
            </a:r>
          </a:p>
          <a:p>
            <a:pPr algn="ctr"/>
            <a:r>
              <a:rPr lang="en-US" sz="1600" b="1" dirty="0"/>
              <a:t>A</a:t>
            </a:r>
            <a:r>
              <a:rPr lang="en-US" sz="1600" b="1" baseline="-25000" dirty="0"/>
              <a:t>1</a:t>
            </a:r>
            <a:r>
              <a:rPr lang="en-US" sz="1600" b="1" dirty="0"/>
              <a:t> =5x</a:t>
            </a:r>
            <a:r>
              <a:rPr lang="en-US" sz="1600" b="1" dirty="0">
                <a:solidFill>
                  <a:schemeClr val="tx1"/>
                </a:solidFill>
              </a:rPr>
              <a:t>10</a:t>
            </a:r>
            <a:r>
              <a:rPr lang="en-US" sz="1600" b="1" baseline="30000" dirty="0">
                <a:solidFill>
                  <a:schemeClr val="tx1"/>
                </a:solidFill>
              </a:rPr>
              <a:t>-4</a:t>
            </a:r>
            <a:r>
              <a:rPr lang="en-US" sz="1600" b="1" dirty="0">
                <a:solidFill>
                  <a:schemeClr val="tx1"/>
                </a:solidFill>
              </a:rPr>
              <a:t> eV</a:t>
            </a:r>
            <a:r>
              <a:rPr lang="en-US" sz="1600" b="1" baseline="30000" dirty="0">
                <a:solidFill>
                  <a:schemeClr val="tx1"/>
                </a:solidFill>
              </a:rPr>
              <a:t>2</a:t>
            </a:r>
            <a:r>
              <a:rPr lang="en-US" sz="1600" b="1" dirty="0">
                <a:solidFill>
                  <a:schemeClr val="tx1"/>
                </a:solidFill>
              </a:rPr>
              <a:t>/GeV (</a:t>
            </a:r>
            <a:r>
              <a:rPr lang="en-US" sz="1600" dirty="0">
                <a:latin typeface="Chalkboard SE" panose="03050602040202020205" pitchFamily="66" charset="77"/>
              </a:rPr>
              <a:t>2.6 g/cm</a:t>
            </a:r>
            <a:r>
              <a:rPr lang="en-US" sz="1600" baseline="30000" dirty="0">
                <a:latin typeface="Chalkboard SE" panose="03050602040202020205" pitchFamily="66" charset="77"/>
              </a:rPr>
              <a:t>3</a:t>
            </a:r>
            <a:r>
              <a:rPr lang="en-US" sz="1600" dirty="0">
                <a:latin typeface="Chalkboard SE" panose="03050602040202020205" pitchFamily="66" charset="77"/>
              </a:rPr>
              <a:t>)</a:t>
            </a:r>
            <a:endParaRPr lang="en-US" sz="1600" b="1" dirty="0">
              <a:solidFill>
                <a:schemeClr val="tx1"/>
              </a:solidFill>
            </a:endParaRPr>
          </a:p>
          <a:p>
            <a:pPr algn="ctr"/>
            <a:r>
              <a:rPr lang="en-US" sz="1600" b="1" dirty="0"/>
              <a:t>A</a:t>
            </a:r>
            <a:r>
              <a:rPr lang="en-US" sz="1600" b="1" baseline="-25000" dirty="0"/>
              <a:t>2</a:t>
            </a:r>
            <a:r>
              <a:rPr lang="en-US" sz="1600" b="1" dirty="0"/>
              <a:t> =1.5 x</a:t>
            </a:r>
            <a:r>
              <a:rPr lang="en-US" sz="1600" b="1" dirty="0">
                <a:solidFill>
                  <a:schemeClr val="tx1"/>
                </a:solidFill>
              </a:rPr>
              <a:t>10</a:t>
            </a:r>
            <a:r>
              <a:rPr lang="en-US" sz="1600" b="1" baseline="30000" dirty="0">
                <a:solidFill>
                  <a:schemeClr val="tx1"/>
                </a:solidFill>
              </a:rPr>
              <a:t>-3</a:t>
            </a:r>
            <a:r>
              <a:rPr lang="en-US" sz="1600" b="1" dirty="0">
                <a:solidFill>
                  <a:schemeClr val="tx1"/>
                </a:solidFill>
              </a:rPr>
              <a:t> eV</a:t>
            </a:r>
            <a:r>
              <a:rPr lang="en-US" sz="1600" b="1" baseline="30000" dirty="0">
                <a:solidFill>
                  <a:schemeClr val="tx1"/>
                </a:solidFill>
              </a:rPr>
              <a:t>2</a:t>
            </a:r>
            <a:r>
              <a:rPr lang="en-US" sz="1600" b="1" dirty="0">
                <a:solidFill>
                  <a:schemeClr val="tx1"/>
                </a:solidFill>
              </a:rPr>
              <a:t>/GeV </a:t>
            </a:r>
            <a:r>
              <a:rPr lang="en-US" sz="1600" b="1" dirty="0"/>
              <a:t>(</a:t>
            </a:r>
            <a:r>
              <a:rPr lang="en-US" sz="1600" b="1" dirty="0">
                <a:latin typeface="Chalkboard SE" panose="03050602040202020205" pitchFamily="66" charset="77"/>
              </a:rPr>
              <a:t>7</a:t>
            </a:r>
            <a:r>
              <a:rPr lang="en-US" sz="1600" dirty="0">
                <a:latin typeface="Chalkboard SE" panose="03050602040202020205" pitchFamily="66" charset="77"/>
              </a:rPr>
              <a:t>.8 g/cm</a:t>
            </a:r>
            <a:r>
              <a:rPr lang="en-US" sz="1600" baseline="30000" dirty="0">
                <a:latin typeface="Chalkboard SE" panose="03050602040202020205" pitchFamily="66" charset="77"/>
              </a:rPr>
              <a:t>3</a:t>
            </a:r>
            <a:r>
              <a:rPr lang="en-US" sz="1600" dirty="0">
                <a:latin typeface="Chalkboard SE" panose="03050602040202020205" pitchFamily="66" charset="77"/>
              </a:rPr>
              <a:t>)</a:t>
            </a:r>
            <a:endParaRPr lang="en-US" sz="1600" b="1" dirty="0">
              <a:solidFill>
                <a:schemeClr val="tx1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1277D0-6CBB-8D05-262B-73DEC76F742F}"/>
                  </a:ext>
                </a:extLst>
              </p:cNvPr>
              <p:cNvSpPr txBox="1"/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endParaRPr lang="en-US" sz="2400" dirty="0">
                  <a:latin typeface="Chalkboard SE" panose="03050602040202020205" pitchFamily="66" charset="77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1277D0-6CBB-8D05-262B-73DEC76F74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blipFill>
                <a:blip r:embed="rId5"/>
                <a:stretch>
                  <a:fillRect l="-8000" t="-4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C9D390B-2869-18C0-9651-DBA9F22D7736}"/>
                  </a:ext>
                </a:extLst>
              </p:cNvPr>
              <p:cNvSpPr txBox="1"/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6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C9D390B-2869-18C0-9651-DBA9F22D77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blipFill>
                <a:blip r:embed="rId6"/>
                <a:stretch>
                  <a:fillRect l="-4795" t="-4598" b="-4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091923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387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Non-symmetric matter effects for 3-Flavors  </a:t>
            </a:r>
          </a:p>
        </p:txBody>
      </p:sp>
      <p:sp>
        <p:nvSpPr>
          <p:cNvPr id="7" name="Slide Number Placeholder 23">
            <a:extLst>
              <a:ext uri="{FF2B5EF4-FFF2-40B4-BE49-F238E27FC236}">
                <a16:creationId xmlns:a16="http://schemas.microsoft.com/office/drawing/2014/main" id="{E1635DD3-F71F-A4A2-8E22-B3ABA21B9CD8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14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FD2C84-2E75-BA4D-C78B-53226FF12B2D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DC3421F-B09D-B243-FFF0-E89717803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1445"/>
            <a:ext cx="5897285" cy="434156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C3772FB-62D5-FD5E-C69E-BF2D2BBD8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1201" y="1351444"/>
            <a:ext cx="6420277" cy="43415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4E9FB9E-A97E-7C76-43C8-6DF72DB20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2712" y="619968"/>
            <a:ext cx="1046808" cy="7523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1277D0-6CBB-8D05-262B-73DEC76F742F}"/>
                  </a:ext>
                </a:extLst>
              </p:cNvPr>
              <p:cNvSpPr txBox="1"/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endParaRPr lang="en-US" sz="2400" dirty="0">
                  <a:latin typeface="Chalkboard SE" panose="03050602040202020205" pitchFamily="66" charset="77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1277D0-6CBB-8D05-262B-73DEC76F74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blipFill>
                <a:blip r:embed="rId5"/>
                <a:stretch>
                  <a:fillRect l="-8000" t="-4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C9D390B-2869-18C0-9651-DBA9F22D7736}"/>
                  </a:ext>
                </a:extLst>
              </p:cNvPr>
              <p:cNvSpPr txBox="1"/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6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C9D390B-2869-18C0-9651-DBA9F22D77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blipFill>
                <a:blip r:embed="rId6"/>
                <a:stretch>
                  <a:fillRect l="-4795" t="-4598" b="-4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D0AC74-4DD1-30C3-47BD-749256C1260E}"/>
                  </a:ext>
                </a:extLst>
              </p:cNvPr>
              <p:cNvSpPr txBox="1"/>
              <p:nvPr/>
            </p:nvSpPr>
            <p:spPr>
              <a:xfrm>
                <a:off x="751650" y="5673233"/>
                <a:ext cx="5145635" cy="646331"/>
              </a:xfrm>
              <a:prstGeom prst="rect">
                <a:avLst/>
              </a:prstGeom>
              <a:solidFill>
                <a:srgbClr val="7A85B8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>
                    <a:latin typeface="Chalkboard SE" panose="03050602040202020205" pitchFamily="66" charset="77"/>
                  </a:rPr>
                  <a:t>1. </a:t>
                </a:r>
                <a:r>
                  <a:rPr lang="en-US" sz="1800" dirty="0">
                    <a:latin typeface="Chalkboard SE" panose="03050602040202020205" pitchFamily="66" charset="77"/>
                  </a:rPr>
                  <a:t>Non-symmetric matter effects are pairwise degenerate in the proper measure   </a:t>
                </a:r>
                <a:r>
                  <a:rPr lang="en-US" sz="1800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sz="18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b>
                    </m:sSub>
                    <m:r>
                      <a:rPr lang="en-US" sz="1800" b="1" i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800" b="1" dirty="0">
                    <a:solidFill>
                      <a:schemeClr val="bg1">
                        <a:lumMod val="75000"/>
                      </a:schemeClr>
                    </a:solidFill>
                  </a:rPr>
                  <a:t> 0</a:t>
                </a:r>
                <a:r>
                  <a:rPr lang="en-US" sz="1800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)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D0AC74-4DD1-30C3-47BD-749256C126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50" y="5673233"/>
                <a:ext cx="5145635" cy="646331"/>
              </a:xfrm>
              <a:prstGeom prst="rect">
                <a:avLst/>
              </a:prstGeom>
              <a:blipFill>
                <a:blip r:embed="rId7"/>
                <a:stretch>
                  <a:fillRect l="-985" t="-3846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7577094-9A34-7145-4412-2233BEDFF719}"/>
              </a:ext>
            </a:extLst>
          </p:cNvPr>
          <p:cNvCxnSpPr>
            <a:cxnSpLocks/>
          </p:cNvCxnSpPr>
          <p:nvPr/>
        </p:nvCxnSpPr>
        <p:spPr>
          <a:xfrm flipH="1">
            <a:off x="1559442" y="3055088"/>
            <a:ext cx="1266544" cy="1197935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72B503BD-CF04-A35A-D442-92B70DBDFA01}"/>
                  </a:ext>
                </a:extLst>
              </p14:cNvPr>
              <p14:cNvContentPartPr/>
              <p14:nvPr/>
            </p14:nvContentPartPr>
            <p14:xfrm>
              <a:off x="3252706" y="2397060"/>
              <a:ext cx="2224434" cy="486360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72B503BD-CF04-A35A-D442-92B70DBDFA01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243706" y="2388060"/>
                <a:ext cx="2242074" cy="504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8" name="Ink 7">
                <a:extLst>
                  <a:ext uri="{FF2B5EF4-FFF2-40B4-BE49-F238E27FC236}">
                    <a16:creationId xmlns:a16="http://schemas.microsoft.com/office/drawing/2014/main" id="{FD8DD58D-6092-AF6C-F0FB-50D05FB955D4}"/>
                  </a:ext>
                </a:extLst>
              </p14:cNvPr>
              <p14:cNvContentPartPr/>
              <p14:nvPr/>
            </p14:nvContentPartPr>
            <p14:xfrm>
              <a:off x="3161266" y="1574100"/>
              <a:ext cx="2224434" cy="486360"/>
            </p14:xfrm>
          </p:contentPart>
        </mc:Choice>
        <mc:Fallback>
          <p:pic>
            <p:nvPicPr>
              <p:cNvPr id="8" name="Ink 7">
                <a:extLst>
                  <a:ext uri="{FF2B5EF4-FFF2-40B4-BE49-F238E27FC236}">
                    <a16:creationId xmlns:a16="http://schemas.microsoft.com/office/drawing/2014/main" id="{FD8DD58D-6092-AF6C-F0FB-50D05FB955D4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152266" y="1565100"/>
                <a:ext cx="2242074" cy="504000"/>
              </a:xfrm>
              <a:prstGeom prst="rect">
                <a:avLst/>
              </a:prstGeom>
            </p:spPr>
          </p:pic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B78426A-724B-87DA-5A48-D3A4F1254474}"/>
              </a:ext>
            </a:extLst>
          </p:cNvPr>
          <p:cNvSpPr txBox="1"/>
          <p:nvPr/>
        </p:nvSpPr>
        <p:spPr>
          <a:xfrm>
            <a:off x="3434078" y="4083746"/>
            <a:ext cx="951349" cy="369332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Proper</a:t>
            </a:r>
          </a:p>
        </p:txBody>
      </p:sp>
    </p:spTree>
    <p:extLst>
      <p:ext uri="{BB962C8B-B14F-4D97-AF65-F5344CB8AC3E}">
        <p14:creationId xmlns:p14="http://schemas.microsoft.com/office/powerpoint/2010/main" val="25999441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387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Non-symmetric matter effects for 3-Flavors  </a:t>
            </a:r>
          </a:p>
        </p:txBody>
      </p:sp>
      <p:sp>
        <p:nvSpPr>
          <p:cNvPr id="7" name="Slide Number Placeholder 23">
            <a:extLst>
              <a:ext uri="{FF2B5EF4-FFF2-40B4-BE49-F238E27FC236}">
                <a16:creationId xmlns:a16="http://schemas.microsoft.com/office/drawing/2014/main" id="{E1635DD3-F71F-A4A2-8E22-B3ABA21B9CD8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14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FD2C84-2E75-BA4D-C78B-53226FF12B2D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DC3421F-B09D-B243-FFF0-E89717803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1445"/>
            <a:ext cx="5897285" cy="434156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C3772FB-62D5-FD5E-C69E-BF2D2BBD8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1201" y="1351444"/>
            <a:ext cx="6420277" cy="43415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4E9FB9E-A97E-7C76-43C8-6DF72DB20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2712" y="619968"/>
            <a:ext cx="1046808" cy="7523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1277D0-6CBB-8D05-262B-73DEC76F742F}"/>
                  </a:ext>
                </a:extLst>
              </p:cNvPr>
              <p:cNvSpPr txBox="1"/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endParaRPr lang="en-US" sz="2400" dirty="0">
                  <a:latin typeface="Chalkboard SE" panose="03050602040202020205" pitchFamily="66" charset="77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1277D0-6CBB-8D05-262B-73DEC76F74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blipFill>
                <a:blip r:embed="rId5"/>
                <a:stretch>
                  <a:fillRect l="-8000" t="-4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C9D390B-2869-18C0-9651-DBA9F22D7736}"/>
                  </a:ext>
                </a:extLst>
              </p:cNvPr>
              <p:cNvSpPr txBox="1"/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6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C9D390B-2869-18C0-9651-DBA9F22D77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blipFill>
                <a:blip r:embed="rId6"/>
                <a:stretch>
                  <a:fillRect l="-4795" t="-4598" b="-4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D0AC74-4DD1-30C3-47BD-749256C1260E}"/>
                  </a:ext>
                </a:extLst>
              </p:cNvPr>
              <p:cNvSpPr txBox="1"/>
              <p:nvPr/>
            </p:nvSpPr>
            <p:spPr>
              <a:xfrm>
                <a:off x="751650" y="5673233"/>
                <a:ext cx="5145635" cy="646331"/>
              </a:xfrm>
              <a:prstGeom prst="rect">
                <a:avLst/>
              </a:prstGeom>
              <a:solidFill>
                <a:srgbClr val="7A85B8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>
                    <a:latin typeface="Chalkboard SE" panose="03050602040202020205" pitchFamily="66" charset="77"/>
                  </a:rPr>
                  <a:t>1. </a:t>
                </a:r>
                <a:r>
                  <a:rPr lang="en-US" sz="1800" dirty="0">
                    <a:latin typeface="Chalkboard SE" panose="03050602040202020205" pitchFamily="66" charset="77"/>
                  </a:rPr>
                  <a:t>Non-symmetric matter effects are pairwise degenerate in the proper measure   </a:t>
                </a:r>
                <a:r>
                  <a:rPr lang="en-US" sz="1800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sz="18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b>
                    </m:sSub>
                    <m:r>
                      <a:rPr lang="en-US" sz="1800" b="1" i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800" b="1" dirty="0">
                    <a:solidFill>
                      <a:schemeClr val="bg1">
                        <a:lumMod val="75000"/>
                      </a:schemeClr>
                    </a:solidFill>
                  </a:rPr>
                  <a:t> 0</a:t>
                </a:r>
                <a:r>
                  <a:rPr lang="en-US" sz="1800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)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D0AC74-4DD1-30C3-47BD-749256C126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50" y="5673233"/>
                <a:ext cx="5145635" cy="646331"/>
              </a:xfrm>
              <a:prstGeom prst="rect">
                <a:avLst/>
              </a:prstGeom>
              <a:blipFill>
                <a:blip r:embed="rId7"/>
                <a:stretch>
                  <a:fillRect l="-985" t="-3846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7577094-9A34-7145-4412-2233BEDFF719}"/>
              </a:ext>
            </a:extLst>
          </p:cNvPr>
          <p:cNvCxnSpPr>
            <a:cxnSpLocks/>
          </p:cNvCxnSpPr>
          <p:nvPr/>
        </p:nvCxnSpPr>
        <p:spPr>
          <a:xfrm flipH="1">
            <a:off x="1597152" y="3055088"/>
            <a:ext cx="1228834" cy="1858288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72B503BD-CF04-A35A-D442-92B70DBDFA01}"/>
                  </a:ext>
                </a:extLst>
              </p14:cNvPr>
              <p14:cNvContentPartPr/>
              <p14:nvPr/>
            </p14:nvContentPartPr>
            <p14:xfrm>
              <a:off x="2983754" y="1861775"/>
              <a:ext cx="2490453" cy="646331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72B503BD-CF04-A35A-D442-92B70DBDFA01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974754" y="1852773"/>
                <a:ext cx="2508093" cy="663975"/>
              </a:xfrm>
              <a:prstGeom prst="rect">
                <a:avLst/>
              </a:prstGeom>
            </p:spPr>
          </p:pic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B78426A-724B-87DA-5A48-D3A4F1254474}"/>
              </a:ext>
            </a:extLst>
          </p:cNvPr>
          <p:cNvSpPr txBox="1"/>
          <p:nvPr/>
        </p:nvSpPr>
        <p:spPr>
          <a:xfrm>
            <a:off x="3434078" y="4083746"/>
            <a:ext cx="951349" cy="369332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Proper</a:t>
            </a:r>
          </a:p>
        </p:txBody>
      </p:sp>
    </p:spTree>
    <p:extLst>
      <p:ext uri="{BB962C8B-B14F-4D97-AF65-F5344CB8AC3E}">
        <p14:creationId xmlns:p14="http://schemas.microsoft.com/office/powerpoint/2010/main" val="403117907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387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Non-symmetric matter effects for 3-Flavors  </a:t>
            </a:r>
          </a:p>
        </p:txBody>
      </p:sp>
      <p:sp>
        <p:nvSpPr>
          <p:cNvPr id="7" name="Slide Number Placeholder 23">
            <a:extLst>
              <a:ext uri="{FF2B5EF4-FFF2-40B4-BE49-F238E27FC236}">
                <a16:creationId xmlns:a16="http://schemas.microsoft.com/office/drawing/2014/main" id="{E1635DD3-F71F-A4A2-8E22-B3ABA21B9CD8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14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FD2C84-2E75-BA4D-C78B-53226FF12B2D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DC3421F-B09D-B243-FFF0-E89717803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1445"/>
            <a:ext cx="5897285" cy="434156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C3772FB-62D5-FD5E-C69E-BF2D2BBD8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1201" y="1351444"/>
            <a:ext cx="6420277" cy="43415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4E9FB9E-A97E-7C76-43C8-6DF72DB20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2712" y="619968"/>
            <a:ext cx="1046808" cy="7523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1277D0-6CBB-8D05-262B-73DEC76F742F}"/>
                  </a:ext>
                </a:extLst>
              </p:cNvPr>
              <p:cNvSpPr txBox="1"/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endParaRPr lang="en-US" sz="2400" dirty="0">
                  <a:latin typeface="Chalkboard SE" panose="03050602040202020205" pitchFamily="66" charset="77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1277D0-6CBB-8D05-262B-73DEC76F74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blipFill>
                <a:blip r:embed="rId5"/>
                <a:stretch>
                  <a:fillRect l="-8000" t="-4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C9D390B-2869-18C0-9651-DBA9F22D7736}"/>
                  </a:ext>
                </a:extLst>
              </p:cNvPr>
              <p:cNvSpPr txBox="1"/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6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C9D390B-2869-18C0-9651-DBA9F22D77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blipFill>
                <a:blip r:embed="rId6"/>
                <a:stretch>
                  <a:fillRect l="-4795" t="-4598" b="-4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D0AC74-4DD1-30C3-47BD-749256C1260E}"/>
                  </a:ext>
                </a:extLst>
              </p:cNvPr>
              <p:cNvSpPr txBox="1"/>
              <p:nvPr/>
            </p:nvSpPr>
            <p:spPr>
              <a:xfrm>
                <a:off x="751650" y="5673233"/>
                <a:ext cx="5145635" cy="646331"/>
              </a:xfrm>
              <a:prstGeom prst="rect">
                <a:avLst/>
              </a:prstGeom>
              <a:solidFill>
                <a:srgbClr val="7A85B8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>
                    <a:latin typeface="Chalkboard SE" panose="03050602040202020205" pitchFamily="66" charset="77"/>
                  </a:rPr>
                  <a:t>1. </a:t>
                </a:r>
                <a:r>
                  <a:rPr lang="en-US" sz="1800" dirty="0">
                    <a:latin typeface="Chalkboard SE" panose="03050602040202020205" pitchFamily="66" charset="77"/>
                  </a:rPr>
                  <a:t>Non-symmetric matter effects are pairwise degenerate in the proper measure   </a:t>
                </a:r>
                <a:r>
                  <a:rPr lang="en-US" sz="1800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sz="18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b>
                    </m:sSub>
                    <m:r>
                      <a:rPr lang="en-US" sz="1800" b="1" i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800" b="1" dirty="0">
                    <a:solidFill>
                      <a:schemeClr val="bg1">
                        <a:lumMod val="75000"/>
                      </a:schemeClr>
                    </a:solidFill>
                  </a:rPr>
                  <a:t> 0</a:t>
                </a:r>
                <a:r>
                  <a:rPr lang="en-US" sz="1800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)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D0AC74-4DD1-30C3-47BD-749256C126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50" y="5673233"/>
                <a:ext cx="5145635" cy="646331"/>
              </a:xfrm>
              <a:prstGeom prst="rect">
                <a:avLst/>
              </a:prstGeom>
              <a:blipFill>
                <a:blip r:embed="rId7"/>
                <a:stretch>
                  <a:fillRect l="-985" t="-3846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7577094-9A34-7145-4412-2233BEDFF719}"/>
              </a:ext>
            </a:extLst>
          </p:cNvPr>
          <p:cNvCxnSpPr>
            <a:cxnSpLocks/>
          </p:cNvCxnSpPr>
          <p:nvPr/>
        </p:nvCxnSpPr>
        <p:spPr>
          <a:xfrm flipH="1">
            <a:off x="1498415" y="2506638"/>
            <a:ext cx="1450227" cy="2281622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72B503BD-CF04-A35A-D442-92B70DBDFA01}"/>
                  </a:ext>
                </a:extLst>
              </p14:cNvPr>
              <p14:cNvContentPartPr/>
              <p14:nvPr/>
            </p14:nvContentPartPr>
            <p14:xfrm>
              <a:off x="2983754" y="2212747"/>
              <a:ext cx="2490453" cy="295359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72B503BD-CF04-A35A-D442-92B70DBDFA01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974754" y="2203753"/>
                <a:ext cx="2508093" cy="312987"/>
              </a:xfrm>
              <a:prstGeom prst="rect">
                <a:avLst/>
              </a:prstGeom>
            </p:spPr>
          </p:pic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B78426A-724B-87DA-5A48-D3A4F1254474}"/>
              </a:ext>
            </a:extLst>
          </p:cNvPr>
          <p:cNvSpPr txBox="1"/>
          <p:nvPr/>
        </p:nvSpPr>
        <p:spPr>
          <a:xfrm>
            <a:off x="3434078" y="4083746"/>
            <a:ext cx="1228834" cy="369332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Improper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611DB8-2596-CBFE-A012-239A0906E7A8}"/>
              </a:ext>
            </a:extLst>
          </p:cNvPr>
          <p:cNvSpPr txBox="1"/>
          <p:nvPr/>
        </p:nvSpPr>
        <p:spPr>
          <a:xfrm>
            <a:off x="7751677" y="5741802"/>
            <a:ext cx="3989219" cy="646331"/>
          </a:xfrm>
          <a:prstGeom prst="rect">
            <a:avLst/>
          </a:prstGeom>
          <a:solidFill>
            <a:srgbClr val="7A85B8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 SE" panose="03050602040202020205" pitchFamily="66" charset="77"/>
              </a:rPr>
              <a:t>2</a:t>
            </a:r>
            <a:r>
              <a:rPr lang="en-US" sz="1800" dirty="0">
                <a:latin typeface="Chalkboard SE" panose="03050602040202020205" pitchFamily="66" charset="77"/>
              </a:rPr>
              <a:t>. Proper time </a:t>
            </a:r>
            <a:r>
              <a:rPr lang="en-US" sz="1800" i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remains invariant, </a:t>
            </a:r>
            <a:r>
              <a:rPr lang="en-US" sz="1800" dirty="0">
                <a:latin typeface="Chalkboard SE" panose="03050602040202020205" pitchFamily="66" charset="77"/>
              </a:rPr>
              <a:t>but improper channels are </a:t>
            </a:r>
            <a:r>
              <a:rPr lang="en-US" sz="1800" i="1" dirty="0">
                <a:solidFill>
                  <a:schemeClr val="bg2"/>
                </a:solidFill>
                <a:latin typeface="Chalkboard SE" panose="03050602040202020205" pitchFamily="66" charset="77"/>
              </a:rPr>
              <a:t>different</a:t>
            </a:r>
            <a:r>
              <a:rPr lang="en-US" sz="1800" dirty="0">
                <a:latin typeface="Chalkboard SE" panose="03050602040202020205" pitchFamily="66" charset="77"/>
              </a:rPr>
              <a:t>.</a:t>
            </a:r>
            <a:endParaRPr lang="en-US" sz="1800" i="1" dirty="0">
              <a:solidFill>
                <a:schemeClr val="bg1">
                  <a:lumMod val="75000"/>
                </a:schemeClr>
              </a:solidFill>
              <a:latin typeface="Chalkboard SE" panose="03050602040202020205" pitchFamily="66" charset="77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AB8085F-2492-FFE3-F95E-4EA35480B844}"/>
              </a:ext>
            </a:extLst>
          </p:cNvPr>
          <p:cNvCxnSpPr>
            <a:cxnSpLocks/>
          </p:cNvCxnSpPr>
          <p:nvPr/>
        </p:nvCxnSpPr>
        <p:spPr>
          <a:xfrm flipH="1">
            <a:off x="1438749" y="1880079"/>
            <a:ext cx="1545005" cy="2432031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E0730C89-4F53-B92F-4A2C-DC640DCC7DE2}"/>
                  </a:ext>
                </a:extLst>
              </p14:cNvPr>
              <p14:cNvContentPartPr/>
              <p14:nvPr/>
            </p14:nvContentPartPr>
            <p14:xfrm>
              <a:off x="3035115" y="1718459"/>
              <a:ext cx="2490453" cy="295359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E0730C89-4F53-B92F-4A2C-DC640DCC7DE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026115" y="1709465"/>
                <a:ext cx="2508093" cy="31298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1159236529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387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Non-symmetric matter effects for 3-Flavors  </a:t>
            </a:r>
          </a:p>
        </p:txBody>
      </p:sp>
      <p:sp>
        <p:nvSpPr>
          <p:cNvPr id="7" name="Slide Number Placeholder 23">
            <a:extLst>
              <a:ext uri="{FF2B5EF4-FFF2-40B4-BE49-F238E27FC236}">
                <a16:creationId xmlns:a16="http://schemas.microsoft.com/office/drawing/2014/main" id="{E1635DD3-F71F-A4A2-8E22-B3ABA21B9CD8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14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FD2C84-2E75-BA4D-C78B-53226FF12B2D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DC3421F-B09D-B243-FFF0-E89717803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1445"/>
            <a:ext cx="5897285" cy="434156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C3772FB-62D5-FD5E-C69E-BF2D2BBD8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1201" y="1351444"/>
            <a:ext cx="6420277" cy="43415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4E9FB9E-A97E-7C76-43C8-6DF72DB20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2712" y="619968"/>
            <a:ext cx="1046808" cy="7523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1277D0-6CBB-8D05-262B-73DEC76F742F}"/>
                  </a:ext>
                </a:extLst>
              </p:cNvPr>
              <p:cNvSpPr txBox="1"/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endParaRPr lang="en-US" sz="2400" dirty="0">
                  <a:latin typeface="Chalkboard SE" panose="03050602040202020205" pitchFamily="66" charset="77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1277D0-6CBB-8D05-262B-73DEC76F74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blipFill>
                <a:blip r:embed="rId5"/>
                <a:stretch>
                  <a:fillRect l="-8000" t="-4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C9D390B-2869-18C0-9651-DBA9F22D7736}"/>
                  </a:ext>
                </a:extLst>
              </p:cNvPr>
              <p:cNvSpPr txBox="1"/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6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C9D390B-2869-18C0-9651-DBA9F22D77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blipFill>
                <a:blip r:embed="rId6"/>
                <a:stretch>
                  <a:fillRect l="-4795" t="-4598" b="-4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D0AC74-4DD1-30C3-47BD-749256C1260E}"/>
                  </a:ext>
                </a:extLst>
              </p:cNvPr>
              <p:cNvSpPr txBox="1"/>
              <p:nvPr/>
            </p:nvSpPr>
            <p:spPr>
              <a:xfrm>
                <a:off x="751650" y="5673233"/>
                <a:ext cx="5145635" cy="646331"/>
              </a:xfrm>
              <a:prstGeom prst="rect">
                <a:avLst/>
              </a:prstGeom>
              <a:solidFill>
                <a:srgbClr val="7A85B8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00" b="1" dirty="0">
                    <a:latin typeface="Chalkboard SE" panose="03050602040202020205" pitchFamily="66" charset="77"/>
                  </a:rPr>
                  <a:t>1. </a:t>
                </a:r>
                <a:r>
                  <a:rPr lang="en-US" sz="1800" dirty="0">
                    <a:latin typeface="Chalkboard SE" panose="03050602040202020205" pitchFamily="66" charset="77"/>
                  </a:rPr>
                  <a:t>Non-symmetric matter effects are pairwise degenerate in the proper measure   </a:t>
                </a:r>
                <a:r>
                  <a:rPr lang="en-US" sz="1800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sz="18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b>
                    </m:sSub>
                    <m:r>
                      <a:rPr lang="en-US" sz="1800" b="1" i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800" b="1" dirty="0">
                    <a:solidFill>
                      <a:schemeClr val="bg1">
                        <a:lumMod val="75000"/>
                      </a:schemeClr>
                    </a:solidFill>
                  </a:rPr>
                  <a:t> 0</a:t>
                </a:r>
                <a:r>
                  <a:rPr lang="en-US" sz="1800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)</a:t>
                </a: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1D0AC74-4DD1-30C3-47BD-749256C126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1650" y="5673233"/>
                <a:ext cx="5145635" cy="646331"/>
              </a:xfrm>
              <a:prstGeom prst="rect">
                <a:avLst/>
              </a:prstGeom>
              <a:blipFill>
                <a:blip r:embed="rId7"/>
                <a:stretch>
                  <a:fillRect l="-985" t="-3846" b="-153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7577094-9A34-7145-4412-2233BEDFF719}"/>
              </a:ext>
            </a:extLst>
          </p:cNvPr>
          <p:cNvCxnSpPr>
            <a:cxnSpLocks/>
          </p:cNvCxnSpPr>
          <p:nvPr/>
        </p:nvCxnSpPr>
        <p:spPr>
          <a:xfrm flipH="1">
            <a:off x="1592664" y="2105130"/>
            <a:ext cx="1442451" cy="273905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8">
            <p14:nvContentPartPr>
              <p14:cNvPr id="6" name="Ink 5">
                <a:extLst>
                  <a:ext uri="{FF2B5EF4-FFF2-40B4-BE49-F238E27FC236}">
                    <a16:creationId xmlns:a16="http://schemas.microsoft.com/office/drawing/2014/main" id="{72B503BD-CF04-A35A-D442-92B70DBDFA01}"/>
                  </a:ext>
                </a:extLst>
              </p14:cNvPr>
              <p14:cNvContentPartPr/>
              <p14:nvPr/>
            </p14:nvContentPartPr>
            <p14:xfrm>
              <a:off x="2993803" y="2432383"/>
              <a:ext cx="2490453" cy="295359"/>
            </p14:xfrm>
          </p:contentPart>
        </mc:Choice>
        <mc:Fallback>
          <p:pic>
            <p:nvPicPr>
              <p:cNvPr id="6" name="Ink 5">
                <a:extLst>
                  <a:ext uri="{FF2B5EF4-FFF2-40B4-BE49-F238E27FC236}">
                    <a16:creationId xmlns:a16="http://schemas.microsoft.com/office/drawing/2014/main" id="{72B503BD-CF04-A35A-D442-92B70DBDFA01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2984803" y="2423389"/>
                <a:ext cx="2508093" cy="312987"/>
              </a:xfrm>
              <a:prstGeom prst="rect">
                <a:avLst/>
              </a:prstGeom>
            </p:spPr>
          </p:pic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EB78426A-724B-87DA-5A48-D3A4F1254474}"/>
              </a:ext>
            </a:extLst>
          </p:cNvPr>
          <p:cNvSpPr txBox="1"/>
          <p:nvPr/>
        </p:nvSpPr>
        <p:spPr>
          <a:xfrm>
            <a:off x="3434078" y="4083746"/>
            <a:ext cx="1228834" cy="369332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Improper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611DB8-2596-CBFE-A012-239A0906E7A8}"/>
              </a:ext>
            </a:extLst>
          </p:cNvPr>
          <p:cNvSpPr txBox="1"/>
          <p:nvPr/>
        </p:nvSpPr>
        <p:spPr>
          <a:xfrm>
            <a:off x="7751677" y="5741802"/>
            <a:ext cx="3989219" cy="646331"/>
          </a:xfrm>
          <a:prstGeom prst="rect">
            <a:avLst/>
          </a:prstGeom>
          <a:solidFill>
            <a:srgbClr val="7A85B8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 SE" panose="03050602040202020205" pitchFamily="66" charset="77"/>
              </a:rPr>
              <a:t>2</a:t>
            </a:r>
            <a:r>
              <a:rPr lang="en-US" sz="1800" dirty="0">
                <a:latin typeface="Chalkboard SE" panose="03050602040202020205" pitchFamily="66" charset="77"/>
              </a:rPr>
              <a:t>. Proper time </a:t>
            </a:r>
            <a:r>
              <a:rPr lang="en-US" sz="1800" i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remains invariant, </a:t>
            </a:r>
            <a:r>
              <a:rPr lang="en-US" sz="1800" dirty="0">
                <a:latin typeface="Chalkboard SE" panose="03050602040202020205" pitchFamily="66" charset="77"/>
              </a:rPr>
              <a:t>but improper channels are </a:t>
            </a:r>
            <a:r>
              <a:rPr lang="en-US" sz="1800" i="1" dirty="0">
                <a:solidFill>
                  <a:schemeClr val="bg2"/>
                </a:solidFill>
                <a:latin typeface="Chalkboard SE" panose="03050602040202020205" pitchFamily="66" charset="77"/>
              </a:rPr>
              <a:t>different</a:t>
            </a:r>
            <a:r>
              <a:rPr lang="en-US" sz="1800" dirty="0">
                <a:latin typeface="Chalkboard SE" panose="03050602040202020205" pitchFamily="66" charset="77"/>
              </a:rPr>
              <a:t>.</a:t>
            </a:r>
            <a:endParaRPr lang="en-US" sz="1800" i="1" dirty="0">
              <a:solidFill>
                <a:schemeClr val="bg1">
                  <a:lumMod val="75000"/>
                </a:schemeClr>
              </a:solidFill>
              <a:latin typeface="Chalkboard SE" panose="03050602040202020205" pitchFamily="66" charset="77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AB8085F-2492-FFE3-F95E-4EA35480B844}"/>
              </a:ext>
            </a:extLst>
          </p:cNvPr>
          <p:cNvCxnSpPr>
            <a:cxnSpLocks/>
          </p:cNvCxnSpPr>
          <p:nvPr/>
        </p:nvCxnSpPr>
        <p:spPr>
          <a:xfrm flipH="1">
            <a:off x="1557495" y="2697982"/>
            <a:ext cx="1477620" cy="1651913"/>
          </a:xfrm>
          <a:prstGeom prst="straightConnector1">
            <a:avLst/>
          </a:prstGeom>
          <a:ln w="762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p14="http://schemas.microsoft.com/office/powerpoint/2010/main" Requires="p14">
          <p:contentPart p14:bwMode="auto" r:id="rId10">
            <p14:nvContentPartPr>
              <p14:cNvPr id="13" name="Ink 12">
                <a:extLst>
                  <a:ext uri="{FF2B5EF4-FFF2-40B4-BE49-F238E27FC236}">
                    <a16:creationId xmlns:a16="http://schemas.microsoft.com/office/drawing/2014/main" id="{E0730C89-4F53-B92F-4A2C-DC640DCC7DE2}"/>
                  </a:ext>
                </a:extLst>
              </p14:cNvPr>
              <p14:cNvContentPartPr/>
              <p14:nvPr/>
            </p14:nvContentPartPr>
            <p14:xfrm>
              <a:off x="3035115" y="1968913"/>
              <a:ext cx="2490453" cy="295359"/>
            </p14:xfrm>
          </p:contentPart>
        </mc:Choice>
        <mc:Fallback>
          <p:pic>
            <p:nvPicPr>
              <p:cNvPr id="13" name="Ink 12">
                <a:extLst>
                  <a:ext uri="{FF2B5EF4-FFF2-40B4-BE49-F238E27FC236}">
                    <a16:creationId xmlns:a16="http://schemas.microsoft.com/office/drawing/2014/main" id="{E0730C89-4F53-B92F-4A2C-DC640DCC7DE2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3026115" y="1959919"/>
                <a:ext cx="2508093" cy="312987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662300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5" y="742343"/>
            <a:ext cx="10907486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Motivation from the CPT symmetry story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F6CAD3-E2A4-2D77-3DFD-28C8A6CDC5B3}"/>
              </a:ext>
            </a:extLst>
          </p:cNvPr>
          <p:cNvSpPr/>
          <p:nvPr/>
        </p:nvSpPr>
        <p:spPr>
          <a:xfrm>
            <a:off x="344864" y="3943144"/>
            <a:ext cx="201632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C </a:t>
            </a:r>
            <a:r>
              <a:rPr 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P </a:t>
            </a:r>
            <a:r>
              <a:rPr 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8C1DD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567B10-58FB-53C1-4698-1DDD91FF9FD6}"/>
              </a:ext>
            </a:extLst>
          </p:cNvPr>
          <p:cNvSpPr txBox="1"/>
          <p:nvPr/>
        </p:nvSpPr>
        <p:spPr>
          <a:xfrm>
            <a:off x="59064" y="2505670"/>
            <a:ext cx="324663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halkboard SE" panose="03050602040202020205" pitchFamily="66" charset="77"/>
              </a:rPr>
              <a:t>If we follow that</a:t>
            </a:r>
            <a:r>
              <a:rPr lang="en-US" sz="2000" dirty="0">
                <a:solidFill>
                  <a:schemeClr val="bg1">
                    <a:lumMod val="60000"/>
                    <a:lumOff val="40000"/>
                  </a:schemeClr>
                </a:solidFill>
                <a:latin typeface="Chalkboard SE" panose="03050602040202020205" pitchFamily="66" charset="77"/>
              </a:rPr>
              <a:t> CPT </a:t>
            </a:r>
            <a:r>
              <a:rPr lang="en-US" sz="2000" dirty="0">
                <a:latin typeface="Chalkboard SE" panose="03050602040202020205" pitchFamily="66" charset="77"/>
              </a:rPr>
              <a:t>is a </a:t>
            </a:r>
            <a:r>
              <a:rPr lang="en-US" sz="2000" u="sng" dirty="0">
                <a:latin typeface="Chalkboard SE" panose="03050602040202020205" pitchFamily="66" charset="77"/>
              </a:rPr>
              <a:t>fundamental symmetry.</a:t>
            </a:r>
          </a:p>
          <a:p>
            <a:endParaRPr lang="en-US" dirty="0"/>
          </a:p>
        </p:txBody>
      </p:sp>
      <p:sp>
        <p:nvSpPr>
          <p:cNvPr id="11" name="Plus 10">
            <a:extLst>
              <a:ext uri="{FF2B5EF4-FFF2-40B4-BE49-F238E27FC236}">
                <a16:creationId xmlns:a16="http://schemas.microsoft.com/office/drawing/2014/main" id="{212D5966-ECBB-7041-AD47-3A61A2A21C0A}"/>
              </a:ext>
            </a:extLst>
          </p:cNvPr>
          <p:cNvSpPr/>
          <p:nvPr/>
        </p:nvSpPr>
        <p:spPr>
          <a:xfrm>
            <a:off x="3214025" y="4121376"/>
            <a:ext cx="865967" cy="785972"/>
          </a:xfrm>
          <a:prstGeom prst="mathPlus">
            <a:avLst>
              <a:gd name="adj1" fmla="val 747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B8A5A-84D5-D24F-B908-7E0EDA547158}"/>
              </a:ext>
            </a:extLst>
          </p:cNvPr>
          <p:cNvSpPr/>
          <p:nvPr/>
        </p:nvSpPr>
        <p:spPr>
          <a:xfrm>
            <a:off x="5343326" y="4077597"/>
            <a:ext cx="154882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C </a:t>
            </a:r>
            <a:r>
              <a:rPr 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P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 </a:t>
            </a:r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8C1DD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innerShdw blurRad="63500" dist="50800" dir="16200000">
                  <a:prstClr val="black">
                    <a:alpha val="50000"/>
                  </a:prst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66FF75-5160-48C1-A1F1-4448DBABAE4C}"/>
              </a:ext>
            </a:extLst>
          </p:cNvPr>
          <p:cNvSpPr/>
          <p:nvPr/>
        </p:nvSpPr>
        <p:spPr>
          <a:xfrm>
            <a:off x="5276193" y="3961435"/>
            <a:ext cx="1551193" cy="1251138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2D7F27-A53C-ED7E-75FF-BD2FE767E63E}"/>
              </a:ext>
            </a:extLst>
          </p:cNvPr>
          <p:cNvCxnSpPr>
            <a:cxnSpLocks/>
            <a:stCxn id="14" idx="1"/>
          </p:cNvCxnSpPr>
          <p:nvPr/>
        </p:nvCxnSpPr>
        <p:spPr>
          <a:xfrm>
            <a:off x="5503360" y="4144660"/>
            <a:ext cx="1139178" cy="98840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Slide Number Placeholder 23">
            <a:extLst>
              <a:ext uri="{FF2B5EF4-FFF2-40B4-BE49-F238E27FC236}">
                <a16:creationId xmlns:a16="http://schemas.microsoft.com/office/drawing/2014/main" id="{29E1BDE3-6648-5A4C-B0AF-34844A1CF50E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2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8438A0D-375D-EF6D-A7BB-70EB4D4F310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766" y="943478"/>
            <a:ext cx="1110549" cy="6786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C068C20-7CC6-8F14-193E-8D3E40B6511E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06EA3F3-68DE-625A-4EA6-4E41DAAD8802}"/>
              </a:ext>
            </a:extLst>
          </p:cNvPr>
          <p:cNvSpPr txBox="1"/>
          <p:nvPr/>
        </p:nvSpPr>
        <p:spPr>
          <a:xfrm>
            <a:off x="4241127" y="2274104"/>
            <a:ext cx="305660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halkboard SE" panose="03050602040202020205" pitchFamily="66" charset="77"/>
              </a:rPr>
              <a:t>Charge parity transform (CP) alone is </a:t>
            </a:r>
            <a:r>
              <a:rPr lang="en-US" sz="2000" u="sng" dirty="0">
                <a:latin typeface="Chalkboard SE" panose="03050602040202020205" pitchFamily="66" charset="77"/>
              </a:rPr>
              <a:t>violated in the weak sector.</a:t>
            </a:r>
          </a:p>
          <a:p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28DE453-9DD2-352E-C0D8-F293778DFDFA}"/>
              </a:ext>
            </a:extLst>
          </p:cNvPr>
          <p:cNvSpPr txBox="1"/>
          <p:nvPr/>
        </p:nvSpPr>
        <p:spPr>
          <a:xfrm>
            <a:off x="112941" y="5330797"/>
            <a:ext cx="2480166" cy="923330"/>
          </a:xfrm>
          <a:prstGeom prst="rect">
            <a:avLst/>
          </a:prstGeom>
          <a:solidFill>
            <a:srgbClr val="F4FBFF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Chalkboard SE" panose="03050602040202020205" pitchFamily="66" charset="77"/>
              </a:rPr>
              <a:t>Charge conjugation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Parity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7233D0"/>
                </a:solidFill>
                <a:latin typeface="Chalkboard SE" panose="03050602040202020205" pitchFamily="66" charset="77"/>
              </a:rPr>
              <a:t>Time reversal</a:t>
            </a:r>
          </a:p>
        </p:txBody>
      </p:sp>
    </p:spTree>
    <p:extLst>
      <p:ext uri="{BB962C8B-B14F-4D97-AF65-F5344CB8AC3E}">
        <p14:creationId xmlns:p14="http://schemas.microsoft.com/office/powerpoint/2010/main" val="164376453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387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Non-symmetric matter effects for 3-Flavors  </a:t>
            </a:r>
          </a:p>
        </p:txBody>
      </p:sp>
      <p:sp>
        <p:nvSpPr>
          <p:cNvPr id="7" name="Slide Number Placeholder 23">
            <a:extLst>
              <a:ext uri="{FF2B5EF4-FFF2-40B4-BE49-F238E27FC236}">
                <a16:creationId xmlns:a16="http://schemas.microsoft.com/office/drawing/2014/main" id="{E1635DD3-F71F-A4A2-8E22-B3ABA21B9CD8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14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FD2C84-2E75-BA4D-C78B-53226FF12B2D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DC3421F-B09D-B243-FFF0-E89717803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1445"/>
            <a:ext cx="5897285" cy="434156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C3772FB-62D5-FD5E-C69E-BF2D2BBD8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1201" y="1351444"/>
            <a:ext cx="6420277" cy="43415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4E9FB9E-A97E-7C76-43C8-6DF72DB20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2712" y="619968"/>
            <a:ext cx="1046808" cy="7523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1277D0-6CBB-8D05-262B-73DEC76F742F}"/>
                  </a:ext>
                </a:extLst>
              </p:cNvPr>
              <p:cNvSpPr txBox="1"/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endParaRPr lang="en-US" sz="2400" dirty="0">
                  <a:latin typeface="Chalkboard SE" panose="03050602040202020205" pitchFamily="66" charset="77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1277D0-6CBB-8D05-262B-73DEC76F74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blipFill>
                <a:blip r:embed="rId5"/>
                <a:stretch>
                  <a:fillRect l="-8000" t="-4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C9D390B-2869-18C0-9651-DBA9F22D7736}"/>
                  </a:ext>
                </a:extLst>
              </p:cNvPr>
              <p:cNvSpPr txBox="1"/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6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C9D390B-2869-18C0-9651-DBA9F22D77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blipFill>
                <a:blip r:embed="rId6"/>
                <a:stretch>
                  <a:fillRect l="-4795" t="-4598" b="-4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0" name="TextBox 9">
            <a:extLst>
              <a:ext uri="{FF2B5EF4-FFF2-40B4-BE49-F238E27FC236}">
                <a16:creationId xmlns:a16="http://schemas.microsoft.com/office/drawing/2014/main" id="{B4495406-FCF9-7A5D-3DA0-A4608E3D4F97}"/>
              </a:ext>
            </a:extLst>
          </p:cNvPr>
          <p:cNvSpPr txBox="1"/>
          <p:nvPr/>
        </p:nvSpPr>
        <p:spPr>
          <a:xfrm>
            <a:off x="870968" y="5732478"/>
            <a:ext cx="5225031" cy="646331"/>
          </a:xfrm>
          <a:prstGeom prst="rect">
            <a:avLst/>
          </a:prstGeom>
          <a:solidFill>
            <a:srgbClr val="7A85B8"/>
          </a:solidFill>
        </p:spPr>
        <p:txBody>
          <a:bodyPr wrap="square" rtlCol="0">
            <a:spAutoFit/>
          </a:bodyPr>
          <a:lstStyle/>
          <a:p>
            <a:r>
              <a:rPr lang="en-US" sz="1800" dirty="0">
                <a:latin typeface="Chalkboard SE" panose="03050602040202020205" pitchFamily="66" charset="77"/>
              </a:rPr>
              <a:t>3. No intrinsic time invariance violation</a:t>
            </a:r>
            <a:r>
              <a:rPr lang="en-US" dirty="0">
                <a:latin typeface="Chalkboard SE" panose="03050602040202020205" pitchFamily="66" charset="77"/>
              </a:rPr>
              <a:t> </a:t>
            </a:r>
            <a:r>
              <a:rPr lang="en-US" sz="1800" dirty="0">
                <a:latin typeface="Chalkboard SE" panose="03050602040202020205" pitchFamily="66" charset="77"/>
              </a:rPr>
              <a:t>but </a:t>
            </a:r>
            <a:r>
              <a:rPr lang="en-US" sz="1800" i="1" dirty="0">
                <a:solidFill>
                  <a:schemeClr val="bg2"/>
                </a:solidFill>
                <a:latin typeface="Chalkboard SE" panose="03050602040202020205" pitchFamily="66" charset="77"/>
              </a:rPr>
              <a:t>matter induced time invariance violation occurs</a:t>
            </a:r>
            <a:r>
              <a:rPr lang="en-US" sz="1800" dirty="0">
                <a:latin typeface="Chalkboard SE" panose="03050602040202020205" pitchFamily="66" charset="77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66745918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387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Non-symmetric matter effects for 3-Flavors  </a:t>
            </a:r>
          </a:p>
        </p:txBody>
      </p:sp>
      <p:sp>
        <p:nvSpPr>
          <p:cNvPr id="7" name="Slide Number Placeholder 23">
            <a:extLst>
              <a:ext uri="{FF2B5EF4-FFF2-40B4-BE49-F238E27FC236}">
                <a16:creationId xmlns:a16="http://schemas.microsoft.com/office/drawing/2014/main" id="{E1635DD3-F71F-A4A2-8E22-B3ABA21B9CD8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14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FD2C84-2E75-BA4D-C78B-53226FF12B2D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DC3421F-B09D-B243-FFF0-E89717803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1445"/>
            <a:ext cx="5897285" cy="434156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C3772FB-62D5-FD5E-C69E-BF2D2BBD8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1201" y="1351444"/>
            <a:ext cx="6420277" cy="43415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4E9FB9E-A97E-7C76-43C8-6DF72DB20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2712" y="619968"/>
            <a:ext cx="1046808" cy="7523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1277D0-6CBB-8D05-262B-73DEC76F742F}"/>
                  </a:ext>
                </a:extLst>
              </p:cNvPr>
              <p:cNvSpPr txBox="1"/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endParaRPr lang="en-US" sz="2400" dirty="0">
                  <a:latin typeface="Chalkboard SE" panose="03050602040202020205" pitchFamily="66" charset="77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1277D0-6CBB-8D05-262B-73DEC76F74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blipFill>
                <a:blip r:embed="rId5"/>
                <a:stretch>
                  <a:fillRect l="-8000" t="-4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C9D390B-2869-18C0-9651-DBA9F22D7736}"/>
                  </a:ext>
                </a:extLst>
              </p:cNvPr>
              <p:cNvSpPr txBox="1"/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6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C9D390B-2869-18C0-9651-DBA9F22D77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blipFill>
                <a:blip r:embed="rId6"/>
                <a:stretch>
                  <a:fillRect l="-4795" t="-4598" b="-4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4DA434A-4730-294C-4383-21BA56E073AE}"/>
                  </a:ext>
                </a:extLst>
              </p:cNvPr>
              <p:cNvSpPr txBox="1"/>
              <p:nvPr/>
            </p:nvSpPr>
            <p:spPr>
              <a:xfrm>
                <a:off x="1694434" y="5911894"/>
                <a:ext cx="5130436" cy="459100"/>
              </a:xfrm>
              <a:prstGeom prst="rect">
                <a:avLst/>
              </a:prstGeom>
              <a:solidFill>
                <a:schemeClr val="bg1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halkboard SE" panose="03050602040202020205" pitchFamily="66" charset="77"/>
                  </a:rPr>
                  <a:t>4</a:t>
                </a:r>
                <a:r>
                  <a:rPr lang="en-US" sz="1800" dirty="0">
                    <a:latin typeface="Chalkboard SE" panose="03050602040202020205" pitchFamily="66" charset="77"/>
                  </a:rPr>
                  <a:t>. No longer pairwise degenerate if </a:t>
                </a:r>
                <a:r>
                  <a:rPr lang="en-US" sz="1800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sz="18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b>
                    </m:sSub>
                    <m:r>
                      <a:rPr lang="en-US" sz="1800" b="1" i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800" b="1" dirty="0">
                    <a:solidFill>
                      <a:schemeClr val="bg1">
                        <a:lumMod val="75000"/>
                      </a:schemeClr>
                    </a:solidFill>
                  </a:rPr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en-US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1800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)</a:t>
                </a:r>
                <a:r>
                  <a:rPr lang="en-US" dirty="0">
                    <a:latin typeface="Chalkboard SE" panose="03050602040202020205" pitchFamily="66" charset="77"/>
                  </a:rPr>
                  <a:t>.</a:t>
                </a:r>
                <a:endParaRPr lang="en-US" sz="1800" i="1" dirty="0">
                  <a:solidFill>
                    <a:schemeClr val="bg1">
                      <a:lumMod val="75000"/>
                    </a:schemeClr>
                  </a:solidFill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4DA434A-4730-294C-4383-21BA56E073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4434" y="5911894"/>
                <a:ext cx="5130436" cy="459100"/>
              </a:xfrm>
              <a:prstGeom prst="rect">
                <a:avLst/>
              </a:prstGeom>
              <a:blipFill>
                <a:blip r:embed="rId7"/>
                <a:stretch>
                  <a:fillRect l="-988" b="-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FFBB40B-3D72-8FDC-7DCA-350241D8E383}"/>
              </a:ext>
            </a:extLst>
          </p:cNvPr>
          <p:cNvCxnSpPr>
            <a:cxnSpLocks/>
          </p:cNvCxnSpPr>
          <p:nvPr/>
        </p:nvCxnSpPr>
        <p:spPr>
          <a:xfrm flipV="1">
            <a:off x="5340626" y="4919657"/>
            <a:ext cx="954091" cy="873333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7199505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387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Non-symmetric matter effects for 3-Flavors  </a:t>
            </a:r>
          </a:p>
        </p:txBody>
      </p:sp>
      <p:sp>
        <p:nvSpPr>
          <p:cNvPr id="7" name="Slide Number Placeholder 23">
            <a:extLst>
              <a:ext uri="{FF2B5EF4-FFF2-40B4-BE49-F238E27FC236}">
                <a16:creationId xmlns:a16="http://schemas.microsoft.com/office/drawing/2014/main" id="{E1635DD3-F71F-A4A2-8E22-B3ABA21B9CD8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14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FD2C84-2E75-BA4D-C78B-53226FF12B2D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DC3421F-B09D-B243-FFF0-E89717803F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51445"/>
            <a:ext cx="5897285" cy="434156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BC3772FB-62D5-FD5E-C69E-BF2D2BBD8A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21201" y="1351444"/>
            <a:ext cx="6420277" cy="4341561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54E9FB9E-A97E-7C76-43C8-6DF72DB20E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22712" y="619968"/>
            <a:ext cx="1046808" cy="752395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1277D0-6CBB-8D05-262B-73DEC76F742F}"/>
                  </a:ext>
                </a:extLst>
              </p:cNvPr>
              <p:cNvSpPr txBox="1"/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endParaRPr lang="en-US" sz="2400" dirty="0">
                  <a:latin typeface="Chalkboard SE" panose="03050602040202020205" pitchFamily="66" charset="77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=0</m:t>
                      </m:r>
                    </m:oMath>
                  </m:oMathPara>
                </a14:m>
                <a:endParaRPr lang="en-US" sz="24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4C1277D0-6CBB-8D05-262B-73DEC76F742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10903" y="1922173"/>
                <a:ext cx="1259840" cy="1200329"/>
              </a:xfrm>
              <a:prstGeom prst="rect">
                <a:avLst/>
              </a:prstGeom>
              <a:blipFill>
                <a:blip r:embed="rId5"/>
                <a:stretch>
                  <a:fillRect l="-8000" t="-42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C9D390B-2869-18C0-9651-DBA9F22D7736}"/>
                  </a:ext>
                </a:extLst>
              </p:cNvPr>
              <p:cNvSpPr txBox="1"/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solidFill>
                <a:srgbClr val="000000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2400" dirty="0">
                    <a:latin typeface="Chalkboard SE" panose="03050602040202020205" pitchFamily="66" charset="77"/>
                  </a:rPr>
                  <a:t>NO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𝛿</m:t>
                          </m:r>
                        </m:e>
                        <m:sub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𝐶𝑃</m:t>
                          </m:r>
                        </m:sub>
                      </m:sSub>
                      <m:r>
                        <a:rPr lang="en-US" sz="2400" b="0" i="1" smtClean="0">
                          <a:latin typeface="Cambria Math" panose="02040503050406030204" pitchFamily="18" charset="0"/>
                        </a:rPr>
                        <m:t>=− </m:t>
                      </m:r>
                      <m:f>
                        <m:fPr>
                          <m:ctrlPr>
                            <a:rPr lang="en-US" sz="24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2400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𝜋</m:t>
                          </m:r>
                        </m:num>
                        <m:den>
                          <m:r>
                            <a:rPr lang="en-US" sz="2400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en-US" sz="16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5C9D390B-2869-18C0-9651-DBA9F22D773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29671" y="1760692"/>
                <a:ext cx="1837821" cy="1089273"/>
              </a:xfrm>
              <a:prstGeom prst="rect">
                <a:avLst/>
              </a:prstGeom>
              <a:blipFill>
                <a:blip r:embed="rId6"/>
                <a:stretch>
                  <a:fillRect l="-4795" t="-4598" b="-45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4DA434A-4730-294C-4383-21BA56E073AE}"/>
                  </a:ext>
                </a:extLst>
              </p:cNvPr>
              <p:cNvSpPr txBox="1"/>
              <p:nvPr/>
            </p:nvSpPr>
            <p:spPr>
              <a:xfrm>
                <a:off x="1694434" y="5911894"/>
                <a:ext cx="5130436" cy="459100"/>
              </a:xfrm>
              <a:prstGeom prst="rect">
                <a:avLst/>
              </a:prstGeom>
              <a:solidFill>
                <a:schemeClr val="bg1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halkboard SE" panose="03050602040202020205" pitchFamily="66" charset="77"/>
                  </a:rPr>
                  <a:t>4</a:t>
                </a:r>
                <a:r>
                  <a:rPr lang="en-US" sz="1800" dirty="0">
                    <a:latin typeface="Chalkboard SE" panose="03050602040202020205" pitchFamily="66" charset="77"/>
                  </a:rPr>
                  <a:t>. No longer pairwise degenerate if </a:t>
                </a:r>
                <a:r>
                  <a:rPr lang="en-US" sz="1800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sz="18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b>
                    </m:sSub>
                    <m:r>
                      <a:rPr lang="en-US" sz="1800" b="1" i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800" b="1" dirty="0">
                    <a:solidFill>
                      <a:schemeClr val="bg1">
                        <a:lumMod val="75000"/>
                      </a:schemeClr>
                    </a:solidFill>
                  </a:rPr>
                  <a:t>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𝝅</m:t>
                        </m:r>
                      </m:num>
                      <m:den>
                        <m:r>
                          <a:rPr lang="en-US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sz="1800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)</a:t>
                </a:r>
                <a:r>
                  <a:rPr lang="en-US" dirty="0">
                    <a:latin typeface="Chalkboard SE" panose="03050602040202020205" pitchFamily="66" charset="77"/>
                  </a:rPr>
                  <a:t>.</a:t>
                </a:r>
                <a:endParaRPr lang="en-US" sz="1800" i="1" dirty="0">
                  <a:solidFill>
                    <a:schemeClr val="bg1">
                      <a:lumMod val="75000"/>
                    </a:schemeClr>
                  </a:solidFill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F4DA434A-4730-294C-4383-21BA56E073A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94434" y="5911894"/>
                <a:ext cx="5130436" cy="459100"/>
              </a:xfrm>
              <a:prstGeom prst="rect">
                <a:avLst/>
              </a:prstGeom>
              <a:blipFill>
                <a:blip r:embed="rId7"/>
                <a:stretch>
                  <a:fillRect l="-988" b="-1081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7FFBB40B-3D72-8FDC-7DCA-350241D8E383}"/>
              </a:ext>
            </a:extLst>
          </p:cNvPr>
          <p:cNvCxnSpPr>
            <a:cxnSpLocks/>
          </p:cNvCxnSpPr>
          <p:nvPr/>
        </p:nvCxnSpPr>
        <p:spPr>
          <a:xfrm flipV="1">
            <a:off x="5340626" y="4919657"/>
            <a:ext cx="954091" cy="873333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>
            <a:extLst>
              <a:ext uri="{FF2B5EF4-FFF2-40B4-BE49-F238E27FC236}">
                <a16:creationId xmlns:a16="http://schemas.microsoft.com/office/drawing/2014/main" id="{F925E060-290B-3179-EEF4-FF83EE636CF3}"/>
              </a:ext>
            </a:extLst>
          </p:cNvPr>
          <p:cNvSpPr txBox="1"/>
          <p:nvPr/>
        </p:nvSpPr>
        <p:spPr>
          <a:xfrm>
            <a:off x="7461189" y="5744492"/>
            <a:ext cx="3118419" cy="646331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>
            <a:spAutoFit/>
          </a:bodyPr>
          <a:lstStyle/>
          <a:p>
            <a:r>
              <a:rPr lang="en-US" sz="1800" dirty="0">
                <a:latin typeface="Chalkboard SE" panose="03050602040202020205" pitchFamily="66" charset="77"/>
              </a:rPr>
              <a:t>5. Matter potential changes magnitude of oscillations</a:t>
            </a:r>
            <a:r>
              <a:rPr lang="en-US" dirty="0">
                <a:latin typeface="Chalkboard SE" panose="03050602040202020205" pitchFamily="66" charset="77"/>
              </a:rPr>
              <a:t>.</a:t>
            </a:r>
            <a:endParaRPr lang="en-US" sz="1800" dirty="0">
              <a:latin typeface="Chalkboard SE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1023869210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D8B74021-BC22-61B1-3405-E038FB728C90}"/>
              </a:ext>
            </a:extLst>
          </p:cNvPr>
          <p:cNvSpPr txBox="1"/>
          <p:nvPr/>
        </p:nvSpPr>
        <p:spPr>
          <a:xfrm>
            <a:off x="893981" y="2509758"/>
            <a:ext cx="10733314" cy="156966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800" dirty="0">
                <a:latin typeface="Chalkboard SE" panose="03050602040202020205" pitchFamily="66" charset="77"/>
              </a:rPr>
              <a:t>Realistic Matter</a:t>
            </a:r>
          </a:p>
          <a:p>
            <a:pPr algn="ctr"/>
            <a:r>
              <a:rPr lang="en-US" sz="4800" b="1" dirty="0">
                <a:latin typeface="Chalkboard SE" panose="03050602040202020205" pitchFamily="66" charset="77"/>
              </a:rPr>
              <a:t>Potential Profiles</a:t>
            </a:r>
            <a:endParaRPr lang="en-US" sz="2800" b="1" dirty="0">
              <a:latin typeface="Chalkboard SE" panose="03050602040202020205" pitchFamily="66" charset="77"/>
            </a:endParaRPr>
          </a:p>
        </p:txBody>
      </p:sp>
      <p:sp>
        <p:nvSpPr>
          <p:cNvPr id="8" name="Slide Number Placeholder 23">
            <a:extLst>
              <a:ext uri="{FF2B5EF4-FFF2-40B4-BE49-F238E27FC236}">
                <a16:creationId xmlns:a16="http://schemas.microsoft.com/office/drawing/2014/main" id="{15517EA8-6E73-53BF-88D9-75959FDB794D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15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4BD4DAB-FE1E-9066-9D0F-FAB64446ABE0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5" name="Picture 4" descr="A picture containing tool&#10;&#10;Description automatically generated">
            <a:extLst>
              <a:ext uri="{FF2B5EF4-FFF2-40B4-BE49-F238E27FC236}">
                <a16:creationId xmlns:a16="http://schemas.microsoft.com/office/drawing/2014/main" id="{BC062C10-6450-1845-22F2-5A1FF0C8FA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0992" y="901194"/>
            <a:ext cx="1051611" cy="78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0278977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D11FE35B-7AC9-768D-D043-28A4207045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387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Realistic Considerations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8C6C25-EE3D-7FD2-6337-E89685EDC49E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454E130-363B-B68C-2A33-3A61CB9C19F9}"/>
              </a:ext>
            </a:extLst>
          </p:cNvPr>
          <p:cNvSpPr txBox="1"/>
          <p:nvPr/>
        </p:nvSpPr>
        <p:spPr>
          <a:xfrm>
            <a:off x="344864" y="2147457"/>
            <a:ext cx="6368452" cy="2062103"/>
          </a:xfrm>
          <a:prstGeom prst="rect">
            <a:avLst/>
          </a:prstGeom>
          <a:solidFill>
            <a:srgbClr val="7A85B8"/>
          </a:solidFill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0000"/>
                </a:solidFill>
                <a:latin typeface="Chalkboard SE" panose="03050602040202020205" pitchFamily="66" charset="77"/>
              </a:rPr>
              <a:t>Our main model ingredients:</a:t>
            </a:r>
            <a:endParaRPr lang="en-US" sz="2000" dirty="0">
              <a:latin typeface="Chalkboard SE" panose="03050602040202020205" pitchFamily="66" charset="77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US" sz="2000" dirty="0">
                <a:latin typeface="Chalkboard SE" panose="03050602040202020205" pitchFamily="66" charset="77"/>
              </a:rPr>
              <a:t>Assume the high energy neutrino factory beamline as before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000" dirty="0">
                <a:latin typeface="Chalkboard SE" panose="03050602040202020205" pitchFamily="66" charset="77"/>
              </a:rPr>
              <a:t>Pick a well motivated baseline to test </a:t>
            </a:r>
          </a:p>
          <a:p>
            <a:r>
              <a:rPr lang="en-US" sz="2000" dirty="0">
                <a:latin typeface="Chalkboard SE" panose="03050602040202020205" pitchFamily="66" charset="77"/>
              </a:rPr>
              <a:t>    (ex: Fermilab DUNE baseline at 1300 km)</a:t>
            </a:r>
          </a:p>
          <a:p>
            <a:pPr marL="342900" indent="-342900">
              <a:buFont typeface="Wingdings" pitchFamily="2" charset="2"/>
              <a:buChar char="ü"/>
            </a:pPr>
            <a:r>
              <a:rPr lang="en-US" sz="2000" dirty="0">
                <a:latin typeface="Chalkboard SE" panose="03050602040202020205" pitchFamily="66" charset="77"/>
              </a:rPr>
              <a:t>Find the variations in Earth’s crust densities</a:t>
            </a:r>
          </a:p>
        </p:txBody>
      </p:sp>
      <p:sp>
        <p:nvSpPr>
          <p:cNvPr id="6" name="Slide Number Placeholder 23">
            <a:extLst>
              <a:ext uri="{FF2B5EF4-FFF2-40B4-BE49-F238E27FC236}">
                <a16:creationId xmlns:a16="http://schemas.microsoft.com/office/drawing/2014/main" id="{F4614114-0682-C3EC-87A9-7F17494699BE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16</a:t>
            </a:r>
            <a:endParaRPr lang="en-US" dirty="0"/>
          </a:p>
        </p:txBody>
      </p:sp>
      <p:pic>
        <p:nvPicPr>
          <p:cNvPr id="15" name="Picture 14" descr="A bowl with a picture of a galaxy&#10;&#10;Description automatically generated">
            <a:extLst>
              <a:ext uri="{FF2B5EF4-FFF2-40B4-BE49-F238E27FC236}">
                <a16:creationId xmlns:a16="http://schemas.microsoft.com/office/drawing/2014/main" id="{5932714C-85DD-BC15-96D2-C59C0498DD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089980" y="2406989"/>
            <a:ext cx="3744571" cy="35743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6E6AE501-1D19-A258-3782-7D3E1A0433B1}"/>
              </a:ext>
            </a:extLst>
          </p:cNvPr>
          <p:cNvSpPr txBox="1"/>
          <p:nvPr/>
        </p:nvSpPr>
        <p:spPr>
          <a:xfrm>
            <a:off x="9384290" y="3420283"/>
            <a:ext cx="1155950" cy="646331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solidFill>
                  <a:srgbClr val="000000"/>
                </a:solidFill>
                <a:latin typeface="Chalkboard SE" panose="03050602040202020205" pitchFamily="66" charset="77"/>
              </a:rPr>
              <a:t>Realistic model</a:t>
            </a: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E555FC92-C665-2212-67D9-824AB007ED4D}"/>
              </a:ext>
            </a:extLst>
          </p:cNvPr>
          <p:cNvCxnSpPr>
            <a:cxnSpLocks/>
          </p:cNvCxnSpPr>
          <p:nvPr/>
        </p:nvCxnSpPr>
        <p:spPr>
          <a:xfrm>
            <a:off x="5621154" y="2937812"/>
            <a:ext cx="2468825" cy="685064"/>
          </a:xfrm>
          <a:prstGeom prst="straightConnector1">
            <a:avLst/>
          </a:prstGeom>
          <a:ln w="146050">
            <a:solidFill>
              <a:schemeClr val="accent4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06CA90E-3914-DDCF-7D17-C384CDCE9E59}"/>
              </a:ext>
            </a:extLst>
          </p:cNvPr>
          <p:cNvCxnSpPr>
            <a:cxnSpLocks/>
          </p:cNvCxnSpPr>
          <p:nvPr/>
        </p:nvCxnSpPr>
        <p:spPr>
          <a:xfrm>
            <a:off x="5332396" y="3382070"/>
            <a:ext cx="2757583" cy="591019"/>
          </a:xfrm>
          <a:prstGeom prst="straightConnector1">
            <a:avLst/>
          </a:prstGeom>
          <a:ln w="146050">
            <a:solidFill>
              <a:schemeClr val="accent4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6680AC4-8568-AA70-B788-0BE3013E1D35}"/>
              </a:ext>
            </a:extLst>
          </p:cNvPr>
          <p:cNvCxnSpPr>
            <a:cxnSpLocks/>
          </p:cNvCxnSpPr>
          <p:nvPr/>
        </p:nvCxnSpPr>
        <p:spPr>
          <a:xfrm>
            <a:off x="5986914" y="3973089"/>
            <a:ext cx="2169380" cy="347221"/>
          </a:xfrm>
          <a:prstGeom prst="straightConnector1">
            <a:avLst/>
          </a:prstGeom>
          <a:ln w="146050">
            <a:solidFill>
              <a:schemeClr val="accent4">
                <a:lumMod val="20000"/>
                <a:lumOff val="8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25" descr="A diagram of a detector&#10;&#10;Description automatically generated">
            <a:extLst>
              <a:ext uri="{FF2B5EF4-FFF2-40B4-BE49-F238E27FC236}">
                <a16:creationId xmlns:a16="http://schemas.microsoft.com/office/drawing/2014/main" id="{26CDF82E-BE87-9A3A-4478-604E759C8E9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141" y="4283551"/>
            <a:ext cx="5788497" cy="1879289"/>
          </a:xfrm>
          <a:prstGeom prst="rect">
            <a:avLst/>
          </a:prstGeom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72559F3F-F019-B932-8DFD-361421AF1AEF}"/>
              </a:ext>
            </a:extLst>
          </p:cNvPr>
          <p:cNvSpPr txBox="1"/>
          <p:nvPr/>
        </p:nvSpPr>
        <p:spPr>
          <a:xfrm>
            <a:off x="2068869" y="6156193"/>
            <a:ext cx="28591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/>
              <a:t>Source:https</a:t>
            </a:r>
            <a:r>
              <a:rPr lang="en-US" sz="900" dirty="0"/>
              <a:t>://</a:t>
            </a:r>
            <a:r>
              <a:rPr lang="en-US" sz="900" dirty="0" err="1"/>
              <a:t>www.dunescience.org</a:t>
            </a:r>
            <a:r>
              <a:rPr lang="en-US" sz="900" dirty="0"/>
              <a:t>/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06101C0A-C308-C30E-D119-BFDA7FA30AE1}"/>
              </a:ext>
            </a:extLst>
          </p:cNvPr>
          <p:cNvSpPr txBox="1"/>
          <p:nvPr/>
        </p:nvSpPr>
        <p:spPr>
          <a:xfrm>
            <a:off x="2377440" y="1262039"/>
            <a:ext cx="6163056" cy="369332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r>
              <a:rPr lang="en-US" dirty="0">
                <a:latin typeface="Chalkboard SE" panose="03050602040202020205" pitchFamily="66" charset="77"/>
              </a:rPr>
              <a:t>W</a:t>
            </a:r>
            <a:r>
              <a:rPr lang="en-US" sz="1800" dirty="0">
                <a:latin typeface="Chalkboard SE" panose="03050602040202020205" pitchFamily="66" charset="77"/>
              </a:rPr>
              <a:t>e can play the same games for a more realistic model!</a:t>
            </a:r>
            <a:endParaRPr lang="en-US" dirty="0"/>
          </a:p>
        </p:txBody>
      </p:sp>
      <p:pic>
        <p:nvPicPr>
          <p:cNvPr id="36" name="Picture 35" descr="A picture containing tool&#10;&#10;Description automatically generated">
            <a:extLst>
              <a:ext uri="{FF2B5EF4-FFF2-40B4-BE49-F238E27FC236}">
                <a16:creationId xmlns:a16="http://schemas.microsoft.com/office/drawing/2014/main" id="{1D49A8A0-A4ED-EC7A-ADEC-781B6B39433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90992" y="901194"/>
            <a:ext cx="1051611" cy="785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257521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D8C6C25-EE3D-7FD2-6337-E89685EDC49E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20FC9CA-A30C-BC0C-7A13-6275B5D9FB21}"/>
                  </a:ext>
                </a:extLst>
              </p:cNvPr>
              <p:cNvSpPr txBox="1"/>
              <p:nvPr/>
            </p:nvSpPr>
            <p:spPr>
              <a:xfrm>
                <a:off x="2239528" y="2120625"/>
                <a:ext cx="7712944" cy="1938992"/>
              </a:xfrm>
              <a:prstGeom prst="rect">
                <a:avLst/>
              </a:prstGeom>
              <a:solidFill>
                <a:schemeClr val="tx2">
                  <a:lumMod val="25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dirty="0">
                    <a:solidFill>
                      <a:schemeClr val="accent3">
                        <a:lumMod val="20000"/>
                        <a:lumOff val="80000"/>
                      </a:schemeClr>
                    </a:solidFill>
                    <a:latin typeface="Chalkboard SE" panose="03050602040202020205" pitchFamily="66" charset="77"/>
                  </a:rPr>
                  <a:t>Remember!</a:t>
                </a:r>
              </a:p>
              <a:p>
                <a:pPr algn="ctr"/>
                <a:r>
                  <a:rPr lang="en-US" sz="2400" dirty="0">
                    <a:solidFill>
                      <a:schemeClr val="accent3">
                        <a:lumMod val="20000"/>
                        <a:lumOff val="80000"/>
                      </a:schemeClr>
                    </a:solidFill>
                    <a:latin typeface="Chalkboard SE" panose="03050602040202020205" pitchFamily="66" charset="77"/>
                  </a:rPr>
                  <a:t>We are testing for possible time invariance violation</a:t>
                </a:r>
              </a:p>
              <a:p>
                <a:pPr algn="ctr"/>
                <a:r>
                  <a:rPr lang="en-US" sz="2400" dirty="0">
                    <a:solidFill>
                      <a:schemeClr val="accent3">
                        <a:lumMod val="20000"/>
                        <a:lumOff val="80000"/>
                      </a:schemeClr>
                    </a:solidFill>
                    <a:latin typeface="Chalkboard SE" panose="03050602040202020205" pitchFamily="66" charset="77"/>
                  </a:rPr>
                  <a:t> </a:t>
                </a:r>
              </a:p>
              <a:p>
                <a:pPr algn="ctr"/>
                <a:r>
                  <a:rPr lang="en-US" sz="2400" dirty="0">
                    <a:solidFill>
                      <a:schemeClr val="accent3">
                        <a:lumMod val="20000"/>
                        <a:lumOff val="80000"/>
                      </a:schemeClr>
                    </a:solidFill>
                    <a:latin typeface="Chalkboard SE" panose="03050602040202020205" pitchFamily="66" charset="77"/>
                  </a:rPr>
                  <a:t>(i.e. when 							 </a:t>
                </a:r>
                <a14:m>
                  <m:oMath xmlns:m="http://schemas.openxmlformats.org/officeDocument/2006/math">
                    <m:r>
                      <a:rPr lang="en-US" sz="2400" i="1" smtClean="0">
                        <a:solidFill>
                          <a:schemeClr val="accent3">
                            <a:lumMod val="20000"/>
                            <a:lumOff val="80000"/>
                          </a:schemeClr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≢</m:t>
                    </m:r>
                  </m:oMath>
                </a14:m>
                <a:r>
                  <a:rPr lang="en-US" sz="2400" dirty="0">
                    <a:solidFill>
                      <a:schemeClr val="accent3">
                        <a:lumMod val="20000"/>
                        <a:lumOff val="80000"/>
                      </a:schemeClr>
                    </a:solidFill>
                    <a:latin typeface="Chalkboard SE" panose="03050602040202020205" pitchFamily="66" charset="77"/>
                  </a:rPr>
                  <a:t> 0).</a:t>
                </a:r>
              </a:p>
              <a:p>
                <a:endParaRPr lang="en-US" sz="2400" dirty="0">
                  <a:solidFill>
                    <a:schemeClr val="accent3">
                      <a:lumMod val="20000"/>
                      <a:lumOff val="80000"/>
                    </a:schemeClr>
                  </a:solidFill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5" name="TextBox 4">
                <a:extLst>
                  <a:ext uri="{FF2B5EF4-FFF2-40B4-BE49-F238E27FC236}">
                    <a16:creationId xmlns:a16="http://schemas.microsoft.com/office/drawing/2014/main" id="{020FC9CA-A30C-BC0C-7A13-6275B5D9FB2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39528" y="2120625"/>
                <a:ext cx="7712944" cy="1938992"/>
              </a:xfrm>
              <a:prstGeom prst="rect">
                <a:avLst/>
              </a:prstGeom>
              <a:blipFill>
                <a:blip r:embed="rId2"/>
                <a:stretch>
                  <a:fillRect t="-261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9" name="TextBox 38">
            <a:extLst>
              <a:ext uri="{FF2B5EF4-FFF2-40B4-BE49-F238E27FC236}">
                <a16:creationId xmlns:a16="http://schemas.microsoft.com/office/drawing/2014/main" id="{6DE2C34F-8FBE-65B5-F310-3150B3B9C588}"/>
              </a:ext>
            </a:extLst>
          </p:cNvPr>
          <p:cNvSpPr txBox="1"/>
          <p:nvPr/>
        </p:nvSpPr>
        <p:spPr>
          <a:xfrm>
            <a:off x="3381142" y="4127557"/>
            <a:ext cx="5429715" cy="1446550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3">
                    <a:lumMod val="20000"/>
                    <a:lumOff val="80000"/>
                  </a:schemeClr>
                </a:solidFill>
                <a:latin typeface="Chalkboard SE" panose="03050602040202020205" pitchFamily="66" charset="77"/>
              </a:rPr>
              <a:t>Let’s call this “derived” observable: </a:t>
            </a:r>
          </a:p>
          <a:p>
            <a:pPr algn="ctr"/>
            <a:endParaRPr lang="en-US" sz="2400" dirty="0">
              <a:solidFill>
                <a:schemeClr val="accent3">
                  <a:lumMod val="20000"/>
                  <a:lumOff val="80000"/>
                </a:schemeClr>
              </a:solidFill>
              <a:latin typeface="Chalkboard SE" panose="03050602040202020205" pitchFamily="66" charset="77"/>
            </a:endParaRPr>
          </a:p>
          <a:p>
            <a:r>
              <a:rPr lang="en-US" sz="2000" dirty="0">
                <a:solidFill>
                  <a:schemeClr val="accent3">
                    <a:lumMod val="20000"/>
                    <a:lumOff val="80000"/>
                  </a:schemeClr>
                </a:solidFill>
                <a:latin typeface="Chalkboard SE" panose="03050602040202020205" pitchFamily="66" charset="77"/>
              </a:rPr>
              <a:t> </a:t>
            </a:r>
          </a:p>
          <a:p>
            <a:endParaRPr lang="en-US" sz="2000" dirty="0">
              <a:solidFill>
                <a:schemeClr val="accent3">
                  <a:lumMod val="20000"/>
                  <a:lumOff val="80000"/>
                </a:schemeClr>
              </a:solidFill>
              <a:latin typeface="Chalkboard SE" panose="03050602040202020205" pitchFamily="66" charset="77"/>
            </a:endParaRPr>
          </a:p>
        </p:txBody>
      </p:sp>
      <p:pic>
        <p:nvPicPr>
          <p:cNvPr id="31" name="Picture 30" descr="A purple line on a blue background&#10;&#10;Description automatically generated">
            <a:extLst>
              <a:ext uri="{FF2B5EF4-FFF2-40B4-BE49-F238E27FC236}">
                <a16:creationId xmlns:a16="http://schemas.microsoft.com/office/drawing/2014/main" id="{EF8EBA63-6BB6-2D18-A1B4-4605D0F8AAB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97" r="2648"/>
          <a:stretch/>
        </p:blipFill>
        <p:spPr>
          <a:xfrm>
            <a:off x="4863461" y="3013517"/>
            <a:ext cx="3085557" cy="735734"/>
          </a:xfrm>
          <a:prstGeom prst="rect">
            <a:avLst/>
          </a:prstGeom>
        </p:spPr>
      </p:pic>
      <p:pic>
        <p:nvPicPr>
          <p:cNvPr id="38" name="Picture 37" descr="A blue background with purple arrows&#10;&#10;Description automatically generated">
            <a:extLst>
              <a:ext uri="{FF2B5EF4-FFF2-40B4-BE49-F238E27FC236}">
                <a16:creationId xmlns:a16="http://schemas.microsoft.com/office/drawing/2014/main" id="{D951564F-C68A-08B2-F14A-9384F21A6C0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5804" y="4711493"/>
            <a:ext cx="4340390" cy="55596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261D43A7-6CAE-3355-9972-7A2BD54635FD}"/>
              </a:ext>
            </a:extLst>
          </p:cNvPr>
          <p:cNvSpPr txBox="1">
            <a:spLocks/>
          </p:cNvSpPr>
          <p:nvPr/>
        </p:nvSpPr>
        <p:spPr>
          <a:xfrm>
            <a:off x="56752" y="387811"/>
            <a:ext cx="10185325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>
                <a:latin typeface="Chalkboard SE" panose="03050602040202020205" pitchFamily="66" charset="77"/>
              </a:rPr>
              <a:t>Realistic Considerations</a:t>
            </a:r>
            <a:endParaRPr lang="en-US" dirty="0">
              <a:latin typeface="Chalkboard SE" panose="03050602040202020205" pitchFamily="66" charset="77"/>
            </a:endParaRPr>
          </a:p>
        </p:txBody>
      </p:sp>
      <p:pic>
        <p:nvPicPr>
          <p:cNvPr id="15" name="Picture 14" descr="A picture containing tool&#10;&#10;Description automatically generated">
            <a:extLst>
              <a:ext uri="{FF2B5EF4-FFF2-40B4-BE49-F238E27FC236}">
                <a16:creationId xmlns:a16="http://schemas.microsoft.com/office/drawing/2014/main" id="{EFA6A6E7-61D5-F154-3DFE-32C38E61C1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90992" y="901194"/>
            <a:ext cx="1051611" cy="785006"/>
          </a:xfrm>
          <a:prstGeom prst="rect">
            <a:avLst/>
          </a:prstGeom>
        </p:spPr>
      </p:pic>
      <p:sp>
        <p:nvSpPr>
          <p:cNvPr id="16" name="Slide Number Placeholder 23">
            <a:extLst>
              <a:ext uri="{FF2B5EF4-FFF2-40B4-BE49-F238E27FC236}">
                <a16:creationId xmlns:a16="http://schemas.microsoft.com/office/drawing/2014/main" id="{7B743794-4F4F-9B4B-3457-93BF83E025D0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8251419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D8C6C25-EE3D-7FD2-6337-E89685EDC49E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DF3EF89-01E7-2FE4-3CD6-A34801F89A48}"/>
              </a:ext>
            </a:extLst>
          </p:cNvPr>
          <p:cNvSpPr txBox="1"/>
          <p:nvPr/>
        </p:nvSpPr>
        <p:spPr>
          <a:xfrm>
            <a:off x="1210903" y="2170012"/>
            <a:ext cx="9453412" cy="1569660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solidFill>
                  <a:schemeClr val="accent6">
                    <a:lumMod val="20000"/>
                    <a:lumOff val="80000"/>
                  </a:schemeClr>
                </a:solidFill>
                <a:latin typeface="Chalkboard SE" panose="03050602040202020205" pitchFamily="66" charset="77"/>
              </a:rPr>
              <a:t>But let’s also be clever in how we ask our question!</a:t>
            </a:r>
          </a:p>
          <a:p>
            <a:pPr algn="ctr"/>
            <a:endParaRPr lang="en-US" sz="2400" dirty="0">
              <a:solidFill>
                <a:schemeClr val="accent3">
                  <a:lumMod val="60000"/>
                  <a:lumOff val="40000"/>
                </a:schemeClr>
              </a:solidFill>
              <a:latin typeface="Chalkboard SE" panose="03050602040202020205" pitchFamily="66" charset="77"/>
            </a:endParaRPr>
          </a:p>
          <a:p>
            <a:pPr algn="ctr"/>
            <a:r>
              <a:rPr lang="en-US" sz="2400" dirty="0">
                <a:solidFill>
                  <a:schemeClr val="accent3">
                    <a:lumMod val="20000"/>
                    <a:lumOff val="80000"/>
                  </a:schemeClr>
                </a:solidFill>
                <a:latin typeface="Chalkboard SE" panose="03050602040202020205" pitchFamily="66" charset="77"/>
              </a:rPr>
              <a:t>Can we meaningfully extract how much a possible time invariance violation is</a:t>
            </a:r>
            <a:r>
              <a:rPr lang="en-US" sz="2400" dirty="0">
                <a:latin typeface="Chalkboard SE" panose="03050602040202020205" pitchFamily="66" charset="77"/>
              </a:rPr>
              <a:t> </a:t>
            </a:r>
            <a:r>
              <a:rPr lang="en-US" sz="2400" u="sng" dirty="0">
                <a:solidFill>
                  <a:srgbClr val="9437FF"/>
                </a:solidFill>
                <a:latin typeface="Chalkboard SE" panose="03050602040202020205" pitchFamily="66" charset="77"/>
              </a:rPr>
              <a:t>dependent upon the asymmetry in the potential</a:t>
            </a:r>
            <a:r>
              <a:rPr lang="en-US" sz="2400" dirty="0">
                <a:solidFill>
                  <a:srgbClr val="9437FF"/>
                </a:solidFill>
                <a:latin typeface="Chalkboard SE" panose="03050602040202020205" pitchFamily="66" charset="77"/>
              </a:rPr>
              <a:t>?   </a:t>
            </a:r>
            <a:r>
              <a:rPr lang="en-US" sz="2400" dirty="0">
                <a:solidFill>
                  <a:schemeClr val="accent3">
                    <a:lumMod val="20000"/>
                    <a:lumOff val="80000"/>
                  </a:schemeClr>
                </a:solidFill>
                <a:latin typeface="Chalkboard SE" panose="03050602040202020205" pitchFamily="66" charset="77"/>
              </a:rPr>
              <a:t>YES!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E080F-C936-BC35-C005-0F1D2249F2F9}"/>
              </a:ext>
            </a:extLst>
          </p:cNvPr>
          <p:cNvSpPr txBox="1"/>
          <p:nvPr/>
        </p:nvSpPr>
        <p:spPr>
          <a:xfrm>
            <a:off x="1586622" y="4453852"/>
            <a:ext cx="8346537" cy="1200329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accent3">
                    <a:lumMod val="20000"/>
                    <a:lumOff val="80000"/>
                  </a:schemeClr>
                </a:solidFill>
                <a:latin typeface="Chalkboard SE" panose="03050602040202020205" pitchFamily="66" charset="77"/>
              </a:rPr>
              <a:t>		 Let’s call this: </a:t>
            </a:r>
            <a:r>
              <a:rPr lang="en-US" sz="2400" dirty="0">
                <a:solidFill>
                  <a:srgbClr val="9437FF"/>
                </a:solidFill>
                <a:latin typeface="Chalkboard SE" panose="03050602040202020205" pitchFamily="66" charset="77"/>
              </a:rPr>
              <a:t>Asymmetrically-Induced -</a:t>
            </a:r>
            <a:r>
              <a:rPr lang="en-US" sz="2400" dirty="0">
                <a:solidFill>
                  <a:schemeClr val="accent3">
                    <a:lumMod val="60000"/>
                    <a:lumOff val="40000"/>
                  </a:schemeClr>
                </a:solidFill>
                <a:latin typeface="Chalkboard SE" panose="03050602040202020205" pitchFamily="66" charset="77"/>
              </a:rPr>
              <a:t> </a:t>
            </a:r>
            <a:r>
              <a:rPr lang="en-US" sz="2400" dirty="0">
                <a:solidFill>
                  <a:schemeClr val="accent3">
                    <a:lumMod val="20000"/>
                    <a:lumOff val="80000"/>
                  </a:schemeClr>
                </a:solidFill>
                <a:latin typeface="Chalkboard SE" panose="03050602040202020205" pitchFamily="66" charset="77"/>
              </a:rPr>
              <a:t>  </a:t>
            </a:r>
          </a:p>
          <a:p>
            <a:endParaRPr lang="en-US" sz="2400" dirty="0">
              <a:solidFill>
                <a:schemeClr val="accent3">
                  <a:lumMod val="20000"/>
                  <a:lumOff val="80000"/>
                </a:schemeClr>
              </a:solidFill>
              <a:latin typeface="Chalkboard SE" panose="03050602040202020205" pitchFamily="66" charset="77"/>
            </a:endParaRPr>
          </a:p>
          <a:p>
            <a:r>
              <a:rPr lang="en-US" sz="2400" dirty="0">
                <a:solidFill>
                  <a:schemeClr val="accent3">
                    <a:lumMod val="20000"/>
                    <a:lumOff val="80000"/>
                  </a:schemeClr>
                </a:solidFill>
                <a:latin typeface="Chalkboard SE" panose="03050602040202020205" pitchFamily="66" charset="77"/>
              </a:rPr>
              <a:t>							or </a:t>
            </a:r>
            <a:r>
              <a:rPr lang="en-US" sz="2400" dirty="0" err="1">
                <a:solidFill>
                  <a:srgbClr val="9437FF"/>
                </a:solidFill>
                <a:latin typeface="Chalkboard SE" panose="03050602040202020205" pitchFamily="66" charset="77"/>
              </a:rPr>
              <a:t>Asym</a:t>
            </a:r>
            <a:r>
              <a:rPr lang="en-US" sz="2400" dirty="0">
                <a:solidFill>
                  <a:srgbClr val="9437FF"/>
                </a:solidFill>
                <a:latin typeface="Chalkboard SE" panose="03050602040202020205" pitchFamily="66" charset="77"/>
              </a:rPr>
              <a:t> - </a:t>
            </a:r>
          </a:p>
        </p:txBody>
      </p:sp>
      <p:pic>
        <p:nvPicPr>
          <p:cNvPr id="27" name="Picture 26">
            <a:extLst>
              <a:ext uri="{FF2B5EF4-FFF2-40B4-BE49-F238E27FC236}">
                <a16:creationId xmlns:a16="http://schemas.microsoft.com/office/drawing/2014/main" id="{E093C6BD-7617-7693-B85B-17E6C60417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79027" y="4488368"/>
            <a:ext cx="523898" cy="390542"/>
          </a:xfrm>
          <a:prstGeom prst="rect">
            <a:avLst/>
          </a:prstGeom>
        </p:spPr>
      </p:pic>
      <p:pic>
        <p:nvPicPr>
          <p:cNvPr id="48" name="Picture 47">
            <a:extLst>
              <a:ext uri="{FF2B5EF4-FFF2-40B4-BE49-F238E27FC236}">
                <a16:creationId xmlns:a16="http://schemas.microsoft.com/office/drawing/2014/main" id="{18768A46-9B32-2094-6C1C-EEC372A52C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60638" y="5171927"/>
            <a:ext cx="597288" cy="445251"/>
          </a:xfrm>
          <a:prstGeom prst="rect">
            <a:avLst/>
          </a:prstGeom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78DA01B2-1A8A-B514-C9E7-B8A3FDDE81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387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Realistic Considerations</a:t>
            </a:r>
          </a:p>
        </p:txBody>
      </p:sp>
      <p:pic>
        <p:nvPicPr>
          <p:cNvPr id="12" name="Picture 11" descr="A picture containing tool&#10;&#10;Description automatically generated">
            <a:extLst>
              <a:ext uri="{FF2B5EF4-FFF2-40B4-BE49-F238E27FC236}">
                <a16:creationId xmlns:a16="http://schemas.microsoft.com/office/drawing/2014/main" id="{8022E5FC-7650-EA90-EA59-B1C36891A8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0992" y="901194"/>
            <a:ext cx="1051611" cy="785006"/>
          </a:xfrm>
          <a:prstGeom prst="rect">
            <a:avLst/>
          </a:prstGeom>
        </p:spPr>
      </p:pic>
      <p:sp>
        <p:nvSpPr>
          <p:cNvPr id="13" name="Slide Number Placeholder 23">
            <a:extLst>
              <a:ext uri="{FF2B5EF4-FFF2-40B4-BE49-F238E27FC236}">
                <a16:creationId xmlns:a16="http://schemas.microsoft.com/office/drawing/2014/main" id="{85C0846C-F6E6-227D-FFA2-F6D14512DF6B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30077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387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Realistic Matter Effects for 3-Flavors  </a:t>
            </a:r>
          </a:p>
        </p:txBody>
      </p:sp>
      <p:sp>
        <p:nvSpPr>
          <p:cNvPr id="7" name="Slide Number Placeholder 23">
            <a:extLst>
              <a:ext uri="{FF2B5EF4-FFF2-40B4-BE49-F238E27FC236}">
                <a16:creationId xmlns:a16="http://schemas.microsoft.com/office/drawing/2014/main" id="{E1635DD3-F71F-A4A2-8E22-B3ABA21B9CD8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17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FD2C84-2E75-BA4D-C78B-53226FF12B2D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FEB97A3-2FD5-1AB7-332A-CAB8D8144FF8}"/>
              </a:ext>
            </a:extLst>
          </p:cNvPr>
          <p:cNvSpPr txBox="1"/>
          <p:nvPr/>
        </p:nvSpPr>
        <p:spPr>
          <a:xfrm>
            <a:off x="344864" y="5154344"/>
            <a:ext cx="7439037" cy="923330"/>
          </a:xfrm>
          <a:prstGeom prst="rect">
            <a:avLst/>
          </a:prstGeom>
          <a:solidFill>
            <a:srgbClr val="7A85B8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 SE" panose="03050602040202020205" pitchFamily="66" charset="77"/>
              </a:rPr>
              <a:t>Details for Crustal Density Profile: </a:t>
            </a:r>
          </a:p>
          <a:p>
            <a:pPr marL="342900" indent="-342900">
              <a:buAutoNum type="arabicParenR"/>
            </a:pPr>
            <a:r>
              <a:rPr lang="en-US" dirty="0">
                <a:latin typeface="Chalkboard SE" panose="03050602040202020205" pitchFamily="66" charset="77"/>
              </a:rPr>
              <a:t>https://ui.adsabs.harvard.edu/abs/2013EGUGA..15.2658L/abstract</a:t>
            </a:r>
          </a:p>
          <a:p>
            <a:pPr marL="342900" indent="-342900">
              <a:buAutoNum type="arabicParenR"/>
            </a:pPr>
            <a:r>
              <a:rPr lang="en-US" sz="1800" dirty="0">
                <a:latin typeface="Chalkboard SE" panose="03050602040202020205" pitchFamily="66" charset="77"/>
              </a:rPr>
              <a:t>K J Kelly and S J Parke (2018) arXiv:1802.06784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FCBBA26-7A77-478D-9B3F-60B2D8988E26}"/>
              </a:ext>
            </a:extLst>
          </p:cNvPr>
          <p:cNvSpPr txBox="1"/>
          <p:nvPr/>
        </p:nvSpPr>
        <p:spPr>
          <a:xfrm>
            <a:off x="7894763" y="5238019"/>
            <a:ext cx="3864565" cy="646331"/>
          </a:xfrm>
          <a:prstGeom prst="rect">
            <a:avLst/>
          </a:prstGeom>
          <a:solidFill>
            <a:srgbClr val="7A85B8"/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 SE" panose="03050602040202020205" pitchFamily="66" charset="77"/>
              </a:rPr>
              <a:t>1300 km (DUNE-like baseline)</a:t>
            </a:r>
          </a:p>
          <a:p>
            <a:r>
              <a:rPr lang="en-US" dirty="0">
                <a:latin typeface="Chalkboard SE" panose="03050602040202020205" pitchFamily="66" charset="77"/>
              </a:rPr>
              <a:t>Asymmetric matter density profile</a:t>
            </a:r>
          </a:p>
        </p:txBody>
      </p:sp>
      <p:pic>
        <p:nvPicPr>
          <p:cNvPr id="10" name="Picture 9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16D8E6C0-679D-0285-9E85-AE76AF573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65" y="1241991"/>
            <a:ext cx="5608025" cy="36875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41C1E4B-F9E0-4E7B-0F52-024D90814072}"/>
              </a:ext>
            </a:extLst>
          </p:cNvPr>
          <p:cNvSpPr txBox="1"/>
          <p:nvPr/>
        </p:nvSpPr>
        <p:spPr>
          <a:xfrm>
            <a:off x="2714886" y="1818962"/>
            <a:ext cx="630987" cy="40011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halkboard SE" panose="03050602040202020205" pitchFamily="66" charset="77"/>
              </a:rPr>
              <a:t>NO</a:t>
            </a:r>
          </a:p>
        </p:txBody>
      </p:sp>
      <p:pic>
        <p:nvPicPr>
          <p:cNvPr id="20" name="Picture 19" descr="A graph of 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310E12B3-4566-6981-22E8-75C0ED384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342" y="1241991"/>
            <a:ext cx="6516331" cy="3695625"/>
          </a:xfrm>
          <a:prstGeom prst="rect">
            <a:avLst/>
          </a:prstGeom>
        </p:spPr>
      </p:pic>
      <p:pic>
        <p:nvPicPr>
          <p:cNvPr id="21" name="Picture 20" descr="A picture containing tool&#10;&#10;Description automatically generated">
            <a:extLst>
              <a:ext uri="{FF2B5EF4-FFF2-40B4-BE49-F238E27FC236}">
                <a16:creationId xmlns:a16="http://schemas.microsoft.com/office/drawing/2014/main" id="{7FB9155A-E42F-AD27-342C-9A396FAEAA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1792" y="653088"/>
            <a:ext cx="1051611" cy="78500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97AB9C5-9ED1-2AF1-AD38-ED7915F05A5C}"/>
              </a:ext>
            </a:extLst>
          </p:cNvPr>
          <p:cNvSpPr txBox="1"/>
          <p:nvPr/>
        </p:nvSpPr>
        <p:spPr>
          <a:xfrm>
            <a:off x="8757150" y="1529986"/>
            <a:ext cx="630987" cy="40011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halkboard SE" panose="03050602040202020205" pitchFamily="66" charset="77"/>
              </a:rPr>
              <a:t>NO</a:t>
            </a:r>
          </a:p>
        </p:txBody>
      </p:sp>
    </p:spTree>
    <p:extLst>
      <p:ext uri="{BB962C8B-B14F-4D97-AF65-F5344CB8AC3E}">
        <p14:creationId xmlns:p14="http://schemas.microsoft.com/office/powerpoint/2010/main" val="3951533043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387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Realistic Matter Effects for 3-Flavors  </a:t>
            </a:r>
          </a:p>
        </p:txBody>
      </p:sp>
      <p:sp>
        <p:nvSpPr>
          <p:cNvPr id="7" name="Slide Number Placeholder 23">
            <a:extLst>
              <a:ext uri="{FF2B5EF4-FFF2-40B4-BE49-F238E27FC236}">
                <a16:creationId xmlns:a16="http://schemas.microsoft.com/office/drawing/2014/main" id="{E1635DD3-F71F-A4A2-8E22-B3ABA21B9CD8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17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FD2C84-2E75-BA4D-C78B-53226FF12B2D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10" name="Picture 9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16D8E6C0-679D-0285-9E85-AE76AF573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65" y="1241991"/>
            <a:ext cx="5608025" cy="36875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41C1E4B-F9E0-4E7B-0F52-024D90814072}"/>
              </a:ext>
            </a:extLst>
          </p:cNvPr>
          <p:cNvSpPr txBox="1"/>
          <p:nvPr/>
        </p:nvSpPr>
        <p:spPr>
          <a:xfrm>
            <a:off x="2714886" y="1818962"/>
            <a:ext cx="630987" cy="40011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halkboard SE" panose="03050602040202020205" pitchFamily="66" charset="77"/>
              </a:rPr>
              <a:t>NO</a:t>
            </a:r>
          </a:p>
        </p:txBody>
      </p:sp>
      <p:pic>
        <p:nvPicPr>
          <p:cNvPr id="20" name="Picture 19" descr="A graph of 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310E12B3-4566-6981-22E8-75C0ED384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342" y="1241991"/>
            <a:ext cx="6516331" cy="3695625"/>
          </a:xfrm>
          <a:prstGeom prst="rect">
            <a:avLst/>
          </a:prstGeom>
        </p:spPr>
      </p:pic>
      <p:pic>
        <p:nvPicPr>
          <p:cNvPr id="21" name="Picture 20" descr="A picture containing tool&#10;&#10;Description automatically generated">
            <a:extLst>
              <a:ext uri="{FF2B5EF4-FFF2-40B4-BE49-F238E27FC236}">
                <a16:creationId xmlns:a16="http://schemas.microsoft.com/office/drawing/2014/main" id="{7FB9155A-E42F-AD27-342C-9A396FAEAA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1792" y="653088"/>
            <a:ext cx="1051611" cy="78500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97AB9C5-9ED1-2AF1-AD38-ED7915F05A5C}"/>
              </a:ext>
            </a:extLst>
          </p:cNvPr>
          <p:cNvSpPr txBox="1"/>
          <p:nvPr/>
        </p:nvSpPr>
        <p:spPr>
          <a:xfrm>
            <a:off x="8757150" y="1529986"/>
            <a:ext cx="630987" cy="40011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halkboard SE" panose="03050602040202020205" pitchFamily="66" charset="77"/>
              </a:rPr>
              <a:t>NO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815A964-A0A4-FF30-0C34-7E2796068E8C}"/>
                  </a:ext>
                </a:extLst>
              </p:cNvPr>
              <p:cNvSpPr txBox="1"/>
              <p:nvPr/>
            </p:nvSpPr>
            <p:spPr>
              <a:xfrm>
                <a:off x="633827" y="5156859"/>
                <a:ext cx="4265329" cy="646331"/>
              </a:xfrm>
              <a:prstGeom prst="rect">
                <a:avLst/>
              </a:prstGeom>
              <a:solidFill>
                <a:schemeClr val="bg1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halkboard SE" panose="03050602040202020205" pitchFamily="66" charset="77"/>
                  </a:rPr>
                  <a:t>1</a:t>
                </a:r>
                <a:r>
                  <a:rPr lang="en-US" sz="1800" dirty="0">
                    <a:latin typeface="Chalkboard SE" panose="03050602040202020205" pitchFamily="66" charset="77"/>
                  </a:rPr>
                  <a:t>. No T violation if </a:t>
                </a:r>
                <a:r>
                  <a:rPr lang="en-US" sz="1800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sz="18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b>
                    </m:sSub>
                    <m:r>
                      <a:rPr lang="en-US" sz="1800" b="1" i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800" b="1" dirty="0">
                    <a:solidFill>
                      <a:schemeClr val="bg1">
                        <a:lumMod val="75000"/>
                      </a:schemeClr>
                    </a:solidFill>
                  </a:rPr>
                  <a:t> 0</a:t>
                </a:r>
                <a:r>
                  <a:rPr lang="en-US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)</a:t>
                </a:r>
                <a:r>
                  <a:rPr lang="en-US" sz="1800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 </a:t>
                </a:r>
                <a:r>
                  <a:rPr lang="en-US" sz="1800" dirty="0">
                    <a:latin typeface="Chalkboard SE" panose="03050602040202020205" pitchFamily="66" charset="77"/>
                  </a:rPr>
                  <a:t>but matter induced T violation if </a:t>
                </a:r>
                <a:r>
                  <a:rPr lang="en-US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≢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0).</a:t>
                </a:r>
                <a:endParaRPr lang="en-US" sz="1800" i="1" dirty="0">
                  <a:solidFill>
                    <a:schemeClr val="bg1">
                      <a:lumMod val="75000"/>
                    </a:schemeClr>
                  </a:solidFill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815A964-A0A4-FF30-0C34-7E2796068E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827" y="5156859"/>
                <a:ext cx="4265329" cy="646331"/>
              </a:xfrm>
              <a:prstGeom prst="rect">
                <a:avLst/>
              </a:prstGeom>
              <a:blipFill>
                <a:blip r:embed="rId5"/>
                <a:stretch>
                  <a:fillRect l="-890" t="-5882" b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596063023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387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Realistic Matter Effects for 3-Flavors  </a:t>
            </a:r>
          </a:p>
        </p:txBody>
      </p:sp>
      <p:sp>
        <p:nvSpPr>
          <p:cNvPr id="7" name="Slide Number Placeholder 23">
            <a:extLst>
              <a:ext uri="{FF2B5EF4-FFF2-40B4-BE49-F238E27FC236}">
                <a16:creationId xmlns:a16="http://schemas.microsoft.com/office/drawing/2014/main" id="{E1635DD3-F71F-A4A2-8E22-B3ABA21B9CD8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17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FD2C84-2E75-BA4D-C78B-53226FF12B2D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10" name="Picture 9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16D8E6C0-679D-0285-9E85-AE76AF573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65" y="1241991"/>
            <a:ext cx="5608025" cy="36875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41C1E4B-F9E0-4E7B-0F52-024D90814072}"/>
              </a:ext>
            </a:extLst>
          </p:cNvPr>
          <p:cNvSpPr txBox="1"/>
          <p:nvPr/>
        </p:nvSpPr>
        <p:spPr>
          <a:xfrm>
            <a:off x="2714886" y="1818962"/>
            <a:ext cx="630987" cy="40011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halkboard SE" panose="03050602040202020205" pitchFamily="66" charset="77"/>
              </a:rPr>
              <a:t>NO</a:t>
            </a:r>
          </a:p>
        </p:txBody>
      </p:sp>
      <p:pic>
        <p:nvPicPr>
          <p:cNvPr id="20" name="Picture 19" descr="A graph of 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310E12B3-4566-6981-22E8-75C0ED384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342" y="1241991"/>
            <a:ext cx="6516331" cy="3695625"/>
          </a:xfrm>
          <a:prstGeom prst="rect">
            <a:avLst/>
          </a:prstGeom>
        </p:spPr>
      </p:pic>
      <p:pic>
        <p:nvPicPr>
          <p:cNvPr id="21" name="Picture 20" descr="A picture containing tool&#10;&#10;Description automatically generated">
            <a:extLst>
              <a:ext uri="{FF2B5EF4-FFF2-40B4-BE49-F238E27FC236}">
                <a16:creationId xmlns:a16="http://schemas.microsoft.com/office/drawing/2014/main" id="{7FB9155A-E42F-AD27-342C-9A396FAEAA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1792" y="653088"/>
            <a:ext cx="1051611" cy="78500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97AB9C5-9ED1-2AF1-AD38-ED7915F05A5C}"/>
              </a:ext>
            </a:extLst>
          </p:cNvPr>
          <p:cNvSpPr txBox="1"/>
          <p:nvPr/>
        </p:nvSpPr>
        <p:spPr>
          <a:xfrm>
            <a:off x="8757150" y="1529986"/>
            <a:ext cx="630987" cy="40011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halkboard SE" panose="03050602040202020205" pitchFamily="66" charset="77"/>
              </a:rPr>
              <a:t>NO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815A964-A0A4-FF30-0C34-7E2796068E8C}"/>
                  </a:ext>
                </a:extLst>
              </p:cNvPr>
              <p:cNvSpPr txBox="1"/>
              <p:nvPr/>
            </p:nvSpPr>
            <p:spPr>
              <a:xfrm>
                <a:off x="633827" y="5156859"/>
                <a:ext cx="4265329" cy="646331"/>
              </a:xfrm>
              <a:prstGeom prst="rect">
                <a:avLst/>
              </a:prstGeom>
              <a:solidFill>
                <a:schemeClr val="bg1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Chalkboard SE" panose="03050602040202020205" pitchFamily="66" charset="77"/>
                  </a:rPr>
                  <a:t>1</a:t>
                </a:r>
                <a:r>
                  <a:rPr lang="en-US" sz="1800" dirty="0">
                    <a:latin typeface="Chalkboard SE" panose="03050602040202020205" pitchFamily="66" charset="77"/>
                  </a:rPr>
                  <a:t>. No T violation if </a:t>
                </a:r>
                <a:r>
                  <a:rPr lang="en-US" sz="1800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sz="1800" b="1" i="1">
                            <a:solidFill>
                              <a:schemeClr val="bg1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b>
                    </m:sSub>
                    <m:r>
                      <a:rPr lang="en-US" sz="1800" b="1" i="0" smtClean="0">
                        <a:solidFill>
                          <a:schemeClr val="bg1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</m:oMath>
                </a14:m>
                <a:r>
                  <a:rPr lang="en-US" sz="1800" b="1" dirty="0">
                    <a:solidFill>
                      <a:schemeClr val="bg1">
                        <a:lumMod val="75000"/>
                      </a:schemeClr>
                    </a:solidFill>
                  </a:rPr>
                  <a:t> 0</a:t>
                </a:r>
                <a:r>
                  <a:rPr lang="en-US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)</a:t>
                </a:r>
                <a:r>
                  <a:rPr lang="en-US" sz="1800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 </a:t>
                </a:r>
                <a:r>
                  <a:rPr lang="en-US" sz="1800" dirty="0">
                    <a:latin typeface="Chalkboard SE" panose="03050602040202020205" pitchFamily="66" charset="77"/>
                  </a:rPr>
                  <a:t>but matter induced T violation if </a:t>
                </a:r>
                <a:r>
                  <a:rPr lang="en-US" dirty="0">
                    <a:solidFill>
                      <a:schemeClr val="bg1">
                        <a:lumMod val="75000"/>
                      </a:schemeClr>
                    </a:solidFill>
                    <a:latin typeface="Chalkboard SE" panose="03050602040202020205" pitchFamily="66" charset="77"/>
                  </a:rPr>
                  <a:t>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1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b="1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b>
                    </m:sSub>
                  </m:oMath>
                </a14:m>
                <a:r>
                  <a:rPr lang="en-US" dirty="0">
                    <a:solidFill>
                      <a:srgbClr val="000000"/>
                    </a:solidFill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i="1">
                        <a:solidFill>
                          <a:srgbClr val="000000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≢</m:t>
                    </m:r>
                  </m:oMath>
                </a14:m>
                <a:r>
                  <a:rPr lang="en-US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0).</a:t>
                </a:r>
                <a:endParaRPr lang="en-US" sz="1800" i="1" dirty="0">
                  <a:solidFill>
                    <a:schemeClr val="bg1">
                      <a:lumMod val="75000"/>
                    </a:schemeClr>
                  </a:solidFill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1815A964-A0A4-FF30-0C34-7E2796068E8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33827" y="5156859"/>
                <a:ext cx="4265329" cy="646331"/>
              </a:xfrm>
              <a:prstGeom prst="rect">
                <a:avLst/>
              </a:prstGeom>
              <a:blipFill>
                <a:blip r:embed="rId5"/>
                <a:stretch>
                  <a:fillRect l="-890" t="-5882" b="-176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4A97DA9E-C17C-C8B6-6287-C0F67E8C4459}"/>
              </a:ext>
            </a:extLst>
          </p:cNvPr>
          <p:cNvSpPr txBox="1"/>
          <p:nvPr/>
        </p:nvSpPr>
        <p:spPr>
          <a:xfrm>
            <a:off x="5500342" y="4990827"/>
            <a:ext cx="6254778" cy="1200329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>
                <a:latin typeface="Chalkboard SE" panose="03050602040202020205" pitchFamily="66" charset="77"/>
              </a:rPr>
              <a:t>2</a:t>
            </a:r>
            <a:r>
              <a:rPr lang="en-US" sz="1800" dirty="0">
                <a:latin typeface="Chalkboard SE" panose="03050602040202020205" pitchFamily="66" charset="77"/>
              </a:rPr>
              <a:t>. Meaning: </a:t>
            </a:r>
            <a:r>
              <a:rPr lang="en-US" dirty="0">
                <a:latin typeface="Chalkboard SE" panose="03050602040202020205" pitchFamily="66" charset="77"/>
              </a:rPr>
              <a:t>for </a:t>
            </a:r>
            <a:r>
              <a:rPr lang="en-US" i="1" dirty="0">
                <a:latin typeface="Chalkboard SE" panose="03050602040202020205" pitchFamily="66" charset="77"/>
              </a:rPr>
              <a:t>DUNE-like parameters</a:t>
            </a:r>
            <a:r>
              <a:rPr lang="en-US" dirty="0">
                <a:latin typeface="Chalkboard SE" panose="03050602040202020205" pitchFamily="66" charset="77"/>
              </a:rPr>
              <a:t>, even in an extreme asymmetric matter, the density profile is </a:t>
            </a:r>
            <a:r>
              <a:rPr lang="en-US" sz="1800" u="sng" dirty="0">
                <a:solidFill>
                  <a:schemeClr val="bg1"/>
                </a:solidFill>
                <a:latin typeface="Chalkboard SE" panose="03050602040202020205" pitchFamily="66" charset="77"/>
              </a:rPr>
              <a:t>symmetric enough not to induce any meaningful T-invariance violation</a:t>
            </a:r>
            <a:r>
              <a:rPr lang="en-US" dirty="0">
                <a:solidFill>
                  <a:schemeClr val="bg1"/>
                </a:solidFill>
                <a:latin typeface="Chalkboard SE" panose="03050602040202020205" pitchFamily="66" charset="77"/>
              </a:rPr>
              <a:t> </a:t>
            </a:r>
            <a:r>
              <a:rPr lang="en-US" sz="1800" dirty="0">
                <a:latin typeface="Chalkboard SE" panose="03050602040202020205" pitchFamily="66" charset="77"/>
              </a:rPr>
              <a:t>if there is no intrinsic CP violation.</a:t>
            </a:r>
            <a:endParaRPr lang="en-US" sz="1800" i="1" dirty="0">
              <a:solidFill>
                <a:schemeClr val="bg1">
                  <a:lumMod val="75000"/>
                </a:schemeClr>
              </a:solidFill>
              <a:latin typeface="Chalkboard SE" panose="03050602040202020205" pitchFamily="66" charset="77"/>
            </a:endParaRP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4A995C72-FB15-67E8-FD1F-A6EE9A48132B}"/>
              </a:ext>
            </a:extLst>
          </p:cNvPr>
          <p:cNvCxnSpPr>
            <a:cxnSpLocks/>
          </p:cNvCxnSpPr>
          <p:nvPr/>
        </p:nvCxnSpPr>
        <p:spPr>
          <a:xfrm flipH="1" flipV="1">
            <a:off x="4632960" y="4511040"/>
            <a:ext cx="867382" cy="721360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68285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5" y="742343"/>
            <a:ext cx="10907486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Motivation from the CPT symmetry story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F6CAD3-E2A4-2D77-3DFD-28C8A6CDC5B3}"/>
              </a:ext>
            </a:extLst>
          </p:cNvPr>
          <p:cNvSpPr/>
          <p:nvPr/>
        </p:nvSpPr>
        <p:spPr>
          <a:xfrm>
            <a:off x="344864" y="3943144"/>
            <a:ext cx="2016321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C </a:t>
            </a:r>
            <a:r>
              <a:rPr 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P </a:t>
            </a:r>
            <a:r>
              <a:rPr 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8C1DD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0567B10-58FB-53C1-4698-1DDD91FF9FD6}"/>
              </a:ext>
            </a:extLst>
          </p:cNvPr>
          <p:cNvSpPr txBox="1"/>
          <p:nvPr/>
        </p:nvSpPr>
        <p:spPr>
          <a:xfrm>
            <a:off x="59064" y="2505670"/>
            <a:ext cx="3246632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halkboard SE" panose="03050602040202020205" pitchFamily="66" charset="77"/>
              </a:rPr>
              <a:t>If we follow that</a:t>
            </a:r>
            <a:r>
              <a:rPr lang="en-US" sz="2000" dirty="0">
                <a:solidFill>
                  <a:schemeClr val="bg1">
                    <a:lumMod val="60000"/>
                    <a:lumOff val="40000"/>
                  </a:schemeClr>
                </a:solidFill>
                <a:latin typeface="Chalkboard SE" panose="03050602040202020205" pitchFamily="66" charset="77"/>
              </a:rPr>
              <a:t> CPT </a:t>
            </a:r>
            <a:r>
              <a:rPr lang="en-US" sz="2000" dirty="0">
                <a:latin typeface="Chalkboard SE" panose="03050602040202020205" pitchFamily="66" charset="77"/>
              </a:rPr>
              <a:t>is a </a:t>
            </a:r>
            <a:r>
              <a:rPr lang="en-US" sz="2000" u="sng" dirty="0">
                <a:latin typeface="Chalkboard SE" panose="03050602040202020205" pitchFamily="66" charset="77"/>
              </a:rPr>
              <a:t>fundamental symmetry.</a:t>
            </a:r>
          </a:p>
          <a:p>
            <a:endParaRPr lang="en-US" dirty="0"/>
          </a:p>
        </p:txBody>
      </p:sp>
      <p:sp>
        <p:nvSpPr>
          <p:cNvPr id="10" name="Right Arrow 9">
            <a:extLst>
              <a:ext uri="{FF2B5EF4-FFF2-40B4-BE49-F238E27FC236}">
                <a16:creationId xmlns:a16="http://schemas.microsoft.com/office/drawing/2014/main" id="{DD787DC9-6E6D-3A17-BE1D-F82A928D455B}"/>
              </a:ext>
            </a:extLst>
          </p:cNvPr>
          <p:cNvSpPr/>
          <p:nvPr/>
        </p:nvSpPr>
        <p:spPr>
          <a:xfrm>
            <a:off x="7744988" y="3913785"/>
            <a:ext cx="1239748" cy="1066966"/>
          </a:xfrm>
          <a:prstGeom prst="right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Plus 10">
            <a:extLst>
              <a:ext uri="{FF2B5EF4-FFF2-40B4-BE49-F238E27FC236}">
                <a16:creationId xmlns:a16="http://schemas.microsoft.com/office/drawing/2014/main" id="{212D5966-ECBB-7041-AD47-3A61A2A21C0A}"/>
              </a:ext>
            </a:extLst>
          </p:cNvPr>
          <p:cNvSpPr/>
          <p:nvPr/>
        </p:nvSpPr>
        <p:spPr>
          <a:xfrm>
            <a:off x="3214025" y="4121376"/>
            <a:ext cx="865967" cy="785972"/>
          </a:xfrm>
          <a:prstGeom prst="mathPlus">
            <a:avLst>
              <a:gd name="adj1" fmla="val 7473"/>
            </a:avLst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138A77B-BBAE-7679-8A2F-90C60D56394D}"/>
              </a:ext>
            </a:extLst>
          </p:cNvPr>
          <p:cNvSpPr txBox="1"/>
          <p:nvPr/>
        </p:nvSpPr>
        <p:spPr>
          <a:xfrm>
            <a:off x="4241127" y="2274104"/>
            <a:ext cx="3056601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halkboard SE" panose="03050602040202020205" pitchFamily="66" charset="77"/>
              </a:rPr>
              <a:t>Charge parity transform (CP) alone is </a:t>
            </a:r>
            <a:r>
              <a:rPr lang="en-US" sz="2000" u="sng" dirty="0">
                <a:latin typeface="Chalkboard SE" panose="03050602040202020205" pitchFamily="66" charset="77"/>
              </a:rPr>
              <a:t>violated in the weak sector.</a:t>
            </a:r>
          </a:p>
          <a:p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B8A5A-84D5-D24F-B908-7E0EDA547158}"/>
              </a:ext>
            </a:extLst>
          </p:cNvPr>
          <p:cNvSpPr/>
          <p:nvPr/>
        </p:nvSpPr>
        <p:spPr>
          <a:xfrm>
            <a:off x="5343326" y="4077597"/>
            <a:ext cx="1548822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C </a:t>
            </a:r>
            <a:r>
              <a:rPr 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P</a:t>
            </a:r>
            <a:r>
              <a:rPr lang="en-US" sz="54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bg1">
                    <a:lumMod val="75000"/>
                  </a:schemeClr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 </a:t>
            </a:r>
            <a:endParaRPr lang="en-US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rgbClr val="8C1DD0"/>
              </a:solidFill>
              <a:effectLst>
                <a:glow rad="139700">
                  <a:schemeClr val="accent2">
                    <a:satMod val="175000"/>
                    <a:alpha val="40000"/>
                  </a:schemeClr>
                </a:glow>
                <a:innerShdw blurRad="63500" dist="50800" dir="16200000">
                  <a:prstClr val="black">
                    <a:alpha val="50000"/>
                  </a:prstClr>
                </a:innerShdw>
                <a:reflection blurRad="6350" stA="55000" endA="300" endPos="45500" dir="5400000" sy="-100000" algn="bl" rotWithShape="0"/>
              </a:effectLst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666FF75-5160-48C1-A1F1-4448DBABAE4C}"/>
              </a:ext>
            </a:extLst>
          </p:cNvPr>
          <p:cNvSpPr/>
          <p:nvPr/>
        </p:nvSpPr>
        <p:spPr>
          <a:xfrm>
            <a:off x="5276193" y="3961435"/>
            <a:ext cx="1551193" cy="1251138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5E2D7F27-A53C-ED7E-75FF-BD2FE767E63E}"/>
              </a:ext>
            </a:extLst>
          </p:cNvPr>
          <p:cNvCxnSpPr>
            <a:cxnSpLocks/>
            <a:stCxn id="14" idx="1"/>
          </p:cNvCxnSpPr>
          <p:nvPr/>
        </p:nvCxnSpPr>
        <p:spPr>
          <a:xfrm>
            <a:off x="5503360" y="4144660"/>
            <a:ext cx="1139178" cy="98840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E8069111-E284-F8E3-3894-81E14889C877}"/>
              </a:ext>
            </a:extLst>
          </p:cNvPr>
          <p:cNvSpPr txBox="1"/>
          <p:nvPr/>
        </p:nvSpPr>
        <p:spPr>
          <a:xfrm>
            <a:off x="8022506" y="2209537"/>
            <a:ext cx="3892611" cy="1600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halkboard SE" panose="03050602040202020205" pitchFamily="66" charset="77"/>
              </a:rPr>
              <a:t>Time reversal transforms alone should also be violated in weak interactions, in order to </a:t>
            </a:r>
            <a:r>
              <a:rPr lang="en-US" sz="2000" u="sng" dirty="0">
                <a:latin typeface="Chalkboard SE" panose="03050602040202020205" pitchFamily="66" charset="77"/>
              </a:rPr>
              <a:t>preserve the overall symmetry</a:t>
            </a:r>
            <a:r>
              <a:rPr lang="en-US" sz="2000" dirty="0">
                <a:latin typeface="Chalkboard SE" panose="03050602040202020205" pitchFamily="66" charset="77"/>
              </a:rPr>
              <a:t>. </a:t>
            </a:r>
          </a:p>
          <a:p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A8653D50-F241-C740-554B-6EE4EDA698EC}"/>
              </a:ext>
            </a:extLst>
          </p:cNvPr>
          <p:cNvSpPr/>
          <p:nvPr/>
        </p:nvSpPr>
        <p:spPr>
          <a:xfrm>
            <a:off x="10210426" y="3872242"/>
            <a:ext cx="65595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n-US" sz="60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rgbClr val="8C1DD0"/>
                </a:solidFill>
                <a:effectLst>
                  <a:glow rad="139700">
                    <a:schemeClr val="accent2">
                      <a:satMod val="175000"/>
                      <a:alpha val="40000"/>
                    </a:schemeClr>
                  </a:glow>
                  <a:innerShdw blurRad="63500" dist="50800" dir="16200000">
                    <a:prstClr val="black">
                      <a:alpha val="50000"/>
                    </a:prstClr>
                  </a:innerShdw>
                  <a:reflection blurRad="6350" stA="55000" endA="300" endPos="45500" dir="5400000" sy="-100000" algn="bl" rotWithShape="0"/>
                </a:effectLst>
              </a:rPr>
              <a:t>T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82AF783-6218-F259-B7DB-402B08450E5A}"/>
              </a:ext>
            </a:extLst>
          </p:cNvPr>
          <p:cNvSpPr/>
          <p:nvPr/>
        </p:nvSpPr>
        <p:spPr>
          <a:xfrm>
            <a:off x="9742394" y="3880482"/>
            <a:ext cx="1551193" cy="1251138"/>
          </a:xfrm>
          <a:prstGeom prst="ellipse">
            <a:avLst/>
          </a:prstGeom>
          <a:noFill/>
          <a:ln w="5715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Slide Number Placeholder 23">
            <a:extLst>
              <a:ext uri="{FF2B5EF4-FFF2-40B4-BE49-F238E27FC236}">
                <a16:creationId xmlns:a16="http://schemas.microsoft.com/office/drawing/2014/main" id="{1F1C21AF-A944-12B5-AA1C-08154C115272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2</a:t>
            </a:r>
            <a:endParaRPr lang="en-US" dirty="0"/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920E1C50-FF86-CC31-1AB0-F00C59EA64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766" y="943478"/>
            <a:ext cx="1110549" cy="6786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24B7E8-ECAD-A36B-D91B-EEF91364743F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69337D04-875E-40F7-B4CA-459939048C66}"/>
              </a:ext>
            </a:extLst>
          </p:cNvPr>
          <p:cNvCxnSpPr>
            <a:cxnSpLocks/>
          </p:cNvCxnSpPr>
          <p:nvPr/>
        </p:nvCxnSpPr>
        <p:spPr>
          <a:xfrm>
            <a:off x="9968812" y="3929973"/>
            <a:ext cx="1139178" cy="988408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4C6EBC88-6FAF-EE00-D846-136296460D59}"/>
              </a:ext>
            </a:extLst>
          </p:cNvPr>
          <p:cNvSpPr txBox="1"/>
          <p:nvPr/>
        </p:nvSpPr>
        <p:spPr>
          <a:xfrm>
            <a:off x="112941" y="5330797"/>
            <a:ext cx="2480166" cy="923330"/>
          </a:xfrm>
          <a:prstGeom prst="rect">
            <a:avLst/>
          </a:prstGeom>
          <a:solidFill>
            <a:srgbClr val="F4FBFF"/>
          </a:solidFill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accent4">
                    <a:lumMod val="75000"/>
                  </a:schemeClr>
                </a:solidFill>
                <a:latin typeface="Chalkboard SE" panose="03050602040202020205" pitchFamily="66" charset="77"/>
              </a:rPr>
              <a:t>Charge conjugation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Parity</a:t>
            </a:r>
          </a:p>
          <a:p>
            <a:pPr marL="285750" indent="-285750">
              <a:buFont typeface="Wingdings" pitchFamily="2" charset="2"/>
              <a:buChar char="ü"/>
            </a:pPr>
            <a:r>
              <a:rPr lang="en-US" dirty="0">
                <a:solidFill>
                  <a:srgbClr val="7233D0"/>
                </a:solidFill>
                <a:latin typeface="Chalkboard SE" panose="03050602040202020205" pitchFamily="66" charset="77"/>
              </a:rPr>
              <a:t>Time reversal</a:t>
            </a:r>
          </a:p>
        </p:txBody>
      </p:sp>
    </p:spTree>
    <p:extLst>
      <p:ext uri="{BB962C8B-B14F-4D97-AF65-F5344CB8AC3E}">
        <p14:creationId xmlns:p14="http://schemas.microsoft.com/office/powerpoint/2010/main" val="62134957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387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Realistic Matter Effects for 3-Flavors  </a:t>
            </a:r>
          </a:p>
        </p:txBody>
      </p:sp>
      <p:sp>
        <p:nvSpPr>
          <p:cNvPr id="7" name="Slide Number Placeholder 23">
            <a:extLst>
              <a:ext uri="{FF2B5EF4-FFF2-40B4-BE49-F238E27FC236}">
                <a16:creationId xmlns:a16="http://schemas.microsoft.com/office/drawing/2014/main" id="{E1635DD3-F71F-A4A2-8E22-B3ABA21B9CD8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17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FD2C84-2E75-BA4D-C78B-53226FF12B2D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10" name="Picture 9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16D8E6C0-679D-0285-9E85-AE76AF573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65" y="1241991"/>
            <a:ext cx="5608025" cy="36875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41C1E4B-F9E0-4E7B-0F52-024D90814072}"/>
              </a:ext>
            </a:extLst>
          </p:cNvPr>
          <p:cNvSpPr txBox="1"/>
          <p:nvPr/>
        </p:nvSpPr>
        <p:spPr>
          <a:xfrm>
            <a:off x="2714886" y="1818962"/>
            <a:ext cx="630987" cy="40011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halkboard SE" panose="03050602040202020205" pitchFamily="66" charset="77"/>
              </a:rPr>
              <a:t>NO</a:t>
            </a:r>
          </a:p>
        </p:txBody>
      </p:sp>
      <p:pic>
        <p:nvPicPr>
          <p:cNvPr id="20" name="Picture 19" descr="A graph of 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310E12B3-4566-6981-22E8-75C0ED384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342" y="1241991"/>
            <a:ext cx="6516331" cy="3695625"/>
          </a:xfrm>
          <a:prstGeom prst="rect">
            <a:avLst/>
          </a:prstGeom>
        </p:spPr>
      </p:pic>
      <p:pic>
        <p:nvPicPr>
          <p:cNvPr id="21" name="Picture 20" descr="A picture containing tool&#10;&#10;Description automatically generated">
            <a:extLst>
              <a:ext uri="{FF2B5EF4-FFF2-40B4-BE49-F238E27FC236}">
                <a16:creationId xmlns:a16="http://schemas.microsoft.com/office/drawing/2014/main" id="{7FB9155A-E42F-AD27-342C-9A396FAEAA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1792" y="653088"/>
            <a:ext cx="1051611" cy="78500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97AB9C5-9ED1-2AF1-AD38-ED7915F05A5C}"/>
              </a:ext>
            </a:extLst>
          </p:cNvPr>
          <p:cNvSpPr txBox="1"/>
          <p:nvPr/>
        </p:nvSpPr>
        <p:spPr>
          <a:xfrm>
            <a:off x="8757150" y="1529986"/>
            <a:ext cx="630987" cy="40011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halkboard SE" panose="03050602040202020205" pitchFamily="66" charset="77"/>
              </a:rPr>
              <a:t>NO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AC3F6A-CD8D-E06E-1EF4-3D86DD321C84}"/>
              </a:ext>
            </a:extLst>
          </p:cNvPr>
          <p:cNvSpPr txBox="1"/>
          <p:nvPr/>
        </p:nvSpPr>
        <p:spPr>
          <a:xfrm>
            <a:off x="1061421" y="5460604"/>
            <a:ext cx="4730576" cy="646331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 SE" panose="03050602040202020205" pitchFamily="66" charset="77"/>
              </a:rPr>
              <a:t>3. T-invariance violation that is induced by the matter profile’s asymmetry.</a:t>
            </a:r>
            <a:endParaRPr lang="en-US" sz="1800" i="1" dirty="0">
              <a:solidFill>
                <a:schemeClr val="bg1">
                  <a:lumMod val="75000"/>
                </a:schemeClr>
              </a:solidFill>
              <a:latin typeface="Chalkboard SE" panose="03050602040202020205" pitchFamily="66" charset="77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CDC1036-B96C-91D1-14F1-FC47D6B41268}"/>
              </a:ext>
            </a:extLst>
          </p:cNvPr>
          <p:cNvCxnSpPr>
            <a:cxnSpLocks/>
          </p:cNvCxnSpPr>
          <p:nvPr/>
        </p:nvCxnSpPr>
        <p:spPr>
          <a:xfrm flipV="1">
            <a:off x="5697090" y="3596640"/>
            <a:ext cx="0" cy="1863964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3481796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387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Realistic Matter Effects for 3-Flavors  </a:t>
            </a:r>
          </a:p>
        </p:txBody>
      </p:sp>
      <p:sp>
        <p:nvSpPr>
          <p:cNvPr id="7" name="Slide Number Placeholder 23">
            <a:extLst>
              <a:ext uri="{FF2B5EF4-FFF2-40B4-BE49-F238E27FC236}">
                <a16:creationId xmlns:a16="http://schemas.microsoft.com/office/drawing/2014/main" id="{E1635DD3-F71F-A4A2-8E22-B3ABA21B9CD8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17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AFD2C84-2E75-BA4D-C78B-53226FF12B2D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10" name="Picture 9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16D8E6C0-679D-0285-9E85-AE76AF57382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065" y="1241991"/>
            <a:ext cx="5608025" cy="36875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541C1E4B-F9E0-4E7B-0F52-024D90814072}"/>
              </a:ext>
            </a:extLst>
          </p:cNvPr>
          <p:cNvSpPr txBox="1"/>
          <p:nvPr/>
        </p:nvSpPr>
        <p:spPr>
          <a:xfrm>
            <a:off x="2714886" y="1818962"/>
            <a:ext cx="630987" cy="40011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halkboard SE" panose="03050602040202020205" pitchFamily="66" charset="77"/>
              </a:rPr>
              <a:t>NO</a:t>
            </a:r>
          </a:p>
        </p:txBody>
      </p:sp>
      <p:pic>
        <p:nvPicPr>
          <p:cNvPr id="20" name="Picture 19" descr="A graph of a graph of a wave&#10;&#10;Description automatically generated with medium confidence">
            <a:extLst>
              <a:ext uri="{FF2B5EF4-FFF2-40B4-BE49-F238E27FC236}">
                <a16:creationId xmlns:a16="http://schemas.microsoft.com/office/drawing/2014/main" id="{310E12B3-4566-6981-22E8-75C0ED3844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00342" y="1241991"/>
            <a:ext cx="6516331" cy="3695625"/>
          </a:xfrm>
          <a:prstGeom prst="rect">
            <a:avLst/>
          </a:prstGeom>
        </p:spPr>
      </p:pic>
      <p:pic>
        <p:nvPicPr>
          <p:cNvPr id="21" name="Picture 20" descr="A picture containing tool&#10;&#10;Description automatically generated">
            <a:extLst>
              <a:ext uri="{FF2B5EF4-FFF2-40B4-BE49-F238E27FC236}">
                <a16:creationId xmlns:a16="http://schemas.microsoft.com/office/drawing/2014/main" id="{7FB9155A-E42F-AD27-342C-9A396FAEAAD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41792" y="653088"/>
            <a:ext cx="1051611" cy="785006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897AB9C5-9ED1-2AF1-AD38-ED7915F05A5C}"/>
              </a:ext>
            </a:extLst>
          </p:cNvPr>
          <p:cNvSpPr txBox="1"/>
          <p:nvPr/>
        </p:nvSpPr>
        <p:spPr>
          <a:xfrm>
            <a:off x="8757150" y="1529986"/>
            <a:ext cx="630987" cy="400110"/>
          </a:xfrm>
          <a:prstGeom prst="rect">
            <a:avLst/>
          </a:prstGeom>
          <a:solidFill>
            <a:srgbClr val="000000"/>
          </a:solidFill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halkboard SE" panose="03050602040202020205" pitchFamily="66" charset="77"/>
              </a:rPr>
              <a:t>NO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BAC3F6A-CD8D-E06E-1EF4-3D86DD321C84}"/>
              </a:ext>
            </a:extLst>
          </p:cNvPr>
          <p:cNvSpPr txBox="1"/>
          <p:nvPr/>
        </p:nvSpPr>
        <p:spPr>
          <a:xfrm>
            <a:off x="1061421" y="5460604"/>
            <a:ext cx="4730576" cy="646331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 SE" panose="03050602040202020205" pitchFamily="66" charset="77"/>
              </a:rPr>
              <a:t>3. T-invariance violation that is induced by the matter profile’s asymmetry.</a:t>
            </a:r>
            <a:endParaRPr lang="en-US" sz="1800" i="1" dirty="0">
              <a:solidFill>
                <a:schemeClr val="bg1">
                  <a:lumMod val="75000"/>
                </a:schemeClr>
              </a:solidFill>
              <a:latin typeface="Chalkboard SE" panose="03050602040202020205" pitchFamily="66" charset="77"/>
            </a:endParaRP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9CDC1036-B96C-91D1-14F1-FC47D6B41268}"/>
              </a:ext>
            </a:extLst>
          </p:cNvPr>
          <p:cNvCxnSpPr>
            <a:cxnSpLocks/>
          </p:cNvCxnSpPr>
          <p:nvPr/>
        </p:nvCxnSpPr>
        <p:spPr>
          <a:xfrm flipV="1">
            <a:off x="5697090" y="3596640"/>
            <a:ext cx="0" cy="1863964"/>
          </a:xfrm>
          <a:prstGeom prst="straightConnector1">
            <a:avLst/>
          </a:prstGeom>
          <a:ln w="762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>
            <a:extLst>
              <a:ext uri="{FF2B5EF4-FFF2-40B4-BE49-F238E27FC236}">
                <a16:creationId xmlns:a16="http://schemas.microsoft.com/office/drawing/2014/main" id="{802CECF7-1B0F-B588-E370-14F5B875EB17}"/>
              </a:ext>
            </a:extLst>
          </p:cNvPr>
          <p:cNvSpPr txBox="1"/>
          <p:nvPr/>
        </p:nvSpPr>
        <p:spPr>
          <a:xfrm>
            <a:off x="6400005" y="5052824"/>
            <a:ext cx="4467260" cy="1200329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dirty="0">
                <a:latin typeface="Chalkboard SE" panose="03050602040202020205" pitchFamily="66" charset="77"/>
              </a:rPr>
              <a:t>4. The amount of T-violation due to the matter profile’s asymmetry, regardless of intrinsic CP violation, is </a:t>
            </a:r>
            <a:r>
              <a:rPr lang="en-US" dirty="0">
                <a:solidFill>
                  <a:schemeClr val="bg1"/>
                </a:solidFill>
                <a:latin typeface="Chalkboard SE" panose="03050602040202020205" pitchFamily="66" charset="77"/>
              </a:rPr>
              <a:t>insignificant</a:t>
            </a:r>
            <a:r>
              <a:rPr lang="en-US" dirty="0">
                <a:latin typeface="Chalkboard SE" panose="03050602040202020205" pitchFamily="66" charset="77"/>
              </a:rPr>
              <a:t> and </a:t>
            </a:r>
            <a:r>
              <a:rPr lang="en-US" dirty="0">
                <a:solidFill>
                  <a:schemeClr val="bg1"/>
                </a:solidFill>
                <a:latin typeface="Chalkboard SE" panose="03050602040202020205" pitchFamily="66" charset="77"/>
              </a:rPr>
              <a:t>immeasurable</a:t>
            </a:r>
            <a:r>
              <a:rPr lang="en-US" dirty="0">
                <a:latin typeface="Chalkboard SE" panose="03050602040202020205" pitchFamily="66" charset="77"/>
              </a:rPr>
              <a:t> at DUNE-like experiments.</a:t>
            </a:r>
            <a:endParaRPr lang="en-US" sz="1800" i="1" dirty="0">
              <a:solidFill>
                <a:schemeClr val="bg1">
                  <a:lumMod val="75000"/>
                </a:schemeClr>
              </a:solidFill>
              <a:latin typeface="Chalkboard SE" panose="03050602040202020205" pitchFamily="66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8186684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753228"/>
            <a:ext cx="10185325" cy="1080938"/>
          </a:xfrm>
        </p:spPr>
        <p:txBody>
          <a:bodyPr/>
          <a:lstStyle/>
          <a:p>
            <a:pPr algn="ctr"/>
            <a:r>
              <a:rPr lang="en-US" dirty="0">
                <a:latin typeface="Chalkboard SE" panose="03050602040202020205" pitchFamily="66" charset="77"/>
              </a:rPr>
              <a:t>Main Takeaways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AD5460E-83A3-EA88-5BDC-C2E6A38C648A}"/>
              </a:ext>
            </a:extLst>
          </p:cNvPr>
          <p:cNvSpPr txBox="1"/>
          <p:nvPr/>
        </p:nvSpPr>
        <p:spPr>
          <a:xfrm>
            <a:off x="37326" y="1962063"/>
            <a:ext cx="12117348" cy="4396531"/>
          </a:xfrm>
          <a:prstGeom prst="rect">
            <a:avLst/>
          </a:prstGeom>
          <a:solidFill>
            <a:srgbClr val="000000"/>
          </a:solidFill>
        </p:spPr>
        <p:txBody>
          <a:bodyPr vert="horz" lIns="91440" tIns="45720" rIns="91440" bIns="45720" rtlCol="0" anchor="t">
            <a:normAutofit fontScale="85000" lnSpcReduction="10000"/>
          </a:bodyPr>
          <a:lstStyle/>
          <a:p>
            <a:pPr defTabSz="914400">
              <a:lnSpc>
                <a:spcPct val="90000"/>
              </a:lnSpc>
              <a:spcAft>
                <a:spcPts val="600"/>
              </a:spcAft>
            </a:pPr>
            <a:endParaRPr lang="en-US" sz="1200" dirty="0">
              <a:solidFill>
                <a:srgbClr val="FFFFFF"/>
              </a:solidFill>
              <a:latin typeface="Chalkboard SE" panose="03050602040202020205" pitchFamily="66" charset="77"/>
            </a:endParaRPr>
          </a:p>
          <a:p>
            <a:pPr marL="628650" indent="-5715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rgbClr val="FFFFFF"/>
                </a:solidFill>
                <a:latin typeface="Chalkboard" panose="03050602040202020205" pitchFamily="66" charset="77"/>
              </a:rPr>
              <a:t>This study looked at how much </a:t>
            </a:r>
            <a:r>
              <a:rPr lang="en-US" sz="2600" dirty="0">
                <a:solidFill>
                  <a:schemeClr val="accent5">
                    <a:lumMod val="60000"/>
                    <a:lumOff val="40000"/>
                  </a:schemeClr>
                </a:solidFill>
                <a:latin typeface="Chalkboard" panose="03050602040202020205" pitchFamily="66" charset="77"/>
              </a:rPr>
              <a:t>time invariance violation </a:t>
            </a:r>
            <a:r>
              <a:rPr lang="en-US" sz="2600" dirty="0">
                <a:solidFill>
                  <a:srgbClr val="FFFFFF"/>
                </a:solidFill>
                <a:latin typeface="Chalkboard" panose="03050602040202020205" pitchFamily="66" charset="77"/>
              </a:rPr>
              <a:t>(if at all) can be observed in neutrino oscillations, and their relation to simple neutrino matter potential models. </a:t>
            </a:r>
          </a:p>
          <a:p>
            <a:pPr marL="628650" indent="-5715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FFFFFF"/>
              </a:solidFill>
              <a:latin typeface="Chalkboard" panose="03050602040202020205" pitchFamily="66" charset="77"/>
            </a:endParaRPr>
          </a:p>
          <a:p>
            <a:pPr marL="628650" indent="-571500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tx1">
                    <a:lumMod val="50000"/>
                  </a:schemeClr>
                </a:solidFill>
                <a:latin typeface="Chalkboard" panose="03050602040202020205" pitchFamily="66" charset="77"/>
              </a:rPr>
              <a:t>Symmetric potentials </a:t>
            </a:r>
            <a:r>
              <a:rPr lang="en-US" sz="2600" dirty="0">
                <a:solidFill>
                  <a:schemeClr val="tx1">
                    <a:lumMod val="50000"/>
                  </a:schemeClr>
                </a:solidFill>
                <a:latin typeface="Chalkboard SE" panose="03050602040202020205" pitchFamily="66" charset="77"/>
              </a:rPr>
              <a:t>cannot induce time violation</a:t>
            </a:r>
            <a:r>
              <a:rPr lang="en-US" sz="2600" dirty="0">
                <a:latin typeface="Chalkboard SE" panose="03050602040202020205" pitchFamily="66" charset="77"/>
              </a:rPr>
              <a:t>, but if time invariance is intrinsically violated, the matter potential simply changes the degree of the observed effects.</a:t>
            </a:r>
          </a:p>
          <a:p>
            <a:pPr marL="628650" indent="-571500" defTabSz="9144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2400" dirty="0">
              <a:latin typeface="Chalkboard SE" panose="03050602040202020205" pitchFamily="66" charset="77"/>
            </a:endParaRPr>
          </a:p>
          <a:p>
            <a:pPr marL="628650" indent="-571500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600" dirty="0">
                <a:latin typeface="Chalkboard SE" panose="03050602040202020205" pitchFamily="66" charset="77"/>
              </a:rPr>
              <a:t>Symmetric potentials provide probes into</a:t>
            </a:r>
            <a:r>
              <a:rPr lang="en-US" sz="2600" dirty="0">
                <a:solidFill>
                  <a:srgbClr val="7030A0"/>
                </a:solidFill>
                <a:latin typeface="Chalkboard SE" panose="03050602040202020205" pitchFamily="66" charset="77"/>
              </a:rPr>
              <a:t> proper time invariance</a:t>
            </a:r>
            <a:r>
              <a:rPr lang="en-US" sz="2600" dirty="0">
                <a:latin typeface="Chalkboard SE" panose="03050602040202020205" pitchFamily="66" charset="77"/>
              </a:rPr>
              <a:t>.</a:t>
            </a:r>
          </a:p>
          <a:p>
            <a:pPr marL="628650" indent="-571500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2400" dirty="0">
              <a:solidFill>
                <a:srgbClr val="DDF787"/>
              </a:solidFill>
              <a:latin typeface="Chalkboard SE" panose="03050602040202020205" pitchFamily="66" charset="77"/>
            </a:endParaRPr>
          </a:p>
          <a:p>
            <a:pPr marL="628650" indent="-571500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6">
                    <a:lumMod val="60000"/>
                    <a:lumOff val="40000"/>
                  </a:schemeClr>
                </a:solidFill>
                <a:latin typeface="Chalkboard SE" panose="03050602040202020205" pitchFamily="66" charset="77"/>
              </a:rPr>
              <a:t>Non-symmetric matter potentials can induce improper time violation</a:t>
            </a:r>
            <a:r>
              <a:rPr lang="en-US" sz="2600" dirty="0">
                <a:latin typeface="Chalkboard SE" panose="03050602040202020205" pitchFamily="66" charset="77"/>
              </a:rPr>
              <a:t>, while proper time violation is more protected. </a:t>
            </a:r>
          </a:p>
          <a:p>
            <a:pPr marL="57150" defTabSz="914400">
              <a:lnSpc>
                <a:spcPct val="90000"/>
              </a:lnSpc>
              <a:spcAft>
                <a:spcPts val="600"/>
              </a:spcAft>
            </a:pPr>
            <a:endParaRPr lang="en-US" sz="2400" dirty="0">
              <a:latin typeface="Chalkboard SE" panose="03050602040202020205" pitchFamily="66" charset="77"/>
            </a:endParaRPr>
          </a:p>
          <a:p>
            <a:pPr marL="628650" indent="-571500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sz="2600" dirty="0">
                <a:solidFill>
                  <a:schemeClr val="accent3">
                    <a:lumMod val="40000"/>
                    <a:lumOff val="60000"/>
                  </a:schemeClr>
                </a:solidFill>
                <a:latin typeface="Chalkboard SE" panose="03050602040202020205" pitchFamily="66" charset="77"/>
              </a:rPr>
              <a:t>Realistic matter profiles </a:t>
            </a:r>
            <a:r>
              <a:rPr lang="en-US" sz="2600" dirty="0">
                <a:latin typeface="Chalkboard SE" panose="03050602040202020205" pitchFamily="66" charset="77"/>
              </a:rPr>
              <a:t>induce immeasurable T violation effects for DUNE-like parameters.</a:t>
            </a:r>
          </a:p>
          <a:p>
            <a:pPr marL="628650" indent="-571500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3100" dirty="0">
              <a:solidFill>
                <a:srgbClr val="FFFFFF"/>
              </a:solidFill>
              <a:latin typeface="Chalkboard SE" panose="03050602040202020205" pitchFamily="66" charset="77"/>
            </a:endParaRPr>
          </a:p>
          <a:p>
            <a:pPr marL="628650" indent="-571500" defTabSz="914400">
              <a:lnSpc>
                <a:spcPct val="90000"/>
              </a:lnSpc>
              <a:spcAft>
                <a:spcPts val="600"/>
              </a:spcAft>
              <a:buClr>
                <a:schemeClr val="tx1"/>
              </a:buClr>
              <a:buFont typeface="Arial" panose="020B0604020202020204" pitchFamily="34" charset="0"/>
              <a:buChar char="•"/>
            </a:pPr>
            <a:endParaRPr lang="en-US" sz="4600" dirty="0">
              <a:solidFill>
                <a:srgbClr val="FFFFFF"/>
              </a:solidFill>
              <a:latin typeface="Chalkboard" panose="03050602040202020205" pitchFamily="66" charset="77"/>
            </a:endParaRPr>
          </a:p>
        </p:txBody>
      </p:sp>
      <p:sp>
        <p:nvSpPr>
          <p:cNvPr id="11" name="Slide Number Placeholder 23">
            <a:extLst>
              <a:ext uri="{FF2B5EF4-FFF2-40B4-BE49-F238E27FC236}">
                <a16:creationId xmlns:a16="http://schemas.microsoft.com/office/drawing/2014/main" id="{16DC174E-98D9-BC0B-AFBF-CC3F0C9453E5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18</a:t>
            </a:r>
            <a:endParaRPr lang="en-US" dirty="0"/>
          </a:p>
        </p:txBody>
      </p:sp>
      <p:pic>
        <p:nvPicPr>
          <p:cNvPr id="12" name="Picture 11" descr="A picture containing tool&#10;&#10;Description automatically generated">
            <a:extLst>
              <a:ext uri="{FF2B5EF4-FFF2-40B4-BE49-F238E27FC236}">
                <a16:creationId xmlns:a16="http://schemas.microsoft.com/office/drawing/2014/main" id="{394372ED-5057-82BE-0A8E-5F3280416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890992" y="901194"/>
            <a:ext cx="1051611" cy="7850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AC775A27-20DE-4888-1C4D-4C2A348A053B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2077315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23">
            <a:extLst>
              <a:ext uri="{FF2B5EF4-FFF2-40B4-BE49-F238E27FC236}">
                <a16:creationId xmlns:a16="http://schemas.microsoft.com/office/drawing/2014/main" id="{F12A3533-A85C-B47B-5889-D5E487B5E9AB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31" name="Picture 30" descr="A lightning in the sky&#10;&#10;Description automatically generated with medium confidence">
            <a:extLst>
              <a:ext uri="{FF2B5EF4-FFF2-40B4-BE49-F238E27FC236}">
                <a16:creationId xmlns:a16="http://schemas.microsoft.com/office/drawing/2014/main" id="{6CA7FF25-5B03-540D-0C50-7A5EB90A3DA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" t="67" r="16973" b="-67"/>
          <a:stretch/>
        </p:blipFill>
        <p:spPr>
          <a:xfrm>
            <a:off x="-492369" y="-108930"/>
            <a:ext cx="12815667" cy="6991548"/>
          </a:xfrm>
          <a:prstGeom prst="rect">
            <a:avLst/>
          </a:prstGeom>
        </p:spPr>
      </p:pic>
      <p:sp>
        <p:nvSpPr>
          <p:cNvPr id="32" name="Title 1">
            <a:extLst>
              <a:ext uri="{FF2B5EF4-FFF2-40B4-BE49-F238E27FC236}">
                <a16:creationId xmlns:a16="http://schemas.microsoft.com/office/drawing/2014/main" id="{B074593A-3970-2F08-12DB-0A71CBFFA5F7}"/>
              </a:ext>
            </a:extLst>
          </p:cNvPr>
          <p:cNvSpPr txBox="1">
            <a:spLocks/>
          </p:cNvSpPr>
          <p:nvPr/>
        </p:nvSpPr>
        <p:spPr>
          <a:xfrm>
            <a:off x="822801" y="3096072"/>
            <a:ext cx="10185325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7200" dirty="0">
                <a:solidFill>
                  <a:srgbClr val="000000"/>
                </a:solidFill>
                <a:latin typeface="Chalkboard SE" panose="03050602040202020205" pitchFamily="66" charset="77"/>
              </a:rPr>
              <a:t>Thank You!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DDA0A761-BDDF-17CF-8BD3-28D393D67D5A}"/>
                  </a:ext>
                </a:extLst>
              </p:cNvPr>
              <p:cNvSpPr/>
              <p:nvPr/>
            </p:nvSpPr>
            <p:spPr>
              <a:xfrm>
                <a:off x="5317586" y="5002275"/>
                <a:ext cx="1195754" cy="1055077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𝑒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33" name="Oval 32">
                <a:extLst>
                  <a:ext uri="{FF2B5EF4-FFF2-40B4-BE49-F238E27FC236}">
                    <a16:creationId xmlns:a16="http://schemas.microsoft.com/office/drawing/2014/main" id="{DDA0A761-BDDF-17CF-8BD3-28D393D67D5A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17586" y="5002275"/>
                <a:ext cx="1195754" cy="1055077"/>
              </a:xfrm>
              <a:prstGeom prst="ellipse">
                <a:avLst/>
              </a:prstGeom>
              <a:blipFill>
                <a:blip r:embed="rId3"/>
                <a:stretch>
                  <a:fillRect b="-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BA39749A-D71E-BFB9-A49B-5430368D210D}"/>
                  </a:ext>
                </a:extLst>
              </p:cNvPr>
              <p:cNvSpPr/>
              <p:nvPr/>
            </p:nvSpPr>
            <p:spPr>
              <a:xfrm>
                <a:off x="8410135" y="912672"/>
                <a:ext cx="1195754" cy="1055077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r>
                      <a:rPr lang="en-US" sz="4000" b="0" i="1" smtClean="0">
                        <a:latin typeface="Cambria Math" panose="02040503050406030204" pitchFamily="18" charset="0"/>
                      </a:rPr>
                      <m:t> </m:t>
                    </m:r>
                    <m:sSub>
                      <m:sSubPr>
                        <m:ctrlPr>
                          <a:rPr lang="en-US" sz="4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40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𝜏</m:t>
                        </m:r>
                        <m:r>
                          <a:rPr lang="en-US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34" name="Oval 33">
                <a:extLst>
                  <a:ext uri="{FF2B5EF4-FFF2-40B4-BE49-F238E27FC236}">
                    <a16:creationId xmlns:a16="http://schemas.microsoft.com/office/drawing/2014/main" id="{BA39749A-D71E-BFB9-A49B-5430368D210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410135" y="912672"/>
                <a:ext cx="1195754" cy="1055077"/>
              </a:xfrm>
              <a:prstGeom prst="ellipse">
                <a:avLst/>
              </a:prstGeom>
              <a:blipFill>
                <a:blip r:embed="rId4"/>
                <a:stretch>
                  <a:fillRect b="-235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FB7EC479-01E2-59E1-B721-6C1E5481A4E3}"/>
                  </a:ext>
                </a:extLst>
              </p:cNvPr>
              <p:cNvSpPr/>
              <p:nvPr/>
            </p:nvSpPr>
            <p:spPr>
              <a:xfrm>
                <a:off x="1988234" y="1215730"/>
                <a:ext cx="1195754" cy="1055077"/>
              </a:xfrm>
              <a:prstGeom prst="ellipse">
                <a:avLst/>
              </a:prstGeom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40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4000" b="0" i="1" smtClean="0">
                            <a:latin typeface="Cambria Math" panose="02040503050406030204" pitchFamily="18" charset="0"/>
                          </a:rPr>
                          <m:t>𝑣</m:t>
                        </m:r>
                      </m:e>
                      <m:sub>
                        <m:r>
                          <a:rPr lang="en-US" sz="40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sub>
                    </m:sSub>
                  </m:oMath>
                </a14:m>
                <a:r>
                  <a:rPr lang="en-US" dirty="0"/>
                  <a:t> </a:t>
                </a:r>
              </a:p>
            </p:txBody>
          </p:sp>
        </mc:Choice>
        <mc:Fallback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FB7EC479-01E2-59E1-B721-6C1E5481A4E3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988234" y="1215730"/>
                <a:ext cx="1195754" cy="1055077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837216100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22504074-D63B-9280-840F-AA2B8DB69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264558" y="3902404"/>
            <a:ext cx="3739278" cy="2661138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r"/>
            <a:r>
              <a:rPr lang="en-US" sz="5400"/>
              <a:t>Backups</a:t>
            </a:r>
            <a:endParaRPr lang="en-US" sz="5400" dirty="0"/>
          </a:p>
        </p:txBody>
      </p:sp>
      <p:sp>
        <p:nvSpPr>
          <p:cNvPr id="5" name="Slide Number Placeholder 23">
            <a:extLst>
              <a:ext uri="{FF2B5EF4-FFF2-40B4-BE49-F238E27FC236}">
                <a16:creationId xmlns:a16="http://schemas.microsoft.com/office/drawing/2014/main" id="{F12A3533-A85C-B47B-5889-D5E487B5E9AB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2" name="Picture 1" descr="A group of plush toys&#10;&#10;Description automatically generated">
            <a:extLst>
              <a:ext uri="{FF2B5EF4-FFF2-40B4-BE49-F238E27FC236}">
                <a16:creationId xmlns:a16="http://schemas.microsoft.com/office/drawing/2014/main" id="{BB0E9C69-5C45-8A81-1284-8DD2A9D82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69047" y="523240"/>
            <a:ext cx="7722953" cy="5811520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1090215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4878" y="753163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Past T invariance studies include:</a:t>
            </a:r>
            <a:br>
              <a:rPr lang="en-US" dirty="0">
                <a:latin typeface="Chalkboard SE" panose="03050602040202020205" pitchFamily="66" charset="77"/>
              </a:rPr>
            </a:br>
            <a:r>
              <a:rPr lang="en-US" sz="1600" dirty="0">
                <a:latin typeface="Chalkboard SE" panose="03050602040202020205" pitchFamily="66" charset="77"/>
              </a:rPr>
              <a:t>This list is far from complete, but just to get a sense of the progress made over the years…</a:t>
            </a:r>
            <a:endParaRPr lang="en-US" dirty="0">
              <a:latin typeface="Chalkboard SE" panose="03050602040202020205" pitchFamily="66" charset="77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ED283C-D4AC-D8E3-2B28-28B81F8319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7743" y="804771"/>
            <a:ext cx="1046808" cy="7523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FD2C84-2E75-BA4D-C78B-53226FF12B2D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72578F3-6E83-4140-7BCE-20B4C2BF2FAC}"/>
              </a:ext>
            </a:extLst>
          </p:cNvPr>
          <p:cNvSpPr txBox="1"/>
          <p:nvPr/>
        </p:nvSpPr>
        <p:spPr>
          <a:xfrm>
            <a:off x="490158" y="2368893"/>
            <a:ext cx="4909613" cy="830997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  <a:latin typeface="Chalkboard SE" panose="03050602040202020205" pitchFamily="66" charset="77"/>
              </a:rPr>
              <a:t>Formalism developed in the late 1980s:</a:t>
            </a:r>
          </a:p>
          <a:p>
            <a:r>
              <a:rPr lang="en-US" sz="1600" dirty="0">
                <a:latin typeface="Chalkboard SE" panose="03050602040202020205" pitchFamily="66" charset="77"/>
              </a:rPr>
              <a:t>T.K. </a:t>
            </a:r>
            <a:r>
              <a:rPr lang="en-US" sz="1600" dirty="0" err="1">
                <a:latin typeface="Chalkboard SE" panose="03050602040202020205" pitchFamily="66" charset="77"/>
              </a:rPr>
              <a:t>Kuo</a:t>
            </a:r>
            <a:r>
              <a:rPr lang="en-US" sz="1600" dirty="0">
                <a:latin typeface="Chalkboard SE" panose="03050602040202020205" pitchFamily="66" charset="77"/>
              </a:rPr>
              <a:t> &amp; J. </a:t>
            </a:r>
            <a:r>
              <a:rPr lang="en-US" sz="1600" dirty="0" err="1">
                <a:latin typeface="Chalkboard SE" panose="03050602040202020205" pitchFamily="66" charset="77"/>
              </a:rPr>
              <a:t>Pantaleone</a:t>
            </a:r>
            <a:r>
              <a:rPr lang="en-US" sz="1600" dirty="0">
                <a:latin typeface="Chalkboard SE" panose="03050602040202020205" pitchFamily="66" charset="77"/>
              </a:rPr>
              <a:t> (Phys. Lett. B 198 (1987))</a:t>
            </a:r>
          </a:p>
          <a:p>
            <a:r>
              <a:rPr lang="en-US" sz="1600" dirty="0">
                <a:latin typeface="Chalkboard SE" panose="03050602040202020205" pitchFamily="66" charset="77"/>
              </a:rPr>
              <a:t>S. </a:t>
            </a:r>
            <a:r>
              <a:rPr lang="en-US" sz="1600" dirty="0" err="1">
                <a:latin typeface="Chalkboard SE" panose="03050602040202020205" pitchFamily="66" charset="77"/>
              </a:rPr>
              <a:t>Toshev</a:t>
            </a:r>
            <a:r>
              <a:rPr lang="en-US" sz="1600" dirty="0">
                <a:latin typeface="Chalkboard SE" panose="03050602040202020205" pitchFamily="66" charset="77"/>
              </a:rPr>
              <a:t> (Phys. Lett. B 226 (1989) )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B9F5199-09A5-6149-2802-2EDA68C2AF6E}"/>
              </a:ext>
            </a:extLst>
          </p:cNvPr>
          <p:cNvSpPr txBox="1"/>
          <p:nvPr/>
        </p:nvSpPr>
        <p:spPr>
          <a:xfrm>
            <a:off x="480431" y="3545001"/>
            <a:ext cx="5160141" cy="2800767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  <a:latin typeface="Chalkboard SE" panose="03050602040202020205" pitchFamily="66" charset="77"/>
              </a:rPr>
              <a:t>Details relating to characteristics extracted from neutrino probabilities developed (including oscillation parameters, </a:t>
            </a:r>
            <a:r>
              <a:rPr lang="en-US" sz="1600" dirty="0" err="1">
                <a:solidFill>
                  <a:schemeClr val="bg2"/>
                </a:solidFill>
                <a:latin typeface="Chalkboard SE" panose="03050602040202020205" pitchFamily="66" charset="77"/>
              </a:rPr>
              <a:t>Jarlskog</a:t>
            </a:r>
            <a:r>
              <a:rPr lang="en-US" sz="1600" dirty="0">
                <a:solidFill>
                  <a:schemeClr val="bg2"/>
                </a:solidFill>
                <a:latin typeface="Chalkboard SE" panose="03050602040202020205" pitchFamily="66" charset="77"/>
              </a:rPr>
              <a:t> invariant </a:t>
            </a:r>
            <a:r>
              <a:rPr lang="en-US" sz="1600" dirty="0" err="1">
                <a:solidFill>
                  <a:schemeClr val="bg2"/>
                </a:solidFill>
                <a:latin typeface="Chalkboard SE" panose="03050602040202020205" pitchFamily="66" charset="77"/>
              </a:rPr>
              <a:t>etc</a:t>
            </a:r>
            <a:r>
              <a:rPr lang="en-US" sz="1600" dirty="0">
                <a:solidFill>
                  <a:schemeClr val="bg2"/>
                </a:solidFill>
                <a:latin typeface="Chalkboard SE" panose="03050602040202020205" pitchFamily="66" charset="77"/>
              </a:rPr>
              <a:t>):</a:t>
            </a:r>
          </a:p>
          <a:p>
            <a:r>
              <a:rPr lang="en-US" sz="1600" dirty="0">
                <a:latin typeface="Chalkboard SE" panose="03050602040202020205" pitchFamily="66" charset="77"/>
              </a:rPr>
              <a:t>M. </a:t>
            </a:r>
            <a:r>
              <a:rPr lang="en-US" sz="1600" dirty="0" err="1">
                <a:latin typeface="Chalkboard SE" panose="03050602040202020205" pitchFamily="66" charset="77"/>
              </a:rPr>
              <a:t>Blom</a:t>
            </a:r>
            <a:r>
              <a:rPr lang="en-US" sz="1600" dirty="0">
                <a:latin typeface="Chalkboard SE" panose="03050602040202020205" pitchFamily="66" charset="77"/>
              </a:rPr>
              <a:t> &amp; H. </a:t>
            </a:r>
            <a:r>
              <a:rPr lang="en-US" sz="1600" dirty="0" err="1">
                <a:latin typeface="Chalkboard SE" panose="03050602040202020205" pitchFamily="66" charset="77"/>
              </a:rPr>
              <a:t>Minakata</a:t>
            </a:r>
            <a:r>
              <a:rPr lang="en-US" sz="1600" dirty="0">
                <a:latin typeface="Chalkboard SE" panose="03050602040202020205" pitchFamily="66" charset="77"/>
              </a:rPr>
              <a:t> (arXiv: 0404142)</a:t>
            </a:r>
          </a:p>
          <a:p>
            <a:r>
              <a:rPr lang="en-US" sz="1600" dirty="0">
                <a:latin typeface="Chalkboard SE" panose="03050602040202020205" pitchFamily="66" charset="77"/>
              </a:rPr>
              <a:t>P. F. Harrison &amp; W. G. Scott (arXiv: 9912435)</a:t>
            </a:r>
          </a:p>
          <a:p>
            <a:r>
              <a:rPr lang="en-US" sz="1600" dirty="0">
                <a:latin typeface="Chalkboard SE" panose="03050602040202020205" pitchFamily="66" charset="77"/>
              </a:rPr>
              <a:t>S. T. </a:t>
            </a:r>
            <a:r>
              <a:rPr lang="en-US" sz="1600" dirty="0" err="1">
                <a:latin typeface="Chalkboard SE" panose="03050602040202020205" pitchFamily="66" charset="77"/>
              </a:rPr>
              <a:t>Petcov</a:t>
            </a:r>
            <a:r>
              <a:rPr lang="en-US" sz="1600" dirty="0">
                <a:latin typeface="Chalkboard SE" panose="03050602040202020205" pitchFamily="66" charset="77"/>
              </a:rPr>
              <a:t> &amp; Y-L. Zhou (arXiv: 1806.09112)</a:t>
            </a:r>
          </a:p>
          <a:p>
            <a:r>
              <a:rPr lang="en-US" sz="1600" dirty="0">
                <a:latin typeface="Chalkboard SE" panose="03050602040202020205" pitchFamily="66" charset="77"/>
              </a:rPr>
              <a:t>Z-Z. Xing (arXiv: 1304.7606)</a:t>
            </a:r>
          </a:p>
          <a:p>
            <a:r>
              <a:rPr lang="en-US" sz="1600" dirty="0">
                <a:latin typeface="Chalkboard SE" panose="03050602040202020205" pitchFamily="66" charset="77"/>
              </a:rPr>
              <a:t>S. J. Parke &amp; T. J. </a:t>
            </a:r>
            <a:r>
              <a:rPr lang="en-US" sz="1600" dirty="0" err="1">
                <a:latin typeface="Chalkboard SE" panose="03050602040202020205" pitchFamily="66" charset="77"/>
              </a:rPr>
              <a:t>Weiler</a:t>
            </a:r>
            <a:r>
              <a:rPr lang="en-US" sz="1600" dirty="0">
                <a:latin typeface="Chalkboard SE" panose="03050602040202020205" pitchFamily="66" charset="77"/>
              </a:rPr>
              <a:t> (arXiv: 0011247)</a:t>
            </a:r>
          </a:p>
          <a:p>
            <a:r>
              <a:rPr lang="en-US" sz="1600" dirty="0">
                <a:latin typeface="Chalkboard SE" panose="03050602040202020205" pitchFamily="66" charset="77"/>
              </a:rPr>
              <a:t>E.Kh. Akhmedov, P. Huber, M. Lindner, T. Ohlsson (arXiv: 0105029)</a:t>
            </a:r>
          </a:p>
          <a:p>
            <a:r>
              <a:rPr lang="en-US" sz="1600" dirty="0">
                <a:latin typeface="Chalkboard SE" panose="03050602040202020205" pitchFamily="66" charset="77"/>
              </a:rPr>
              <a:t>J. </a:t>
            </a:r>
            <a:r>
              <a:rPr lang="en-US" sz="1600" dirty="0" err="1">
                <a:latin typeface="Chalkboard SE" panose="03050602040202020205" pitchFamily="66" charset="77"/>
              </a:rPr>
              <a:t>Bernabeu</a:t>
            </a:r>
            <a:r>
              <a:rPr lang="en-US" sz="1600" dirty="0">
                <a:latin typeface="Chalkboard SE" panose="03050602040202020205" pitchFamily="66" charset="77"/>
              </a:rPr>
              <a:t> &amp; A. Segarra (arXiv: 1901.02761)</a:t>
            </a:r>
            <a:endParaRPr lang="en-US" sz="1800" dirty="0">
              <a:latin typeface="Chalkboard SE" panose="03050602040202020205" pitchFamily="66" charset="77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36CA239-1B45-2871-A0C7-5A49EFB59B89}"/>
              </a:ext>
            </a:extLst>
          </p:cNvPr>
          <p:cNvSpPr txBox="1"/>
          <p:nvPr/>
        </p:nvSpPr>
        <p:spPr>
          <a:xfrm>
            <a:off x="6096000" y="2201379"/>
            <a:ext cx="4691743" cy="2308324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  <a:latin typeface="Chalkboard SE" panose="03050602040202020205" pitchFamily="66" charset="77"/>
              </a:rPr>
              <a:t>Discussions on possible Long-Baseline tests and future neutrino factories:</a:t>
            </a:r>
          </a:p>
          <a:p>
            <a:r>
              <a:rPr lang="en-US" sz="1600" dirty="0">
                <a:latin typeface="Chalkboard SE" panose="03050602040202020205" pitchFamily="66" charset="77"/>
              </a:rPr>
              <a:t>J. Arafune &amp; J. Sato (</a:t>
            </a:r>
            <a:r>
              <a:rPr lang="en-US" sz="1600" dirty="0" err="1">
                <a:latin typeface="Chalkboard SE" panose="03050602040202020205" pitchFamily="66" charset="77"/>
              </a:rPr>
              <a:t>arXiv</a:t>
            </a:r>
            <a:r>
              <a:rPr lang="en-US" sz="1600" dirty="0">
                <a:latin typeface="Chalkboard SE" panose="03050602040202020205" pitchFamily="66" charset="77"/>
              </a:rPr>
              <a:t>: 9607437))</a:t>
            </a:r>
          </a:p>
          <a:p>
            <a:r>
              <a:rPr lang="en-US" sz="1600" dirty="0">
                <a:latin typeface="Chalkboard SE" panose="03050602040202020205" pitchFamily="66" charset="77"/>
              </a:rPr>
              <a:t>T. Miura, E. Takasugi, Y. Kuno, M. Yoshimura (</a:t>
            </a:r>
            <a:r>
              <a:rPr lang="en-US" sz="1600" dirty="0" err="1">
                <a:latin typeface="Chalkboard SE" panose="03050602040202020205" pitchFamily="66" charset="77"/>
              </a:rPr>
              <a:t>arXiv</a:t>
            </a:r>
            <a:r>
              <a:rPr lang="en-US" sz="1600" dirty="0">
                <a:latin typeface="Chalkboard SE" panose="03050602040202020205" pitchFamily="66" charset="77"/>
              </a:rPr>
              <a:t>: 0102111)</a:t>
            </a:r>
          </a:p>
          <a:p>
            <a:r>
              <a:rPr lang="en-US" sz="1600" dirty="0">
                <a:latin typeface="Chalkboard SE" panose="03050602040202020205" pitchFamily="66" charset="77"/>
              </a:rPr>
              <a:t>T. </a:t>
            </a:r>
            <a:r>
              <a:rPr lang="en-US" sz="1600" dirty="0" err="1">
                <a:latin typeface="Chalkboard SE" panose="03050602040202020205" pitchFamily="66" charset="77"/>
              </a:rPr>
              <a:t>Schwetz</a:t>
            </a:r>
            <a:r>
              <a:rPr lang="en-US" sz="1600" dirty="0">
                <a:latin typeface="Chalkboard SE" panose="03050602040202020205" pitchFamily="66" charset="77"/>
              </a:rPr>
              <a:t> &amp; A. Segarra</a:t>
            </a:r>
          </a:p>
          <a:p>
            <a:r>
              <a:rPr lang="en-US" sz="1600" dirty="0">
                <a:latin typeface="Chalkboard SE" panose="03050602040202020205" pitchFamily="66" charset="77"/>
              </a:rPr>
              <a:t>(</a:t>
            </a:r>
            <a:r>
              <a:rPr lang="en-US" sz="1600" dirty="0" err="1">
                <a:latin typeface="Chalkboard SE" panose="03050602040202020205" pitchFamily="66" charset="77"/>
              </a:rPr>
              <a:t>arXiv</a:t>
            </a:r>
            <a:r>
              <a:rPr lang="en-US" sz="1600" dirty="0">
                <a:latin typeface="Chalkboard SE" panose="03050602040202020205" pitchFamily="66" charset="77"/>
              </a:rPr>
              <a:t> : 2106.16099 &amp; </a:t>
            </a:r>
            <a:r>
              <a:rPr lang="en-US" sz="1600" dirty="0" err="1">
                <a:latin typeface="Chalkboard SE" panose="03050602040202020205" pitchFamily="66" charset="77"/>
              </a:rPr>
              <a:t>arXiv</a:t>
            </a:r>
            <a:r>
              <a:rPr lang="en-US" sz="1600" dirty="0">
                <a:latin typeface="Chalkboard SE" panose="03050602040202020205" pitchFamily="66" charset="77"/>
              </a:rPr>
              <a:t>: 2112.08801)</a:t>
            </a:r>
          </a:p>
          <a:p>
            <a:r>
              <a:rPr lang="en-US" sz="1600" dirty="0">
                <a:latin typeface="Chalkboard SE" panose="03050602040202020205" pitchFamily="66" charset="77"/>
              </a:rPr>
              <a:t>S. S. Chatterjee, S. Patra, T. Schwetz, K. Sharma (</a:t>
            </a:r>
            <a:r>
              <a:rPr lang="en-US" sz="1600" dirty="0" err="1">
                <a:latin typeface="Chalkboard SE" panose="03050602040202020205" pitchFamily="66" charset="77"/>
              </a:rPr>
              <a:t>arXiv</a:t>
            </a:r>
            <a:r>
              <a:rPr lang="en-US" sz="1600" dirty="0">
                <a:latin typeface="Chalkboard SE" panose="03050602040202020205" pitchFamily="66" charset="77"/>
              </a:rPr>
              <a:t>: 2408.06419)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C3399A0-F80E-8F26-98E2-5FDDE9E4F99A}"/>
              </a:ext>
            </a:extLst>
          </p:cNvPr>
          <p:cNvSpPr txBox="1"/>
          <p:nvPr/>
        </p:nvSpPr>
        <p:spPr>
          <a:xfrm>
            <a:off x="6195023" y="4876981"/>
            <a:ext cx="4835404" cy="1077218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2"/>
                </a:solidFill>
                <a:latin typeface="Chalkboard SE" panose="03050602040202020205" pitchFamily="66" charset="77"/>
              </a:rPr>
              <a:t>Exact formulaic derivations:</a:t>
            </a:r>
          </a:p>
          <a:p>
            <a:r>
              <a:rPr lang="en-US" sz="1600" dirty="0">
                <a:latin typeface="Chalkboard SE" panose="03050602040202020205" pitchFamily="66" charset="77"/>
              </a:rPr>
              <a:t>T</a:t>
            </a:r>
            <a:r>
              <a:rPr lang="en-US" sz="1600" dirty="0"/>
              <a:t> K. Kimura , A. </a:t>
            </a:r>
            <a:r>
              <a:rPr lang="en-US" sz="1600" dirty="0" err="1"/>
              <a:t>Takamura</a:t>
            </a:r>
            <a:r>
              <a:rPr lang="en-US" sz="1600" dirty="0"/>
              <a:t> , H. </a:t>
            </a:r>
            <a:r>
              <a:rPr lang="en-US" sz="1600" dirty="0" err="1"/>
              <a:t>Yokomakura</a:t>
            </a:r>
            <a:r>
              <a:rPr lang="en-US" sz="1600" dirty="0"/>
              <a:t> </a:t>
            </a:r>
            <a:r>
              <a:rPr lang="en-US" sz="1600" dirty="0">
                <a:latin typeface="Chalkboard SE" panose="03050602040202020205" pitchFamily="66" charset="77"/>
              </a:rPr>
              <a:t>(Physics Letters B 537 (2002))</a:t>
            </a:r>
          </a:p>
          <a:p>
            <a:r>
              <a:rPr lang="en-US" sz="1600" dirty="0"/>
              <a:t>O. Yasuda </a:t>
            </a:r>
            <a:r>
              <a:rPr lang="en-US" sz="1600" dirty="0">
                <a:latin typeface="Chalkboard SE" panose="03050602040202020205" pitchFamily="66" charset="77"/>
              </a:rPr>
              <a:t>(</a:t>
            </a:r>
            <a:r>
              <a:rPr lang="en-US" sz="1600" dirty="0"/>
              <a:t>https://doi.org/10.3390/e26060472</a:t>
            </a:r>
            <a:r>
              <a:rPr lang="en-US" sz="1600" dirty="0">
                <a:latin typeface="Chalkboard SE" panose="03050602040202020205" pitchFamily="66" charset="77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142389924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752" y="387811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Bi-Probability Plots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25ED283C-D4AC-D8E3-2B28-28B81F8319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87743" y="804771"/>
            <a:ext cx="1046808" cy="75239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AFD2C84-2E75-BA4D-C78B-53226FF12B2D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72578F3-6E83-4140-7BCE-20B4C2BF2FAC}"/>
                  </a:ext>
                </a:extLst>
              </p:cNvPr>
              <p:cNvSpPr txBox="1"/>
              <p:nvPr/>
            </p:nvSpPr>
            <p:spPr>
              <a:xfrm>
                <a:off x="958257" y="4866725"/>
                <a:ext cx="1940808" cy="923330"/>
              </a:xfrm>
              <a:prstGeom prst="rect">
                <a:avLst/>
              </a:prstGeom>
              <a:solidFill>
                <a:schemeClr val="bg1">
                  <a:lumMod val="60000"/>
                  <a:lumOff val="40000"/>
                </a:schemeClr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latin typeface="Chalkboard SE" panose="03050602040202020205" pitchFamily="66" charset="77"/>
                  </a:rPr>
                  <a:t>Solid lines: NO</a:t>
                </a:r>
              </a:p>
              <a:p>
                <a:r>
                  <a:rPr lang="en-US" dirty="0">
                    <a:latin typeface="Chalkboard SE" panose="03050602040202020205" pitchFamily="66" charset="77"/>
                  </a:rPr>
                  <a:t>Dashed lines: IO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sz="1800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</m:oMath>
                </a14:m>
                <a:r>
                  <a:rPr lang="en-US" sz="1800" dirty="0">
                    <a:latin typeface="Chalkboard SE" panose="03050602040202020205" pitchFamily="66" charset="77"/>
                  </a:rPr>
                  <a:t> </a:t>
                </a:r>
                <a:r>
                  <a:rPr lang="en-US" dirty="0">
                    <a:latin typeface="Chalkboard SE" panose="03050602040202020205" pitchFamily="66" charset="77"/>
                  </a:rPr>
                  <a:t>= 2.84 g/cm</a:t>
                </a:r>
                <a:r>
                  <a:rPr lang="en-US" baseline="30000" dirty="0">
                    <a:latin typeface="Chalkboard SE" panose="03050602040202020205" pitchFamily="66" charset="77"/>
                  </a:rPr>
                  <a:t>3</a:t>
                </a:r>
                <a:endParaRPr lang="en-US" sz="1800" dirty="0">
                  <a:latin typeface="Chalkboard SE" panose="03050602040202020205" pitchFamily="66" charset="77"/>
                </a:endParaRPr>
              </a:p>
            </p:txBody>
          </p:sp>
        </mc:Choice>
        <mc:Fallback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572578F3-6E83-4140-7BCE-20B4C2BF2F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8257" y="4866725"/>
                <a:ext cx="1940808" cy="923330"/>
              </a:xfrm>
              <a:prstGeom prst="rect">
                <a:avLst/>
              </a:prstGeom>
              <a:blipFill>
                <a:blip r:embed="rId3"/>
                <a:stretch>
                  <a:fillRect l="-2597" t="-2703" b="-945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B8C5B2E0-411F-41F6-D7B0-7DF9559812D2}"/>
              </a:ext>
            </a:extLst>
          </p:cNvPr>
          <p:cNvSpPr txBox="1"/>
          <p:nvPr/>
        </p:nvSpPr>
        <p:spPr>
          <a:xfrm>
            <a:off x="6292108" y="4988846"/>
            <a:ext cx="3153228" cy="1200329"/>
          </a:xfrm>
          <a:prstGeom prst="rect">
            <a:avLst/>
          </a:prstGeom>
          <a:solidFill>
            <a:schemeClr val="bg1">
              <a:lumMod val="60000"/>
              <a:lumOff val="4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800" dirty="0">
                <a:latin typeface="Chalkboard SE" panose="03050602040202020205" pitchFamily="66" charset="77"/>
              </a:rPr>
              <a:t>Showing the impact of neutrino mass ordering and energy on T-conjugation via bi-probability plots</a:t>
            </a:r>
          </a:p>
        </p:txBody>
      </p:sp>
      <p:pic>
        <p:nvPicPr>
          <p:cNvPr id="29" name="Picture 28" descr="A graph of a concentric circle&#10;&#10;Description automatically generated">
            <a:extLst>
              <a:ext uri="{FF2B5EF4-FFF2-40B4-BE49-F238E27FC236}">
                <a16:creationId xmlns:a16="http://schemas.microsoft.com/office/drawing/2014/main" id="{49269D5B-AE09-B4C5-9EC4-7C580CFAC2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752" y="1696841"/>
            <a:ext cx="3786622" cy="2798640"/>
          </a:xfrm>
          <a:prstGeom prst="rect">
            <a:avLst/>
          </a:prstGeom>
        </p:spPr>
      </p:pic>
      <p:pic>
        <p:nvPicPr>
          <p:cNvPr id="31" name="Picture 30" descr="A graph of a conjugation line&#10;&#10;Description automatically generated">
            <a:extLst>
              <a:ext uri="{FF2B5EF4-FFF2-40B4-BE49-F238E27FC236}">
                <a16:creationId xmlns:a16="http://schemas.microsoft.com/office/drawing/2014/main" id="{D6281743-1BA6-18AB-10C8-E5B0031D29D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915" y="1696841"/>
            <a:ext cx="3718688" cy="2798640"/>
          </a:xfrm>
          <a:prstGeom prst="rect">
            <a:avLst/>
          </a:prstGeom>
        </p:spPr>
      </p:pic>
      <p:pic>
        <p:nvPicPr>
          <p:cNvPr id="33" name="Picture 32" descr="A graph of a graph of a graph&#10;&#10;Description automatically generated with medium confidence">
            <a:extLst>
              <a:ext uri="{FF2B5EF4-FFF2-40B4-BE49-F238E27FC236}">
                <a16:creationId xmlns:a16="http://schemas.microsoft.com/office/drawing/2014/main" id="{A2C37863-C5ED-1475-30F0-CACD428F07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725144" y="1711073"/>
            <a:ext cx="3542296" cy="27563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1478208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B336290-B411-4EBC-E639-85C67D6C3C4B}"/>
                  </a:ext>
                </a:extLst>
              </p:cNvPr>
              <p:cNvSpPr txBox="1"/>
              <p:nvPr/>
            </p:nvSpPr>
            <p:spPr>
              <a:xfrm>
                <a:off x="222737" y="1731580"/>
                <a:ext cx="3801703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tx1"/>
                    </a:solidFill>
                  </a:rPr>
                  <a:t>constant matter potential:</a:t>
                </a:r>
              </a:p>
              <a:p>
                <a:r>
                  <a:rPr lang="en-US" b="1" dirty="0">
                    <a:solidFill>
                      <a:schemeClr val="tx1"/>
                    </a:solidFill>
                  </a:rPr>
                  <a:t>A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5*10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-4</a:t>
                </a:r>
                <a:r>
                  <a:rPr lang="en-US" b="1" dirty="0">
                    <a:solidFill>
                      <a:schemeClr val="tx1"/>
                    </a:solidFill>
                  </a:rPr>
                  <a:t> eV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b="1" dirty="0">
                    <a:solidFill>
                      <a:schemeClr val="tx1"/>
                    </a:solidFill>
                  </a:rPr>
                  <a:t>/GeV </a:t>
                </a:r>
                <a:r>
                  <a:rPr lang="en-US" b="1" dirty="0"/>
                  <a:t>(</a:t>
                </a:r>
                <a:r>
                  <a:rPr lang="en-US" dirty="0">
                    <a:latin typeface="Chalkboard SE" panose="03050602040202020205" pitchFamily="66" charset="77"/>
                  </a:rPr>
                  <a:t>2.6 g/cm</a:t>
                </a:r>
                <a:r>
                  <a:rPr lang="en-US" baseline="30000" dirty="0">
                    <a:latin typeface="Chalkboard SE" panose="03050602040202020205" pitchFamily="66" charset="77"/>
                  </a:rPr>
                  <a:t>3</a:t>
                </a:r>
                <a:r>
                  <a:rPr lang="en-US" dirty="0">
                    <a:latin typeface="Chalkboard SE" panose="03050602040202020205" pitchFamily="66" charset="77"/>
                  </a:rPr>
                  <a:t>)</a:t>
                </a:r>
                <a:endParaRPr lang="en-US" b="1" dirty="0"/>
              </a:p>
              <a:p>
                <a:endParaRPr lang="en-US" b="1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  <a:endParaRPr lang="en-US" b="1" dirty="0">
                  <a:solidFill>
                    <a:schemeClr val="bg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</a:p>
              <a:p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B336290-B411-4EBC-E639-85C67D6C3C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737" y="1731580"/>
                <a:ext cx="3801703" cy="1754326"/>
              </a:xfrm>
              <a:prstGeom prst="rect">
                <a:avLst/>
              </a:prstGeom>
              <a:blipFill>
                <a:blip r:embed="rId2"/>
                <a:stretch>
                  <a:fillRect l="-1333" t="-1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6D5CB19-9D6B-2657-8C13-9C55D8549B55}"/>
                  </a:ext>
                </a:extLst>
              </p:cNvPr>
              <p:cNvSpPr txBox="1"/>
              <p:nvPr/>
            </p:nvSpPr>
            <p:spPr>
              <a:xfrm>
                <a:off x="5624160" y="1701271"/>
                <a:ext cx="4129440" cy="14773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tx1"/>
                    </a:solidFill>
                  </a:rPr>
                  <a:t>NSI + constant matter potential:</a:t>
                </a:r>
              </a:p>
              <a:p>
                <a:r>
                  <a:rPr lang="en-US" b="1" dirty="0">
                    <a:solidFill>
                      <a:schemeClr val="tx1"/>
                    </a:solidFill>
                  </a:rPr>
                  <a:t>A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5*10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-4</a:t>
                </a:r>
                <a:r>
                  <a:rPr lang="en-US" b="1" dirty="0">
                    <a:solidFill>
                      <a:schemeClr val="tx1"/>
                    </a:solidFill>
                  </a:rPr>
                  <a:t> eV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b="1" dirty="0">
                    <a:solidFill>
                      <a:schemeClr val="tx1"/>
                    </a:solidFill>
                  </a:rPr>
                  <a:t>/GeV </a:t>
                </a:r>
                <a:r>
                  <a:rPr lang="en-US" b="1" dirty="0"/>
                  <a:t>(</a:t>
                </a:r>
                <a:r>
                  <a:rPr lang="en-US" dirty="0">
                    <a:latin typeface="Chalkboard SE" panose="03050602040202020205" pitchFamily="66" charset="77"/>
                  </a:rPr>
                  <a:t>2.6 g/cm</a:t>
                </a:r>
                <a:r>
                  <a:rPr lang="en-US" baseline="30000" dirty="0">
                    <a:latin typeface="Chalkboard SE" panose="03050602040202020205" pitchFamily="66" charset="77"/>
                  </a:rPr>
                  <a:t>3</a:t>
                </a:r>
                <a:r>
                  <a:rPr lang="en-US" dirty="0">
                    <a:latin typeface="Chalkboard SE" panose="03050602040202020205" pitchFamily="66" charset="77"/>
                  </a:rPr>
                  <a:t>)</a:t>
                </a:r>
                <a:endParaRPr lang="en-US" b="1" dirty="0">
                  <a:solidFill>
                    <a:schemeClr val="tx1"/>
                  </a:solidFill>
                </a:endParaRPr>
              </a:p>
              <a:p>
                <a:r>
                  <a:rPr lang="en-US" b="1" dirty="0"/>
                  <a:t>B</a:t>
                </a:r>
                <a:r>
                  <a:rPr lang="en-US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</a:t>
                </a:r>
                <a:r>
                  <a:rPr lang="en-US" b="1" dirty="0" err="1">
                    <a:solidFill>
                      <a:schemeClr val="tx1"/>
                    </a:solidFill>
                  </a:rPr>
                  <a:t>i</a:t>
                </a:r>
                <a:r>
                  <a:rPr lang="en-US" b="1" dirty="0">
                    <a:solidFill>
                      <a:schemeClr val="tx1"/>
                    </a:solidFill>
                  </a:rPr>
                  <a:t> * 2.5*10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-4</a:t>
                </a:r>
                <a:r>
                  <a:rPr lang="en-US" b="1" dirty="0">
                    <a:solidFill>
                      <a:schemeClr val="tx1"/>
                    </a:solidFill>
                  </a:rPr>
                  <a:t> eV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b="1" dirty="0">
                    <a:solidFill>
                      <a:schemeClr val="tx1"/>
                    </a:solidFill>
                  </a:rPr>
                  <a:t>/GeV (1.3 </a:t>
                </a:r>
                <a:r>
                  <a:rPr lang="en-US" dirty="0">
                    <a:latin typeface="Chalkboard SE" panose="03050602040202020205" pitchFamily="66" charset="77"/>
                  </a:rPr>
                  <a:t>g/cm</a:t>
                </a:r>
                <a:r>
                  <a:rPr lang="en-US" baseline="30000" dirty="0">
                    <a:latin typeface="Chalkboard SE" panose="03050602040202020205" pitchFamily="66" charset="77"/>
                  </a:rPr>
                  <a:t>3</a:t>
                </a:r>
                <a:r>
                  <a:rPr lang="en-US" dirty="0">
                    <a:latin typeface="Chalkboard SE" panose="03050602040202020205" pitchFamily="66" charset="77"/>
                  </a:rPr>
                  <a:t>)</a:t>
                </a:r>
                <a:endParaRPr lang="en-US" b="1" dirty="0">
                  <a:solidFill>
                    <a:schemeClr val="tx1"/>
                  </a:solidFill>
                </a:endParaRPr>
              </a:p>
              <a:p>
                <a:endParaRPr lang="en-US" b="1" dirty="0">
                  <a:solidFill>
                    <a:schemeClr val="tx1"/>
                  </a:solidFill>
                </a:endParaRPr>
              </a:p>
              <a:p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6D5CB19-9D6B-2657-8C13-9C55D8549B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24160" y="1701271"/>
                <a:ext cx="4129440" cy="1477328"/>
              </a:xfrm>
              <a:prstGeom prst="rect">
                <a:avLst/>
              </a:prstGeom>
              <a:blipFill>
                <a:blip r:embed="rId3"/>
                <a:stretch>
                  <a:fillRect l="-1538" t="-84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8" name="Picture 7" descr="A graph of energy and power&#10;&#10;Description automatically generated">
            <a:extLst>
              <a:ext uri="{FF2B5EF4-FFF2-40B4-BE49-F238E27FC236}">
                <a16:creationId xmlns:a16="http://schemas.microsoft.com/office/drawing/2014/main" id="{52702633-12D6-FA60-BF11-25CE25D9F1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2738" y="2963369"/>
            <a:ext cx="3746983" cy="2943154"/>
          </a:xfrm>
          <a:prstGeom prst="rect">
            <a:avLst/>
          </a:prstGeom>
        </p:spPr>
      </p:pic>
      <p:pic>
        <p:nvPicPr>
          <p:cNvPr id="12" name="Picture 11" descr="A graph of energy and power&#10;&#10;Description automatically generated">
            <a:extLst>
              <a:ext uri="{FF2B5EF4-FFF2-40B4-BE49-F238E27FC236}">
                <a16:creationId xmlns:a16="http://schemas.microsoft.com/office/drawing/2014/main" id="{25259A94-F9F3-CF4B-1234-F93D0E6856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9184" y="2963369"/>
            <a:ext cx="3746982" cy="2889464"/>
          </a:xfrm>
          <a:prstGeom prst="rect">
            <a:avLst/>
          </a:prstGeom>
        </p:spPr>
      </p:pic>
      <p:pic>
        <p:nvPicPr>
          <p:cNvPr id="4" name="Picture 3" descr="A group of plush toys&#10;&#10;Description automatically generated">
            <a:extLst>
              <a:ext uri="{FF2B5EF4-FFF2-40B4-BE49-F238E27FC236}">
                <a16:creationId xmlns:a16="http://schemas.microsoft.com/office/drawing/2014/main" id="{96F933E4-EC84-3D14-AA01-7152AAC084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68383" y="907278"/>
            <a:ext cx="1095418" cy="824302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045DB4DE-0B9B-97C0-A43C-A5DF1B1AF129}"/>
              </a:ext>
            </a:extLst>
          </p:cNvPr>
          <p:cNvSpPr txBox="1">
            <a:spLocks/>
          </p:cNvSpPr>
          <p:nvPr/>
        </p:nvSpPr>
        <p:spPr>
          <a:xfrm>
            <a:off x="222739" y="330908"/>
            <a:ext cx="9672376" cy="10809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halkboard SE" panose="03050602040202020205" pitchFamily="66" charset="77"/>
              </a:rPr>
              <a:t>Symmetric matter effects for 2-Flavors </a:t>
            </a:r>
            <a:r>
              <a:rPr lang="en-US" sz="2800" dirty="0">
                <a:latin typeface="Chalkboard SE" panose="03050602040202020205" pitchFamily="66" charset="77"/>
              </a:rPr>
              <a:t>(Normal Ordering, Baseline: 2000 km)</a:t>
            </a:r>
          </a:p>
          <a:p>
            <a:r>
              <a:rPr lang="en-US" sz="2800" dirty="0">
                <a:latin typeface="Chalkboard SE" panose="03050602040202020205" pitchFamily="66" charset="77"/>
              </a:rPr>
              <a:t> </a:t>
            </a:r>
            <a:endParaRPr lang="en-US" dirty="0">
              <a:latin typeface="Chalkboard SE" panose="03050602040202020205" pitchFamily="66" charset="77"/>
            </a:endParaRP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7">
            <p14:nvContentPartPr>
              <p14:cNvPr id="9" name="Ink 8">
                <a:extLst>
                  <a:ext uri="{FF2B5EF4-FFF2-40B4-BE49-F238E27FC236}">
                    <a16:creationId xmlns:a16="http://schemas.microsoft.com/office/drawing/2014/main" id="{3448BC4C-BDBE-5E7E-9EAD-718959A96D8A}"/>
                  </a:ext>
                </a:extLst>
              </p14:cNvPr>
              <p14:cNvContentPartPr/>
              <p14:nvPr/>
            </p14:nvContentPartPr>
            <p14:xfrm>
              <a:off x="10764017" y="2385789"/>
              <a:ext cx="148320" cy="1161720"/>
            </p14:xfrm>
          </p:contentPart>
        </mc:Choice>
        <mc:Fallback xmlns="">
          <p:pic>
            <p:nvPicPr>
              <p:cNvPr id="9" name="Ink 8">
                <a:extLst>
                  <a:ext uri="{FF2B5EF4-FFF2-40B4-BE49-F238E27FC236}">
                    <a16:creationId xmlns:a16="http://schemas.microsoft.com/office/drawing/2014/main" id="{3448BC4C-BDBE-5E7E-9EAD-718959A96D8A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10757897" y="2379669"/>
                <a:ext cx="160560" cy="1173960"/>
              </a:xfrm>
              <a:prstGeom prst="rect">
                <a:avLst/>
              </a:prstGeom>
            </p:spPr>
          </p:pic>
        </mc:Fallback>
      </mc:AlternateContent>
      <p:grpSp>
        <p:nvGrpSpPr>
          <p:cNvPr id="13" name="Group 12">
            <a:extLst>
              <a:ext uri="{FF2B5EF4-FFF2-40B4-BE49-F238E27FC236}">
                <a16:creationId xmlns:a16="http://schemas.microsoft.com/office/drawing/2014/main" id="{7DC6D379-09E2-923A-8A74-A73C0660F021}"/>
              </a:ext>
            </a:extLst>
          </p:cNvPr>
          <p:cNvGrpSpPr/>
          <p:nvPr/>
        </p:nvGrpSpPr>
        <p:grpSpPr>
          <a:xfrm>
            <a:off x="10936097" y="2479029"/>
            <a:ext cx="166680" cy="268200"/>
            <a:chOff x="10936097" y="2479029"/>
            <a:chExt cx="166680" cy="26820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10" name="Ink 9">
                  <a:extLst>
                    <a:ext uri="{FF2B5EF4-FFF2-40B4-BE49-F238E27FC236}">
                      <a16:creationId xmlns:a16="http://schemas.microsoft.com/office/drawing/2014/main" id="{B74A4F19-74B8-0BE9-088E-89F984D0A779}"/>
                    </a:ext>
                  </a:extLst>
                </p14:cNvPr>
                <p14:cNvContentPartPr/>
                <p14:nvPr/>
              </p14:nvContentPartPr>
              <p14:xfrm>
                <a:off x="10936097" y="2479029"/>
                <a:ext cx="166680" cy="268200"/>
              </p14:xfrm>
            </p:contentPart>
          </mc:Choice>
          <mc:Fallback xmlns="">
            <p:pic>
              <p:nvPicPr>
                <p:cNvPr id="10" name="Ink 9">
                  <a:extLst>
                    <a:ext uri="{FF2B5EF4-FFF2-40B4-BE49-F238E27FC236}">
                      <a16:creationId xmlns:a16="http://schemas.microsoft.com/office/drawing/2014/main" id="{B74A4F19-74B8-0BE9-088E-89F984D0A779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10929977" y="2472909"/>
                  <a:ext cx="178920" cy="280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11" name="Ink 10">
                  <a:extLst>
                    <a:ext uri="{FF2B5EF4-FFF2-40B4-BE49-F238E27FC236}">
                      <a16:creationId xmlns:a16="http://schemas.microsoft.com/office/drawing/2014/main" id="{9259C7BD-7B06-A335-3057-F6E32DA71B5E}"/>
                    </a:ext>
                  </a:extLst>
                </p14:cNvPr>
                <p14:cNvContentPartPr/>
                <p14:nvPr/>
              </p14:nvContentPartPr>
              <p14:xfrm>
                <a:off x="10967057" y="2615109"/>
                <a:ext cx="99360" cy="19440"/>
              </p14:xfrm>
            </p:contentPart>
          </mc:Choice>
          <mc:Fallback xmlns="">
            <p:pic>
              <p:nvPicPr>
                <p:cNvPr id="11" name="Ink 10">
                  <a:extLst>
                    <a:ext uri="{FF2B5EF4-FFF2-40B4-BE49-F238E27FC236}">
                      <a16:creationId xmlns:a16="http://schemas.microsoft.com/office/drawing/2014/main" id="{9259C7BD-7B06-A335-3057-F6E32DA71B5E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10960937" y="2608989"/>
                  <a:ext cx="111600" cy="316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3B0388A-DB30-12B8-6A7E-362EF2DB755E}"/>
              </a:ext>
            </a:extLst>
          </p:cNvPr>
          <p:cNvGrpSpPr/>
          <p:nvPr/>
        </p:nvGrpSpPr>
        <p:grpSpPr>
          <a:xfrm>
            <a:off x="11529017" y="2372469"/>
            <a:ext cx="398880" cy="359640"/>
            <a:chOff x="11529017" y="2372469"/>
            <a:chExt cx="398880" cy="35964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15" name="Ink 14">
                  <a:extLst>
                    <a:ext uri="{FF2B5EF4-FFF2-40B4-BE49-F238E27FC236}">
                      <a16:creationId xmlns:a16="http://schemas.microsoft.com/office/drawing/2014/main" id="{F3988CDF-CA19-FDBB-633E-39BD3036DBE7}"/>
                    </a:ext>
                  </a:extLst>
                </p14:cNvPr>
                <p14:cNvContentPartPr/>
                <p14:nvPr/>
              </p14:nvContentPartPr>
              <p14:xfrm>
                <a:off x="11529017" y="2574429"/>
                <a:ext cx="360" cy="147240"/>
              </p14:xfrm>
            </p:contentPart>
          </mc:Choice>
          <mc:Fallback xmlns="">
            <p:pic>
              <p:nvPicPr>
                <p:cNvPr id="15" name="Ink 14">
                  <a:extLst>
                    <a:ext uri="{FF2B5EF4-FFF2-40B4-BE49-F238E27FC236}">
                      <a16:creationId xmlns:a16="http://schemas.microsoft.com/office/drawing/2014/main" id="{F3988CDF-CA19-FDBB-633E-39BD3036DBE7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11522897" y="2568309"/>
                  <a:ext cx="12600" cy="159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16" name="Ink 15">
                  <a:extLst>
                    <a:ext uri="{FF2B5EF4-FFF2-40B4-BE49-F238E27FC236}">
                      <a16:creationId xmlns:a16="http://schemas.microsoft.com/office/drawing/2014/main" id="{A6F6023F-A497-020A-483E-BDACFB56A840}"/>
                    </a:ext>
                  </a:extLst>
                </p14:cNvPr>
                <p14:cNvContentPartPr/>
                <p14:nvPr/>
              </p14:nvContentPartPr>
              <p14:xfrm>
                <a:off x="11552417" y="2481909"/>
                <a:ext cx="360" cy="360"/>
              </p14:xfrm>
            </p:contentPart>
          </mc:Choice>
          <mc:Fallback xmlns="">
            <p:pic>
              <p:nvPicPr>
                <p:cNvPr id="16" name="Ink 15">
                  <a:extLst>
                    <a:ext uri="{FF2B5EF4-FFF2-40B4-BE49-F238E27FC236}">
                      <a16:creationId xmlns:a16="http://schemas.microsoft.com/office/drawing/2014/main" id="{A6F6023F-A497-020A-483E-BDACFB56A840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11546297" y="2475789"/>
                  <a:ext cx="12600" cy="12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18" name="Ink 17">
                  <a:extLst>
                    <a:ext uri="{FF2B5EF4-FFF2-40B4-BE49-F238E27FC236}">
                      <a16:creationId xmlns:a16="http://schemas.microsoft.com/office/drawing/2014/main" id="{0BE8B569-0573-269E-CCA0-22B9E5F98E61}"/>
                    </a:ext>
                  </a:extLst>
                </p14:cNvPr>
                <p14:cNvContentPartPr/>
                <p14:nvPr/>
              </p14:nvContentPartPr>
              <p14:xfrm>
                <a:off x="11563217" y="2443029"/>
                <a:ext cx="36000" cy="84240"/>
              </p14:xfrm>
            </p:contentPart>
          </mc:Choice>
          <mc:Fallback xmlns="">
            <p:pic>
              <p:nvPicPr>
                <p:cNvPr id="18" name="Ink 17">
                  <a:extLst>
                    <a:ext uri="{FF2B5EF4-FFF2-40B4-BE49-F238E27FC236}">
                      <a16:creationId xmlns:a16="http://schemas.microsoft.com/office/drawing/2014/main" id="{0BE8B569-0573-269E-CCA0-22B9E5F98E61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11557097" y="2436909"/>
                  <a:ext cx="48240" cy="964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44743CB1-FCAC-BA3A-BE42-18CA5255B169}"/>
                    </a:ext>
                  </a:extLst>
                </p14:cNvPr>
                <p14:cNvContentPartPr/>
                <p14:nvPr/>
              </p14:nvContentPartPr>
              <p14:xfrm>
                <a:off x="11734937" y="2372469"/>
                <a:ext cx="5400" cy="35964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44743CB1-FCAC-BA3A-BE42-18CA5255B169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11728817" y="2366349"/>
                  <a:ext cx="17640" cy="37188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1">
              <p14:nvContentPartPr>
                <p14:cNvPr id="21" name="Ink 20">
                  <a:extLst>
                    <a:ext uri="{FF2B5EF4-FFF2-40B4-BE49-F238E27FC236}">
                      <a16:creationId xmlns:a16="http://schemas.microsoft.com/office/drawing/2014/main" id="{7598D19A-F9F9-3374-EDD8-34E193DCFDC7}"/>
                    </a:ext>
                  </a:extLst>
                </p14:cNvPr>
                <p14:cNvContentPartPr/>
                <p14:nvPr/>
              </p14:nvContentPartPr>
              <p14:xfrm>
                <a:off x="11752937" y="2389749"/>
                <a:ext cx="174960" cy="341640"/>
              </p14:xfrm>
            </p:contentPart>
          </mc:Choice>
          <mc:Fallback xmlns="">
            <p:pic>
              <p:nvPicPr>
                <p:cNvPr id="21" name="Ink 20">
                  <a:extLst>
                    <a:ext uri="{FF2B5EF4-FFF2-40B4-BE49-F238E27FC236}">
                      <a16:creationId xmlns:a16="http://schemas.microsoft.com/office/drawing/2014/main" id="{7598D19A-F9F9-3374-EDD8-34E193DCFDC7}"/>
                    </a:ext>
                  </a:extLst>
                </p:cNvPr>
                <p:cNvPicPr/>
                <p:nvPr/>
              </p:nvPicPr>
              <p:blipFill>
                <a:blip r:embed="rId22"/>
                <a:stretch>
                  <a:fillRect/>
                </a:stretch>
              </p:blipFill>
              <p:spPr>
                <a:xfrm>
                  <a:off x="11746817" y="2383629"/>
                  <a:ext cx="187200" cy="3538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14121FD6-457D-908F-9AD5-C9BD1980094C}"/>
              </a:ext>
            </a:extLst>
          </p:cNvPr>
          <p:cNvGrpSpPr/>
          <p:nvPr/>
        </p:nvGrpSpPr>
        <p:grpSpPr>
          <a:xfrm>
            <a:off x="10891097" y="3022629"/>
            <a:ext cx="424080" cy="418320"/>
            <a:chOff x="10891097" y="3022629"/>
            <a:chExt cx="424080" cy="41832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3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12437892-0DB0-4548-34C1-55F384C2E8E8}"/>
                    </a:ext>
                  </a:extLst>
                </p14:cNvPr>
                <p14:cNvContentPartPr/>
                <p14:nvPr/>
              </p14:nvContentPartPr>
              <p14:xfrm>
                <a:off x="10891097" y="3251229"/>
                <a:ext cx="108000" cy="1152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12437892-0DB0-4548-34C1-55F384C2E8E8}"/>
                    </a:ext>
                  </a:extLst>
                </p:cNvPr>
                <p:cNvPicPr/>
                <p:nvPr/>
              </p:nvPicPr>
              <p:blipFill>
                <a:blip r:embed="rId24"/>
                <a:stretch>
                  <a:fillRect/>
                </a:stretch>
              </p:blipFill>
              <p:spPr>
                <a:xfrm>
                  <a:off x="10884977" y="3245109"/>
                  <a:ext cx="120240" cy="2376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5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A7F56FC4-02E4-AA29-E736-F1A12B14A2EA}"/>
                    </a:ext>
                  </a:extLst>
                </p14:cNvPr>
                <p14:cNvContentPartPr/>
                <p14:nvPr/>
              </p14:nvContentPartPr>
              <p14:xfrm>
                <a:off x="11026097" y="3231429"/>
                <a:ext cx="14760" cy="14436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A7F56FC4-02E4-AA29-E736-F1A12B14A2EA}"/>
                    </a:ext>
                  </a:extLst>
                </p:cNvPr>
                <p:cNvPicPr/>
                <p:nvPr/>
              </p:nvPicPr>
              <p:blipFill>
                <a:blip r:embed="rId26"/>
                <a:stretch>
                  <a:fillRect/>
                </a:stretch>
              </p:blipFill>
              <p:spPr>
                <a:xfrm>
                  <a:off x="11019977" y="3225309"/>
                  <a:ext cx="27000" cy="1566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4DE3D099-8798-BAB6-A11B-66EDB59A5927}"/>
                    </a:ext>
                  </a:extLst>
                </p14:cNvPr>
                <p14:cNvContentPartPr/>
                <p14:nvPr/>
              </p14:nvContentPartPr>
              <p14:xfrm>
                <a:off x="11040497" y="3076989"/>
                <a:ext cx="38160" cy="3888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4DE3D099-8798-BAB6-A11B-66EDB59A5927}"/>
                    </a:ext>
                  </a:extLst>
                </p:cNvPr>
                <p:cNvPicPr/>
                <p:nvPr/>
              </p:nvPicPr>
              <p:blipFill>
                <a:blip r:embed="rId28"/>
                <a:stretch>
                  <a:fillRect/>
                </a:stretch>
              </p:blipFill>
              <p:spPr>
                <a:xfrm>
                  <a:off x="11034377" y="3070869"/>
                  <a:ext cx="50400" cy="51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28" name="Ink 27">
                  <a:extLst>
                    <a:ext uri="{FF2B5EF4-FFF2-40B4-BE49-F238E27FC236}">
                      <a16:creationId xmlns:a16="http://schemas.microsoft.com/office/drawing/2014/main" id="{37DC8F68-1483-2261-C7EF-F96FDB4F02CF}"/>
                    </a:ext>
                  </a:extLst>
                </p14:cNvPr>
                <p14:cNvContentPartPr/>
                <p14:nvPr/>
              </p14:nvContentPartPr>
              <p14:xfrm>
                <a:off x="11133377" y="3039549"/>
                <a:ext cx="360" cy="401400"/>
              </p14:xfrm>
            </p:contentPart>
          </mc:Choice>
          <mc:Fallback xmlns="">
            <p:pic>
              <p:nvPicPr>
                <p:cNvPr id="28" name="Ink 27">
                  <a:extLst>
                    <a:ext uri="{FF2B5EF4-FFF2-40B4-BE49-F238E27FC236}">
                      <a16:creationId xmlns:a16="http://schemas.microsoft.com/office/drawing/2014/main" id="{37DC8F68-1483-2261-C7EF-F96FDB4F02CF}"/>
                    </a:ext>
                  </a:extLst>
                </p:cNvPr>
                <p:cNvPicPr/>
                <p:nvPr/>
              </p:nvPicPr>
              <p:blipFill>
                <a:blip r:embed="rId30"/>
                <a:stretch>
                  <a:fillRect/>
                </a:stretch>
              </p:blipFill>
              <p:spPr>
                <a:xfrm>
                  <a:off x="11127257" y="3033429"/>
                  <a:ext cx="12600" cy="4136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1">
              <p14:nvContentPartPr>
                <p14:cNvPr id="30" name="Ink 29">
                  <a:extLst>
                    <a:ext uri="{FF2B5EF4-FFF2-40B4-BE49-F238E27FC236}">
                      <a16:creationId xmlns:a16="http://schemas.microsoft.com/office/drawing/2014/main" id="{1593EBF7-F0FF-A18A-D232-84C287ECDC5B}"/>
                    </a:ext>
                  </a:extLst>
                </p14:cNvPr>
                <p14:cNvContentPartPr/>
                <p14:nvPr/>
              </p14:nvContentPartPr>
              <p14:xfrm>
                <a:off x="11138057" y="3022629"/>
                <a:ext cx="177120" cy="405720"/>
              </p14:xfrm>
            </p:contentPart>
          </mc:Choice>
          <mc:Fallback xmlns="">
            <p:pic>
              <p:nvPicPr>
                <p:cNvPr id="30" name="Ink 29">
                  <a:extLst>
                    <a:ext uri="{FF2B5EF4-FFF2-40B4-BE49-F238E27FC236}">
                      <a16:creationId xmlns:a16="http://schemas.microsoft.com/office/drawing/2014/main" id="{1593EBF7-F0FF-A18A-D232-84C287ECDC5B}"/>
                    </a:ext>
                  </a:extLst>
                </p:cNvPr>
                <p:cNvPicPr/>
                <p:nvPr/>
              </p:nvPicPr>
              <p:blipFill>
                <a:blip r:embed="rId32"/>
                <a:stretch>
                  <a:fillRect/>
                </a:stretch>
              </p:blipFill>
              <p:spPr>
                <a:xfrm>
                  <a:off x="11131937" y="3016509"/>
                  <a:ext cx="189360" cy="41796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32" name="Ink 31">
                <a:extLst>
                  <a:ext uri="{FF2B5EF4-FFF2-40B4-BE49-F238E27FC236}">
                    <a16:creationId xmlns:a16="http://schemas.microsoft.com/office/drawing/2014/main" id="{9CCF893A-C39A-6902-41EE-9D4D4944E86B}"/>
                  </a:ext>
                </a:extLst>
              </p14:cNvPr>
              <p14:cNvContentPartPr/>
              <p14:nvPr/>
            </p14:nvContentPartPr>
            <p14:xfrm>
              <a:off x="11727017" y="3093549"/>
              <a:ext cx="123840" cy="243000"/>
            </p14:xfrm>
          </p:contentPart>
        </mc:Choice>
        <mc:Fallback xmlns="">
          <p:pic>
            <p:nvPicPr>
              <p:cNvPr id="32" name="Ink 31">
                <a:extLst>
                  <a:ext uri="{FF2B5EF4-FFF2-40B4-BE49-F238E27FC236}">
                    <a16:creationId xmlns:a16="http://schemas.microsoft.com/office/drawing/2014/main" id="{9CCF893A-C39A-6902-41EE-9D4D4944E86B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1720897" y="3087429"/>
                <a:ext cx="136080" cy="255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5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B985500B-6679-6473-F945-68EB4CC0191C}"/>
                  </a:ext>
                </a:extLst>
              </p14:cNvPr>
              <p14:cNvContentPartPr/>
              <p14:nvPr/>
            </p14:nvContentPartPr>
            <p14:xfrm>
              <a:off x="12026177" y="2334309"/>
              <a:ext cx="148680" cy="128268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B985500B-6679-6473-F945-68EB4CC0191C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12020057" y="2328189"/>
                <a:ext cx="160920" cy="129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7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697972D2-C6B7-FFC6-16CE-E3820951BF80}"/>
                  </a:ext>
                </a:extLst>
              </p14:cNvPr>
              <p14:cNvContentPartPr/>
              <p14:nvPr/>
            </p14:nvContentPartPr>
            <p14:xfrm>
              <a:off x="9374057" y="2038749"/>
              <a:ext cx="1233360" cy="65268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697972D2-C6B7-FFC6-16CE-E3820951BF80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9367937" y="2032629"/>
                <a:ext cx="1245600" cy="6649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A82216F-72AD-97A3-2A6A-D2E3FB75D083}"/>
                  </a:ext>
                </a:extLst>
              </p:cNvPr>
              <p:cNvSpPr txBox="1"/>
              <p:nvPr/>
            </p:nvSpPr>
            <p:spPr>
              <a:xfrm rot="16200000">
                <a:off x="-1205176" y="4277691"/>
                <a:ext cx="2943155" cy="31451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12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2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5" name="TextBox 34">
                <a:extLst>
                  <a:ext uri="{FF2B5EF4-FFF2-40B4-BE49-F238E27FC236}">
                    <a16:creationId xmlns:a16="http://schemas.microsoft.com/office/drawing/2014/main" id="{FA82216F-72AD-97A3-2A6A-D2E3FB75D0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205176" y="4277691"/>
                <a:ext cx="2943155" cy="314510"/>
              </a:xfrm>
              <a:prstGeom prst="rect">
                <a:avLst/>
              </a:prstGeom>
              <a:blipFill>
                <a:blip r:embed="rId3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6" name="TextBox 35">
            <a:extLst>
              <a:ext uri="{FF2B5EF4-FFF2-40B4-BE49-F238E27FC236}">
                <a16:creationId xmlns:a16="http://schemas.microsoft.com/office/drawing/2014/main" id="{8D844A2D-9FAF-D91C-5D2F-A3FE02DC56FC}"/>
              </a:ext>
            </a:extLst>
          </p:cNvPr>
          <p:cNvSpPr txBox="1"/>
          <p:nvPr/>
        </p:nvSpPr>
        <p:spPr>
          <a:xfrm>
            <a:off x="2388076" y="4007102"/>
            <a:ext cx="1837822" cy="338554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matter channels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1A719DB-84A7-8B94-1E7F-8B71F1A75EAC}"/>
                  </a:ext>
                </a:extLst>
              </p:cNvPr>
              <p:cNvSpPr txBox="1"/>
              <p:nvPr/>
            </p:nvSpPr>
            <p:spPr>
              <a:xfrm>
                <a:off x="112588" y="2925810"/>
                <a:ext cx="3857133" cy="292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11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11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11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01A719DB-84A7-8B94-1E7F-8B71F1A75EA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12588" y="2925810"/>
                <a:ext cx="3857133" cy="292644"/>
              </a:xfrm>
              <a:prstGeom prst="rect">
                <a:avLst/>
              </a:prstGeom>
              <a:blipFill>
                <a:blip r:embed="rId40"/>
                <a:stretch>
                  <a:fillRect b="-41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BD6E10A-91E0-9683-1BD2-AD36E112F3F6}"/>
                  </a:ext>
                </a:extLst>
              </p:cNvPr>
              <p:cNvSpPr txBox="1"/>
              <p:nvPr/>
            </p:nvSpPr>
            <p:spPr>
              <a:xfrm>
                <a:off x="2509127" y="3296509"/>
                <a:ext cx="1226530" cy="52937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6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(vacuum, NO)</a:t>
                </a:r>
                <a:endParaRPr lang="en-US" sz="600" dirty="0">
                  <a:solidFill>
                    <a:srgbClr val="000000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6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(vacuum, NO)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6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(constant matter, NO) </a:t>
                </a:r>
                <a:endParaRPr lang="en-US" sz="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6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(constant matter, NO)</a:t>
                </a:r>
              </a:p>
            </p:txBody>
          </p:sp>
        </mc:Choice>
        <mc:Fallback xmlns="">
          <p:sp>
            <p:nvSpPr>
              <p:cNvPr id="41" name="TextBox 40">
                <a:extLst>
                  <a:ext uri="{FF2B5EF4-FFF2-40B4-BE49-F238E27FC236}">
                    <a16:creationId xmlns:a16="http://schemas.microsoft.com/office/drawing/2014/main" id="{ABD6E10A-91E0-9683-1BD2-AD36E112F3F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509127" y="3296509"/>
                <a:ext cx="1226530" cy="529376"/>
              </a:xfrm>
              <a:prstGeom prst="rect">
                <a:avLst/>
              </a:prstGeom>
              <a:blipFill>
                <a:blip r:embed="rId4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DDB5577-69B6-6048-96EA-D5732C1B0847}"/>
                  </a:ext>
                </a:extLst>
              </p:cNvPr>
              <p:cNvSpPr txBox="1"/>
              <p:nvPr/>
            </p:nvSpPr>
            <p:spPr>
              <a:xfrm>
                <a:off x="1846846" y="6257017"/>
                <a:ext cx="162336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/>
                  <a:t> -&gt; [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42" name="TextBox 41">
                <a:extLst>
                  <a:ext uri="{FF2B5EF4-FFF2-40B4-BE49-F238E27FC236}">
                    <a16:creationId xmlns:a16="http://schemas.microsoft.com/office/drawing/2014/main" id="{2DDB5577-69B6-6048-96EA-D5732C1B084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6846" y="6257017"/>
                <a:ext cx="1623361" cy="369332"/>
              </a:xfrm>
              <a:prstGeom prst="rect">
                <a:avLst/>
              </a:prstGeom>
              <a:blipFill>
                <a:blip r:embed="rId42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3" name="TextBox 42">
            <a:extLst>
              <a:ext uri="{FF2B5EF4-FFF2-40B4-BE49-F238E27FC236}">
                <a16:creationId xmlns:a16="http://schemas.microsoft.com/office/drawing/2014/main" id="{AA6268E2-9D01-2ABA-C6B4-1C50827B31E0}"/>
              </a:ext>
            </a:extLst>
          </p:cNvPr>
          <p:cNvSpPr txBox="1"/>
          <p:nvPr/>
        </p:nvSpPr>
        <p:spPr>
          <a:xfrm>
            <a:off x="2256563" y="3257223"/>
            <a:ext cx="1461676" cy="594094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31AB286C-E50D-A020-25E9-FFE707381B58}"/>
              </a:ext>
            </a:extLst>
          </p:cNvPr>
          <p:cNvSpPr txBox="1"/>
          <p:nvPr/>
        </p:nvSpPr>
        <p:spPr>
          <a:xfrm>
            <a:off x="1321351" y="4999870"/>
            <a:ext cx="1837822" cy="338554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vacuum channels</a:t>
            </a:r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B31CDC3B-4009-135E-721E-5B6A196735D3}"/>
              </a:ext>
            </a:extLst>
          </p:cNvPr>
          <p:cNvCxnSpPr/>
          <p:nvPr/>
        </p:nvCxnSpPr>
        <p:spPr>
          <a:xfrm flipH="1" flipV="1">
            <a:off x="2041154" y="3919654"/>
            <a:ext cx="346922" cy="874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ECDF2C6A-8151-B317-850B-BDDC42485380}"/>
              </a:ext>
            </a:extLst>
          </p:cNvPr>
          <p:cNvCxnSpPr>
            <a:cxnSpLocks/>
          </p:cNvCxnSpPr>
          <p:nvPr/>
        </p:nvCxnSpPr>
        <p:spPr>
          <a:xfrm flipH="1" flipV="1">
            <a:off x="1846846" y="4176379"/>
            <a:ext cx="70097" cy="82349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B009318-2A99-B072-8C43-9208906C5EF1}"/>
                  </a:ext>
                </a:extLst>
              </p:cNvPr>
              <p:cNvSpPr txBox="1"/>
              <p:nvPr/>
            </p:nvSpPr>
            <p:spPr>
              <a:xfrm rot="16200000">
                <a:off x="4282867" y="4250845"/>
                <a:ext cx="2889466" cy="31451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12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2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50" name="TextBox 49">
                <a:extLst>
                  <a:ext uri="{FF2B5EF4-FFF2-40B4-BE49-F238E27FC236}">
                    <a16:creationId xmlns:a16="http://schemas.microsoft.com/office/drawing/2014/main" id="{FB009318-2A99-B072-8C43-9208906C5EF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282867" y="4250845"/>
                <a:ext cx="2889466" cy="314510"/>
              </a:xfrm>
              <a:prstGeom prst="rect">
                <a:avLst/>
              </a:prstGeom>
              <a:blipFill>
                <a:blip r:embed="rId4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03058F24-AE86-D558-9767-AA8957635F1F}"/>
                  </a:ext>
                </a:extLst>
              </p:cNvPr>
              <p:cNvSpPr txBox="1"/>
              <p:nvPr/>
            </p:nvSpPr>
            <p:spPr>
              <a:xfrm>
                <a:off x="5572858" y="2922405"/>
                <a:ext cx="3893308" cy="292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11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11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11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51" name="TextBox 50">
                <a:extLst>
                  <a:ext uri="{FF2B5EF4-FFF2-40B4-BE49-F238E27FC236}">
                    <a16:creationId xmlns:a16="http://schemas.microsoft.com/office/drawing/2014/main" id="{03058F24-AE86-D558-9767-AA8957635F1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72858" y="2922405"/>
                <a:ext cx="3893308" cy="292644"/>
              </a:xfrm>
              <a:prstGeom prst="rect">
                <a:avLst/>
              </a:prstGeom>
              <a:blipFill>
                <a:blip r:embed="rId44"/>
                <a:stretch>
                  <a:fillRect b="-8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F8EC98BE-1CA2-3772-1A03-EC9C87B4DBF3}"/>
                  </a:ext>
                </a:extLst>
              </p:cNvPr>
              <p:cNvSpPr txBox="1"/>
              <p:nvPr/>
            </p:nvSpPr>
            <p:spPr>
              <a:xfrm>
                <a:off x="7945958" y="3308978"/>
                <a:ext cx="1226530" cy="52937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6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(vacuum, NO)</a:t>
                </a:r>
                <a:endParaRPr lang="en-US" sz="600" dirty="0">
                  <a:solidFill>
                    <a:srgbClr val="000000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6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(vacuum, NO)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6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(constant matter, NO) </a:t>
                </a:r>
                <a:endParaRPr lang="en-US" sz="600" i="1" dirty="0">
                  <a:solidFill>
                    <a:srgbClr val="000000"/>
                  </a:solidFill>
                  <a:latin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6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(constant matter, NO)</a:t>
                </a:r>
              </a:p>
            </p:txBody>
          </p:sp>
        </mc:Choice>
        <mc:Fallback xmlns=""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F8EC98BE-1CA2-3772-1A03-EC9C87B4DBF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945958" y="3308978"/>
                <a:ext cx="1226530" cy="529376"/>
              </a:xfrm>
              <a:prstGeom prst="rect">
                <a:avLst/>
              </a:prstGeom>
              <a:blipFill>
                <a:blip r:embed="rId4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5" name="TextBox 54">
            <a:extLst>
              <a:ext uri="{FF2B5EF4-FFF2-40B4-BE49-F238E27FC236}">
                <a16:creationId xmlns:a16="http://schemas.microsoft.com/office/drawing/2014/main" id="{D06DEDAE-38DE-7D81-DE3F-A5C9F346AD65}"/>
              </a:ext>
            </a:extLst>
          </p:cNvPr>
          <p:cNvSpPr txBox="1"/>
          <p:nvPr/>
        </p:nvSpPr>
        <p:spPr>
          <a:xfrm>
            <a:off x="7697842" y="3288028"/>
            <a:ext cx="1461676" cy="594094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3BF5A4C-8288-CB25-CDEF-0E08213A6D37}"/>
              </a:ext>
            </a:extLst>
          </p:cNvPr>
          <p:cNvSpPr txBox="1"/>
          <p:nvPr/>
        </p:nvSpPr>
        <p:spPr>
          <a:xfrm>
            <a:off x="8559223" y="4026110"/>
            <a:ext cx="1837822" cy="338554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matter channels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F24E25E-B170-2AFA-88BA-6B6F76FF2C25}"/>
              </a:ext>
            </a:extLst>
          </p:cNvPr>
          <p:cNvSpPr txBox="1"/>
          <p:nvPr/>
        </p:nvSpPr>
        <p:spPr>
          <a:xfrm>
            <a:off x="9188275" y="4837171"/>
            <a:ext cx="1837822" cy="338554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vacuum channels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E679545-7B39-08E0-EBD2-24A743FB6B61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470297595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B336290-B411-4EBC-E639-85C67D6C3C4B}"/>
                  </a:ext>
                </a:extLst>
              </p:cNvPr>
              <p:cNvSpPr txBox="1"/>
              <p:nvPr/>
            </p:nvSpPr>
            <p:spPr>
              <a:xfrm>
                <a:off x="468474" y="1533847"/>
                <a:ext cx="4326809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chemeClr val="tx1"/>
                    </a:solidFill>
                  </a:rPr>
                  <a:t>2 step constant matter potential:</a:t>
                </a:r>
              </a:p>
              <a:p>
                <a:r>
                  <a:rPr lang="en-US" b="1" dirty="0"/>
                  <a:t>A1 </a:t>
                </a:r>
                <a14:m>
                  <m:oMath xmlns:m="http://schemas.openxmlformats.org/officeDocument/2006/math">
                    <m:r>
                      <a:rPr lang="en-US" b="1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b="1" dirty="0"/>
                  <a:t> 5*10</a:t>
                </a:r>
                <a:r>
                  <a:rPr lang="en-US" b="1" baseline="30000" dirty="0"/>
                  <a:t>-4</a:t>
                </a:r>
                <a:r>
                  <a:rPr lang="en-US" b="1" dirty="0"/>
                  <a:t> eV</a:t>
                </a:r>
                <a:r>
                  <a:rPr lang="en-US" b="1" baseline="30000" dirty="0"/>
                  <a:t>2</a:t>
                </a:r>
                <a:r>
                  <a:rPr lang="en-US" b="1" dirty="0"/>
                  <a:t>/GeV (</a:t>
                </a:r>
                <a:r>
                  <a:rPr lang="en-US" dirty="0">
                    <a:latin typeface="Chalkboard SE" panose="03050602040202020205" pitchFamily="66" charset="77"/>
                  </a:rPr>
                  <a:t>2.6 g/cm</a:t>
                </a:r>
                <a:r>
                  <a:rPr lang="en-US" baseline="30000" dirty="0">
                    <a:latin typeface="Chalkboard SE" panose="03050602040202020205" pitchFamily="66" charset="77"/>
                  </a:rPr>
                  <a:t>3</a:t>
                </a:r>
                <a:r>
                  <a:rPr lang="en-US" dirty="0">
                    <a:latin typeface="Chalkboard SE" panose="03050602040202020205" pitchFamily="66" charset="77"/>
                  </a:rPr>
                  <a:t>)</a:t>
                </a:r>
                <a:endParaRPr lang="en-US" b="1" dirty="0"/>
              </a:p>
              <a:p>
                <a:r>
                  <a:rPr lang="en-US" dirty="0">
                    <a:solidFill>
                      <a:schemeClr val="tx1"/>
                    </a:solidFill>
                  </a:rPr>
                  <a:t> A2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1.5*10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-3</a:t>
                </a:r>
                <a:r>
                  <a:rPr lang="en-US" b="1" dirty="0">
                    <a:solidFill>
                      <a:schemeClr val="tx1"/>
                    </a:solidFill>
                  </a:rPr>
                  <a:t> eV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b="1" dirty="0">
                    <a:solidFill>
                      <a:schemeClr val="tx1"/>
                    </a:solidFill>
                  </a:rPr>
                  <a:t>/GeV </a:t>
                </a:r>
                <a:r>
                  <a:rPr lang="en-US" b="1" dirty="0"/>
                  <a:t>(</a:t>
                </a:r>
                <a:r>
                  <a:rPr lang="en-US" dirty="0">
                    <a:latin typeface="Chalkboard SE" panose="03050602040202020205" pitchFamily="66" charset="77"/>
                  </a:rPr>
                  <a:t>7.8 g/cm</a:t>
                </a:r>
                <a:r>
                  <a:rPr lang="en-US" baseline="30000" dirty="0">
                    <a:latin typeface="Chalkboard SE" panose="03050602040202020205" pitchFamily="66" charset="77"/>
                  </a:rPr>
                  <a:t>3</a:t>
                </a:r>
                <a:r>
                  <a:rPr lang="en-US" dirty="0">
                    <a:latin typeface="Chalkboard SE" panose="03050602040202020205" pitchFamily="66" charset="77"/>
                  </a:rPr>
                  <a:t>)</a:t>
                </a:r>
                <a:endParaRPr lang="en-US" b="1" dirty="0"/>
              </a:p>
              <a:p>
                <a:endParaRPr lang="en-US" b="1" dirty="0">
                  <a:solidFill>
                    <a:schemeClr val="tx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 </a:t>
                </a:r>
              </a:p>
              <a:p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7B336290-B411-4EBC-E639-85C67D6C3C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68474" y="1533847"/>
                <a:ext cx="4326809" cy="1754326"/>
              </a:xfrm>
              <a:prstGeom prst="rect">
                <a:avLst/>
              </a:prstGeom>
              <a:blipFill>
                <a:blip r:embed="rId2"/>
                <a:stretch>
                  <a:fillRect l="-1170" t="-143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6D5CB19-9D6B-2657-8C13-9C55D8549B55}"/>
                  </a:ext>
                </a:extLst>
              </p:cNvPr>
              <p:cNvSpPr txBox="1"/>
              <p:nvPr/>
            </p:nvSpPr>
            <p:spPr>
              <a:xfrm>
                <a:off x="7709138" y="4113104"/>
                <a:ext cx="3133884" cy="25853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bg1"/>
                    </a:solidFill>
                  </a:rPr>
                  <a:t>2 flavors (general)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2 step constant matter potential 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A1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chemeClr val="bg1"/>
                    </a:solidFill>
                  </a:rPr>
                  <a:t> 5*10</a:t>
                </a:r>
                <a:r>
                  <a:rPr lang="en-US" b="1" baseline="30000" dirty="0">
                    <a:solidFill>
                      <a:schemeClr val="bg1"/>
                    </a:solidFill>
                  </a:rPr>
                  <a:t>-4</a:t>
                </a:r>
                <a:r>
                  <a:rPr lang="en-US" b="1" dirty="0">
                    <a:solidFill>
                      <a:schemeClr val="bg1"/>
                    </a:solidFill>
                  </a:rPr>
                  <a:t> eV</a:t>
                </a:r>
                <a:r>
                  <a:rPr lang="en-US" b="1" baseline="30000" dirty="0">
                    <a:solidFill>
                      <a:schemeClr val="bg1"/>
                    </a:solidFill>
                  </a:rPr>
                  <a:t>2</a:t>
                </a:r>
                <a:r>
                  <a:rPr lang="en-US" b="1" dirty="0">
                    <a:solidFill>
                      <a:schemeClr val="bg1"/>
                    </a:solidFill>
                  </a:rPr>
                  <a:t>/GeV </a:t>
                </a:r>
                <a:endParaRPr lang="en-US" dirty="0">
                  <a:solidFill>
                    <a:schemeClr val="bg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A2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chemeClr val="bg1"/>
                    </a:solidFill>
                  </a:rPr>
                  <a:t> 15*10</a:t>
                </a:r>
                <a:r>
                  <a:rPr lang="en-US" b="1" baseline="30000" dirty="0">
                    <a:solidFill>
                      <a:schemeClr val="bg1"/>
                    </a:solidFill>
                  </a:rPr>
                  <a:t>-4</a:t>
                </a:r>
                <a:r>
                  <a:rPr lang="en-US" b="1" dirty="0">
                    <a:solidFill>
                      <a:schemeClr val="bg1"/>
                    </a:solidFill>
                  </a:rPr>
                  <a:t> eV</a:t>
                </a:r>
                <a:r>
                  <a:rPr lang="en-US" b="1" baseline="30000" dirty="0">
                    <a:solidFill>
                      <a:schemeClr val="bg1"/>
                    </a:solidFill>
                  </a:rPr>
                  <a:t>2</a:t>
                </a:r>
                <a:r>
                  <a:rPr lang="en-US" b="1" dirty="0">
                    <a:solidFill>
                      <a:schemeClr val="bg1"/>
                    </a:solidFill>
                  </a:rPr>
                  <a:t>/GeV </a:t>
                </a: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b1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chemeClr val="bg1"/>
                    </a:solidFill>
                  </a:rPr>
                  <a:t> </a:t>
                </a:r>
                <a:r>
                  <a:rPr lang="en-US" b="1" dirty="0" err="1">
                    <a:solidFill>
                      <a:schemeClr val="bg1"/>
                    </a:solidFill>
                  </a:rPr>
                  <a:t>i</a:t>
                </a:r>
                <a:r>
                  <a:rPr lang="en-US" b="1" dirty="0">
                    <a:solidFill>
                      <a:schemeClr val="bg1"/>
                    </a:solidFill>
                  </a:rPr>
                  <a:t> * 2.5*10</a:t>
                </a:r>
                <a:r>
                  <a:rPr lang="en-US" b="1" baseline="30000" dirty="0">
                    <a:solidFill>
                      <a:schemeClr val="bg1"/>
                    </a:solidFill>
                  </a:rPr>
                  <a:t>-4</a:t>
                </a:r>
                <a:r>
                  <a:rPr lang="en-US" b="1" dirty="0">
                    <a:solidFill>
                      <a:schemeClr val="bg1"/>
                    </a:solidFill>
                  </a:rPr>
                  <a:t> eV</a:t>
                </a:r>
                <a:r>
                  <a:rPr lang="en-US" b="1" baseline="30000" dirty="0">
                    <a:solidFill>
                      <a:schemeClr val="bg1"/>
                    </a:solidFill>
                  </a:rPr>
                  <a:t>2</a:t>
                </a:r>
                <a:r>
                  <a:rPr lang="en-US" b="1" dirty="0">
                    <a:solidFill>
                      <a:schemeClr val="bg1"/>
                    </a:solidFill>
                  </a:rPr>
                  <a:t>/GeV </a:t>
                </a:r>
                <a:endParaRPr lang="en-US" dirty="0">
                  <a:solidFill>
                    <a:schemeClr val="bg1"/>
                  </a:solidFill>
                </a:endParaRPr>
              </a:p>
              <a:p>
                <a:r>
                  <a:rPr lang="en-US" dirty="0">
                    <a:solidFill>
                      <a:schemeClr val="bg1"/>
                    </a:solidFill>
                  </a:rPr>
                  <a:t>b2 </a:t>
                </a:r>
                <a14:m>
                  <m:oMath xmlns:m="http://schemas.openxmlformats.org/officeDocument/2006/math">
                    <m:r>
                      <a:rPr lang="en-US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</m:t>
                    </m:r>
                    <m:r>
                      <a:rPr lang="en-US" b="0" i="1" smtClean="0">
                        <a:solidFill>
                          <a:schemeClr val="bg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b="1" dirty="0">
                    <a:solidFill>
                      <a:schemeClr val="bg1"/>
                    </a:solidFill>
                  </a:rPr>
                  <a:t> i * 7.5*10</a:t>
                </a:r>
                <a:r>
                  <a:rPr lang="en-US" b="1" baseline="30000" dirty="0">
                    <a:solidFill>
                      <a:schemeClr val="bg1"/>
                    </a:solidFill>
                  </a:rPr>
                  <a:t>-4</a:t>
                </a:r>
                <a:r>
                  <a:rPr lang="en-US" b="1" dirty="0">
                    <a:solidFill>
                      <a:schemeClr val="bg1"/>
                    </a:solidFill>
                  </a:rPr>
                  <a:t> eV</a:t>
                </a:r>
                <a:r>
                  <a:rPr lang="en-US" b="1" baseline="30000" dirty="0">
                    <a:solidFill>
                      <a:schemeClr val="bg1"/>
                    </a:solidFill>
                  </a:rPr>
                  <a:t>2</a:t>
                </a:r>
                <a:r>
                  <a:rPr lang="en-US" b="1" dirty="0">
                    <a:solidFill>
                      <a:schemeClr val="bg1"/>
                    </a:solidFill>
                  </a:rPr>
                  <a:t>/GeV </a:t>
                </a:r>
              </a:p>
              <a:p>
                <a:endParaRPr lang="en-US" dirty="0">
                  <a:solidFill>
                    <a:schemeClr val="bg1"/>
                  </a:solidFill>
                </a:endParaRPr>
              </a:p>
              <a:p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F6D5CB19-9D6B-2657-8C13-9C55D8549B5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709138" y="4113104"/>
                <a:ext cx="3133884" cy="2585323"/>
              </a:xfrm>
              <a:prstGeom prst="rect">
                <a:avLst/>
              </a:prstGeom>
              <a:blipFill>
                <a:blip r:embed="rId3"/>
                <a:stretch>
                  <a:fillRect l="-2024" t="-147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" name="Picture 4" descr="A graph of energy and energy&#10;&#10;Description automatically generated">
            <a:extLst>
              <a:ext uri="{FF2B5EF4-FFF2-40B4-BE49-F238E27FC236}">
                <a16:creationId xmlns:a16="http://schemas.microsoft.com/office/drawing/2014/main" id="{796AE81F-0CBF-DEB0-64B8-EFEA572F18A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474" y="2787170"/>
            <a:ext cx="5013868" cy="2951623"/>
          </a:xfrm>
          <a:prstGeom prst="rect">
            <a:avLst/>
          </a:prstGeom>
        </p:spPr>
      </p:pic>
      <p:pic>
        <p:nvPicPr>
          <p:cNvPr id="14" name="Picture 13" descr="A graph of energy and energy&#10;&#10;Description automatically generated">
            <a:extLst>
              <a:ext uri="{FF2B5EF4-FFF2-40B4-BE49-F238E27FC236}">
                <a16:creationId xmlns:a16="http://schemas.microsoft.com/office/drawing/2014/main" id="{C1EF6C30-492B-BFFD-6B62-4A35F8C80B2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51199" y="3288173"/>
            <a:ext cx="4264660" cy="2962742"/>
          </a:xfrm>
          <a:prstGeom prst="rect">
            <a:avLst/>
          </a:prstGeom>
        </p:spPr>
      </p:pic>
      <p:pic>
        <p:nvPicPr>
          <p:cNvPr id="4" name="Picture 3" descr="A group of plush toys&#10;&#10;Description automatically generated">
            <a:extLst>
              <a:ext uri="{FF2B5EF4-FFF2-40B4-BE49-F238E27FC236}">
                <a16:creationId xmlns:a16="http://schemas.microsoft.com/office/drawing/2014/main" id="{96F933E4-EC84-3D14-AA01-7152AAC084C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868383" y="907278"/>
            <a:ext cx="1095418" cy="824302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75000972-F32E-6769-0EBA-6DB027C6F37A}"/>
              </a:ext>
            </a:extLst>
          </p:cNvPr>
          <p:cNvSpPr txBox="1">
            <a:spLocks/>
          </p:cNvSpPr>
          <p:nvPr/>
        </p:nvSpPr>
        <p:spPr>
          <a:xfrm>
            <a:off x="222739" y="330908"/>
            <a:ext cx="9672376" cy="10809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>
                <a:latin typeface="Chalkboard SE" panose="03050602040202020205" pitchFamily="66" charset="77"/>
              </a:rPr>
              <a:t>Non-symmetric matter effects for 2-Flavors </a:t>
            </a:r>
            <a:r>
              <a:rPr lang="en-US" sz="2800" dirty="0">
                <a:latin typeface="Chalkboard SE" panose="03050602040202020205" pitchFamily="66" charset="77"/>
              </a:rPr>
              <a:t>(Normal Ordering, Baseline: 2000 km)</a:t>
            </a:r>
          </a:p>
          <a:p>
            <a:r>
              <a:rPr lang="en-US" sz="2800" dirty="0">
                <a:latin typeface="Chalkboard SE" panose="03050602040202020205" pitchFamily="66" charset="77"/>
              </a:rPr>
              <a:t> </a:t>
            </a:r>
            <a:endParaRPr lang="en-US" dirty="0">
              <a:latin typeface="Chalkboard SE" panose="03050602040202020205" pitchFamily="66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2325B89-D80E-98FA-8C49-1267A85DDC30}"/>
                  </a:ext>
                </a:extLst>
              </p:cNvPr>
              <p:cNvSpPr txBox="1"/>
              <p:nvPr/>
            </p:nvSpPr>
            <p:spPr>
              <a:xfrm>
                <a:off x="1846846" y="6257017"/>
                <a:ext cx="162336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/>
                  <a:t> -&gt; [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B2325B89-D80E-98FA-8C49-1267A85DDC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6846" y="6257017"/>
                <a:ext cx="1623361" cy="369332"/>
              </a:xfrm>
              <a:prstGeom prst="rect">
                <a:avLst/>
              </a:prstGeom>
              <a:blipFill>
                <a:blip r:embed="rId7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1A99A9A-2659-676A-8B7B-4A7529D8D597}"/>
                  </a:ext>
                </a:extLst>
              </p:cNvPr>
              <p:cNvSpPr txBox="1"/>
              <p:nvPr/>
            </p:nvSpPr>
            <p:spPr>
              <a:xfrm>
                <a:off x="6209875" y="1442992"/>
                <a:ext cx="4468758" cy="230832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tx1"/>
                    </a:solidFill>
                  </a:rPr>
                  <a:t>NSI + 2 step constant matter potential:</a:t>
                </a:r>
              </a:p>
              <a:p>
                <a:r>
                  <a:rPr lang="en-US" b="1" dirty="0">
                    <a:solidFill>
                      <a:schemeClr val="tx1"/>
                    </a:solidFill>
                  </a:rPr>
                  <a:t>A1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5*10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-4</a:t>
                </a:r>
                <a:r>
                  <a:rPr lang="en-US" b="1" dirty="0">
                    <a:solidFill>
                      <a:schemeClr val="tx1"/>
                    </a:solidFill>
                  </a:rPr>
                  <a:t> eV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b="1" dirty="0">
                    <a:solidFill>
                      <a:schemeClr val="tx1"/>
                    </a:solidFill>
                  </a:rPr>
                  <a:t>/GeV </a:t>
                </a:r>
                <a:r>
                  <a:rPr lang="en-US" b="1" dirty="0"/>
                  <a:t>(</a:t>
                </a:r>
                <a:r>
                  <a:rPr lang="en-US" dirty="0">
                    <a:latin typeface="Chalkboard SE" panose="03050602040202020205" pitchFamily="66" charset="77"/>
                  </a:rPr>
                  <a:t>2.6 g/cm</a:t>
                </a:r>
                <a:r>
                  <a:rPr lang="en-US" baseline="30000" dirty="0">
                    <a:latin typeface="Chalkboard SE" panose="03050602040202020205" pitchFamily="66" charset="77"/>
                  </a:rPr>
                  <a:t>3</a:t>
                </a:r>
                <a:r>
                  <a:rPr lang="en-US" dirty="0">
                    <a:latin typeface="Chalkboard SE" panose="03050602040202020205" pitchFamily="66" charset="77"/>
                  </a:rPr>
                  <a:t>)</a:t>
                </a:r>
                <a:endParaRPr lang="en-US" b="1" dirty="0">
                  <a:solidFill>
                    <a:schemeClr val="tx1"/>
                  </a:solidFill>
                </a:endParaRPr>
              </a:p>
              <a:p>
                <a:r>
                  <a:rPr lang="en-US" b="1" dirty="0"/>
                  <a:t>B1</a:t>
                </a:r>
                <a:r>
                  <a:rPr lang="en-US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</a:t>
                </a:r>
                <a:r>
                  <a:rPr lang="en-US" b="1" dirty="0" err="1">
                    <a:solidFill>
                      <a:schemeClr val="tx1"/>
                    </a:solidFill>
                  </a:rPr>
                  <a:t>i</a:t>
                </a:r>
                <a:r>
                  <a:rPr lang="en-US" b="1" dirty="0">
                    <a:solidFill>
                      <a:schemeClr val="tx1"/>
                    </a:solidFill>
                  </a:rPr>
                  <a:t> * 2.5*10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-4</a:t>
                </a:r>
                <a:r>
                  <a:rPr lang="en-US" b="1" dirty="0">
                    <a:solidFill>
                      <a:schemeClr val="tx1"/>
                    </a:solidFill>
                  </a:rPr>
                  <a:t> eV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b="1" dirty="0">
                    <a:solidFill>
                      <a:schemeClr val="tx1"/>
                    </a:solidFill>
                  </a:rPr>
                  <a:t>/GeV (1.3 </a:t>
                </a:r>
                <a:r>
                  <a:rPr lang="en-US" dirty="0">
                    <a:latin typeface="Chalkboard SE" panose="03050602040202020205" pitchFamily="66" charset="77"/>
                  </a:rPr>
                  <a:t>g/cm</a:t>
                </a:r>
                <a:r>
                  <a:rPr lang="en-US" baseline="30000" dirty="0">
                    <a:latin typeface="Chalkboard SE" panose="03050602040202020205" pitchFamily="66" charset="77"/>
                  </a:rPr>
                  <a:t>3</a:t>
                </a:r>
                <a:r>
                  <a:rPr lang="en-US" dirty="0">
                    <a:latin typeface="Chalkboard SE" panose="03050602040202020205" pitchFamily="66" charset="77"/>
                  </a:rPr>
                  <a:t>)</a:t>
                </a:r>
              </a:p>
              <a:p>
                <a:r>
                  <a:rPr lang="en-US" b="1" dirty="0">
                    <a:solidFill>
                      <a:schemeClr val="tx1"/>
                    </a:solidFill>
                  </a:rPr>
                  <a:t>A2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1.5*10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-3</a:t>
                </a:r>
                <a:r>
                  <a:rPr lang="en-US" b="1" dirty="0">
                    <a:solidFill>
                      <a:schemeClr val="tx1"/>
                    </a:solidFill>
                  </a:rPr>
                  <a:t> eV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b="1" dirty="0">
                    <a:solidFill>
                      <a:schemeClr val="tx1"/>
                    </a:solidFill>
                  </a:rPr>
                  <a:t>/GeV </a:t>
                </a:r>
                <a:r>
                  <a:rPr lang="en-US" b="1" dirty="0"/>
                  <a:t>(</a:t>
                </a:r>
                <a:r>
                  <a:rPr lang="en-US" dirty="0">
                    <a:latin typeface="Chalkboard SE" panose="03050602040202020205" pitchFamily="66" charset="77"/>
                  </a:rPr>
                  <a:t>7.8 g/cm</a:t>
                </a:r>
                <a:r>
                  <a:rPr lang="en-US" baseline="30000" dirty="0">
                    <a:latin typeface="Chalkboard SE" panose="03050602040202020205" pitchFamily="66" charset="77"/>
                  </a:rPr>
                  <a:t>3</a:t>
                </a:r>
                <a:r>
                  <a:rPr lang="en-US" dirty="0">
                    <a:latin typeface="Chalkboard SE" panose="03050602040202020205" pitchFamily="66" charset="77"/>
                  </a:rPr>
                  <a:t>)</a:t>
                </a:r>
                <a:endParaRPr lang="en-US" b="1" dirty="0">
                  <a:solidFill>
                    <a:schemeClr val="tx1"/>
                  </a:solidFill>
                </a:endParaRPr>
              </a:p>
              <a:p>
                <a:r>
                  <a:rPr lang="en-US" b="1" dirty="0"/>
                  <a:t>B2</a:t>
                </a:r>
                <a:r>
                  <a:rPr lang="en-US" b="1" dirty="0">
                    <a:solidFill>
                      <a:schemeClr val="tx1"/>
                    </a:solidFill>
                  </a:rPr>
                  <a:t>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</a:t>
                </a:r>
                <a:r>
                  <a:rPr lang="en-US" b="1" dirty="0" err="1">
                    <a:solidFill>
                      <a:schemeClr val="tx1"/>
                    </a:solidFill>
                  </a:rPr>
                  <a:t>i</a:t>
                </a:r>
                <a:r>
                  <a:rPr lang="en-US" b="1" dirty="0">
                    <a:solidFill>
                      <a:schemeClr val="tx1"/>
                    </a:solidFill>
                  </a:rPr>
                  <a:t> * 7.5*10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-4</a:t>
                </a:r>
                <a:r>
                  <a:rPr lang="en-US" b="1" dirty="0">
                    <a:solidFill>
                      <a:schemeClr val="tx1"/>
                    </a:solidFill>
                  </a:rPr>
                  <a:t> eV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b="1" dirty="0">
                    <a:solidFill>
                      <a:schemeClr val="tx1"/>
                    </a:solidFill>
                  </a:rPr>
                  <a:t>/GeV (3.9 </a:t>
                </a:r>
                <a:r>
                  <a:rPr lang="en-US" dirty="0">
                    <a:latin typeface="Chalkboard SE" panose="03050602040202020205" pitchFamily="66" charset="77"/>
                  </a:rPr>
                  <a:t>g/cm</a:t>
                </a:r>
                <a:r>
                  <a:rPr lang="en-US" baseline="30000" dirty="0">
                    <a:latin typeface="Chalkboard SE" panose="03050602040202020205" pitchFamily="66" charset="77"/>
                  </a:rPr>
                  <a:t>3</a:t>
                </a:r>
                <a:r>
                  <a:rPr lang="en-US" dirty="0">
                    <a:latin typeface="Chalkboard SE" panose="03050602040202020205" pitchFamily="66" charset="77"/>
                  </a:rPr>
                  <a:t>)</a:t>
                </a:r>
                <a:endParaRPr lang="en-US" b="1" dirty="0">
                  <a:solidFill>
                    <a:schemeClr val="tx1"/>
                  </a:solidFill>
                </a:endParaRPr>
              </a:p>
              <a:p>
                <a:endParaRPr lang="en-US" b="1" dirty="0">
                  <a:solidFill>
                    <a:schemeClr val="tx1"/>
                  </a:solidFill>
                </a:endParaRPr>
              </a:p>
              <a:p>
                <a:endParaRPr lang="en-US" b="1" dirty="0">
                  <a:solidFill>
                    <a:schemeClr val="tx1"/>
                  </a:solidFill>
                </a:endParaRPr>
              </a:p>
              <a:p>
                <a:endParaRPr lang="en-US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71A99A9A-2659-676A-8B7B-4A7529D8D5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09875" y="1442992"/>
                <a:ext cx="4468758" cy="2308324"/>
              </a:xfrm>
              <a:prstGeom prst="rect">
                <a:avLst/>
              </a:prstGeom>
              <a:blipFill>
                <a:blip r:embed="rId8"/>
                <a:stretch>
                  <a:fillRect l="-1420" t="-10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34925B8-40C0-027B-EDEC-D56C565C8899}"/>
                  </a:ext>
                </a:extLst>
              </p:cNvPr>
              <p:cNvSpPr txBox="1"/>
              <p:nvPr/>
            </p:nvSpPr>
            <p:spPr>
              <a:xfrm rot="16200000">
                <a:off x="-1150396" y="4108420"/>
                <a:ext cx="2943155" cy="31451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12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2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34925B8-40C0-027B-EDEC-D56C565C889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150396" y="4108420"/>
                <a:ext cx="2943155" cy="314510"/>
              </a:xfrm>
              <a:prstGeom prst="rect">
                <a:avLst/>
              </a:prstGeom>
              <a:blipFill>
                <a:blip r:embed="rId9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06203BC-3A4B-3004-8175-12B96EAC4393}"/>
                  </a:ext>
                </a:extLst>
              </p:cNvPr>
              <p:cNvSpPr txBox="1"/>
              <p:nvPr/>
            </p:nvSpPr>
            <p:spPr>
              <a:xfrm>
                <a:off x="173123" y="2632752"/>
                <a:ext cx="5309219" cy="292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11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11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11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06203BC-3A4B-3004-8175-12B96EAC439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3123" y="2632752"/>
                <a:ext cx="5309219" cy="292644"/>
              </a:xfrm>
              <a:prstGeom prst="rect">
                <a:avLst/>
              </a:prstGeom>
              <a:blipFill>
                <a:blip r:embed="rId10"/>
                <a:stretch>
                  <a:fillRect b="-41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AC5C092-94CC-7867-9ED7-25040B0CE965}"/>
                  </a:ext>
                </a:extLst>
              </p:cNvPr>
              <p:cNvSpPr txBox="1"/>
              <p:nvPr/>
            </p:nvSpPr>
            <p:spPr>
              <a:xfrm>
                <a:off x="3435454" y="2947138"/>
                <a:ext cx="1656343" cy="602473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7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7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7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7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7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7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7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7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7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7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(increasing matter, NO)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7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7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7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7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7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7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7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7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7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7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(decreasing matter, NO)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7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7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(increasing matter, NO)</a:t>
                </a:r>
                <a:endParaRPr lang="en-US" sz="700" dirty="0">
                  <a:solidFill>
                    <a:srgbClr val="000000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7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7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7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7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7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7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(decreasing matter, NO)</a:t>
                </a:r>
                <a:endParaRPr lang="en-US" sz="8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AAC5C092-94CC-7867-9ED7-25040B0CE96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435454" y="2947138"/>
                <a:ext cx="1656343" cy="602473"/>
              </a:xfrm>
              <a:prstGeom prst="rect">
                <a:avLst/>
              </a:prstGeom>
              <a:blipFill>
                <a:blip r:embed="rId11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0" name="TextBox 19">
            <a:extLst>
              <a:ext uri="{FF2B5EF4-FFF2-40B4-BE49-F238E27FC236}">
                <a16:creationId xmlns:a16="http://schemas.microsoft.com/office/drawing/2014/main" id="{E5AC502B-A68C-34BF-DAB9-751824FF5B0E}"/>
              </a:ext>
            </a:extLst>
          </p:cNvPr>
          <p:cNvSpPr txBox="1"/>
          <p:nvPr/>
        </p:nvSpPr>
        <p:spPr>
          <a:xfrm>
            <a:off x="3187198" y="2951497"/>
            <a:ext cx="1716874" cy="594094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C9D6077-B9A1-FFCC-62B6-15A5765B8E0E}"/>
                  </a:ext>
                </a:extLst>
              </p:cNvPr>
              <p:cNvSpPr txBox="1"/>
              <p:nvPr/>
            </p:nvSpPr>
            <p:spPr>
              <a:xfrm rot="16200000">
                <a:off x="5170800" y="4549207"/>
                <a:ext cx="3088906" cy="31451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12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2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C9D6077-B9A1-FFCC-62B6-15A5765B8E0E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5170800" y="4549207"/>
                <a:ext cx="3088906" cy="314510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61464B0-16E2-752A-BD85-E8C423F785D5}"/>
                  </a:ext>
                </a:extLst>
              </p:cNvPr>
              <p:cNvSpPr txBox="1"/>
              <p:nvPr/>
            </p:nvSpPr>
            <p:spPr>
              <a:xfrm>
                <a:off x="6557997" y="2999360"/>
                <a:ext cx="4357862" cy="292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11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11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11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761464B0-16E2-752A-BD85-E8C423F785D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57997" y="2999360"/>
                <a:ext cx="4357862" cy="292644"/>
              </a:xfrm>
              <a:prstGeom prst="rect">
                <a:avLst/>
              </a:prstGeom>
              <a:blipFill>
                <a:blip r:embed="rId13"/>
                <a:stretch>
                  <a:fillRect b="-4167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F19D1C7-7281-B6B6-7A8C-43156659823A}"/>
                  </a:ext>
                </a:extLst>
              </p:cNvPr>
              <p:cNvSpPr txBox="1"/>
              <p:nvPr/>
            </p:nvSpPr>
            <p:spPr>
              <a:xfrm>
                <a:off x="8560205" y="5227513"/>
                <a:ext cx="2065960" cy="63838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75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75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75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75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75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75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75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75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75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75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(increasing matter, NO)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75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75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75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75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75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75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75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75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75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75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(decreasing matter, NO)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7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7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7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7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7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75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75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(increasing matter, NO)</a:t>
                </a:r>
                <a:endParaRPr lang="en-US" sz="750" dirty="0">
                  <a:solidFill>
                    <a:srgbClr val="000000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75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75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7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7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75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75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75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75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(decreasing matter, NO)</a:t>
                </a:r>
                <a:endParaRPr lang="en-US" sz="75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EF19D1C7-7281-B6B6-7A8C-4315665982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560205" y="5227513"/>
                <a:ext cx="2065960" cy="638380"/>
              </a:xfrm>
              <a:prstGeom prst="rect">
                <a:avLst/>
              </a:prstGeom>
              <a:blipFill>
                <a:blip r:embed="rId1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" name="TextBox 24">
            <a:extLst>
              <a:ext uri="{FF2B5EF4-FFF2-40B4-BE49-F238E27FC236}">
                <a16:creationId xmlns:a16="http://schemas.microsoft.com/office/drawing/2014/main" id="{D14601E0-AAD9-906C-72F8-0D8BEF01EEF4}"/>
              </a:ext>
            </a:extLst>
          </p:cNvPr>
          <p:cNvSpPr txBox="1"/>
          <p:nvPr/>
        </p:nvSpPr>
        <p:spPr>
          <a:xfrm>
            <a:off x="8219007" y="5200265"/>
            <a:ext cx="2065959" cy="646331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BF1C140-B842-A309-8EC2-4E27468DE5B2}"/>
              </a:ext>
            </a:extLst>
          </p:cNvPr>
          <p:cNvSpPr txBox="1"/>
          <p:nvPr/>
        </p:nvSpPr>
        <p:spPr>
          <a:xfrm>
            <a:off x="10626165" y="3339867"/>
            <a:ext cx="1228129" cy="584775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increasing matter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A173697-03BC-2C38-9E1C-864B8CEEFDFC}"/>
              </a:ext>
            </a:extLst>
          </p:cNvPr>
          <p:cNvSpPr txBox="1"/>
          <p:nvPr/>
        </p:nvSpPr>
        <p:spPr>
          <a:xfrm>
            <a:off x="10672832" y="4329677"/>
            <a:ext cx="1228129" cy="584775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decreasing matter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7E1C212-D0B3-096A-8E9A-A22426BB5628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1817728639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BCDC50F-7D12-D5CB-81A7-B0FA33760EB2}"/>
                  </a:ext>
                </a:extLst>
              </p:cNvPr>
              <p:cNvSpPr txBox="1"/>
              <p:nvPr/>
            </p:nvSpPr>
            <p:spPr>
              <a:xfrm>
                <a:off x="222738" y="1419549"/>
                <a:ext cx="4950153" cy="175432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solidFill>
                      <a:schemeClr val="tx1"/>
                    </a:solidFill>
                  </a:rPr>
                  <a:t>3 step constant matter potential: </a:t>
                </a:r>
                <a:endParaRPr lang="en-US" b="1" dirty="0"/>
              </a:p>
              <a:p>
                <a:r>
                  <a:rPr lang="en-US" b="1" dirty="0">
                    <a:solidFill>
                      <a:schemeClr val="tx1"/>
                    </a:solidFill>
                  </a:rPr>
                  <a:t>A1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5.0*10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-4</a:t>
                </a:r>
                <a:r>
                  <a:rPr lang="en-US" b="1" dirty="0">
                    <a:solidFill>
                      <a:schemeClr val="tx1"/>
                    </a:solidFill>
                  </a:rPr>
                  <a:t> eV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b="1" dirty="0">
                    <a:solidFill>
                      <a:schemeClr val="tx1"/>
                    </a:solidFill>
                  </a:rPr>
                  <a:t>/GeV </a:t>
                </a:r>
                <a:r>
                  <a:rPr lang="en-US" b="1" dirty="0"/>
                  <a:t>(</a:t>
                </a:r>
                <a:r>
                  <a:rPr lang="en-US" dirty="0">
                    <a:latin typeface="Chalkboard SE" panose="03050602040202020205" pitchFamily="66" charset="77"/>
                  </a:rPr>
                  <a:t>2.6 g/cm</a:t>
                </a:r>
                <a:r>
                  <a:rPr lang="en-US" baseline="30000" dirty="0">
                    <a:latin typeface="Chalkboard SE" panose="03050602040202020205" pitchFamily="66" charset="77"/>
                  </a:rPr>
                  <a:t>3</a:t>
                </a:r>
                <a:r>
                  <a:rPr lang="en-US" dirty="0">
                    <a:latin typeface="Chalkboard SE" panose="03050602040202020205" pitchFamily="66" charset="77"/>
                  </a:rPr>
                  <a:t>)</a:t>
                </a:r>
                <a:endParaRPr lang="en-US" b="1" dirty="0">
                  <a:solidFill>
                    <a:schemeClr val="tx1"/>
                  </a:solidFill>
                </a:endParaRPr>
              </a:p>
              <a:p>
                <a:r>
                  <a:rPr lang="en-US" b="1" dirty="0">
                    <a:solidFill>
                      <a:schemeClr val="tx1"/>
                    </a:solidFill>
                  </a:rPr>
                  <a:t>A2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1.5*10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-3</a:t>
                </a:r>
                <a:r>
                  <a:rPr lang="en-US" b="1" dirty="0">
                    <a:solidFill>
                      <a:schemeClr val="tx1"/>
                    </a:solidFill>
                  </a:rPr>
                  <a:t> eV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b="1" dirty="0">
                    <a:solidFill>
                      <a:schemeClr val="tx1"/>
                    </a:solidFill>
                  </a:rPr>
                  <a:t>/GeV </a:t>
                </a:r>
                <a:r>
                  <a:rPr lang="en-US" b="1" dirty="0"/>
                  <a:t>(</a:t>
                </a:r>
                <a:r>
                  <a:rPr lang="en-US" dirty="0">
                    <a:latin typeface="Chalkboard SE" panose="03050602040202020205" pitchFamily="66" charset="77"/>
                  </a:rPr>
                  <a:t>7.8 g/cm</a:t>
                </a:r>
                <a:r>
                  <a:rPr lang="en-US" baseline="30000" dirty="0">
                    <a:latin typeface="Chalkboard SE" panose="03050602040202020205" pitchFamily="66" charset="77"/>
                  </a:rPr>
                  <a:t>3</a:t>
                </a:r>
                <a:r>
                  <a:rPr lang="en-US" dirty="0">
                    <a:latin typeface="Chalkboard SE" panose="03050602040202020205" pitchFamily="66" charset="77"/>
                  </a:rPr>
                  <a:t>)</a:t>
                </a:r>
                <a:endParaRPr lang="en-US" b="1" dirty="0">
                  <a:solidFill>
                    <a:schemeClr val="tx1"/>
                  </a:solidFill>
                </a:endParaRPr>
              </a:p>
              <a:p>
                <a:r>
                  <a:rPr lang="en-US" b="1" dirty="0">
                    <a:solidFill>
                      <a:schemeClr val="tx1"/>
                    </a:solidFill>
                  </a:rPr>
                  <a:t>A3 </a:t>
                </a:r>
                <a14:m>
                  <m:oMath xmlns:m="http://schemas.openxmlformats.org/officeDocument/2006/math">
                    <m:r>
                      <a:rPr lang="en-US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lang="en-US" b="1" dirty="0">
                    <a:solidFill>
                      <a:schemeClr val="tx1"/>
                    </a:solidFill>
                  </a:rPr>
                  <a:t> 3.0*10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-3</a:t>
                </a:r>
                <a:r>
                  <a:rPr lang="en-US" b="1" dirty="0">
                    <a:solidFill>
                      <a:schemeClr val="tx1"/>
                    </a:solidFill>
                  </a:rPr>
                  <a:t> eV</a:t>
                </a:r>
                <a:r>
                  <a:rPr lang="en-US" b="1" baseline="30000" dirty="0">
                    <a:solidFill>
                      <a:schemeClr val="tx1"/>
                    </a:solidFill>
                  </a:rPr>
                  <a:t>2</a:t>
                </a:r>
                <a:r>
                  <a:rPr lang="en-US" b="1" dirty="0">
                    <a:solidFill>
                      <a:schemeClr val="tx1"/>
                    </a:solidFill>
                  </a:rPr>
                  <a:t>/GeV </a:t>
                </a:r>
                <a:r>
                  <a:rPr lang="en-US" b="1" dirty="0"/>
                  <a:t>(</a:t>
                </a:r>
                <a:r>
                  <a:rPr lang="en-US" dirty="0">
                    <a:latin typeface="Chalkboard SE" panose="03050602040202020205" pitchFamily="66" charset="77"/>
                  </a:rPr>
                  <a:t>15.6 g/cm</a:t>
                </a:r>
                <a:r>
                  <a:rPr lang="en-US" baseline="30000" dirty="0">
                    <a:latin typeface="Chalkboard SE" panose="03050602040202020205" pitchFamily="66" charset="77"/>
                  </a:rPr>
                  <a:t>3</a:t>
                </a:r>
                <a:r>
                  <a:rPr lang="en-US" dirty="0">
                    <a:latin typeface="Chalkboard SE" panose="03050602040202020205" pitchFamily="66" charset="77"/>
                  </a:rPr>
                  <a:t>)</a:t>
                </a:r>
                <a:endParaRPr lang="en-US" b="1" dirty="0"/>
              </a:p>
              <a:p>
                <a:endParaRPr lang="en-US" b="1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BCDC50F-7D12-D5CB-81A7-B0FA33760EB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22738" y="1419549"/>
                <a:ext cx="4950153" cy="1754326"/>
              </a:xfrm>
              <a:prstGeom prst="rect">
                <a:avLst/>
              </a:prstGeom>
              <a:blipFill>
                <a:blip r:embed="rId2"/>
                <a:stretch>
                  <a:fillRect l="-1023" t="-142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D7D757D-0522-91A5-3A86-50E27B12DED8}"/>
                  </a:ext>
                </a:extLst>
              </p:cNvPr>
              <p:cNvSpPr txBox="1"/>
              <p:nvPr/>
            </p:nvSpPr>
            <p:spPr>
              <a:xfrm>
                <a:off x="10365890" y="2323142"/>
                <a:ext cx="3460409" cy="92333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b>
                    </m:sSub>
                  </m:oMath>
                </a14:m>
                <a:r>
                  <a:rPr lang="en-US" sz="1800" b="1" dirty="0">
                    <a:solidFill>
                      <a:schemeClr val="tx1"/>
                    </a:solidFill>
                  </a:rPr>
                  <a:t> = 90</a:t>
                </a:r>
                <a:endParaRPr lang="en-US" b="1" dirty="0">
                  <a:solidFill>
                    <a:schemeClr val="tx1"/>
                  </a:solidFill>
                </a:endParaRPr>
              </a:p>
              <a:p>
                <a:endParaRPr lang="en-US" b="1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9" name="TextBox 8">
                <a:extLst>
                  <a:ext uri="{FF2B5EF4-FFF2-40B4-BE49-F238E27FC236}">
                    <a16:creationId xmlns:a16="http://schemas.microsoft.com/office/drawing/2014/main" id="{FD7D757D-0522-91A5-3A86-50E27B12DED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365890" y="2323142"/>
                <a:ext cx="3460409" cy="923330"/>
              </a:xfrm>
              <a:prstGeom prst="rect">
                <a:avLst/>
              </a:prstGeom>
              <a:blipFill>
                <a:blip r:embed="rId3"/>
                <a:stretch>
                  <a:fillRect t="-27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graph of energy and energy&#10;&#10;Description automatically generated">
            <a:extLst>
              <a:ext uri="{FF2B5EF4-FFF2-40B4-BE49-F238E27FC236}">
                <a16:creationId xmlns:a16="http://schemas.microsoft.com/office/drawing/2014/main" id="{2AF1433B-A78D-E2F6-D9F1-CC7F597089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86359" y="2367210"/>
            <a:ext cx="4479531" cy="2899070"/>
          </a:xfrm>
          <a:prstGeom prst="rect">
            <a:avLst/>
          </a:prstGeom>
        </p:spPr>
      </p:pic>
      <p:pic>
        <p:nvPicPr>
          <p:cNvPr id="5" name="Picture 4" descr="A graph of energy and energy&#10;&#10;Description automatically generated">
            <a:extLst>
              <a:ext uri="{FF2B5EF4-FFF2-40B4-BE49-F238E27FC236}">
                <a16:creationId xmlns:a16="http://schemas.microsoft.com/office/drawing/2014/main" id="{2E971513-B146-9A55-CB07-0E71110CDB9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7853" y="3113117"/>
            <a:ext cx="3861346" cy="280909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9B026A2-F3E8-5693-CAFE-CB016F71E47F}"/>
                  </a:ext>
                </a:extLst>
              </p:cNvPr>
              <p:cNvSpPr txBox="1"/>
              <p:nvPr/>
            </p:nvSpPr>
            <p:spPr>
              <a:xfrm>
                <a:off x="1846846" y="6257017"/>
                <a:ext cx="162336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𝛼</m:t>
                    </m:r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𝛽</m:t>
                    </m:r>
                  </m:oMath>
                </a14:m>
                <a:r>
                  <a:rPr lang="en-US" dirty="0"/>
                  <a:t> -&gt; [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 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𝑒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]</m:t>
                    </m:r>
                  </m:oMath>
                </a14:m>
                <a:r>
                  <a:rPr lang="en-US" dirty="0"/>
                  <a:t>  </a:t>
                </a:r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B9B026A2-F3E8-5693-CAFE-CB016F71E47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46846" y="6257017"/>
                <a:ext cx="1623361" cy="369332"/>
              </a:xfrm>
              <a:prstGeom prst="rect">
                <a:avLst/>
              </a:prstGeom>
              <a:blipFill>
                <a:blip r:embed="rId6"/>
                <a:stretch>
                  <a:fillRect t="-6667" b="-233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D2811A4-C179-CB45-8B10-46C708D5ABDF}"/>
                  </a:ext>
                </a:extLst>
              </p:cNvPr>
              <p:cNvSpPr txBox="1"/>
              <p:nvPr/>
            </p:nvSpPr>
            <p:spPr>
              <a:xfrm>
                <a:off x="2739368" y="5072895"/>
                <a:ext cx="1642352" cy="52937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6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(increasing matter, NO)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6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(decreasing matter, NO)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6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(increasing matter, NO)</a:t>
                </a:r>
                <a:endParaRPr lang="en-US" sz="600" dirty="0">
                  <a:solidFill>
                    <a:srgbClr val="000000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6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(decreasing matter, NO)</a:t>
                </a:r>
                <a:endParaRPr lang="en-US" sz="7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4" name="TextBox 3">
                <a:extLst>
                  <a:ext uri="{FF2B5EF4-FFF2-40B4-BE49-F238E27FC236}">
                    <a16:creationId xmlns:a16="http://schemas.microsoft.com/office/drawing/2014/main" id="{2D2811A4-C179-CB45-8B10-46C708D5ABD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739368" y="5072895"/>
                <a:ext cx="1642352" cy="529376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 descr="A group of plush toys&#10;&#10;Description automatically generated">
            <a:extLst>
              <a:ext uri="{FF2B5EF4-FFF2-40B4-BE49-F238E27FC236}">
                <a16:creationId xmlns:a16="http://schemas.microsoft.com/office/drawing/2014/main" id="{A5BCA3AD-F897-2E31-5B96-3CA5548FDE8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0868383" y="907278"/>
            <a:ext cx="1095418" cy="824302"/>
          </a:xfrm>
          <a:prstGeom prst="rect">
            <a:avLst/>
          </a:prstGeom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FAF9DC2-C393-CF92-B533-DA99314A7E57}"/>
              </a:ext>
            </a:extLst>
          </p:cNvPr>
          <p:cNvSpPr txBox="1">
            <a:spLocks/>
          </p:cNvSpPr>
          <p:nvPr/>
        </p:nvSpPr>
        <p:spPr>
          <a:xfrm>
            <a:off x="222738" y="330908"/>
            <a:ext cx="10384301" cy="1080938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200" dirty="0">
                <a:latin typeface="Chalkboard SE" panose="03050602040202020205" pitchFamily="66" charset="77"/>
              </a:rPr>
              <a:t>Non-symmetric matter effects for 3-Flavors, 3-Steps </a:t>
            </a:r>
            <a:r>
              <a:rPr lang="en-US" sz="2400" dirty="0">
                <a:latin typeface="Chalkboard SE" panose="03050602040202020205" pitchFamily="66" charset="77"/>
              </a:rPr>
              <a:t>(Normal Ordering, Baseline: 2000 km)</a:t>
            </a:r>
          </a:p>
          <a:p>
            <a:r>
              <a:rPr lang="en-US" sz="2400" dirty="0">
                <a:latin typeface="Chalkboard SE" panose="03050602040202020205" pitchFamily="66" charset="77"/>
              </a:rPr>
              <a:t> </a:t>
            </a:r>
            <a:endParaRPr lang="en-US" dirty="0">
              <a:latin typeface="Chalkboard SE" panose="03050602040202020205" pitchFamily="66" charset="77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DBE7BC5-544D-9975-E8C6-6D675C8A1CE0}"/>
                  </a:ext>
                </a:extLst>
              </p:cNvPr>
              <p:cNvSpPr txBox="1"/>
              <p:nvPr/>
            </p:nvSpPr>
            <p:spPr>
              <a:xfrm>
                <a:off x="3684683" y="5954684"/>
                <a:ext cx="3460409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𝜹</m:t>
                        </m:r>
                      </m:e>
                      <m:sub>
                        <m:r>
                          <a:rPr lang="en-US" sz="18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𝑪𝑷</m:t>
                        </m:r>
                      </m:sub>
                    </m:sSub>
                  </m:oMath>
                </a14:m>
                <a:r>
                  <a:rPr lang="en-US" sz="1800" b="1" dirty="0">
                    <a:solidFill>
                      <a:schemeClr val="tx1"/>
                    </a:solidFill>
                  </a:rPr>
                  <a:t> = 0</a:t>
                </a:r>
                <a:endParaRPr lang="en-US" b="1" dirty="0">
                  <a:solidFill>
                    <a:schemeClr val="tx1"/>
                  </a:solidFill>
                </a:endParaRPr>
              </a:p>
              <a:p>
                <a:endParaRPr lang="en-US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DBE7BC5-544D-9975-E8C6-6D675C8A1CE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684683" y="5954684"/>
                <a:ext cx="3460409" cy="646331"/>
              </a:xfrm>
              <a:prstGeom prst="rect">
                <a:avLst/>
              </a:prstGeom>
              <a:blipFill>
                <a:blip r:embed="rId9"/>
                <a:stretch>
                  <a:fillRect t="-384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69014C0-21BF-99B4-B4DC-FE20E93EF76B}"/>
                  </a:ext>
                </a:extLst>
              </p:cNvPr>
              <p:cNvSpPr txBox="1"/>
              <p:nvPr/>
            </p:nvSpPr>
            <p:spPr>
              <a:xfrm rot="16200000">
                <a:off x="-864645" y="4296451"/>
                <a:ext cx="2943155" cy="31451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12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2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69014C0-21BF-99B4-B4DC-FE20E93EF76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864645" y="4296451"/>
                <a:ext cx="2943155" cy="314510"/>
              </a:xfrm>
              <a:prstGeom prst="rect">
                <a:avLst/>
              </a:prstGeom>
              <a:blipFill>
                <a:blip r:embed="rId10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0B64518-84E2-158B-E1BA-2E4239AB6197}"/>
                  </a:ext>
                </a:extLst>
              </p:cNvPr>
              <p:cNvSpPr txBox="1"/>
              <p:nvPr/>
            </p:nvSpPr>
            <p:spPr>
              <a:xfrm>
                <a:off x="447820" y="2889122"/>
                <a:ext cx="4141379" cy="292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11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11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11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70B64518-84E2-158B-E1BA-2E4239AB619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7820" y="2889122"/>
                <a:ext cx="4141379" cy="292644"/>
              </a:xfrm>
              <a:prstGeom prst="rect">
                <a:avLst/>
              </a:prstGeom>
              <a:blipFill>
                <a:blip r:embed="rId11"/>
                <a:stretch>
                  <a:fillRect b="-8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>
            <a:extLst>
              <a:ext uri="{FF2B5EF4-FFF2-40B4-BE49-F238E27FC236}">
                <a16:creationId xmlns:a16="http://schemas.microsoft.com/office/drawing/2014/main" id="{EA9DD51B-6D86-8F48-1B96-8CB97CD37FB6}"/>
              </a:ext>
            </a:extLst>
          </p:cNvPr>
          <p:cNvSpPr txBox="1"/>
          <p:nvPr/>
        </p:nvSpPr>
        <p:spPr>
          <a:xfrm>
            <a:off x="2488400" y="5053831"/>
            <a:ext cx="1683504" cy="594094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BE217CC-3466-84C9-C977-C747D5E0AA5F}"/>
                  </a:ext>
                </a:extLst>
              </p:cNvPr>
              <p:cNvSpPr txBox="1"/>
              <p:nvPr/>
            </p:nvSpPr>
            <p:spPr>
              <a:xfrm>
                <a:off x="8367109" y="4418373"/>
                <a:ext cx="1683503" cy="529376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6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(increasing matter, NO)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6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6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(decreasing matter, NO)</a:t>
                </a: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6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(increasing matter, NO)</a:t>
                </a:r>
                <a:endParaRPr lang="en-US" sz="600" dirty="0">
                  <a:solidFill>
                    <a:srgbClr val="000000"/>
                  </a:solidFill>
                </a:endParaRPr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6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6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6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6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6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6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(decreasing matter, NO)</a:t>
                </a:r>
                <a:endParaRPr lang="en-US" sz="700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5BE217CC-3466-84C9-C977-C747D5E0AA5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8367109" y="4418373"/>
                <a:ext cx="1683503" cy="529376"/>
              </a:xfrm>
              <a:prstGeom prst="rect">
                <a:avLst/>
              </a:prstGeom>
              <a:blipFill>
                <a:blip r:embed="rId12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EC1A6E2-EDC1-A012-9AF8-30B3E9A5BB02}"/>
                  </a:ext>
                </a:extLst>
              </p:cNvPr>
              <p:cNvSpPr txBox="1"/>
              <p:nvPr/>
            </p:nvSpPr>
            <p:spPr>
              <a:xfrm rot="16200000">
                <a:off x="4364559" y="3637447"/>
                <a:ext cx="2943155" cy="31451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2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12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2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2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  <m:r>
                            <a:rPr lang="en-US" sz="12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3EC1A6E2-EDC1-A012-9AF8-30B3E9A5BB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4364559" y="3637447"/>
                <a:ext cx="2943155" cy="314510"/>
              </a:xfrm>
              <a:prstGeom prst="rect">
                <a:avLst/>
              </a:prstGeom>
              <a:blipFill>
                <a:blip r:embed="rId1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5FAF61C-A85D-B3E7-C9BA-FAEC0E701D83}"/>
                  </a:ext>
                </a:extLst>
              </p:cNvPr>
              <p:cNvSpPr txBox="1"/>
              <p:nvPr/>
            </p:nvSpPr>
            <p:spPr>
              <a:xfrm>
                <a:off x="5678881" y="2146984"/>
                <a:ext cx="4687009" cy="292644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11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1100" b="0" i="1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1100" dirty="0">
                    <a:solidFill>
                      <a:srgbClr val="000000"/>
                    </a:solidFill>
                    <a:latin typeface="Chalkboard SE" panose="03050602040202020205" pitchFamily="66" charset="77"/>
                  </a:rPr>
                  <a:t>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100" i="1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1100" i="1">
                                    <a:solidFill>
                                      <a:srgbClr val="000000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1100" b="0" i="1" smtClean="0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100" i="1">
                                <a:solidFill>
                                  <a:srgbClr val="00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D5FAF61C-A85D-B3E7-C9BA-FAEC0E701D8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8881" y="2146984"/>
                <a:ext cx="4687009" cy="292644"/>
              </a:xfrm>
              <a:prstGeom prst="rect">
                <a:avLst/>
              </a:prstGeom>
              <a:blipFill>
                <a:blip r:embed="rId14"/>
                <a:stretch>
                  <a:fillRect b="-8333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2" name="TextBox 21">
            <a:extLst>
              <a:ext uri="{FF2B5EF4-FFF2-40B4-BE49-F238E27FC236}">
                <a16:creationId xmlns:a16="http://schemas.microsoft.com/office/drawing/2014/main" id="{BB25C266-B755-8A6C-2A7D-61E4FEB5558A}"/>
              </a:ext>
            </a:extLst>
          </p:cNvPr>
          <p:cNvSpPr txBox="1"/>
          <p:nvPr/>
        </p:nvSpPr>
        <p:spPr>
          <a:xfrm>
            <a:off x="8119369" y="4419669"/>
            <a:ext cx="1683504" cy="523220"/>
          </a:xfrm>
          <a:prstGeom prst="rect">
            <a:avLst/>
          </a:prstGeom>
          <a:noFill/>
          <a:ln w="57150">
            <a:solidFill>
              <a:srgbClr val="000000"/>
            </a:solidFill>
          </a:ln>
        </p:spPr>
        <p:txBody>
          <a:bodyPr wrap="square" rtlCol="0">
            <a:spAutoFit/>
          </a:bodyPr>
          <a:lstStyle/>
          <a:p>
            <a:endParaRPr lang="en-US" sz="1600" dirty="0"/>
          </a:p>
          <a:p>
            <a:endParaRPr lang="en-US" sz="1200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842B589-D771-5657-CDA1-B52C3A4CEAD8}"/>
              </a:ext>
            </a:extLst>
          </p:cNvPr>
          <p:cNvSpPr txBox="1"/>
          <p:nvPr/>
        </p:nvSpPr>
        <p:spPr>
          <a:xfrm>
            <a:off x="2374158" y="3429000"/>
            <a:ext cx="1796839" cy="584775"/>
          </a:xfrm>
          <a:prstGeom prst="rect">
            <a:avLst/>
          </a:prstGeom>
          <a:solidFill>
            <a:schemeClr val="tx1">
              <a:lumMod val="6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Proper channels are the same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2C37B10-B8E5-BF32-7317-213E9A5E625F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25395702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5" y="742343"/>
            <a:ext cx="10907486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Motivation from the CPT symmetry story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302FE2-8523-65DE-0F72-0ED974F5AD18}"/>
              </a:ext>
            </a:extLst>
          </p:cNvPr>
          <p:cNvSpPr txBox="1"/>
          <p:nvPr/>
        </p:nvSpPr>
        <p:spPr>
          <a:xfrm>
            <a:off x="0" y="2230584"/>
            <a:ext cx="883148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FFFF"/>
              </a:buClr>
              <a:buFont typeface="Wingdings" pitchFamily="2" charset="2"/>
              <a:buChar char="ü"/>
            </a:pPr>
            <a:r>
              <a:rPr lang="en-US" sz="2400" dirty="0">
                <a:latin typeface="Chalkboard SE" panose="03050602040202020205" pitchFamily="66" charset="77"/>
              </a:rPr>
              <a:t>Neutrino physics is a </a:t>
            </a:r>
            <a:r>
              <a:rPr lang="en-US" sz="2400" dirty="0">
                <a:solidFill>
                  <a:schemeClr val="tx1">
                    <a:lumMod val="65000"/>
                  </a:schemeClr>
                </a:solidFill>
                <a:latin typeface="Chalkboard SE" panose="03050602040202020205" pitchFamily="66" charset="77"/>
              </a:rPr>
              <a:t>well motivated probe for CP violation</a:t>
            </a:r>
            <a:r>
              <a:rPr lang="en-US" sz="2400" dirty="0">
                <a:latin typeface="Chalkboard SE" panose="03050602040202020205" pitchFamily="66" charset="77"/>
              </a:rPr>
              <a:t>, but we are limited to “improper tests” due to our inability to build experiments in an anti-Earth.</a:t>
            </a:r>
          </a:p>
          <a:p>
            <a:pPr marL="342900" indent="-342900">
              <a:buClr>
                <a:srgbClr val="FFFFFF"/>
              </a:buClr>
              <a:buFont typeface="Wingdings" pitchFamily="2" charset="2"/>
              <a:buChar char="ü"/>
            </a:pPr>
            <a:endParaRPr lang="en-US" sz="2400" dirty="0">
              <a:latin typeface="Chalkboard SE" panose="03050602040202020205" pitchFamily="66" charset="77"/>
            </a:endParaRPr>
          </a:p>
        </p:txBody>
      </p:sp>
      <p:sp>
        <p:nvSpPr>
          <p:cNvPr id="11" name="Slide Number Placeholder 23">
            <a:extLst>
              <a:ext uri="{FF2B5EF4-FFF2-40B4-BE49-F238E27FC236}">
                <a16:creationId xmlns:a16="http://schemas.microsoft.com/office/drawing/2014/main" id="{E595B7BD-E2B5-B5AA-2292-44BD3ABE9CED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3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656458-4539-BCAF-C983-E422547883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766" y="943478"/>
            <a:ext cx="1110549" cy="6786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56770DA-0A55-A6FB-4369-1DF4320870F4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4081827674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753228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Recalling 3-Flavor Neutrino Oscillations with charge-current matter effects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B074777-1F50-A42D-2EDB-92C944BDDC85}"/>
              </a:ext>
            </a:extLst>
          </p:cNvPr>
          <p:cNvSpPr txBox="1"/>
          <p:nvPr/>
        </p:nvSpPr>
        <p:spPr>
          <a:xfrm>
            <a:off x="108857" y="2081309"/>
            <a:ext cx="1180011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halkboard SE" panose="03050602040202020205" pitchFamily="66" charset="77"/>
              </a:rPr>
              <a:t>We include matter effects explicitly from the following prescription for the probabilities (useful in the context of this study):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5CE88D5-132F-64CF-EDA3-4E04CA4DFC87}"/>
                  </a:ext>
                </a:extLst>
              </p:cNvPr>
              <p:cNvSpPr txBox="1"/>
              <p:nvPr/>
            </p:nvSpPr>
            <p:spPr>
              <a:xfrm>
                <a:off x="-141454" y="3078615"/>
                <a:ext cx="5578265" cy="7586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36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360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60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𝛼</m:t>
                              </m:r>
                            </m:sub>
                          </m:s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3600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𝛽</m:t>
                              </m:r>
                            </m:sub>
                          </m:sSub>
                          <m:r>
                            <a:rPr lang="en-US" sz="3600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sub>
                      </m:sSub>
                      <m:r>
                        <a:rPr lang="en-US" sz="3600" b="0" i="1" smtClean="0">
                          <a:latin typeface="Cambria Math" panose="02040503050406030204" pitchFamily="18" charset="0"/>
                        </a:rPr>
                        <m:t>=</m:t>
                      </m:r>
                      <m:sSup>
                        <m:sSupPr>
                          <m:ctrlPr>
                            <a:rPr lang="en-US" sz="2400" b="1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begChr m:val="|"/>
                              <m:endChr m:val="|"/>
                              <m:ctrlPr>
                                <a:rPr lang="en-US" sz="2400" b="1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</a:rPr>
                                <m:t>&lt;</m:t>
                              </m:r>
                              <m:sSub>
                                <m:sSubPr>
                                  <m:ctrlP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0">
                                      <a:latin typeface="Cambria Math" panose="02040503050406030204" pitchFamily="18" charset="0"/>
                                    </a:rPr>
                                    <m:t>𝐯</m:t>
                                  </m:r>
                                </m:e>
                                <m:sub>
                                  <m:r>
                                    <a:rPr lang="en-US" sz="2400" b="1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𝛃</m:t>
                                  </m:r>
                                </m:sub>
                              </m:sSub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𝟎</m:t>
                              </m:r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)|</m:t>
                              </m:r>
                              <m:sSub>
                                <m:sSubPr>
                                  <m:ctrlPr>
                                    <a:rPr lang="en-US" sz="2400" b="1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b="1" i="0">
                                      <a:latin typeface="Cambria Math" panose="02040503050406030204" pitchFamily="18" charset="0"/>
                                    </a:rPr>
                                    <m:t>𝐯</m:t>
                                  </m:r>
                                </m:e>
                                <m:sub>
                                  <m:r>
                                    <a:rPr lang="en-US" sz="2400" b="1" i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𝛂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2400" b="1" i="1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r>
                                    <a:rPr lang="en-US" sz="2400" b="1" i="0" smtClean="0">
                                      <a:latin typeface="Cambria Math" panose="02040503050406030204" pitchFamily="18" charset="0"/>
                                      <a:ea typeface="Cambria Math" panose="02040503050406030204" pitchFamily="18" charset="0"/>
                                    </a:rPr>
                                    <m:t>𝐋</m:t>
                                  </m:r>
                                </m:e>
                              </m:d>
                              <m:r>
                                <a:rPr lang="en-US" sz="2400" b="1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&gt;</m:t>
                              </m:r>
                            </m:e>
                          </m:d>
                        </m:e>
                        <m:sup>
                          <m:r>
                            <a:rPr lang="en-US" sz="2400" b="1" i="0">
                              <a:latin typeface="Cambria Math" panose="02040503050406030204" pitchFamily="18" charset="0"/>
                            </a:rPr>
                            <m:t>𝟐</m:t>
                          </m:r>
                        </m:sup>
                      </m:sSup>
                    </m:oMath>
                  </m:oMathPara>
                </a14:m>
                <a:endParaRPr lang="en-US" b="1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B5CE88D5-132F-64CF-EDA3-4E04CA4DFC8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-141454" y="3078615"/>
                <a:ext cx="5578265" cy="758669"/>
              </a:xfrm>
              <a:prstGeom prst="rect">
                <a:avLst/>
              </a:prstGeom>
              <a:blipFill>
                <a:blip r:embed="rId2"/>
                <a:stretch>
                  <a:fillRect b="-1000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extBox 8">
            <a:extLst>
              <a:ext uri="{FF2B5EF4-FFF2-40B4-BE49-F238E27FC236}">
                <a16:creationId xmlns:a16="http://schemas.microsoft.com/office/drawing/2014/main" id="{9429815A-FA6D-CE2A-0107-10C1715C4F5C}"/>
              </a:ext>
            </a:extLst>
          </p:cNvPr>
          <p:cNvSpPr txBox="1"/>
          <p:nvPr/>
        </p:nvSpPr>
        <p:spPr>
          <a:xfrm>
            <a:off x="3014593" y="4459147"/>
            <a:ext cx="2136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</a:schemeClr>
                </a:solidFill>
                <a:latin typeface="Chalkboard SE" panose="03050602040202020205" pitchFamily="66" charset="77"/>
              </a:rPr>
              <a:t>with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D92D388-A1FB-7EE4-4AE3-E2C9D48A48F8}"/>
                  </a:ext>
                </a:extLst>
              </p:cNvPr>
              <p:cNvSpPr txBox="1"/>
              <p:nvPr/>
            </p:nvSpPr>
            <p:spPr>
              <a:xfrm>
                <a:off x="7311690" y="3189381"/>
                <a:ext cx="6132786" cy="53713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 i="0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sz="2800" b="1" i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𝛂</m:t>
                        </m:r>
                      </m:sub>
                    </m:sSub>
                    <m:d>
                      <m:dPr>
                        <m:ctrlPr>
                          <a:rPr lang="en-US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𝐋</m:t>
                        </m:r>
                      </m:e>
                    </m:d>
                    <m:r>
                      <a:rPr lang="en-US" sz="2800" b="1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</m:oMath>
                </a14:m>
                <a:r>
                  <a:rPr lang="en-US" sz="2800" dirty="0"/>
                  <a:t> = 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2800" i="0" smtClean="0">
                        <a:latin typeface="Cambria Math" panose="02040503050406030204" pitchFamily="18" charset="0"/>
                      </a:rPr>
                      <m:t>U</m:t>
                    </m:r>
                  </m:oMath>
                </a14:m>
                <a:r>
                  <a:rPr lang="en-US" sz="2800" b="1" dirty="0"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|</m:t>
                    </m:r>
                    <m:sSub>
                      <m:sSubPr>
                        <m:ctrlPr>
                          <a:rPr lang="en-US" sz="2800" b="1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b="1">
                            <a:latin typeface="Cambria Math" panose="02040503050406030204" pitchFamily="18" charset="0"/>
                          </a:rPr>
                          <m:t>𝐯</m:t>
                        </m:r>
                      </m:e>
                      <m:sub>
                        <m:r>
                          <a:rPr lang="en-US" sz="2800" b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𝛂</m:t>
                        </m:r>
                      </m:sub>
                    </m:sSub>
                    <m:d>
                      <m:dPr>
                        <m:ctrlPr>
                          <a:rPr lang="en-US" sz="2800" b="1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US" sz="2800" b="1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𝟎</m:t>
                        </m:r>
                      </m:e>
                    </m:d>
                    <m:r>
                      <a:rPr lang="en-US" sz="2800" b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&gt;</m:t>
                    </m:r>
                  </m:oMath>
                </a14:m>
                <a:endParaRPr lang="en-US" sz="2800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BD92D388-A1FB-7EE4-4AE3-E2C9D48A48F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311690" y="3189381"/>
                <a:ext cx="6132786" cy="537135"/>
              </a:xfrm>
              <a:prstGeom prst="rect">
                <a:avLst/>
              </a:prstGeom>
              <a:blipFill>
                <a:blip r:embed="rId3"/>
                <a:stretch>
                  <a:fillRect l="-1240" t="-13953" b="-2558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C571F77D-97AB-3984-3BCA-FECA1AF59A92}"/>
              </a:ext>
            </a:extLst>
          </p:cNvPr>
          <p:cNvSpPr txBox="1"/>
          <p:nvPr/>
        </p:nvSpPr>
        <p:spPr>
          <a:xfrm>
            <a:off x="5436811" y="3273283"/>
            <a:ext cx="21361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65000"/>
                  </a:schemeClr>
                </a:solidFill>
                <a:latin typeface="Chalkboard SE" panose="03050602040202020205" pitchFamily="66" charset="77"/>
              </a:rPr>
              <a:t>where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E843BBE-442B-9FF6-3649-46A16746A40C}"/>
                  </a:ext>
                </a:extLst>
              </p:cNvPr>
              <p:cNvSpPr txBox="1"/>
              <p:nvPr/>
            </p:nvSpPr>
            <p:spPr>
              <a:xfrm>
                <a:off x="3813981" y="4375246"/>
                <a:ext cx="2118732" cy="5371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U</a:t>
                </a:r>
                <a:r>
                  <a:rPr lang="en-US" sz="2800" baseline="-25000" dirty="0"/>
                  <a:t> </a:t>
                </a:r>
                <a:r>
                  <a:rPr lang="en-US" sz="2800" dirty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𝑖𝐿𝐻</m:t>
                        </m:r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6E843BBE-442B-9FF6-3649-46A16746A40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3981" y="4375246"/>
                <a:ext cx="2118732" cy="537135"/>
              </a:xfrm>
              <a:prstGeom prst="rect">
                <a:avLst/>
              </a:prstGeom>
              <a:blipFill>
                <a:blip r:embed="rId4"/>
                <a:stretch>
                  <a:fillRect l="-5952" t="-9302" b="-3023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76FF3975-D179-CCCD-621A-3E1C6FFACAAF}"/>
              </a:ext>
            </a:extLst>
          </p:cNvPr>
          <p:cNvSpPr txBox="1"/>
          <p:nvPr/>
        </p:nvSpPr>
        <p:spPr>
          <a:xfrm>
            <a:off x="6504878" y="4304087"/>
            <a:ext cx="505575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solidFill>
                  <a:srgbClr val="8C1DD0"/>
                </a:solidFill>
                <a:latin typeface="Chalkboard SE" panose="03050602040202020205" pitchFamily="66" charset="77"/>
              </a:rPr>
              <a:t>(H = </a:t>
            </a:r>
            <a:r>
              <a:rPr lang="en-US" sz="3200" b="1" dirty="0" err="1">
                <a:solidFill>
                  <a:srgbClr val="8C1DD0"/>
                </a:solidFill>
                <a:latin typeface="Chalkboard SE" panose="03050602040202020205" pitchFamily="66" charset="77"/>
              </a:rPr>
              <a:t>H</a:t>
            </a:r>
            <a:r>
              <a:rPr lang="en-US" sz="3200" b="1" baseline="-25000" dirty="0" err="1">
                <a:solidFill>
                  <a:srgbClr val="8C1DD0"/>
                </a:solidFill>
                <a:latin typeface="Chalkboard SE" panose="03050602040202020205" pitchFamily="66" charset="77"/>
              </a:rPr>
              <a:t>vacuum</a:t>
            </a:r>
            <a:r>
              <a:rPr lang="en-US" sz="3200" b="1" dirty="0">
                <a:solidFill>
                  <a:srgbClr val="8C1DD0"/>
                </a:solidFill>
                <a:latin typeface="Chalkboard SE" panose="03050602040202020205" pitchFamily="66" charset="77"/>
              </a:rPr>
              <a:t> + </a:t>
            </a:r>
            <a:r>
              <a:rPr lang="en-US" sz="3200" b="1" dirty="0" err="1">
                <a:solidFill>
                  <a:srgbClr val="8C1DD0"/>
                </a:solidFill>
                <a:latin typeface="Chalkboard SE" panose="03050602040202020205" pitchFamily="66" charset="77"/>
              </a:rPr>
              <a:t>H</a:t>
            </a:r>
            <a:r>
              <a:rPr lang="en-US" sz="3200" b="1" baseline="-25000" dirty="0" err="1">
                <a:solidFill>
                  <a:srgbClr val="8C1DD0"/>
                </a:solidFill>
                <a:latin typeface="Chalkboard SE" panose="03050602040202020205" pitchFamily="66" charset="77"/>
              </a:rPr>
              <a:t>matter</a:t>
            </a:r>
            <a:r>
              <a:rPr lang="en-US" sz="3200" b="1" dirty="0">
                <a:solidFill>
                  <a:srgbClr val="8C1DD0"/>
                </a:solidFill>
                <a:latin typeface="Chalkboard SE" panose="03050602040202020205" pitchFamily="66" charset="77"/>
              </a:rPr>
              <a:t>)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EBE7576E-787C-AA22-1C13-AF1866DE25D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5766" y="943478"/>
            <a:ext cx="1110549" cy="6786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9784B1F-895E-CC70-3E2B-CF093F546D28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339277480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753228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Recalling 3-Flavor Neutrino Oscillations with charge-current matter effects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767DA61-3F65-8F8C-01E0-C18D016B3943}"/>
              </a:ext>
            </a:extLst>
          </p:cNvPr>
          <p:cNvSpPr txBox="1"/>
          <p:nvPr/>
        </p:nvSpPr>
        <p:spPr>
          <a:xfrm>
            <a:off x="56752" y="2125729"/>
            <a:ext cx="119284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halkboard SE" panose="03050602040202020205" pitchFamily="66" charset="77"/>
              </a:rPr>
              <a:t>As an example for a Baseline L, let’s break L up into 2 steps: L</a:t>
            </a:r>
            <a:r>
              <a:rPr lang="en-US" sz="2000" b="1" baseline="-25000" dirty="0">
                <a:latin typeface="Chalkboard SE" panose="03050602040202020205" pitchFamily="66" charset="77"/>
              </a:rPr>
              <a:t>1 </a:t>
            </a:r>
            <a:r>
              <a:rPr lang="en-US" sz="2000" b="1" dirty="0">
                <a:latin typeface="Chalkboard SE" panose="03050602040202020205" pitchFamily="66" charset="77"/>
              </a:rPr>
              <a:t>and L</a:t>
            </a:r>
            <a:r>
              <a:rPr lang="en-US" sz="2000" b="1" baseline="-25000" dirty="0">
                <a:latin typeface="Chalkboard SE" panose="03050602040202020205" pitchFamily="66" charset="77"/>
              </a:rPr>
              <a:t>2, </a:t>
            </a:r>
            <a:r>
              <a:rPr lang="en-US" sz="2000" b="1" dirty="0">
                <a:latin typeface="Chalkboard SE" panose="03050602040202020205" pitchFamily="66" charset="77"/>
              </a:rPr>
              <a:t>where each evolution U(L) will model different matter potentials A</a:t>
            </a:r>
            <a:r>
              <a:rPr lang="en-US" sz="2000" b="1" baseline="-25000" dirty="0">
                <a:latin typeface="Chalkboard SE" panose="03050602040202020205" pitchFamily="66" charset="77"/>
              </a:rPr>
              <a:t>1 </a:t>
            </a:r>
            <a:r>
              <a:rPr lang="en-US" sz="2000" b="1" dirty="0">
                <a:latin typeface="Chalkboard SE" panose="03050602040202020205" pitchFamily="66" charset="77"/>
              </a:rPr>
              <a:t> and A</a:t>
            </a:r>
            <a:r>
              <a:rPr lang="en-US" sz="2000" b="1" baseline="-25000" dirty="0">
                <a:latin typeface="Chalkboard SE" panose="03050602040202020205" pitchFamily="66" charset="77"/>
              </a:rPr>
              <a:t>2 </a:t>
            </a:r>
            <a:r>
              <a:rPr lang="en-US" sz="2000" b="1" dirty="0">
                <a:latin typeface="Chalkboard SE" panose="03050602040202020205" pitchFamily="66" charset="77"/>
              </a:rPr>
              <a:t>respectively.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475251F9-97FA-F660-D339-F55E5CC7F3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766" y="943478"/>
            <a:ext cx="1110549" cy="6786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14E0A40A-F7E2-6246-FE3D-49917039CAFF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4178452508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753228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Recalling 3-Flavor Neutrino Oscillations with charge-current matter effects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241C6EE-AF7B-0510-337A-181AF58D616D}"/>
                  </a:ext>
                </a:extLst>
              </p:cNvPr>
              <p:cNvSpPr txBox="1"/>
              <p:nvPr/>
            </p:nvSpPr>
            <p:spPr>
              <a:xfrm>
                <a:off x="3082787" y="3723159"/>
                <a:ext cx="2118732" cy="5371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U</a:t>
                </a:r>
                <a:r>
                  <a:rPr lang="en-US" sz="2800" baseline="-25000" dirty="0"/>
                  <a:t>1 </a:t>
                </a:r>
                <a:r>
                  <a:rPr lang="en-US" sz="2800" dirty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sub>
                        </m:sSub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9241C6EE-AF7B-0510-337A-181AF58D616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82787" y="3723159"/>
                <a:ext cx="2118732" cy="537135"/>
              </a:xfrm>
              <a:prstGeom prst="rect">
                <a:avLst/>
              </a:prstGeom>
              <a:blipFill>
                <a:blip r:embed="rId2"/>
                <a:stretch>
                  <a:fillRect l="-5952" t="-11628" b="-2790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extBox 5">
            <a:extLst>
              <a:ext uri="{FF2B5EF4-FFF2-40B4-BE49-F238E27FC236}">
                <a16:creationId xmlns:a16="http://schemas.microsoft.com/office/drawing/2014/main" id="{1490F805-C741-593F-297D-C0901AFA62AB}"/>
              </a:ext>
            </a:extLst>
          </p:cNvPr>
          <p:cNvSpPr txBox="1"/>
          <p:nvPr/>
        </p:nvSpPr>
        <p:spPr>
          <a:xfrm>
            <a:off x="5573378" y="3791671"/>
            <a:ext cx="213613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chemeClr val="tx1">
                    <a:lumMod val="65000"/>
                  </a:schemeClr>
                </a:solidFill>
                <a:latin typeface="Chalkboard SE" panose="03050602040202020205" pitchFamily="66" charset="77"/>
              </a:rPr>
              <a:t>&amp;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985C9CE-EE3B-04C8-0B5E-BC2A1AF9A700}"/>
                  </a:ext>
                </a:extLst>
              </p:cNvPr>
              <p:cNvSpPr txBox="1"/>
              <p:nvPr/>
            </p:nvSpPr>
            <p:spPr>
              <a:xfrm>
                <a:off x="6784145" y="3684618"/>
                <a:ext cx="2118732" cy="53713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/>
                  <a:t>U</a:t>
                </a:r>
                <a:r>
                  <a:rPr lang="en-US" sz="2800" baseline="-25000" dirty="0"/>
                  <a:t>2 </a:t>
                </a:r>
                <a:r>
                  <a:rPr lang="en-US" sz="2800" dirty="0"/>
                  <a:t>=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𝑒</m:t>
                        </m:r>
                      </m:e>
                      <m:sup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US" sz="2800" i="1" smtClean="0">
                            <a:latin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𝐿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  <m:sSub>
                          <m:sSubPr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𝐻</m:t>
                            </m:r>
                          </m:e>
                          <m:sub>
                            <m:r>
                              <a:rPr lang="en-US" sz="28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</m:sub>
                        </m:sSub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2985C9CE-EE3B-04C8-0B5E-BC2A1AF9A70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84145" y="3684618"/>
                <a:ext cx="2118732" cy="537135"/>
              </a:xfrm>
              <a:prstGeom prst="rect">
                <a:avLst/>
              </a:prstGeom>
              <a:blipFill>
                <a:blip r:embed="rId3"/>
                <a:stretch>
                  <a:fillRect l="-5988" t="-6818" b="-295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EB5D513-C39E-D730-FEA5-45C1298F49DA}"/>
                  </a:ext>
                </a:extLst>
              </p:cNvPr>
              <p:cNvSpPr txBox="1"/>
              <p:nvPr/>
            </p:nvSpPr>
            <p:spPr>
              <a:xfrm>
                <a:off x="1647313" y="4665427"/>
                <a:ext cx="8646869" cy="8669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2400" b="1" dirty="0">
                    <a:solidFill>
                      <a:srgbClr val="8C1DD0"/>
                    </a:solidFill>
                    <a:latin typeface="Chalkboard SE" panose="03050602040202020205" pitchFamily="66" charset="77"/>
                  </a:rPr>
                  <a:t>where  H</a:t>
                </a:r>
                <a:r>
                  <a:rPr lang="en-US" sz="2400" b="1" baseline="-25000" dirty="0">
                    <a:solidFill>
                      <a:srgbClr val="8C1DD0"/>
                    </a:solidFill>
                    <a:latin typeface="Chalkboard SE" panose="03050602040202020205" pitchFamily="66" charset="77"/>
                  </a:rPr>
                  <a:t>i</a:t>
                </a:r>
                <a:r>
                  <a:rPr lang="en-US" sz="2400" b="1" dirty="0">
                    <a:solidFill>
                      <a:srgbClr val="8C1DD0"/>
                    </a:solidFill>
                    <a:latin typeface="Chalkboard SE" panose="03050602040202020205" pitchFamily="66" charset="77"/>
                  </a:rPr>
                  <a:t> contain different matter effects in the form:</a:t>
                </a:r>
              </a:p>
              <a:p>
                <a:pPr algn="ctr"/>
                <a:r>
                  <a:rPr lang="en-US" sz="2400" b="1" dirty="0">
                    <a:solidFill>
                      <a:srgbClr val="8C1DD0"/>
                    </a:solidFill>
                    <a:latin typeface="Chalkboard SE" panose="03050602040202020205" pitchFamily="66" charset="77"/>
                  </a:rPr>
                  <a:t>A</a:t>
                </a:r>
                <a:r>
                  <a:rPr lang="en-US" sz="2400" b="1" baseline="-25000" dirty="0">
                    <a:solidFill>
                      <a:srgbClr val="8C1DD0"/>
                    </a:solidFill>
                    <a:latin typeface="Chalkboard SE" panose="03050602040202020205" pitchFamily="66" charset="77"/>
                  </a:rPr>
                  <a:t>i</a:t>
                </a:r>
                <a:r>
                  <a:rPr lang="en-US" sz="2400" b="1" dirty="0">
                    <a:solidFill>
                      <a:srgbClr val="8C1DD0"/>
                    </a:solidFill>
                    <a:latin typeface="Chalkboard SE" panose="03050602040202020205" pitchFamily="66" charset="77"/>
                  </a:rPr>
                  <a:t> =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2400" b="1" i="1" smtClean="0">
                            <a:solidFill>
                              <a:srgbClr val="8C1DD0"/>
                            </a:solidFill>
                            <a:latin typeface="Cambria Math" panose="02040503050406030204" pitchFamily="18" charset="0"/>
                          </a:rPr>
                        </m:ctrlPr>
                      </m:radPr>
                      <m:deg/>
                      <m:e>
                        <m:r>
                          <a:rPr lang="en-US" sz="2400" b="1" i="1" smtClean="0">
                            <a:solidFill>
                              <a:srgbClr val="8C1DD0"/>
                            </a:solidFill>
                            <a:latin typeface="Cambria Math" panose="02040503050406030204" pitchFamily="18" charset="0"/>
                          </a:rPr>
                          <m:t>𝟐</m:t>
                        </m:r>
                      </m:e>
                    </m:rad>
                    <m:sSub>
                      <m:sSubPr>
                        <m:ctrlPr>
                          <a:rPr lang="en-US" sz="2400" b="1" i="1" smtClean="0">
                            <a:solidFill>
                              <a:srgbClr val="8C1DD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8C1DD0"/>
                            </a:solidFill>
                            <a:latin typeface="Cambria Math" panose="02040503050406030204" pitchFamily="18" charset="0"/>
                          </a:rPr>
                          <m:t>𝑮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8C1DD0"/>
                            </a:solidFill>
                            <a:latin typeface="Cambria Math" panose="02040503050406030204" pitchFamily="18" charset="0"/>
                          </a:rPr>
                          <m:t>𝑭</m:t>
                        </m:r>
                      </m:sub>
                    </m:sSub>
                    <m:sSub>
                      <m:sSubPr>
                        <m:ctrlPr>
                          <a:rPr lang="en-US" sz="2400" b="1" i="1" smtClean="0">
                            <a:solidFill>
                              <a:srgbClr val="8C1DD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rgbClr val="8C1DD0"/>
                            </a:solidFill>
                            <a:latin typeface="Cambria Math" panose="02040503050406030204" pitchFamily="18" charset="0"/>
                          </a:rPr>
                          <m:t>𝑵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rgbClr val="8C1DD0"/>
                            </a:solidFill>
                            <a:latin typeface="Cambria Math" panose="02040503050406030204" pitchFamily="18" charset="0"/>
                          </a:rPr>
                          <m:t>𝒆</m:t>
                        </m:r>
                      </m:sub>
                    </m:sSub>
                  </m:oMath>
                </a14:m>
                <a:r>
                  <a:rPr lang="en-US" sz="2400" b="1" dirty="0">
                    <a:solidFill>
                      <a:srgbClr val="8C1DD0"/>
                    </a:solidFill>
                    <a:latin typeface="Chalkboard SE" panose="03050602040202020205" pitchFamily="66" charset="77"/>
                  </a:rPr>
                  <a:t> -&gt; constant</a:t>
                </a: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EB5D513-C39E-D730-FEA5-45C1298F49D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647313" y="4665427"/>
                <a:ext cx="8646869" cy="866969"/>
              </a:xfrm>
              <a:prstGeom prst="rect">
                <a:avLst/>
              </a:prstGeom>
              <a:blipFill>
                <a:blip r:embed="rId4"/>
                <a:stretch>
                  <a:fillRect t="-5797" b="-1449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1" name="TextBox 20">
            <a:extLst>
              <a:ext uri="{FF2B5EF4-FFF2-40B4-BE49-F238E27FC236}">
                <a16:creationId xmlns:a16="http://schemas.microsoft.com/office/drawing/2014/main" id="{6A151C0D-A4ED-C6FD-DB78-D6E055BFD450}"/>
              </a:ext>
            </a:extLst>
          </p:cNvPr>
          <p:cNvSpPr txBox="1"/>
          <p:nvPr/>
        </p:nvSpPr>
        <p:spPr>
          <a:xfrm>
            <a:off x="56752" y="2125729"/>
            <a:ext cx="119284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latin typeface="Chalkboard SE" panose="03050602040202020205" pitchFamily="66" charset="77"/>
              </a:rPr>
              <a:t>As an example for a Baseline L, let’s break L up into 2 steps: L</a:t>
            </a:r>
            <a:r>
              <a:rPr lang="en-US" sz="2000" b="1" baseline="-25000" dirty="0">
                <a:latin typeface="Chalkboard SE" panose="03050602040202020205" pitchFamily="66" charset="77"/>
              </a:rPr>
              <a:t>1 </a:t>
            </a:r>
            <a:r>
              <a:rPr lang="en-US" sz="2000" b="1" dirty="0">
                <a:latin typeface="Chalkboard SE" panose="03050602040202020205" pitchFamily="66" charset="77"/>
              </a:rPr>
              <a:t>and L</a:t>
            </a:r>
            <a:r>
              <a:rPr lang="en-US" sz="2000" b="1" baseline="-25000" dirty="0">
                <a:latin typeface="Chalkboard SE" panose="03050602040202020205" pitchFamily="66" charset="77"/>
              </a:rPr>
              <a:t>2, </a:t>
            </a:r>
            <a:r>
              <a:rPr lang="en-US" sz="2000" b="1" dirty="0">
                <a:latin typeface="Chalkboard SE" panose="03050602040202020205" pitchFamily="66" charset="77"/>
              </a:rPr>
              <a:t>where each evolution U(L) will model different matter potentials A</a:t>
            </a:r>
            <a:r>
              <a:rPr lang="en-US" sz="2000" b="1" baseline="-25000" dirty="0">
                <a:latin typeface="Chalkboard SE" panose="03050602040202020205" pitchFamily="66" charset="77"/>
              </a:rPr>
              <a:t>1 </a:t>
            </a:r>
            <a:r>
              <a:rPr lang="en-US" sz="2000" b="1" dirty="0">
                <a:latin typeface="Chalkboard SE" panose="03050602040202020205" pitchFamily="66" charset="77"/>
              </a:rPr>
              <a:t> and A</a:t>
            </a:r>
            <a:r>
              <a:rPr lang="en-US" sz="2000" b="1" baseline="-25000" dirty="0">
                <a:latin typeface="Chalkboard SE" panose="03050602040202020205" pitchFamily="66" charset="77"/>
              </a:rPr>
              <a:t>2 </a:t>
            </a:r>
            <a:r>
              <a:rPr lang="en-US" sz="2000" b="1" dirty="0">
                <a:latin typeface="Chalkboard SE" panose="03050602040202020205" pitchFamily="66" charset="77"/>
              </a:rPr>
              <a:t>respectively.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06AAC43-F9DA-22F8-13AA-5C86287D9F5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765766" y="943478"/>
            <a:ext cx="1110549" cy="6786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9AC06C1-B29F-33E3-41FE-A0F371D100AD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4070131767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753228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Recalling 3-Flavor Neutrino Oscillations with charge-current matter effects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BA3993B-5C38-70E1-06B1-E86A812C9292}"/>
              </a:ext>
            </a:extLst>
          </p:cNvPr>
          <p:cNvSpPr txBox="1"/>
          <p:nvPr/>
        </p:nvSpPr>
        <p:spPr>
          <a:xfrm>
            <a:off x="62222" y="1449049"/>
            <a:ext cx="12067555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endParaRPr lang="en-US" dirty="0">
              <a:latin typeface="Chalkboard SE" panose="03050602040202020205" pitchFamily="66" charset="77"/>
            </a:endParaRPr>
          </a:p>
          <a:p>
            <a:endParaRPr lang="en-US" dirty="0">
              <a:latin typeface="Chalkboard SE" panose="03050602040202020205" pitchFamily="66" charset="77"/>
            </a:endParaRPr>
          </a:p>
          <a:p>
            <a:r>
              <a:rPr lang="en-US" sz="2000" b="1" dirty="0">
                <a:latin typeface="Chalkboard SE" panose="03050602040202020205" pitchFamily="66" charset="77"/>
              </a:rPr>
              <a:t>In principle, one could consider an n multistep matter potential A =        where each step is itself a constant matter potential (piecewise constant).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AD4EF62-56D2-4C69-CD23-D4FC82C38AA9}"/>
                  </a:ext>
                </a:extLst>
              </p:cNvPr>
              <p:cNvSpPr txBox="1"/>
              <p:nvPr/>
            </p:nvSpPr>
            <p:spPr>
              <a:xfrm>
                <a:off x="6210955" y="2074640"/>
                <a:ext cx="5145111" cy="7645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nary>
                        <m:naryPr>
                          <m:chr m:val="∑"/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m:rPr>
                              <m:brk m:alnAt="23"/>
                            </m:rP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𝑖</m:t>
                          </m:r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</m:sup>
                        <m:e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sz="1600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sub>
                          </m:sSub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BAD4EF62-56D2-4C69-CD23-D4FC82C38AA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10955" y="2074640"/>
                <a:ext cx="5145111" cy="764505"/>
              </a:xfrm>
              <a:prstGeom prst="rect">
                <a:avLst/>
              </a:prstGeom>
              <a:blipFill>
                <a:blip r:embed="rId2"/>
                <a:stretch>
                  <a:fillRect t="-101639" b="-15737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8" name="Group 17">
            <a:extLst>
              <a:ext uri="{FF2B5EF4-FFF2-40B4-BE49-F238E27FC236}">
                <a16:creationId xmlns:a16="http://schemas.microsoft.com/office/drawing/2014/main" id="{619BF522-34C0-22E6-D55A-507C2F838407}"/>
              </a:ext>
            </a:extLst>
          </p:cNvPr>
          <p:cNvGrpSpPr/>
          <p:nvPr/>
        </p:nvGrpSpPr>
        <p:grpSpPr>
          <a:xfrm>
            <a:off x="3517209" y="4589474"/>
            <a:ext cx="2396020" cy="1585585"/>
            <a:chOff x="2786655" y="5580630"/>
            <a:chExt cx="1515600" cy="1002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">
              <p14:nvContentPartPr>
                <p14:cNvPr id="19" name="Ink 18">
                  <a:extLst>
                    <a:ext uri="{FF2B5EF4-FFF2-40B4-BE49-F238E27FC236}">
                      <a16:creationId xmlns:a16="http://schemas.microsoft.com/office/drawing/2014/main" id="{AA3E3B44-39A3-EFD1-FCB2-030DFDC0B385}"/>
                    </a:ext>
                  </a:extLst>
                </p14:cNvPr>
                <p14:cNvContentPartPr/>
                <p14:nvPr/>
              </p14:nvContentPartPr>
              <p14:xfrm>
                <a:off x="2786655" y="5580630"/>
                <a:ext cx="31320" cy="1002240"/>
              </p14:xfrm>
            </p:contentPart>
          </mc:Choice>
          <mc:Fallback xmlns="">
            <p:pic>
              <p:nvPicPr>
                <p:cNvPr id="19" name="Ink 18">
                  <a:extLst>
                    <a:ext uri="{FF2B5EF4-FFF2-40B4-BE49-F238E27FC236}">
                      <a16:creationId xmlns:a16="http://schemas.microsoft.com/office/drawing/2014/main" id="{AA3E3B44-39A3-EFD1-FCB2-030DFDC0B385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780940" y="5574937"/>
                  <a:ext cx="42522" cy="101339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9">
              <p14:nvContentPartPr>
                <p14:cNvPr id="20" name="Ink 19">
                  <a:extLst>
                    <a:ext uri="{FF2B5EF4-FFF2-40B4-BE49-F238E27FC236}">
                      <a16:creationId xmlns:a16="http://schemas.microsoft.com/office/drawing/2014/main" id="{EDDA4906-3B89-B7AF-E92E-FDE9C59FA259}"/>
                    </a:ext>
                  </a:extLst>
                </p14:cNvPr>
                <p14:cNvContentPartPr/>
                <p14:nvPr/>
              </p14:nvContentPartPr>
              <p14:xfrm>
                <a:off x="2817615" y="6519870"/>
                <a:ext cx="1484640" cy="63720"/>
              </p14:xfrm>
            </p:contentPart>
          </mc:Choice>
          <mc:Fallback xmlns="">
            <p:pic>
              <p:nvPicPr>
                <p:cNvPr id="20" name="Ink 19">
                  <a:extLst>
                    <a:ext uri="{FF2B5EF4-FFF2-40B4-BE49-F238E27FC236}">
                      <a16:creationId xmlns:a16="http://schemas.microsoft.com/office/drawing/2014/main" id="{EDDA4906-3B89-B7AF-E92E-FDE9C59FA259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812149" y="6514160"/>
                  <a:ext cx="1495799" cy="74911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00D2AA6-B657-5420-6C6C-7E4CA03A4E12}"/>
              </a:ext>
            </a:extLst>
          </p:cNvPr>
          <p:cNvGrpSpPr/>
          <p:nvPr/>
        </p:nvGrpSpPr>
        <p:grpSpPr>
          <a:xfrm>
            <a:off x="2921929" y="4533182"/>
            <a:ext cx="419400" cy="217080"/>
            <a:chOff x="2895375" y="5494950"/>
            <a:chExt cx="419400" cy="217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11">
              <p14:nvContentPartPr>
                <p14:cNvPr id="22" name="Ink 21">
                  <a:extLst>
                    <a:ext uri="{FF2B5EF4-FFF2-40B4-BE49-F238E27FC236}">
                      <a16:creationId xmlns:a16="http://schemas.microsoft.com/office/drawing/2014/main" id="{420C3765-53A0-282D-7240-7EC0BFDBF4A2}"/>
                    </a:ext>
                  </a:extLst>
                </p14:cNvPr>
                <p14:cNvContentPartPr/>
                <p14:nvPr/>
              </p14:nvContentPartPr>
              <p14:xfrm>
                <a:off x="2895375" y="5528430"/>
                <a:ext cx="105480" cy="183600"/>
              </p14:xfrm>
            </p:contentPart>
          </mc:Choice>
          <mc:Fallback xmlns="">
            <p:pic>
              <p:nvPicPr>
                <p:cNvPr id="22" name="Ink 21">
                  <a:extLst>
                    <a:ext uri="{FF2B5EF4-FFF2-40B4-BE49-F238E27FC236}">
                      <a16:creationId xmlns:a16="http://schemas.microsoft.com/office/drawing/2014/main" id="{420C3765-53A0-282D-7240-7EC0BFDBF4A2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886735" y="5519430"/>
                  <a:ext cx="123120" cy="20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3">
              <p14:nvContentPartPr>
                <p14:cNvPr id="23" name="Ink 22">
                  <a:extLst>
                    <a:ext uri="{FF2B5EF4-FFF2-40B4-BE49-F238E27FC236}">
                      <a16:creationId xmlns:a16="http://schemas.microsoft.com/office/drawing/2014/main" id="{516596BE-CA66-8A44-FF1E-A0141D428035}"/>
                    </a:ext>
                  </a:extLst>
                </p14:cNvPr>
                <p14:cNvContentPartPr/>
                <p14:nvPr/>
              </p14:nvContentPartPr>
              <p14:xfrm>
                <a:off x="2901855" y="5618790"/>
                <a:ext cx="123120" cy="20160"/>
              </p14:xfrm>
            </p:contentPart>
          </mc:Choice>
          <mc:Fallback xmlns="">
            <p:pic>
              <p:nvPicPr>
                <p:cNvPr id="23" name="Ink 22">
                  <a:extLst>
                    <a:ext uri="{FF2B5EF4-FFF2-40B4-BE49-F238E27FC236}">
                      <a16:creationId xmlns:a16="http://schemas.microsoft.com/office/drawing/2014/main" id="{516596BE-CA66-8A44-FF1E-A0141D428035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893215" y="5610150"/>
                  <a:ext cx="14076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5">
              <p14:nvContentPartPr>
                <p14:cNvPr id="24" name="Ink 23">
                  <a:extLst>
                    <a:ext uri="{FF2B5EF4-FFF2-40B4-BE49-F238E27FC236}">
                      <a16:creationId xmlns:a16="http://schemas.microsoft.com/office/drawing/2014/main" id="{5BF75754-A7AF-C46C-8012-C56B4A72277B}"/>
                    </a:ext>
                  </a:extLst>
                </p14:cNvPr>
                <p14:cNvContentPartPr/>
                <p14:nvPr/>
              </p14:nvContentPartPr>
              <p14:xfrm>
                <a:off x="3064215" y="5509350"/>
                <a:ext cx="32040" cy="159480"/>
              </p14:xfrm>
            </p:contentPart>
          </mc:Choice>
          <mc:Fallback xmlns="">
            <p:pic>
              <p:nvPicPr>
                <p:cNvPr id="24" name="Ink 23">
                  <a:extLst>
                    <a:ext uri="{FF2B5EF4-FFF2-40B4-BE49-F238E27FC236}">
                      <a16:creationId xmlns:a16="http://schemas.microsoft.com/office/drawing/2014/main" id="{5BF75754-A7AF-C46C-8012-C56B4A72277B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055215" y="5500350"/>
                  <a:ext cx="49680" cy="17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7">
              <p14:nvContentPartPr>
                <p14:cNvPr id="25" name="Ink 24">
                  <a:extLst>
                    <a:ext uri="{FF2B5EF4-FFF2-40B4-BE49-F238E27FC236}">
                      <a16:creationId xmlns:a16="http://schemas.microsoft.com/office/drawing/2014/main" id="{8FDAA296-5C3A-D0DF-0F11-691858DD7F87}"/>
                    </a:ext>
                  </a:extLst>
                </p14:cNvPr>
                <p14:cNvContentPartPr/>
                <p14:nvPr/>
              </p14:nvContentPartPr>
              <p14:xfrm>
                <a:off x="3168615" y="5505750"/>
                <a:ext cx="102600" cy="118800"/>
              </p14:xfrm>
            </p:contentPart>
          </mc:Choice>
          <mc:Fallback xmlns="">
            <p:pic>
              <p:nvPicPr>
                <p:cNvPr id="25" name="Ink 24">
                  <a:extLst>
                    <a:ext uri="{FF2B5EF4-FFF2-40B4-BE49-F238E27FC236}">
                      <a16:creationId xmlns:a16="http://schemas.microsoft.com/office/drawing/2014/main" id="{8FDAA296-5C3A-D0DF-0F11-691858DD7F87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159615" y="5497110"/>
                  <a:ext cx="120240" cy="13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19">
              <p14:nvContentPartPr>
                <p14:cNvPr id="26" name="Ink 25">
                  <a:extLst>
                    <a:ext uri="{FF2B5EF4-FFF2-40B4-BE49-F238E27FC236}">
                      <a16:creationId xmlns:a16="http://schemas.microsoft.com/office/drawing/2014/main" id="{F81AC62D-21BC-C001-658E-2A25C3E968A7}"/>
                    </a:ext>
                  </a:extLst>
                </p14:cNvPr>
                <p14:cNvContentPartPr/>
                <p14:nvPr/>
              </p14:nvContentPartPr>
              <p14:xfrm>
                <a:off x="3275535" y="5494950"/>
                <a:ext cx="39240" cy="153360"/>
              </p14:xfrm>
            </p:contentPart>
          </mc:Choice>
          <mc:Fallback xmlns="">
            <p:pic>
              <p:nvPicPr>
                <p:cNvPr id="26" name="Ink 25">
                  <a:extLst>
                    <a:ext uri="{FF2B5EF4-FFF2-40B4-BE49-F238E27FC236}">
                      <a16:creationId xmlns:a16="http://schemas.microsoft.com/office/drawing/2014/main" id="{F81AC62D-21BC-C001-658E-2A25C3E968A7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3266535" y="5486310"/>
                  <a:ext cx="56880" cy="171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21">
            <p14:nvContentPartPr>
              <p14:cNvPr id="27" name="Ink 26">
                <a:extLst>
                  <a:ext uri="{FF2B5EF4-FFF2-40B4-BE49-F238E27FC236}">
                    <a16:creationId xmlns:a16="http://schemas.microsoft.com/office/drawing/2014/main" id="{93C24182-884B-91F0-6E4F-95EC15074AFB}"/>
                  </a:ext>
                </a:extLst>
              </p14:cNvPr>
              <p14:cNvContentPartPr/>
              <p14:nvPr/>
            </p14:nvContentPartPr>
            <p14:xfrm>
              <a:off x="6015678" y="5849684"/>
              <a:ext cx="204120" cy="224640"/>
            </p14:xfrm>
          </p:contentPart>
        </mc:Choice>
        <mc:Fallback xmlns="">
          <p:pic>
            <p:nvPicPr>
              <p:cNvPr id="27" name="Ink 26">
                <a:extLst>
                  <a:ext uri="{FF2B5EF4-FFF2-40B4-BE49-F238E27FC236}">
                    <a16:creationId xmlns:a16="http://schemas.microsoft.com/office/drawing/2014/main" id="{93C24182-884B-91F0-6E4F-95EC15074AFB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6006678" y="5841044"/>
                <a:ext cx="221760" cy="24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3">
            <p14:nvContentPartPr>
              <p14:cNvPr id="28" name="Ink 27">
                <a:extLst>
                  <a:ext uri="{FF2B5EF4-FFF2-40B4-BE49-F238E27FC236}">
                    <a16:creationId xmlns:a16="http://schemas.microsoft.com/office/drawing/2014/main" id="{D160F8F3-F1D2-A259-AC42-04E97029F580}"/>
                  </a:ext>
                </a:extLst>
              </p14:cNvPr>
              <p14:cNvContentPartPr/>
              <p14:nvPr/>
            </p14:nvContentPartPr>
            <p14:xfrm>
              <a:off x="4470854" y="4773527"/>
              <a:ext cx="1074240" cy="1282141"/>
            </p14:xfrm>
          </p:contentPart>
        </mc:Choice>
        <mc:Fallback xmlns="">
          <p:pic>
            <p:nvPicPr>
              <p:cNvPr id="28" name="Ink 27">
                <a:extLst>
                  <a:ext uri="{FF2B5EF4-FFF2-40B4-BE49-F238E27FC236}">
                    <a16:creationId xmlns:a16="http://schemas.microsoft.com/office/drawing/2014/main" id="{D160F8F3-F1D2-A259-AC42-04E97029F580}"/>
                  </a:ext>
                </a:extLst>
              </p:cNvPr>
              <p:cNvPicPr/>
              <p:nvPr/>
            </p:nvPicPr>
            <p:blipFill>
              <a:blip r:embed="rId24"/>
              <a:stretch>
                <a:fillRect/>
              </a:stretch>
            </p:blipFill>
            <p:spPr>
              <a:xfrm>
                <a:off x="4445646" y="4748331"/>
                <a:ext cx="1124657" cy="1332534"/>
              </a:xfrm>
              <a:prstGeom prst="rect">
                <a:avLst/>
              </a:prstGeom>
            </p:spPr>
          </p:pic>
        </mc:Fallback>
      </mc:AlternateContent>
      <p:sp>
        <p:nvSpPr>
          <p:cNvPr id="30" name="TextBox 29">
            <a:extLst>
              <a:ext uri="{FF2B5EF4-FFF2-40B4-BE49-F238E27FC236}">
                <a16:creationId xmlns:a16="http://schemas.microsoft.com/office/drawing/2014/main" id="{1AA3E93A-DCDC-0BA8-ED7E-72585AB95712}"/>
              </a:ext>
            </a:extLst>
          </p:cNvPr>
          <p:cNvSpPr txBox="1"/>
          <p:nvPr/>
        </p:nvSpPr>
        <p:spPr>
          <a:xfrm>
            <a:off x="5605977" y="5123695"/>
            <a:ext cx="2136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8C1DD0"/>
                </a:solidFill>
              </a:rPr>
              <a:t>n=1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5">
            <p14:nvContentPartPr>
              <p14:cNvPr id="34" name="Ink 33">
                <a:extLst>
                  <a:ext uri="{FF2B5EF4-FFF2-40B4-BE49-F238E27FC236}">
                    <a16:creationId xmlns:a16="http://schemas.microsoft.com/office/drawing/2014/main" id="{2605DAD0-B9F9-DADC-4245-A17E364979EB}"/>
                  </a:ext>
                </a:extLst>
              </p14:cNvPr>
              <p14:cNvContentPartPr/>
              <p14:nvPr/>
            </p14:nvContentPartPr>
            <p14:xfrm>
              <a:off x="9777259" y="5912781"/>
              <a:ext cx="204120" cy="224640"/>
            </p14:xfrm>
          </p:contentPart>
        </mc:Choice>
        <mc:Fallback xmlns="">
          <p:pic>
            <p:nvPicPr>
              <p:cNvPr id="34" name="Ink 33">
                <a:extLst>
                  <a:ext uri="{FF2B5EF4-FFF2-40B4-BE49-F238E27FC236}">
                    <a16:creationId xmlns:a16="http://schemas.microsoft.com/office/drawing/2014/main" id="{2605DAD0-B9F9-DADC-4245-A17E364979EB}"/>
                  </a:ext>
                </a:extLst>
              </p:cNvPr>
              <p:cNvPicPr/>
              <p:nvPr/>
            </p:nvPicPr>
            <p:blipFill>
              <a:blip r:embed="rId22"/>
              <a:stretch>
                <a:fillRect/>
              </a:stretch>
            </p:blipFill>
            <p:spPr>
              <a:xfrm>
                <a:off x="9768259" y="5904141"/>
                <a:ext cx="221760" cy="242280"/>
              </a:xfrm>
              <a:prstGeom prst="rect">
                <a:avLst/>
              </a:prstGeom>
            </p:spPr>
          </p:pic>
        </mc:Fallback>
      </mc:AlternateContent>
      <p:grpSp>
        <p:nvGrpSpPr>
          <p:cNvPr id="35" name="Group 34">
            <a:extLst>
              <a:ext uri="{FF2B5EF4-FFF2-40B4-BE49-F238E27FC236}">
                <a16:creationId xmlns:a16="http://schemas.microsoft.com/office/drawing/2014/main" id="{C217CF30-1A63-E958-AA3D-FD011666D0CF}"/>
              </a:ext>
            </a:extLst>
          </p:cNvPr>
          <p:cNvGrpSpPr/>
          <p:nvPr/>
        </p:nvGrpSpPr>
        <p:grpSpPr>
          <a:xfrm>
            <a:off x="6606005" y="4327034"/>
            <a:ext cx="419400" cy="217080"/>
            <a:chOff x="2895375" y="5494950"/>
            <a:chExt cx="419400" cy="21708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26">
              <p14:nvContentPartPr>
                <p14:cNvPr id="36" name="Ink 35">
                  <a:extLst>
                    <a:ext uri="{FF2B5EF4-FFF2-40B4-BE49-F238E27FC236}">
                      <a16:creationId xmlns:a16="http://schemas.microsoft.com/office/drawing/2014/main" id="{E669D7C6-103E-892B-685D-E57B9726711F}"/>
                    </a:ext>
                  </a:extLst>
                </p14:cNvPr>
                <p14:cNvContentPartPr/>
                <p14:nvPr/>
              </p14:nvContentPartPr>
              <p14:xfrm>
                <a:off x="2895375" y="5528430"/>
                <a:ext cx="105480" cy="183600"/>
              </p14:xfrm>
            </p:contentPart>
          </mc:Choice>
          <mc:Fallback xmlns="">
            <p:pic>
              <p:nvPicPr>
                <p:cNvPr id="36" name="Ink 35">
                  <a:extLst>
                    <a:ext uri="{FF2B5EF4-FFF2-40B4-BE49-F238E27FC236}">
                      <a16:creationId xmlns:a16="http://schemas.microsoft.com/office/drawing/2014/main" id="{E669D7C6-103E-892B-685D-E57B9726711F}"/>
                    </a:ext>
                  </a:extLst>
                </p:cNvPr>
                <p:cNvPicPr/>
                <p:nvPr/>
              </p:nvPicPr>
              <p:blipFill>
                <a:blip r:embed="rId12"/>
                <a:stretch>
                  <a:fillRect/>
                </a:stretch>
              </p:blipFill>
              <p:spPr>
                <a:xfrm>
                  <a:off x="2886735" y="5519430"/>
                  <a:ext cx="123120" cy="2012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7">
              <p14:nvContentPartPr>
                <p14:cNvPr id="37" name="Ink 36">
                  <a:extLst>
                    <a:ext uri="{FF2B5EF4-FFF2-40B4-BE49-F238E27FC236}">
                      <a16:creationId xmlns:a16="http://schemas.microsoft.com/office/drawing/2014/main" id="{71D9BEAE-A27A-6279-7A87-9D16F70A730F}"/>
                    </a:ext>
                  </a:extLst>
                </p14:cNvPr>
                <p14:cNvContentPartPr/>
                <p14:nvPr/>
              </p14:nvContentPartPr>
              <p14:xfrm>
                <a:off x="2901855" y="5618790"/>
                <a:ext cx="123120" cy="20160"/>
              </p14:xfrm>
            </p:contentPart>
          </mc:Choice>
          <mc:Fallback xmlns="">
            <p:pic>
              <p:nvPicPr>
                <p:cNvPr id="37" name="Ink 36">
                  <a:extLst>
                    <a:ext uri="{FF2B5EF4-FFF2-40B4-BE49-F238E27FC236}">
                      <a16:creationId xmlns:a16="http://schemas.microsoft.com/office/drawing/2014/main" id="{71D9BEAE-A27A-6279-7A87-9D16F70A730F}"/>
                    </a:ext>
                  </a:extLst>
                </p:cNvPr>
                <p:cNvPicPr/>
                <p:nvPr/>
              </p:nvPicPr>
              <p:blipFill>
                <a:blip r:embed="rId14"/>
                <a:stretch>
                  <a:fillRect/>
                </a:stretch>
              </p:blipFill>
              <p:spPr>
                <a:xfrm>
                  <a:off x="2893215" y="5610150"/>
                  <a:ext cx="140760" cy="3780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8">
              <p14:nvContentPartPr>
                <p14:cNvPr id="38" name="Ink 37">
                  <a:extLst>
                    <a:ext uri="{FF2B5EF4-FFF2-40B4-BE49-F238E27FC236}">
                      <a16:creationId xmlns:a16="http://schemas.microsoft.com/office/drawing/2014/main" id="{108EA010-5FC7-1B0C-DB6F-ED8B264CE8BF}"/>
                    </a:ext>
                  </a:extLst>
                </p14:cNvPr>
                <p14:cNvContentPartPr/>
                <p14:nvPr/>
              </p14:nvContentPartPr>
              <p14:xfrm>
                <a:off x="3064215" y="5509350"/>
                <a:ext cx="32040" cy="159480"/>
              </p14:xfrm>
            </p:contentPart>
          </mc:Choice>
          <mc:Fallback xmlns="">
            <p:pic>
              <p:nvPicPr>
                <p:cNvPr id="38" name="Ink 37">
                  <a:extLst>
                    <a:ext uri="{FF2B5EF4-FFF2-40B4-BE49-F238E27FC236}">
                      <a16:creationId xmlns:a16="http://schemas.microsoft.com/office/drawing/2014/main" id="{108EA010-5FC7-1B0C-DB6F-ED8B264CE8BF}"/>
                    </a:ext>
                  </a:extLst>
                </p:cNvPr>
                <p:cNvPicPr/>
                <p:nvPr/>
              </p:nvPicPr>
              <p:blipFill>
                <a:blip r:embed="rId16"/>
                <a:stretch>
                  <a:fillRect/>
                </a:stretch>
              </p:blipFill>
              <p:spPr>
                <a:xfrm>
                  <a:off x="3055215" y="5500350"/>
                  <a:ext cx="49680" cy="17712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29">
              <p14:nvContentPartPr>
                <p14:cNvPr id="39" name="Ink 38">
                  <a:extLst>
                    <a:ext uri="{FF2B5EF4-FFF2-40B4-BE49-F238E27FC236}">
                      <a16:creationId xmlns:a16="http://schemas.microsoft.com/office/drawing/2014/main" id="{1A75E9DB-1F69-10C3-EDCA-596394886768}"/>
                    </a:ext>
                  </a:extLst>
                </p14:cNvPr>
                <p14:cNvContentPartPr/>
                <p14:nvPr/>
              </p14:nvContentPartPr>
              <p14:xfrm>
                <a:off x="3168615" y="5505750"/>
                <a:ext cx="102600" cy="118800"/>
              </p14:xfrm>
            </p:contentPart>
          </mc:Choice>
          <mc:Fallback xmlns="">
            <p:pic>
              <p:nvPicPr>
                <p:cNvPr id="39" name="Ink 38">
                  <a:extLst>
                    <a:ext uri="{FF2B5EF4-FFF2-40B4-BE49-F238E27FC236}">
                      <a16:creationId xmlns:a16="http://schemas.microsoft.com/office/drawing/2014/main" id="{1A75E9DB-1F69-10C3-EDCA-596394886768}"/>
                    </a:ext>
                  </a:extLst>
                </p:cNvPr>
                <p:cNvPicPr/>
                <p:nvPr/>
              </p:nvPicPr>
              <p:blipFill>
                <a:blip r:embed="rId18"/>
                <a:stretch>
                  <a:fillRect/>
                </a:stretch>
              </p:blipFill>
              <p:spPr>
                <a:xfrm>
                  <a:off x="3159615" y="5497110"/>
                  <a:ext cx="120240" cy="136440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0">
              <p14:nvContentPartPr>
                <p14:cNvPr id="40" name="Ink 39">
                  <a:extLst>
                    <a:ext uri="{FF2B5EF4-FFF2-40B4-BE49-F238E27FC236}">
                      <a16:creationId xmlns:a16="http://schemas.microsoft.com/office/drawing/2014/main" id="{3F8B48FA-2AD0-79D3-2C3F-621E95F4BAFE}"/>
                    </a:ext>
                  </a:extLst>
                </p14:cNvPr>
                <p14:cNvContentPartPr/>
                <p14:nvPr/>
              </p14:nvContentPartPr>
              <p14:xfrm>
                <a:off x="3275535" y="5494950"/>
                <a:ext cx="39240" cy="153360"/>
              </p14:xfrm>
            </p:contentPart>
          </mc:Choice>
          <mc:Fallback xmlns="">
            <p:pic>
              <p:nvPicPr>
                <p:cNvPr id="40" name="Ink 39">
                  <a:extLst>
                    <a:ext uri="{FF2B5EF4-FFF2-40B4-BE49-F238E27FC236}">
                      <a16:creationId xmlns:a16="http://schemas.microsoft.com/office/drawing/2014/main" id="{3F8B48FA-2AD0-79D3-2C3F-621E95F4BAFE}"/>
                    </a:ext>
                  </a:extLst>
                </p:cNvPr>
                <p:cNvPicPr/>
                <p:nvPr/>
              </p:nvPicPr>
              <p:blipFill>
                <a:blip r:embed="rId20"/>
                <a:stretch>
                  <a:fillRect/>
                </a:stretch>
              </p:blipFill>
              <p:spPr>
                <a:xfrm>
                  <a:off x="3266535" y="5486310"/>
                  <a:ext cx="56880" cy="171000"/>
                </a:xfrm>
                <a:prstGeom prst="rect">
                  <a:avLst/>
                </a:prstGeom>
              </p:spPr>
            </p:pic>
          </mc:Fallback>
        </mc:AlternateContent>
      </p:grpSp>
      <mc:AlternateContent xmlns:mc="http://schemas.openxmlformats.org/markup-compatibility/2006" xmlns:p14="http://schemas.microsoft.com/office/powerpoint/2010/main">
        <mc:Choice Requires="p14">
          <p:contentPart p14:bwMode="auto" r:id="rId31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327C867F-6B47-F229-0276-CFF5F87EC20C}"/>
                  </a:ext>
                </a:extLst>
              </p14:cNvPr>
              <p14:cNvContentPartPr/>
              <p14:nvPr/>
            </p14:nvContentPartPr>
            <p14:xfrm>
              <a:off x="7508596" y="4902100"/>
              <a:ext cx="888127" cy="1172224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327C867F-6B47-F229-0276-CFF5F87EC20C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7483025" y="4876883"/>
                <a:ext cx="938548" cy="1222658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33">
            <p14:nvContentPartPr>
              <p14:cNvPr id="45" name="Ink 44">
                <a:extLst>
                  <a:ext uri="{FF2B5EF4-FFF2-40B4-BE49-F238E27FC236}">
                    <a16:creationId xmlns:a16="http://schemas.microsoft.com/office/drawing/2014/main" id="{45DBD238-6105-6897-88CE-BAE071831FC0}"/>
                  </a:ext>
                </a:extLst>
              </p14:cNvPr>
              <p14:cNvContentPartPr/>
              <p14:nvPr/>
            </p14:nvContentPartPr>
            <p14:xfrm>
              <a:off x="8246392" y="4302216"/>
              <a:ext cx="1074239" cy="1707611"/>
            </p14:xfrm>
          </p:contentPart>
        </mc:Choice>
        <mc:Fallback xmlns="">
          <p:pic>
            <p:nvPicPr>
              <p:cNvPr id="45" name="Ink 44">
                <a:extLst>
                  <a:ext uri="{FF2B5EF4-FFF2-40B4-BE49-F238E27FC236}">
                    <a16:creationId xmlns:a16="http://schemas.microsoft.com/office/drawing/2014/main" id="{45DBD238-6105-6897-88CE-BAE071831FC0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8221175" y="4277009"/>
                <a:ext cx="1124673" cy="1758386"/>
              </a:xfrm>
              <a:prstGeom prst="rect">
                <a:avLst/>
              </a:prstGeom>
            </p:spPr>
          </p:pic>
        </mc:Fallback>
      </mc:AlternateContent>
      <p:grpSp>
        <p:nvGrpSpPr>
          <p:cNvPr id="46" name="Group 45">
            <a:extLst>
              <a:ext uri="{FF2B5EF4-FFF2-40B4-BE49-F238E27FC236}">
                <a16:creationId xmlns:a16="http://schemas.microsoft.com/office/drawing/2014/main" id="{543A7C95-FF05-D6CF-83BD-055FD2CE2540}"/>
              </a:ext>
            </a:extLst>
          </p:cNvPr>
          <p:cNvGrpSpPr/>
          <p:nvPr/>
        </p:nvGrpSpPr>
        <p:grpSpPr>
          <a:xfrm>
            <a:off x="7224057" y="4526474"/>
            <a:ext cx="2396020" cy="1585585"/>
            <a:chOff x="2786655" y="5580630"/>
            <a:chExt cx="1515600" cy="1002960"/>
          </a:xfrm>
        </p:grpSpPr>
        <mc:AlternateContent xmlns:mc="http://schemas.openxmlformats.org/markup-compatibility/2006" xmlns:p14="http://schemas.microsoft.com/office/powerpoint/2010/main">
          <mc:Choice Requires="p14">
            <p:contentPart p14:bwMode="auto" r:id="rId35">
              <p14:nvContentPartPr>
                <p14:cNvPr id="47" name="Ink 46">
                  <a:extLst>
                    <a:ext uri="{FF2B5EF4-FFF2-40B4-BE49-F238E27FC236}">
                      <a16:creationId xmlns:a16="http://schemas.microsoft.com/office/drawing/2014/main" id="{914CC961-CD85-C6FD-0704-0B599BDDF9E7}"/>
                    </a:ext>
                  </a:extLst>
                </p14:cNvPr>
                <p14:cNvContentPartPr/>
                <p14:nvPr/>
              </p14:nvContentPartPr>
              <p14:xfrm>
                <a:off x="2786655" y="5580630"/>
                <a:ext cx="31320" cy="1002240"/>
              </p14:xfrm>
            </p:contentPart>
          </mc:Choice>
          <mc:Fallback xmlns="">
            <p:pic>
              <p:nvPicPr>
                <p:cNvPr id="47" name="Ink 46">
                  <a:extLst>
                    <a:ext uri="{FF2B5EF4-FFF2-40B4-BE49-F238E27FC236}">
                      <a16:creationId xmlns:a16="http://schemas.microsoft.com/office/drawing/2014/main" id="{914CC961-CD85-C6FD-0704-0B599BDDF9E7}"/>
                    </a:ext>
                  </a:extLst>
                </p:cNvPr>
                <p:cNvPicPr/>
                <p:nvPr/>
              </p:nvPicPr>
              <p:blipFill>
                <a:blip r:embed="rId8"/>
                <a:stretch>
                  <a:fillRect/>
                </a:stretch>
              </p:blipFill>
              <p:spPr>
                <a:xfrm>
                  <a:off x="2780940" y="5574937"/>
                  <a:ext cx="42522" cy="1013399"/>
                </a:xfrm>
                <a:prstGeom prst="rect">
                  <a:avLst/>
                </a:prstGeom>
              </p:spPr>
            </p:pic>
          </mc:Fallback>
        </mc:AlternateContent>
        <mc:AlternateContent xmlns:mc="http://schemas.openxmlformats.org/markup-compatibility/2006" xmlns:p14="http://schemas.microsoft.com/office/powerpoint/2010/main">
          <mc:Choice Requires="p14">
            <p:contentPart p14:bwMode="auto" r:id="rId36">
              <p14:nvContentPartPr>
                <p14:cNvPr id="48" name="Ink 47">
                  <a:extLst>
                    <a:ext uri="{FF2B5EF4-FFF2-40B4-BE49-F238E27FC236}">
                      <a16:creationId xmlns:a16="http://schemas.microsoft.com/office/drawing/2014/main" id="{7BC4AA19-1117-B173-8F77-B771CBB141FA}"/>
                    </a:ext>
                  </a:extLst>
                </p14:cNvPr>
                <p14:cNvContentPartPr/>
                <p14:nvPr/>
              </p14:nvContentPartPr>
              <p14:xfrm>
                <a:off x="2817615" y="6519870"/>
                <a:ext cx="1484640" cy="63720"/>
              </p14:xfrm>
            </p:contentPart>
          </mc:Choice>
          <mc:Fallback xmlns="">
            <p:pic>
              <p:nvPicPr>
                <p:cNvPr id="48" name="Ink 47">
                  <a:extLst>
                    <a:ext uri="{FF2B5EF4-FFF2-40B4-BE49-F238E27FC236}">
                      <a16:creationId xmlns:a16="http://schemas.microsoft.com/office/drawing/2014/main" id="{7BC4AA19-1117-B173-8F77-B771CBB141FA}"/>
                    </a:ext>
                  </a:extLst>
                </p:cNvPr>
                <p:cNvPicPr/>
                <p:nvPr/>
              </p:nvPicPr>
              <p:blipFill>
                <a:blip r:embed="rId10"/>
                <a:stretch>
                  <a:fillRect/>
                </a:stretch>
              </p:blipFill>
              <p:spPr>
                <a:xfrm>
                  <a:off x="2812149" y="6514160"/>
                  <a:ext cx="1495799" cy="74911"/>
                </a:xfrm>
                <a:prstGeom prst="rect">
                  <a:avLst/>
                </a:prstGeom>
              </p:spPr>
            </p:pic>
          </mc:Fallback>
        </mc:AlternateContent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327238C1-8E6E-C713-06EB-9543C6EBC877}"/>
              </a:ext>
            </a:extLst>
          </p:cNvPr>
          <p:cNvSpPr txBox="1"/>
          <p:nvPr/>
        </p:nvSpPr>
        <p:spPr>
          <a:xfrm>
            <a:off x="9798308" y="4935215"/>
            <a:ext cx="2136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rgbClr val="8C1DD0"/>
                </a:solidFill>
              </a:rPr>
              <a:t>n=2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C73B1F9B-6EE5-862B-98DD-E051B438A451}"/>
              </a:ext>
            </a:extLst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10765766" y="943478"/>
            <a:ext cx="1110549" cy="6786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ED69867-63EF-B845-57FC-6A7758057CDA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4169851689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753228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Symmetric matter effects for 3-Flavors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56008B8-71F4-4449-BBCC-005A2B3FB3D9}"/>
                  </a:ext>
                </a:extLst>
              </p:cNvPr>
              <p:cNvSpPr txBox="1"/>
              <p:nvPr/>
            </p:nvSpPr>
            <p:spPr>
              <a:xfrm>
                <a:off x="5598462" y="2518992"/>
                <a:ext cx="6299624" cy="274556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2400" dirty="0">
                    <a:latin typeface="Chalkboard SE" panose="03050602040202020205" pitchFamily="66" charset="77"/>
                  </a:rPr>
                  <a:t>Symmetric matter potentials </a:t>
                </a:r>
                <a:r>
                  <a:rPr lang="en-US" sz="2400" i="1" dirty="0">
                    <a:solidFill>
                      <a:srgbClr val="FFFF00"/>
                    </a:solidFill>
                    <a:latin typeface="Chalkboard SE" panose="03050602040202020205" pitchFamily="66" charset="77"/>
                  </a:rPr>
                  <a:t>cannot induce time violation. </a:t>
                </a:r>
              </a:p>
              <a:p>
                <a:pPr marL="285750" indent="-285750">
                  <a:buFont typeface="Wingdings" pitchFamily="2" charset="2"/>
                  <a:buChar char="ü"/>
                </a:pPr>
                <a:endParaRPr lang="en-US" sz="2400" dirty="0">
                  <a:latin typeface="Chalkboard SE" panose="03050602040202020205" pitchFamily="66" charset="77"/>
                </a:endParaRPr>
              </a:p>
              <a:p>
                <a:pPr marL="285750" indent="-285750">
                  <a:buFont typeface="Wingdings" pitchFamily="2" charset="2"/>
                  <a:buChar char="ü"/>
                </a:pPr>
                <a:r>
                  <a:rPr lang="en-US" sz="2400" dirty="0">
                    <a:latin typeface="Chalkboard SE" panose="03050602040202020205" pitchFamily="66" charset="77"/>
                  </a:rPr>
                  <a:t>If there is intrinsic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𝝁</m:t>
                            </m:r>
                          </m:sub>
                        </m:sSub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𝒆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2400" b="1" dirty="0">
                    <a:solidFill>
                      <a:schemeClr val="tx1"/>
                    </a:solidFill>
                    <a:latin typeface="Chalkboard SE" panose="03050602040202020205" pitchFamily="66" charset="77"/>
                  </a:rPr>
                  <a:t> </a:t>
                </a:r>
                <a14:m>
                  <m:oMath xmlns:m="http://schemas.openxmlformats.org/officeDocument/2006/math"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≠</m:t>
                    </m:r>
                  </m:oMath>
                </a14:m>
                <a:r>
                  <a:rPr lang="en-US" sz="2400" b="1" dirty="0">
                    <a:solidFill>
                      <a:schemeClr val="tx1"/>
                    </a:solidFill>
                    <a:latin typeface="Chalkboard SE" panose="03050602040202020205" pitchFamily="66" charset="77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𝑷</m:t>
                        </m:r>
                      </m:e>
                      <m:sub>
                        <m:sSub>
                          <m:sSubPr>
                            <m:ctrlP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𝒗</m:t>
                                </m:r>
                              </m:e>
                              <m:sub>
                                <m:r>
                                  <a:rPr lang="en-US" sz="2400" b="1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𝒆</m:t>
                                </m:r>
                              </m:sub>
                            </m:sSub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𝒗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𝝁</m:t>
                            </m:r>
                          </m:sub>
                        </m:sSub>
                      </m:sub>
                    </m:sSub>
                    <m:r>
                      <a:rPr lang="en-US" sz="2400" b="1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</m:oMath>
                </a14:m>
                <a:endParaRPr lang="en-US" sz="2400" b="1" dirty="0">
                  <a:solidFill>
                    <a:schemeClr val="tx1"/>
                  </a:solidFill>
                  <a:latin typeface="Chalkboard SE" panose="03050602040202020205" pitchFamily="66" charset="77"/>
                </a:endParaRPr>
              </a:p>
              <a:p>
                <a:r>
                  <a:rPr lang="en-US" sz="2400" b="1" dirty="0">
                    <a:latin typeface="Chalkboard SE" panose="03050602040202020205" pitchFamily="66" charset="77"/>
                  </a:rPr>
                  <a:t>  </a:t>
                </a:r>
                <a:r>
                  <a:rPr lang="en-US" sz="2400" b="1" dirty="0">
                    <a:solidFill>
                      <a:schemeClr val="tx1"/>
                    </a:solidFill>
                    <a:latin typeface="Chalkboard SE" panose="03050602040202020205" pitchFamily="66" charset="77"/>
                  </a:rPr>
                  <a:t>f</a:t>
                </a:r>
                <a:r>
                  <a:rPr lang="en-US" sz="2400" dirty="0">
                    <a:latin typeface="Chalkboard SE" panose="03050602040202020205" pitchFamily="66" charset="77"/>
                  </a:rPr>
                  <a:t>rom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𝛅</m:t>
                        </m:r>
                      </m:e>
                      <m:sub>
                        <m:r>
                          <a:rPr lang="en-US" sz="2400" b="1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𝐂𝐏</m:t>
                        </m:r>
                      </m:sub>
                    </m:sSub>
                  </m:oMath>
                </a14:m>
                <a:r>
                  <a:rPr lang="en-US" sz="2400" dirty="0">
                    <a:latin typeface="Chalkboard SE" panose="03050602040202020205" pitchFamily="66" charset="77"/>
                  </a:rPr>
                  <a:t>, then the matter potential </a:t>
                </a:r>
              </a:p>
              <a:p>
                <a:r>
                  <a:rPr lang="en-US" sz="2400" dirty="0">
                    <a:latin typeface="Chalkboard SE" panose="03050602040202020205" pitchFamily="66" charset="77"/>
                  </a:rPr>
                  <a:t>  simply </a:t>
                </a:r>
                <a:r>
                  <a:rPr lang="en-US" sz="2400" i="1" dirty="0">
                    <a:solidFill>
                      <a:srgbClr val="FFFF00"/>
                    </a:solidFill>
                    <a:latin typeface="Chalkboard SE" panose="03050602040202020205" pitchFamily="66" charset="77"/>
                  </a:rPr>
                  <a:t>changes the degree of the </a:t>
                </a:r>
              </a:p>
              <a:p>
                <a:r>
                  <a:rPr lang="en-US" sz="2400" i="1" dirty="0">
                    <a:solidFill>
                      <a:srgbClr val="FFFF00"/>
                    </a:solidFill>
                    <a:latin typeface="Chalkboard SE" panose="03050602040202020205" pitchFamily="66" charset="77"/>
                  </a:rPr>
                  <a:t>  observed effects.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056008B8-71F4-4449-BBCC-005A2B3FB3D9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8462" y="2518992"/>
                <a:ext cx="6299624" cy="2745560"/>
              </a:xfrm>
              <a:prstGeom prst="rect">
                <a:avLst/>
              </a:prstGeom>
              <a:blipFill>
                <a:blip r:embed="rId2"/>
                <a:stretch>
                  <a:fillRect l="-1207" t="-1843" b="-368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3" name="Picture 12" descr="A graph of a graph with a purple and green circle&#10;&#10;Description automatically generated">
            <a:extLst>
              <a:ext uri="{FF2B5EF4-FFF2-40B4-BE49-F238E27FC236}">
                <a16:creationId xmlns:a16="http://schemas.microsoft.com/office/drawing/2014/main" id="{EE315514-3213-3115-065E-A119815930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2949" y="2257900"/>
            <a:ext cx="5251782" cy="38824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6015D60-4055-00F9-B1A8-6F648AD9173A}"/>
                  </a:ext>
                </a:extLst>
              </p:cNvPr>
              <p:cNvSpPr txBox="1"/>
              <p:nvPr/>
            </p:nvSpPr>
            <p:spPr>
              <a:xfrm rot="16200000">
                <a:off x="-1677743" y="3989049"/>
                <a:ext cx="3882477" cy="42018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6015D60-4055-00F9-B1A8-6F648AD917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677743" y="3989049"/>
                <a:ext cx="3882477" cy="420180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F841472-D99B-137A-EED5-36DD3858ABC5}"/>
                  </a:ext>
                </a:extLst>
              </p:cNvPr>
              <p:cNvSpPr txBox="1"/>
              <p:nvPr/>
            </p:nvSpPr>
            <p:spPr>
              <a:xfrm>
                <a:off x="1587557" y="2301793"/>
                <a:ext cx="2743202" cy="28353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105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05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105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1050" dirty="0">
                    <a:solidFill>
                      <a:schemeClr val="tx1"/>
                    </a:solidFill>
                    <a:latin typeface="Chalkboard SE" panose="03050602040202020205" pitchFamily="66" charset="77"/>
                  </a:rPr>
                  <a:t>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05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05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105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F841472-D99B-137A-EED5-36DD3858A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7557" y="2301793"/>
                <a:ext cx="2743202" cy="283539"/>
              </a:xfrm>
              <a:prstGeom prst="rect">
                <a:avLst/>
              </a:prstGeom>
              <a:blipFill>
                <a:blip r:embed="rId5"/>
                <a:stretch>
                  <a:fillRect b="-434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48902C19-5145-7AED-501D-0C716682E419}"/>
              </a:ext>
            </a:extLst>
          </p:cNvPr>
          <p:cNvSpPr txBox="1"/>
          <p:nvPr/>
        </p:nvSpPr>
        <p:spPr>
          <a:xfrm>
            <a:off x="3327953" y="3788161"/>
            <a:ext cx="171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Chalkboard SE" panose="03050602040202020205" pitchFamily="66" charset="77"/>
              </a:rPr>
              <a:t>E = 1.5 GeV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F6D7AF9-1C9E-B8A0-4FC5-F4F6144AF211}"/>
                  </a:ext>
                </a:extLst>
              </p:cNvPr>
              <p:cNvSpPr txBox="1"/>
              <p:nvPr/>
            </p:nvSpPr>
            <p:spPr>
              <a:xfrm>
                <a:off x="53405" y="5910089"/>
                <a:ext cx="5391326" cy="38375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F6D7AF9-1C9E-B8A0-4FC5-F4F6144AF2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05" y="5910089"/>
                <a:ext cx="5391326" cy="383759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1" name="Picture 10">
            <a:extLst>
              <a:ext uri="{FF2B5EF4-FFF2-40B4-BE49-F238E27FC236}">
                <a16:creationId xmlns:a16="http://schemas.microsoft.com/office/drawing/2014/main" id="{F3C1F545-DC45-F747-6A20-CDB8419BCFE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0787743" y="804771"/>
            <a:ext cx="1046808" cy="7523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5F7396F-1A89-DDAE-3DC3-11ECC055B433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2282596381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753228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Symmetric matter effects for 3-Flavors  </a:t>
            </a:r>
          </a:p>
        </p:txBody>
      </p:sp>
      <p:pic>
        <p:nvPicPr>
          <p:cNvPr id="13" name="Picture 12" descr="A graph of a graph with a purple and green circle&#10;&#10;Description automatically generated">
            <a:extLst>
              <a:ext uri="{FF2B5EF4-FFF2-40B4-BE49-F238E27FC236}">
                <a16:creationId xmlns:a16="http://schemas.microsoft.com/office/drawing/2014/main" id="{EE315514-3213-3115-065E-A119815930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949" y="2257900"/>
            <a:ext cx="5251782" cy="3882477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6015D60-4055-00F9-B1A8-6F648AD9173A}"/>
                  </a:ext>
                </a:extLst>
              </p:cNvPr>
              <p:cNvSpPr txBox="1"/>
              <p:nvPr/>
            </p:nvSpPr>
            <p:spPr>
              <a:xfrm rot="16200000">
                <a:off x="-1677743" y="3989049"/>
                <a:ext cx="3882477" cy="420180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𝑣</m:t>
                                  </m:r>
                                </m:e>
                                <m:sub>
                                  <m:r>
                                    <a:rPr lang="en-US" i="1">
                                      <a:solidFill>
                                        <a:srgbClr val="000000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→</m:t>
                              </m:r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i="1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06015D60-4055-00F9-B1A8-6F648AD9173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 rot="16200000">
                <a:off x="-1677743" y="3989049"/>
                <a:ext cx="3882477" cy="42018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F841472-D99B-137A-EED5-36DD3858ABC5}"/>
                  </a:ext>
                </a:extLst>
              </p:cNvPr>
              <p:cNvSpPr txBox="1"/>
              <p:nvPr/>
            </p:nvSpPr>
            <p:spPr>
              <a:xfrm>
                <a:off x="1587557" y="2301793"/>
                <a:ext cx="2743202" cy="28353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105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05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  <m:r>
                          <a:rPr lang="en-US" sz="105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→</m:t>
                        </m:r>
                        <m:sSub>
                          <m:sSubPr>
                            <m:ctrlPr>
                              <a:rPr lang="en-US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𝑒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1050" dirty="0">
                    <a:solidFill>
                      <a:schemeClr val="tx1"/>
                    </a:solidFill>
                    <a:latin typeface="Chalkboard SE" panose="03050602040202020205" pitchFamily="66" charset="77"/>
                  </a:rPr>
                  <a:t> &amp;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0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05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𝑃</m:t>
                        </m:r>
                      </m:e>
                      <m:sub>
                        <m:sSub>
                          <m:sSubPr>
                            <m:ctrlPr>
                              <a:rPr 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US" sz="105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sz="105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𝑣</m:t>
                                </m:r>
                              </m:e>
                              <m:sub>
                                <m:r>
                                  <a:rPr lang="en-US" sz="105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𝑒</m:t>
                                </m:r>
                              </m:sub>
                            </m:sSub>
                            <m:r>
                              <a:rPr lang="en-US" sz="105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→</m:t>
                            </m:r>
                            <m:r>
                              <a:rPr 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𝑣</m:t>
                            </m:r>
                          </m:e>
                          <m:sub>
                            <m:r>
                              <a:rPr lang="en-US" sz="105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𝜇</m:t>
                            </m:r>
                          </m:sub>
                        </m:sSub>
                      </m:sub>
                    </m:sSub>
                  </m:oMath>
                </a14:m>
                <a:endParaRPr lang="en-US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5F841472-D99B-137A-EED5-36DD3858ABC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87557" y="2301793"/>
                <a:ext cx="2743202" cy="283539"/>
              </a:xfrm>
              <a:prstGeom prst="rect">
                <a:avLst/>
              </a:prstGeom>
              <a:blipFill>
                <a:blip r:embed="rId4"/>
                <a:stretch>
                  <a:fillRect b="-434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9" name="TextBox 18">
            <a:extLst>
              <a:ext uri="{FF2B5EF4-FFF2-40B4-BE49-F238E27FC236}">
                <a16:creationId xmlns:a16="http://schemas.microsoft.com/office/drawing/2014/main" id="{48902C19-5145-7AED-501D-0C716682E419}"/>
              </a:ext>
            </a:extLst>
          </p:cNvPr>
          <p:cNvSpPr txBox="1"/>
          <p:nvPr/>
        </p:nvSpPr>
        <p:spPr>
          <a:xfrm>
            <a:off x="3327953" y="3788161"/>
            <a:ext cx="171305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0000"/>
                </a:solidFill>
                <a:latin typeface="Chalkboard SE" panose="03050602040202020205" pitchFamily="66" charset="77"/>
              </a:rPr>
              <a:t>E = 1.5 GeV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F6D7AF9-1C9E-B8A0-4FC5-F4F6144AF211}"/>
                  </a:ext>
                </a:extLst>
              </p:cNvPr>
              <p:cNvSpPr txBox="1"/>
              <p:nvPr/>
            </p:nvSpPr>
            <p:spPr>
              <a:xfrm>
                <a:off x="53405" y="5910089"/>
                <a:ext cx="5391326" cy="383759"/>
              </a:xfrm>
              <a:prstGeom prst="rect">
                <a:avLst/>
              </a:prstGeom>
              <a:solidFill>
                <a:schemeClr val="tx1"/>
              </a:solidFill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60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𝑃</m:t>
                          </m:r>
                        </m:e>
                        <m:sub>
                          <m:sSub>
                            <m:sSubPr>
                              <m:ctrlPr>
                                <a:rPr lang="en-US" sz="1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sub>
                          </m:sSub>
                          <m:r>
                            <a:rPr lang="en-US" sz="1600" b="0" i="1" smtClean="0">
                              <a:solidFill>
                                <a:srgbClr val="000000"/>
                              </a:solidFill>
                              <a:latin typeface="Cambria Math" panose="02040503050406030204" pitchFamily="18" charset="0"/>
                            </a:rPr>
                            <m:t>→</m:t>
                          </m:r>
                          <m:sSub>
                            <m:sSubPr>
                              <m:ctrlP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b>
                              <m:r>
                                <a:rPr lang="en-US" sz="1600" b="0" i="1" smtClean="0">
                                  <a:solidFill>
                                    <a:srgbClr val="000000"/>
                                  </a:solidFill>
                                  <a:latin typeface="Cambria Math" panose="02040503050406030204" pitchFamily="18" charset="0"/>
                                </a:rPr>
                                <m:t>𝑒</m:t>
                              </m:r>
                            </m:sub>
                          </m:sSub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20" name="TextBox 19">
                <a:extLst>
                  <a:ext uri="{FF2B5EF4-FFF2-40B4-BE49-F238E27FC236}">
                    <a16:creationId xmlns:a16="http://schemas.microsoft.com/office/drawing/2014/main" id="{AF6D7AF9-1C9E-B8A0-4FC5-F4F6144AF211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05" y="5910089"/>
                <a:ext cx="5391326" cy="383759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7066E7CA-6A26-76FC-4709-4C15735790EE}"/>
              </a:ext>
            </a:extLst>
          </p:cNvPr>
          <p:cNvSpPr txBox="1"/>
          <p:nvPr/>
        </p:nvSpPr>
        <p:spPr>
          <a:xfrm>
            <a:off x="5580928" y="2137619"/>
            <a:ext cx="6427833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ü"/>
            </a:pPr>
            <a:r>
              <a:rPr lang="en-US" sz="2000" dirty="0">
                <a:latin typeface="Chalkboard SE" panose="03050602040202020205" pitchFamily="66" charset="77"/>
              </a:rPr>
              <a:t>Note: </a:t>
            </a:r>
            <a:r>
              <a:rPr lang="en-US" sz="2000" b="1" dirty="0">
                <a:solidFill>
                  <a:srgbClr val="FFFF00"/>
                </a:solidFill>
                <a:latin typeface="Chalkboard SE" panose="03050602040202020205" pitchFamily="66" charset="77"/>
              </a:rPr>
              <a:t>Improper and proper comparisons are the same if the matter potential is symmetric. </a:t>
            </a:r>
            <a:endParaRPr lang="en-US" sz="2000" b="1" i="1" dirty="0">
              <a:solidFill>
                <a:srgbClr val="FFFF00"/>
              </a:solidFill>
              <a:latin typeface="Chalkboard SE" panose="03050602040202020205" pitchFamily="66" charset="77"/>
            </a:endParaRPr>
          </a:p>
          <a:p>
            <a:pPr marL="285750" indent="-285750">
              <a:buFont typeface="Wingdings" pitchFamily="2" charset="2"/>
              <a:buChar char="ü"/>
            </a:pPr>
            <a:endParaRPr lang="en-US" sz="2000" b="1" i="1" dirty="0">
              <a:solidFill>
                <a:srgbClr val="FFFF00"/>
              </a:solidFill>
              <a:latin typeface="Chalkboard SE" panose="03050602040202020205" pitchFamily="66" charset="77"/>
            </a:endParaRPr>
          </a:p>
          <a:p>
            <a:pPr marL="285750" indent="-285750">
              <a:buFont typeface="Wingdings" pitchFamily="2" charset="2"/>
              <a:buChar char="ü"/>
            </a:pPr>
            <a:r>
              <a:rPr lang="en-US" sz="2000" i="1" dirty="0">
                <a:latin typeface="Chalkboard SE" panose="03050602040202020205" pitchFamily="66" charset="77"/>
              </a:rPr>
              <a:t>Why?</a:t>
            </a:r>
            <a:endParaRPr lang="en-US" sz="2000" i="1" dirty="0">
              <a:solidFill>
                <a:srgbClr val="FFFF00"/>
              </a:solidFill>
              <a:latin typeface="Chalkboard SE" panose="03050602040202020205" pitchFamily="66" charset="77"/>
            </a:endParaRPr>
          </a:p>
          <a:p>
            <a:pPr marL="800100" lvl="1" indent="-342900">
              <a:buFont typeface="Wingdings" pitchFamily="2" charset="2"/>
              <a:buChar char="è"/>
            </a:pPr>
            <a:endParaRPr lang="en-US" sz="2000" dirty="0">
              <a:latin typeface="Chalkboard SE" panose="03050602040202020205" pitchFamily="66" charset="77"/>
            </a:endParaRPr>
          </a:p>
          <a:p>
            <a:pPr marL="800100" lvl="1" indent="-342900">
              <a:buFont typeface="Wingdings" pitchFamily="2" charset="2"/>
              <a:buChar char="è"/>
            </a:pPr>
            <a:r>
              <a:rPr lang="en-US" sz="2000" u="sng" dirty="0">
                <a:latin typeface="Chalkboard SE" panose="03050602040202020205" pitchFamily="66" charset="77"/>
              </a:rPr>
              <a:t>A single constant matter potential is by construction symmetric.</a:t>
            </a:r>
          </a:p>
          <a:p>
            <a:pPr marL="800100" lvl="1" indent="-342900">
              <a:buFont typeface="Wingdings" pitchFamily="2" charset="2"/>
              <a:buChar char="è"/>
            </a:pPr>
            <a:endParaRPr lang="en-US" sz="2000" dirty="0">
              <a:latin typeface="Chalkboard SE" panose="03050602040202020205" pitchFamily="66" charset="77"/>
            </a:endParaRPr>
          </a:p>
          <a:p>
            <a:pPr marL="800100" lvl="1" indent="-342900">
              <a:buFont typeface="Wingdings" pitchFamily="2" charset="2"/>
              <a:buChar char="è"/>
            </a:pPr>
            <a:r>
              <a:rPr lang="en-US" sz="2000" dirty="0">
                <a:latin typeface="Chalkboard SE" panose="03050602040202020205" pitchFamily="66" charset="77"/>
              </a:rPr>
              <a:t>We cannot tell the two measures apart if “exchanging source and detector” gives the </a:t>
            </a:r>
            <a:r>
              <a:rPr lang="en-US" sz="2000" i="1" dirty="0">
                <a:solidFill>
                  <a:srgbClr val="FFFF00"/>
                </a:solidFill>
                <a:latin typeface="Chalkboard SE" panose="03050602040202020205" pitchFamily="66" charset="77"/>
              </a:rPr>
              <a:t>same results.</a:t>
            </a:r>
          </a:p>
          <a:p>
            <a:pPr marL="800100" lvl="1" indent="-342900">
              <a:buFont typeface="Wingdings" pitchFamily="2" charset="2"/>
              <a:buChar char="è"/>
            </a:pPr>
            <a:endParaRPr lang="en-US" sz="2000" dirty="0">
              <a:latin typeface="Chalkboard SE" panose="03050602040202020205" pitchFamily="66" charset="77"/>
            </a:endParaRPr>
          </a:p>
          <a:p>
            <a:pPr lvl="1"/>
            <a:endParaRPr lang="en-US" sz="2000" u="sng" dirty="0">
              <a:latin typeface="Chalkboard SE" panose="03050602040202020205" pitchFamily="66" charset="77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592F7D68-2EE9-55D1-1815-71BA458603F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87743" y="804771"/>
            <a:ext cx="1046808" cy="7523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7EA55512-9795-9815-DF64-5347CB22070A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3584148263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857" y="753228"/>
            <a:ext cx="10185325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Future Studies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A81214C-9A00-366F-431F-A117E23BD97D}"/>
              </a:ext>
            </a:extLst>
          </p:cNvPr>
          <p:cNvSpPr txBox="1"/>
          <p:nvPr/>
        </p:nvSpPr>
        <p:spPr>
          <a:xfrm>
            <a:off x="111792" y="1976847"/>
            <a:ext cx="643947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>
              <a:latin typeface="Chalkboard SE" panose="03050602040202020205" pitchFamily="66" charset="77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>
                <a:latin typeface="Chalkboard SE" panose="03050602040202020205" pitchFamily="66" charset="77"/>
              </a:rPr>
              <a:t>Interesting probes in cases where matter induced time violation occurs and/or realistic models are non-symmetric:</a:t>
            </a:r>
          </a:p>
          <a:p>
            <a:endParaRPr lang="en-US" sz="2400" dirty="0">
              <a:latin typeface="Chalkboard SE" panose="03050602040202020205" pitchFamily="66" charset="77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8C1DD0"/>
                </a:solidFill>
                <a:latin typeface="Chalkboard SE" panose="03050602040202020205" pitchFamily="66" charset="77"/>
              </a:rPr>
              <a:t>Center of the Earth </a:t>
            </a:r>
            <a:r>
              <a:rPr lang="en-US" sz="2400" dirty="0">
                <a:latin typeface="Chalkboard SE" panose="03050602040202020205" pitchFamily="66" charset="77"/>
              </a:rPr>
              <a:t>(annihilating dark matter to neutrinos scenario)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2400" dirty="0">
                <a:solidFill>
                  <a:srgbClr val="8C1DD0"/>
                </a:solidFill>
                <a:latin typeface="Chalkboard SE" panose="03050602040202020205" pitchFamily="66" charset="77"/>
              </a:rPr>
              <a:t>Geo neutrinos </a:t>
            </a:r>
            <a:r>
              <a:rPr lang="en-US" sz="2400" dirty="0">
                <a:latin typeface="Chalkboard SE" panose="03050602040202020205" pitchFamily="66" charset="77"/>
              </a:rPr>
              <a:t>(properties/applications)</a:t>
            </a:r>
            <a:endParaRPr lang="en-US" sz="2400" dirty="0">
              <a:solidFill>
                <a:srgbClr val="8C1DD0"/>
              </a:solidFill>
              <a:latin typeface="Chalkboard SE" panose="03050602040202020205" pitchFamily="66" charset="77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latin typeface="Chalkboard SE" panose="03050602040202020205" pitchFamily="66" charset="77"/>
            </a:endParaRPr>
          </a:p>
          <a:p>
            <a:pPr marL="342900" indent="-342900">
              <a:buFont typeface="Wingdings" pitchFamily="2" charset="2"/>
              <a:buChar char="ü"/>
            </a:pPr>
            <a:r>
              <a:rPr lang="en-US" sz="2400" dirty="0">
                <a:latin typeface="Chalkboard SE" panose="03050602040202020205" pitchFamily="66" charset="77"/>
              </a:rPr>
              <a:t>Next steps include </a:t>
            </a:r>
            <a:r>
              <a:rPr lang="en-US" sz="2400" i="1" dirty="0">
                <a:solidFill>
                  <a:schemeClr val="tx1">
                    <a:lumMod val="65000"/>
                  </a:schemeClr>
                </a:solidFill>
                <a:latin typeface="Chalkboard SE" panose="03050602040202020205" pitchFamily="66" charset="77"/>
              </a:rPr>
              <a:t>NSI time invariance </a:t>
            </a:r>
            <a:r>
              <a:rPr lang="en-US" sz="2400" dirty="0">
                <a:latin typeface="Chalkboard SE" panose="03050602040202020205" pitchFamily="66" charset="77"/>
              </a:rPr>
              <a:t>probes applicable to DUNE, (a follow-up to previous work).</a:t>
            </a:r>
          </a:p>
        </p:txBody>
      </p:sp>
      <p:pic>
        <p:nvPicPr>
          <p:cNvPr id="13" name="Picture 12" descr="A graph of 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9A4E70BD-E3CF-7ACE-9FBB-3B5C9427A0E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4339" y="2429119"/>
            <a:ext cx="5397661" cy="376343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C98CA3B-698C-DD6B-35FE-F32F614D1148}"/>
              </a:ext>
            </a:extLst>
          </p:cNvPr>
          <p:cNvSpPr txBox="1"/>
          <p:nvPr/>
        </p:nvSpPr>
        <p:spPr>
          <a:xfrm>
            <a:off x="8782850" y="2476728"/>
            <a:ext cx="3297358" cy="261610"/>
          </a:xfrm>
          <a:prstGeom prst="rect">
            <a:avLst/>
          </a:prstGeom>
          <a:noFill/>
          <a:ln w="57150"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A. de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</a:rPr>
              <a:t>Gouvêa</a:t>
            </a:r>
            <a:r>
              <a:rPr lang="en-US" sz="1100" b="1" dirty="0">
                <a:solidFill>
                  <a:schemeClr val="bg1">
                    <a:lumMod val="75000"/>
                  </a:schemeClr>
                </a:solidFill>
              </a:rPr>
              <a:t> 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&amp; K. Kelly (2016) </a:t>
            </a:r>
            <a:r>
              <a:rPr lang="en-US" sz="1100" dirty="0" err="1">
                <a:solidFill>
                  <a:schemeClr val="bg1">
                    <a:lumMod val="75000"/>
                  </a:schemeClr>
                </a:solidFill>
              </a:rPr>
              <a:t>arXiv</a:t>
            </a:r>
            <a:r>
              <a:rPr lang="en-US" sz="1100" dirty="0">
                <a:solidFill>
                  <a:schemeClr val="bg1">
                    <a:lumMod val="75000"/>
                  </a:schemeClr>
                </a:solidFill>
              </a:rPr>
              <a:t>: 1511.05562</a:t>
            </a:r>
          </a:p>
        </p:txBody>
      </p:sp>
      <p:sp>
        <p:nvSpPr>
          <p:cNvPr id="8" name="Slide Number Placeholder 23">
            <a:extLst>
              <a:ext uri="{FF2B5EF4-FFF2-40B4-BE49-F238E27FC236}">
                <a16:creationId xmlns:a16="http://schemas.microsoft.com/office/drawing/2014/main" id="{B4AD90A9-4AE0-B019-0A08-39744858CB84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  <p:pic>
        <p:nvPicPr>
          <p:cNvPr id="15" name="Picture 14" descr="A picture containing tool&#10;&#10;Description automatically generated">
            <a:extLst>
              <a:ext uri="{FF2B5EF4-FFF2-40B4-BE49-F238E27FC236}">
                <a16:creationId xmlns:a16="http://schemas.microsoft.com/office/drawing/2014/main" id="{076CE902-FA50-6177-DC86-AF6EEC2D53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90992" y="901194"/>
            <a:ext cx="1051611" cy="78500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504C75F-C31B-E5B2-1475-48D458856D2C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</p:spTree>
    <p:extLst>
      <p:ext uri="{BB962C8B-B14F-4D97-AF65-F5344CB8AC3E}">
        <p14:creationId xmlns:p14="http://schemas.microsoft.com/office/powerpoint/2010/main" val="13987601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5" y="742343"/>
            <a:ext cx="10907486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Motivation from the CPT symmetry story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1302FE2-8523-65DE-0F72-0ED974F5AD18}"/>
              </a:ext>
            </a:extLst>
          </p:cNvPr>
          <p:cNvSpPr txBox="1"/>
          <p:nvPr/>
        </p:nvSpPr>
        <p:spPr>
          <a:xfrm>
            <a:off x="0" y="2230584"/>
            <a:ext cx="883148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rgbClr val="FFFFFF"/>
              </a:buClr>
              <a:buFont typeface="Wingdings" pitchFamily="2" charset="2"/>
              <a:buChar char="ü"/>
            </a:pPr>
            <a:r>
              <a:rPr lang="en-US" sz="2400" dirty="0">
                <a:latin typeface="Chalkboard SE" panose="03050602040202020205" pitchFamily="66" charset="77"/>
              </a:rPr>
              <a:t>Neutrino physics is a </a:t>
            </a:r>
            <a:r>
              <a:rPr lang="en-US" sz="2400" dirty="0">
                <a:solidFill>
                  <a:schemeClr val="tx1">
                    <a:lumMod val="65000"/>
                  </a:schemeClr>
                </a:solidFill>
                <a:latin typeface="Chalkboard SE" panose="03050602040202020205" pitchFamily="66" charset="77"/>
              </a:rPr>
              <a:t>well motivated probe for CP violation</a:t>
            </a:r>
            <a:r>
              <a:rPr lang="en-US" sz="2400" dirty="0">
                <a:latin typeface="Chalkboard SE" panose="03050602040202020205" pitchFamily="66" charset="77"/>
              </a:rPr>
              <a:t>, but we are limited to “improper tests” due to our inability to build experiments in an anti-Earth.</a:t>
            </a:r>
          </a:p>
          <a:p>
            <a:pPr marL="342900" indent="-342900">
              <a:buClr>
                <a:srgbClr val="FFFFFF"/>
              </a:buClr>
              <a:buFont typeface="Wingdings" pitchFamily="2" charset="2"/>
              <a:buChar char="ü"/>
            </a:pPr>
            <a:endParaRPr lang="en-US" sz="2400" dirty="0">
              <a:latin typeface="Chalkboard SE" panose="03050602040202020205" pitchFamily="66" charset="77"/>
            </a:endParaRPr>
          </a:p>
          <a:p>
            <a:pPr marL="342900" indent="-342900">
              <a:buClr>
                <a:srgbClr val="FFFFFF"/>
              </a:buClr>
              <a:buFont typeface="Wingdings" pitchFamily="2" charset="2"/>
              <a:buChar char="ü"/>
            </a:pPr>
            <a:r>
              <a:rPr lang="en-US" sz="2400" dirty="0">
                <a:latin typeface="Chalkboard SE" panose="03050602040202020205" pitchFamily="66" charset="77"/>
              </a:rPr>
              <a:t>Let us then consider to what extent time invariance violation occurs within the neutrino sector.</a:t>
            </a:r>
          </a:p>
          <a:p>
            <a:pPr marL="342900" indent="-342900">
              <a:buClr>
                <a:srgbClr val="FFFFFF"/>
              </a:buClr>
              <a:buFont typeface="Wingdings" pitchFamily="2" charset="2"/>
              <a:buChar char="ü"/>
            </a:pPr>
            <a:endParaRPr lang="en-US" sz="2400" dirty="0">
              <a:latin typeface="Chalkboard SE" panose="03050602040202020205" pitchFamily="66" charset="77"/>
            </a:endParaRPr>
          </a:p>
          <a:p>
            <a:pPr marL="342900" indent="-342900">
              <a:buClr>
                <a:srgbClr val="FFFFFF"/>
              </a:buClr>
              <a:buFont typeface="Wingdings" pitchFamily="2" charset="2"/>
              <a:buChar char="ü"/>
            </a:pPr>
            <a:r>
              <a:rPr lang="en-US" sz="2400" u="sng" dirty="0">
                <a:latin typeface="Chalkboard SE" panose="03050602040202020205" pitchFamily="66" charset="77"/>
              </a:rPr>
              <a:t>Why?</a:t>
            </a:r>
            <a:r>
              <a:rPr lang="en-US" sz="2400" dirty="0">
                <a:latin typeface="Chalkboard SE" panose="03050602040202020205" pitchFamily="66" charset="77"/>
              </a:rPr>
              <a:t> </a:t>
            </a:r>
            <a:r>
              <a:rPr lang="en-US" sz="2400" dirty="0">
                <a:solidFill>
                  <a:schemeClr val="tx1">
                    <a:lumMod val="65000"/>
                  </a:schemeClr>
                </a:solidFill>
                <a:latin typeface="Chalkboard SE" panose="03050602040202020205" pitchFamily="66" charset="77"/>
              </a:rPr>
              <a:t>New physics may not impact both CP and time reversal in the same way.</a:t>
            </a:r>
          </a:p>
        </p:txBody>
      </p:sp>
      <p:sp>
        <p:nvSpPr>
          <p:cNvPr id="11" name="Slide Number Placeholder 23">
            <a:extLst>
              <a:ext uri="{FF2B5EF4-FFF2-40B4-BE49-F238E27FC236}">
                <a16:creationId xmlns:a16="http://schemas.microsoft.com/office/drawing/2014/main" id="{E595B7BD-E2B5-B5AA-2292-44BD3ABE9CED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3</a:t>
            </a:r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C8656458-4539-BCAF-C983-E422547883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65766" y="943478"/>
            <a:ext cx="1110549" cy="67866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56770DA-0A55-A6FB-4369-1DF4320870F4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8" name="Picture 7" descr="A cartoon of a pink ball in front of a mirror&#10;&#10;Description automatically generated">
            <a:extLst>
              <a:ext uri="{FF2B5EF4-FFF2-40B4-BE49-F238E27FC236}">
                <a16:creationId xmlns:a16="http://schemas.microsoft.com/office/drawing/2014/main" id="{A464A328-2F18-B4FD-5C87-A4C39A59FA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64007" y="3166990"/>
            <a:ext cx="3771241" cy="304986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03706E8-B331-1B33-F290-BCB756FA5520}"/>
              </a:ext>
            </a:extLst>
          </p:cNvPr>
          <p:cNvSpPr txBox="1"/>
          <p:nvPr/>
        </p:nvSpPr>
        <p:spPr>
          <a:xfrm>
            <a:off x="8831484" y="6216854"/>
            <a:ext cx="28591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/>
              <a:t>Source:https</a:t>
            </a:r>
            <a:r>
              <a:rPr lang="en-US" sz="900" dirty="0"/>
              <a:t>://</a:t>
            </a:r>
            <a:r>
              <a:rPr lang="en-US" sz="900" dirty="0" err="1"/>
              <a:t>physics.aps.org</a:t>
            </a:r>
            <a:r>
              <a:rPr lang="en-US" sz="900" dirty="0"/>
              <a:t>/articles/v15/120</a:t>
            </a:r>
          </a:p>
          <a:p>
            <a:r>
              <a:rPr lang="en-US" sz="900" dirty="0" err="1"/>
              <a:t>Credit:APS</a:t>
            </a:r>
            <a:r>
              <a:rPr lang="en-US" sz="900" dirty="0"/>
              <a:t>/Carin Cain</a:t>
            </a:r>
          </a:p>
        </p:txBody>
      </p:sp>
    </p:spTree>
    <p:extLst>
      <p:ext uri="{BB962C8B-B14F-4D97-AF65-F5344CB8AC3E}">
        <p14:creationId xmlns:p14="http://schemas.microsoft.com/office/powerpoint/2010/main" val="16972925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5" y="421710"/>
            <a:ext cx="10907486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Motivation from the experiments story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6E16DD-97D1-95FF-E3CB-703E7461BC3C}"/>
              </a:ext>
            </a:extLst>
          </p:cNvPr>
          <p:cNvSpPr txBox="1"/>
          <p:nvPr/>
        </p:nvSpPr>
        <p:spPr>
          <a:xfrm>
            <a:off x="315684" y="5387748"/>
            <a:ext cx="8568433" cy="830997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halkboard SE" panose="03050602040202020205" pitchFamily="66" charset="77"/>
              </a:rPr>
              <a:t>CP conjugate channels are the </a:t>
            </a:r>
            <a:r>
              <a:rPr lang="en-US" sz="2400" i="1" dirty="0">
                <a:solidFill>
                  <a:schemeClr val="tx1">
                    <a:lumMod val="65000"/>
                  </a:schemeClr>
                </a:solidFill>
                <a:latin typeface="Chalkboard SE" panose="03050602040202020205" pitchFamily="66" charset="77"/>
              </a:rPr>
              <a:t>most common probes,</a:t>
            </a:r>
            <a:r>
              <a:rPr lang="en-US" sz="2400" dirty="0">
                <a:latin typeface="Chalkboard SE" panose="03050602040202020205" pitchFamily="66" charset="77"/>
              </a:rPr>
              <a:t> as they are more </a:t>
            </a:r>
            <a:r>
              <a:rPr lang="en-US" sz="2400" u="sng" dirty="0">
                <a:latin typeface="Chalkboard SE" panose="03050602040202020205" pitchFamily="66" charset="77"/>
              </a:rPr>
              <a:t>accessible to experiments</a:t>
            </a:r>
            <a:r>
              <a:rPr lang="en-US" sz="2400" dirty="0">
                <a:latin typeface="Chalkboard SE" panose="03050602040202020205" pitchFamily="66" charset="77"/>
              </a:rPr>
              <a:t> like long baselines.</a:t>
            </a:r>
          </a:p>
        </p:txBody>
      </p:sp>
      <p:sp>
        <p:nvSpPr>
          <p:cNvPr id="13" name="Slide Number Placeholder 23">
            <a:extLst>
              <a:ext uri="{FF2B5EF4-FFF2-40B4-BE49-F238E27FC236}">
                <a16:creationId xmlns:a16="http://schemas.microsoft.com/office/drawing/2014/main" id="{FB221974-8220-B181-088B-737D884ADF73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4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CF1E6E-6807-88B4-7EA8-71717440F102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17" name="Picture 16" descr="A close-up of a logo&#10;&#10;Description automatically generated">
            <a:extLst>
              <a:ext uri="{FF2B5EF4-FFF2-40B4-BE49-F238E27FC236}">
                <a16:creationId xmlns:a16="http://schemas.microsoft.com/office/drawing/2014/main" id="{AAC5340A-A2CD-B0D9-F8CA-F7E7196CD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4117" y="5387826"/>
            <a:ext cx="3058469" cy="59580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DCB8D26-E064-A9C9-AB13-73DBD03AA53C}"/>
              </a:ext>
            </a:extLst>
          </p:cNvPr>
          <p:cNvSpPr txBox="1"/>
          <p:nvPr/>
        </p:nvSpPr>
        <p:spPr>
          <a:xfrm>
            <a:off x="9276085" y="5980497"/>
            <a:ext cx="28591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/>
              <a:t>Source:https</a:t>
            </a:r>
            <a:r>
              <a:rPr lang="en-US" sz="900" dirty="0"/>
              <a:t>://</a:t>
            </a:r>
            <a:r>
              <a:rPr lang="en-US" sz="900" dirty="0" err="1"/>
              <a:t>www.dunescience.org</a:t>
            </a:r>
            <a:r>
              <a:rPr lang="en-US" sz="900" dirty="0"/>
              <a:t>/</a:t>
            </a:r>
          </a:p>
        </p:txBody>
      </p:sp>
      <p:pic>
        <p:nvPicPr>
          <p:cNvPr id="21" name="Picture 20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5E4A33E2-1EB7-5E19-7834-26EBCCF18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618" y="1419931"/>
            <a:ext cx="6109618" cy="3897515"/>
          </a:xfrm>
          <a:prstGeom prst="rect">
            <a:avLst/>
          </a:prstGeom>
        </p:spPr>
      </p:pic>
      <p:pic>
        <p:nvPicPr>
          <p:cNvPr id="23" name="Picture 22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90D40555-CECF-7749-716E-61AB5715F4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4217" y="1419931"/>
            <a:ext cx="6114448" cy="389553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B67B1AB-B2EE-B9B8-50B6-1E3D3B96497C}"/>
              </a:ext>
            </a:extLst>
          </p:cNvPr>
          <p:cNvSpPr txBox="1"/>
          <p:nvPr/>
        </p:nvSpPr>
        <p:spPr>
          <a:xfrm>
            <a:off x="5267197" y="2748698"/>
            <a:ext cx="70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5601FB6-7347-BE7B-35D1-079DCCF55669}"/>
              </a:ext>
            </a:extLst>
          </p:cNvPr>
          <p:cNvSpPr txBox="1"/>
          <p:nvPr/>
        </p:nvSpPr>
        <p:spPr>
          <a:xfrm>
            <a:off x="1042058" y="2039136"/>
            <a:ext cx="185513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halkboard SE" panose="03050602040202020205" pitchFamily="66" charset="77"/>
              </a:rPr>
              <a:t>Neutrino mode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FD31F1-9AA9-4A8E-9A14-F08327FD1446}"/>
              </a:ext>
            </a:extLst>
          </p:cNvPr>
          <p:cNvSpPr txBox="1"/>
          <p:nvPr/>
        </p:nvSpPr>
        <p:spPr>
          <a:xfrm>
            <a:off x="7069930" y="1946803"/>
            <a:ext cx="234702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halkboard SE" panose="03050602040202020205" pitchFamily="66" charset="77"/>
              </a:rPr>
              <a:t>Anti-neutrino mode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44C63EF-4DC5-1F48-16BE-FD6D9EEB1CB3}"/>
              </a:ext>
            </a:extLst>
          </p:cNvPr>
          <p:cNvSpPr txBox="1"/>
          <p:nvPr/>
        </p:nvSpPr>
        <p:spPr>
          <a:xfrm>
            <a:off x="11237282" y="2781407"/>
            <a:ext cx="70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NO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4303254-07DA-B00B-87A9-7D89AFF4BA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32037" y="677011"/>
            <a:ext cx="1110549" cy="67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8851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5" y="421710"/>
            <a:ext cx="10907486" cy="1080938"/>
          </a:xfrm>
        </p:spPr>
        <p:txBody>
          <a:bodyPr/>
          <a:lstStyle/>
          <a:p>
            <a:r>
              <a:rPr lang="en-US" dirty="0">
                <a:latin typeface="Chalkboard SE" panose="03050602040202020205" pitchFamily="66" charset="77"/>
              </a:rPr>
              <a:t>Motivation from the experiments story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96E16DD-97D1-95FF-E3CB-703E7461BC3C}"/>
              </a:ext>
            </a:extLst>
          </p:cNvPr>
          <p:cNvSpPr txBox="1"/>
          <p:nvPr/>
        </p:nvSpPr>
        <p:spPr>
          <a:xfrm>
            <a:off x="315684" y="5387748"/>
            <a:ext cx="8568433" cy="830997"/>
          </a:xfrm>
          <a:prstGeom prst="rect">
            <a:avLst/>
          </a:prstGeom>
          <a:solidFill>
            <a:schemeClr val="bg2"/>
          </a:solidFill>
          <a:ln>
            <a:solidFill>
              <a:schemeClr val="bg2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Chalkboard SE" panose="03050602040202020205" pitchFamily="66" charset="77"/>
              </a:rPr>
              <a:t>CP conjugate channels are the </a:t>
            </a:r>
            <a:r>
              <a:rPr lang="en-US" sz="2400" i="1" dirty="0">
                <a:solidFill>
                  <a:schemeClr val="tx1">
                    <a:lumMod val="65000"/>
                  </a:schemeClr>
                </a:solidFill>
                <a:latin typeface="Chalkboard SE" panose="03050602040202020205" pitchFamily="66" charset="77"/>
              </a:rPr>
              <a:t>most common probes,</a:t>
            </a:r>
            <a:r>
              <a:rPr lang="en-US" sz="2400" dirty="0">
                <a:latin typeface="Chalkboard SE" panose="03050602040202020205" pitchFamily="66" charset="77"/>
              </a:rPr>
              <a:t> as they are more </a:t>
            </a:r>
            <a:r>
              <a:rPr lang="en-US" sz="2400" u="sng" dirty="0">
                <a:latin typeface="Chalkboard SE" panose="03050602040202020205" pitchFamily="66" charset="77"/>
              </a:rPr>
              <a:t>accessible to experiments</a:t>
            </a:r>
            <a:r>
              <a:rPr lang="en-US" sz="2400" dirty="0">
                <a:latin typeface="Chalkboard SE" panose="03050602040202020205" pitchFamily="66" charset="77"/>
              </a:rPr>
              <a:t> like long baselines.</a:t>
            </a:r>
          </a:p>
        </p:txBody>
      </p:sp>
      <p:sp>
        <p:nvSpPr>
          <p:cNvPr id="13" name="Slide Number Placeholder 23">
            <a:extLst>
              <a:ext uri="{FF2B5EF4-FFF2-40B4-BE49-F238E27FC236}">
                <a16:creationId xmlns:a16="http://schemas.microsoft.com/office/drawing/2014/main" id="{FB221974-8220-B181-088B-737D884ADF73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4</a:t>
            </a:r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CCF1E6E-6807-88B4-7EA8-71717440F102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PIKIMO Fall </a:t>
            </a:r>
            <a:r>
              <a:rPr lang="en-US" dirty="0">
                <a:latin typeface="Chalkboard SE" panose="03050602040202020205" pitchFamily="66" charset="77"/>
              </a:rPr>
              <a:t>2024</a:t>
            </a:r>
          </a:p>
        </p:txBody>
      </p:sp>
      <p:pic>
        <p:nvPicPr>
          <p:cNvPr id="17" name="Picture 16" descr="A close-up of a logo&#10;&#10;Description automatically generated">
            <a:extLst>
              <a:ext uri="{FF2B5EF4-FFF2-40B4-BE49-F238E27FC236}">
                <a16:creationId xmlns:a16="http://schemas.microsoft.com/office/drawing/2014/main" id="{AAC5340A-A2CD-B0D9-F8CA-F7E7196CD1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4117" y="5387826"/>
            <a:ext cx="3058469" cy="595806"/>
          </a:xfrm>
          <a:prstGeom prst="rect">
            <a:avLst/>
          </a:prstGeom>
        </p:spPr>
      </p:pic>
      <p:sp>
        <p:nvSpPr>
          <p:cNvPr id="19" name="TextBox 18">
            <a:extLst>
              <a:ext uri="{FF2B5EF4-FFF2-40B4-BE49-F238E27FC236}">
                <a16:creationId xmlns:a16="http://schemas.microsoft.com/office/drawing/2014/main" id="{9DCB8D26-E064-A9C9-AB13-73DBD03AA53C}"/>
              </a:ext>
            </a:extLst>
          </p:cNvPr>
          <p:cNvSpPr txBox="1"/>
          <p:nvPr/>
        </p:nvSpPr>
        <p:spPr>
          <a:xfrm>
            <a:off x="9276085" y="5980497"/>
            <a:ext cx="285916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err="1"/>
              <a:t>Source:https</a:t>
            </a:r>
            <a:r>
              <a:rPr lang="en-US" sz="900" dirty="0"/>
              <a:t>://</a:t>
            </a:r>
            <a:r>
              <a:rPr lang="en-US" sz="900" dirty="0" err="1"/>
              <a:t>www.dunescience.org</a:t>
            </a:r>
            <a:r>
              <a:rPr lang="en-US" sz="900" dirty="0"/>
              <a:t>/</a:t>
            </a:r>
          </a:p>
        </p:txBody>
      </p:sp>
      <p:pic>
        <p:nvPicPr>
          <p:cNvPr id="21" name="Picture 20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5E4A33E2-1EB7-5E19-7834-26EBCCF184C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3618" y="1419931"/>
            <a:ext cx="6109618" cy="3897515"/>
          </a:xfrm>
          <a:prstGeom prst="rect">
            <a:avLst/>
          </a:prstGeom>
        </p:spPr>
      </p:pic>
      <p:pic>
        <p:nvPicPr>
          <p:cNvPr id="23" name="Picture 22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90D40555-CECF-7749-716E-61AB5715F42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54217" y="1419931"/>
            <a:ext cx="6114448" cy="3895532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DB67B1AB-B2EE-B9B8-50B6-1E3D3B96497C}"/>
              </a:ext>
            </a:extLst>
          </p:cNvPr>
          <p:cNvSpPr txBox="1"/>
          <p:nvPr/>
        </p:nvSpPr>
        <p:spPr>
          <a:xfrm>
            <a:off x="5267197" y="2748698"/>
            <a:ext cx="70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NO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5601FB6-7347-BE7B-35D1-079DCCF55669}"/>
              </a:ext>
            </a:extLst>
          </p:cNvPr>
          <p:cNvSpPr txBox="1"/>
          <p:nvPr/>
        </p:nvSpPr>
        <p:spPr>
          <a:xfrm>
            <a:off x="1042058" y="2039136"/>
            <a:ext cx="1855131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halkboard SE" panose="03050602040202020205" pitchFamily="66" charset="77"/>
              </a:rPr>
              <a:t>Neutrino mode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FFFD31F1-9AA9-4A8E-9A14-F08327FD1446}"/>
              </a:ext>
            </a:extLst>
          </p:cNvPr>
          <p:cNvSpPr txBox="1"/>
          <p:nvPr/>
        </p:nvSpPr>
        <p:spPr>
          <a:xfrm>
            <a:off x="7069930" y="1946803"/>
            <a:ext cx="2347026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latin typeface="Chalkboard SE" panose="03050602040202020205" pitchFamily="66" charset="77"/>
              </a:rPr>
              <a:t>Anti-neutrino mode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144C63EF-4DC5-1F48-16BE-FD6D9EEB1CB3}"/>
              </a:ext>
            </a:extLst>
          </p:cNvPr>
          <p:cNvSpPr txBox="1"/>
          <p:nvPr/>
        </p:nvSpPr>
        <p:spPr>
          <a:xfrm>
            <a:off x="11237282" y="2781407"/>
            <a:ext cx="70530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NO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84303254-07DA-B00B-87A9-7D89AFF4BA1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32037" y="677011"/>
            <a:ext cx="1110549" cy="67866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4B76B87-2D16-2DA7-03F0-E78D7DA7DE44}"/>
              </a:ext>
            </a:extLst>
          </p:cNvPr>
          <p:cNvSpPr txBox="1"/>
          <p:nvPr/>
        </p:nvSpPr>
        <p:spPr>
          <a:xfrm>
            <a:off x="3402381" y="2698803"/>
            <a:ext cx="6014575" cy="954107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Warning:</a:t>
            </a:r>
          </a:p>
          <a:p>
            <a:r>
              <a:rPr lang="en-US" sz="2800" dirty="0">
                <a:solidFill>
                  <a:schemeClr val="bg1">
                    <a:lumMod val="75000"/>
                  </a:schemeClr>
                </a:solidFill>
                <a:latin typeface="Chalkboard SE" panose="03050602040202020205" pitchFamily="66" charset="77"/>
              </a:rPr>
              <a:t>Non-trivial matter effects detected!</a:t>
            </a:r>
          </a:p>
        </p:txBody>
      </p:sp>
    </p:spTree>
    <p:extLst>
      <p:ext uri="{BB962C8B-B14F-4D97-AF65-F5344CB8AC3E}">
        <p14:creationId xmlns:p14="http://schemas.microsoft.com/office/powerpoint/2010/main" val="18010245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D9EBE6-239A-259F-3F06-773857EB6B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15685" y="742343"/>
            <a:ext cx="10907486" cy="1080938"/>
          </a:xfrm>
        </p:spPr>
        <p:txBody>
          <a:bodyPr/>
          <a:lstStyle/>
          <a:p>
            <a:r>
              <a:rPr lang="en-US" sz="3600" dirty="0">
                <a:latin typeface="Chalkboard SE" panose="03050602040202020205" pitchFamily="66" charset="77"/>
              </a:rPr>
              <a:t>Enter Time Invariance Violation Tests</a:t>
            </a:r>
          </a:p>
        </p:txBody>
      </p:sp>
      <p:sp>
        <p:nvSpPr>
          <p:cNvPr id="12" name="Slide Number Placeholder 23">
            <a:extLst>
              <a:ext uri="{FF2B5EF4-FFF2-40B4-BE49-F238E27FC236}">
                <a16:creationId xmlns:a16="http://schemas.microsoft.com/office/drawing/2014/main" id="{BBE7D287-B544-F936-25B4-8A2F03AB4131}"/>
              </a:ext>
            </a:extLst>
          </p:cNvPr>
          <p:cNvSpPr txBox="1">
            <a:spLocks/>
          </p:cNvSpPr>
          <p:nvPr/>
        </p:nvSpPr>
        <p:spPr>
          <a:xfrm>
            <a:off x="56752" y="6018148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457200" rtl="0" eaLnBrk="1" latinLnBrk="0" hangingPunct="1">
              <a:defRPr sz="3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/>
              <a:t>5</a:t>
            </a:r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347BC6-D563-DB45-C316-DF6A2528DC2E}"/>
              </a:ext>
            </a:extLst>
          </p:cNvPr>
          <p:cNvSpPr txBox="1"/>
          <p:nvPr/>
        </p:nvSpPr>
        <p:spPr>
          <a:xfrm>
            <a:off x="344864" y="6368361"/>
            <a:ext cx="118315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rgbClr val="FFFFFF"/>
                </a:solidFill>
                <a:latin typeface="Chalkboard SE" panose="03050602040202020205" pitchFamily="66" charset="77"/>
              </a:rPr>
              <a:t>New Perspectives</a:t>
            </a:r>
            <a:r>
              <a:rPr lang="en-US" dirty="0">
                <a:latin typeface="Chalkboard SE" panose="03050602040202020205" pitchFamily="66" charset="77"/>
              </a:rPr>
              <a:t>, 2024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B1B3A7C-9597-E7DC-78FE-6B57BCFE9F4C}"/>
              </a:ext>
            </a:extLst>
          </p:cNvPr>
          <p:cNvSpPr txBox="1"/>
          <p:nvPr/>
        </p:nvSpPr>
        <p:spPr>
          <a:xfrm>
            <a:off x="116466" y="2108304"/>
            <a:ext cx="1205529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ü"/>
            </a:pPr>
            <a:r>
              <a:rPr lang="en-US" sz="2400" dirty="0">
                <a:latin typeface="Chalkboard SE" panose="03050602040202020205" pitchFamily="66" charset="77"/>
              </a:rPr>
              <a:t>Time invariance violation tests </a:t>
            </a:r>
            <a:r>
              <a:rPr lang="en-US" sz="2400" dirty="0">
                <a:solidFill>
                  <a:schemeClr val="accent3">
                    <a:lumMod val="60000"/>
                    <a:lumOff val="40000"/>
                  </a:schemeClr>
                </a:solidFill>
                <a:latin typeface="Chalkboard SE" panose="03050602040202020205" pitchFamily="66" charset="77"/>
              </a:rPr>
              <a:t>may provide a clearer way* </a:t>
            </a:r>
            <a:r>
              <a:rPr lang="en-US" sz="2400" dirty="0">
                <a:latin typeface="Chalkboard SE" panose="03050602040202020205" pitchFamily="66" charset="77"/>
              </a:rPr>
              <a:t>to aid in our understanding of how different matter profiles can affect neutrino oscillations</a:t>
            </a:r>
          </a:p>
          <a:p>
            <a:pPr marL="342900" indent="-342900">
              <a:buFont typeface="Wingdings" pitchFamily="2" charset="2"/>
              <a:buChar char="ü"/>
            </a:pPr>
            <a:endParaRPr lang="en-US" sz="2400" dirty="0">
              <a:latin typeface="Chalkboard SE" panose="03050602040202020205" pitchFamily="66" charset="77"/>
            </a:endParaRPr>
          </a:p>
          <a:p>
            <a:pPr lvl="1"/>
            <a:r>
              <a:rPr lang="en-US" sz="2000" b="1" dirty="0">
                <a:latin typeface="Chalkboard SE" panose="03050602040202020205" pitchFamily="66" charset="77"/>
              </a:rPr>
              <a:t>(i.e. distinguishing between intrinsic &amp; induced time invariance violation) </a:t>
            </a:r>
          </a:p>
          <a:p>
            <a:pPr lvl="1"/>
            <a:endParaRPr lang="en-US" sz="2000" b="1" dirty="0">
              <a:latin typeface="Chalkboard SE" panose="03050602040202020205" pitchFamily="66" charset="77"/>
            </a:endParaRPr>
          </a:p>
          <a:p>
            <a:pPr lvl="1"/>
            <a:r>
              <a:rPr lang="en-US" sz="2000" b="1" dirty="0">
                <a:solidFill>
                  <a:schemeClr val="accent3">
                    <a:lumMod val="60000"/>
                    <a:lumOff val="40000"/>
                  </a:schemeClr>
                </a:solidFill>
                <a:latin typeface="Chalkboard SE" panose="03050602040202020205" pitchFamily="66" charset="77"/>
              </a:rPr>
              <a:t>*dependent upon matter potential profile</a:t>
            </a:r>
          </a:p>
          <a:p>
            <a:pPr marL="285750" indent="-285750">
              <a:buFont typeface="Wingdings" pitchFamily="2" charset="2"/>
              <a:buChar char="ü"/>
            </a:pPr>
            <a:endParaRPr lang="en-US" sz="2400" dirty="0">
              <a:latin typeface="Chalkboard SE" panose="03050602040202020205" pitchFamily="66" charset="77"/>
            </a:endParaRPr>
          </a:p>
          <a:p>
            <a:pPr marL="342900" indent="-342900">
              <a:buFont typeface="Wingdings" pitchFamily="2" charset="2"/>
              <a:buChar char="ü"/>
            </a:pPr>
            <a:endParaRPr lang="en-US" sz="2400" dirty="0">
              <a:latin typeface="Chalkboard SE" panose="03050602040202020205" pitchFamily="66" charset="77"/>
            </a:endParaRPr>
          </a:p>
        </p:txBody>
      </p:sp>
      <p:pic>
        <p:nvPicPr>
          <p:cNvPr id="4" name="Picture 3" descr="A person holding a necklace&#10;&#10;Description automatically generated">
            <a:extLst>
              <a:ext uri="{FF2B5EF4-FFF2-40B4-BE49-F238E27FC236}">
                <a16:creationId xmlns:a16="http://schemas.microsoft.com/office/drawing/2014/main" id="{070AD574-A8DC-AC1F-C07A-26C5733A6E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8132240" y="3832224"/>
            <a:ext cx="3360516" cy="1814679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550E574A-E84A-DC56-DC1C-EB5E64AAC9FA}"/>
              </a:ext>
            </a:extLst>
          </p:cNvPr>
          <p:cNvSpPr txBox="1"/>
          <p:nvPr/>
        </p:nvSpPr>
        <p:spPr>
          <a:xfrm>
            <a:off x="8309311" y="5710197"/>
            <a:ext cx="29821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Source: (Time-turner) https://</a:t>
            </a:r>
            <a:r>
              <a:rPr lang="en-US" sz="900" dirty="0" err="1"/>
              <a:t>tenor.com</a:t>
            </a:r>
            <a:r>
              <a:rPr lang="en-US" sz="900" dirty="0"/>
              <a:t>/view/time-turner-harry-potter-moving-spinning-gif-16031036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4A1FF131-BA98-52B8-436C-FD5D0ADFEC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832037" y="677011"/>
            <a:ext cx="1110549" cy="678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207493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NU3 7">
      <a:dk1>
        <a:srgbClr val="5135D8"/>
      </a:dk1>
      <a:lt1>
        <a:srgbClr val="FFFFFF"/>
      </a:lt1>
      <a:dk2>
        <a:srgbClr val="38418C"/>
      </a:dk2>
      <a:lt2>
        <a:srgbClr val="BED9FF"/>
      </a:lt2>
      <a:accent1>
        <a:srgbClr val="7F88F5"/>
      </a:accent1>
      <a:accent2>
        <a:srgbClr val="A0BAFF"/>
      </a:accent2>
      <a:accent3>
        <a:srgbClr val="5D31FF"/>
      </a:accent3>
      <a:accent4>
        <a:srgbClr val="70A2FF"/>
      </a:accent4>
      <a:accent5>
        <a:srgbClr val="263377"/>
      </a:accent5>
      <a:accent6>
        <a:srgbClr val="405DFF"/>
      </a:accent6>
      <a:hlink>
        <a:srgbClr val="7432C8"/>
      </a:hlink>
      <a:folHlink>
        <a:srgbClr val="C5BBFC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{75581CBB-FC7D-0141-A00B-3F33B112EEDB}tf10001076</Template>
  <TotalTime>92838</TotalTime>
  <Words>3324</Words>
  <Application>Microsoft Macintosh PowerPoint</Application>
  <PresentationFormat>Widescreen</PresentationFormat>
  <Paragraphs>600</Paragraphs>
  <Slides>56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56</vt:i4>
      </vt:variant>
    </vt:vector>
  </HeadingPairs>
  <TitlesOfParts>
    <vt:vector size="64" baseType="lpstr">
      <vt:lpstr>Arial</vt:lpstr>
      <vt:lpstr>Calibri</vt:lpstr>
      <vt:lpstr>Cambria Math</vt:lpstr>
      <vt:lpstr>Chalkboard</vt:lpstr>
      <vt:lpstr>Chalkboard SE</vt:lpstr>
      <vt:lpstr>Trebuchet MS</vt:lpstr>
      <vt:lpstr>Wingdings</vt:lpstr>
      <vt:lpstr>Berlin</vt:lpstr>
      <vt:lpstr>PowerPoint Presentation</vt:lpstr>
      <vt:lpstr>Motivation from the CPT symmetry story</vt:lpstr>
      <vt:lpstr>Motivation from the CPT symmetry story</vt:lpstr>
      <vt:lpstr>Motivation from the CPT symmetry story</vt:lpstr>
      <vt:lpstr>Motivation from the CPT symmetry story</vt:lpstr>
      <vt:lpstr>Motivation from the CPT symmetry story</vt:lpstr>
      <vt:lpstr>Motivation from the experiments story</vt:lpstr>
      <vt:lpstr>Motivation from the experiments story</vt:lpstr>
      <vt:lpstr>Enter Time Invariance Violation Tests</vt:lpstr>
      <vt:lpstr>Enter Time Invariance Violation Tests</vt:lpstr>
      <vt:lpstr>Enter Time Invariance Violation Tests</vt:lpstr>
      <vt:lpstr>Recalling 3-Flavor Neutrino Oscillations with Charge-Current Matter Effects</vt:lpstr>
      <vt:lpstr>Defining Time Invariance Measures</vt:lpstr>
      <vt:lpstr>Defining Time Invariance Measures</vt:lpstr>
      <vt:lpstr>Defining Time Invariance Measures</vt:lpstr>
      <vt:lpstr>Modeling Matter Effects for 3-Flavors  </vt:lpstr>
      <vt:lpstr>Modeling Matter Effects for 3-Flavors  </vt:lpstr>
      <vt:lpstr>PowerPoint Presentation</vt:lpstr>
      <vt:lpstr>PowerPoint Presentation</vt:lpstr>
      <vt:lpstr>Symmetric matter effects for 3-Flavors  </vt:lpstr>
      <vt:lpstr>Symmetric matter effects for 3-Flavors  </vt:lpstr>
      <vt:lpstr>Symmetric matter effects for 3-Flavors  </vt:lpstr>
      <vt:lpstr>Symmetric matter effects for 3-Flavors  </vt:lpstr>
      <vt:lpstr>PowerPoint Presentation</vt:lpstr>
      <vt:lpstr>Non-symmetric matter effects for 3-Flavors  </vt:lpstr>
      <vt:lpstr>Non-symmetric matter effects for 3-Flavors  </vt:lpstr>
      <vt:lpstr>Non-symmetric matter effects for 3-Flavors  </vt:lpstr>
      <vt:lpstr>Non-symmetric matter effects for 3-Flavors  </vt:lpstr>
      <vt:lpstr>Non-symmetric matter effects for 3-Flavors  </vt:lpstr>
      <vt:lpstr>Non-symmetric matter effects for 3-Flavors  </vt:lpstr>
      <vt:lpstr>Non-symmetric matter effects for 3-Flavors  </vt:lpstr>
      <vt:lpstr>Non-symmetric matter effects for 3-Flavors  </vt:lpstr>
      <vt:lpstr>PowerPoint Presentation</vt:lpstr>
      <vt:lpstr>Realistic Considerations</vt:lpstr>
      <vt:lpstr>PowerPoint Presentation</vt:lpstr>
      <vt:lpstr>Realistic Considerations</vt:lpstr>
      <vt:lpstr>Realistic Matter Effects for 3-Flavors  </vt:lpstr>
      <vt:lpstr>Realistic Matter Effects for 3-Flavors  </vt:lpstr>
      <vt:lpstr>Realistic Matter Effects for 3-Flavors  </vt:lpstr>
      <vt:lpstr>Realistic Matter Effects for 3-Flavors  </vt:lpstr>
      <vt:lpstr>Realistic Matter Effects for 3-Flavors  </vt:lpstr>
      <vt:lpstr>Main Takeaways</vt:lpstr>
      <vt:lpstr>PowerPoint Presentation</vt:lpstr>
      <vt:lpstr>Backups</vt:lpstr>
      <vt:lpstr>Past T invariance studies include: This list is far from complete, but just to get a sense of the progress made over the years…</vt:lpstr>
      <vt:lpstr>Bi-Probability Plots</vt:lpstr>
      <vt:lpstr>PowerPoint Presentation</vt:lpstr>
      <vt:lpstr>PowerPoint Presentation</vt:lpstr>
      <vt:lpstr>PowerPoint Presentation</vt:lpstr>
      <vt:lpstr>Recalling 3-Flavor Neutrino Oscillations with charge-current matter effects</vt:lpstr>
      <vt:lpstr>Recalling 3-Flavor Neutrino Oscillations with charge-current matter effects</vt:lpstr>
      <vt:lpstr>Recalling 3-Flavor Neutrino Oscillations with charge-current matter effects</vt:lpstr>
      <vt:lpstr>Recalling 3-Flavor Neutrino Oscillations with charge-current matter effects</vt:lpstr>
      <vt:lpstr>Symmetric matter effects for 3-Flavors  </vt:lpstr>
      <vt:lpstr>Symmetric matter effects for 3-Flavors  </vt:lpstr>
      <vt:lpstr>Future Studies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Olivia Meredith Bitter</dc:creator>
  <cp:lastModifiedBy>Olivia Meredith Bitter</cp:lastModifiedBy>
  <cp:revision>63</cp:revision>
  <cp:lastPrinted>2024-11-15T13:15:05Z</cp:lastPrinted>
  <dcterms:created xsi:type="dcterms:W3CDTF">2024-01-20T05:30:32Z</dcterms:created>
  <dcterms:modified xsi:type="dcterms:W3CDTF">2024-11-16T03:10:35Z</dcterms:modified>
</cp:coreProperties>
</file>