
<file path=[Content_Types].xml><?xml version="1.0" encoding="utf-8"?>
<Types xmlns="http://schemas.openxmlformats.org/package/2006/content-types">
  <Default Extension="bin" ContentType="application/vnd.openxmlformats-officedocument.oleObject"/>
  <Default Extension="jpeg" ContentType="image/jpeg"/>
  <Default Extension="mov" ContentType="video/quicktime"/>
  <Default Extension="png" ContentType="image/png"/>
  <Default Extension="rels" ContentType="application/vnd.openxmlformats-package.relationships+xml"/>
  <Default Extension="svg" ContentType="image/svg"/>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8.xml" ContentType="application/vnd.openxmlformats-officedocument.theme+xml"/>
  <Override PartName="/ppt/slideLayouts/slideLayout20.xml" ContentType="application/vnd.openxmlformats-officedocument.presentationml.slideLayout+xml"/>
  <Override PartName="/ppt/theme/theme19.xml" ContentType="application/vnd.openxmlformats-officedocument.theme+xml"/>
  <Override PartName="/ppt/slideLayouts/slideLayout21.xml" ContentType="application/vnd.openxmlformats-officedocument.presentationml.slideLayout+xml"/>
  <Override PartName="/ppt/theme/theme20.xml" ContentType="application/vnd.openxmlformats-officedocument.theme+xml"/>
  <Override PartName="/ppt/slideLayouts/slideLayout22.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 id="2147483670" r:id="rId12"/>
    <p:sldMasterId id="2147483672" r:id="rId13"/>
    <p:sldMasterId id="2147483674" r:id="rId14"/>
    <p:sldMasterId id="2147483676" r:id="rId15"/>
    <p:sldMasterId id="2147483678" r:id="rId16"/>
    <p:sldMasterId id="2147483680" r:id="rId17"/>
    <p:sldMasterId id="2147483682" r:id="rId18"/>
    <p:sldMasterId id="2147483685" r:id="rId19"/>
    <p:sldMasterId id="2147483687" r:id="rId20"/>
    <p:sldMasterId id="2147483689" r:id="rId21"/>
    <p:sldMasterId id="2147483691" r:id="rId22"/>
  </p:sldMasterIdLst>
  <p:sldIdLst>
    <p:sldId id="256" r:id="rId23"/>
    <p:sldId id="257" r:id="rId24"/>
    <p:sldId id="258" r:id="rId25"/>
    <p:sldId id="259" r:id="rId26"/>
    <p:sldId id="260" r:id="rId27"/>
    <p:sldId id="261" r:id="rId28"/>
    <p:sldId id="262" r:id="rId29"/>
    <p:sldId id="263" r:id="rId30"/>
    <p:sldId id="264" r:id="rId31"/>
    <p:sldId id="265" r:id="rId32"/>
    <p:sldId id="266" r:id="rId33"/>
    <p:sldId id="267" r:id="rId34"/>
    <p:sldId id="268" r:id="rId35"/>
  </p:sldIdLst>
  <p:sldSz cx="10077450" cy="5668963"/>
  <p:notesSz cx="7772400" cy="10058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53"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4.xml"/><Relationship Id="rId39" Type="http://schemas.openxmlformats.org/officeDocument/2006/relationships/tableStyles" Target="tableStyles.xml"/><Relationship Id="rId21" Type="http://schemas.openxmlformats.org/officeDocument/2006/relationships/slideMaster" Target="slideMasters/slideMaster21.xml"/><Relationship Id="rId34"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2.xml"/><Relationship Id="rId32" Type="http://schemas.openxmlformats.org/officeDocument/2006/relationships/slide" Target="slides/slide10.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IPP_IPP_eurofusion_blue">
    <p:spTree>
      <p:nvGrpSpPr>
        <p:cNvPr id="1" name=""/>
        <p:cNvGrpSpPr/>
        <p:nvPr/>
      </p:nvGrpSpPr>
      <p:grpSpPr>
        <a:xfrm>
          <a:off x="0" y="0"/>
          <a:ext cx="0" cy="0"/>
          <a:chOff x="0" y="0"/>
          <a:chExt cx="0" cy="0"/>
        </a:xfrm>
      </p:grpSpPr>
      <p:sp>
        <p:nvSpPr>
          <p:cNvPr id="70"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71"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IPP_eurofusion_blue_img">
    <p:spTree>
      <p:nvGrpSpPr>
        <p:cNvPr id="1" name=""/>
        <p:cNvGrpSpPr/>
        <p:nvPr/>
      </p:nvGrpSpPr>
      <p:grpSpPr>
        <a:xfrm>
          <a:off x="0" y="0"/>
          <a:ext cx="0" cy="0"/>
          <a:chOff x="0" y="0"/>
          <a:chExt cx="0" cy="0"/>
        </a:xfrm>
      </p:grpSpPr>
      <p:sp>
        <p:nvSpPr>
          <p:cNvPr id="412"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413"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IPP_blue_img">
    <p:spTree>
      <p:nvGrpSpPr>
        <p:cNvPr id="1" name=""/>
        <p:cNvGrpSpPr/>
        <p:nvPr/>
      </p:nvGrpSpPr>
      <p:grpSpPr>
        <a:xfrm>
          <a:off x="0" y="0"/>
          <a:ext cx="0" cy="0"/>
          <a:chOff x="0" y="0"/>
          <a:chExt cx="0" cy="0"/>
        </a:xfrm>
      </p:grpSpPr>
      <p:sp>
        <p:nvSpPr>
          <p:cNvPr id="422"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423"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IPP_eurofusion_green_img">
    <p:spTree>
      <p:nvGrpSpPr>
        <p:cNvPr id="1" name=""/>
        <p:cNvGrpSpPr/>
        <p:nvPr/>
      </p:nvGrpSpPr>
      <p:grpSpPr>
        <a:xfrm>
          <a:off x="0" y="0"/>
          <a:ext cx="0" cy="0"/>
          <a:chOff x="0" y="0"/>
          <a:chExt cx="0" cy="0"/>
        </a:xfrm>
      </p:grpSpPr>
      <p:sp>
        <p:nvSpPr>
          <p:cNvPr id="494"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495"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IPP_green_img">
    <p:spTree>
      <p:nvGrpSpPr>
        <p:cNvPr id="1" name=""/>
        <p:cNvGrpSpPr/>
        <p:nvPr/>
      </p:nvGrpSpPr>
      <p:grpSpPr>
        <a:xfrm>
          <a:off x="0" y="0"/>
          <a:ext cx="0" cy="0"/>
          <a:chOff x="0" y="0"/>
          <a:chExt cx="0" cy="0"/>
        </a:xfrm>
      </p:grpSpPr>
      <p:sp>
        <p:nvSpPr>
          <p:cNvPr id="504"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505"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IPP_eurofusion_blue">
    <p:spTree>
      <p:nvGrpSpPr>
        <p:cNvPr id="1" name=""/>
        <p:cNvGrpSpPr/>
        <p:nvPr/>
      </p:nvGrpSpPr>
      <p:grpSpPr>
        <a:xfrm>
          <a:off x="0" y="0"/>
          <a:ext cx="0" cy="0"/>
          <a:chOff x="0" y="0"/>
          <a:chExt cx="0" cy="0"/>
        </a:xfrm>
      </p:grpSpPr>
      <p:sp>
        <p:nvSpPr>
          <p:cNvPr id="575"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576"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IPP_blue_">
    <p:spTree>
      <p:nvGrpSpPr>
        <p:cNvPr id="1" name=""/>
        <p:cNvGrpSpPr/>
        <p:nvPr/>
      </p:nvGrpSpPr>
      <p:grpSpPr>
        <a:xfrm>
          <a:off x="0" y="0"/>
          <a:ext cx="0" cy="0"/>
          <a:chOff x="0" y="0"/>
          <a:chExt cx="0" cy="0"/>
        </a:xfrm>
      </p:grpSpPr>
      <p:sp>
        <p:nvSpPr>
          <p:cNvPr id="584"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585"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IPP_eurofusion_green">
    <p:spTree>
      <p:nvGrpSpPr>
        <p:cNvPr id="1" name=""/>
        <p:cNvGrpSpPr/>
        <p:nvPr/>
      </p:nvGrpSpPr>
      <p:grpSpPr>
        <a:xfrm>
          <a:off x="0" y="0"/>
          <a:ext cx="0" cy="0"/>
          <a:chOff x="0" y="0"/>
          <a:chExt cx="0" cy="0"/>
        </a:xfrm>
      </p:grpSpPr>
      <p:sp>
        <p:nvSpPr>
          <p:cNvPr id="655"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656"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IPP_green">
    <p:spTree>
      <p:nvGrpSpPr>
        <p:cNvPr id="1" name=""/>
        <p:cNvGrpSpPr/>
        <p:nvPr/>
      </p:nvGrpSpPr>
      <p:grpSpPr>
        <a:xfrm>
          <a:off x="0" y="0"/>
          <a:ext cx="0" cy="0"/>
          <a:chOff x="0" y="0"/>
          <a:chExt cx="0" cy="0"/>
        </a:xfrm>
      </p:grpSpPr>
      <p:sp>
        <p:nvSpPr>
          <p:cNvPr id="664"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665"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reserve="1">
  <p:cSld name="Text and Content IP">
    <p:spTree>
      <p:nvGrpSpPr>
        <p:cNvPr id="1" name=""/>
        <p:cNvGrpSpPr/>
        <p:nvPr/>
      </p:nvGrpSpPr>
      <p:grpSpPr>
        <a:xfrm>
          <a:off x="0" y="0"/>
          <a:ext cx="0" cy="0"/>
          <a:chOff x="0" y="0"/>
          <a:chExt cx="0" cy="0"/>
        </a:xfrm>
      </p:grpSpPr>
      <p:sp>
        <p:nvSpPr>
          <p:cNvPr id="679"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680"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ext and Content IP">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IPP_IPP_blue">
    <p:spTree>
      <p:nvGrpSpPr>
        <p:cNvPr id="1" name=""/>
        <p:cNvGrpSpPr/>
        <p:nvPr/>
      </p:nvGrpSpPr>
      <p:grpSpPr>
        <a:xfrm>
          <a:off x="0" y="0"/>
          <a:ext cx="0" cy="0"/>
          <a:chOff x="0" y="0"/>
          <a:chExt cx="0" cy="0"/>
        </a:xfrm>
      </p:grpSpPr>
      <p:sp>
        <p:nvSpPr>
          <p:cNvPr id="80"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81"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reserve="1">
  <p:cSld name="Text and Content">
    <p:spTree>
      <p:nvGrpSpPr>
        <p:cNvPr id="1" name=""/>
        <p:cNvGrpSpPr/>
        <p:nvPr/>
      </p:nvGrpSpPr>
      <p:grpSpPr>
        <a:xfrm>
          <a:off x="0" y="0"/>
          <a:ext cx="0" cy="0"/>
          <a:chOff x="0" y="0"/>
          <a:chExt cx="0" cy="0"/>
        </a:xfrm>
      </p:grpSpPr>
      <p:sp>
        <p:nvSpPr>
          <p:cNvPr id="694"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695"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 preserve="1">
  <p:cSld name="Separator">
    <p:spTree>
      <p:nvGrpSpPr>
        <p:cNvPr id="1" name=""/>
        <p:cNvGrpSpPr/>
        <p:nvPr/>
      </p:nvGrpSpPr>
      <p:grpSpPr>
        <a:xfrm>
          <a:off x="0" y="0"/>
          <a:ext cx="0" cy="0"/>
          <a:chOff x="0" y="0"/>
          <a:chExt cx="0" cy="0"/>
        </a:xfrm>
      </p:grpSpPr>
      <p:sp>
        <p:nvSpPr>
          <p:cNvPr id="708"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709"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reserve="1">
  <p:cSld name="final_ipp">
    <p:spTree>
      <p:nvGrpSpPr>
        <p:cNvPr id="1" name=""/>
        <p:cNvGrpSpPr/>
        <p:nvPr/>
      </p:nvGrpSpPr>
      <p:grpSpPr>
        <a:xfrm>
          <a:off x="0" y="0"/>
          <a:ext cx="0" cy="0"/>
          <a:chOff x="0" y="0"/>
          <a:chExt cx="0" cy="0"/>
        </a:xfrm>
      </p:grpSpPr>
      <p:sp>
        <p:nvSpPr>
          <p:cNvPr id="723"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724"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reserve="1">
  <p:cSld name="IPP_IPP_eurofusion_green">
    <p:spTree>
      <p:nvGrpSpPr>
        <p:cNvPr id="1" name=""/>
        <p:cNvGrpSpPr/>
        <p:nvPr/>
      </p:nvGrpSpPr>
      <p:grpSpPr>
        <a:xfrm>
          <a:off x="0" y="0"/>
          <a:ext cx="0" cy="0"/>
          <a:chOff x="0" y="0"/>
          <a:chExt cx="0" cy="0"/>
        </a:xfrm>
      </p:grpSpPr>
      <p:sp>
        <p:nvSpPr>
          <p:cNvPr id="152"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153"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reserve="1">
  <p:cSld name="IPP_IPP_green">
    <p:spTree>
      <p:nvGrpSpPr>
        <p:cNvPr id="1" name=""/>
        <p:cNvGrpSpPr/>
        <p:nvPr/>
      </p:nvGrpSpPr>
      <p:grpSpPr>
        <a:xfrm>
          <a:off x="0" y="0"/>
          <a:ext cx="0" cy="0"/>
          <a:chOff x="0" y="0"/>
          <a:chExt cx="0" cy="0"/>
        </a:xfrm>
      </p:grpSpPr>
      <p:sp>
        <p:nvSpPr>
          <p:cNvPr id="162"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163"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reserve="1">
  <p:cSld name="IPP_IPP_eurofusion_blue_img">
    <p:spTree>
      <p:nvGrpSpPr>
        <p:cNvPr id="1" name=""/>
        <p:cNvGrpSpPr/>
        <p:nvPr/>
      </p:nvGrpSpPr>
      <p:grpSpPr>
        <a:xfrm>
          <a:off x="0" y="0"/>
          <a:ext cx="0" cy="0"/>
          <a:chOff x="0" y="0"/>
          <a:chExt cx="0" cy="0"/>
        </a:xfrm>
      </p:grpSpPr>
      <p:sp>
        <p:nvSpPr>
          <p:cNvPr id="235"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236"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IPP_IPP_blue_img">
    <p:spTree>
      <p:nvGrpSpPr>
        <p:cNvPr id="1" name=""/>
        <p:cNvGrpSpPr/>
        <p:nvPr/>
      </p:nvGrpSpPr>
      <p:grpSpPr>
        <a:xfrm>
          <a:off x="0" y="0"/>
          <a:ext cx="0" cy="0"/>
          <a:chOff x="0" y="0"/>
          <a:chExt cx="0" cy="0"/>
        </a:xfrm>
      </p:grpSpPr>
      <p:sp>
        <p:nvSpPr>
          <p:cNvPr id="246"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247"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reserve="1">
  <p:cSld name="IPP_IPP_eurofusion_green_img">
    <p:spTree>
      <p:nvGrpSpPr>
        <p:cNvPr id="1" name=""/>
        <p:cNvGrpSpPr/>
        <p:nvPr/>
      </p:nvGrpSpPr>
      <p:grpSpPr>
        <a:xfrm>
          <a:off x="0" y="0"/>
          <a:ext cx="0" cy="0"/>
          <a:chOff x="0" y="0"/>
          <a:chExt cx="0" cy="0"/>
        </a:xfrm>
      </p:grpSpPr>
      <p:sp>
        <p:nvSpPr>
          <p:cNvPr id="319"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320"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reserve="1">
  <p:cSld name="IPP_IPP_green_img">
    <p:spTree>
      <p:nvGrpSpPr>
        <p:cNvPr id="1" name=""/>
        <p:cNvGrpSpPr/>
        <p:nvPr/>
      </p:nvGrpSpPr>
      <p:grpSpPr>
        <a:xfrm>
          <a:off x="0" y="0"/>
          <a:ext cx="0" cy="0"/>
          <a:chOff x="0" y="0"/>
          <a:chExt cx="0" cy="0"/>
        </a:xfrm>
      </p:grpSpPr>
      <p:sp>
        <p:nvSpPr>
          <p:cNvPr id="330"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331"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reserve="1">
  <p:cSld name="IPP_blue">
    <p:spTree>
      <p:nvGrpSpPr>
        <p:cNvPr id="1" name=""/>
        <p:cNvGrpSpPr/>
        <p:nvPr/>
      </p:nvGrpSpPr>
      <p:grpSpPr>
        <a:xfrm>
          <a:off x="0" y="0"/>
          <a:ext cx="0" cy="0"/>
          <a:chOff x="0" y="0"/>
          <a:chExt cx="0" cy="0"/>
        </a:xfrm>
      </p:grpSpPr>
      <p:sp>
        <p:nvSpPr>
          <p:cNvPr id="340" name="PlaceHolder 1"/>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endParaRPr sz="2060" b="1" u="none" strike="noStrike">
              <a:solidFill>
                <a:srgbClr val="005555"/>
              </a:solidFill>
              <a:effectLst/>
              <a:uFillTx/>
              <a:latin typeface="Arial"/>
            </a:endParaRPr>
          </a:p>
        </p:txBody>
      </p:sp>
      <p:sp>
        <p:nvSpPr>
          <p:cNvPr id="341" name="PlaceHolder 2"/>
          <p:cNvSpPr>
            <a:spLocks noGrp="1"/>
          </p:cNvSpPr>
          <p:nvPr>
            <p:ph/>
          </p:nvPr>
        </p:nvSpPr>
        <p:spPr>
          <a:xfrm>
            <a:off x="543960" y="1511640"/>
            <a:ext cx="8902440" cy="3779640"/>
          </a:xfrm>
          <a:prstGeom prst="rect">
            <a:avLst/>
          </a:prstGeom>
          <a:noFill/>
          <a:ln w="0">
            <a:noFill/>
          </a:ln>
        </p:spPr>
        <p:txBody>
          <a:bodyPr lIns="0" tIns="0" rIns="0" bIns="0" anchor="t">
            <a:normAutofit/>
          </a:bodyPr>
          <a:lstStyle/>
          <a:p>
            <a:pPr indent="0">
              <a:lnSpc>
                <a:spcPct val="120000"/>
              </a:lnSpc>
              <a:spcBef>
                <a:spcPts val="1168"/>
              </a:spcBef>
              <a:buNone/>
            </a:pPr>
            <a:endParaRPr lang="en-US" sz="1490" b="0" u="none" strike="noStrike" spc="40">
              <a:solidFill>
                <a:schemeClr val="dk1"/>
              </a:solidFill>
              <a:effectLst/>
              <a:uFillTx/>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sv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0.xml"/><Relationship Id="rId5" Type="http://schemas.openxmlformats.org/officeDocument/2006/relationships/image" Target="../media/image3.png"/><Relationship Id="rId4" Type="http://schemas.openxmlformats.org/officeDocument/2006/relationships/image" Target="../media/image2.wmf"/></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11.xml"/><Relationship Id="rId4" Type="http://schemas.openxmlformats.org/officeDocument/2006/relationships/image" Target="../media/image2.wmf"/></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wmf"/></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3.xml"/><Relationship Id="rId1" Type="http://schemas.openxmlformats.org/officeDocument/2006/relationships/slideLayout" Target="../slideLayouts/slideLayout13.xml"/><Relationship Id="rId4" Type="http://schemas.openxmlformats.org/officeDocument/2006/relationships/image" Target="../media/image2.wmf"/></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4.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wmf"/></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5.xml"/><Relationship Id="rId1" Type="http://schemas.openxmlformats.org/officeDocument/2006/relationships/slideLayout" Target="../slideLayouts/slideLayout15.xml"/><Relationship Id="rId4" Type="http://schemas.openxmlformats.org/officeDocument/2006/relationships/image" Target="../media/image2.wmf"/></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6.xml"/><Relationship Id="rId1" Type="http://schemas.openxmlformats.org/officeDocument/2006/relationships/slideLayout" Target="../slideLayouts/slideLayout16.xml"/><Relationship Id="rId5" Type="http://schemas.openxmlformats.org/officeDocument/2006/relationships/image" Target="../media/image3.png"/><Relationship Id="rId4" Type="http://schemas.openxmlformats.org/officeDocument/2006/relationships/image" Target="../media/image2.wmf"/></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7.xml"/><Relationship Id="rId1" Type="http://schemas.openxmlformats.org/officeDocument/2006/relationships/slideLayout" Target="../slideLayouts/slideLayout17.xml"/><Relationship Id="rId4" Type="http://schemas.openxmlformats.org/officeDocument/2006/relationships/image" Target="../media/image2.wmf"/></Relationships>
</file>

<file path=ppt/slideMasters/_rels/slideMaster1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theme" Target="../theme/theme18.xml"/><Relationship Id="rId7" Type="http://schemas.openxmlformats.org/officeDocument/2006/relationships/image" Target="../media/image7.wmf"/><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oleObject" Target="../embeddings/oleObject1.bin"/><Relationship Id="rId5" Type="http://schemas.openxmlformats.org/officeDocument/2006/relationships/image" Target="../media/image8.wmf"/><Relationship Id="rId4" Type="http://schemas.openxmlformats.org/officeDocument/2006/relationships/vmlDrawing" Target="../drawings/vmlDrawing1.vml"/></Relationships>
</file>

<file path=ppt/slideMasters/_rels/slideMaster19.xml.rels><?xml version="1.0" encoding="UTF-8" standalone="yes"?>
<Relationships xmlns="http://schemas.openxmlformats.org/package/2006/relationships"><Relationship Id="rId3" Type="http://schemas.openxmlformats.org/officeDocument/2006/relationships/vmlDrawing" Target="../drawings/vmlDrawing2.vml"/><Relationship Id="rId2" Type="http://schemas.openxmlformats.org/officeDocument/2006/relationships/theme" Target="../theme/theme19.xml"/><Relationship Id="rId1" Type="http://schemas.openxmlformats.org/officeDocument/2006/relationships/slideLayout" Target="../slideLayouts/slideLayout20.xml"/><Relationship Id="rId6" Type="http://schemas.openxmlformats.org/officeDocument/2006/relationships/image" Target="../media/image7.wmf"/><Relationship Id="rId5" Type="http://schemas.openxmlformats.org/officeDocument/2006/relationships/oleObject" Target="../embeddings/oleObject1.bin"/><Relationship Id="rId4" Type="http://schemas.openxmlformats.org/officeDocument/2006/relationships/image" Target="../media/image8.w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wmf"/></Relationships>
</file>

<file path=ppt/slideMasters/_rels/slideMaster20.xml.rels><?xml version="1.0" encoding="UTF-8" standalone="yes"?>
<Relationships xmlns="http://schemas.openxmlformats.org/package/2006/relationships"><Relationship Id="rId3" Type="http://schemas.openxmlformats.org/officeDocument/2006/relationships/vmlDrawing" Target="../drawings/vmlDrawing3.vml"/><Relationship Id="rId7" Type="http://schemas.openxmlformats.org/officeDocument/2006/relationships/image" Target="../media/image7.wmf"/><Relationship Id="rId2" Type="http://schemas.openxmlformats.org/officeDocument/2006/relationships/theme" Target="../theme/theme20.xml"/><Relationship Id="rId1" Type="http://schemas.openxmlformats.org/officeDocument/2006/relationships/slideLayout" Target="../slideLayouts/slideLayout21.xml"/><Relationship Id="rId6" Type="http://schemas.openxmlformats.org/officeDocument/2006/relationships/oleObject" Target="../embeddings/oleObject1.bin"/><Relationship Id="rId5" Type="http://schemas.openxmlformats.org/officeDocument/2006/relationships/image" Target="../media/image8.wmf"/><Relationship Id="rId4" Type="http://schemas.openxmlformats.org/officeDocument/2006/relationships/image" Target="../media/image10.jpeg"/></Relationships>
</file>

<file path=ppt/slideMasters/_rels/slideMaster21.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vmlDrawing" Target="../drawings/vmlDrawing4.vml"/><Relationship Id="rId7" Type="http://schemas.openxmlformats.org/officeDocument/2006/relationships/image" Target="../media/image7.wmf"/><Relationship Id="rId2" Type="http://schemas.openxmlformats.org/officeDocument/2006/relationships/theme" Target="../theme/theme21.xml"/><Relationship Id="rId1" Type="http://schemas.openxmlformats.org/officeDocument/2006/relationships/slideLayout" Target="../slideLayouts/slideLayout22.xml"/><Relationship Id="rId6" Type="http://schemas.openxmlformats.org/officeDocument/2006/relationships/oleObject" Target="../embeddings/oleObject1.bin"/><Relationship Id="rId5" Type="http://schemas.openxmlformats.org/officeDocument/2006/relationships/image" Target="../media/image8.wmf"/><Relationship Id="rId4" Type="http://schemas.openxmlformats.org/officeDocument/2006/relationships/image" Target="../media/image10.jpeg"/></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vmlDrawing" Target="../drawings/vmlDrawing5.vml"/><Relationship Id="rId1" Type="http://schemas.openxmlformats.org/officeDocument/2006/relationships/theme" Target="../theme/theme22.xml"/><Relationship Id="rId6" Type="http://schemas.openxmlformats.org/officeDocument/2006/relationships/image" Target="../media/image7.wmf"/><Relationship Id="rId5" Type="http://schemas.openxmlformats.org/officeDocument/2006/relationships/oleObject" Target="../embeddings/oleObject1.bin"/><Relationship Id="rId4" Type="http://schemas.openxmlformats.org/officeDocument/2006/relationships/image" Target="../media/image8.w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svg"/><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wmf"/></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svg"/><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wmf"/></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svg"/><Relationship Id="rId2" Type="http://schemas.openxmlformats.org/officeDocument/2006/relationships/theme" Target="../theme/theme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8.xml"/><Relationship Id="rId1" Type="http://schemas.openxmlformats.org/officeDocument/2006/relationships/slideLayout" Target="../slideLayouts/slideLayout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wmf"/></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9.xml"/><Relationship Id="rId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70" name="Subtitle 2"/>
          <p:cNvSpPr/>
          <p:nvPr/>
        </p:nvSpPr>
        <p:spPr>
          <a:xfrm>
            <a:off x="755640" y="1511640"/>
            <a:ext cx="8565120" cy="302364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71"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2" name="PlaceHolder 2"/>
          <p:cNvSpPr>
            <a:spLocks noGrp="1"/>
          </p:cNvSpPr>
          <p:nvPr>
            <p:ph type="body"/>
          </p:nvPr>
        </p:nvSpPr>
        <p:spPr>
          <a:xfrm>
            <a:off x="839880" y="2646000"/>
            <a:ext cx="8399880" cy="1805760"/>
          </a:xfrm>
          <a:prstGeom prst="rect">
            <a:avLst/>
          </a:prstGeom>
          <a:noFill/>
          <a:ln w="0">
            <a:noFill/>
          </a:ln>
        </p:spPr>
        <p:txBody>
          <a:bodyPr lIns="0" tIns="0" rIns="0" bIns="0" anchor="t">
            <a:normAutofit fontScale="85000" lnSpcReduction="19999"/>
          </a:bodyPr>
          <a:lstStyle/>
          <a:p>
            <a:pPr marL="432000" indent="-324000">
              <a:spcBef>
                <a:spcPts val="689"/>
              </a:spcBef>
              <a:buClr>
                <a:srgbClr val="FFFFFF"/>
              </a:buClr>
              <a:buSzPct val="45000"/>
              <a:buFont typeface="Wingdings" charset="2"/>
              <a:buChar char=""/>
            </a:pPr>
            <a:r>
              <a:rPr lang="de-DE"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de-DE"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de-DE"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de-DE"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Seventh Outline Level</a:t>
            </a:r>
          </a:p>
        </p:txBody>
      </p:sp>
      <p:pic>
        <p:nvPicPr>
          <p:cNvPr id="3" name="Grafik 23"/>
          <p:cNvPicPr/>
          <p:nvPr/>
        </p:nvPicPr>
        <p:blipFill>
          <a:blip r:embed="rId4"/>
          <a:stretch/>
        </p:blipFill>
        <p:spPr>
          <a:xfrm>
            <a:off x="6975000" y="377640"/>
            <a:ext cx="2723760" cy="630000"/>
          </a:xfrm>
          <a:prstGeom prst="rect">
            <a:avLst/>
          </a:prstGeom>
          <a:noFill/>
          <a:ln w="0">
            <a:noFill/>
          </a:ln>
        </p:spPr>
      </p:pic>
      <p:grpSp>
        <p:nvGrpSpPr>
          <p:cNvPr id="4" name="eurofusion logo 1"/>
          <p:cNvGrpSpPr/>
          <p:nvPr/>
        </p:nvGrpSpPr>
        <p:grpSpPr>
          <a:xfrm>
            <a:off x="773640" y="4842000"/>
            <a:ext cx="1491480" cy="352440"/>
            <a:chOff x="773640" y="4842000"/>
            <a:chExt cx="1491480" cy="352440"/>
          </a:xfrm>
        </p:grpSpPr>
        <p:sp>
          <p:nvSpPr>
            <p:cNvPr id="5" name="Forme libre : forme 4"/>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 name="Forme libre : forme 5"/>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7" name="Forme libre : forme 6"/>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8" name="Forme libre : forme 7"/>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 name="Forme libre : forme 8"/>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 name="Forme libre : forme 9"/>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 name="Forme libre : forme 10"/>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2" name="Forme libre : forme 11"/>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3" name="Forme libre : forme 12"/>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4" name="Forme libre : forme 13"/>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5" name="Forme libre : forme 14"/>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6" name="Forme libre : forme 15"/>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 name="Forme libre : forme 16"/>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 name="Forme libre : forme 17"/>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 name="Forme libre : forme 18"/>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0" name="Forme libre : forme 19"/>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1" name="Forme libre : forme 20"/>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2" name="Forme libre : forme 21"/>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3" name="Forme libre : forme 22"/>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4" name="Forme libre : forme 23"/>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 name="Forme libre : forme 24"/>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 name="Forme libre : forme 25"/>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 name="Forme libre : forme 26"/>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8" name="Forme libre : forme 27"/>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9" name="Forme libre : forme 28"/>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0" name="Forme libre : forme 29"/>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1" name="Forme libre : forme 30"/>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2" name="Forme libre : forme 31"/>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3" name="Forme libre : forme 32"/>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4" name="Forme libre : forme 33"/>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 name="Forme libre : forme 34"/>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36" name="Forme libre : forme 35"/>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37" name="Forme libre : forme 36"/>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38" name="Forme libre : forme 37"/>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39" name="Forme libre : forme 38"/>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40" name="Forme libre : forme 39"/>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41" name="Forme libre : forme 40"/>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2" name="Forme libre : forme 41"/>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 name="Forme libre : forme 42"/>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44" name="Forme libre : forme 43"/>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45" name="Forme libre : forme 44"/>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6" name="Forme libre : forme 45"/>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47" name="Forme libre : forme 46"/>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48" name="Forme libre : forme 47"/>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49" name="Forme libre : forme 48"/>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50" name="Forme libre : forme 49"/>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51" name="Forme libre : forme 50"/>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52" name="Forme libre : forme 51"/>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53" name="Forme libre : forme 52"/>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54" name="Forme libre : forme 53"/>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5" name="Forme libre : forme 54"/>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56" name="Forme libre : forme 55"/>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57" name="Forme libre : forme 56"/>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8" name="Forme libre : forme 57"/>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59" name="Forme libre : forme 58"/>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60" name="Forme libre : forme 59"/>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61" name="Forme libre : forme 60"/>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62" name="Forme libre : forme 61"/>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63" name="Forme libre : forme 62"/>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64" name="eurofusion flg 1"/>
          <p:cNvPicPr/>
          <p:nvPr/>
        </p:nvPicPr>
        <p:blipFill>
          <a:blip r:embed="rId5"/>
          <a:stretch/>
        </p:blipFill>
        <p:spPr>
          <a:xfrm>
            <a:off x="2349720" y="4850280"/>
            <a:ext cx="504000" cy="335880"/>
          </a:xfrm>
          <a:prstGeom prst="rect">
            <a:avLst/>
          </a:prstGeom>
          <a:noFill/>
          <a:ln w="0">
            <a:noFill/>
          </a:ln>
        </p:spPr>
      </p:pic>
      <p:sp>
        <p:nvSpPr>
          <p:cNvPr id="65" name="ZoneTexte 64"/>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66"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67"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68"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C5CF194E-C1BA-4D56-BAE1-B17A54A3745D}"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pic>
        <p:nvPicPr>
          <p:cNvPr id="69" name="Graphique 68"/>
          <p:cNvPicPr/>
          <p:nvPr/>
        </p:nvPicPr>
        <p:blipFill>
          <a:blip r:embed="rId6">
            <a:extLst>
              <a:ext uri="{96DAC541-7B7A-43D3-8B79-37D633B846F1}">
                <asvg:svgBlip xmlns:asvg="http://schemas.microsoft.com/office/drawing/2016/SVG/main" r:embed="rId7"/>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342" name="Subtitle 2"/>
          <p:cNvSpPr/>
          <p:nvPr/>
        </p:nvSpPr>
        <p:spPr>
          <a:xfrm>
            <a:off x="755640" y="1511640"/>
            <a:ext cx="8565120" cy="302364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343"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344" name="PlaceHolder 2"/>
          <p:cNvSpPr>
            <a:spLocks noGrp="1"/>
          </p:cNvSpPr>
          <p:nvPr>
            <p:ph type="body"/>
          </p:nvPr>
        </p:nvSpPr>
        <p:spPr>
          <a:xfrm>
            <a:off x="839880" y="2646000"/>
            <a:ext cx="461988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lang="de-DE"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de-DE"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de-DE"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de-DE"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Seventh Outline Level</a:t>
            </a:r>
          </a:p>
        </p:txBody>
      </p:sp>
      <p:pic>
        <p:nvPicPr>
          <p:cNvPr id="345" name="Grafik 23"/>
          <p:cNvPicPr/>
          <p:nvPr/>
        </p:nvPicPr>
        <p:blipFill>
          <a:blip r:embed="rId4"/>
          <a:stretch/>
        </p:blipFill>
        <p:spPr>
          <a:xfrm>
            <a:off x="6975000" y="377640"/>
            <a:ext cx="2723760" cy="630000"/>
          </a:xfrm>
          <a:prstGeom prst="rect">
            <a:avLst/>
          </a:prstGeom>
          <a:noFill/>
          <a:ln w="0">
            <a:noFill/>
          </a:ln>
        </p:spPr>
      </p:pic>
      <p:grpSp>
        <p:nvGrpSpPr>
          <p:cNvPr id="346" name="eurofusion logo 1"/>
          <p:cNvGrpSpPr/>
          <p:nvPr/>
        </p:nvGrpSpPr>
        <p:grpSpPr>
          <a:xfrm>
            <a:off x="773640" y="4842000"/>
            <a:ext cx="1491480" cy="352440"/>
            <a:chOff x="773640" y="4842000"/>
            <a:chExt cx="1491480" cy="352440"/>
          </a:xfrm>
        </p:grpSpPr>
        <p:sp>
          <p:nvSpPr>
            <p:cNvPr id="347" name="Forme libre : forme 346"/>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48" name="Forme libre : forme 347"/>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49" name="Forme libre : forme 348"/>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0" name="Forme libre : forme 349"/>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1" name="Forme libre : forme 350"/>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2" name="Forme libre : forme 351"/>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3" name="Forme libre : forme 352"/>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4" name="Forme libre : forme 353"/>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5" name="Forme libre : forme 354"/>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6" name="Forme libre : forme 355"/>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7" name="Forme libre : forme 356"/>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8" name="Forme libre : forme 357"/>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59" name="Forme libre : forme 358"/>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0" name="Forme libre : forme 359"/>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1" name="Forme libre : forme 360"/>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2" name="Forme libre : forme 361"/>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3" name="Forme libre : forme 362"/>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4" name="Forme libre : forme 363"/>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5" name="Forme libre : forme 364"/>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6" name="Forme libre : forme 365"/>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7" name="Forme libre : forme 366"/>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8" name="Forme libre : forme 367"/>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69" name="Forme libre : forme 368"/>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0" name="Forme libre : forme 369"/>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1" name="Forme libre : forme 370"/>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2" name="Forme libre : forme 371"/>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3" name="Forme libre : forme 372"/>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4" name="Forme libre : forme 373"/>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5" name="Forme libre : forme 374"/>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6" name="Forme libre : forme 375"/>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77" name="Forme libre : forme 376"/>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378" name="Forme libre : forme 377"/>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379" name="Forme libre : forme 378"/>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380" name="Forme libre : forme 379"/>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381" name="Forme libre : forme 380"/>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382" name="Forme libre : forme 381"/>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383" name="Forme libre : forme 382"/>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84" name="Forme libre : forme 383"/>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85" name="Forme libre : forme 384"/>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386" name="Forme libre : forme 385"/>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387" name="Forme libre : forme 386"/>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88" name="Forme libre : forme 387"/>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389" name="Forme libre : forme 388"/>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390" name="Forme libre : forme 389"/>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391" name="Forme libre : forme 390"/>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392" name="Forme libre : forme 391"/>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393" name="Forme libre : forme 392"/>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394" name="Forme libre : forme 393"/>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395" name="Forme libre : forme 394"/>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396" name="Forme libre : forme 395"/>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97" name="Forme libre : forme 396"/>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398" name="Forme libre : forme 397"/>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399" name="Forme libre : forme 398"/>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00" name="Forme libre : forme 399"/>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401" name="Forme libre : forme 400"/>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402" name="Forme libre : forme 401"/>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403" name="Forme libre : forme 402"/>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404" name="Forme libre : forme 403"/>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405" name="Forme libre : forme 404"/>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406" name="eurofusion flg 1"/>
          <p:cNvPicPr/>
          <p:nvPr/>
        </p:nvPicPr>
        <p:blipFill>
          <a:blip r:embed="rId5"/>
          <a:stretch/>
        </p:blipFill>
        <p:spPr>
          <a:xfrm>
            <a:off x="2349720" y="4850280"/>
            <a:ext cx="504000" cy="335880"/>
          </a:xfrm>
          <a:prstGeom prst="rect">
            <a:avLst/>
          </a:prstGeom>
          <a:noFill/>
          <a:ln w="0">
            <a:noFill/>
          </a:ln>
        </p:spPr>
      </p:pic>
      <p:sp>
        <p:nvSpPr>
          <p:cNvPr id="407" name="ZoneTexte 406"/>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408"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409"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410"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A9C46015-FCAF-477C-A2C9-2E9337F7A863}"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411" name="Rectangle 410"/>
          <p:cNvSpPr/>
          <p:nvPr/>
        </p:nvSpPr>
        <p:spPr>
          <a:xfrm>
            <a:off x="5542200" y="3023280"/>
            <a:ext cx="4030920" cy="176364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414" name="Subtitle 2"/>
          <p:cNvSpPr/>
          <p:nvPr/>
        </p:nvSpPr>
        <p:spPr>
          <a:xfrm>
            <a:off x="755640" y="1511640"/>
            <a:ext cx="8568360" cy="302436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415"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416" name="PlaceHolder 2"/>
          <p:cNvSpPr>
            <a:spLocks noGrp="1"/>
          </p:cNvSpPr>
          <p:nvPr>
            <p:ph type="body"/>
          </p:nvPr>
        </p:nvSpPr>
        <p:spPr>
          <a:xfrm>
            <a:off x="839880" y="2646000"/>
            <a:ext cx="461988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417" name="Grafik 23"/>
          <p:cNvPicPr/>
          <p:nvPr/>
        </p:nvPicPr>
        <p:blipFill>
          <a:blip r:embed="rId4"/>
          <a:stretch/>
        </p:blipFill>
        <p:spPr>
          <a:xfrm>
            <a:off x="6975000" y="377640"/>
            <a:ext cx="2723760" cy="630000"/>
          </a:xfrm>
          <a:prstGeom prst="rect">
            <a:avLst/>
          </a:prstGeom>
          <a:noFill/>
          <a:ln w="0">
            <a:noFill/>
          </a:ln>
        </p:spPr>
      </p:pic>
      <p:sp>
        <p:nvSpPr>
          <p:cNvPr id="418"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419"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420"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5D544CC7-DF34-4FEA-AE67-4DE550D6C200}"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421" name="Rectangle 420"/>
          <p:cNvSpPr/>
          <p:nvPr/>
        </p:nvSpPr>
        <p:spPr>
          <a:xfrm>
            <a:off x="5544000" y="3024360"/>
            <a:ext cx="4030920" cy="176364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424" name="Subtitle 2"/>
          <p:cNvSpPr/>
          <p:nvPr/>
        </p:nvSpPr>
        <p:spPr>
          <a:xfrm>
            <a:off x="755640" y="1511640"/>
            <a:ext cx="8565120" cy="302364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425"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426" name="PlaceHolder 2"/>
          <p:cNvSpPr>
            <a:spLocks noGrp="1"/>
          </p:cNvSpPr>
          <p:nvPr>
            <p:ph type="body"/>
          </p:nvPr>
        </p:nvSpPr>
        <p:spPr>
          <a:xfrm>
            <a:off x="839880" y="2646000"/>
            <a:ext cx="457812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sz="2000" b="0" u="none" strike="noStrike">
                <a:solidFill>
                  <a:srgbClr val="FFFFFF"/>
                </a:solidFill>
                <a:effectLst/>
                <a:uFillTx/>
                <a:latin typeface="Arial"/>
              </a:rPr>
              <a:t>Seventh Outline Level</a:t>
            </a:r>
          </a:p>
        </p:txBody>
      </p:sp>
      <p:pic>
        <p:nvPicPr>
          <p:cNvPr id="427" name="Grafik 23"/>
          <p:cNvPicPr/>
          <p:nvPr/>
        </p:nvPicPr>
        <p:blipFill>
          <a:blip r:embed="rId4"/>
          <a:stretch/>
        </p:blipFill>
        <p:spPr>
          <a:xfrm>
            <a:off x="6975000" y="377640"/>
            <a:ext cx="2723760" cy="630000"/>
          </a:xfrm>
          <a:prstGeom prst="rect">
            <a:avLst/>
          </a:prstGeom>
          <a:noFill/>
          <a:ln w="0">
            <a:noFill/>
          </a:ln>
        </p:spPr>
      </p:pic>
      <p:grpSp>
        <p:nvGrpSpPr>
          <p:cNvPr id="428" name="eurofusion logo 1"/>
          <p:cNvGrpSpPr/>
          <p:nvPr/>
        </p:nvGrpSpPr>
        <p:grpSpPr>
          <a:xfrm>
            <a:off x="773640" y="4842000"/>
            <a:ext cx="1491480" cy="352440"/>
            <a:chOff x="773640" y="4842000"/>
            <a:chExt cx="1491480" cy="352440"/>
          </a:xfrm>
        </p:grpSpPr>
        <p:sp>
          <p:nvSpPr>
            <p:cNvPr id="429" name="Forme libre : forme 428"/>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0" name="Forme libre : forme 429"/>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1" name="Forme libre : forme 430"/>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2" name="Forme libre : forme 431"/>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3" name="Forme libre : forme 432"/>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4" name="Forme libre : forme 433"/>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5" name="Forme libre : forme 434"/>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6" name="Forme libre : forme 435"/>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7" name="Forme libre : forme 436"/>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8" name="Forme libre : forme 437"/>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39" name="Forme libre : forme 438"/>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0" name="Forme libre : forme 439"/>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1" name="Forme libre : forme 440"/>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2" name="Forme libre : forme 441"/>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3" name="Forme libre : forme 442"/>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4" name="Forme libre : forme 443"/>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5" name="Forme libre : forme 444"/>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6" name="Forme libre : forme 445"/>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7" name="Forme libre : forme 446"/>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8" name="Forme libre : forme 447"/>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49" name="Forme libre : forme 448"/>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0" name="Forme libre : forme 449"/>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1" name="Forme libre : forme 450"/>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2" name="Forme libre : forme 451"/>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3" name="Forme libre : forme 452"/>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4" name="Forme libre : forme 453"/>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5" name="Forme libre : forme 454"/>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6" name="Forme libre : forme 455"/>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7" name="Forme libre : forme 456"/>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8" name="Forme libre : forme 457"/>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59" name="Forme libre : forme 458"/>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460" name="Forme libre : forme 459"/>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461" name="Forme libre : forme 460"/>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462" name="Forme libre : forme 461"/>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463" name="Forme libre : forme 462"/>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464" name="Forme libre : forme 463"/>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465" name="Forme libre : forme 464"/>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66" name="Forme libre : forme 465"/>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67" name="Forme libre : forme 466"/>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468" name="Forme libre : forme 467"/>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469" name="Forme libre : forme 468"/>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70" name="Forme libre : forme 469"/>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471" name="Forme libre : forme 470"/>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472" name="Forme libre : forme 471"/>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473" name="Forme libre : forme 472"/>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474" name="Forme libre : forme 473"/>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475" name="Forme libre : forme 474"/>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476" name="Forme libre : forme 475"/>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477" name="Forme libre : forme 476"/>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478" name="Forme libre : forme 477"/>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79" name="Forme libre : forme 478"/>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480" name="Forme libre : forme 479"/>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481" name="Forme libre : forme 480"/>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482" name="Forme libre : forme 481"/>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483" name="Forme libre : forme 482"/>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484" name="Forme libre : forme 483"/>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485" name="Forme libre : forme 484"/>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486" name="Forme libre : forme 485"/>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487" name="Forme libre : forme 486"/>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488" name="eurofusion flg 1"/>
          <p:cNvPicPr/>
          <p:nvPr/>
        </p:nvPicPr>
        <p:blipFill>
          <a:blip r:embed="rId5"/>
          <a:stretch/>
        </p:blipFill>
        <p:spPr>
          <a:xfrm>
            <a:off x="2349720" y="4850280"/>
            <a:ext cx="504000" cy="335880"/>
          </a:xfrm>
          <a:prstGeom prst="rect">
            <a:avLst/>
          </a:prstGeom>
          <a:noFill/>
          <a:ln w="0">
            <a:noFill/>
          </a:ln>
        </p:spPr>
      </p:pic>
      <p:sp>
        <p:nvSpPr>
          <p:cNvPr id="489" name="ZoneTexte 488"/>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490"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491"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492"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D343625E-A6D6-48B3-A129-87808D642757}"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493" name="Rectangle 492"/>
          <p:cNvSpPr/>
          <p:nvPr/>
        </p:nvSpPr>
        <p:spPr>
          <a:xfrm>
            <a:off x="5542200" y="3023280"/>
            <a:ext cx="4030920" cy="176364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496" name="Subtitle 2"/>
          <p:cNvSpPr/>
          <p:nvPr/>
        </p:nvSpPr>
        <p:spPr>
          <a:xfrm>
            <a:off x="755640" y="1511640"/>
            <a:ext cx="8568360" cy="302436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497"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498" name="PlaceHolder 2"/>
          <p:cNvSpPr>
            <a:spLocks noGrp="1"/>
          </p:cNvSpPr>
          <p:nvPr>
            <p:ph type="body"/>
          </p:nvPr>
        </p:nvSpPr>
        <p:spPr>
          <a:xfrm>
            <a:off x="839880" y="2646000"/>
            <a:ext cx="461988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499" name="Grafik 23"/>
          <p:cNvPicPr/>
          <p:nvPr/>
        </p:nvPicPr>
        <p:blipFill>
          <a:blip r:embed="rId4"/>
          <a:stretch/>
        </p:blipFill>
        <p:spPr>
          <a:xfrm>
            <a:off x="6975000" y="377640"/>
            <a:ext cx="2723760" cy="630000"/>
          </a:xfrm>
          <a:prstGeom prst="rect">
            <a:avLst/>
          </a:prstGeom>
          <a:noFill/>
          <a:ln w="0">
            <a:noFill/>
          </a:ln>
        </p:spPr>
      </p:pic>
      <p:sp>
        <p:nvSpPr>
          <p:cNvPr id="500"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501"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502"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733EF076-C5C4-4892-A9A0-EA391830FB7B}"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503" name="Rectangle 502"/>
          <p:cNvSpPr/>
          <p:nvPr/>
        </p:nvSpPr>
        <p:spPr>
          <a:xfrm>
            <a:off x="5542200" y="3024000"/>
            <a:ext cx="4030920" cy="176400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506" name="Subtitle 2"/>
          <p:cNvSpPr/>
          <p:nvPr/>
        </p:nvSpPr>
        <p:spPr>
          <a:xfrm>
            <a:off x="755640" y="1511640"/>
            <a:ext cx="8565120" cy="302364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507"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508" name="PlaceHolder 2"/>
          <p:cNvSpPr>
            <a:spLocks noGrp="1"/>
          </p:cNvSpPr>
          <p:nvPr>
            <p:ph type="body"/>
          </p:nvPr>
        </p:nvSpPr>
        <p:spPr>
          <a:xfrm>
            <a:off x="839880" y="2646000"/>
            <a:ext cx="8399880" cy="1805760"/>
          </a:xfrm>
          <a:prstGeom prst="rect">
            <a:avLst/>
          </a:prstGeom>
          <a:noFill/>
          <a:ln w="0">
            <a:noFill/>
          </a:ln>
        </p:spPr>
        <p:txBody>
          <a:bodyPr lIns="0" tIns="0" rIns="0" bIns="0" anchor="t">
            <a:normAutofit fontScale="85000" lnSpcReduction="1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sz="2000" b="0" u="none" strike="noStrike">
                <a:solidFill>
                  <a:srgbClr val="FFFFFF"/>
                </a:solidFill>
                <a:effectLst/>
                <a:uFillTx/>
                <a:latin typeface="Arial"/>
              </a:rPr>
              <a:t>Seventh Outline Level</a:t>
            </a:r>
          </a:p>
        </p:txBody>
      </p:sp>
      <p:pic>
        <p:nvPicPr>
          <p:cNvPr id="509" name="Grafik 23"/>
          <p:cNvPicPr/>
          <p:nvPr/>
        </p:nvPicPr>
        <p:blipFill>
          <a:blip r:embed="rId4"/>
          <a:stretch/>
        </p:blipFill>
        <p:spPr>
          <a:xfrm>
            <a:off x="6975000" y="377640"/>
            <a:ext cx="2723760" cy="630000"/>
          </a:xfrm>
          <a:prstGeom prst="rect">
            <a:avLst/>
          </a:prstGeom>
          <a:noFill/>
          <a:ln w="0">
            <a:noFill/>
          </a:ln>
        </p:spPr>
      </p:pic>
      <p:grpSp>
        <p:nvGrpSpPr>
          <p:cNvPr id="510" name="eurofusion logo 1"/>
          <p:cNvGrpSpPr/>
          <p:nvPr/>
        </p:nvGrpSpPr>
        <p:grpSpPr>
          <a:xfrm>
            <a:off x="773640" y="4842000"/>
            <a:ext cx="1491480" cy="352440"/>
            <a:chOff x="773640" y="4842000"/>
            <a:chExt cx="1491480" cy="352440"/>
          </a:xfrm>
        </p:grpSpPr>
        <p:sp>
          <p:nvSpPr>
            <p:cNvPr id="511" name="Forme libre : forme 510"/>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2" name="Forme libre : forme 511"/>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3" name="Forme libre : forme 512"/>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4" name="Forme libre : forme 513"/>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5" name="Forme libre : forme 514"/>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6" name="Forme libre : forme 515"/>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7" name="Forme libre : forme 516"/>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8" name="Forme libre : forme 517"/>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19" name="Forme libre : forme 518"/>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0" name="Forme libre : forme 519"/>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1" name="Forme libre : forme 520"/>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2" name="Forme libre : forme 521"/>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3" name="Forme libre : forme 522"/>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4" name="Forme libre : forme 523"/>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5" name="Forme libre : forme 524"/>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6" name="Forme libre : forme 525"/>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7" name="Forme libre : forme 526"/>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8" name="Forme libre : forme 527"/>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29" name="Forme libre : forme 528"/>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0" name="Forme libre : forme 529"/>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1" name="Forme libre : forme 530"/>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2" name="Forme libre : forme 531"/>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3" name="Forme libre : forme 532"/>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4" name="Forme libre : forme 533"/>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5" name="Forme libre : forme 534"/>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6" name="Forme libre : forme 535"/>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7" name="Forme libre : forme 536"/>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8" name="Forme libre : forme 537"/>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39" name="Forme libre : forme 538"/>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40" name="Forme libre : forme 539"/>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41" name="Forme libre : forme 540"/>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542" name="Forme libre : forme 541"/>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543" name="Forme libre : forme 542"/>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544" name="Forme libre : forme 543"/>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545" name="Forme libre : forme 544"/>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546" name="Forme libre : forme 545"/>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547" name="Forme libre : forme 546"/>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48" name="Forme libre : forme 547"/>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49" name="Forme libre : forme 548"/>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550" name="Forme libre : forme 549"/>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551" name="Forme libre : forme 550"/>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52" name="Forme libre : forme 551"/>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553" name="Forme libre : forme 552"/>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554" name="Forme libre : forme 553"/>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555" name="Forme libre : forme 554"/>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556" name="Forme libre : forme 555"/>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557" name="Forme libre : forme 556"/>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558" name="Forme libre : forme 557"/>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559" name="Forme libre : forme 558"/>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560" name="Forme libre : forme 559"/>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61" name="Forme libre : forme 560"/>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562" name="Forme libre : forme 561"/>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563" name="Forme libre : forme 562"/>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64" name="Forme libre : forme 563"/>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565" name="Forme libre : forme 564"/>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566" name="Forme libre : forme 565"/>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567" name="Forme libre : forme 566"/>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568" name="Forme libre : forme 567"/>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569" name="Forme libre : forme 568"/>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570" name="eurofusion flg 1"/>
          <p:cNvPicPr/>
          <p:nvPr/>
        </p:nvPicPr>
        <p:blipFill>
          <a:blip r:embed="rId5"/>
          <a:stretch/>
        </p:blipFill>
        <p:spPr>
          <a:xfrm>
            <a:off x="2349720" y="4850280"/>
            <a:ext cx="504000" cy="335880"/>
          </a:xfrm>
          <a:prstGeom prst="rect">
            <a:avLst/>
          </a:prstGeom>
          <a:noFill/>
          <a:ln w="0">
            <a:noFill/>
          </a:ln>
        </p:spPr>
      </p:pic>
      <p:sp>
        <p:nvSpPr>
          <p:cNvPr id="571" name="ZoneTexte 570"/>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572"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573"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574"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68CD4235-7708-41CC-B6BC-CA924E6FF1A8}"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577" name="Subtitle 2"/>
          <p:cNvSpPr/>
          <p:nvPr/>
        </p:nvSpPr>
        <p:spPr>
          <a:xfrm>
            <a:off x="755640" y="1511640"/>
            <a:ext cx="8568360" cy="327636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578"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579" name="PlaceHolder 2"/>
          <p:cNvSpPr>
            <a:spLocks noGrp="1"/>
          </p:cNvSpPr>
          <p:nvPr>
            <p:ph type="body"/>
          </p:nvPr>
        </p:nvSpPr>
        <p:spPr>
          <a:xfrm>
            <a:off x="839880" y="2646000"/>
            <a:ext cx="8399880" cy="2057760"/>
          </a:xfrm>
          <a:prstGeom prst="rect">
            <a:avLst/>
          </a:prstGeom>
          <a:noFill/>
          <a:ln w="0">
            <a:noFill/>
          </a:ln>
        </p:spPr>
        <p:txBody>
          <a:bodyPr lIns="0" tIns="0" rIns="0" bIns="0" anchor="t">
            <a:normAutofit fontScale="925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580" name="Grafik 23"/>
          <p:cNvPicPr/>
          <p:nvPr/>
        </p:nvPicPr>
        <p:blipFill>
          <a:blip r:embed="rId4"/>
          <a:stretch/>
        </p:blipFill>
        <p:spPr>
          <a:xfrm>
            <a:off x="6975000" y="377640"/>
            <a:ext cx="2723760" cy="630000"/>
          </a:xfrm>
          <a:prstGeom prst="rect">
            <a:avLst/>
          </a:prstGeom>
          <a:noFill/>
          <a:ln w="0">
            <a:noFill/>
          </a:ln>
        </p:spPr>
      </p:pic>
      <p:sp>
        <p:nvSpPr>
          <p:cNvPr id="581"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582"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583"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A5A0804C-130F-4AE8-9AEB-025786074B63}"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586" name="Subtitle 2"/>
          <p:cNvSpPr/>
          <p:nvPr/>
        </p:nvSpPr>
        <p:spPr>
          <a:xfrm>
            <a:off x="755640" y="1511640"/>
            <a:ext cx="8565120" cy="302364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587"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588" name="PlaceHolder 2"/>
          <p:cNvSpPr>
            <a:spLocks noGrp="1"/>
          </p:cNvSpPr>
          <p:nvPr>
            <p:ph type="body"/>
          </p:nvPr>
        </p:nvSpPr>
        <p:spPr>
          <a:xfrm>
            <a:off x="839880" y="2646000"/>
            <a:ext cx="8399880" cy="1805760"/>
          </a:xfrm>
          <a:prstGeom prst="rect">
            <a:avLst/>
          </a:prstGeom>
          <a:noFill/>
          <a:ln w="0">
            <a:noFill/>
          </a:ln>
        </p:spPr>
        <p:txBody>
          <a:bodyPr lIns="0" tIns="0" rIns="0" bIns="0" anchor="t">
            <a:normAutofit fontScale="85000" lnSpcReduction="1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sz="2000" b="0" u="none" strike="noStrike">
                <a:solidFill>
                  <a:srgbClr val="FFFFFF"/>
                </a:solidFill>
                <a:effectLst/>
                <a:uFillTx/>
                <a:latin typeface="Arial"/>
              </a:rPr>
              <a:t>Seventh Outline Level</a:t>
            </a:r>
          </a:p>
        </p:txBody>
      </p:sp>
      <p:pic>
        <p:nvPicPr>
          <p:cNvPr id="589" name="Grafik 23"/>
          <p:cNvPicPr/>
          <p:nvPr/>
        </p:nvPicPr>
        <p:blipFill>
          <a:blip r:embed="rId4"/>
          <a:stretch/>
        </p:blipFill>
        <p:spPr>
          <a:xfrm>
            <a:off x="6975000" y="377640"/>
            <a:ext cx="2723760" cy="630000"/>
          </a:xfrm>
          <a:prstGeom prst="rect">
            <a:avLst/>
          </a:prstGeom>
          <a:noFill/>
          <a:ln w="0">
            <a:noFill/>
          </a:ln>
        </p:spPr>
      </p:pic>
      <p:grpSp>
        <p:nvGrpSpPr>
          <p:cNvPr id="590" name="eurofusion logo 1"/>
          <p:cNvGrpSpPr/>
          <p:nvPr/>
        </p:nvGrpSpPr>
        <p:grpSpPr>
          <a:xfrm>
            <a:off x="773640" y="4842000"/>
            <a:ext cx="1491480" cy="352440"/>
            <a:chOff x="773640" y="4842000"/>
            <a:chExt cx="1491480" cy="352440"/>
          </a:xfrm>
        </p:grpSpPr>
        <p:sp>
          <p:nvSpPr>
            <p:cNvPr id="591" name="Forme libre : forme 590"/>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2" name="Forme libre : forme 591"/>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3" name="Forme libre : forme 592"/>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4" name="Forme libre : forme 593"/>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5" name="Forme libre : forme 594"/>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6" name="Forme libre : forme 595"/>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7" name="Forme libre : forme 596"/>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8" name="Forme libre : forme 597"/>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599" name="Forme libre : forme 598"/>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0" name="Forme libre : forme 599"/>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1" name="Forme libre : forme 600"/>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2" name="Forme libre : forme 601"/>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3" name="Forme libre : forme 602"/>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4" name="Forme libre : forme 603"/>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5" name="Forme libre : forme 604"/>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6" name="Forme libre : forme 605"/>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7" name="Forme libre : forme 606"/>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8" name="Forme libre : forme 607"/>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09" name="Forme libre : forme 608"/>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0" name="Forme libre : forme 609"/>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1" name="Forme libre : forme 610"/>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2" name="Forme libre : forme 611"/>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3" name="Forme libre : forme 612"/>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4" name="Forme libre : forme 613"/>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5" name="Forme libre : forme 614"/>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6" name="Forme libre : forme 615"/>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7" name="Forme libre : forme 616"/>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8" name="Forme libre : forme 617"/>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19" name="Forme libre : forme 618"/>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20" name="Forme libre : forme 619"/>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21" name="Forme libre : forme 620"/>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622" name="Forme libre : forme 621"/>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623" name="Forme libre : forme 622"/>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624" name="Forme libre : forme 623"/>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625" name="Forme libre : forme 624"/>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626" name="Forme libre : forme 625"/>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627" name="Forme libre : forme 626"/>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28" name="Forme libre : forme 627"/>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29" name="Forme libre : forme 628"/>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630" name="Forme libre : forme 629"/>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631" name="Forme libre : forme 630"/>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32" name="Forme libre : forme 631"/>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633" name="Forme libre : forme 632"/>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634" name="Forme libre : forme 633"/>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635" name="Forme libre : forme 634"/>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636" name="Forme libre : forme 635"/>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637" name="Forme libre : forme 636"/>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638" name="Forme libre : forme 637"/>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639" name="Forme libre : forme 638"/>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640" name="Forme libre : forme 639"/>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41" name="Forme libre : forme 640"/>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642" name="Forme libre : forme 641"/>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643" name="Forme libre : forme 642"/>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644" name="Forme libre : forme 643"/>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645" name="Forme libre : forme 644"/>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646" name="Forme libre : forme 645"/>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647" name="Forme libre : forme 646"/>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648" name="Forme libre : forme 647"/>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649" name="Forme libre : forme 648"/>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650" name="eurofusion flg 1"/>
          <p:cNvPicPr/>
          <p:nvPr/>
        </p:nvPicPr>
        <p:blipFill>
          <a:blip r:embed="rId5"/>
          <a:stretch/>
        </p:blipFill>
        <p:spPr>
          <a:xfrm>
            <a:off x="2349720" y="4850280"/>
            <a:ext cx="504000" cy="335880"/>
          </a:xfrm>
          <a:prstGeom prst="rect">
            <a:avLst/>
          </a:prstGeom>
          <a:noFill/>
          <a:ln w="0">
            <a:noFill/>
          </a:ln>
        </p:spPr>
      </p:pic>
      <p:sp>
        <p:nvSpPr>
          <p:cNvPr id="651" name="ZoneTexte 650"/>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652"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653" name="Fußzeilenplatzhalter 2"/>
          <p:cNvSpPr txBox="1"/>
          <p:nvPr/>
        </p:nvSpPr>
        <p:spPr>
          <a:xfrm>
            <a:off x="755640" y="5447880"/>
            <a:ext cx="65523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654"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0A2A904A-D9E0-42F7-A0B3-0012E5E4E168}"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657" name="Subtitle 2"/>
          <p:cNvSpPr/>
          <p:nvPr/>
        </p:nvSpPr>
        <p:spPr>
          <a:xfrm>
            <a:off x="755640" y="1511640"/>
            <a:ext cx="8568360" cy="327636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658"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659" name="PlaceHolder 2"/>
          <p:cNvSpPr>
            <a:spLocks noGrp="1"/>
          </p:cNvSpPr>
          <p:nvPr>
            <p:ph type="body"/>
          </p:nvPr>
        </p:nvSpPr>
        <p:spPr>
          <a:xfrm>
            <a:off x="839880" y="2646000"/>
            <a:ext cx="8399880" cy="2057760"/>
          </a:xfrm>
          <a:prstGeom prst="rect">
            <a:avLst/>
          </a:prstGeom>
          <a:noFill/>
          <a:ln w="0">
            <a:noFill/>
          </a:ln>
        </p:spPr>
        <p:txBody>
          <a:bodyPr lIns="0" tIns="0" rIns="0" bIns="0" anchor="t">
            <a:normAutofit fontScale="925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660" name="Grafik 23"/>
          <p:cNvPicPr/>
          <p:nvPr/>
        </p:nvPicPr>
        <p:blipFill>
          <a:blip r:embed="rId4"/>
          <a:stretch/>
        </p:blipFill>
        <p:spPr>
          <a:xfrm>
            <a:off x="6975000" y="377640"/>
            <a:ext cx="2723760" cy="630000"/>
          </a:xfrm>
          <a:prstGeom prst="rect">
            <a:avLst/>
          </a:prstGeom>
          <a:noFill/>
          <a:ln w="0">
            <a:noFill/>
          </a:ln>
        </p:spPr>
      </p:pic>
      <p:sp>
        <p:nvSpPr>
          <p:cNvPr id="661"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662"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663"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9597C615-8CD5-4736-9E86-D809070F7F55}"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66" name="Grafik 10"/>
          <p:cNvPicPr/>
          <p:nvPr/>
        </p:nvPicPr>
        <p:blipFill>
          <a:blip r:embed="rId5"/>
          <a:stretch/>
        </p:blipFill>
        <p:spPr>
          <a:xfrm>
            <a:off x="9452520" y="161280"/>
            <a:ext cx="493920" cy="493920"/>
          </a:xfrm>
          <a:prstGeom prst="rect">
            <a:avLst/>
          </a:prstGeom>
          <a:noFill/>
          <a:ln w="0">
            <a:noFill/>
          </a:ln>
        </p:spPr>
      </p:pic>
      <p:graphicFrame>
        <p:nvGraphicFramePr>
          <p:cNvPr id="667" name="Object 5"/>
          <p:cNvGraphicFramePr/>
          <p:nvPr/>
        </p:nvGraphicFramePr>
        <p:xfrm>
          <a:off x="720" y="720"/>
          <a:ext cx="720" cy="720"/>
        </p:xfrm>
        <a:graphic>
          <a:graphicData uri="http://schemas.openxmlformats.org/presentationml/2006/ole">
            <mc:AlternateContent xmlns:mc="http://schemas.openxmlformats.org/markup-compatibility/2006">
              <mc:Choice xmlns:v="urn:schemas-microsoft-com:vml" Requires="v">
                <p:oleObj spid="_x0000_s1036" r:id="rId6" imgW="0" imgH="0" progId="">
                  <p:embed/>
                </p:oleObj>
              </mc:Choice>
              <mc:Fallback>
                <p:oleObj r:id="rId6" imgW="0" imgH="0" progId="">
                  <p:embed/>
                  <p:pic>
                    <p:nvPicPr>
                      <p:cNvPr id="668" name="Object 5"/>
                      <p:cNvPicPr/>
                      <p:nvPr/>
                    </p:nvPicPr>
                    <p:blipFill>
                      <a:blip r:embed="rId7"/>
                      <a:stretch/>
                    </p:blipFill>
                    <p:spPr>
                      <a:xfrm>
                        <a:off x="720" y="720"/>
                        <a:ext cx="720" cy="720"/>
                      </a:xfrm>
                      <a:prstGeom prst="rect">
                        <a:avLst/>
                      </a:prstGeom>
                      <a:noFill/>
                      <a:ln w="0">
                        <a:noFill/>
                      </a:ln>
                    </p:spPr>
                  </p:pic>
                </p:oleObj>
              </mc:Fallback>
            </mc:AlternateContent>
          </a:graphicData>
        </a:graphic>
      </p:graphicFrame>
      <p:sp>
        <p:nvSpPr>
          <p:cNvPr id="669" name="Rectangle 3" hidden="1"/>
          <p:cNvSpPr/>
          <p:nvPr/>
        </p:nvSpPr>
        <p:spPr>
          <a:xfrm>
            <a:off x="720" y="720"/>
            <a:ext cx="131040" cy="13104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wrap="none" lIns="0" tIns="0" rIns="0" bIns="0" numCol="1" spcCol="0" anchor="ctr">
            <a:noAutofit/>
          </a:bodyPr>
          <a:lstStyle/>
          <a:p>
            <a:endParaRPr lang="de-DE" sz="2300" b="1" u="none" strike="noStrike">
              <a:solidFill>
                <a:schemeClr val="lt1"/>
              </a:solidFill>
              <a:effectLst/>
              <a:uFillTx/>
              <a:latin typeface="Arial"/>
            </a:endParaRPr>
          </a:p>
        </p:txBody>
      </p:sp>
      <p:sp>
        <p:nvSpPr>
          <p:cNvPr id="670" name="PlaceHolder 1"/>
          <p:cNvSpPr>
            <a:spLocks noGrp="1"/>
          </p:cNvSpPr>
          <p:nvPr>
            <p:ph type="body"/>
          </p:nvPr>
        </p:nvSpPr>
        <p:spPr>
          <a:xfrm>
            <a:off x="543960" y="1511640"/>
            <a:ext cx="8902440" cy="3779640"/>
          </a:xfrm>
          <a:prstGeom prst="rect">
            <a:avLst/>
          </a:prstGeom>
          <a:noFill/>
          <a:ln w="0">
            <a:noFill/>
          </a:ln>
        </p:spPr>
        <p:txBody>
          <a:bodyPr lIns="0" tIns="0" rIns="0" bIns="0" anchor="t">
            <a:normAutofit/>
          </a:bodyPr>
          <a:lstStyle/>
          <a:p>
            <a:pPr marL="432000" indent="-324000">
              <a:lnSpc>
                <a:spcPct val="120000"/>
              </a:lnSpc>
              <a:spcBef>
                <a:spcPts val="1168"/>
              </a:spcBef>
              <a:buClr>
                <a:srgbClr val="000000"/>
              </a:buClr>
              <a:buSzPct val="45000"/>
              <a:buFont typeface="Wingdings" charset="2"/>
              <a:buChar char=""/>
            </a:pPr>
            <a:r>
              <a:rPr lang="en-US" sz="1490" b="0" u="none" strike="noStrike" spc="40">
                <a:solidFill>
                  <a:schemeClr val="dk1"/>
                </a:solidFill>
                <a:effectLst/>
                <a:uFillTx/>
                <a:latin typeface="Arial"/>
              </a:rPr>
              <a:t>Click to edit the outline text format</a:t>
            </a:r>
          </a:p>
          <a:p>
            <a:pPr marL="864000" lvl="1" indent="-324000">
              <a:lnSpc>
                <a:spcPct val="120000"/>
              </a:lnSpc>
              <a:spcBef>
                <a:spcPts val="933"/>
              </a:spcBef>
              <a:buClr>
                <a:srgbClr val="000000"/>
              </a:buClr>
              <a:buSzPct val="75000"/>
              <a:buFont typeface="Symbol" charset="2"/>
              <a:buChar char=""/>
            </a:pPr>
            <a:r>
              <a:rPr lang="en-US" sz="1490" b="1" u="none" strike="noStrike" spc="40">
                <a:solidFill>
                  <a:schemeClr val="accent3"/>
                </a:solidFill>
                <a:effectLst/>
                <a:uFillTx/>
                <a:latin typeface="Arial"/>
              </a:rPr>
              <a:t>Second Outline Level</a:t>
            </a:r>
          </a:p>
          <a:p>
            <a:pPr marL="1296000" lvl="2" indent="-288000">
              <a:lnSpc>
                <a:spcPct val="120000"/>
              </a:lnSpc>
              <a:spcBef>
                <a:spcPts val="700"/>
              </a:spcBef>
              <a:buClr>
                <a:srgbClr val="000000"/>
              </a:buClr>
              <a:buSzPct val="45000"/>
              <a:buFont typeface="Wingdings" charset="2"/>
              <a:buChar char=""/>
            </a:pPr>
            <a:r>
              <a:rPr lang="en-US" sz="1490" b="0" u="none" strike="noStrike" spc="40">
                <a:solidFill>
                  <a:schemeClr val="dk1"/>
                </a:solidFill>
                <a:effectLst/>
                <a:uFillTx/>
                <a:latin typeface="Arial"/>
              </a:rPr>
              <a:t>Third Outline Level</a:t>
            </a:r>
          </a:p>
          <a:p>
            <a:pPr marL="1728000" lvl="3" indent="-216000">
              <a:lnSpc>
                <a:spcPct val="120000"/>
              </a:lnSpc>
              <a:spcBef>
                <a:spcPts val="465"/>
              </a:spcBef>
              <a:buClr>
                <a:srgbClr val="000000"/>
              </a:buClr>
              <a:buSzPct val="75000"/>
              <a:buFont typeface="Symbol" charset="2"/>
              <a:buChar char=""/>
            </a:pPr>
            <a:r>
              <a:rPr sz="1490" b="0" u="none" strike="noStrike" spc="40">
                <a:solidFill>
                  <a:schemeClr val="dk1"/>
                </a:solidFill>
                <a:effectLst/>
                <a:uFillTx/>
                <a:latin typeface="Arial"/>
              </a:rPr>
              <a:t>Fourth Outline Level</a:t>
            </a:r>
          </a:p>
          <a:p>
            <a:pPr marL="2160000" lvl="4" indent="-216000">
              <a:lnSpc>
                <a:spcPct val="120000"/>
              </a:lnSpc>
              <a:spcBef>
                <a:spcPts val="230"/>
              </a:spcBef>
              <a:buClr>
                <a:srgbClr val="000000"/>
              </a:buClr>
              <a:buSzPct val="45000"/>
              <a:buFont typeface="Wingdings" charset="2"/>
              <a:buChar char=""/>
            </a:pPr>
            <a:r>
              <a:rPr sz="1650" b="0" u="none" strike="noStrike" spc="40">
                <a:solidFill>
                  <a:schemeClr val="dk1"/>
                </a:solidFill>
                <a:effectLst/>
                <a:uFillTx/>
                <a:latin typeface="Arial"/>
              </a:rPr>
              <a:t>Fifth Outline Level</a:t>
            </a:r>
          </a:p>
          <a:p>
            <a:pPr marL="2592000" lvl="5" indent="-216000">
              <a:lnSpc>
                <a:spcPct val="120000"/>
              </a:lnSpc>
              <a:spcBef>
                <a:spcPts val="230"/>
              </a:spcBef>
              <a:buClr>
                <a:srgbClr val="000000"/>
              </a:buClr>
              <a:buSzPct val="45000"/>
              <a:buFont typeface="Wingdings" charset="2"/>
              <a:buChar char=""/>
            </a:pPr>
            <a:r>
              <a:rPr sz="1650" b="0" u="none" strike="noStrike" spc="40">
                <a:solidFill>
                  <a:schemeClr val="dk1"/>
                </a:solidFill>
                <a:effectLst/>
                <a:uFillTx/>
                <a:latin typeface="Arial"/>
              </a:rPr>
              <a:t>Sixth Outline Level</a:t>
            </a:r>
          </a:p>
          <a:p>
            <a:pPr marL="3024000" lvl="6" indent="-216000">
              <a:lnSpc>
                <a:spcPct val="120000"/>
              </a:lnSpc>
              <a:spcBef>
                <a:spcPts val="230"/>
              </a:spcBef>
              <a:buClr>
                <a:srgbClr val="000000"/>
              </a:buClr>
              <a:buSzPct val="45000"/>
              <a:buFont typeface="Wingdings" charset="2"/>
              <a:buChar char=""/>
            </a:pPr>
            <a:r>
              <a:rPr sz="1650" b="0" u="none" strike="noStrike" spc="40">
                <a:solidFill>
                  <a:schemeClr val="dk1"/>
                </a:solidFill>
                <a:effectLst/>
                <a:uFillTx/>
                <a:latin typeface="Arial"/>
              </a:rPr>
              <a:t>Seventh Outline Level</a:t>
            </a:r>
          </a:p>
        </p:txBody>
      </p:sp>
      <p:sp>
        <p:nvSpPr>
          <p:cNvPr id="671" name="Datumsplatzhalter 14"/>
          <p:cNvSpPr txBox="1"/>
          <p:nvPr/>
        </p:nvSpPr>
        <p:spPr>
          <a:xfrm>
            <a:off x="8140320" y="819612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Times New Roman"/>
            </a:endParaRPr>
          </a:p>
        </p:txBody>
      </p:sp>
      <p:sp>
        <p:nvSpPr>
          <p:cNvPr id="672" name="Foliennummernplatzhalter 16"/>
          <p:cNvSpPr txBox="1"/>
          <p:nvPr/>
        </p:nvSpPr>
        <p:spPr>
          <a:xfrm>
            <a:off x="14113440" y="8196120"/>
            <a:ext cx="179640" cy="118800"/>
          </a:xfrm>
          <a:prstGeom prst="rect">
            <a:avLst/>
          </a:prstGeom>
          <a:noFill/>
          <a:ln w="0">
            <a:noFill/>
          </a:ln>
        </p:spPr>
        <p:txBody>
          <a:bodyPr lIns="0" tIns="0" rIns="0" bIns="0" anchor="b">
            <a:noAutofit/>
          </a:bodyPr>
          <a:lstStyle/>
          <a:p>
            <a:pPr algn="r" defTabSz="457200">
              <a:lnSpc>
                <a:spcPct val="100000"/>
              </a:lnSpc>
            </a:pPr>
            <a:fld id="{83313747-5E3B-46F2-B35F-CED4EEB093B1}"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Times New Roman"/>
            </a:endParaRPr>
          </a:p>
        </p:txBody>
      </p:sp>
      <p:sp>
        <p:nvSpPr>
          <p:cNvPr id="673" name="PlaceHolder 2"/>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r>
              <a:rPr sz="2060" b="1" u="none" strike="noStrike">
                <a:solidFill>
                  <a:srgbClr val="005555"/>
                </a:solidFill>
                <a:effectLst/>
                <a:uFillTx/>
                <a:latin typeface="Arial"/>
              </a:rPr>
              <a:t>Click to edit the title text format</a:t>
            </a:r>
          </a:p>
        </p:txBody>
      </p:sp>
      <p:pic>
        <p:nvPicPr>
          <p:cNvPr id="674" name="Grafik 10"/>
          <p:cNvPicPr/>
          <p:nvPr/>
        </p:nvPicPr>
        <p:blipFill>
          <a:blip r:embed="rId5"/>
          <a:stretch/>
        </p:blipFill>
        <p:spPr>
          <a:xfrm>
            <a:off x="9452520" y="218160"/>
            <a:ext cx="493920" cy="493920"/>
          </a:xfrm>
          <a:prstGeom prst="rect">
            <a:avLst/>
          </a:prstGeom>
          <a:noFill/>
          <a:ln w="0">
            <a:noFill/>
          </a:ln>
        </p:spPr>
      </p:pic>
      <p:sp>
        <p:nvSpPr>
          <p:cNvPr id="675" name="Datumsplatzhalter 7"/>
          <p:cNvSpPr txBox="1"/>
          <p:nvPr/>
        </p:nvSpPr>
        <p:spPr>
          <a:xfrm>
            <a:off x="3350160" y="548100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Times New Roman"/>
            </a:endParaRPr>
          </a:p>
        </p:txBody>
      </p:sp>
      <p:sp>
        <p:nvSpPr>
          <p:cNvPr id="676" name="Fußzeilenplatzhalter 8"/>
          <p:cNvSpPr txBox="1"/>
          <p:nvPr/>
        </p:nvSpPr>
        <p:spPr>
          <a:xfrm>
            <a:off x="543960" y="5481000"/>
            <a:ext cx="7225920" cy="118800"/>
          </a:xfrm>
          <a:prstGeom prst="rect">
            <a:avLst/>
          </a:prstGeom>
          <a:noFill/>
          <a:ln w="0">
            <a:noFill/>
          </a:ln>
        </p:spPr>
        <p:txBody>
          <a:bodyPr lIns="0" tIns="0" rIns="0" bIns="0" anchor="b">
            <a:noAutofit/>
          </a:bodyPr>
          <a:lstStyle/>
          <a:p>
            <a:pPr defTabSz="457200">
              <a:lnSpc>
                <a:spcPct val="100000"/>
              </a:lnSpc>
            </a:pPr>
            <a:r>
              <a:rPr lang="de-DE" sz="600" b="0" u="none" strike="noStrike" cap="all" spc="91">
                <a:solidFill>
                  <a:schemeClr val="dk1">
                    <a:tint val="75000"/>
                  </a:schemeClr>
                </a:solidFill>
                <a:effectLst/>
                <a:uFillTx/>
                <a:latin typeface="Arial"/>
              </a:rPr>
              <a:t>&lt;footer&gt;</a:t>
            </a:r>
            <a:endParaRPr lang="en-US" sz="600" b="0" u="none" strike="noStrike">
              <a:solidFill>
                <a:srgbClr val="000000"/>
              </a:solidFill>
              <a:effectLst/>
              <a:uFillTx/>
              <a:latin typeface="Times New Roman"/>
            </a:endParaRPr>
          </a:p>
        </p:txBody>
      </p:sp>
      <p:sp>
        <p:nvSpPr>
          <p:cNvPr id="677" name="Foliennummernplatzhalter 9"/>
          <p:cNvSpPr txBox="1"/>
          <p:nvPr/>
        </p:nvSpPr>
        <p:spPr>
          <a:xfrm>
            <a:off x="9322920" y="5481000"/>
            <a:ext cx="179640" cy="118800"/>
          </a:xfrm>
          <a:prstGeom prst="rect">
            <a:avLst/>
          </a:prstGeom>
          <a:noFill/>
          <a:ln w="0">
            <a:noFill/>
          </a:ln>
        </p:spPr>
        <p:txBody>
          <a:bodyPr lIns="0" tIns="0" rIns="0" bIns="0" anchor="b">
            <a:noAutofit/>
          </a:bodyPr>
          <a:lstStyle/>
          <a:p>
            <a:pPr algn="r" defTabSz="457200">
              <a:lnSpc>
                <a:spcPct val="100000"/>
              </a:lnSpc>
            </a:pPr>
            <a:fld id="{A26F06C5-465C-493A-ADBF-6AADB4C1B547}"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Times New Roman"/>
            </a:endParaRPr>
          </a:p>
        </p:txBody>
      </p:sp>
      <p:pic>
        <p:nvPicPr>
          <p:cNvPr id="678" name="Grafik 1"/>
          <p:cNvPicPr/>
          <p:nvPr/>
        </p:nvPicPr>
        <p:blipFill>
          <a:blip r:embed="rId8"/>
          <a:stretch/>
        </p:blipFill>
        <p:spPr>
          <a:xfrm>
            <a:off x="8865360" y="266400"/>
            <a:ext cx="458640" cy="4093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81" name="Grafik 10"/>
          <p:cNvPicPr/>
          <p:nvPr/>
        </p:nvPicPr>
        <p:blipFill>
          <a:blip r:embed="rId4"/>
          <a:stretch/>
        </p:blipFill>
        <p:spPr>
          <a:xfrm>
            <a:off x="9452520" y="161280"/>
            <a:ext cx="493920" cy="493920"/>
          </a:xfrm>
          <a:prstGeom prst="rect">
            <a:avLst/>
          </a:prstGeom>
          <a:noFill/>
          <a:ln w="0">
            <a:noFill/>
          </a:ln>
        </p:spPr>
      </p:pic>
      <p:graphicFrame>
        <p:nvGraphicFramePr>
          <p:cNvPr id="682" name="Object 5"/>
          <p:cNvGraphicFramePr/>
          <p:nvPr/>
        </p:nvGraphicFramePr>
        <p:xfrm>
          <a:off x="720" y="720"/>
          <a:ext cx="720" cy="720"/>
        </p:xfrm>
        <a:graphic>
          <a:graphicData uri="http://schemas.openxmlformats.org/presentationml/2006/ole">
            <mc:AlternateContent xmlns:mc="http://schemas.openxmlformats.org/markup-compatibility/2006">
              <mc:Choice xmlns:v="urn:schemas-microsoft-com:vml" Requires="v">
                <p:oleObj spid="_x0000_s2060" r:id="rId5" imgW="0" imgH="0" progId="">
                  <p:embed/>
                </p:oleObj>
              </mc:Choice>
              <mc:Fallback>
                <p:oleObj r:id="rId5" imgW="0" imgH="0" progId="">
                  <p:embed/>
                  <p:pic>
                    <p:nvPicPr>
                      <p:cNvPr id="683" name="Object 5"/>
                      <p:cNvPicPr/>
                      <p:nvPr/>
                    </p:nvPicPr>
                    <p:blipFill>
                      <a:blip r:embed="rId6"/>
                      <a:stretch/>
                    </p:blipFill>
                    <p:spPr>
                      <a:xfrm>
                        <a:off x="720" y="720"/>
                        <a:ext cx="720" cy="720"/>
                      </a:xfrm>
                      <a:prstGeom prst="rect">
                        <a:avLst/>
                      </a:prstGeom>
                      <a:noFill/>
                      <a:ln w="0">
                        <a:noFill/>
                      </a:ln>
                    </p:spPr>
                  </p:pic>
                </p:oleObj>
              </mc:Fallback>
            </mc:AlternateContent>
          </a:graphicData>
        </a:graphic>
      </p:graphicFrame>
      <p:sp>
        <p:nvSpPr>
          <p:cNvPr id="684" name="Rectangle 3" hidden="1"/>
          <p:cNvSpPr/>
          <p:nvPr/>
        </p:nvSpPr>
        <p:spPr>
          <a:xfrm>
            <a:off x="720" y="720"/>
            <a:ext cx="131040" cy="13104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wrap="none" lIns="0" tIns="0" rIns="0" bIns="0" numCol="1" spcCol="0" anchor="ctr">
            <a:noAutofit/>
          </a:bodyPr>
          <a:lstStyle/>
          <a:p>
            <a:endParaRPr lang="de-DE" sz="2300" b="1" u="none" strike="noStrike">
              <a:solidFill>
                <a:schemeClr val="lt1"/>
              </a:solidFill>
              <a:effectLst/>
              <a:uFillTx/>
              <a:latin typeface="Arial"/>
            </a:endParaRPr>
          </a:p>
        </p:txBody>
      </p:sp>
      <p:sp>
        <p:nvSpPr>
          <p:cNvPr id="685" name="ZoneTexte 684"/>
          <p:cNvSpPr txBox="1"/>
          <p:nvPr/>
        </p:nvSpPr>
        <p:spPr>
          <a:xfrm>
            <a:off x="543960" y="1511640"/>
            <a:ext cx="8902440" cy="3779640"/>
          </a:xfrm>
          <a:prstGeom prst="rect">
            <a:avLst/>
          </a:prstGeom>
          <a:noFill/>
          <a:ln w="0">
            <a:noFill/>
          </a:ln>
        </p:spPr>
        <p:txBody>
          <a:bodyPr lIns="90000" tIns="45000" rIns="90000" bIns="45000" anchor="t">
            <a:spAutoFit/>
          </a:bodyPr>
          <a:lstStyle/>
          <a:p>
            <a:endParaRPr lang="en-US" sz="1800" b="0" u="none" strike="noStrike">
              <a:solidFill>
                <a:srgbClr val="000000"/>
              </a:solidFill>
              <a:effectLst/>
              <a:uFillTx/>
              <a:latin typeface="Arial"/>
            </a:endParaRPr>
          </a:p>
        </p:txBody>
      </p:sp>
      <p:sp>
        <p:nvSpPr>
          <p:cNvPr id="686" name="Datumsplatzhalter 14"/>
          <p:cNvSpPr txBox="1"/>
          <p:nvPr/>
        </p:nvSpPr>
        <p:spPr>
          <a:xfrm>
            <a:off x="8140320" y="819612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Arial"/>
            </a:endParaRPr>
          </a:p>
        </p:txBody>
      </p:sp>
      <p:sp>
        <p:nvSpPr>
          <p:cNvPr id="687" name="Foliennummernplatzhalter 16"/>
          <p:cNvSpPr txBox="1"/>
          <p:nvPr/>
        </p:nvSpPr>
        <p:spPr>
          <a:xfrm>
            <a:off x="14113440" y="8196120"/>
            <a:ext cx="179640" cy="118800"/>
          </a:xfrm>
          <a:prstGeom prst="rect">
            <a:avLst/>
          </a:prstGeom>
          <a:noFill/>
          <a:ln w="0">
            <a:noFill/>
          </a:ln>
        </p:spPr>
        <p:txBody>
          <a:bodyPr lIns="0" tIns="0" rIns="0" bIns="0" anchor="b">
            <a:noAutofit/>
          </a:bodyPr>
          <a:lstStyle/>
          <a:p>
            <a:pPr algn="r" defTabSz="457200">
              <a:lnSpc>
                <a:spcPct val="100000"/>
              </a:lnSpc>
            </a:pPr>
            <a:fld id="{3443843E-123B-416D-B0DA-5C6E2246587D}"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Arial"/>
            </a:endParaRPr>
          </a:p>
        </p:txBody>
      </p:sp>
      <p:sp>
        <p:nvSpPr>
          <p:cNvPr id="688" name="PlaceHolder 1"/>
          <p:cNvSpPr>
            <a:spLocks noGrp="1"/>
          </p:cNvSpPr>
          <p:nvPr>
            <p:ph type="title"/>
          </p:nvPr>
        </p:nvSpPr>
        <p:spPr>
          <a:xfrm>
            <a:off x="543960" y="361800"/>
            <a:ext cx="8713440" cy="946440"/>
          </a:xfrm>
          <a:prstGeom prst="rect">
            <a:avLst/>
          </a:prstGeom>
          <a:noFill/>
          <a:ln w="0">
            <a:noFill/>
          </a:ln>
        </p:spPr>
        <p:txBody>
          <a:bodyPr lIns="0" tIns="0" rIns="0" bIns="0" anchor="t">
            <a:noAutofit/>
          </a:bodyPr>
          <a:lstStyle/>
          <a:p>
            <a:pPr indent="0">
              <a:buNone/>
            </a:pPr>
            <a:r>
              <a:rPr sz="2060" b="1" u="none" strike="noStrike">
                <a:solidFill>
                  <a:srgbClr val="005555"/>
                </a:solidFill>
                <a:effectLst/>
                <a:uFillTx/>
                <a:latin typeface="Arial"/>
              </a:rPr>
              <a:t>Click to edit the title text format</a:t>
            </a:r>
          </a:p>
        </p:txBody>
      </p:sp>
      <p:pic>
        <p:nvPicPr>
          <p:cNvPr id="689" name="Grafik 10"/>
          <p:cNvPicPr/>
          <p:nvPr/>
        </p:nvPicPr>
        <p:blipFill>
          <a:blip r:embed="rId4"/>
          <a:stretch/>
        </p:blipFill>
        <p:spPr>
          <a:xfrm>
            <a:off x="9452520" y="218160"/>
            <a:ext cx="493920" cy="493920"/>
          </a:xfrm>
          <a:prstGeom prst="rect">
            <a:avLst/>
          </a:prstGeom>
          <a:noFill/>
          <a:ln w="0">
            <a:noFill/>
          </a:ln>
        </p:spPr>
      </p:pic>
      <p:sp>
        <p:nvSpPr>
          <p:cNvPr id="690" name="Datumsplatzhalter 7"/>
          <p:cNvSpPr txBox="1"/>
          <p:nvPr/>
        </p:nvSpPr>
        <p:spPr>
          <a:xfrm>
            <a:off x="3350160" y="548100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Arial"/>
            </a:endParaRPr>
          </a:p>
        </p:txBody>
      </p:sp>
      <p:sp>
        <p:nvSpPr>
          <p:cNvPr id="691" name="Fußzeilenplatzhalter 8"/>
          <p:cNvSpPr txBox="1"/>
          <p:nvPr/>
        </p:nvSpPr>
        <p:spPr>
          <a:xfrm>
            <a:off x="543960" y="5481000"/>
            <a:ext cx="5053680" cy="118800"/>
          </a:xfrm>
          <a:prstGeom prst="rect">
            <a:avLst/>
          </a:prstGeom>
          <a:noFill/>
          <a:ln w="0">
            <a:noFill/>
          </a:ln>
        </p:spPr>
        <p:txBody>
          <a:bodyPr lIns="0" tIns="0" rIns="0" bIns="0" anchor="b">
            <a:noAutofit/>
          </a:bodyPr>
          <a:lstStyle/>
          <a:p>
            <a:pPr defTabSz="457200">
              <a:lnSpc>
                <a:spcPct val="100000"/>
              </a:lnSpc>
            </a:pPr>
            <a:r>
              <a:rPr lang="de-DE" sz="600" b="0" u="none" strike="noStrike" cap="all" spc="91">
                <a:solidFill>
                  <a:schemeClr val="dk1">
                    <a:tint val="75000"/>
                  </a:schemeClr>
                </a:solidFill>
                <a:effectLst/>
                <a:uFillTx/>
                <a:latin typeface="Arial"/>
              </a:rPr>
              <a:t>&lt;footer&gt;</a:t>
            </a:r>
            <a:endParaRPr lang="en-US" sz="600" b="0" u="none" strike="noStrike">
              <a:solidFill>
                <a:srgbClr val="000000"/>
              </a:solidFill>
              <a:effectLst/>
              <a:uFillTx/>
              <a:latin typeface="Arial"/>
            </a:endParaRPr>
          </a:p>
        </p:txBody>
      </p:sp>
      <p:sp>
        <p:nvSpPr>
          <p:cNvPr id="692" name="Foliennummernplatzhalter 9"/>
          <p:cNvSpPr txBox="1"/>
          <p:nvPr/>
        </p:nvSpPr>
        <p:spPr>
          <a:xfrm>
            <a:off x="9322920" y="5481000"/>
            <a:ext cx="179640" cy="118800"/>
          </a:xfrm>
          <a:prstGeom prst="rect">
            <a:avLst/>
          </a:prstGeom>
          <a:noFill/>
          <a:ln w="0">
            <a:noFill/>
          </a:ln>
        </p:spPr>
        <p:txBody>
          <a:bodyPr lIns="0" tIns="0" rIns="0" bIns="0" anchor="b">
            <a:noAutofit/>
          </a:bodyPr>
          <a:lstStyle/>
          <a:p>
            <a:pPr algn="r" defTabSz="457200">
              <a:lnSpc>
                <a:spcPct val="100000"/>
              </a:lnSpc>
            </a:pPr>
            <a:fld id="{98B46BA5-A5C7-4E74-BB35-16BA1F2D7D1D}"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Arial"/>
            </a:endParaRPr>
          </a:p>
        </p:txBody>
      </p:sp>
      <p:sp>
        <p:nvSpPr>
          <p:cNvPr id="693" name="PlaceHolder 2"/>
          <p:cNvSpPr>
            <a:spLocks noGrp="1"/>
          </p:cNvSpPr>
          <p:nvPr>
            <p:ph type="body"/>
          </p:nvPr>
        </p:nvSpPr>
        <p:spPr>
          <a:xfrm>
            <a:off x="543960" y="1511640"/>
            <a:ext cx="8902440" cy="3779640"/>
          </a:xfrm>
          <a:prstGeom prst="rect">
            <a:avLst/>
          </a:prstGeom>
          <a:noFill/>
          <a:ln w="0">
            <a:noFill/>
          </a:ln>
        </p:spPr>
        <p:txBody>
          <a:bodyPr lIns="0" tIns="0" rIns="0" bIns="0" anchor="t">
            <a:normAutofit/>
          </a:bodyPr>
          <a:lstStyle/>
          <a:p>
            <a:pPr marL="432000" indent="-324000">
              <a:lnSpc>
                <a:spcPct val="120000"/>
              </a:lnSpc>
              <a:spcBef>
                <a:spcPts val="1168"/>
              </a:spcBef>
              <a:buClr>
                <a:srgbClr val="000000"/>
              </a:buClr>
              <a:buSzPct val="45000"/>
              <a:buFont typeface="Wingdings" charset="2"/>
              <a:buChar char=""/>
            </a:pPr>
            <a:r>
              <a:rPr sz="1490" b="0" u="none" strike="noStrike" spc="40">
                <a:solidFill>
                  <a:schemeClr val="dk1"/>
                </a:solidFill>
                <a:effectLst/>
                <a:uFillTx/>
                <a:latin typeface="Arial"/>
              </a:rPr>
              <a:t>Click to edit the outline text format</a:t>
            </a:r>
          </a:p>
          <a:p>
            <a:pPr marL="864000" lvl="1" indent="-324000">
              <a:lnSpc>
                <a:spcPct val="120000"/>
              </a:lnSpc>
              <a:spcBef>
                <a:spcPts val="933"/>
              </a:spcBef>
              <a:buClr>
                <a:srgbClr val="000000"/>
              </a:buClr>
              <a:buSzPct val="75000"/>
              <a:buFont typeface="Symbol" charset="2"/>
              <a:buChar char=""/>
            </a:pPr>
            <a:r>
              <a:rPr sz="1490" b="1" u="none" strike="noStrike" spc="40">
                <a:solidFill>
                  <a:schemeClr val="accent3"/>
                </a:solidFill>
                <a:effectLst/>
                <a:uFillTx/>
                <a:latin typeface="Arial"/>
              </a:rPr>
              <a:t>Second Outline Level</a:t>
            </a:r>
          </a:p>
          <a:p>
            <a:pPr marL="1296000" lvl="2" indent="-288000">
              <a:lnSpc>
                <a:spcPct val="120000"/>
              </a:lnSpc>
              <a:spcBef>
                <a:spcPts val="700"/>
              </a:spcBef>
              <a:buClr>
                <a:srgbClr val="000000"/>
              </a:buClr>
              <a:buSzPct val="45000"/>
              <a:buFont typeface="Wingdings" charset="2"/>
              <a:buChar char=""/>
            </a:pPr>
            <a:r>
              <a:rPr sz="1490" b="0" u="none" strike="noStrike" spc="40">
                <a:solidFill>
                  <a:schemeClr val="dk1"/>
                </a:solidFill>
                <a:effectLst/>
                <a:uFillTx/>
                <a:latin typeface="Arial"/>
              </a:rPr>
              <a:t>Third Outline Level</a:t>
            </a:r>
          </a:p>
          <a:p>
            <a:pPr marL="1728000" lvl="3" indent="-216000">
              <a:lnSpc>
                <a:spcPct val="120000"/>
              </a:lnSpc>
              <a:spcBef>
                <a:spcPts val="465"/>
              </a:spcBef>
              <a:buClr>
                <a:srgbClr val="000000"/>
              </a:buClr>
              <a:buSzPct val="75000"/>
              <a:buFont typeface="Symbol" charset="2"/>
              <a:buChar char=""/>
            </a:pPr>
            <a:r>
              <a:rPr sz="1490" b="0" u="none" strike="noStrike" spc="40">
                <a:solidFill>
                  <a:schemeClr val="dk1"/>
                </a:solidFill>
                <a:effectLst/>
                <a:uFillTx/>
                <a:latin typeface="Arial"/>
              </a:rPr>
              <a:t>Fourth Outline Level</a:t>
            </a:r>
          </a:p>
          <a:p>
            <a:pPr marL="2160000" lvl="4" indent="-216000">
              <a:lnSpc>
                <a:spcPct val="120000"/>
              </a:lnSpc>
              <a:spcBef>
                <a:spcPts val="230"/>
              </a:spcBef>
              <a:buClr>
                <a:srgbClr val="000000"/>
              </a:buClr>
              <a:buSzPct val="45000"/>
              <a:buFont typeface="Wingdings" charset="2"/>
              <a:buChar char=""/>
            </a:pPr>
            <a:r>
              <a:rPr sz="1650" b="0" u="none" strike="noStrike" spc="40">
                <a:solidFill>
                  <a:schemeClr val="dk1"/>
                </a:solidFill>
                <a:effectLst/>
                <a:uFillTx/>
                <a:latin typeface="Arial"/>
              </a:rPr>
              <a:t>Fifth Outline Level</a:t>
            </a:r>
          </a:p>
          <a:p>
            <a:pPr marL="2592000" lvl="5" indent="-216000">
              <a:lnSpc>
                <a:spcPct val="120000"/>
              </a:lnSpc>
              <a:spcBef>
                <a:spcPts val="230"/>
              </a:spcBef>
              <a:buClr>
                <a:srgbClr val="000000"/>
              </a:buClr>
              <a:buSzPct val="45000"/>
              <a:buFont typeface="Wingdings" charset="2"/>
              <a:buChar char=""/>
            </a:pPr>
            <a:r>
              <a:rPr sz="1650" b="0" u="none" strike="noStrike" spc="40">
                <a:solidFill>
                  <a:schemeClr val="dk1"/>
                </a:solidFill>
                <a:effectLst/>
                <a:uFillTx/>
                <a:latin typeface="Arial"/>
              </a:rPr>
              <a:t>Sixth Outline Level</a:t>
            </a:r>
          </a:p>
          <a:p>
            <a:pPr marL="3024000" lvl="6" indent="-216000">
              <a:lnSpc>
                <a:spcPct val="120000"/>
              </a:lnSpc>
              <a:spcBef>
                <a:spcPts val="230"/>
              </a:spcBef>
              <a:buClr>
                <a:srgbClr val="000000"/>
              </a:buClr>
              <a:buSzPct val="45000"/>
              <a:buFont typeface="Wingdings" charset="2"/>
              <a:buChar char=""/>
            </a:pPr>
            <a:r>
              <a:rPr sz="1650" b="0" u="none" strike="noStrike" spc="40">
                <a:solidFill>
                  <a:schemeClr val="dk1"/>
                </a:solidFill>
                <a:effectLst/>
                <a:uFillTx/>
                <a:latin typeface="Arial"/>
              </a:rPr>
              <a:t>Seventh Outline Level</a:t>
            </a:r>
          </a:p>
        </p:txBody>
      </p:sp>
    </p:spTree>
  </p:cSld>
  <p:clrMap bg1="lt1" tx1="dk1" bg2="lt2" tx2="dk2" accent1="accent1" accent2="accent2" accent3="accent3" accent4="accent4" accent5="accent5" accent6="accent6" hlink="hlink" folHlink="folHlink"/>
  <p:sldLayoutIdLst>
    <p:sldLayoutId id="214748368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72" name="Subtitle 2"/>
          <p:cNvSpPr/>
          <p:nvPr/>
        </p:nvSpPr>
        <p:spPr>
          <a:xfrm>
            <a:off x="755640" y="1511640"/>
            <a:ext cx="8568360" cy="327636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73"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74" name="PlaceHolder 2"/>
          <p:cNvSpPr>
            <a:spLocks noGrp="1"/>
          </p:cNvSpPr>
          <p:nvPr>
            <p:ph type="body"/>
          </p:nvPr>
        </p:nvSpPr>
        <p:spPr>
          <a:xfrm>
            <a:off x="839880" y="2646000"/>
            <a:ext cx="8399880" cy="2057760"/>
          </a:xfrm>
          <a:prstGeom prst="rect">
            <a:avLst/>
          </a:prstGeom>
          <a:noFill/>
          <a:ln w="0">
            <a:noFill/>
          </a:ln>
        </p:spPr>
        <p:txBody>
          <a:bodyPr lIns="0" tIns="0" rIns="0" bIns="0" anchor="t">
            <a:normAutofit fontScale="925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75" name="Grafik 23"/>
          <p:cNvPicPr/>
          <p:nvPr/>
        </p:nvPicPr>
        <p:blipFill>
          <a:blip r:embed="rId4"/>
          <a:stretch/>
        </p:blipFill>
        <p:spPr>
          <a:xfrm>
            <a:off x="6975000" y="377640"/>
            <a:ext cx="2723760" cy="630000"/>
          </a:xfrm>
          <a:prstGeom prst="rect">
            <a:avLst/>
          </a:prstGeom>
          <a:noFill/>
          <a:ln w="0">
            <a:noFill/>
          </a:ln>
        </p:spPr>
      </p:pic>
      <p:sp>
        <p:nvSpPr>
          <p:cNvPr id="76"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77"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78"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DCCC2D1C-614E-4441-B2E2-FE8B92FEE947}"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pic>
        <p:nvPicPr>
          <p:cNvPr id="79" name="Graphique 78"/>
          <p:cNvPicPr/>
          <p:nvPr/>
        </p:nvPicPr>
        <p:blipFill>
          <a:blip r:embed="rId5">
            <a:extLst>
              <a:ext uri="{96DAC541-7B7A-43D3-8B79-37D633B846F1}">
                <asvg:svgBlip xmlns:asvg="http://schemas.microsoft.com/office/drawing/2016/SVG/main" r:embed="rId6"/>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blipFill rotWithShape="0">
          <a:blip r:embed="rId4"/>
          <a:stretch/>
        </a:blipFill>
        <a:effectLst/>
      </p:bgPr>
    </p:bg>
    <p:spTree>
      <p:nvGrpSpPr>
        <p:cNvPr id="1" name=""/>
        <p:cNvGrpSpPr/>
        <p:nvPr/>
      </p:nvGrpSpPr>
      <p:grpSpPr>
        <a:xfrm>
          <a:off x="0" y="0"/>
          <a:ext cx="0" cy="0"/>
          <a:chOff x="0" y="0"/>
          <a:chExt cx="0" cy="0"/>
        </a:xfrm>
      </p:grpSpPr>
      <p:pic>
        <p:nvPicPr>
          <p:cNvPr id="696" name="Grafik 10"/>
          <p:cNvPicPr/>
          <p:nvPr/>
        </p:nvPicPr>
        <p:blipFill>
          <a:blip r:embed="rId5"/>
          <a:stretch/>
        </p:blipFill>
        <p:spPr>
          <a:xfrm>
            <a:off x="9452520" y="161280"/>
            <a:ext cx="493920" cy="493920"/>
          </a:xfrm>
          <a:prstGeom prst="rect">
            <a:avLst/>
          </a:prstGeom>
          <a:noFill/>
          <a:ln w="0">
            <a:noFill/>
          </a:ln>
        </p:spPr>
      </p:pic>
      <p:graphicFrame>
        <p:nvGraphicFramePr>
          <p:cNvPr id="697" name="Object 5"/>
          <p:cNvGraphicFramePr/>
          <p:nvPr/>
        </p:nvGraphicFramePr>
        <p:xfrm>
          <a:off x="720" y="720"/>
          <a:ext cx="720" cy="720"/>
        </p:xfrm>
        <a:graphic>
          <a:graphicData uri="http://schemas.openxmlformats.org/presentationml/2006/ole">
            <mc:AlternateContent xmlns:mc="http://schemas.openxmlformats.org/markup-compatibility/2006">
              <mc:Choice xmlns:v="urn:schemas-microsoft-com:vml" Requires="v">
                <p:oleObj spid="_x0000_s3084" r:id="rId6" imgW="0" imgH="0" progId="">
                  <p:embed/>
                </p:oleObj>
              </mc:Choice>
              <mc:Fallback>
                <p:oleObj r:id="rId6" imgW="0" imgH="0" progId="">
                  <p:embed/>
                  <p:pic>
                    <p:nvPicPr>
                      <p:cNvPr id="698" name="Object 5"/>
                      <p:cNvPicPr/>
                      <p:nvPr/>
                    </p:nvPicPr>
                    <p:blipFill>
                      <a:blip r:embed="rId7"/>
                      <a:stretch/>
                    </p:blipFill>
                    <p:spPr>
                      <a:xfrm>
                        <a:off x="720" y="720"/>
                        <a:ext cx="720" cy="720"/>
                      </a:xfrm>
                      <a:prstGeom prst="rect">
                        <a:avLst/>
                      </a:prstGeom>
                      <a:noFill/>
                      <a:ln w="0">
                        <a:noFill/>
                      </a:ln>
                    </p:spPr>
                  </p:pic>
                </p:oleObj>
              </mc:Fallback>
            </mc:AlternateContent>
          </a:graphicData>
        </a:graphic>
      </p:graphicFrame>
      <p:sp>
        <p:nvSpPr>
          <p:cNvPr id="699" name="Rectangle 3" hidden="1"/>
          <p:cNvSpPr/>
          <p:nvPr/>
        </p:nvSpPr>
        <p:spPr>
          <a:xfrm>
            <a:off x="720" y="720"/>
            <a:ext cx="131040" cy="13104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wrap="none" lIns="0" tIns="0" rIns="0" bIns="0" numCol="1" spcCol="0" anchor="ctr">
            <a:noAutofit/>
          </a:bodyPr>
          <a:lstStyle/>
          <a:p>
            <a:endParaRPr lang="de-DE" sz="2300" b="1" u="none" strike="noStrike">
              <a:solidFill>
                <a:schemeClr val="lt1"/>
              </a:solidFill>
              <a:effectLst/>
              <a:uFillTx/>
              <a:latin typeface="Arial"/>
            </a:endParaRPr>
          </a:p>
        </p:txBody>
      </p:sp>
      <p:sp>
        <p:nvSpPr>
          <p:cNvPr id="700" name="ZoneTexte 699"/>
          <p:cNvSpPr txBox="1"/>
          <p:nvPr/>
        </p:nvSpPr>
        <p:spPr>
          <a:xfrm>
            <a:off x="543960" y="1511640"/>
            <a:ext cx="8902440" cy="3779640"/>
          </a:xfrm>
          <a:prstGeom prst="rect">
            <a:avLst/>
          </a:prstGeom>
          <a:noFill/>
          <a:ln w="0">
            <a:noFill/>
          </a:ln>
        </p:spPr>
        <p:txBody>
          <a:bodyPr lIns="90000" tIns="45000" rIns="90000" bIns="45000" anchor="t">
            <a:spAutoFit/>
          </a:bodyPr>
          <a:lstStyle/>
          <a:p>
            <a:endParaRPr lang="en-US" sz="1800" b="0" u="none" strike="noStrike">
              <a:solidFill>
                <a:srgbClr val="000000"/>
              </a:solidFill>
              <a:effectLst/>
              <a:uFillTx/>
              <a:latin typeface="Arial"/>
            </a:endParaRPr>
          </a:p>
        </p:txBody>
      </p:sp>
      <p:sp>
        <p:nvSpPr>
          <p:cNvPr id="701" name="Datumsplatzhalter 14"/>
          <p:cNvSpPr txBox="1"/>
          <p:nvPr/>
        </p:nvSpPr>
        <p:spPr>
          <a:xfrm>
            <a:off x="8140320" y="819612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Arial"/>
            </a:endParaRPr>
          </a:p>
        </p:txBody>
      </p:sp>
      <p:sp>
        <p:nvSpPr>
          <p:cNvPr id="702" name="Foliennummernplatzhalter 16"/>
          <p:cNvSpPr txBox="1"/>
          <p:nvPr/>
        </p:nvSpPr>
        <p:spPr>
          <a:xfrm>
            <a:off x="14113440" y="8196120"/>
            <a:ext cx="179640" cy="118800"/>
          </a:xfrm>
          <a:prstGeom prst="rect">
            <a:avLst/>
          </a:prstGeom>
          <a:noFill/>
          <a:ln w="0">
            <a:noFill/>
          </a:ln>
        </p:spPr>
        <p:txBody>
          <a:bodyPr lIns="0" tIns="0" rIns="0" bIns="0" anchor="b">
            <a:noAutofit/>
          </a:bodyPr>
          <a:lstStyle/>
          <a:p>
            <a:pPr algn="r" defTabSz="457200">
              <a:lnSpc>
                <a:spcPct val="100000"/>
              </a:lnSpc>
            </a:pPr>
            <a:fld id="{3CF82384-8386-44FF-920B-4D82F65F0EA8}"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Arial"/>
            </a:endParaRPr>
          </a:p>
        </p:txBody>
      </p:sp>
      <p:sp>
        <p:nvSpPr>
          <p:cNvPr id="703" name="PlaceHolder 1"/>
          <p:cNvSpPr>
            <a:spLocks noGrp="1"/>
          </p:cNvSpPr>
          <p:nvPr>
            <p:ph type="title"/>
          </p:nvPr>
        </p:nvSpPr>
        <p:spPr>
          <a:xfrm>
            <a:off x="543960" y="2834640"/>
            <a:ext cx="8713440" cy="945000"/>
          </a:xfrm>
          <a:prstGeom prst="rect">
            <a:avLst/>
          </a:prstGeom>
          <a:noFill/>
          <a:ln w="0">
            <a:noFill/>
          </a:ln>
        </p:spPr>
        <p:txBody>
          <a:bodyPr lIns="0" tIns="0" rIns="0" bIns="0" anchor="t">
            <a:noAutofit/>
          </a:bodyPr>
          <a:lstStyle/>
          <a:p>
            <a:pPr indent="0">
              <a:buNone/>
            </a:pPr>
            <a:r>
              <a:rPr sz="2060" b="1" u="none" strike="noStrike">
                <a:solidFill>
                  <a:srgbClr val="005555"/>
                </a:solidFill>
                <a:effectLst/>
                <a:uFillTx/>
                <a:latin typeface="Arial"/>
              </a:rPr>
              <a:t>Click to edit the title text format</a:t>
            </a:r>
          </a:p>
        </p:txBody>
      </p:sp>
      <p:sp>
        <p:nvSpPr>
          <p:cNvPr id="704" name="Datumsplatzhalter 7"/>
          <p:cNvSpPr txBox="1"/>
          <p:nvPr/>
        </p:nvSpPr>
        <p:spPr>
          <a:xfrm>
            <a:off x="3350160" y="548100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Arial"/>
            </a:endParaRPr>
          </a:p>
        </p:txBody>
      </p:sp>
      <p:sp>
        <p:nvSpPr>
          <p:cNvPr id="705" name="Fußzeilenplatzhalter 8"/>
          <p:cNvSpPr txBox="1"/>
          <p:nvPr/>
        </p:nvSpPr>
        <p:spPr>
          <a:xfrm>
            <a:off x="543960" y="5481000"/>
            <a:ext cx="5053680" cy="118800"/>
          </a:xfrm>
          <a:prstGeom prst="rect">
            <a:avLst/>
          </a:prstGeom>
          <a:noFill/>
          <a:ln w="0">
            <a:noFill/>
          </a:ln>
        </p:spPr>
        <p:txBody>
          <a:bodyPr lIns="0" tIns="0" rIns="0" bIns="0" anchor="b">
            <a:noAutofit/>
          </a:bodyPr>
          <a:lstStyle/>
          <a:p>
            <a:pPr defTabSz="457200">
              <a:lnSpc>
                <a:spcPct val="100000"/>
              </a:lnSpc>
            </a:pPr>
            <a:r>
              <a:rPr lang="de-DE" sz="600" b="0" u="none" strike="noStrike" cap="all" spc="91">
                <a:solidFill>
                  <a:schemeClr val="dk1">
                    <a:tint val="75000"/>
                  </a:schemeClr>
                </a:solidFill>
                <a:effectLst/>
                <a:uFillTx/>
                <a:latin typeface="Arial"/>
              </a:rPr>
              <a:t>&lt;footer&gt;</a:t>
            </a:r>
            <a:endParaRPr lang="en-US" sz="600" b="0" u="none" strike="noStrike">
              <a:solidFill>
                <a:srgbClr val="000000"/>
              </a:solidFill>
              <a:effectLst/>
              <a:uFillTx/>
              <a:latin typeface="Arial"/>
            </a:endParaRPr>
          </a:p>
        </p:txBody>
      </p:sp>
      <p:sp>
        <p:nvSpPr>
          <p:cNvPr id="706" name="Foliennummernplatzhalter 9"/>
          <p:cNvSpPr txBox="1"/>
          <p:nvPr/>
        </p:nvSpPr>
        <p:spPr>
          <a:xfrm>
            <a:off x="9322920" y="5481000"/>
            <a:ext cx="179640" cy="118800"/>
          </a:xfrm>
          <a:prstGeom prst="rect">
            <a:avLst/>
          </a:prstGeom>
          <a:noFill/>
          <a:ln w="0">
            <a:noFill/>
          </a:ln>
        </p:spPr>
        <p:txBody>
          <a:bodyPr lIns="0" tIns="0" rIns="0" bIns="0" anchor="b">
            <a:noAutofit/>
          </a:bodyPr>
          <a:lstStyle/>
          <a:p>
            <a:pPr algn="r" defTabSz="457200">
              <a:lnSpc>
                <a:spcPct val="100000"/>
              </a:lnSpc>
            </a:pPr>
            <a:fld id="{5F83E729-BD20-4D3C-AA6E-095AA3F36CCD}"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Arial"/>
            </a:endParaRPr>
          </a:p>
        </p:txBody>
      </p:sp>
      <p:sp>
        <p:nvSpPr>
          <p:cNvPr id="707" name="PlaceHolder 2"/>
          <p:cNvSpPr>
            <a:spLocks noGrp="1"/>
          </p:cNvSpPr>
          <p:nvPr>
            <p:ph type="body"/>
          </p:nvPr>
        </p:nvSpPr>
        <p:spPr>
          <a:xfrm>
            <a:off x="543960" y="3779280"/>
            <a:ext cx="8713440" cy="1370520"/>
          </a:xfrm>
          <a:prstGeom prst="rect">
            <a:avLst/>
          </a:prstGeom>
          <a:noFill/>
          <a:ln w="0">
            <a:noFill/>
          </a:ln>
        </p:spPr>
        <p:txBody>
          <a:bodyPr lIns="0" tIns="0" rIns="0" bIns="0" anchor="t">
            <a:normAutofit fontScale="70000" lnSpcReduction="19999"/>
          </a:bodyPr>
          <a:lstStyle/>
          <a:p>
            <a:pPr marL="432000" indent="-324000">
              <a:lnSpc>
                <a:spcPct val="120000"/>
              </a:lnSpc>
              <a:spcBef>
                <a:spcPts val="1168"/>
              </a:spcBef>
              <a:buClr>
                <a:srgbClr val="000000"/>
              </a:buClr>
              <a:buSzPct val="45000"/>
              <a:buFont typeface="Wingdings" charset="2"/>
              <a:buChar char=""/>
            </a:pPr>
            <a:r>
              <a:rPr lang="de-DE" sz="1490" b="0" u="none" strike="noStrike" spc="40">
                <a:solidFill>
                  <a:schemeClr val="dk1"/>
                </a:solidFill>
                <a:effectLst/>
                <a:uFillTx/>
                <a:latin typeface="Arial"/>
              </a:rPr>
              <a:t>Click to edit the outline text format</a:t>
            </a:r>
          </a:p>
          <a:p>
            <a:pPr marL="864000" lvl="1" indent="-324000">
              <a:lnSpc>
                <a:spcPct val="120000"/>
              </a:lnSpc>
              <a:spcBef>
                <a:spcPts val="933"/>
              </a:spcBef>
              <a:buClr>
                <a:srgbClr val="000000"/>
              </a:buClr>
              <a:buSzPct val="75000"/>
              <a:buFont typeface="Symbol" charset="2"/>
              <a:buChar char=""/>
            </a:pPr>
            <a:r>
              <a:rPr lang="de-DE" sz="1490" b="1" u="none" strike="noStrike" spc="40">
                <a:solidFill>
                  <a:schemeClr val="accent3"/>
                </a:solidFill>
                <a:effectLst/>
                <a:uFillTx/>
                <a:latin typeface="Arial"/>
              </a:rPr>
              <a:t>Second Outline Level</a:t>
            </a:r>
          </a:p>
          <a:p>
            <a:pPr marL="1296000" lvl="2" indent="-288000">
              <a:lnSpc>
                <a:spcPct val="120000"/>
              </a:lnSpc>
              <a:spcBef>
                <a:spcPts val="700"/>
              </a:spcBef>
              <a:buClr>
                <a:srgbClr val="000000"/>
              </a:buClr>
              <a:buSzPct val="45000"/>
              <a:buFont typeface="Wingdings" charset="2"/>
              <a:buChar char=""/>
            </a:pPr>
            <a:r>
              <a:rPr lang="de-DE" sz="1490" b="0" u="none" strike="noStrike" spc="40">
                <a:solidFill>
                  <a:schemeClr val="dk1"/>
                </a:solidFill>
                <a:effectLst/>
                <a:uFillTx/>
                <a:latin typeface="Arial"/>
              </a:rPr>
              <a:t>Third Outline Level</a:t>
            </a:r>
          </a:p>
          <a:p>
            <a:pPr marL="1728000" lvl="3" indent="-216000">
              <a:lnSpc>
                <a:spcPct val="120000"/>
              </a:lnSpc>
              <a:spcBef>
                <a:spcPts val="465"/>
              </a:spcBef>
              <a:buClr>
                <a:srgbClr val="000000"/>
              </a:buClr>
              <a:buSzPct val="75000"/>
              <a:buFont typeface="Symbol" charset="2"/>
              <a:buChar char=""/>
            </a:pPr>
            <a:r>
              <a:rPr lang="de-DE" sz="1490" b="0" u="none" strike="noStrike" spc="40">
                <a:solidFill>
                  <a:schemeClr val="dk1"/>
                </a:solidFill>
                <a:effectLst/>
                <a:uFillTx/>
                <a:latin typeface="Arial"/>
              </a:rPr>
              <a:t>Fourth Outline Level</a:t>
            </a:r>
          </a:p>
          <a:p>
            <a:pPr marL="2160000" lvl="4"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Fifth Outline Level</a:t>
            </a:r>
          </a:p>
          <a:p>
            <a:pPr marL="2592000" lvl="5"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Sixth Outline Level</a:t>
            </a:r>
          </a:p>
          <a:p>
            <a:pPr marL="3024000" lvl="6"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blipFill rotWithShape="0">
          <a:blip r:embed="rId4"/>
          <a:stretch/>
        </a:blipFill>
        <a:effectLst/>
      </p:bgPr>
    </p:bg>
    <p:spTree>
      <p:nvGrpSpPr>
        <p:cNvPr id="1" name=""/>
        <p:cNvGrpSpPr/>
        <p:nvPr/>
      </p:nvGrpSpPr>
      <p:grpSpPr>
        <a:xfrm>
          <a:off x="0" y="0"/>
          <a:ext cx="0" cy="0"/>
          <a:chOff x="0" y="0"/>
          <a:chExt cx="0" cy="0"/>
        </a:xfrm>
      </p:grpSpPr>
      <p:pic>
        <p:nvPicPr>
          <p:cNvPr id="710" name="Grafik 10"/>
          <p:cNvPicPr/>
          <p:nvPr/>
        </p:nvPicPr>
        <p:blipFill>
          <a:blip r:embed="rId5"/>
          <a:stretch/>
        </p:blipFill>
        <p:spPr>
          <a:xfrm>
            <a:off x="9452520" y="161280"/>
            <a:ext cx="493920" cy="493920"/>
          </a:xfrm>
          <a:prstGeom prst="rect">
            <a:avLst/>
          </a:prstGeom>
          <a:noFill/>
          <a:ln w="0">
            <a:noFill/>
          </a:ln>
        </p:spPr>
      </p:pic>
      <p:graphicFrame>
        <p:nvGraphicFramePr>
          <p:cNvPr id="711" name="Object 5"/>
          <p:cNvGraphicFramePr/>
          <p:nvPr/>
        </p:nvGraphicFramePr>
        <p:xfrm>
          <a:off x="720" y="720"/>
          <a:ext cx="720" cy="720"/>
        </p:xfrm>
        <a:graphic>
          <a:graphicData uri="http://schemas.openxmlformats.org/presentationml/2006/ole">
            <mc:AlternateContent xmlns:mc="http://schemas.openxmlformats.org/markup-compatibility/2006">
              <mc:Choice xmlns:v="urn:schemas-microsoft-com:vml" Requires="v">
                <p:oleObj spid="_x0000_s4108" r:id="rId6" imgW="0" imgH="0" progId="">
                  <p:embed/>
                </p:oleObj>
              </mc:Choice>
              <mc:Fallback>
                <p:oleObj r:id="rId6" imgW="0" imgH="0" progId="">
                  <p:embed/>
                  <p:pic>
                    <p:nvPicPr>
                      <p:cNvPr id="712" name="Object 5"/>
                      <p:cNvPicPr/>
                      <p:nvPr/>
                    </p:nvPicPr>
                    <p:blipFill>
                      <a:blip r:embed="rId7"/>
                      <a:stretch/>
                    </p:blipFill>
                    <p:spPr>
                      <a:xfrm>
                        <a:off x="720" y="720"/>
                        <a:ext cx="720" cy="720"/>
                      </a:xfrm>
                      <a:prstGeom prst="rect">
                        <a:avLst/>
                      </a:prstGeom>
                      <a:noFill/>
                      <a:ln w="0">
                        <a:noFill/>
                      </a:ln>
                    </p:spPr>
                  </p:pic>
                </p:oleObj>
              </mc:Fallback>
            </mc:AlternateContent>
          </a:graphicData>
        </a:graphic>
      </p:graphicFrame>
      <p:sp>
        <p:nvSpPr>
          <p:cNvPr id="713" name="Rectangle 3" hidden="1"/>
          <p:cNvSpPr/>
          <p:nvPr/>
        </p:nvSpPr>
        <p:spPr>
          <a:xfrm>
            <a:off x="720" y="720"/>
            <a:ext cx="131040" cy="13104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wrap="none" lIns="0" tIns="0" rIns="0" bIns="0" numCol="1" spcCol="0" anchor="ctr">
            <a:noAutofit/>
          </a:bodyPr>
          <a:lstStyle/>
          <a:p>
            <a:endParaRPr lang="de-DE" sz="2300" b="1" u="none" strike="noStrike">
              <a:solidFill>
                <a:schemeClr val="lt1"/>
              </a:solidFill>
              <a:effectLst/>
              <a:uFillTx/>
              <a:latin typeface="Arial"/>
            </a:endParaRPr>
          </a:p>
        </p:txBody>
      </p:sp>
      <p:sp>
        <p:nvSpPr>
          <p:cNvPr id="714" name="PlaceHolder 1"/>
          <p:cNvSpPr>
            <a:spLocks noGrp="1"/>
          </p:cNvSpPr>
          <p:nvPr>
            <p:ph type="body"/>
          </p:nvPr>
        </p:nvSpPr>
        <p:spPr>
          <a:xfrm>
            <a:off x="543960" y="1511640"/>
            <a:ext cx="8902440" cy="3779640"/>
          </a:xfrm>
          <a:prstGeom prst="rect">
            <a:avLst/>
          </a:prstGeom>
          <a:noFill/>
          <a:ln w="0">
            <a:noFill/>
          </a:ln>
        </p:spPr>
        <p:txBody>
          <a:bodyPr lIns="0" tIns="0" rIns="0" bIns="0" anchor="t">
            <a:normAutofit/>
          </a:bodyPr>
          <a:lstStyle/>
          <a:p>
            <a:pPr marL="432000" indent="-324000">
              <a:lnSpc>
                <a:spcPct val="120000"/>
              </a:lnSpc>
              <a:spcBef>
                <a:spcPts val="1168"/>
              </a:spcBef>
              <a:buClr>
                <a:srgbClr val="000000"/>
              </a:buClr>
              <a:buSzPct val="45000"/>
              <a:buFont typeface="Wingdings" charset="2"/>
              <a:buChar char=""/>
            </a:pPr>
            <a:r>
              <a:rPr lang="de-DE" sz="1490" b="0" u="none" strike="noStrike" spc="40">
                <a:solidFill>
                  <a:schemeClr val="dk1"/>
                </a:solidFill>
                <a:effectLst/>
                <a:uFillTx/>
                <a:latin typeface="Arial"/>
              </a:rPr>
              <a:t>Click to edit the outline text format</a:t>
            </a:r>
          </a:p>
          <a:p>
            <a:pPr marL="864000" lvl="1" indent="-324000">
              <a:lnSpc>
                <a:spcPct val="120000"/>
              </a:lnSpc>
              <a:spcBef>
                <a:spcPts val="933"/>
              </a:spcBef>
              <a:buClr>
                <a:srgbClr val="000000"/>
              </a:buClr>
              <a:buSzPct val="75000"/>
              <a:buFont typeface="Symbol" charset="2"/>
              <a:buChar char=""/>
            </a:pPr>
            <a:r>
              <a:rPr lang="de-DE" sz="1490" b="1" u="none" strike="noStrike" spc="40">
                <a:solidFill>
                  <a:schemeClr val="accent3"/>
                </a:solidFill>
                <a:effectLst/>
                <a:uFillTx/>
                <a:latin typeface="Arial"/>
              </a:rPr>
              <a:t>Second Outline Level</a:t>
            </a:r>
          </a:p>
          <a:p>
            <a:pPr marL="1296000" lvl="2" indent="-288000">
              <a:lnSpc>
                <a:spcPct val="120000"/>
              </a:lnSpc>
              <a:spcBef>
                <a:spcPts val="700"/>
              </a:spcBef>
              <a:buClr>
                <a:srgbClr val="000000"/>
              </a:buClr>
              <a:buSzPct val="45000"/>
              <a:buFont typeface="Wingdings" charset="2"/>
              <a:buChar char=""/>
            </a:pPr>
            <a:r>
              <a:rPr lang="de-DE" sz="1490" b="0" u="none" strike="noStrike" spc="40">
                <a:solidFill>
                  <a:schemeClr val="dk1"/>
                </a:solidFill>
                <a:effectLst/>
                <a:uFillTx/>
                <a:latin typeface="Arial"/>
              </a:rPr>
              <a:t>Third Outline Level</a:t>
            </a:r>
          </a:p>
          <a:p>
            <a:pPr marL="1728000" lvl="3" indent="-216000">
              <a:lnSpc>
                <a:spcPct val="120000"/>
              </a:lnSpc>
              <a:spcBef>
                <a:spcPts val="465"/>
              </a:spcBef>
              <a:buClr>
                <a:srgbClr val="000000"/>
              </a:buClr>
              <a:buSzPct val="75000"/>
              <a:buFont typeface="Symbol" charset="2"/>
              <a:buChar char=""/>
            </a:pPr>
            <a:r>
              <a:rPr lang="de-DE" sz="1490" b="0" u="none" strike="noStrike" spc="40">
                <a:solidFill>
                  <a:schemeClr val="dk1"/>
                </a:solidFill>
                <a:effectLst/>
                <a:uFillTx/>
                <a:latin typeface="Arial"/>
              </a:rPr>
              <a:t>Fourth Outline Level</a:t>
            </a:r>
          </a:p>
          <a:p>
            <a:pPr marL="2160000" lvl="4"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Fifth Outline Level</a:t>
            </a:r>
          </a:p>
          <a:p>
            <a:pPr marL="2592000" lvl="5"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Sixth Outline Level</a:t>
            </a:r>
          </a:p>
          <a:p>
            <a:pPr marL="3024000" lvl="6"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Seventh Outline Level</a:t>
            </a:r>
          </a:p>
        </p:txBody>
      </p:sp>
      <p:sp>
        <p:nvSpPr>
          <p:cNvPr id="715" name="Datumsplatzhalter 14"/>
          <p:cNvSpPr txBox="1"/>
          <p:nvPr/>
        </p:nvSpPr>
        <p:spPr>
          <a:xfrm>
            <a:off x="8140320" y="819612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Times New Roman"/>
            </a:endParaRPr>
          </a:p>
        </p:txBody>
      </p:sp>
      <p:sp>
        <p:nvSpPr>
          <p:cNvPr id="716" name="Foliennummernplatzhalter 16"/>
          <p:cNvSpPr txBox="1"/>
          <p:nvPr/>
        </p:nvSpPr>
        <p:spPr>
          <a:xfrm>
            <a:off x="14113440" y="8196120"/>
            <a:ext cx="179640" cy="118800"/>
          </a:xfrm>
          <a:prstGeom prst="rect">
            <a:avLst/>
          </a:prstGeom>
          <a:noFill/>
          <a:ln w="0">
            <a:noFill/>
          </a:ln>
        </p:spPr>
        <p:txBody>
          <a:bodyPr lIns="0" tIns="0" rIns="0" bIns="0" anchor="b">
            <a:noAutofit/>
          </a:bodyPr>
          <a:lstStyle/>
          <a:p>
            <a:pPr algn="r" defTabSz="457200">
              <a:lnSpc>
                <a:spcPct val="100000"/>
              </a:lnSpc>
            </a:pPr>
            <a:fld id="{BB7F7B07-C636-4DA0-BDFD-137D64EFABE8}"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Times New Roman"/>
            </a:endParaRPr>
          </a:p>
        </p:txBody>
      </p:sp>
      <p:sp>
        <p:nvSpPr>
          <p:cNvPr id="717" name="PlaceHolder 2"/>
          <p:cNvSpPr>
            <a:spLocks noGrp="1"/>
          </p:cNvSpPr>
          <p:nvPr>
            <p:ph type="title"/>
          </p:nvPr>
        </p:nvSpPr>
        <p:spPr>
          <a:xfrm>
            <a:off x="543960" y="361800"/>
            <a:ext cx="7957800" cy="946440"/>
          </a:xfrm>
          <a:prstGeom prst="rect">
            <a:avLst/>
          </a:prstGeom>
          <a:noFill/>
          <a:ln w="0">
            <a:noFill/>
          </a:ln>
        </p:spPr>
        <p:txBody>
          <a:bodyPr lIns="0" tIns="0" rIns="0" bIns="0" anchor="t">
            <a:noAutofit/>
          </a:bodyPr>
          <a:lstStyle/>
          <a:p>
            <a:pPr indent="0">
              <a:buNone/>
            </a:pPr>
            <a:r>
              <a:rPr sz="2060" b="1" u="none" strike="noStrike">
                <a:solidFill>
                  <a:srgbClr val="005555"/>
                </a:solidFill>
                <a:effectLst/>
                <a:uFillTx/>
                <a:latin typeface="Arial"/>
              </a:rPr>
              <a:t>Click to edit the title text format</a:t>
            </a:r>
          </a:p>
        </p:txBody>
      </p:sp>
      <p:pic>
        <p:nvPicPr>
          <p:cNvPr id="718" name="Grafik 10"/>
          <p:cNvPicPr/>
          <p:nvPr/>
        </p:nvPicPr>
        <p:blipFill>
          <a:blip r:embed="rId5"/>
          <a:stretch/>
        </p:blipFill>
        <p:spPr>
          <a:xfrm>
            <a:off x="9452520" y="218160"/>
            <a:ext cx="493920" cy="493920"/>
          </a:xfrm>
          <a:prstGeom prst="rect">
            <a:avLst/>
          </a:prstGeom>
          <a:noFill/>
          <a:ln w="0">
            <a:noFill/>
          </a:ln>
        </p:spPr>
      </p:pic>
      <p:sp>
        <p:nvSpPr>
          <p:cNvPr id="719" name="Datumsplatzhalter 7"/>
          <p:cNvSpPr txBox="1"/>
          <p:nvPr/>
        </p:nvSpPr>
        <p:spPr>
          <a:xfrm>
            <a:off x="3350160" y="548100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Times New Roman"/>
            </a:endParaRPr>
          </a:p>
        </p:txBody>
      </p:sp>
      <p:sp>
        <p:nvSpPr>
          <p:cNvPr id="720" name="Fußzeilenplatzhalter 8"/>
          <p:cNvSpPr txBox="1"/>
          <p:nvPr/>
        </p:nvSpPr>
        <p:spPr>
          <a:xfrm>
            <a:off x="543960" y="5481000"/>
            <a:ext cx="5053680" cy="118800"/>
          </a:xfrm>
          <a:prstGeom prst="rect">
            <a:avLst/>
          </a:prstGeom>
          <a:noFill/>
          <a:ln w="0">
            <a:noFill/>
          </a:ln>
        </p:spPr>
        <p:txBody>
          <a:bodyPr lIns="0" tIns="0" rIns="0" bIns="0" anchor="b">
            <a:noAutofit/>
          </a:bodyPr>
          <a:lstStyle/>
          <a:p>
            <a:pPr defTabSz="457200">
              <a:lnSpc>
                <a:spcPct val="100000"/>
              </a:lnSpc>
            </a:pPr>
            <a:r>
              <a:rPr lang="de-DE" sz="600" b="0" u="none" strike="noStrike" cap="all" spc="91">
                <a:solidFill>
                  <a:schemeClr val="dk1">
                    <a:tint val="75000"/>
                  </a:schemeClr>
                </a:solidFill>
                <a:effectLst/>
                <a:uFillTx/>
                <a:latin typeface="Arial"/>
              </a:rPr>
              <a:t>&lt;footer&gt;</a:t>
            </a:r>
            <a:endParaRPr lang="en-US" sz="600" b="0" u="none" strike="noStrike">
              <a:solidFill>
                <a:srgbClr val="000000"/>
              </a:solidFill>
              <a:effectLst/>
              <a:uFillTx/>
              <a:latin typeface="Times New Roman"/>
            </a:endParaRPr>
          </a:p>
        </p:txBody>
      </p:sp>
      <p:sp>
        <p:nvSpPr>
          <p:cNvPr id="721" name="Foliennummernplatzhalter 9"/>
          <p:cNvSpPr txBox="1"/>
          <p:nvPr/>
        </p:nvSpPr>
        <p:spPr>
          <a:xfrm>
            <a:off x="9322920" y="5481000"/>
            <a:ext cx="179640" cy="118800"/>
          </a:xfrm>
          <a:prstGeom prst="rect">
            <a:avLst/>
          </a:prstGeom>
          <a:noFill/>
          <a:ln w="0">
            <a:noFill/>
          </a:ln>
        </p:spPr>
        <p:txBody>
          <a:bodyPr lIns="0" tIns="0" rIns="0" bIns="0" anchor="b">
            <a:noAutofit/>
          </a:bodyPr>
          <a:lstStyle/>
          <a:p>
            <a:pPr algn="r" defTabSz="457200">
              <a:lnSpc>
                <a:spcPct val="100000"/>
              </a:lnSpc>
            </a:pPr>
            <a:fld id="{1913EF67-AEB5-4FB7-80C0-A0553C447D06}"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Times New Roman"/>
            </a:endParaRPr>
          </a:p>
        </p:txBody>
      </p:sp>
      <p:pic>
        <p:nvPicPr>
          <p:cNvPr id="722" name="Grafik 1"/>
          <p:cNvPicPr/>
          <p:nvPr/>
        </p:nvPicPr>
        <p:blipFill>
          <a:blip r:embed="rId8"/>
          <a:stretch/>
        </p:blipFill>
        <p:spPr>
          <a:xfrm>
            <a:off x="8865360" y="266400"/>
            <a:ext cx="458640" cy="4093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9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pic>
        <p:nvPicPr>
          <p:cNvPr id="725" name="Grafik 10"/>
          <p:cNvPicPr/>
          <p:nvPr/>
        </p:nvPicPr>
        <p:blipFill>
          <a:blip r:embed="rId4"/>
          <a:stretch/>
        </p:blipFill>
        <p:spPr>
          <a:xfrm>
            <a:off x="9452520" y="161280"/>
            <a:ext cx="493920" cy="493920"/>
          </a:xfrm>
          <a:prstGeom prst="rect">
            <a:avLst/>
          </a:prstGeom>
          <a:noFill/>
          <a:ln w="0">
            <a:noFill/>
          </a:ln>
        </p:spPr>
      </p:pic>
      <p:graphicFrame>
        <p:nvGraphicFramePr>
          <p:cNvPr id="726" name="Object 5"/>
          <p:cNvGraphicFramePr/>
          <p:nvPr/>
        </p:nvGraphicFramePr>
        <p:xfrm>
          <a:off x="720" y="720"/>
          <a:ext cx="720" cy="720"/>
        </p:xfrm>
        <a:graphic>
          <a:graphicData uri="http://schemas.openxmlformats.org/presentationml/2006/ole">
            <mc:AlternateContent xmlns:mc="http://schemas.openxmlformats.org/markup-compatibility/2006">
              <mc:Choice xmlns:v="urn:schemas-microsoft-com:vml" Requires="v">
                <p:oleObj spid="_x0000_s5132" r:id="rId5" imgW="0" imgH="0" progId="">
                  <p:embed/>
                </p:oleObj>
              </mc:Choice>
              <mc:Fallback>
                <p:oleObj r:id="rId5" imgW="0" imgH="0" progId="">
                  <p:embed/>
                  <p:pic>
                    <p:nvPicPr>
                      <p:cNvPr id="727" name="Object 5"/>
                      <p:cNvPicPr/>
                      <p:nvPr/>
                    </p:nvPicPr>
                    <p:blipFill>
                      <a:blip r:embed="rId6"/>
                      <a:stretch/>
                    </p:blipFill>
                    <p:spPr>
                      <a:xfrm>
                        <a:off x="720" y="720"/>
                        <a:ext cx="720" cy="720"/>
                      </a:xfrm>
                      <a:prstGeom prst="rect">
                        <a:avLst/>
                      </a:prstGeom>
                      <a:noFill/>
                      <a:ln w="0">
                        <a:noFill/>
                      </a:ln>
                    </p:spPr>
                  </p:pic>
                </p:oleObj>
              </mc:Fallback>
            </mc:AlternateContent>
          </a:graphicData>
        </a:graphic>
      </p:graphicFrame>
      <p:sp>
        <p:nvSpPr>
          <p:cNvPr id="728" name="Rectangle 3" hidden="1"/>
          <p:cNvSpPr/>
          <p:nvPr/>
        </p:nvSpPr>
        <p:spPr>
          <a:xfrm>
            <a:off x="720" y="720"/>
            <a:ext cx="131040" cy="131040"/>
          </a:xfrm>
          <a:prstGeom prst="rect">
            <a:avLst/>
          </a:prstGeom>
          <a:solidFill>
            <a:schemeClr val="accent1"/>
          </a:solidFill>
          <a:ln w="12600">
            <a:solidFill>
              <a:schemeClr val="accent1"/>
            </a:solidFill>
            <a:miter/>
          </a:ln>
        </p:spPr>
        <p:style>
          <a:lnRef idx="0">
            <a:scrgbClr r="0" g="0" b="0"/>
          </a:lnRef>
          <a:fillRef idx="0">
            <a:scrgbClr r="0" g="0" b="0"/>
          </a:fillRef>
          <a:effectRef idx="0">
            <a:scrgbClr r="0" g="0" b="0"/>
          </a:effectRef>
          <a:fontRef idx="minor"/>
        </p:style>
        <p:txBody>
          <a:bodyPr wrap="none" lIns="0" tIns="0" rIns="0" bIns="0" numCol="1" spcCol="0" anchor="ctr">
            <a:noAutofit/>
          </a:bodyPr>
          <a:lstStyle/>
          <a:p>
            <a:endParaRPr lang="de-DE" sz="2300" b="1" u="none" strike="noStrike">
              <a:solidFill>
                <a:schemeClr val="lt1"/>
              </a:solidFill>
              <a:effectLst/>
              <a:uFillTx/>
              <a:latin typeface="Arial"/>
            </a:endParaRPr>
          </a:p>
        </p:txBody>
      </p:sp>
      <p:sp>
        <p:nvSpPr>
          <p:cNvPr id="729" name="ZoneTexte 728"/>
          <p:cNvSpPr txBox="1"/>
          <p:nvPr/>
        </p:nvSpPr>
        <p:spPr>
          <a:xfrm>
            <a:off x="543960" y="1511640"/>
            <a:ext cx="8902440" cy="3779640"/>
          </a:xfrm>
          <a:prstGeom prst="rect">
            <a:avLst/>
          </a:prstGeom>
          <a:noFill/>
          <a:ln w="0">
            <a:noFill/>
          </a:ln>
        </p:spPr>
        <p:txBody>
          <a:bodyPr lIns="90000" tIns="45000" rIns="90000" bIns="45000" anchor="t">
            <a:spAutoFit/>
          </a:bodyPr>
          <a:lstStyle/>
          <a:p>
            <a:endParaRPr lang="en-US" sz="1800" b="0" u="none" strike="noStrike">
              <a:solidFill>
                <a:srgbClr val="000000"/>
              </a:solidFill>
              <a:effectLst/>
              <a:uFillTx/>
              <a:latin typeface="Arial"/>
            </a:endParaRPr>
          </a:p>
        </p:txBody>
      </p:sp>
      <p:sp>
        <p:nvSpPr>
          <p:cNvPr id="730" name="Datumsplatzhalter 14"/>
          <p:cNvSpPr txBox="1"/>
          <p:nvPr/>
        </p:nvSpPr>
        <p:spPr>
          <a:xfrm>
            <a:off x="8140320" y="819612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Arial"/>
            </a:endParaRPr>
          </a:p>
        </p:txBody>
      </p:sp>
      <p:sp>
        <p:nvSpPr>
          <p:cNvPr id="731" name="Foliennummernplatzhalter 16"/>
          <p:cNvSpPr txBox="1"/>
          <p:nvPr/>
        </p:nvSpPr>
        <p:spPr>
          <a:xfrm>
            <a:off x="14113440" y="8196120"/>
            <a:ext cx="179640" cy="118800"/>
          </a:xfrm>
          <a:prstGeom prst="rect">
            <a:avLst/>
          </a:prstGeom>
          <a:noFill/>
          <a:ln w="0">
            <a:noFill/>
          </a:ln>
        </p:spPr>
        <p:txBody>
          <a:bodyPr lIns="0" tIns="0" rIns="0" bIns="0" anchor="b">
            <a:noAutofit/>
          </a:bodyPr>
          <a:lstStyle/>
          <a:p>
            <a:pPr algn="r" defTabSz="457200">
              <a:lnSpc>
                <a:spcPct val="100000"/>
              </a:lnSpc>
            </a:pPr>
            <a:fld id="{E6F40D78-BCD0-4D29-B5CB-777BC31DD21D}"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Arial"/>
            </a:endParaRPr>
          </a:p>
        </p:txBody>
      </p:sp>
      <p:sp>
        <p:nvSpPr>
          <p:cNvPr id="732" name="PlaceHolder 1"/>
          <p:cNvSpPr>
            <a:spLocks noGrp="1"/>
          </p:cNvSpPr>
          <p:nvPr>
            <p:ph type="title"/>
          </p:nvPr>
        </p:nvSpPr>
        <p:spPr>
          <a:xfrm>
            <a:off x="543960" y="361800"/>
            <a:ext cx="8713440" cy="946440"/>
          </a:xfrm>
          <a:prstGeom prst="rect">
            <a:avLst/>
          </a:prstGeom>
          <a:noFill/>
          <a:ln w="0">
            <a:noFill/>
          </a:ln>
        </p:spPr>
        <p:txBody>
          <a:bodyPr lIns="0" tIns="0" rIns="0" bIns="0" anchor="t">
            <a:noAutofit/>
          </a:bodyPr>
          <a:lstStyle/>
          <a:p>
            <a:pPr indent="0">
              <a:buNone/>
            </a:pPr>
            <a:r>
              <a:rPr sz="2060" b="1" u="none" strike="noStrike">
                <a:solidFill>
                  <a:srgbClr val="005555"/>
                </a:solidFill>
                <a:effectLst/>
                <a:uFillTx/>
                <a:latin typeface="Arial"/>
              </a:rPr>
              <a:t>Click to edit the title text format</a:t>
            </a:r>
          </a:p>
        </p:txBody>
      </p:sp>
      <p:pic>
        <p:nvPicPr>
          <p:cNvPr id="733" name="Grafik 10"/>
          <p:cNvPicPr/>
          <p:nvPr/>
        </p:nvPicPr>
        <p:blipFill>
          <a:blip r:embed="rId4"/>
          <a:stretch/>
        </p:blipFill>
        <p:spPr>
          <a:xfrm>
            <a:off x="9452520" y="218160"/>
            <a:ext cx="493920" cy="493920"/>
          </a:xfrm>
          <a:prstGeom prst="rect">
            <a:avLst/>
          </a:prstGeom>
          <a:noFill/>
          <a:ln w="0">
            <a:noFill/>
          </a:ln>
        </p:spPr>
      </p:pic>
      <p:sp>
        <p:nvSpPr>
          <p:cNvPr id="734" name="Datumsplatzhalter 7"/>
          <p:cNvSpPr txBox="1"/>
          <p:nvPr/>
        </p:nvSpPr>
        <p:spPr>
          <a:xfrm>
            <a:off x="3350160" y="5481000"/>
            <a:ext cx="5973120" cy="118800"/>
          </a:xfrm>
          <a:prstGeom prst="rect">
            <a:avLst/>
          </a:prstGeom>
          <a:noFill/>
          <a:ln w="0">
            <a:noFill/>
          </a:ln>
        </p:spPr>
        <p:txBody>
          <a:bodyPr lIns="0" tIns="0" rIns="0" bIns="0" anchor="b">
            <a:noAutofit/>
          </a:bodyPr>
          <a:lstStyle/>
          <a:p>
            <a:pPr algn="r" defTabSz="457200">
              <a:lnSpc>
                <a:spcPct val="100000"/>
              </a:lnSpc>
            </a:pPr>
            <a:r>
              <a:rPr lang="de-DE" sz="600" b="0" u="none" strike="noStrike" cap="all" spc="91">
                <a:solidFill>
                  <a:schemeClr val="dk1">
                    <a:tint val="75000"/>
                  </a:schemeClr>
                </a:solidFill>
                <a:effectLst/>
                <a:uFillTx/>
                <a:latin typeface="Arial"/>
              </a:rPr>
              <a:t>&lt;date/time&gt;</a:t>
            </a:r>
            <a:endParaRPr lang="en-US" sz="600" b="0" u="none" strike="noStrike">
              <a:solidFill>
                <a:srgbClr val="000000"/>
              </a:solidFill>
              <a:effectLst/>
              <a:uFillTx/>
              <a:latin typeface="Arial"/>
            </a:endParaRPr>
          </a:p>
        </p:txBody>
      </p:sp>
      <p:sp>
        <p:nvSpPr>
          <p:cNvPr id="735" name="Fußzeilenplatzhalter 8"/>
          <p:cNvSpPr txBox="1"/>
          <p:nvPr/>
        </p:nvSpPr>
        <p:spPr>
          <a:xfrm>
            <a:off x="543960" y="5481000"/>
            <a:ext cx="5053680" cy="118800"/>
          </a:xfrm>
          <a:prstGeom prst="rect">
            <a:avLst/>
          </a:prstGeom>
          <a:noFill/>
          <a:ln w="0">
            <a:noFill/>
          </a:ln>
        </p:spPr>
        <p:txBody>
          <a:bodyPr lIns="0" tIns="0" rIns="0" bIns="0" anchor="b">
            <a:noAutofit/>
          </a:bodyPr>
          <a:lstStyle/>
          <a:p>
            <a:pPr defTabSz="457200">
              <a:lnSpc>
                <a:spcPct val="100000"/>
              </a:lnSpc>
            </a:pPr>
            <a:r>
              <a:rPr lang="de-DE" sz="600" b="0" u="none" strike="noStrike" cap="all" spc="91">
                <a:solidFill>
                  <a:schemeClr val="dk1">
                    <a:tint val="75000"/>
                  </a:schemeClr>
                </a:solidFill>
                <a:effectLst/>
                <a:uFillTx/>
                <a:latin typeface="Arial"/>
              </a:rPr>
              <a:t>&lt;footer&gt;</a:t>
            </a:r>
            <a:endParaRPr lang="en-US" sz="600" b="0" u="none" strike="noStrike">
              <a:solidFill>
                <a:srgbClr val="000000"/>
              </a:solidFill>
              <a:effectLst/>
              <a:uFillTx/>
              <a:latin typeface="Arial"/>
            </a:endParaRPr>
          </a:p>
        </p:txBody>
      </p:sp>
      <p:sp>
        <p:nvSpPr>
          <p:cNvPr id="736" name="Foliennummernplatzhalter 9"/>
          <p:cNvSpPr txBox="1"/>
          <p:nvPr/>
        </p:nvSpPr>
        <p:spPr>
          <a:xfrm>
            <a:off x="9322920" y="5481000"/>
            <a:ext cx="179640" cy="118800"/>
          </a:xfrm>
          <a:prstGeom prst="rect">
            <a:avLst/>
          </a:prstGeom>
          <a:noFill/>
          <a:ln w="0">
            <a:noFill/>
          </a:ln>
        </p:spPr>
        <p:txBody>
          <a:bodyPr lIns="0" tIns="0" rIns="0" bIns="0" anchor="b">
            <a:noAutofit/>
          </a:bodyPr>
          <a:lstStyle/>
          <a:p>
            <a:pPr algn="r" defTabSz="457200">
              <a:lnSpc>
                <a:spcPct val="100000"/>
              </a:lnSpc>
            </a:pPr>
            <a:fld id="{7CCF37D2-16C5-4A19-8F8E-AEBB2A6AD17E}" type="slidenum">
              <a:rPr lang="de-DE" sz="600" b="0" u="none" strike="noStrike" cap="all" spc="91">
                <a:solidFill>
                  <a:schemeClr val="dk1">
                    <a:tint val="75000"/>
                  </a:schemeClr>
                </a:solidFill>
                <a:effectLst/>
                <a:uFillTx/>
                <a:latin typeface="Arial"/>
              </a:rPr>
              <a:t>‹N°›</a:t>
            </a:fld>
            <a:endParaRPr lang="en-US" sz="600" b="0" u="none" strike="noStrike">
              <a:solidFill>
                <a:srgbClr val="000000"/>
              </a:solidFill>
              <a:effectLst/>
              <a:uFillTx/>
              <a:latin typeface="Arial"/>
            </a:endParaRPr>
          </a:p>
        </p:txBody>
      </p:sp>
      <p:sp>
        <p:nvSpPr>
          <p:cNvPr id="737" name="PlaceHolder 2"/>
          <p:cNvSpPr>
            <a:spLocks noGrp="1"/>
          </p:cNvSpPr>
          <p:nvPr>
            <p:ph type="body"/>
          </p:nvPr>
        </p:nvSpPr>
        <p:spPr>
          <a:xfrm>
            <a:off x="543960" y="1511640"/>
            <a:ext cx="8902440" cy="3779640"/>
          </a:xfrm>
          <a:prstGeom prst="rect">
            <a:avLst/>
          </a:prstGeom>
          <a:noFill/>
          <a:ln w="0">
            <a:noFill/>
          </a:ln>
        </p:spPr>
        <p:txBody>
          <a:bodyPr lIns="0" tIns="0" rIns="0" bIns="0" anchor="t">
            <a:normAutofit/>
          </a:bodyPr>
          <a:lstStyle/>
          <a:p>
            <a:pPr marL="432000" indent="-324000">
              <a:lnSpc>
                <a:spcPct val="120000"/>
              </a:lnSpc>
              <a:spcBef>
                <a:spcPts val="1168"/>
              </a:spcBef>
              <a:buClr>
                <a:srgbClr val="000000"/>
              </a:buClr>
              <a:buSzPct val="45000"/>
              <a:buFont typeface="Wingdings" charset="2"/>
              <a:buChar char=""/>
            </a:pPr>
            <a:r>
              <a:rPr lang="de-DE" sz="1490" b="0" u="none" strike="noStrike" spc="40">
                <a:solidFill>
                  <a:schemeClr val="dk1"/>
                </a:solidFill>
                <a:effectLst/>
                <a:uFillTx/>
                <a:latin typeface="Arial"/>
              </a:rPr>
              <a:t>Click to edit the outline text format</a:t>
            </a:r>
          </a:p>
          <a:p>
            <a:pPr marL="864000" lvl="1" indent="-324000">
              <a:lnSpc>
                <a:spcPct val="120000"/>
              </a:lnSpc>
              <a:spcBef>
                <a:spcPts val="933"/>
              </a:spcBef>
              <a:buClr>
                <a:srgbClr val="000000"/>
              </a:buClr>
              <a:buSzPct val="75000"/>
              <a:buFont typeface="Symbol" charset="2"/>
              <a:buChar char=""/>
            </a:pPr>
            <a:r>
              <a:rPr lang="de-DE" sz="1490" b="1" u="none" strike="noStrike" spc="40">
                <a:solidFill>
                  <a:schemeClr val="accent3"/>
                </a:solidFill>
                <a:effectLst/>
                <a:uFillTx/>
                <a:latin typeface="Arial"/>
              </a:rPr>
              <a:t>Second Outline Level</a:t>
            </a:r>
          </a:p>
          <a:p>
            <a:pPr marL="1296000" lvl="2" indent="-288000">
              <a:lnSpc>
                <a:spcPct val="120000"/>
              </a:lnSpc>
              <a:spcBef>
                <a:spcPts val="700"/>
              </a:spcBef>
              <a:buClr>
                <a:srgbClr val="000000"/>
              </a:buClr>
              <a:buSzPct val="45000"/>
              <a:buFont typeface="Wingdings" charset="2"/>
              <a:buChar char=""/>
            </a:pPr>
            <a:r>
              <a:rPr lang="de-DE" sz="1490" b="0" u="none" strike="noStrike" spc="40">
                <a:solidFill>
                  <a:schemeClr val="dk1"/>
                </a:solidFill>
                <a:effectLst/>
                <a:uFillTx/>
                <a:latin typeface="Arial"/>
              </a:rPr>
              <a:t>Third Outline Level</a:t>
            </a:r>
          </a:p>
          <a:p>
            <a:pPr marL="1728000" lvl="3" indent="-216000">
              <a:lnSpc>
                <a:spcPct val="120000"/>
              </a:lnSpc>
              <a:spcBef>
                <a:spcPts val="465"/>
              </a:spcBef>
              <a:buClr>
                <a:srgbClr val="000000"/>
              </a:buClr>
              <a:buSzPct val="75000"/>
              <a:buFont typeface="Symbol" charset="2"/>
              <a:buChar char=""/>
            </a:pPr>
            <a:r>
              <a:rPr lang="de-DE" sz="1490" b="0" u="none" strike="noStrike" spc="40">
                <a:solidFill>
                  <a:schemeClr val="dk1"/>
                </a:solidFill>
                <a:effectLst/>
                <a:uFillTx/>
                <a:latin typeface="Arial"/>
              </a:rPr>
              <a:t>Fourth Outline Level</a:t>
            </a:r>
          </a:p>
          <a:p>
            <a:pPr marL="2160000" lvl="4"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Fifth Outline Level</a:t>
            </a:r>
          </a:p>
          <a:p>
            <a:pPr marL="2592000" lvl="5"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Sixth Outline Level</a:t>
            </a:r>
          </a:p>
          <a:p>
            <a:pPr marL="3024000" lvl="6" indent="-216000">
              <a:lnSpc>
                <a:spcPct val="120000"/>
              </a:lnSpc>
              <a:spcBef>
                <a:spcPts val="230"/>
              </a:spcBef>
              <a:buClr>
                <a:srgbClr val="000000"/>
              </a:buClr>
              <a:buSzPct val="45000"/>
              <a:buFont typeface="Wingdings" charset="2"/>
              <a:buChar char=""/>
            </a:pPr>
            <a:r>
              <a:rPr lang="de-DE" sz="1650" b="0" u="none" strike="noStrike" spc="40">
                <a:solidFill>
                  <a:schemeClr val="dk1"/>
                </a:solidFill>
                <a:effectLst/>
                <a:uFillTx/>
                <a:latin typeface="Arial"/>
              </a:rPr>
              <a:t>Seventh Outline Level</a:t>
            </a:r>
          </a:p>
        </p:txBody>
      </p:sp>
    </p:spTree>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82" name="Subtitle 2"/>
          <p:cNvSpPr/>
          <p:nvPr/>
        </p:nvSpPr>
        <p:spPr>
          <a:xfrm>
            <a:off x="755640" y="1511640"/>
            <a:ext cx="8565120" cy="302364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83"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84" name="PlaceHolder 2"/>
          <p:cNvSpPr>
            <a:spLocks noGrp="1"/>
          </p:cNvSpPr>
          <p:nvPr>
            <p:ph type="body"/>
          </p:nvPr>
        </p:nvSpPr>
        <p:spPr>
          <a:xfrm>
            <a:off x="839880" y="2646000"/>
            <a:ext cx="8399880" cy="1805760"/>
          </a:xfrm>
          <a:prstGeom prst="rect">
            <a:avLst/>
          </a:prstGeom>
          <a:noFill/>
          <a:ln w="0">
            <a:noFill/>
          </a:ln>
        </p:spPr>
        <p:txBody>
          <a:bodyPr lIns="0" tIns="0" rIns="0" bIns="0" anchor="t">
            <a:normAutofit fontScale="85000" lnSpcReduction="1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sz="2000" b="0" u="none" strike="noStrike">
                <a:solidFill>
                  <a:srgbClr val="FFFFFF"/>
                </a:solidFill>
                <a:effectLst/>
                <a:uFillTx/>
                <a:latin typeface="Arial"/>
              </a:rPr>
              <a:t>Seventh Outline Level</a:t>
            </a:r>
          </a:p>
        </p:txBody>
      </p:sp>
      <p:pic>
        <p:nvPicPr>
          <p:cNvPr id="85" name="Grafik 23"/>
          <p:cNvPicPr/>
          <p:nvPr/>
        </p:nvPicPr>
        <p:blipFill>
          <a:blip r:embed="rId4"/>
          <a:stretch/>
        </p:blipFill>
        <p:spPr>
          <a:xfrm>
            <a:off x="6975000" y="377640"/>
            <a:ext cx="2723760" cy="630000"/>
          </a:xfrm>
          <a:prstGeom prst="rect">
            <a:avLst/>
          </a:prstGeom>
          <a:noFill/>
          <a:ln w="0">
            <a:noFill/>
          </a:ln>
        </p:spPr>
      </p:pic>
      <p:grpSp>
        <p:nvGrpSpPr>
          <p:cNvPr id="86" name="eurofusion logo 1"/>
          <p:cNvGrpSpPr/>
          <p:nvPr/>
        </p:nvGrpSpPr>
        <p:grpSpPr>
          <a:xfrm>
            <a:off x="773640" y="4842000"/>
            <a:ext cx="1491480" cy="352440"/>
            <a:chOff x="773640" y="4842000"/>
            <a:chExt cx="1491480" cy="352440"/>
          </a:xfrm>
        </p:grpSpPr>
        <p:sp>
          <p:nvSpPr>
            <p:cNvPr id="87" name="Forme libre : forme 86"/>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88" name="Forme libre : forme 87"/>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89" name="Forme libre : forme 88"/>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0" name="Forme libre : forme 89"/>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1" name="Forme libre : forme 90"/>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2" name="Forme libre : forme 91"/>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3" name="Forme libre : forme 92"/>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4" name="Forme libre : forme 93"/>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5" name="Forme libre : forme 94"/>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6" name="Forme libre : forme 95"/>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7" name="Forme libre : forme 96"/>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8" name="Forme libre : forme 97"/>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99" name="Forme libre : forme 98"/>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0" name="Forme libre : forme 99"/>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1" name="Forme libre : forme 100"/>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2" name="Forme libre : forme 101"/>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3" name="Forme libre : forme 102"/>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4" name="Forme libre : forme 103"/>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5" name="Forme libre : forme 104"/>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6" name="Forme libre : forme 105"/>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7" name="Forme libre : forme 106"/>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8" name="Forme libre : forme 107"/>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09" name="Forme libre : forme 108"/>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0" name="Forme libre : forme 109"/>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1" name="Forme libre : forme 110"/>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2" name="Forme libre : forme 111"/>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3" name="Forme libre : forme 112"/>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4" name="Forme libre : forme 113"/>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5" name="Forme libre : forme 114"/>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6" name="Forme libre : forme 115"/>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17" name="Forme libre : forme 116"/>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118" name="Forme libre : forme 117"/>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119" name="Forme libre : forme 118"/>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120" name="Forme libre : forme 119"/>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121" name="Forme libre : forme 120"/>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122" name="Forme libre : forme 121"/>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123" name="Forme libre : forme 122"/>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24" name="Forme libre : forme 123"/>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25" name="Forme libre : forme 124"/>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126" name="Forme libre : forme 125"/>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127" name="Forme libre : forme 126"/>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28" name="Forme libre : forme 127"/>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129" name="Forme libre : forme 128"/>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130" name="Forme libre : forme 129"/>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131" name="Forme libre : forme 130"/>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132" name="Forme libre : forme 131"/>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133" name="Forme libre : forme 132"/>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134" name="Forme libre : forme 133"/>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135" name="Forme libre : forme 134"/>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136" name="Forme libre : forme 135"/>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37" name="Forme libre : forme 136"/>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138" name="Forme libre : forme 137"/>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139" name="Forme libre : forme 138"/>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40" name="Forme libre : forme 139"/>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141" name="Forme libre : forme 140"/>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142" name="Forme libre : forme 141"/>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143" name="Forme libre : forme 142"/>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144" name="Forme libre : forme 143"/>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145" name="Forme libre : forme 144"/>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146" name="eurofusion flg 1"/>
          <p:cNvPicPr/>
          <p:nvPr/>
        </p:nvPicPr>
        <p:blipFill>
          <a:blip r:embed="rId5"/>
          <a:stretch/>
        </p:blipFill>
        <p:spPr>
          <a:xfrm>
            <a:off x="2349720" y="4850280"/>
            <a:ext cx="504000" cy="335880"/>
          </a:xfrm>
          <a:prstGeom prst="rect">
            <a:avLst/>
          </a:prstGeom>
          <a:noFill/>
          <a:ln w="0">
            <a:noFill/>
          </a:ln>
        </p:spPr>
      </p:pic>
      <p:sp>
        <p:nvSpPr>
          <p:cNvPr id="147" name="ZoneTexte 146"/>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148"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149"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150"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473187D7-5423-4B99-B14E-A974279F9E90}"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pic>
        <p:nvPicPr>
          <p:cNvPr id="151" name="Graphique 150"/>
          <p:cNvPicPr/>
          <p:nvPr/>
        </p:nvPicPr>
        <p:blipFill>
          <a:blip r:embed="rId6">
            <a:extLst>
              <a:ext uri="{96DAC541-7B7A-43D3-8B79-37D633B846F1}">
                <asvg:svgBlip xmlns:asvg="http://schemas.microsoft.com/office/drawing/2016/SVG/main" r:embed="rId7"/>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154" name="Subtitle 2"/>
          <p:cNvSpPr/>
          <p:nvPr/>
        </p:nvSpPr>
        <p:spPr>
          <a:xfrm>
            <a:off x="755640" y="1511640"/>
            <a:ext cx="8568360" cy="327636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155"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156" name="PlaceHolder 2"/>
          <p:cNvSpPr>
            <a:spLocks noGrp="1"/>
          </p:cNvSpPr>
          <p:nvPr>
            <p:ph type="body"/>
          </p:nvPr>
        </p:nvSpPr>
        <p:spPr>
          <a:xfrm>
            <a:off x="839880" y="2646000"/>
            <a:ext cx="8399880" cy="2057760"/>
          </a:xfrm>
          <a:prstGeom prst="rect">
            <a:avLst/>
          </a:prstGeom>
          <a:noFill/>
          <a:ln w="0">
            <a:noFill/>
          </a:ln>
        </p:spPr>
        <p:txBody>
          <a:bodyPr lIns="0" tIns="0" rIns="0" bIns="0" anchor="t">
            <a:normAutofit fontScale="925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157" name="Grafik 23"/>
          <p:cNvPicPr/>
          <p:nvPr/>
        </p:nvPicPr>
        <p:blipFill>
          <a:blip r:embed="rId4"/>
          <a:stretch/>
        </p:blipFill>
        <p:spPr>
          <a:xfrm>
            <a:off x="6975000" y="377640"/>
            <a:ext cx="2723760" cy="630000"/>
          </a:xfrm>
          <a:prstGeom prst="rect">
            <a:avLst/>
          </a:prstGeom>
          <a:noFill/>
          <a:ln w="0">
            <a:noFill/>
          </a:ln>
        </p:spPr>
      </p:pic>
      <p:sp>
        <p:nvSpPr>
          <p:cNvPr id="158"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159"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160"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99EDCA3B-2F0F-4414-B62E-F3043E43D28B}"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pic>
        <p:nvPicPr>
          <p:cNvPr id="161" name="Graphique 160"/>
          <p:cNvPicPr/>
          <p:nvPr/>
        </p:nvPicPr>
        <p:blipFill>
          <a:blip r:embed="rId5">
            <a:extLst>
              <a:ext uri="{96DAC541-7B7A-43D3-8B79-37D633B846F1}">
                <asvg:svgBlip xmlns:asvg="http://schemas.microsoft.com/office/drawing/2016/SVG/main" r:embed="rId6"/>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164" name="Subtitle 2"/>
          <p:cNvSpPr/>
          <p:nvPr/>
        </p:nvSpPr>
        <p:spPr>
          <a:xfrm>
            <a:off x="755640" y="1511640"/>
            <a:ext cx="8565120" cy="302364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165"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166" name="PlaceHolder 2"/>
          <p:cNvSpPr>
            <a:spLocks noGrp="1"/>
          </p:cNvSpPr>
          <p:nvPr>
            <p:ph type="body"/>
          </p:nvPr>
        </p:nvSpPr>
        <p:spPr>
          <a:xfrm>
            <a:off x="839880" y="2646000"/>
            <a:ext cx="461988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lang="de-DE"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de-DE"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de-DE"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de-DE"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de-DE" sz="2000" b="0" u="none" strike="noStrike">
                <a:solidFill>
                  <a:srgbClr val="FFFFFF"/>
                </a:solidFill>
                <a:effectLst/>
                <a:uFillTx/>
                <a:latin typeface="Arial"/>
              </a:rPr>
              <a:t>Seventh Outline Level</a:t>
            </a:r>
          </a:p>
        </p:txBody>
      </p:sp>
      <p:pic>
        <p:nvPicPr>
          <p:cNvPr id="167" name="Grafik 23"/>
          <p:cNvPicPr/>
          <p:nvPr/>
        </p:nvPicPr>
        <p:blipFill>
          <a:blip r:embed="rId4"/>
          <a:stretch/>
        </p:blipFill>
        <p:spPr>
          <a:xfrm>
            <a:off x="6975000" y="377640"/>
            <a:ext cx="2723760" cy="630000"/>
          </a:xfrm>
          <a:prstGeom prst="rect">
            <a:avLst/>
          </a:prstGeom>
          <a:noFill/>
          <a:ln w="0">
            <a:noFill/>
          </a:ln>
        </p:spPr>
      </p:pic>
      <p:grpSp>
        <p:nvGrpSpPr>
          <p:cNvPr id="168" name="eurofusion logo 1"/>
          <p:cNvGrpSpPr/>
          <p:nvPr/>
        </p:nvGrpSpPr>
        <p:grpSpPr>
          <a:xfrm>
            <a:off x="773640" y="4842000"/>
            <a:ext cx="1491480" cy="352440"/>
            <a:chOff x="773640" y="4842000"/>
            <a:chExt cx="1491480" cy="352440"/>
          </a:xfrm>
        </p:grpSpPr>
        <p:sp>
          <p:nvSpPr>
            <p:cNvPr id="169" name="Forme libre : forme 168"/>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0" name="Forme libre : forme 169"/>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1" name="Forme libre : forme 170"/>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2" name="Forme libre : forme 171"/>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3" name="Forme libre : forme 172"/>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4" name="Forme libre : forme 173"/>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5" name="Forme libre : forme 174"/>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6" name="Forme libre : forme 175"/>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7" name="Forme libre : forme 176"/>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8" name="Forme libre : forme 177"/>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79" name="Forme libre : forme 178"/>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0" name="Forme libre : forme 179"/>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1" name="Forme libre : forme 180"/>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2" name="Forme libre : forme 181"/>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3" name="Forme libre : forme 182"/>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4" name="Forme libre : forme 183"/>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5" name="Forme libre : forme 184"/>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6" name="Forme libre : forme 185"/>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7" name="Forme libre : forme 186"/>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8" name="Forme libre : forme 187"/>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89" name="Forme libre : forme 188"/>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0" name="Forme libre : forme 189"/>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1" name="Forme libre : forme 190"/>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2" name="Forme libre : forme 191"/>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3" name="Forme libre : forme 192"/>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4" name="Forme libre : forme 193"/>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5" name="Forme libre : forme 194"/>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6" name="Forme libre : forme 195"/>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7" name="Forme libre : forme 196"/>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8" name="Forme libre : forme 197"/>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199" name="Forme libre : forme 198"/>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200" name="Forme libre : forme 199"/>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201" name="Forme libre : forme 200"/>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202" name="Forme libre : forme 201"/>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203" name="Forme libre : forme 202"/>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204" name="Forme libre : forme 203"/>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205" name="Forme libre : forme 204"/>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06" name="Forme libre : forme 205"/>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07" name="Forme libre : forme 206"/>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208" name="Forme libre : forme 207"/>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209" name="Forme libre : forme 208"/>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10" name="Forme libre : forme 209"/>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211" name="Forme libre : forme 210"/>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212" name="Forme libre : forme 211"/>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213" name="Forme libre : forme 212"/>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214" name="Forme libre : forme 213"/>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215" name="Forme libre : forme 214"/>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216" name="Forme libre : forme 215"/>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217" name="Forme libre : forme 216"/>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218" name="Forme libre : forme 217"/>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19" name="Forme libre : forme 218"/>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220" name="Forme libre : forme 219"/>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221" name="Forme libre : forme 220"/>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22" name="Forme libre : forme 221"/>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223" name="Forme libre : forme 222"/>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224" name="Forme libre : forme 223"/>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225" name="Forme libre : forme 224"/>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226" name="Forme libre : forme 225"/>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227" name="Forme libre : forme 226"/>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228" name="eurofusion flg 1"/>
          <p:cNvPicPr/>
          <p:nvPr/>
        </p:nvPicPr>
        <p:blipFill>
          <a:blip r:embed="rId5"/>
          <a:stretch/>
        </p:blipFill>
        <p:spPr>
          <a:xfrm>
            <a:off x="2349720" y="4850280"/>
            <a:ext cx="504000" cy="335880"/>
          </a:xfrm>
          <a:prstGeom prst="rect">
            <a:avLst/>
          </a:prstGeom>
          <a:noFill/>
          <a:ln w="0">
            <a:noFill/>
          </a:ln>
        </p:spPr>
      </p:pic>
      <p:sp>
        <p:nvSpPr>
          <p:cNvPr id="229" name="ZoneTexte 228"/>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230"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231"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232"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BF1C53DE-74F0-4DB9-98CB-A3B704244795}"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233" name="Rectangle 232"/>
          <p:cNvSpPr/>
          <p:nvPr/>
        </p:nvSpPr>
        <p:spPr>
          <a:xfrm>
            <a:off x="5542200" y="3023280"/>
            <a:ext cx="4030920" cy="176364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pic>
        <p:nvPicPr>
          <p:cNvPr id="234" name="Graphique 233"/>
          <p:cNvPicPr/>
          <p:nvPr/>
        </p:nvPicPr>
        <p:blipFill>
          <a:blip r:embed="rId6">
            <a:extLst>
              <a:ext uri="{96DAC541-7B7A-43D3-8B79-37D633B846F1}">
                <asvg:svgBlip xmlns:asvg="http://schemas.microsoft.com/office/drawing/2016/SVG/main" r:embed="rId7"/>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237" name="Subtitle 2"/>
          <p:cNvSpPr/>
          <p:nvPr/>
        </p:nvSpPr>
        <p:spPr>
          <a:xfrm>
            <a:off x="755640" y="1511640"/>
            <a:ext cx="8568360" cy="302436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238"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239" name="PlaceHolder 2"/>
          <p:cNvSpPr>
            <a:spLocks noGrp="1"/>
          </p:cNvSpPr>
          <p:nvPr>
            <p:ph type="body"/>
          </p:nvPr>
        </p:nvSpPr>
        <p:spPr>
          <a:xfrm>
            <a:off x="839880" y="2646000"/>
            <a:ext cx="461988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240" name="Grafik 23"/>
          <p:cNvPicPr/>
          <p:nvPr/>
        </p:nvPicPr>
        <p:blipFill>
          <a:blip r:embed="rId4"/>
          <a:stretch/>
        </p:blipFill>
        <p:spPr>
          <a:xfrm>
            <a:off x="6975000" y="377640"/>
            <a:ext cx="2723760" cy="630000"/>
          </a:xfrm>
          <a:prstGeom prst="rect">
            <a:avLst/>
          </a:prstGeom>
          <a:noFill/>
          <a:ln w="0">
            <a:noFill/>
          </a:ln>
        </p:spPr>
      </p:pic>
      <p:sp>
        <p:nvSpPr>
          <p:cNvPr id="241"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242"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243"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4FE1E95F-A97D-46F4-AFB5-A2E266A80B1B}"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244" name="Rectangle 243"/>
          <p:cNvSpPr/>
          <p:nvPr/>
        </p:nvSpPr>
        <p:spPr>
          <a:xfrm>
            <a:off x="5544000" y="3024360"/>
            <a:ext cx="4030920" cy="176364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pic>
        <p:nvPicPr>
          <p:cNvPr id="245" name="Graphique 244"/>
          <p:cNvPicPr/>
          <p:nvPr/>
        </p:nvPicPr>
        <p:blipFill>
          <a:blip r:embed="rId5">
            <a:extLst>
              <a:ext uri="{96DAC541-7B7A-43D3-8B79-37D633B846F1}">
                <asvg:svgBlip xmlns:asvg="http://schemas.microsoft.com/office/drawing/2016/SVG/main" r:embed="rId6"/>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248" name="Subtitle 2"/>
          <p:cNvSpPr/>
          <p:nvPr/>
        </p:nvSpPr>
        <p:spPr>
          <a:xfrm>
            <a:off x="755640" y="1511640"/>
            <a:ext cx="8565120" cy="302364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249"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250" name="PlaceHolder 2"/>
          <p:cNvSpPr>
            <a:spLocks noGrp="1"/>
          </p:cNvSpPr>
          <p:nvPr>
            <p:ph type="body"/>
          </p:nvPr>
        </p:nvSpPr>
        <p:spPr>
          <a:xfrm>
            <a:off x="839880" y="2646000"/>
            <a:ext cx="457812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sz="2000" b="0" u="none" strike="noStrike">
                <a:solidFill>
                  <a:srgbClr val="FFFFFF"/>
                </a:solidFill>
                <a:effectLst/>
                <a:uFillTx/>
                <a:latin typeface="Arial"/>
              </a:rPr>
              <a:t>Seventh Outline Level</a:t>
            </a:r>
          </a:p>
        </p:txBody>
      </p:sp>
      <p:pic>
        <p:nvPicPr>
          <p:cNvPr id="251" name="Grafik 23"/>
          <p:cNvPicPr/>
          <p:nvPr/>
        </p:nvPicPr>
        <p:blipFill>
          <a:blip r:embed="rId4"/>
          <a:stretch/>
        </p:blipFill>
        <p:spPr>
          <a:xfrm>
            <a:off x="6975000" y="377640"/>
            <a:ext cx="2723760" cy="630000"/>
          </a:xfrm>
          <a:prstGeom prst="rect">
            <a:avLst/>
          </a:prstGeom>
          <a:noFill/>
          <a:ln w="0">
            <a:noFill/>
          </a:ln>
        </p:spPr>
      </p:pic>
      <p:grpSp>
        <p:nvGrpSpPr>
          <p:cNvPr id="252" name="eurofusion logo 1"/>
          <p:cNvGrpSpPr/>
          <p:nvPr/>
        </p:nvGrpSpPr>
        <p:grpSpPr>
          <a:xfrm>
            <a:off x="773640" y="4842000"/>
            <a:ext cx="1491480" cy="352440"/>
            <a:chOff x="773640" y="4842000"/>
            <a:chExt cx="1491480" cy="352440"/>
          </a:xfrm>
        </p:grpSpPr>
        <p:sp>
          <p:nvSpPr>
            <p:cNvPr id="253" name="Forme libre : forme 252"/>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4" name="Forme libre : forme 253"/>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5" name="Forme libre : forme 254"/>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6" name="Forme libre : forme 255"/>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7" name="Forme libre : forme 256"/>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8" name="Forme libre : forme 257"/>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59" name="Forme libre : forme 258"/>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0" name="Forme libre : forme 259"/>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1" name="Forme libre : forme 260"/>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2" name="Forme libre : forme 261"/>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3" name="Forme libre : forme 262"/>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4" name="Forme libre : forme 263"/>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5" name="Forme libre : forme 264"/>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6" name="Forme libre : forme 265"/>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7" name="Forme libre : forme 266"/>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8" name="Forme libre : forme 267"/>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69" name="Forme libre : forme 268"/>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0" name="Forme libre : forme 269"/>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1" name="Forme libre : forme 270"/>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2" name="Forme libre : forme 271"/>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3" name="Forme libre : forme 272"/>
            <p:cNvSpPr/>
            <p:nvPr/>
          </p:nvSpPr>
          <p:spPr>
            <a:xfrm>
              <a:off x="1223280" y="4943880"/>
              <a:ext cx="83880" cy="149040"/>
            </a:xfrm>
            <a:custGeom>
              <a:avLst/>
              <a:gdLst/>
              <a:ahLst/>
              <a:cxnLst/>
              <a:rect l="0" t="0" r="r" b="b"/>
              <a:pathLst>
                <a:path w="233" h="414">
                  <a:moveTo>
                    <a:pt x="212" y="219"/>
                  </a:moveTo>
                  <a:cubicBezTo>
                    <a:pt x="159" y="219"/>
                    <a:pt x="106" y="219"/>
                    <a:pt x="52" y="219"/>
                  </a:cubicBezTo>
                  <a:cubicBezTo>
                    <a:pt x="52" y="268"/>
                    <a:pt x="52" y="317"/>
                    <a:pt x="52" y="366"/>
                  </a:cubicBezTo>
                  <a:cubicBezTo>
                    <a:pt x="112" y="366"/>
                    <a:pt x="173" y="366"/>
                    <a:pt x="233" y="366"/>
                  </a:cubicBezTo>
                  <a:cubicBezTo>
                    <a:pt x="233" y="382"/>
                    <a:pt x="233" y="398"/>
                    <a:pt x="233" y="414"/>
                  </a:cubicBezTo>
                  <a:cubicBezTo>
                    <a:pt x="155" y="414"/>
                    <a:pt x="78" y="414"/>
                    <a:pt x="0" y="414"/>
                  </a:cubicBezTo>
                  <a:cubicBezTo>
                    <a:pt x="0" y="276"/>
                    <a:pt x="0" y="138"/>
                    <a:pt x="0" y="0"/>
                  </a:cubicBezTo>
                  <a:cubicBezTo>
                    <a:pt x="75" y="0"/>
                    <a:pt x="149" y="0"/>
                    <a:pt x="224" y="0"/>
                  </a:cubicBezTo>
                  <a:cubicBezTo>
                    <a:pt x="224" y="14"/>
                    <a:pt x="224" y="29"/>
                    <a:pt x="224" y="43"/>
                  </a:cubicBezTo>
                  <a:cubicBezTo>
                    <a:pt x="167" y="43"/>
                    <a:pt x="110" y="43"/>
                    <a:pt x="52" y="43"/>
                  </a:cubicBezTo>
                  <a:cubicBezTo>
                    <a:pt x="52" y="87"/>
                    <a:pt x="52" y="131"/>
                    <a:pt x="52" y="174"/>
                  </a:cubicBezTo>
                  <a:cubicBezTo>
                    <a:pt x="106" y="174"/>
                    <a:pt x="159" y="174"/>
                    <a:pt x="212" y="174"/>
                  </a:cubicBezTo>
                  <a:cubicBezTo>
                    <a:pt x="212" y="189"/>
                    <a:pt x="212" y="204"/>
                    <a:pt x="212" y="219"/>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4" name="Forme libre : forme 273"/>
            <p:cNvSpPr/>
            <p:nvPr/>
          </p:nvSpPr>
          <p:spPr>
            <a:xfrm>
              <a:off x="1331280" y="4943880"/>
              <a:ext cx="109440" cy="150480"/>
            </a:xfrm>
            <a:custGeom>
              <a:avLst/>
              <a:gdLst/>
              <a:ahLst/>
              <a:cxnLst/>
              <a:rect l="0" t="0" r="r" b="b"/>
              <a:pathLst>
                <a:path w="304" h="418">
                  <a:moveTo>
                    <a:pt x="57" y="0"/>
                  </a:moveTo>
                  <a:cubicBezTo>
                    <a:pt x="57" y="246"/>
                    <a:pt x="57" y="164"/>
                    <a:pt x="57" y="246"/>
                  </a:cubicBezTo>
                  <a:cubicBezTo>
                    <a:pt x="57" y="338"/>
                    <a:pt x="96" y="374"/>
                    <a:pt x="153" y="374"/>
                  </a:cubicBezTo>
                  <a:cubicBezTo>
                    <a:pt x="212" y="374"/>
                    <a:pt x="252" y="334"/>
                    <a:pt x="252" y="246"/>
                  </a:cubicBezTo>
                  <a:cubicBezTo>
                    <a:pt x="252" y="0"/>
                    <a:pt x="252" y="82"/>
                    <a:pt x="252" y="0"/>
                  </a:cubicBezTo>
                  <a:cubicBezTo>
                    <a:pt x="304" y="0"/>
                    <a:pt x="287" y="0"/>
                    <a:pt x="304" y="0"/>
                  </a:cubicBezTo>
                  <a:cubicBezTo>
                    <a:pt x="304" y="242"/>
                    <a:pt x="304" y="161"/>
                    <a:pt x="304" y="242"/>
                  </a:cubicBezTo>
                  <a:cubicBezTo>
                    <a:pt x="304" y="366"/>
                    <a:pt x="240" y="418"/>
                    <a:pt x="148" y="418"/>
                  </a:cubicBezTo>
                  <a:cubicBezTo>
                    <a:pt x="64" y="418"/>
                    <a:pt x="0" y="370"/>
                    <a:pt x="0" y="242"/>
                  </a:cubicBezTo>
                  <a:cubicBezTo>
                    <a:pt x="0" y="0"/>
                    <a:pt x="0" y="81"/>
                    <a:pt x="0" y="0"/>
                  </a:cubicBezTo>
                  <a:cubicBezTo>
                    <a:pt x="19" y="0"/>
                    <a:pt x="38" y="0"/>
                    <a:pt x="5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5" name="Forme libre : forme 274"/>
            <p:cNvSpPr/>
            <p:nvPr/>
          </p:nvSpPr>
          <p:spPr>
            <a:xfrm>
              <a:off x="1475280" y="4943880"/>
              <a:ext cx="96840" cy="149040"/>
            </a:xfrm>
            <a:custGeom>
              <a:avLst/>
              <a:gdLst/>
              <a:ahLst/>
              <a:cxnLst/>
              <a:rect l="0" t="0" r="r" b="b"/>
              <a:pathLst>
                <a:path w="269" h="414">
                  <a:moveTo>
                    <a:pt x="0" y="7"/>
                  </a:moveTo>
                  <a:cubicBezTo>
                    <a:pt x="25" y="0"/>
                    <a:pt x="65" y="0"/>
                    <a:pt x="100" y="0"/>
                  </a:cubicBezTo>
                  <a:cubicBezTo>
                    <a:pt x="157" y="0"/>
                    <a:pt x="196" y="7"/>
                    <a:pt x="221" y="32"/>
                  </a:cubicBezTo>
                  <a:cubicBezTo>
                    <a:pt x="240" y="51"/>
                    <a:pt x="253" y="79"/>
                    <a:pt x="253" y="111"/>
                  </a:cubicBezTo>
                  <a:cubicBezTo>
                    <a:pt x="253" y="163"/>
                    <a:pt x="221" y="199"/>
                    <a:pt x="176" y="214"/>
                  </a:cubicBezTo>
                  <a:cubicBezTo>
                    <a:pt x="209" y="227"/>
                    <a:pt x="224" y="259"/>
                    <a:pt x="236" y="298"/>
                  </a:cubicBezTo>
                  <a:cubicBezTo>
                    <a:pt x="249" y="358"/>
                    <a:pt x="261" y="398"/>
                    <a:pt x="269" y="414"/>
                  </a:cubicBezTo>
                  <a:cubicBezTo>
                    <a:pt x="212" y="414"/>
                    <a:pt x="231" y="414"/>
                    <a:pt x="212" y="414"/>
                  </a:cubicBezTo>
                  <a:cubicBezTo>
                    <a:pt x="205" y="401"/>
                    <a:pt x="196" y="366"/>
                    <a:pt x="185" y="314"/>
                  </a:cubicBezTo>
                  <a:cubicBezTo>
                    <a:pt x="173" y="259"/>
                    <a:pt x="153" y="235"/>
                    <a:pt x="105" y="235"/>
                  </a:cubicBezTo>
                  <a:cubicBezTo>
                    <a:pt x="52" y="235"/>
                    <a:pt x="70" y="235"/>
                    <a:pt x="52" y="235"/>
                  </a:cubicBezTo>
                  <a:cubicBezTo>
                    <a:pt x="52" y="414"/>
                    <a:pt x="52" y="354"/>
                    <a:pt x="52" y="414"/>
                  </a:cubicBezTo>
                  <a:cubicBezTo>
                    <a:pt x="0" y="414"/>
                    <a:pt x="17" y="414"/>
                    <a:pt x="0" y="414"/>
                  </a:cubicBezTo>
                  <a:cubicBezTo>
                    <a:pt x="0" y="279"/>
                    <a:pt x="0" y="143"/>
                    <a:pt x="0" y="7"/>
                  </a:cubicBezTo>
                  <a:moveTo>
                    <a:pt x="52" y="194"/>
                  </a:moveTo>
                  <a:cubicBezTo>
                    <a:pt x="109" y="194"/>
                    <a:pt x="90" y="194"/>
                    <a:pt x="109" y="194"/>
                  </a:cubicBezTo>
                  <a:cubicBezTo>
                    <a:pt x="164" y="194"/>
                    <a:pt x="201" y="163"/>
                    <a:pt x="201" y="115"/>
                  </a:cubicBezTo>
                  <a:cubicBezTo>
                    <a:pt x="201" y="63"/>
                    <a:pt x="161" y="39"/>
                    <a:pt x="105" y="39"/>
                  </a:cubicBezTo>
                  <a:cubicBezTo>
                    <a:pt x="80" y="39"/>
                    <a:pt x="61" y="43"/>
                    <a:pt x="52" y="43"/>
                  </a:cubicBezTo>
                  <a:cubicBezTo>
                    <a:pt x="52" y="94"/>
                    <a:pt x="52" y="144"/>
                    <a:pt x="52" y="19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6" name="Forme libre : forme 275"/>
            <p:cNvSpPr/>
            <p:nvPr/>
          </p:nvSpPr>
          <p:spPr>
            <a:xfrm>
              <a:off x="1585080" y="4942440"/>
              <a:ext cx="136800" cy="152280"/>
            </a:xfrm>
            <a:custGeom>
              <a:avLst/>
              <a:gdLst/>
              <a:ahLst/>
              <a:cxnLst/>
              <a:rect l="0" t="0" r="r" b="b"/>
              <a:pathLst>
                <a:path w="380" h="423">
                  <a:moveTo>
                    <a:pt x="188" y="423"/>
                  </a:moveTo>
                  <a:cubicBezTo>
                    <a:pt x="75" y="423"/>
                    <a:pt x="0" y="338"/>
                    <a:pt x="0" y="214"/>
                  </a:cubicBezTo>
                  <a:cubicBezTo>
                    <a:pt x="0" y="83"/>
                    <a:pt x="83" y="0"/>
                    <a:pt x="191" y="0"/>
                  </a:cubicBezTo>
                  <a:cubicBezTo>
                    <a:pt x="308" y="0"/>
                    <a:pt x="380" y="83"/>
                    <a:pt x="380" y="207"/>
                  </a:cubicBezTo>
                  <a:cubicBezTo>
                    <a:pt x="380" y="347"/>
                    <a:pt x="292" y="423"/>
                    <a:pt x="188" y="423"/>
                  </a:cubicBezTo>
                  <a:moveTo>
                    <a:pt x="188" y="378"/>
                  </a:moveTo>
                  <a:cubicBezTo>
                    <a:pt x="275" y="378"/>
                    <a:pt x="324" y="302"/>
                    <a:pt x="324" y="207"/>
                  </a:cubicBezTo>
                  <a:cubicBezTo>
                    <a:pt x="324" y="128"/>
                    <a:pt x="280" y="40"/>
                    <a:pt x="191" y="40"/>
                  </a:cubicBezTo>
                  <a:cubicBezTo>
                    <a:pt x="99" y="40"/>
                    <a:pt x="56" y="124"/>
                    <a:pt x="56" y="214"/>
                  </a:cubicBezTo>
                  <a:cubicBezTo>
                    <a:pt x="56" y="299"/>
                    <a:pt x="104" y="378"/>
                    <a:pt x="188" y="378"/>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7" name="Forme libre : forme 276"/>
            <p:cNvSpPr/>
            <p:nvPr/>
          </p:nvSpPr>
          <p:spPr>
            <a:xfrm>
              <a:off x="1740600" y="4933440"/>
              <a:ext cx="79200" cy="159480"/>
            </a:xfrm>
            <a:custGeom>
              <a:avLst/>
              <a:gdLst/>
              <a:ahLst/>
              <a:cxnLst/>
              <a:rect l="0" t="0" r="r" b="b"/>
              <a:pathLst>
                <a:path w="220" h="443">
                  <a:moveTo>
                    <a:pt x="0" y="443"/>
                  </a:moveTo>
                  <a:cubicBezTo>
                    <a:pt x="48" y="184"/>
                    <a:pt x="32" y="270"/>
                    <a:pt x="48" y="184"/>
                  </a:cubicBezTo>
                  <a:cubicBezTo>
                    <a:pt x="9" y="184"/>
                    <a:pt x="22" y="184"/>
                    <a:pt x="9" y="184"/>
                  </a:cubicBezTo>
                  <a:cubicBezTo>
                    <a:pt x="16" y="144"/>
                    <a:pt x="14" y="157"/>
                    <a:pt x="16" y="144"/>
                  </a:cubicBezTo>
                  <a:cubicBezTo>
                    <a:pt x="57" y="144"/>
                    <a:pt x="43" y="144"/>
                    <a:pt x="57" y="144"/>
                  </a:cubicBezTo>
                  <a:cubicBezTo>
                    <a:pt x="61" y="128"/>
                    <a:pt x="59" y="133"/>
                    <a:pt x="61" y="128"/>
                  </a:cubicBezTo>
                  <a:cubicBezTo>
                    <a:pt x="64" y="88"/>
                    <a:pt x="80" y="52"/>
                    <a:pt x="109" y="29"/>
                  </a:cubicBezTo>
                  <a:cubicBezTo>
                    <a:pt x="124" y="8"/>
                    <a:pt x="153" y="0"/>
                    <a:pt x="176" y="0"/>
                  </a:cubicBezTo>
                  <a:cubicBezTo>
                    <a:pt x="196" y="0"/>
                    <a:pt x="212" y="4"/>
                    <a:pt x="220" y="8"/>
                  </a:cubicBezTo>
                  <a:cubicBezTo>
                    <a:pt x="208" y="48"/>
                    <a:pt x="212" y="35"/>
                    <a:pt x="208" y="48"/>
                  </a:cubicBezTo>
                  <a:cubicBezTo>
                    <a:pt x="201" y="44"/>
                    <a:pt x="189" y="44"/>
                    <a:pt x="176" y="44"/>
                  </a:cubicBezTo>
                  <a:cubicBezTo>
                    <a:pt x="137" y="44"/>
                    <a:pt x="116" y="83"/>
                    <a:pt x="109" y="132"/>
                  </a:cubicBezTo>
                  <a:cubicBezTo>
                    <a:pt x="105" y="144"/>
                    <a:pt x="106" y="140"/>
                    <a:pt x="105" y="144"/>
                  </a:cubicBezTo>
                  <a:cubicBezTo>
                    <a:pt x="172" y="144"/>
                    <a:pt x="149" y="144"/>
                    <a:pt x="172" y="144"/>
                  </a:cubicBezTo>
                  <a:cubicBezTo>
                    <a:pt x="164" y="184"/>
                    <a:pt x="167" y="170"/>
                    <a:pt x="164" y="184"/>
                  </a:cubicBezTo>
                  <a:cubicBezTo>
                    <a:pt x="100" y="184"/>
                    <a:pt x="122" y="184"/>
                    <a:pt x="100" y="184"/>
                  </a:cubicBezTo>
                  <a:cubicBezTo>
                    <a:pt x="52" y="443"/>
                    <a:pt x="68" y="356"/>
                    <a:pt x="52" y="443"/>
                  </a:cubicBezTo>
                  <a:cubicBezTo>
                    <a:pt x="35" y="443"/>
                    <a:pt x="17" y="443"/>
                    <a:pt x="0" y="4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8" name="Forme libre : forme 277"/>
            <p:cNvSpPr/>
            <p:nvPr/>
          </p:nvSpPr>
          <p:spPr>
            <a:xfrm>
              <a:off x="1805400" y="4985280"/>
              <a:ext cx="99720" cy="109080"/>
            </a:xfrm>
            <a:custGeom>
              <a:avLst/>
              <a:gdLst/>
              <a:ahLst/>
              <a:cxnLst/>
              <a:rect l="0" t="0" r="r" b="b"/>
              <a:pathLst>
                <a:path w="277" h="303">
                  <a:moveTo>
                    <a:pt x="277" y="0"/>
                  </a:moveTo>
                  <a:cubicBezTo>
                    <a:pt x="236" y="211"/>
                    <a:pt x="250" y="141"/>
                    <a:pt x="236" y="211"/>
                  </a:cubicBezTo>
                  <a:cubicBezTo>
                    <a:pt x="229" y="243"/>
                    <a:pt x="224" y="270"/>
                    <a:pt x="224" y="299"/>
                  </a:cubicBezTo>
                  <a:cubicBezTo>
                    <a:pt x="176" y="299"/>
                    <a:pt x="192" y="299"/>
                    <a:pt x="176" y="299"/>
                  </a:cubicBezTo>
                  <a:cubicBezTo>
                    <a:pt x="184" y="243"/>
                    <a:pt x="181" y="262"/>
                    <a:pt x="184" y="243"/>
                  </a:cubicBezTo>
                  <a:cubicBezTo>
                    <a:pt x="156" y="279"/>
                    <a:pt x="116" y="303"/>
                    <a:pt x="76" y="303"/>
                  </a:cubicBezTo>
                  <a:cubicBezTo>
                    <a:pt x="40" y="303"/>
                    <a:pt x="0" y="286"/>
                    <a:pt x="0" y="219"/>
                  </a:cubicBezTo>
                  <a:cubicBezTo>
                    <a:pt x="0" y="203"/>
                    <a:pt x="0" y="187"/>
                    <a:pt x="4" y="167"/>
                  </a:cubicBezTo>
                  <a:cubicBezTo>
                    <a:pt x="36" y="0"/>
                    <a:pt x="26" y="56"/>
                    <a:pt x="36" y="0"/>
                  </a:cubicBezTo>
                  <a:cubicBezTo>
                    <a:pt x="88" y="0"/>
                    <a:pt x="70" y="0"/>
                    <a:pt x="88" y="0"/>
                  </a:cubicBezTo>
                  <a:cubicBezTo>
                    <a:pt x="56" y="167"/>
                    <a:pt x="66" y="111"/>
                    <a:pt x="56" y="167"/>
                  </a:cubicBezTo>
                  <a:cubicBezTo>
                    <a:pt x="52" y="183"/>
                    <a:pt x="52" y="195"/>
                    <a:pt x="52" y="211"/>
                  </a:cubicBezTo>
                  <a:cubicBezTo>
                    <a:pt x="52" y="239"/>
                    <a:pt x="64" y="263"/>
                    <a:pt x="100" y="263"/>
                  </a:cubicBezTo>
                  <a:cubicBezTo>
                    <a:pt x="136" y="263"/>
                    <a:pt x="184" y="219"/>
                    <a:pt x="196" y="151"/>
                  </a:cubicBezTo>
                  <a:cubicBezTo>
                    <a:pt x="224" y="0"/>
                    <a:pt x="215" y="50"/>
                    <a:pt x="224" y="0"/>
                  </a:cubicBezTo>
                  <a:cubicBezTo>
                    <a:pt x="242" y="0"/>
                    <a:pt x="259" y="0"/>
                    <a:pt x="277" y="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79" name="Forme libre : forme 278"/>
            <p:cNvSpPr/>
            <p:nvPr/>
          </p:nvSpPr>
          <p:spPr>
            <a:xfrm>
              <a:off x="1911960" y="4983840"/>
              <a:ext cx="75240" cy="110520"/>
            </a:xfrm>
            <a:custGeom>
              <a:avLst/>
              <a:gdLst/>
              <a:ahLst/>
              <a:cxnLst/>
              <a:rect l="0" t="0" r="r" b="b"/>
              <a:pathLst>
                <a:path w="209" h="307">
                  <a:moveTo>
                    <a:pt x="17" y="251"/>
                  </a:moveTo>
                  <a:cubicBezTo>
                    <a:pt x="29" y="259"/>
                    <a:pt x="57" y="267"/>
                    <a:pt x="80" y="267"/>
                  </a:cubicBezTo>
                  <a:cubicBezTo>
                    <a:pt x="113" y="267"/>
                    <a:pt x="137" y="247"/>
                    <a:pt x="137" y="220"/>
                  </a:cubicBezTo>
                  <a:cubicBezTo>
                    <a:pt x="137" y="200"/>
                    <a:pt x="125" y="184"/>
                    <a:pt x="93" y="167"/>
                  </a:cubicBezTo>
                  <a:cubicBezTo>
                    <a:pt x="61" y="148"/>
                    <a:pt x="41" y="119"/>
                    <a:pt x="41" y="92"/>
                  </a:cubicBezTo>
                  <a:cubicBezTo>
                    <a:pt x="41" y="40"/>
                    <a:pt x="84" y="0"/>
                    <a:pt x="148" y="0"/>
                  </a:cubicBezTo>
                  <a:cubicBezTo>
                    <a:pt x="176" y="0"/>
                    <a:pt x="201" y="8"/>
                    <a:pt x="209" y="13"/>
                  </a:cubicBezTo>
                  <a:cubicBezTo>
                    <a:pt x="196" y="52"/>
                    <a:pt x="201" y="39"/>
                    <a:pt x="196" y="52"/>
                  </a:cubicBezTo>
                  <a:cubicBezTo>
                    <a:pt x="185" y="49"/>
                    <a:pt x="169" y="40"/>
                    <a:pt x="144" y="40"/>
                  </a:cubicBezTo>
                  <a:cubicBezTo>
                    <a:pt x="113" y="40"/>
                    <a:pt x="93" y="60"/>
                    <a:pt x="93" y="83"/>
                  </a:cubicBezTo>
                  <a:cubicBezTo>
                    <a:pt x="93" y="104"/>
                    <a:pt x="105" y="119"/>
                    <a:pt x="132" y="131"/>
                  </a:cubicBezTo>
                  <a:cubicBezTo>
                    <a:pt x="164" y="151"/>
                    <a:pt x="189" y="180"/>
                    <a:pt x="189" y="211"/>
                  </a:cubicBezTo>
                  <a:cubicBezTo>
                    <a:pt x="189" y="275"/>
                    <a:pt x="137" y="307"/>
                    <a:pt x="73" y="307"/>
                  </a:cubicBezTo>
                  <a:cubicBezTo>
                    <a:pt x="41" y="307"/>
                    <a:pt x="13" y="299"/>
                    <a:pt x="0" y="287"/>
                  </a:cubicBezTo>
                  <a:cubicBezTo>
                    <a:pt x="6" y="275"/>
                    <a:pt x="11" y="263"/>
                    <a:pt x="17" y="25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80" name="Forme libre : forme 279"/>
            <p:cNvSpPr/>
            <p:nvPr/>
          </p:nvSpPr>
          <p:spPr>
            <a:xfrm>
              <a:off x="1998360" y="4941000"/>
              <a:ext cx="47520" cy="152280"/>
            </a:xfrm>
            <a:custGeom>
              <a:avLst/>
              <a:gdLst/>
              <a:ahLst/>
              <a:cxnLst/>
              <a:rect l="0" t="0" r="r" b="b"/>
              <a:pathLst>
                <a:path w="132" h="423">
                  <a:moveTo>
                    <a:pt x="0" y="423"/>
                  </a:moveTo>
                  <a:cubicBezTo>
                    <a:pt x="57" y="124"/>
                    <a:pt x="38" y="223"/>
                    <a:pt x="57" y="124"/>
                  </a:cubicBezTo>
                  <a:cubicBezTo>
                    <a:pt x="109" y="124"/>
                    <a:pt x="91" y="124"/>
                    <a:pt x="109" y="124"/>
                  </a:cubicBezTo>
                  <a:cubicBezTo>
                    <a:pt x="52" y="423"/>
                    <a:pt x="71" y="323"/>
                    <a:pt x="52" y="423"/>
                  </a:cubicBezTo>
                  <a:cubicBezTo>
                    <a:pt x="35" y="423"/>
                    <a:pt x="17" y="423"/>
                    <a:pt x="0" y="423"/>
                  </a:cubicBezTo>
                  <a:moveTo>
                    <a:pt x="96" y="72"/>
                  </a:moveTo>
                  <a:cubicBezTo>
                    <a:pt x="77" y="72"/>
                    <a:pt x="65" y="56"/>
                    <a:pt x="65" y="36"/>
                  </a:cubicBezTo>
                  <a:cubicBezTo>
                    <a:pt x="68" y="16"/>
                    <a:pt x="80" y="0"/>
                    <a:pt x="100" y="0"/>
                  </a:cubicBezTo>
                  <a:cubicBezTo>
                    <a:pt x="121" y="0"/>
                    <a:pt x="132" y="16"/>
                    <a:pt x="132" y="36"/>
                  </a:cubicBezTo>
                  <a:cubicBezTo>
                    <a:pt x="132" y="56"/>
                    <a:pt x="116" y="72"/>
                    <a:pt x="96" y="72"/>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81" name="Forme libre : forme 280"/>
            <p:cNvSpPr/>
            <p:nvPr/>
          </p:nvSpPr>
          <p:spPr>
            <a:xfrm>
              <a:off x="2050200" y="4983840"/>
              <a:ext cx="101160" cy="110520"/>
            </a:xfrm>
            <a:custGeom>
              <a:avLst/>
              <a:gdLst/>
              <a:ahLst/>
              <a:cxnLst/>
              <a:rect l="0" t="0" r="r" b="b"/>
              <a:pathLst>
                <a:path w="281" h="307">
                  <a:moveTo>
                    <a:pt x="116" y="307"/>
                  </a:moveTo>
                  <a:cubicBezTo>
                    <a:pt x="45" y="307"/>
                    <a:pt x="0" y="255"/>
                    <a:pt x="0" y="187"/>
                  </a:cubicBezTo>
                  <a:cubicBezTo>
                    <a:pt x="0" y="88"/>
                    <a:pt x="68" y="0"/>
                    <a:pt x="164" y="0"/>
                  </a:cubicBezTo>
                  <a:cubicBezTo>
                    <a:pt x="245" y="0"/>
                    <a:pt x="281" y="60"/>
                    <a:pt x="281" y="124"/>
                  </a:cubicBezTo>
                  <a:cubicBezTo>
                    <a:pt x="281" y="216"/>
                    <a:pt x="217" y="307"/>
                    <a:pt x="116" y="307"/>
                  </a:cubicBezTo>
                  <a:moveTo>
                    <a:pt x="125" y="267"/>
                  </a:moveTo>
                  <a:cubicBezTo>
                    <a:pt x="185" y="267"/>
                    <a:pt x="229" y="191"/>
                    <a:pt x="229" y="124"/>
                  </a:cubicBezTo>
                  <a:cubicBezTo>
                    <a:pt x="229" y="88"/>
                    <a:pt x="212" y="40"/>
                    <a:pt x="161" y="40"/>
                  </a:cubicBezTo>
                  <a:cubicBezTo>
                    <a:pt x="96" y="40"/>
                    <a:pt x="52" y="116"/>
                    <a:pt x="52" y="184"/>
                  </a:cubicBezTo>
                  <a:cubicBezTo>
                    <a:pt x="52" y="231"/>
                    <a:pt x="80" y="267"/>
                    <a:pt x="125" y="267"/>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82" name="Forme libre : forme 281"/>
            <p:cNvSpPr/>
            <p:nvPr/>
          </p:nvSpPr>
          <p:spPr>
            <a:xfrm>
              <a:off x="2164320" y="4983840"/>
              <a:ext cx="100800" cy="109080"/>
            </a:xfrm>
            <a:custGeom>
              <a:avLst/>
              <a:gdLst/>
              <a:ahLst/>
              <a:cxnLst/>
              <a:rect l="0" t="0" r="r" b="b"/>
              <a:pathLst>
                <a:path w="280" h="303">
                  <a:moveTo>
                    <a:pt x="0" y="303"/>
                  </a:moveTo>
                  <a:cubicBezTo>
                    <a:pt x="40" y="92"/>
                    <a:pt x="26" y="162"/>
                    <a:pt x="40" y="92"/>
                  </a:cubicBezTo>
                  <a:cubicBezTo>
                    <a:pt x="48" y="60"/>
                    <a:pt x="51" y="32"/>
                    <a:pt x="56" y="4"/>
                  </a:cubicBezTo>
                  <a:cubicBezTo>
                    <a:pt x="99" y="4"/>
                    <a:pt x="85" y="4"/>
                    <a:pt x="99" y="4"/>
                  </a:cubicBezTo>
                  <a:cubicBezTo>
                    <a:pt x="92" y="63"/>
                    <a:pt x="94" y="44"/>
                    <a:pt x="92" y="63"/>
                  </a:cubicBezTo>
                  <a:cubicBezTo>
                    <a:pt x="96" y="63"/>
                    <a:pt x="95" y="63"/>
                    <a:pt x="96" y="63"/>
                  </a:cubicBezTo>
                  <a:cubicBezTo>
                    <a:pt x="120" y="24"/>
                    <a:pt x="160" y="0"/>
                    <a:pt x="204" y="0"/>
                  </a:cubicBezTo>
                  <a:cubicBezTo>
                    <a:pt x="240" y="0"/>
                    <a:pt x="280" y="20"/>
                    <a:pt x="280" y="80"/>
                  </a:cubicBezTo>
                  <a:cubicBezTo>
                    <a:pt x="280" y="96"/>
                    <a:pt x="277" y="112"/>
                    <a:pt x="277" y="128"/>
                  </a:cubicBezTo>
                  <a:cubicBezTo>
                    <a:pt x="240" y="303"/>
                    <a:pt x="252" y="245"/>
                    <a:pt x="240" y="303"/>
                  </a:cubicBezTo>
                  <a:cubicBezTo>
                    <a:pt x="192" y="303"/>
                    <a:pt x="208" y="303"/>
                    <a:pt x="192" y="303"/>
                  </a:cubicBezTo>
                  <a:cubicBezTo>
                    <a:pt x="224" y="131"/>
                    <a:pt x="214" y="188"/>
                    <a:pt x="224" y="131"/>
                  </a:cubicBezTo>
                  <a:cubicBezTo>
                    <a:pt x="224" y="119"/>
                    <a:pt x="229" y="104"/>
                    <a:pt x="229" y="92"/>
                  </a:cubicBezTo>
                  <a:cubicBezTo>
                    <a:pt x="229" y="63"/>
                    <a:pt x="216" y="40"/>
                    <a:pt x="180" y="40"/>
                  </a:cubicBezTo>
                  <a:cubicBezTo>
                    <a:pt x="145" y="40"/>
                    <a:pt x="92" y="83"/>
                    <a:pt x="80" y="160"/>
                  </a:cubicBezTo>
                  <a:cubicBezTo>
                    <a:pt x="51" y="303"/>
                    <a:pt x="61" y="255"/>
                    <a:pt x="51" y="303"/>
                  </a:cubicBezTo>
                  <a:cubicBezTo>
                    <a:pt x="34" y="303"/>
                    <a:pt x="17" y="303"/>
                    <a:pt x="0" y="30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83" name="Forme libre : forme 282"/>
            <p:cNvSpPr/>
            <p:nvPr/>
          </p:nvSpPr>
          <p:spPr>
            <a:xfrm>
              <a:off x="919440" y="5091480"/>
              <a:ext cx="56160" cy="12960"/>
            </a:xfrm>
            <a:custGeom>
              <a:avLst/>
              <a:gdLst/>
              <a:ahLst/>
              <a:cxnLst/>
              <a:rect l="0" t="0" r="r" b="b"/>
              <a:pathLst>
                <a:path w="156" h="36">
                  <a:moveTo>
                    <a:pt x="80" y="36"/>
                  </a:moveTo>
                  <a:cubicBezTo>
                    <a:pt x="105" y="36"/>
                    <a:pt x="132" y="32"/>
                    <a:pt x="156" y="23"/>
                  </a:cubicBezTo>
                  <a:cubicBezTo>
                    <a:pt x="144" y="0"/>
                    <a:pt x="148" y="8"/>
                    <a:pt x="144" y="0"/>
                  </a:cubicBezTo>
                  <a:cubicBezTo>
                    <a:pt x="124" y="4"/>
                    <a:pt x="100" y="8"/>
                    <a:pt x="80" y="8"/>
                  </a:cubicBezTo>
                  <a:cubicBezTo>
                    <a:pt x="57" y="8"/>
                    <a:pt x="32" y="4"/>
                    <a:pt x="12" y="0"/>
                  </a:cubicBezTo>
                  <a:cubicBezTo>
                    <a:pt x="0" y="23"/>
                    <a:pt x="4" y="15"/>
                    <a:pt x="0" y="23"/>
                  </a:cubicBezTo>
                  <a:cubicBezTo>
                    <a:pt x="25" y="32"/>
                    <a:pt x="52" y="36"/>
                    <a:pt x="80" y="36"/>
                  </a:cubicBezTo>
                  <a:close/>
                </a:path>
              </a:pathLst>
            </a:custGeom>
            <a:solidFill>
              <a:srgbClr val="003399"/>
            </a:solidFill>
            <a:ln w="0">
              <a:noFill/>
            </a:ln>
          </p:spPr>
          <p:txBody>
            <a:bodyPr lIns="90000" tIns="-32040" rIns="90000" bIns="-32040" anchor="ctr" anchorCtr="1">
              <a:noAutofit/>
            </a:bodyPr>
            <a:lstStyle/>
            <a:p>
              <a:endParaRPr lang="en-US" sz="1800" b="0" u="none" strike="noStrike">
                <a:solidFill>
                  <a:srgbClr val="FFFFFF"/>
                </a:solidFill>
                <a:effectLst/>
                <a:uFillTx/>
                <a:latin typeface="Arial"/>
              </a:endParaRPr>
            </a:p>
          </p:txBody>
        </p:sp>
        <p:sp>
          <p:nvSpPr>
            <p:cNvPr id="284" name="Forme libre : forme 283"/>
            <p:cNvSpPr/>
            <p:nvPr/>
          </p:nvSpPr>
          <p:spPr>
            <a:xfrm>
              <a:off x="888840" y="5173200"/>
              <a:ext cx="117000" cy="21240"/>
            </a:xfrm>
            <a:custGeom>
              <a:avLst/>
              <a:gdLst/>
              <a:ahLst/>
              <a:cxnLst/>
              <a:rect l="0" t="0" r="r" b="b"/>
              <a:pathLst>
                <a:path w="325" h="59">
                  <a:moveTo>
                    <a:pt x="164" y="23"/>
                  </a:moveTo>
                  <a:cubicBezTo>
                    <a:pt x="109" y="23"/>
                    <a:pt x="61" y="16"/>
                    <a:pt x="13" y="0"/>
                  </a:cubicBezTo>
                  <a:cubicBezTo>
                    <a:pt x="0" y="32"/>
                    <a:pt x="4" y="21"/>
                    <a:pt x="0" y="32"/>
                  </a:cubicBezTo>
                  <a:cubicBezTo>
                    <a:pt x="52" y="48"/>
                    <a:pt x="105" y="59"/>
                    <a:pt x="164" y="59"/>
                  </a:cubicBezTo>
                  <a:cubicBezTo>
                    <a:pt x="220" y="59"/>
                    <a:pt x="272" y="48"/>
                    <a:pt x="325" y="32"/>
                  </a:cubicBezTo>
                  <a:cubicBezTo>
                    <a:pt x="313" y="0"/>
                    <a:pt x="317" y="11"/>
                    <a:pt x="313" y="0"/>
                  </a:cubicBezTo>
                  <a:cubicBezTo>
                    <a:pt x="265" y="16"/>
                    <a:pt x="217" y="23"/>
                    <a:pt x="164" y="23"/>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285" name="Forme libre : forme 284"/>
            <p:cNvSpPr/>
            <p:nvPr/>
          </p:nvSpPr>
          <p:spPr>
            <a:xfrm>
              <a:off x="905040" y="5118840"/>
              <a:ext cx="84960" cy="28440"/>
            </a:xfrm>
            <a:custGeom>
              <a:avLst/>
              <a:gdLst/>
              <a:ahLst/>
              <a:cxnLst/>
              <a:rect l="0" t="0" r="r" b="b"/>
              <a:pathLst>
                <a:path w="236" h="79">
                  <a:moveTo>
                    <a:pt x="236" y="59"/>
                  </a:moveTo>
                  <a:cubicBezTo>
                    <a:pt x="211" y="0"/>
                    <a:pt x="220" y="20"/>
                    <a:pt x="211" y="0"/>
                  </a:cubicBezTo>
                  <a:cubicBezTo>
                    <a:pt x="184" y="12"/>
                    <a:pt x="152" y="15"/>
                    <a:pt x="120" y="15"/>
                  </a:cubicBezTo>
                  <a:cubicBezTo>
                    <a:pt x="83" y="15"/>
                    <a:pt x="51" y="12"/>
                    <a:pt x="23" y="0"/>
                  </a:cubicBezTo>
                  <a:cubicBezTo>
                    <a:pt x="0" y="59"/>
                    <a:pt x="8" y="39"/>
                    <a:pt x="0" y="59"/>
                  </a:cubicBezTo>
                  <a:cubicBezTo>
                    <a:pt x="35" y="71"/>
                    <a:pt x="76" y="79"/>
                    <a:pt x="120" y="79"/>
                  </a:cubicBezTo>
                  <a:cubicBezTo>
                    <a:pt x="160" y="79"/>
                    <a:pt x="200" y="71"/>
                    <a:pt x="236" y="59"/>
                  </a:cubicBezTo>
                  <a:close/>
                </a:path>
              </a:pathLst>
            </a:custGeom>
            <a:solidFill>
              <a:srgbClr val="003399"/>
            </a:solidFill>
            <a:ln w="0">
              <a:noFill/>
            </a:ln>
          </p:spPr>
          <p:txBody>
            <a:bodyPr lIns="90000" tIns="-16560" rIns="90000" bIns="-16560" anchor="ctr" anchorCtr="1">
              <a:noAutofit/>
            </a:bodyPr>
            <a:lstStyle/>
            <a:p>
              <a:endParaRPr lang="en-US" sz="1800" b="0" u="none" strike="noStrike">
                <a:solidFill>
                  <a:srgbClr val="FFFFFF"/>
                </a:solidFill>
                <a:effectLst/>
                <a:uFillTx/>
                <a:latin typeface="Arial"/>
              </a:endParaRPr>
            </a:p>
          </p:txBody>
        </p:sp>
        <p:sp>
          <p:nvSpPr>
            <p:cNvPr id="286" name="Forme libre : forme 285"/>
            <p:cNvSpPr/>
            <p:nvPr/>
          </p:nvSpPr>
          <p:spPr>
            <a:xfrm>
              <a:off x="975600" y="5058360"/>
              <a:ext cx="46080" cy="40320"/>
            </a:xfrm>
            <a:custGeom>
              <a:avLst/>
              <a:gdLst/>
              <a:ahLst/>
              <a:cxnLst/>
              <a:rect l="0" t="0" r="r" b="b"/>
              <a:pathLst>
                <a:path w="128" h="112">
                  <a:moveTo>
                    <a:pt x="80" y="72"/>
                  </a:moveTo>
                  <a:cubicBezTo>
                    <a:pt x="100" y="56"/>
                    <a:pt x="116" y="36"/>
                    <a:pt x="128" y="16"/>
                  </a:cubicBezTo>
                  <a:cubicBezTo>
                    <a:pt x="105" y="0"/>
                    <a:pt x="112" y="5"/>
                    <a:pt x="105" y="0"/>
                  </a:cubicBezTo>
                  <a:cubicBezTo>
                    <a:pt x="92" y="20"/>
                    <a:pt x="76" y="36"/>
                    <a:pt x="61" y="52"/>
                  </a:cubicBezTo>
                  <a:cubicBezTo>
                    <a:pt x="41" y="68"/>
                    <a:pt x="20" y="80"/>
                    <a:pt x="0" y="88"/>
                  </a:cubicBezTo>
                  <a:cubicBezTo>
                    <a:pt x="13" y="112"/>
                    <a:pt x="9" y="104"/>
                    <a:pt x="13" y="112"/>
                  </a:cubicBezTo>
                  <a:cubicBezTo>
                    <a:pt x="36" y="104"/>
                    <a:pt x="57" y="92"/>
                    <a:pt x="80"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287" name="Forme libre : forme 286"/>
            <p:cNvSpPr/>
            <p:nvPr/>
          </p:nvSpPr>
          <p:spPr>
            <a:xfrm>
              <a:off x="995760" y="5087160"/>
              <a:ext cx="79200" cy="68760"/>
            </a:xfrm>
            <a:custGeom>
              <a:avLst/>
              <a:gdLst/>
              <a:ahLst/>
              <a:cxnLst/>
              <a:rect l="0" t="0" r="r" b="b"/>
              <a:pathLst>
                <a:path w="220" h="191">
                  <a:moveTo>
                    <a:pt x="104" y="91"/>
                  </a:moveTo>
                  <a:cubicBezTo>
                    <a:pt x="72" y="119"/>
                    <a:pt x="35" y="138"/>
                    <a:pt x="0" y="155"/>
                  </a:cubicBezTo>
                  <a:cubicBezTo>
                    <a:pt x="12" y="191"/>
                    <a:pt x="8" y="179"/>
                    <a:pt x="12" y="191"/>
                  </a:cubicBezTo>
                  <a:cubicBezTo>
                    <a:pt x="56" y="175"/>
                    <a:pt x="96" y="151"/>
                    <a:pt x="131" y="124"/>
                  </a:cubicBezTo>
                  <a:cubicBezTo>
                    <a:pt x="168" y="91"/>
                    <a:pt x="196" y="55"/>
                    <a:pt x="220" y="20"/>
                  </a:cubicBezTo>
                  <a:cubicBezTo>
                    <a:pt x="184" y="0"/>
                    <a:pt x="196" y="7"/>
                    <a:pt x="184" y="0"/>
                  </a:cubicBezTo>
                  <a:cubicBezTo>
                    <a:pt x="163" y="32"/>
                    <a:pt x="136" y="63"/>
                    <a:pt x="104" y="91"/>
                  </a:cubicBezTo>
                  <a:close/>
                </a:path>
              </a:pathLst>
            </a:custGeom>
            <a:solidFill>
              <a:srgbClr val="003399"/>
            </a:solidFill>
            <a:ln w="0">
              <a:noFill/>
            </a:ln>
          </p:spPr>
          <p:txBody>
            <a:bodyPr lIns="90000" tIns="23760" rIns="90000" bIns="23760" anchor="ctr" anchorCtr="1">
              <a:noAutofit/>
            </a:bodyPr>
            <a:lstStyle/>
            <a:p>
              <a:endParaRPr lang="en-US" sz="1800" b="0" u="none" strike="noStrike">
                <a:solidFill>
                  <a:srgbClr val="FFFFFF"/>
                </a:solidFill>
                <a:effectLst/>
                <a:uFillTx/>
                <a:latin typeface="Arial"/>
              </a:endParaRPr>
            </a:p>
          </p:txBody>
        </p:sp>
        <p:sp>
          <p:nvSpPr>
            <p:cNvPr id="288" name="Forme libre : forme 287"/>
            <p:cNvSpPr/>
            <p:nvPr/>
          </p:nvSpPr>
          <p:spPr>
            <a:xfrm>
              <a:off x="985320" y="5072760"/>
              <a:ext cx="73800" cy="65880"/>
            </a:xfrm>
            <a:custGeom>
              <a:avLst/>
              <a:gdLst/>
              <a:ahLst/>
              <a:cxnLst/>
              <a:rect l="0" t="0" r="r" b="b"/>
              <a:pathLst>
                <a:path w="205" h="183">
                  <a:moveTo>
                    <a:pt x="205" y="32"/>
                  </a:moveTo>
                  <a:cubicBezTo>
                    <a:pt x="148" y="0"/>
                    <a:pt x="167" y="11"/>
                    <a:pt x="148" y="0"/>
                  </a:cubicBezTo>
                  <a:cubicBezTo>
                    <a:pt x="132" y="27"/>
                    <a:pt x="112" y="52"/>
                    <a:pt x="84" y="75"/>
                  </a:cubicBezTo>
                  <a:cubicBezTo>
                    <a:pt x="61" y="95"/>
                    <a:pt x="33" y="111"/>
                    <a:pt x="0" y="124"/>
                  </a:cubicBezTo>
                  <a:cubicBezTo>
                    <a:pt x="25" y="183"/>
                    <a:pt x="16" y="163"/>
                    <a:pt x="25" y="183"/>
                  </a:cubicBezTo>
                  <a:cubicBezTo>
                    <a:pt x="61" y="167"/>
                    <a:pt x="96" y="147"/>
                    <a:pt x="125" y="124"/>
                  </a:cubicBezTo>
                  <a:cubicBezTo>
                    <a:pt x="157" y="95"/>
                    <a:pt x="185" y="68"/>
                    <a:pt x="205" y="32"/>
                  </a:cubicBezTo>
                  <a:close/>
                </a:path>
              </a:pathLst>
            </a:custGeom>
            <a:solidFill>
              <a:srgbClr val="003399"/>
            </a:solidFill>
            <a:ln w="0">
              <a:noFill/>
            </a:ln>
          </p:spPr>
          <p:txBody>
            <a:bodyPr lIns="90000" tIns="20880" rIns="90000" bIns="20880" anchor="ctr" anchorCtr="1">
              <a:noAutofit/>
            </a:bodyPr>
            <a:lstStyle/>
            <a:p>
              <a:endParaRPr lang="en-US" sz="1800" b="0" u="none" strike="noStrike">
                <a:solidFill>
                  <a:srgbClr val="FFFFFF"/>
                </a:solidFill>
                <a:effectLst/>
                <a:uFillTx/>
                <a:latin typeface="Arial"/>
              </a:endParaRPr>
            </a:p>
          </p:txBody>
        </p:sp>
        <p:sp>
          <p:nvSpPr>
            <p:cNvPr id="289" name="Forme libre : forme 288"/>
            <p:cNvSpPr/>
            <p:nvPr/>
          </p:nvSpPr>
          <p:spPr>
            <a:xfrm>
              <a:off x="1090800" y="4989600"/>
              <a:ext cx="33840" cy="114840"/>
            </a:xfrm>
            <a:custGeom>
              <a:avLst/>
              <a:gdLst/>
              <a:ahLst/>
              <a:cxnLst/>
              <a:rect l="0" t="0" r="r" b="b"/>
              <a:pathLst>
                <a:path w="94" h="319">
                  <a:moveTo>
                    <a:pt x="52" y="160"/>
                  </a:moveTo>
                  <a:cubicBezTo>
                    <a:pt x="44" y="211"/>
                    <a:pt x="25" y="259"/>
                    <a:pt x="0" y="299"/>
                  </a:cubicBezTo>
                  <a:cubicBezTo>
                    <a:pt x="32" y="319"/>
                    <a:pt x="21" y="312"/>
                    <a:pt x="32" y="319"/>
                  </a:cubicBezTo>
                  <a:cubicBezTo>
                    <a:pt x="57" y="272"/>
                    <a:pt x="77" y="220"/>
                    <a:pt x="89" y="164"/>
                  </a:cubicBezTo>
                  <a:cubicBezTo>
                    <a:pt x="96" y="108"/>
                    <a:pt x="96" y="52"/>
                    <a:pt x="89" y="0"/>
                  </a:cubicBezTo>
                  <a:cubicBezTo>
                    <a:pt x="52" y="8"/>
                    <a:pt x="64" y="6"/>
                    <a:pt x="52" y="8"/>
                  </a:cubicBezTo>
                  <a:cubicBezTo>
                    <a:pt x="60" y="56"/>
                    <a:pt x="60" y="108"/>
                    <a:pt x="52" y="160"/>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90" name="Forme libre : forme 289"/>
            <p:cNvSpPr/>
            <p:nvPr/>
          </p:nvSpPr>
          <p:spPr>
            <a:xfrm>
              <a:off x="1080720" y="4992480"/>
              <a:ext cx="26640" cy="102960"/>
            </a:xfrm>
            <a:custGeom>
              <a:avLst/>
              <a:gdLst/>
              <a:ahLst/>
              <a:cxnLst/>
              <a:rect l="0" t="0" r="r" b="b"/>
              <a:pathLst>
                <a:path w="74" h="286">
                  <a:moveTo>
                    <a:pt x="48" y="143"/>
                  </a:moveTo>
                  <a:cubicBezTo>
                    <a:pt x="36" y="191"/>
                    <a:pt x="20" y="235"/>
                    <a:pt x="0" y="275"/>
                  </a:cubicBezTo>
                  <a:cubicBezTo>
                    <a:pt x="20" y="286"/>
                    <a:pt x="14" y="282"/>
                    <a:pt x="20" y="286"/>
                  </a:cubicBezTo>
                  <a:cubicBezTo>
                    <a:pt x="44" y="243"/>
                    <a:pt x="60" y="199"/>
                    <a:pt x="68" y="147"/>
                  </a:cubicBezTo>
                  <a:cubicBezTo>
                    <a:pt x="76" y="99"/>
                    <a:pt x="76" y="48"/>
                    <a:pt x="68" y="0"/>
                  </a:cubicBezTo>
                  <a:cubicBezTo>
                    <a:pt x="48" y="4"/>
                    <a:pt x="55" y="3"/>
                    <a:pt x="48" y="4"/>
                  </a:cubicBezTo>
                  <a:cubicBezTo>
                    <a:pt x="57" y="48"/>
                    <a:pt x="57" y="95"/>
                    <a:pt x="48" y="143"/>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91" name="Forme libre : forme 290"/>
            <p:cNvSpPr/>
            <p:nvPr/>
          </p:nvSpPr>
          <p:spPr>
            <a:xfrm>
              <a:off x="1030320" y="5002560"/>
              <a:ext cx="19800" cy="64800"/>
            </a:xfrm>
            <a:custGeom>
              <a:avLst/>
              <a:gdLst/>
              <a:ahLst/>
              <a:cxnLst/>
              <a:rect l="0" t="0" r="r" b="b"/>
              <a:pathLst>
                <a:path w="55" h="180">
                  <a:moveTo>
                    <a:pt x="28" y="88"/>
                  </a:moveTo>
                  <a:cubicBezTo>
                    <a:pt x="23" y="115"/>
                    <a:pt x="12" y="144"/>
                    <a:pt x="0" y="168"/>
                  </a:cubicBezTo>
                  <a:cubicBezTo>
                    <a:pt x="19" y="180"/>
                    <a:pt x="13" y="176"/>
                    <a:pt x="19" y="180"/>
                  </a:cubicBezTo>
                  <a:cubicBezTo>
                    <a:pt x="35" y="155"/>
                    <a:pt x="48" y="124"/>
                    <a:pt x="52" y="92"/>
                  </a:cubicBezTo>
                  <a:cubicBezTo>
                    <a:pt x="56" y="60"/>
                    <a:pt x="56" y="29"/>
                    <a:pt x="52" y="0"/>
                  </a:cubicBezTo>
                  <a:cubicBezTo>
                    <a:pt x="28" y="4"/>
                    <a:pt x="36" y="3"/>
                    <a:pt x="28" y="4"/>
                  </a:cubicBezTo>
                  <a:cubicBezTo>
                    <a:pt x="32" y="32"/>
                    <a:pt x="32" y="60"/>
                    <a:pt x="28" y="88"/>
                  </a:cubicBezTo>
                  <a:close/>
                </a:path>
              </a:pathLst>
            </a:custGeom>
            <a:solidFill>
              <a:srgbClr val="003399"/>
            </a:solidFill>
            <a:ln w="0">
              <a:noFill/>
            </a:ln>
          </p:spPr>
          <p:txBody>
            <a:bodyPr lIns="90000" tIns="19800" rIns="90000" bIns="19800" anchor="ctr" anchorCtr="1">
              <a:noAutofit/>
            </a:bodyPr>
            <a:lstStyle/>
            <a:p>
              <a:endParaRPr lang="en-US" sz="1800" b="0" u="none" strike="noStrike">
                <a:solidFill>
                  <a:srgbClr val="FFFFFF"/>
                </a:solidFill>
                <a:effectLst/>
                <a:uFillTx/>
                <a:latin typeface="Arial"/>
              </a:endParaRPr>
            </a:p>
          </p:txBody>
        </p:sp>
        <p:sp>
          <p:nvSpPr>
            <p:cNvPr id="292" name="Forme libre : forme 291"/>
            <p:cNvSpPr/>
            <p:nvPr/>
          </p:nvSpPr>
          <p:spPr>
            <a:xfrm>
              <a:off x="998640" y="4952160"/>
              <a:ext cx="34560" cy="50040"/>
            </a:xfrm>
            <a:custGeom>
              <a:avLst/>
              <a:gdLst/>
              <a:ahLst/>
              <a:cxnLst/>
              <a:rect l="0" t="0" r="r" b="b"/>
              <a:pathLst>
                <a:path w="96" h="139">
                  <a:moveTo>
                    <a:pt x="68" y="60"/>
                  </a:moveTo>
                  <a:cubicBezTo>
                    <a:pt x="57" y="40"/>
                    <a:pt x="41" y="20"/>
                    <a:pt x="20" y="0"/>
                  </a:cubicBezTo>
                  <a:cubicBezTo>
                    <a:pt x="0" y="24"/>
                    <a:pt x="7" y="16"/>
                    <a:pt x="0" y="24"/>
                  </a:cubicBezTo>
                  <a:cubicBezTo>
                    <a:pt x="16" y="36"/>
                    <a:pt x="32" y="56"/>
                    <a:pt x="45" y="76"/>
                  </a:cubicBezTo>
                  <a:cubicBezTo>
                    <a:pt x="57" y="96"/>
                    <a:pt x="64" y="116"/>
                    <a:pt x="68" y="139"/>
                  </a:cubicBezTo>
                  <a:cubicBezTo>
                    <a:pt x="96" y="136"/>
                    <a:pt x="87" y="137"/>
                    <a:pt x="96" y="136"/>
                  </a:cubicBezTo>
                  <a:cubicBezTo>
                    <a:pt x="93" y="108"/>
                    <a:pt x="80" y="83"/>
                    <a:pt x="6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293" name="Forme libre : forme 292"/>
            <p:cNvSpPr/>
            <p:nvPr/>
          </p:nvSpPr>
          <p:spPr>
            <a:xfrm>
              <a:off x="1054800" y="4884840"/>
              <a:ext cx="66600" cy="101880"/>
            </a:xfrm>
            <a:custGeom>
              <a:avLst/>
              <a:gdLst/>
              <a:ahLst/>
              <a:cxnLst/>
              <a:rect l="0" t="0" r="r" b="b"/>
              <a:pathLst>
                <a:path w="185" h="283">
                  <a:moveTo>
                    <a:pt x="96" y="144"/>
                  </a:moveTo>
                  <a:cubicBezTo>
                    <a:pt x="125" y="187"/>
                    <a:pt x="141" y="235"/>
                    <a:pt x="153" y="283"/>
                  </a:cubicBezTo>
                  <a:cubicBezTo>
                    <a:pt x="185" y="279"/>
                    <a:pt x="174" y="280"/>
                    <a:pt x="185" y="279"/>
                  </a:cubicBezTo>
                  <a:cubicBezTo>
                    <a:pt x="177" y="227"/>
                    <a:pt x="157" y="175"/>
                    <a:pt x="129" y="124"/>
                  </a:cubicBezTo>
                  <a:cubicBezTo>
                    <a:pt x="100" y="76"/>
                    <a:pt x="64" y="32"/>
                    <a:pt x="25" y="0"/>
                  </a:cubicBezTo>
                  <a:cubicBezTo>
                    <a:pt x="0" y="24"/>
                    <a:pt x="8" y="16"/>
                    <a:pt x="0" y="24"/>
                  </a:cubicBezTo>
                  <a:cubicBezTo>
                    <a:pt x="36" y="60"/>
                    <a:pt x="73" y="96"/>
                    <a:pt x="96"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294" name="Forme libre : forme 293"/>
            <p:cNvSpPr/>
            <p:nvPr/>
          </p:nvSpPr>
          <p:spPr>
            <a:xfrm>
              <a:off x="1017360" y="4920840"/>
              <a:ext cx="57600" cy="75960"/>
            </a:xfrm>
            <a:custGeom>
              <a:avLst/>
              <a:gdLst/>
              <a:ahLst/>
              <a:cxnLst/>
              <a:rect l="0" t="0" r="r" b="b"/>
              <a:pathLst>
                <a:path w="160" h="211">
                  <a:moveTo>
                    <a:pt x="44" y="0"/>
                  </a:moveTo>
                  <a:cubicBezTo>
                    <a:pt x="0" y="48"/>
                    <a:pt x="15" y="32"/>
                    <a:pt x="0" y="48"/>
                  </a:cubicBezTo>
                  <a:cubicBezTo>
                    <a:pt x="23" y="68"/>
                    <a:pt x="48" y="92"/>
                    <a:pt x="64" y="124"/>
                  </a:cubicBezTo>
                  <a:cubicBezTo>
                    <a:pt x="80" y="151"/>
                    <a:pt x="92" y="184"/>
                    <a:pt x="96" y="211"/>
                  </a:cubicBezTo>
                  <a:cubicBezTo>
                    <a:pt x="160" y="204"/>
                    <a:pt x="139" y="206"/>
                    <a:pt x="160" y="204"/>
                  </a:cubicBezTo>
                  <a:cubicBezTo>
                    <a:pt x="152" y="164"/>
                    <a:pt x="140" y="128"/>
                    <a:pt x="120" y="92"/>
                  </a:cubicBezTo>
                  <a:cubicBezTo>
                    <a:pt x="96" y="56"/>
                    <a:pt x="72" y="24"/>
                    <a:pt x="44" y="0"/>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295" name="Forme libre : forme 294"/>
            <p:cNvSpPr/>
            <p:nvPr/>
          </p:nvSpPr>
          <p:spPr>
            <a:xfrm>
              <a:off x="949680" y="4930920"/>
              <a:ext cx="51840" cy="27000"/>
            </a:xfrm>
            <a:custGeom>
              <a:avLst/>
              <a:gdLst/>
              <a:ahLst/>
              <a:cxnLst/>
              <a:rect l="0" t="0" r="r" b="b"/>
              <a:pathLst>
                <a:path w="144" h="75">
                  <a:moveTo>
                    <a:pt x="76" y="16"/>
                  </a:moveTo>
                  <a:cubicBezTo>
                    <a:pt x="51" y="4"/>
                    <a:pt x="23" y="0"/>
                    <a:pt x="0" y="0"/>
                  </a:cubicBezTo>
                  <a:cubicBezTo>
                    <a:pt x="0" y="27"/>
                    <a:pt x="0" y="18"/>
                    <a:pt x="0" y="27"/>
                  </a:cubicBezTo>
                  <a:cubicBezTo>
                    <a:pt x="23" y="27"/>
                    <a:pt x="44" y="32"/>
                    <a:pt x="68" y="39"/>
                  </a:cubicBezTo>
                  <a:cubicBezTo>
                    <a:pt x="88" y="48"/>
                    <a:pt x="108" y="59"/>
                    <a:pt x="128" y="75"/>
                  </a:cubicBezTo>
                  <a:cubicBezTo>
                    <a:pt x="144" y="52"/>
                    <a:pt x="139" y="60"/>
                    <a:pt x="144" y="52"/>
                  </a:cubicBezTo>
                  <a:cubicBezTo>
                    <a:pt x="124" y="36"/>
                    <a:pt x="104" y="23"/>
                    <a:pt x="76" y="16"/>
                  </a:cubicBezTo>
                  <a:close/>
                </a:path>
              </a:pathLst>
            </a:custGeom>
            <a:solidFill>
              <a:srgbClr val="003399"/>
            </a:solidFill>
            <a:ln w="0">
              <a:noFill/>
            </a:ln>
          </p:spPr>
          <p:txBody>
            <a:bodyPr lIns="90000" tIns="-18000" rIns="90000" bIns="-18000" anchor="ctr" anchorCtr="1">
              <a:noAutofit/>
            </a:bodyPr>
            <a:lstStyle/>
            <a:p>
              <a:endParaRPr lang="en-US" sz="1800" b="0" u="none" strike="noStrike">
                <a:solidFill>
                  <a:srgbClr val="FFFFFF"/>
                </a:solidFill>
                <a:effectLst/>
                <a:uFillTx/>
                <a:latin typeface="Arial"/>
              </a:endParaRPr>
            </a:p>
          </p:txBody>
        </p:sp>
        <p:sp>
          <p:nvSpPr>
            <p:cNvPr id="296" name="Forme libre : forme 295"/>
            <p:cNvSpPr/>
            <p:nvPr/>
          </p:nvSpPr>
          <p:spPr>
            <a:xfrm>
              <a:off x="949680" y="4870440"/>
              <a:ext cx="90720" cy="44640"/>
            </a:xfrm>
            <a:custGeom>
              <a:avLst/>
              <a:gdLst/>
              <a:ahLst/>
              <a:cxnLst/>
              <a:rect l="0" t="0" r="r" b="b"/>
              <a:pathLst>
                <a:path w="252" h="124">
                  <a:moveTo>
                    <a:pt x="120" y="60"/>
                  </a:moveTo>
                  <a:cubicBezTo>
                    <a:pt x="160" y="76"/>
                    <a:pt x="195" y="96"/>
                    <a:pt x="229" y="124"/>
                  </a:cubicBezTo>
                  <a:cubicBezTo>
                    <a:pt x="252" y="92"/>
                    <a:pt x="244" y="102"/>
                    <a:pt x="252" y="92"/>
                  </a:cubicBezTo>
                  <a:cubicBezTo>
                    <a:pt x="220" y="64"/>
                    <a:pt x="180" y="40"/>
                    <a:pt x="136" y="24"/>
                  </a:cubicBezTo>
                  <a:cubicBezTo>
                    <a:pt x="92" y="8"/>
                    <a:pt x="44" y="0"/>
                    <a:pt x="0" y="0"/>
                  </a:cubicBezTo>
                  <a:cubicBezTo>
                    <a:pt x="0" y="40"/>
                    <a:pt x="0" y="27"/>
                    <a:pt x="0" y="40"/>
                  </a:cubicBezTo>
                  <a:cubicBezTo>
                    <a:pt x="40" y="40"/>
                    <a:pt x="80" y="49"/>
                    <a:pt x="120" y="60"/>
                  </a:cubicBezTo>
                  <a:close/>
                </a:path>
              </a:pathLst>
            </a:custGeom>
            <a:solidFill>
              <a:srgbClr val="003399"/>
            </a:solidFill>
            <a:ln w="0">
              <a:noFill/>
            </a:ln>
          </p:spPr>
          <p:txBody>
            <a:bodyPr lIns="90000" tIns="-360" rIns="90000" bIns="-360" anchor="ctr" anchorCtr="1">
              <a:noAutofit/>
            </a:bodyPr>
            <a:lstStyle/>
            <a:p>
              <a:endParaRPr lang="en-US" sz="1800" b="0" u="none" strike="noStrike">
                <a:solidFill>
                  <a:srgbClr val="FFFFFF"/>
                </a:solidFill>
                <a:effectLst/>
                <a:uFillTx/>
                <a:latin typeface="Arial"/>
              </a:endParaRPr>
            </a:p>
          </p:txBody>
        </p:sp>
        <p:sp>
          <p:nvSpPr>
            <p:cNvPr id="297" name="Forme libre : forme 296"/>
            <p:cNvSpPr/>
            <p:nvPr/>
          </p:nvSpPr>
          <p:spPr>
            <a:xfrm>
              <a:off x="949680" y="4889160"/>
              <a:ext cx="79200" cy="46080"/>
            </a:xfrm>
            <a:custGeom>
              <a:avLst/>
              <a:gdLst/>
              <a:ahLst/>
              <a:cxnLst/>
              <a:rect l="0" t="0" r="r" b="b"/>
              <a:pathLst>
                <a:path w="220" h="128">
                  <a:moveTo>
                    <a:pt x="0" y="0"/>
                  </a:moveTo>
                  <a:cubicBezTo>
                    <a:pt x="0" y="60"/>
                    <a:pt x="0" y="40"/>
                    <a:pt x="0" y="60"/>
                  </a:cubicBezTo>
                  <a:cubicBezTo>
                    <a:pt x="32" y="64"/>
                    <a:pt x="64" y="68"/>
                    <a:pt x="96" y="80"/>
                  </a:cubicBezTo>
                  <a:cubicBezTo>
                    <a:pt x="128" y="92"/>
                    <a:pt x="156" y="108"/>
                    <a:pt x="180" y="128"/>
                  </a:cubicBezTo>
                  <a:cubicBezTo>
                    <a:pt x="220" y="80"/>
                    <a:pt x="207" y="96"/>
                    <a:pt x="220" y="80"/>
                  </a:cubicBezTo>
                  <a:cubicBezTo>
                    <a:pt x="192" y="56"/>
                    <a:pt x="156" y="36"/>
                    <a:pt x="116" y="20"/>
                  </a:cubicBezTo>
                  <a:cubicBezTo>
                    <a:pt x="80" y="8"/>
                    <a:pt x="40" y="0"/>
                    <a:pt x="0" y="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298" name="Forme libre : forme 297"/>
            <p:cNvSpPr/>
            <p:nvPr/>
          </p:nvSpPr>
          <p:spPr>
            <a:xfrm>
              <a:off x="835920" y="4842000"/>
              <a:ext cx="109440" cy="48600"/>
            </a:xfrm>
            <a:custGeom>
              <a:avLst/>
              <a:gdLst/>
              <a:ahLst/>
              <a:cxnLst/>
              <a:rect l="0" t="0" r="r" b="b"/>
              <a:pathLst>
                <a:path w="304" h="135">
                  <a:moveTo>
                    <a:pt x="152" y="63"/>
                  </a:moveTo>
                  <a:cubicBezTo>
                    <a:pt x="204" y="43"/>
                    <a:pt x="252" y="36"/>
                    <a:pt x="304" y="36"/>
                  </a:cubicBezTo>
                  <a:cubicBezTo>
                    <a:pt x="304" y="0"/>
                    <a:pt x="304" y="12"/>
                    <a:pt x="304" y="0"/>
                  </a:cubicBezTo>
                  <a:cubicBezTo>
                    <a:pt x="248" y="0"/>
                    <a:pt x="195" y="7"/>
                    <a:pt x="140" y="27"/>
                  </a:cubicBezTo>
                  <a:cubicBezTo>
                    <a:pt x="88" y="48"/>
                    <a:pt x="40" y="75"/>
                    <a:pt x="0" y="111"/>
                  </a:cubicBezTo>
                  <a:cubicBezTo>
                    <a:pt x="19" y="135"/>
                    <a:pt x="13" y="127"/>
                    <a:pt x="19" y="135"/>
                  </a:cubicBezTo>
                  <a:cubicBezTo>
                    <a:pt x="60" y="104"/>
                    <a:pt x="104" y="79"/>
                    <a:pt x="152" y="63"/>
                  </a:cubicBezTo>
                  <a:close/>
                </a:path>
              </a:pathLst>
            </a:custGeom>
            <a:solidFill>
              <a:srgbClr val="003399"/>
            </a:solidFill>
            <a:ln w="0">
              <a:noFill/>
            </a:ln>
          </p:spPr>
          <p:txBody>
            <a:bodyPr lIns="90000" tIns="3600" rIns="90000" bIns="3600" anchor="ctr" anchorCtr="1">
              <a:noAutofit/>
            </a:bodyPr>
            <a:lstStyle/>
            <a:p>
              <a:endParaRPr lang="en-US" sz="1800" b="0" u="none" strike="noStrike">
                <a:solidFill>
                  <a:srgbClr val="FFFFFF"/>
                </a:solidFill>
                <a:effectLst/>
                <a:uFillTx/>
                <a:latin typeface="Arial"/>
              </a:endParaRPr>
            </a:p>
          </p:txBody>
        </p:sp>
        <p:sp>
          <p:nvSpPr>
            <p:cNvPr id="299" name="Forme libre : forme 298"/>
            <p:cNvSpPr/>
            <p:nvPr/>
          </p:nvSpPr>
          <p:spPr>
            <a:xfrm>
              <a:off x="846000" y="4857480"/>
              <a:ext cx="99720" cy="42840"/>
            </a:xfrm>
            <a:custGeom>
              <a:avLst/>
              <a:gdLst/>
              <a:ahLst/>
              <a:cxnLst/>
              <a:rect l="0" t="0" r="r" b="b"/>
              <a:pathLst>
                <a:path w="277" h="119">
                  <a:moveTo>
                    <a:pt x="136" y="52"/>
                  </a:moveTo>
                  <a:cubicBezTo>
                    <a:pt x="184" y="32"/>
                    <a:pt x="229" y="24"/>
                    <a:pt x="277" y="24"/>
                  </a:cubicBezTo>
                  <a:cubicBezTo>
                    <a:pt x="277" y="0"/>
                    <a:pt x="277" y="8"/>
                    <a:pt x="277" y="0"/>
                  </a:cubicBezTo>
                  <a:cubicBezTo>
                    <a:pt x="229" y="4"/>
                    <a:pt x="176" y="13"/>
                    <a:pt x="128" y="29"/>
                  </a:cubicBezTo>
                  <a:cubicBezTo>
                    <a:pt x="80" y="49"/>
                    <a:pt x="40" y="72"/>
                    <a:pt x="0" y="104"/>
                  </a:cubicBezTo>
                  <a:cubicBezTo>
                    <a:pt x="16" y="119"/>
                    <a:pt x="11" y="114"/>
                    <a:pt x="16" y="119"/>
                  </a:cubicBezTo>
                  <a:cubicBezTo>
                    <a:pt x="51" y="92"/>
                    <a:pt x="92" y="68"/>
                    <a:pt x="136" y="52"/>
                  </a:cubicBezTo>
                  <a:close/>
                </a:path>
              </a:pathLst>
            </a:custGeom>
            <a:solidFill>
              <a:srgbClr val="003399"/>
            </a:solidFill>
            <a:ln w="0">
              <a:noFill/>
            </a:ln>
          </p:spPr>
          <p:txBody>
            <a:bodyPr lIns="90000" tIns="-2160" rIns="90000" bIns="-2160" anchor="ctr" anchorCtr="1">
              <a:noAutofit/>
            </a:bodyPr>
            <a:lstStyle/>
            <a:p>
              <a:endParaRPr lang="en-US" sz="1800" b="0" u="none" strike="noStrike">
                <a:solidFill>
                  <a:srgbClr val="FFFFFF"/>
                </a:solidFill>
                <a:effectLst/>
                <a:uFillTx/>
                <a:latin typeface="Arial"/>
              </a:endParaRPr>
            </a:p>
          </p:txBody>
        </p:sp>
        <p:sp>
          <p:nvSpPr>
            <p:cNvPr id="300" name="Forme libre : forme 299"/>
            <p:cNvSpPr/>
            <p:nvPr/>
          </p:nvSpPr>
          <p:spPr>
            <a:xfrm>
              <a:off x="865800" y="4889160"/>
              <a:ext cx="79560" cy="46080"/>
            </a:xfrm>
            <a:custGeom>
              <a:avLst/>
              <a:gdLst/>
              <a:ahLst/>
              <a:cxnLst/>
              <a:rect l="0" t="0" r="r" b="b"/>
              <a:pathLst>
                <a:path w="221" h="128">
                  <a:moveTo>
                    <a:pt x="0" y="80"/>
                  </a:moveTo>
                  <a:cubicBezTo>
                    <a:pt x="41" y="128"/>
                    <a:pt x="27" y="112"/>
                    <a:pt x="41" y="128"/>
                  </a:cubicBezTo>
                  <a:cubicBezTo>
                    <a:pt x="64" y="108"/>
                    <a:pt x="92" y="92"/>
                    <a:pt x="125" y="80"/>
                  </a:cubicBezTo>
                  <a:cubicBezTo>
                    <a:pt x="157" y="68"/>
                    <a:pt x="188" y="64"/>
                    <a:pt x="221" y="60"/>
                  </a:cubicBezTo>
                  <a:cubicBezTo>
                    <a:pt x="221" y="0"/>
                    <a:pt x="221" y="20"/>
                    <a:pt x="221" y="0"/>
                  </a:cubicBezTo>
                  <a:cubicBezTo>
                    <a:pt x="180" y="0"/>
                    <a:pt x="140" y="8"/>
                    <a:pt x="105" y="20"/>
                  </a:cubicBezTo>
                  <a:cubicBezTo>
                    <a:pt x="64" y="36"/>
                    <a:pt x="29" y="56"/>
                    <a:pt x="0" y="80"/>
                  </a:cubicBezTo>
                  <a:close/>
                </a:path>
              </a:pathLst>
            </a:custGeom>
            <a:solidFill>
              <a:srgbClr val="003399"/>
            </a:solidFill>
            <a:ln w="0">
              <a:noFill/>
            </a:ln>
          </p:spPr>
          <p:txBody>
            <a:bodyPr lIns="90000" tIns="1080" rIns="90000" bIns="1080" anchor="ctr" anchorCtr="1">
              <a:noAutofit/>
            </a:bodyPr>
            <a:lstStyle/>
            <a:p>
              <a:endParaRPr lang="en-US" sz="1800" b="0" u="none" strike="noStrike">
                <a:solidFill>
                  <a:srgbClr val="FFFFFF"/>
                </a:solidFill>
                <a:effectLst/>
                <a:uFillTx/>
                <a:latin typeface="Arial"/>
              </a:endParaRPr>
            </a:p>
          </p:txBody>
        </p:sp>
        <p:sp>
          <p:nvSpPr>
            <p:cNvPr id="301" name="Forme libre : forme 300"/>
            <p:cNvSpPr/>
            <p:nvPr/>
          </p:nvSpPr>
          <p:spPr>
            <a:xfrm>
              <a:off x="861480" y="4952160"/>
              <a:ext cx="34560" cy="50040"/>
            </a:xfrm>
            <a:custGeom>
              <a:avLst/>
              <a:gdLst/>
              <a:ahLst/>
              <a:cxnLst/>
              <a:rect l="0" t="0" r="r" b="b"/>
              <a:pathLst>
                <a:path w="96" h="139">
                  <a:moveTo>
                    <a:pt x="28" y="60"/>
                  </a:moveTo>
                  <a:cubicBezTo>
                    <a:pt x="16" y="83"/>
                    <a:pt x="4" y="108"/>
                    <a:pt x="0" y="136"/>
                  </a:cubicBezTo>
                  <a:cubicBezTo>
                    <a:pt x="28" y="139"/>
                    <a:pt x="19" y="138"/>
                    <a:pt x="28" y="139"/>
                  </a:cubicBezTo>
                  <a:cubicBezTo>
                    <a:pt x="32" y="116"/>
                    <a:pt x="41" y="96"/>
                    <a:pt x="52" y="76"/>
                  </a:cubicBezTo>
                  <a:cubicBezTo>
                    <a:pt x="64" y="56"/>
                    <a:pt x="80" y="36"/>
                    <a:pt x="96" y="24"/>
                  </a:cubicBezTo>
                  <a:cubicBezTo>
                    <a:pt x="76" y="0"/>
                    <a:pt x="83" y="8"/>
                    <a:pt x="76" y="0"/>
                  </a:cubicBezTo>
                  <a:cubicBezTo>
                    <a:pt x="60" y="20"/>
                    <a:pt x="41" y="40"/>
                    <a:pt x="28" y="60"/>
                  </a:cubicBezTo>
                  <a:close/>
                </a:path>
              </a:pathLst>
            </a:custGeom>
            <a:solidFill>
              <a:srgbClr val="003399"/>
            </a:solidFill>
            <a:ln w="0">
              <a:noFill/>
            </a:ln>
          </p:spPr>
          <p:txBody>
            <a:bodyPr lIns="90000" tIns="5040" rIns="90000" bIns="5040" anchor="ctr" anchorCtr="1">
              <a:noAutofit/>
            </a:bodyPr>
            <a:lstStyle/>
            <a:p>
              <a:endParaRPr lang="en-US" sz="1800" b="0" u="none" strike="noStrike">
                <a:solidFill>
                  <a:srgbClr val="FFFFFF"/>
                </a:solidFill>
                <a:effectLst/>
                <a:uFillTx/>
                <a:latin typeface="Arial"/>
              </a:endParaRPr>
            </a:p>
          </p:txBody>
        </p:sp>
        <p:sp>
          <p:nvSpPr>
            <p:cNvPr id="302" name="Forme libre : forme 301"/>
            <p:cNvSpPr/>
            <p:nvPr/>
          </p:nvSpPr>
          <p:spPr>
            <a:xfrm>
              <a:off x="773640" y="4884840"/>
              <a:ext cx="66600" cy="101880"/>
            </a:xfrm>
            <a:custGeom>
              <a:avLst/>
              <a:gdLst/>
              <a:ahLst/>
              <a:cxnLst/>
              <a:rect l="0" t="0" r="r" b="b"/>
              <a:pathLst>
                <a:path w="185" h="283">
                  <a:moveTo>
                    <a:pt x="89" y="144"/>
                  </a:moveTo>
                  <a:cubicBezTo>
                    <a:pt x="112" y="96"/>
                    <a:pt x="148" y="60"/>
                    <a:pt x="185" y="24"/>
                  </a:cubicBezTo>
                  <a:cubicBezTo>
                    <a:pt x="160" y="0"/>
                    <a:pt x="168" y="8"/>
                    <a:pt x="160" y="0"/>
                  </a:cubicBezTo>
                  <a:cubicBezTo>
                    <a:pt x="121" y="32"/>
                    <a:pt x="84" y="76"/>
                    <a:pt x="57" y="124"/>
                  </a:cubicBezTo>
                  <a:cubicBezTo>
                    <a:pt x="29" y="175"/>
                    <a:pt x="9" y="227"/>
                    <a:pt x="0" y="279"/>
                  </a:cubicBezTo>
                  <a:cubicBezTo>
                    <a:pt x="32" y="283"/>
                    <a:pt x="21" y="282"/>
                    <a:pt x="32" y="283"/>
                  </a:cubicBezTo>
                  <a:cubicBezTo>
                    <a:pt x="45" y="235"/>
                    <a:pt x="60" y="187"/>
                    <a:pt x="89" y="144"/>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03" name="Forme libre : forme 302"/>
            <p:cNvSpPr/>
            <p:nvPr/>
          </p:nvSpPr>
          <p:spPr>
            <a:xfrm>
              <a:off x="819720" y="4920840"/>
              <a:ext cx="57600" cy="75960"/>
            </a:xfrm>
            <a:custGeom>
              <a:avLst/>
              <a:gdLst/>
              <a:ahLst/>
              <a:cxnLst/>
              <a:rect l="0" t="0" r="r" b="b"/>
              <a:pathLst>
                <a:path w="160" h="211">
                  <a:moveTo>
                    <a:pt x="0" y="204"/>
                  </a:moveTo>
                  <a:cubicBezTo>
                    <a:pt x="64" y="211"/>
                    <a:pt x="43" y="209"/>
                    <a:pt x="64" y="211"/>
                  </a:cubicBezTo>
                  <a:cubicBezTo>
                    <a:pt x="68" y="184"/>
                    <a:pt x="80" y="151"/>
                    <a:pt x="96" y="124"/>
                  </a:cubicBezTo>
                  <a:cubicBezTo>
                    <a:pt x="112" y="92"/>
                    <a:pt x="137" y="68"/>
                    <a:pt x="160" y="48"/>
                  </a:cubicBezTo>
                  <a:cubicBezTo>
                    <a:pt x="116" y="0"/>
                    <a:pt x="131" y="16"/>
                    <a:pt x="116" y="0"/>
                  </a:cubicBezTo>
                  <a:cubicBezTo>
                    <a:pt x="89" y="24"/>
                    <a:pt x="64" y="56"/>
                    <a:pt x="41" y="92"/>
                  </a:cubicBezTo>
                  <a:cubicBezTo>
                    <a:pt x="20" y="128"/>
                    <a:pt x="9" y="164"/>
                    <a:pt x="0" y="204"/>
                  </a:cubicBezTo>
                  <a:close/>
                </a:path>
              </a:pathLst>
            </a:custGeom>
            <a:solidFill>
              <a:srgbClr val="003399"/>
            </a:solidFill>
            <a:ln w="0">
              <a:noFill/>
            </a:ln>
          </p:spPr>
          <p:txBody>
            <a:bodyPr lIns="90000" tIns="30960" rIns="90000" bIns="30960" anchor="ctr" anchorCtr="1">
              <a:noAutofit/>
            </a:bodyPr>
            <a:lstStyle/>
            <a:p>
              <a:endParaRPr lang="en-US" sz="1800" b="0" u="none" strike="noStrike">
                <a:solidFill>
                  <a:srgbClr val="FFFFFF"/>
                </a:solidFill>
                <a:effectLst/>
                <a:uFillTx/>
                <a:latin typeface="Arial"/>
              </a:endParaRPr>
            </a:p>
          </p:txBody>
        </p:sp>
        <p:sp>
          <p:nvSpPr>
            <p:cNvPr id="304" name="Forme libre : forme 303"/>
            <p:cNvSpPr/>
            <p:nvPr/>
          </p:nvSpPr>
          <p:spPr>
            <a:xfrm>
              <a:off x="860040" y="5005440"/>
              <a:ext cx="18720" cy="54360"/>
            </a:xfrm>
            <a:custGeom>
              <a:avLst/>
              <a:gdLst/>
              <a:ahLst/>
              <a:cxnLst/>
              <a:rect l="0" t="0" r="r" b="b"/>
              <a:pathLst>
                <a:path w="52" h="151">
                  <a:moveTo>
                    <a:pt x="4" y="75"/>
                  </a:moveTo>
                  <a:cubicBezTo>
                    <a:pt x="9" y="104"/>
                    <a:pt x="16" y="127"/>
                    <a:pt x="29" y="151"/>
                  </a:cubicBezTo>
                  <a:cubicBezTo>
                    <a:pt x="52" y="135"/>
                    <a:pt x="44" y="141"/>
                    <a:pt x="52" y="135"/>
                  </a:cubicBezTo>
                  <a:cubicBezTo>
                    <a:pt x="45" y="115"/>
                    <a:pt x="36" y="95"/>
                    <a:pt x="32" y="71"/>
                  </a:cubicBezTo>
                  <a:cubicBezTo>
                    <a:pt x="29" y="48"/>
                    <a:pt x="29" y="27"/>
                    <a:pt x="29" y="3"/>
                  </a:cubicBezTo>
                  <a:cubicBezTo>
                    <a:pt x="0" y="0"/>
                    <a:pt x="10" y="1"/>
                    <a:pt x="0" y="0"/>
                  </a:cubicBezTo>
                  <a:cubicBezTo>
                    <a:pt x="0" y="23"/>
                    <a:pt x="0" y="52"/>
                    <a:pt x="4" y="75"/>
                  </a:cubicBezTo>
                  <a:close/>
                </a:path>
              </a:pathLst>
            </a:custGeom>
            <a:solidFill>
              <a:srgbClr val="003399"/>
            </a:solidFill>
            <a:ln w="0">
              <a:noFill/>
            </a:ln>
          </p:spPr>
          <p:txBody>
            <a:bodyPr lIns="90000" tIns="9360" rIns="90000" bIns="9360" anchor="ctr" anchorCtr="1">
              <a:noAutofit/>
            </a:bodyPr>
            <a:lstStyle/>
            <a:p>
              <a:endParaRPr lang="en-US" sz="1800" b="0" u="none" strike="noStrike">
                <a:solidFill>
                  <a:srgbClr val="FFFFFF"/>
                </a:solidFill>
                <a:effectLst/>
                <a:uFillTx/>
                <a:latin typeface="Arial"/>
              </a:endParaRPr>
            </a:p>
          </p:txBody>
        </p:sp>
        <p:sp>
          <p:nvSpPr>
            <p:cNvPr id="305" name="Forme libre : forme 304"/>
            <p:cNvSpPr/>
            <p:nvPr/>
          </p:nvSpPr>
          <p:spPr>
            <a:xfrm>
              <a:off x="798840" y="4993920"/>
              <a:ext cx="30600" cy="95760"/>
            </a:xfrm>
            <a:custGeom>
              <a:avLst/>
              <a:gdLst/>
              <a:ahLst/>
              <a:cxnLst/>
              <a:rect l="0" t="0" r="r" b="b"/>
              <a:pathLst>
                <a:path w="85" h="266">
                  <a:moveTo>
                    <a:pt x="46" y="131"/>
                  </a:moveTo>
                  <a:cubicBezTo>
                    <a:pt x="37" y="88"/>
                    <a:pt x="37" y="48"/>
                    <a:pt x="46" y="7"/>
                  </a:cubicBezTo>
                  <a:cubicBezTo>
                    <a:pt x="6" y="0"/>
                    <a:pt x="20" y="2"/>
                    <a:pt x="6" y="0"/>
                  </a:cubicBezTo>
                  <a:cubicBezTo>
                    <a:pt x="-2" y="48"/>
                    <a:pt x="-2" y="91"/>
                    <a:pt x="6" y="138"/>
                  </a:cubicBezTo>
                  <a:cubicBezTo>
                    <a:pt x="14" y="183"/>
                    <a:pt x="30" y="226"/>
                    <a:pt x="54" y="266"/>
                  </a:cubicBezTo>
                  <a:cubicBezTo>
                    <a:pt x="85" y="246"/>
                    <a:pt x="75" y="253"/>
                    <a:pt x="85" y="246"/>
                  </a:cubicBezTo>
                  <a:cubicBezTo>
                    <a:pt x="66" y="211"/>
                    <a:pt x="54" y="171"/>
                    <a:pt x="46" y="131"/>
                  </a:cubicBezTo>
                  <a:close/>
                </a:path>
              </a:pathLst>
            </a:custGeom>
            <a:solidFill>
              <a:srgbClr val="003399"/>
            </a:solidFill>
            <a:ln w="0">
              <a:noFill/>
            </a:ln>
          </p:spPr>
          <p:txBody>
            <a:bodyPr lIns="90000" tIns="45000" rIns="90000" bIns="45000" anchor="ctr" anchorCtr="1">
              <a:noAutofit/>
            </a:bodyPr>
            <a:lstStyle/>
            <a:p>
              <a:endParaRPr lang="en-US" sz="1800" b="0" u="none" strike="noStrike">
                <a:solidFill>
                  <a:srgbClr val="FFFFFF"/>
                </a:solidFill>
                <a:effectLst/>
                <a:uFillTx/>
                <a:latin typeface="Arial"/>
              </a:endParaRPr>
            </a:p>
          </p:txBody>
        </p:sp>
        <p:sp>
          <p:nvSpPr>
            <p:cNvPr id="306" name="Forme libre : forme 305"/>
            <p:cNvSpPr/>
            <p:nvPr/>
          </p:nvSpPr>
          <p:spPr>
            <a:xfrm>
              <a:off x="817560" y="4998240"/>
              <a:ext cx="35640" cy="81720"/>
            </a:xfrm>
            <a:custGeom>
              <a:avLst/>
              <a:gdLst/>
              <a:ahLst/>
              <a:cxnLst/>
              <a:rect l="0" t="0" r="r" b="b"/>
              <a:pathLst>
                <a:path w="99" h="227">
                  <a:moveTo>
                    <a:pt x="47" y="227"/>
                  </a:moveTo>
                  <a:cubicBezTo>
                    <a:pt x="99" y="200"/>
                    <a:pt x="82" y="209"/>
                    <a:pt x="99" y="200"/>
                  </a:cubicBezTo>
                  <a:cubicBezTo>
                    <a:pt x="86" y="171"/>
                    <a:pt x="74" y="139"/>
                    <a:pt x="67" y="108"/>
                  </a:cubicBezTo>
                  <a:cubicBezTo>
                    <a:pt x="63" y="72"/>
                    <a:pt x="63" y="40"/>
                    <a:pt x="67" y="8"/>
                  </a:cubicBezTo>
                  <a:cubicBezTo>
                    <a:pt x="3" y="0"/>
                    <a:pt x="24" y="3"/>
                    <a:pt x="3" y="0"/>
                  </a:cubicBezTo>
                  <a:cubicBezTo>
                    <a:pt x="-1" y="36"/>
                    <a:pt x="-1" y="76"/>
                    <a:pt x="6" y="115"/>
                  </a:cubicBezTo>
                  <a:cubicBezTo>
                    <a:pt x="10" y="160"/>
                    <a:pt x="26" y="195"/>
                    <a:pt x="47" y="227"/>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307" name="Forme libre : forme 306"/>
            <p:cNvSpPr/>
            <p:nvPr/>
          </p:nvSpPr>
          <p:spPr>
            <a:xfrm>
              <a:off x="873360" y="5058360"/>
              <a:ext cx="46080" cy="40320"/>
            </a:xfrm>
            <a:custGeom>
              <a:avLst/>
              <a:gdLst/>
              <a:ahLst/>
              <a:cxnLst/>
              <a:rect l="0" t="0" r="r" b="b"/>
              <a:pathLst>
                <a:path w="128" h="112">
                  <a:moveTo>
                    <a:pt x="48" y="72"/>
                  </a:moveTo>
                  <a:cubicBezTo>
                    <a:pt x="72" y="92"/>
                    <a:pt x="92" y="104"/>
                    <a:pt x="116" y="112"/>
                  </a:cubicBezTo>
                  <a:cubicBezTo>
                    <a:pt x="128" y="88"/>
                    <a:pt x="124" y="96"/>
                    <a:pt x="128" y="88"/>
                  </a:cubicBezTo>
                  <a:cubicBezTo>
                    <a:pt x="108" y="80"/>
                    <a:pt x="89" y="68"/>
                    <a:pt x="68" y="52"/>
                  </a:cubicBezTo>
                  <a:cubicBezTo>
                    <a:pt x="52" y="36"/>
                    <a:pt x="36" y="20"/>
                    <a:pt x="23" y="0"/>
                  </a:cubicBezTo>
                  <a:cubicBezTo>
                    <a:pt x="0" y="13"/>
                    <a:pt x="8" y="8"/>
                    <a:pt x="0" y="13"/>
                  </a:cubicBezTo>
                  <a:cubicBezTo>
                    <a:pt x="12" y="36"/>
                    <a:pt x="28" y="56"/>
                    <a:pt x="48" y="72"/>
                  </a:cubicBezTo>
                  <a:close/>
                </a:path>
              </a:pathLst>
            </a:custGeom>
            <a:solidFill>
              <a:srgbClr val="003399"/>
            </a:solidFill>
            <a:ln w="0">
              <a:noFill/>
            </a:ln>
          </p:spPr>
          <p:txBody>
            <a:bodyPr lIns="90000" tIns="-4680" rIns="90000" bIns="-4680" anchor="ctr" anchorCtr="1">
              <a:noAutofit/>
            </a:bodyPr>
            <a:lstStyle/>
            <a:p>
              <a:endParaRPr lang="en-US" sz="1800" b="0" u="none" strike="noStrike">
                <a:solidFill>
                  <a:srgbClr val="FFFFFF"/>
                </a:solidFill>
                <a:effectLst/>
                <a:uFillTx/>
                <a:latin typeface="Arial"/>
              </a:endParaRPr>
            </a:p>
          </p:txBody>
        </p:sp>
        <p:sp>
          <p:nvSpPr>
            <p:cNvPr id="308" name="Forme libre : forme 307"/>
            <p:cNvSpPr/>
            <p:nvPr/>
          </p:nvSpPr>
          <p:spPr>
            <a:xfrm>
              <a:off x="795240" y="5101200"/>
              <a:ext cx="93960" cy="81720"/>
            </a:xfrm>
            <a:custGeom>
              <a:avLst/>
              <a:gdLst/>
              <a:ahLst/>
              <a:cxnLst/>
              <a:rect l="0" t="0" r="r" b="b"/>
              <a:pathLst>
                <a:path w="261" h="227">
                  <a:moveTo>
                    <a:pt x="129" y="116"/>
                  </a:moveTo>
                  <a:cubicBezTo>
                    <a:pt x="89" y="85"/>
                    <a:pt x="57" y="44"/>
                    <a:pt x="29" y="0"/>
                  </a:cubicBezTo>
                  <a:cubicBezTo>
                    <a:pt x="0" y="20"/>
                    <a:pt x="10" y="13"/>
                    <a:pt x="0" y="20"/>
                  </a:cubicBezTo>
                  <a:cubicBezTo>
                    <a:pt x="29" y="63"/>
                    <a:pt x="65" y="108"/>
                    <a:pt x="105" y="144"/>
                  </a:cubicBezTo>
                  <a:cubicBezTo>
                    <a:pt x="148" y="180"/>
                    <a:pt x="196" y="207"/>
                    <a:pt x="249" y="227"/>
                  </a:cubicBezTo>
                  <a:cubicBezTo>
                    <a:pt x="261" y="191"/>
                    <a:pt x="257" y="203"/>
                    <a:pt x="261" y="191"/>
                  </a:cubicBezTo>
                  <a:cubicBezTo>
                    <a:pt x="212" y="175"/>
                    <a:pt x="169" y="152"/>
                    <a:pt x="129" y="116"/>
                  </a:cubicBezTo>
                  <a:close/>
                </a:path>
              </a:pathLst>
            </a:custGeom>
            <a:solidFill>
              <a:srgbClr val="003399"/>
            </a:solidFill>
            <a:ln w="0">
              <a:noFill/>
            </a:ln>
          </p:spPr>
          <p:txBody>
            <a:bodyPr lIns="90000" tIns="36720" rIns="90000" bIns="36720" anchor="ctr" anchorCtr="1">
              <a:noAutofit/>
            </a:bodyPr>
            <a:lstStyle/>
            <a:p>
              <a:endParaRPr lang="en-US" sz="1800" b="0" u="none" strike="noStrike">
                <a:solidFill>
                  <a:srgbClr val="FFFFFF"/>
                </a:solidFill>
                <a:effectLst/>
                <a:uFillTx/>
                <a:latin typeface="Arial"/>
              </a:endParaRPr>
            </a:p>
          </p:txBody>
        </p:sp>
        <p:sp>
          <p:nvSpPr>
            <p:cNvPr id="309" name="Forme libre : forme 308"/>
            <p:cNvSpPr/>
            <p:nvPr/>
          </p:nvSpPr>
          <p:spPr>
            <a:xfrm>
              <a:off x="809640" y="5095440"/>
              <a:ext cx="83880" cy="72000"/>
            </a:xfrm>
            <a:custGeom>
              <a:avLst/>
              <a:gdLst/>
              <a:ahLst/>
              <a:cxnLst/>
              <a:rect l="0" t="0" r="r" b="b"/>
              <a:pathLst>
                <a:path w="233" h="200">
                  <a:moveTo>
                    <a:pt x="112" y="108"/>
                  </a:moveTo>
                  <a:cubicBezTo>
                    <a:pt x="73" y="76"/>
                    <a:pt x="44" y="40"/>
                    <a:pt x="20" y="0"/>
                  </a:cubicBezTo>
                  <a:cubicBezTo>
                    <a:pt x="0" y="12"/>
                    <a:pt x="7" y="8"/>
                    <a:pt x="0" y="12"/>
                  </a:cubicBezTo>
                  <a:cubicBezTo>
                    <a:pt x="25" y="52"/>
                    <a:pt x="56" y="92"/>
                    <a:pt x="96" y="124"/>
                  </a:cubicBezTo>
                  <a:cubicBezTo>
                    <a:pt x="137" y="155"/>
                    <a:pt x="180" y="184"/>
                    <a:pt x="224" y="200"/>
                  </a:cubicBezTo>
                  <a:cubicBezTo>
                    <a:pt x="233" y="175"/>
                    <a:pt x="230" y="183"/>
                    <a:pt x="233" y="175"/>
                  </a:cubicBezTo>
                  <a:cubicBezTo>
                    <a:pt x="188" y="160"/>
                    <a:pt x="148" y="139"/>
                    <a:pt x="112" y="108"/>
                  </a:cubicBezTo>
                  <a:close/>
                </a:path>
              </a:pathLst>
            </a:custGeom>
            <a:solidFill>
              <a:srgbClr val="003399"/>
            </a:solidFill>
            <a:ln w="0">
              <a:noFill/>
            </a:ln>
          </p:spPr>
          <p:txBody>
            <a:bodyPr lIns="90000" tIns="27000" rIns="90000" bIns="27000" anchor="ctr" anchorCtr="1">
              <a:noAutofit/>
            </a:bodyPr>
            <a:lstStyle/>
            <a:p>
              <a:endParaRPr lang="en-US" sz="1800" b="0" u="none" strike="noStrike">
                <a:solidFill>
                  <a:srgbClr val="FFFFFF"/>
                </a:solidFill>
                <a:effectLst/>
                <a:uFillTx/>
                <a:latin typeface="Arial"/>
              </a:endParaRPr>
            </a:p>
          </p:txBody>
        </p:sp>
        <p:sp>
          <p:nvSpPr>
            <p:cNvPr id="310" name="Forme libre : forme 309"/>
            <p:cNvSpPr/>
            <p:nvPr/>
          </p:nvSpPr>
          <p:spPr>
            <a:xfrm>
              <a:off x="858960" y="5067000"/>
              <a:ext cx="54720" cy="45720"/>
            </a:xfrm>
            <a:custGeom>
              <a:avLst/>
              <a:gdLst/>
              <a:ahLst/>
              <a:cxnLst/>
              <a:rect l="0" t="0" r="r" b="b"/>
              <a:pathLst>
                <a:path w="152" h="127">
                  <a:moveTo>
                    <a:pt x="76" y="63"/>
                  </a:moveTo>
                  <a:cubicBezTo>
                    <a:pt x="56" y="43"/>
                    <a:pt x="35" y="23"/>
                    <a:pt x="23" y="0"/>
                  </a:cubicBezTo>
                  <a:cubicBezTo>
                    <a:pt x="0" y="12"/>
                    <a:pt x="8" y="8"/>
                    <a:pt x="0" y="12"/>
                  </a:cubicBezTo>
                  <a:cubicBezTo>
                    <a:pt x="15" y="36"/>
                    <a:pt x="35" y="59"/>
                    <a:pt x="63" y="83"/>
                  </a:cubicBezTo>
                  <a:cubicBezTo>
                    <a:pt x="88" y="104"/>
                    <a:pt x="111" y="119"/>
                    <a:pt x="144" y="127"/>
                  </a:cubicBezTo>
                  <a:cubicBezTo>
                    <a:pt x="152" y="108"/>
                    <a:pt x="149" y="114"/>
                    <a:pt x="152" y="108"/>
                  </a:cubicBezTo>
                  <a:cubicBezTo>
                    <a:pt x="124" y="95"/>
                    <a:pt x="99" y="83"/>
                    <a:pt x="76" y="63"/>
                  </a:cubicBezTo>
                  <a:close/>
                </a:path>
              </a:pathLst>
            </a:custGeom>
            <a:solidFill>
              <a:srgbClr val="003399"/>
            </a:solidFill>
            <a:ln w="0">
              <a:noFill/>
            </a:ln>
          </p:spPr>
          <p:txBody>
            <a:bodyPr lIns="90000" tIns="720" rIns="90000" bIns="720" anchor="ctr" anchorCtr="1">
              <a:noAutofit/>
            </a:bodyPr>
            <a:lstStyle/>
            <a:p>
              <a:endParaRPr lang="en-US" sz="1800" b="0" u="none" strike="noStrike">
                <a:solidFill>
                  <a:srgbClr val="FFFFFF"/>
                </a:solidFill>
                <a:effectLst/>
                <a:uFillTx/>
                <a:latin typeface="Arial"/>
              </a:endParaRPr>
            </a:p>
          </p:txBody>
        </p:sp>
        <p:sp>
          <p:nvSpPr>
            <p:cNvPr id="311" name="Forme libre : forme 310"/>
            <p:cNvSpPr/>
            <p:nvPr/>
          </p:nvSpPr>
          <p:spPr>
            <a:xfrm>
              <a:off x="883080" y="4915080"/>
              <a:ext cx="62280" cy="29880"/>
            </a:xfrm>
            <a:custGeom>
              <a:avLst/>
              <a:gdLst/>
              <a:ahLst/>
              <a:cxnLst/>
              <a:rect l="0" t="0" r="r" b="b"/>
              <a:pathLst>
                <a:path w="173" h="83">
                  <a:moveTo>
                    <a:pt x="89" y="40"/>
                  </a:moveTo>
                  <a:cubicBezTo>
                    <a:pt x="116" y="32"/>
                    <a:pt x="144" y="29"/>
                    <a:pt x="173" y="24"/>
                  </a:cubicBezTo>
                  <a:cubicBezTo>
                    <a:pt x="173" y="0"/>
                    <a:pt x="173" y="8"/>
                    <a:pt x="173" y="0"/>
                  </a:cubicBezTo>
                  <a:cubicBezTo>
                    <a:pt x="140" y="0"/>
                    <a:pt x="112" y="8"/>
                    <a:pt x="80" y="20"/>
                  </a:cubicBezTo>
                  <a:cubicBezTo>
                    <a:pt x="48" y="29"/>
                    <a:pt x="25" y="44"/>
                    <a:pt x="0" y="63"/>
                  </a:cubicBezTo>
                  <a:cubicBezTo>
                    <a:pt x="16" y="83"/>
                    <a:pt x="11" y="77"/>
                    <a:pt x="16" y="83"/>
                  </a:cubicBezTo>
                  <a:cubicBezTo>
                    <a:pt x="36" y="63"/>
                    <a:pt x="61" y="52"/>
                    <a:pt x="89" y="40"/>
                  </a:cubicBezTo>
                  <a:close/>
                </a:path>
              </a:pathLst>
            </a:custGeom>
            <a:solidFill>
              <a:srgbClr val="003399"/>
            </a:solidFill>
            <a:ln w="0">
              <a:noFill/>
            </a:ln>
          </p:spPr>
          <p:txBody>
            <a:bodyPr lIns="90000" tIns="-15120" rIns="90000" bIns="-15120" anchor="ctr" anchorCtr="1">
              <a:noAutofit/>
            </a:bodyPr>
            <a:lstStyle/>
            <a:p>
              <a:endParaRPr lang="en-US" sz="1800" b="0" u="none" strike="noStrike">
                <a:solidFill>
                  <a:srgbClr val="FFFFFF"/>
                </a:solidFill>
                <a:effectLst/>
                <a:uFillTx/>
                <a:latin typeface="Arial"/>
              </a:endParaRPr>
            </a:p>
          </p:txBody>
        </p:sp>
      </p:grpSp>
      <p:pic>
        <p:nvPicPr>
          <p:cNvPr id="312" name="eurofusion flg 1"/>
          <p:cNvPicPr/>
          <p:nvPr/>
        </p:nvPicPr>
        <p:blipFill>
          <a:blip r:embed="rId5"/>
          <a:stretch/>
        </p:blipFill>
        <p:spPr>
          <a:xfrm>
            <a:off x="2349720" y="4850280"/>
            <a:ext cx="504000" cy="335880"/>
          </a:xfrm>
          <a:prstGeom prst="rect">
            <a:avLst/>
          </a:prstGeom>
          <a:noFill/>
          <a:ln w="0">
            <a:noFill/>
          </a:ln>
        </p:spPr>
      </p:pic>
      <p:sp>
        <p:nvSpPr>
          <p:cNvPr id="313" name="ZoneTexte 312"/>
          <p:cNvSpPr txBox="1"/>
          <p:nvPr/>
        </p:nvSpPr>
        <p:spPr>
          <a:xfrm>
            <a:off x="2936520" y="4871520"/>
            <a:ext cx="2556360" cy="293040"/>
          </a:xfrm>
          <a:prstGeom prst="rect">
            <a:avLst/>
          </a:prstGeom>
          <a:noFill/>
          <a:ln w="0">
            <a:noFill/>
          </a:ln>
        </p:spPr>
        <p:txBody>
          <a:bodyPr lIns="0" tIns="0" rIns="0" bIns="0" anchor="t">
            <a:normAutofit fontScale="85000" lnSpcReduction="9999"/>
          </a:bodyPr>
          <a:lstStyle/>
          <a:p>
            <a:pPr algn="just"/>
            <a:r>
              <a:rPr lang="en-US" sz="450" b="0" i="1" u="none" strike="noStrike">
                <a:solidFill>
                  <a:srgbClr val="000000"/>
                </a:solidFill>
                <a:effectLst/>
                <a:uFillTx/>
                <a:latin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sp>
        <p:nvSpPr>
          <p:cNvPr id="314"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315" name="Fußzeilenplatzhalter 2"/>
          <p:cNvSpPr txBox="1"/>
          <p:nvPr/>
        </p:nvSpPr>
        <p:spPr>
          <a:xfrm>
            <a:off x="755640" y="5447880"/>
            <a:ext cx="65523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316"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53D7A920-23CF-4114-ADBD-042478B5FEF8}"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317" name="Rectangle 316"/>
          <p:cNvSpPr/>
          <p:nvPr/>
        </p:nvSpPr>
        <p:spPr>
          <a:xfrm>
            <a:off x="5542200" y="3023280"/>
            <a:ext cx="4030920" cy="176364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pic>
        <p:nvPicPr>
          <p:cNvPr id="318" name="Graphique 317"/>
          <p:cNvPicPr/>
          <p:nvPr/>
        </p:nvPicPr>
        <p:blipFill>
          <a:blip r:embed="rId6">
            <a:extLst>
              <a:ext uri="{96DAC541-7B7A-43D3-8B79-37D633B846F1}">
                <asvg:svgBlip xmlns:asvg="http://schemas.microsoft.com/office/drawing/2016/SVG/main" r:embed="rId7"/>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321" name="Subtitle 2"/>
          <p:cNvSpPr/>
          <p:nvPr/>
        </p:nvSpPr>
        <p:spPr>
          <a:xfrm>
            <a:off x="755640" y="1511640"/>
            <a:ext cx="8568360" cy="3024360"/>
          </a:xfrm>
          <a:prstGeom prst="rect">
            <a:avLst/>
          </a:prstGeom>
          <a:solidFill>
            <a:srgbClr val="005555"/>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pPr algn="ctr"/>
            <a:endParaRPr lang="en-US" sz="2400" b="0" u="none" strike="noStrike">
              <a:solidFill>
                <a:srgbClr val="FFFFFF"/>
              </a:solidFill>
              <a:effectLst/>
              <a:uFillTx/>
              <a:latin typeface="Times New Roman"/>
            </a:endParaRPr>
          </a:p>
        </p:txBody>
      </p:sp>
      <p:sp>
        <p:nvSpPr>
          <p:cNvPr id="322" name="PlaceHolder 1"/>
          <p:cNvSpPr>
            <a:spLocks noGrp="1"/>
          </p:cNvSpPr>
          <p:nvPr>
            <p:ph type="title"/>
          </p:nvPr>
        </p:nvSpPr>
        <p:spPr>
          <a:xfrm>
            <a:off x="839880" y="1595880"/>
            <a:ext cx="772812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323" name="PlaceHolder 2"/>
          <p:cNvSpPr>
            <a:spLocks noGrp="1"/>
          </p:cNvSpPr>
          <p:nvPr>
            <p:ph type="body"/>
          </p:nvPr>
        </p:nvSpPr>
        <p:spPr>
          <a:xfrm>
            <a:off x="839880" y="2646000"/>
            <a:ext cx="4619880" cy="1805760"/>
          </a:xfrm>
          <a:prstGeom prst="rect">
            <a:avLst/>
          </a:prstGeom>
          <a:noFill/>
          <a:ln w="0">
            <a:noFill/>
          </a:ln>
        </p:spPr>
        <p:txBody>
          <a:bodyPr lIns="0" tIns="0" rIns="0" bIns="0" anchor="t">
            <a:normAutofit fontScale="70000" lnSpcReduction="19999"/>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pic>
        <p:nvPicPr>
          <p:cNvPr id="324" name="Grafik 23"/>
          <p:cNvPicPr/>
          <p:nvPr/>
        </p:nvPicPr>
        <p:blipFill>
          <a:blip r:embed="rId4"/>
          <a:stretch/>
        </p:blipFill>
        <p:spPr>
          <a:xfrm>
            <a:off x="6975000" y="377640"/>
            <a:ext cx="2723760" cy="630000"/>
          </a:xfrm>
          <a:prstGeom prst="rect">
            <a:avLst/>
          </a:prstGeom>
          <a:noFill/>
          <a:ln w="0">
            <a:noFill/>
          </a:ln>
        </p:spPr>
      </p:pic>
      <p:sp>
        <p:nvSpPr>
          <p:cNvPr id="325"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Times New Roman"/>
            </a:endParaRPr>
          </a:p>
        </p:txBody>
      </p:sp>
      <p:sp>
        <p:nvSpPr>
          <p:cNvPr id="326"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Times New Roman"/>
            </a:endParaRPr>
          </a:p>
        </p:txBody>
      </p:sp>
      <p:sp>
        <p:nvSpPr>
          <p:cNvPr id="327"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0195AB6E-B21C-4C8A-8322-AF80D2DE9B7C}"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Times New Roman"/>
            </a:endParaRPr>
          </a:p>
        </p:txBody>
      </p:sp>
      <p:sp>
        <p:nvSpPr>
          <p:cNvPr id="328" name="Rectangle 327"/>
          <p:cNvSpPr/>
          <p:nvPr/>
        </p:nvSpPr>
        <p:spPr>
          <a:xfrm>
            <a:off x="5542200" y="3024000"/>
            <a:ext cx="4030920" cy="1764000"/>
          </a:xfrm>
          <a:prstGeom prst="rect">
            <a:avLst/>
          </a:pr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ctr">
            <a:noAutofit/>
          </a:bodyPr>
          <a:lstStyle/>
          <a:p>
            <a:endParaRPr lang="en-US" sz="2400" b="0" u="none" strike="noStrike">
              <a:solidFill>
                <a:srgbClr val="C9211E"/>
              </a:solidFill>
              <a:effectLst/>
              <a:highlight>
                <a:srgbClr val="33C1EE"/>
              </a:highlight>
              <a:uFillTx/>
              <a:latin typeface="Times New Roman"/>
            </a:endParaRPr>
          </a:p>
        </p:txBody>
      </p:sp>
      <p:pic>
        <p:nvPicPr>
          <p:cNvPr id="329" name="Graphique 328"/>
          <p:cNvPicPr/>
          <p:nvPr/>
        </p:nvPicPr>
        <p:blipFill>
          <a:blip r:embed="rId5">
            <a:extLst>
              <a:ext uri="{96DAC541-7B7A-43D3-8B79-37D633B846F1}">
                <asvg:svgBlip xmlns:asvg="http://schemas.microsoft.com/office/drawing/2016/SVG/main" r:embed="rId6"/>
              </a:ext>
            </a:extLst>
          </a:blip>
          <a:stretch/>
        </p:blipFill>
        <p:spPr>
          <a:xfrm>
            <a:off x="8687880" y="1587240"/>
            <a:ext cx="553680" cy="497520"/>
          </a:xfrm>
          <a:prstGeom prst="rect">
            <a:avLst/>
          </a:prstGeom>
          <a:noFill/>
          <a:ln w="0">
            <a:noFill/>
          </a:ln>
        </p:spPr>
      </p:pic>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rotWithShape="0">
          <a:blip r:embed="rId3"/>
          <a:tile tx="0" ty="0" sx="100000" sy="100000" algn="ctr"/>
        </a:blipFill>
        <a:effectLst/>
      </p:bgPr>
    </p:bg>
    <p:spTree>
      <p:nvGrpSpPr>
        <p:cNvPr id="1" name=""/>
        <p:cNvGrpSpPr/>
        <p:nvPr/>
      </p:nvGrpSpPr>
      <p:grpSpPr>
        <a:xfrm>
          <a:off x="0" y="0"/>
          <a:ext cx="0" cy="0"/>
          <a:chOff x="0" y="0"/>
          <a:chExt cx="0" cy="0"/>
        </a:xfrm>
      </p:grpSpPr>
      <p:sp>
        <p:nvSpPr>
          <p:cNvPr id="332" name="Subtitle 2"/>
          <p:cNvSpPr/>
          <p:nvPr/>
        </p:nvSpPr>
        <p:spPr>
          <a:xfrm>
            <a:off x="755640" y="1511640"/>
            <a:ext cx="8568360" cy="3276360"/>
          </a:xfrm>
          <a:prstGeom prst="rect">
            <a:avLst/>
          </a:prstGeom>
          <a:solidFill>
            <a:srgbClr val="29485D"/>
          </a:solidFill>
          <a:ln w="0">
            <a:solidFill>
              <a:srgbClr val="3465A4"/>
            </a:solidFill>
          </a:ln>
        </p:spPr>
        <p:style>
          <a:lnRef idx="0">
            <a:scrgbClr r="0" g="0" b="0"/>
          </a:lnRef>
          <a:fillRef idx="0">
            <a:scrgbClr r="0" g="0" b="0"/>
          </a:fillRef>
          <a:effectRef idx="0">
            <a:scrgbClr r="0" g="0" b="0"/>
          </a:effectRef>
          <a:fontRef idx="minor"/>
        </p:style>
        <p:txBody>
          <a:bodyPr wrap="none" lIns="0" tIns="0" rIns="0" bIns="0" anchor="t">
            <a:spAutoFit/>
          </a:bodyPr>
          <a:lstStyle/>
          <a:p>
            <a:endParaRPr lang="en-US" sz="2400" b="0" u="none" strike="noStrike">
              <a:solidFill>
                <a:srgbClr val="FFFFFF"/>
              </a:solidFill>
              <a:effectLst/>
              <a:uFillTx/>
              <a:latin typeface="Arial"/>
            </a:endParaRPr>
          </a:p>
        </p:txBody>
      </p:sp>
      <p:sp>
        <p:nvSpPr>
          <p:cNvPr id="333" name="PlaceHolder 1"/>
          <p:cNvSpPr>
            <a:spLocks noGrp="1"/>
          </p:cNvSpPr>
          <p:nvPr>
            <p:ph type="title"/>
          </p:nvPr>
        </p:nvSpPr>
        <p:spPr>
          <a:xfrm>
            <a:off x="839880" y="1595880"/>
            <a:ext cx="8399880" cy="965880"/>
          </a:xfrm>
          <a:prstGeom prst="rect">
            <a:avLst/>
          </a:prstGeom>
          <a:noFill/>
          <a:ln w="0">
            <a:noFill/>
          </a:ln>
        </p:spPr>
        <p:txBody>
          <a:bodyPr lIns="0" tIns="0" rIns="0" bIns="0" anchor="t">
            <a:noAutofit/>
          </a:bodyPr>
          <a:lstStyle/>
          <a:p>
            <a:pPr indent="0">
              <a:buNone/>
            </a:pPr>
            <a:r>
              <a:rPr lang="en-US" sz="2650" b="1" u="none" strike="noStrike">
                <a:solidFill>
                  <a:srgbClr val="FFFFFF"/>
                </a:solidFill>
                <a:effectLst/>
                <a:uFillTx/>
                <a:latin typeface="Arial"/>
              </a:rPr>
              <a:t>Click to edit the title text format</a:t>
            </a:r>
          </a:p>
        </p:txBody>
      </p:sp>
      <p:sp>
        <p:nvSpPr>
          <p:cNvPr id="334" name="ZoneTexte 333"/>
          <p:cNvSpPr txBox="1"/>
          <p:nvPr/>
        </p:nvSpPr>
        <p:spPr>
          <a:xfrm>
            <a:off x="839880" y="2646000"/>
            <a:ext cx="8399880" cy="2057760"/>
          </a:xfrm>
          <a:prstGeom prst="rect">
            <a:avLst/>
          </a:prstGeom>
          <a:noFill/>
          <a:ln w="0">
            <a:noFill/>
          </a:ln>
        </p:spPr>
        <p:txBody>
          <a:bodyPr lIns="90000" tIns="45000" rIns="90000" bIns="45000" anchor="t">
            <a:spAutoFit/>
          </a:bodyPr>
          <a:lstStyle/>
          <a:p>
            <a:endParaRPr lang="en-US" sz="1800" b="0" u="none" strike="noStrike">
              <a:solidFill>
                <a:srgbClr val="000000"/>
              </a:solidFill>
              <a:effectLst/>
              <a:uFillTx/>
              <a:latin typeface="Arial"/>
            </a:endParaRPr>
          </a:p>
        </p:txBody>
      </p:sp>
      <p:pic>
        <p:nvPicPr>
          <p:cNvPr id="335" name="Grafik 23"/>
          <p:cNvPicPr/>
          <p:nvPr/>
        </p:nvPicPr>
        <p:blipFill>
          <a:blip r:embed="rId4"/>
          <a:stretch/>
        </p:blipFill>
        <p:spPr>
          <a:xfrm>
            <a:off x="6975000" y="377640"/>
            <a:ext cx="2723760" cy="630000"/>
          </a:xfrm>
          <a:prstGeom prst="rect">
            <a:avLst/>
          </a:prstGeom>
          <a:noFill/>
          <a:ln w="0">
            <a:noFill/>
          </a:ln>
        </p:spPr>
      </p:pic>
      <p:sp>
        <p:nvSpPr>
          <p:cNvPr id="336" name="Datumsplatzhalter 1"/>
          <p:cNvSpPr txBox="1"/>
          <p:nvPr/>
        </p:nvSpPr>
        <p:spPr>
          <a:xfrm>
            <a:off x="4786200" y="5456160"/>
            <a:ext cx="3572640" cy="117720"/>
          </a:xfrm>
          <a:prstGeom prst="rect">
            <a:avLst/>
          </a:prstGeom>
          <a:noFill/>
          <a:ln w="0">
            <a:noFill/>
          </a:ln>
        </p:spPr>
        <p:txBody>
          <a:bodyPr lIns="0" tIns="0" rIns="0" bIns="0" anchor="b">
            <a:noAutofit/>
          </a:bodyPr>
          <a:lstStyle/>
          <a:p>
            <a:pPr algn="r">
              <a:lnSpc>
                <a:spcPct val="100000"/>
              </a:lnSpc>
            </a:pPr>
            <a:r>
              <a:rPr lang="de-DE" sz="600" b="0" u="none" strike="noStrike" cap="all" spc="91">
                <a:solidFill>
                  <a:srgbClr val="8B8B8B"/>
                </a:solidFill>
                <a:effectLst/>
                <a:uFillTx/>
                <a:latin typeface="Arial"/>
              </a:rPr>
              <a:t>&lt;date/time&gt;</a:t>
            </a:r>
            <a:endParaRPr lang="en-US" sz="600" b="0" u="none" strike="noStrike">
              <a:solidFill>
                <a:srgbClr val="000000"/>
              </a:solidFill>
              <a:effectLst/>
              <a:uFillTx/>
              <a:latin typeface="Arial"/>
            </a:endParaRPr>
          </a:p>
        </p:txBody>
      </p:sp>
      <p:sp>
        <p:nvSpPr>
          <p:cNvPr id="337" name="Fußzeilenplatzhalter 2"/>
          <p:cNvSpPr txBox="1"/>
          <p:nvPr/>
        </p:nvSpPr>
        <p:spPr>
          <a:xfrm>
            <a:off x="755640" y="5447880"/>
            <a:ext cx="4282560" cy="117720"/>
          </a:xfrm>
          <a:prstGeom prst="rect">
            <a:avLst/>
          </a:prstGeom>
          <a:noFill/>
          <a:ln w="0">
            <a:noFill/>
          </a:ln>
        </p:spPr>
        <p:txBody>
          <a:bodyPr lIns="0" tIns="0" rIns="0" bIns="0" anchor="b">
            <a:noAutofit/>
          </a:bodyPr>
          <a:lstStyle/>
          <a:p>
            <a:pPr>
              <a:lnSpc>
                <a:spcPct val="100000"/>
              </a:lnSpc>
              <a:tabLst>
                <a:tab pos="9775800" algn="r"/>
                <a:tab pos="10226520" algn="r"/>
              </a:tabLst>
            </a:pPr>
            <a:r>
              <a:rPr lang="de-DE" sz="600" b="0" u="none" strike="noStrike" cap="all" spc="91">
                <a:solidFill>
                  <a:srgbClr val="8B8B8B"/>
                </a:solidFill>
                <a:effectLst/>
                <a:uFillTx/>
                <a:latin typeface="Arial"/>
              </a:rPr>
              <a:t>&lt;footer&gt;</a:t>
            </a:r>
            <a:endParaRPr lang="en-US" sz="600" b="0" u="none" strike="noStrike">
              <a:solidFill>
                <a:srgbClr val="000000"/>
              </a:solidFill>
              <a:effectLst/>
              <a:uFillTx/>
              <a:latin typeface="Arial"/>
            </a:endParaRPr>
          </a:p>
        </p:txBody>
      </p:sp>
      <p:sp>
        <p:nvSpPr>
          <p:cNvPr id="338" name="Foliennummernplatzhalter 3"/>
          <p:cNvSpPr txBox="1"/>
          <p:nvPr/>
        </p:nvSpPr>
        <p:spPr>
          <a:xfrm>
            <a:off x="8439120" y="5447880"/>
            <a:ext cx="881640" cy="126000"/>
          </a:xfrm>
          <a:prstGeom prst="rect">
            <a:avLst/>
          </a:prstGeom>
          <a:noFill/>
          <a:ln w="0">
            <a:noFill/>
          </a:ln>
        </p:spPr>
        <p:txBody>
          <a:bodyPr lIns="0" tIns="0" rIns="0" bIns="0" anchor="b">
            <a:noAutofit/>
          </a:bodyPr>
          <a:lstStyle/>
          <a:p>
            <a:pPr algn="r">
              <a:lnSpc>
                <a:spcPct val="100000"/>
              </a:lnSpc>
            </a:pPr>
            <a:fld id="{53FB6B96-1323-4DC7-9ECA-B69EF7268411}" type="slidenum">
              <a:rPr lang="de-DE" sz="600" b="0" u="none" strike="noStrike" cap="all" spc="91">
                <a:solidFill>
                  <a:srgbClr val="8B8B8B"/>
                </a:solidFill>
                <a:effectLst/>
                <a:uFillTx/>
                <a:latin typeface="Arial"/>
              </a:rPr>
              <a:t>‹N°›</a:t>
            </a:fld>
            <a:endParaRPr lang="en-US" sz="600" b="0" u="none" strike="noStrike">
              <a:solidFill>
                <a:srgbClr val="000000"/>
              </a:solidFill>
              <a:effectLst/>
              <a:uFillTx/>
              <a:latin typeface="Arial"/>
            </a:endParaRPr>
          </a:p>
        </p:txBody>
      </p:sp>
      <p:sp>
        <p:nvSpPr>
          <p:cNvPr id="339" name="PlaceHolder 2"/>
          <p:cNvSpPr>
            <a:spLocks noGrp="1"/>
          </p:cNvSpPr>
          <p:nvPr>
            <p:ph type="body"/>
          </p:nvPr>
        </p:nvSpPr>
        <p:spPr>
          <a:xfrm>
            <a:off x="503640" y="1326600"/>
            <a:ext cx="9068400" cy="3287520"/>
          </a:xfrm>
          <a:prstGeom prst="rect">
            <a:avLst/>
          </a:prstGeom>
          <a:noFill/>
          <a:ln w="0">
            <a:noFill/>
          </a:ln>
        </p:spPr>
        <p:txBody>
          <a:bodyPr lIns="0" tIns="0" rIns="0" bIns="0" anchor="t">
            <a:normAutofit/>
          </a:bodyPr>
          <a:lstStyle/>
          <a:p>
            <a:pPr marL="432000" indent="-324000">
              <a:spcBef>
                <a:spcPts val="689"/>
              </a:spcBef>
              <a:buClr>
                <a:srgbClr val="FFFFFF"/>
              </a:buClr>
              <a:buSzPct val="45000"/>
              <a:buFont typeface="Wingdings" charset="2"/>
              <a:buChar char=""/>
            </a:pPr>
            <a:r>
              <a:rPr lang="en-US" sz="1570" b="0" u="none" strike="noStrike">
                <a:solidFill>
                  <a:srgbClr val="FFFFFF"/>
                </a:solidFill>
                <a:effectLst/>
                <a:uFillTx/>
                <a:latin typeface="Arial"/>
              </a:rPr>
              <a:t>Click to edit the outline text format</a:t>
            </a:r>
          </a:p>
          <a:p>
            <a:pPr marL="864000" lvl="1" indent="-324000">
              <a:spcBef>
                <a:spcPts val="1134"/>
              </a:spcBef>
              <a:buClr>
                <a:srgbClr val="FFFFFF"/>
              </a:buClr>
              <a:buSzPct val="75000"/>
              <a:buFont typeface="Symbol" charset="2"/>
              <a:buChar char=""/>
            </a:pPr>
            <a:r>
              <a:rPr lang="en-US" sz="2800" b="0" u="none" strike="noStrike">
                <a:solidFill>
                  <a:srgbClr val="FFFFFF"/>
                </a:solidFill>
                <a:effectLst/>
                <a:uFillTx/>
                <a:latin typeface="Arial"/>
              </a:rPr>
              <a:t>Second Outline Level</a:t>
            </a:r>
          </a:p>
          <a:p>
            <a:pPr marL="1296000" lvl="2" indent="-288000">
              <a:spcBef>
                <a:spcPts val="850"/>
              </a:spcBef>
              <a:buClr>
                <a:srgbClr val="FFFFFF"/>
              </a:buClr>
              <a:buSzPct val="45000"/>
              <a:buFont typeface="Wingdings" charset="2"/>
              <a:buChar char=""/>
            </a:pPr>
            <a:r>
              <a:rPr lang="en-US" sz="2400" b="0" u="none" strike="noStrike">
                <a:solidFill>
                  <a:srgbClr val="FFFFFF"/>
                </a:solidFill>
                <a:effectLst/>
                <a:uFillTx/>
                <a:latin typeface="Arial"/>
              </a:rPr>
              <a:t>Third Outline Level</a:t>
            </a:r>
          </a:p>
          <a:p>
            <a:pPr marL="1728000" lvl="3" indent="-216000">
              <a:spcBef>
                <a:spcPts val="567"/>
              </a:spcBef>
              <a:buClr>
                <a:srgbClr val="FFFFFF"/>
              </a:buClr>
              <a:buSzPct val="75000"/>
              <a:buFont typeface="Symbol" charset="2"/>
              <a:buChar char=""/>
            </a:pPr>
            <a:r>
              <a:rPr lang="en-US" sz="2000" b="0" u="none" strike="noStrike">
                <a:solidFill>
                  <a:srgbClr val="FFFFFF"/>
                </a:solidFill>
                <a:effectLst/>
                <a:uFillTx/>
                <a:latin typeface="Arial"/>
              </a:rPr>
              <a:t>Fourth Outline Level</a:t>
            </a:r>
          </a:p>
          <a:p>
            <a:pPr marL="2160000" lvl="4"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Fifth Outline Level</a:t>
            </a:r>
          </a:p>
          <a:p>
            <a:pPr marL="2592000" lvl="5"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Sixth Outline Level</a:t>
            </a:r>
          </a:p>
          <a:p>
            <a:pPr marL="3024000" lvl="6" indent="-216000">
              <a:spcBef>
                <a:spcPts val="283"/>
              </a:spcBef>
              <a:buClr>
                <a:srgbClr val="FFFFFF"/>
              </a:buClr>
              <a:buSzPct val="45000"/>
              <a:buFont typeface="Wingdings" charset="2"/>
              <a:buChar char=""/>
            </a:pPr>
            <a:r>
              <a:rPr lang="en-US" sz="2000" b="0" u="none" strike="noStrike">
                <a:solidFill>
                  <a:srgbClr val="FFFFFF"/>
                </a:solidFill>
                <a:effectLst/>
                <a:uFillTx/>
                <a:latin typeface="Arial"/>
              </a:rPr>
              <a:t>Seventh Outline Level</a:t>
            </a: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3.xml"/><Relationship Id="rId7" Type="http://schemas.openxmlformats.org/officeDocument/2006/relationships/image" Target="../media/image14.sv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8" Type="http://schemas.openxmlformats.org/officeDocument/2006/relationships/image" Target="../media/image128.svg"/><Relationship Id="rId13" Type="http://schemas.openxmlformats.org/officeDocument/2006/relationships/image" Target="../media/image139.png"/><Relationship Id="rId18" Type="http://schemas.openxmlformats.org/officeDocument/2006/relationships/image" Target="../media/image145.svg"/><Relationship Id="rId3" Type="http://schemas.openxmlformats.org/officeDocument/2006/relationships/image" Target="../media/image131.png"/><Relationship Id="rId7" Type="http://schemas.openxmlformats.org/officeDocument/2006/relationships/image" Target="../media/image127.png"/><Relationship Id="rId12" Type="http://schemas.openxmlformats.org/officeDocument/2006/relationships/image" Target="../media/image138.png"/><Relationship Id="rId17" Type="http://schemas.openxmlformats.org/officeDocument/2006/relationships/image" Target="../media/image144.png"/><Relationship Id="rId2" Type="http://schemas.openxmlformats.org/officeDocument/2006/relationships/image" Target="../media/image146.png"/><Relationship Id="rId16" Type="http://schemas.openxmlformats.org/officeDocument/2006/relationships/image" Target="../media/image142.svg"/><Relationship Id="rId1" Type="http://schemas.openxmlformats.org/officeDocument/2006/relationships/slideLayout" Target="../slideLayouts/slideLayout19.xml"/><Relationship Id="rId6" Type="http://schemas.openxmlformats.org/officeDocument/2006/relationships/image" Target="../media/image134.svg"/><Relationship Id="rId11" Type="http://schemas.openxmlformats.org/officeDocument/2006/relationships/image" Target="../media/image137.svg"/><Relationship Id="rId5" Type="http://schemas.openxmlformats.org/officeDocument/2006/relationships/image" Target="../media/image133.png"/><Relationship Id="rId15" Type="http://schemas.openxmlformats.org/officeDocument/2006/relationships/image" Target="../media/image141.png"/><Relationship Id="rId10" Type="http://schemas.openxmlformats.org/officeDocument/2006/relationships/image" Target="../media/image136.png"/><Relationship Id="rId4" Type="http://schemas.openxmlformats.org/officeDocument/2006/relationships/image" Target="../media/image132.svg"/><Relationship Id="rId9" Type="http://schemas.openxmlformats.org/officeDocument/2006/relationships/image" Target="../media/image135.png"/><Relationship Id="rId14" Type="http://schemas.openxmlformats.org/officeDocument/2006/relationships/image" Target="../media/image140.svg"/></Relationships>
</file>

<file path=ppt/slides/_rels/slide11.xml.rels><?xml version="1.0" encoding="UTF-8" standalone="yes"?>
<Relationships xmlns="http://schemas.openxmlformats.org/package/2006/relationships"><Relationship Id="rId8" Type="http://schemas.openxmlformats.org/officeDocument/2006/relationships/image" Target="../media/image151.png"/><Relationship Id="rId13" Type="http://schemas.openxmlformats.org/officeDocument/2006/relationships/image" Target="../media/image156.png"/><Relationship Id="rId3" Type="http://schemas.openxmlformats.org/officeDocument/2006/relationships/image" Target="../media/image104.svg"/><Relationship Id="rId7" Type="http://schemas.openxmlformats.org/officeDocument/2006/relationships/image" Target="../media/image150.svg"/><Relationship Id="rId12" Type="http://schemas.openxmlformats.org/officeDocument/2006/relationships/image" Target="../media/image155.png"/><Relationship Id="rId2" Type="http://schemas.openxmlformats.org/officeDocument/2006/relationships/image" Target="../media/image103.png"/><Relationship Id="rId1" Type="http://schemas.openxmlformats.org/officeDocument/2006/relationships/slideLayout" Target="../slideLayouts/slideLayout19.xml"/><Relationship Id="rId6" Type="http://schemas.openxmlformats.org/officeDocument/2006/relationships/image" Target="../media/image149.png"/><Relationship Id="rId11" Type="http://schemas.openxmlformats.org/officeDocument/2006/relationships/image" Target="../media/image154.svg"/><Relationship Id="rId5" Type="http://schemas.openxmlformats.org/officeDocument/2006/relationships/image" Target="../media/image148.svg"/><Relationship Id="rId15" Type="http://schemas.openxmlformats.org/officeDocument/2006/relationships/image" Target="../media/image158.png"/><Relationship Id="rId10" Type="http://schemas.openxmlformats.org/officeDocument/2006/relationships/image" Target="../media/image153.png"/><Relationship Id="rId4" Type="http://schemas.openxmlformats.org/officeDocument/2006/relationships/image" Target="../media/image147.png"/><Relationship Id="rId9" Type="http://schemas.openxmlformats.org/officeDocument/2006/relationships/image" Target="../media/image152.svg"/><Relationship Id="rId14" Type="http://schemas.openxmlformats.org/officeDocument/2006/relationships/image" Target="../media/image157.svg"/></Relationships>
</file>

<file path=ppt/slides/_rels/slide1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104.svg"/><Relationship Id="rId7" Type="http://schemas.openxmlformats.org/officeDocument/2006/relationships/image" Target="../media/image148.svg"/><Relationship Id="rId2" Type="http://schemas.openxmlformats.org/officeDocument/2006/relationships/image" Target="../media/image103.png"/><Relationship Id="rId1" Type="http://schemas.openxmlformats.org/officeDocument/2006/relationships/slideLayout" Target="../slideLayouts/slideLayout19.xml"/><Relationship Id="rId6" Type="http://schemas.openxmlformats.org/officeDocument/2006/relationships/image" Target="../media/image147.png"/><Relationship Id="rId5" Type="http://schemas.openxmlformats.org/officeDocument/2006/relationships/image" Target="../media/image159.png"/><Relationship Id="rId4" Type="http://schemas.openxmlformats.org/officeDocument/2006/relationships/image" Target="../media/image158.png"/><Relationship Id="rId9" Type="http://schemas.openxmlformats.org/officeDocument/2006/relationships/image" Target="../media/image60.svg"/></Relationships>
</file>

<file path=ppt/slides/_rels/slide13.xml.rels><?xml version="1.0" encoding="UTF-8" standalone="yes"?>
<Relationships xmlns="http://schemas.openxmlformats.org/package/2006/relationships"><Relationship Id="rId8" Type="http://schemas.openxmlformats.org/officeDocument/2006/relationships/image" Target="../media/image166.svg"/><Relationship Id="rId13" Type="http://schemas.openxmlformats.org/officeDocument/2006/relationships/image" Target="../media/image155.png"/><Relationship Id="rId18" Type="http://schemas.openxmlformats.org/officeDocument/2006/relationships/image" Target="../media/image173.png"/><Relationship Id="rId3" Type="http://schemas.openxmlformats.org/officeDocument/2006/relationships/image" Target="../media/image161.png"/><Relationship Id="rId7" Type="http://schemas.openxmlformats.org/officeDocument/2006/relationships/image" Target="../media/image165.png"/><Relationship Id="rId12" Type="http://schemas.openxmlformats.org/officeDocument/2006/relationships/image" Target="../media/image168.svg"/><Relationship Id="rId17" Type="http://schemas.openxmlformats.org/officeDocument/2006/relationships/image" Target="../media/image172.svg"/><Relationship Id="rId2" Type="http://schemas.openxmlformats.org/officeDocument/2006/relationships/image" Target="../media/image160.png"/><Relationship Id="rId16" Type="http://schemas.openxmlformats.org/officeDocument/2006/relationships/image" Target="../media/image171.png"/><Relationship Id="rId1" Type="http://schemas.openxmlformats.org/officeDocument/2006/relationships/slideLayout" Target="../slideLayouts/slideLayout19.xml"/><Relationship Id="rId6" Type="http://schemas.openxmlformats.org/officeDocument/2006/relationships/image" Target="../media/image164.svg"/><Relationship Id="rId11" Type="http://schemas.openxmlformats.org/officeDocument/2006/relationships/image" Target="../media/image167.png"/><Relationship Id="rId5" Type="http://schemas.openxmlformats.org/officeDocument/2006/relationships/image" Target="../media/image163.png"/><Relationship Id="rId15" Type="http://schemas.openxmlformats.org/officeDocument/2006/relationships/image" Target="../media/image170.svg"/><Relationship Id="rId10" Type="http://schemas.openxmlformats.org/officeDocument/2006/relationships/image" Target="../media/image157.svg"/><Relationship Id="rId19" Type="http://schemas.openxmlformats.org/officeDocument/2006/relationships/image" Target="../media/image174.svg"/><Relationship Id="rId4" Type="http://schemas.openxmlformats.org/officeDocument/2006/relationships/image" Target="../media/image162.svg"/><Relationship Id="rId9" Type="http://schemas.openxmlformats.org/officeDocument/2006/relationships/image" Target="../media/image156.png"/><Relationship Id="rId14" Type="http://schemas.openxmlformats.org/officeDocument/2006/relationships/image" Target="../media/image169.png"/></Relationships>
</file>

<file path=ppt/slides/_rels/slide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4.sv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3" Type="http://schemas.openxmlformats.org/officeDocument/2006/relationships/image" Target="../media/image18.svg"/><Relationship Id="rId7" Type="http://schemas.openxmlformats.org/officeDocument/2006/relationships/image" Target="../media/image22.svg"/><Relationship Id="rId12" Type="http://schemas.openxmlformats.org/officeDocument/2006/relationships/image" Target="../media/image27.png"/><Relationship Id="rId17" Type="http://schemas.openxmlformats.org/officeDocument/2006/relationships/image" Target="../media/image32.sv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19.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image" Target="../media/image20.svg"/><Relationship Id="rId15" Type="http://schemas.openxmlformats.org/officeDocument/2006/relationships/image" Target="../media/image30.sv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9.png"/></Relationships>
</file>

<file path=ppt/slides/_rels/slide4.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svg"/><Relationship Id="rId3" Type="http://schemas.openxmlformats.org/officeDocument/2006/relationships/image" Target="../media/image34.sv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image" Target="../media/image33.png"/><Relationship Id="rId1" Type="http://schemas.openxmlformats.org/officeDocument/2006/relationships/slideLayout" Target="../slideLayouts/slideLayout19.xml"/><Relationship Id="rId6" Type="http://schemas.openxmlformats.org/officeDocument/2006/relationships/image" Target="../media/image32.svg"/><Relationship Id="rId11" Type="http://schemas.openxmlformats.org/officeDocument/2006/relationships/image" Target="../media/image40.svg"/><Relationship Id="rId5" Type="http://schemas.openxmlformats.org/officeDocument/2006/relationships/image" Target="../media/image31.png"/><Relationship Id="rId10" Type="http://schemas.openxmlformats.org/officeDocument/2006/relationships/image" Target="../media/image39.png"/><Relationship Id="rId4" Type="http://schemas.openxmlformats.org/officeDocument/2006/relationships/image" Target="../media/image35.png"/><Relationship Id="rId9" Type="http://schemas.openxmlformats.org/officeDocument/2006/relationships/image" Target="../media/image38.svg"/></Relationships>
</file>

<file path=ppt/slides/_rels/slide5.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svg"/><Relationship Id="rId18" Type="http://schemas.openxmlformats.org/officeDocument/2006/relationships/image" Target="../media/image59.png"/><Relationship Id="rId3" Type="http://schemas.openxmlformats.org/officeDocument/2006/relationships/image" Target="../media/image44.png"/><Relationship Id="rId7" Type="http://schemas.openxmlformats.org/officeDocument/2006/relationships/image" Target="../media/image48.svg"/><Relationship Id="rId12" Type="http://schemas.openxmlformats.org/officeDocument/2006/relationships/image" Target="../media/image53.png"/><Relationship Id="rId17" Type="http://schemas.openxmlformats.org/officeDocument/2006/relationships/image" Target="../media/image58.svg"/><Relationship Id="rId2" Type="http://schemas.openxmlformats.org/officeDocument/2006/relationships/image" Target="../media/image43.png"/><Relationship Id="rId16" Type="http://schemas.openxmlformats.org/officeDocument/2006/relationships/image" Target="../media/image57.png"/><Relationship Id="rId1" Type="http://schemas.openxmlformats.org/officeDocument/2006/relationships/slideLayout" Target="../slideLayouts/slideLayout19.xml"/><Relationship Id="rId6" Type="http://schemas.openxmlformats.org/officeDocument/2006/relationships/image" Target="../media/image47.png"/><Relationship Id="rId11" Type="http://schemas.openxmlformats.org/officeDocument/2006/relationships/image" Target="../media/image52.svg"/><Relationship Id="rId5" Type="http://schemas.openxmlformats.org/officeDocument/2006/relationships/image" Target="../media/image46.svg"/><Relationship Id="rId15" Type="http://schemas.openxmlformats.org/officeDocument/2006/relationships/image" Target="../media/image56.svg"/><Relationship Id="rId10" Type="http://schemas.openxmlformats.org/officeDocument/2006/relationships/image" Target="../media/image51.png"/><Relationship Id="rId19" Type="http://schemas.openxmlformats.org/officeDocument/2006/relationships/image" Target="../media/image60.svg"/><Relationship Id="rId4" Type="http://schemas.openxmlformats.org/officeDocument/2006/relationships/image" Target="../media/image45.png"/><Relationship Id="rId9" Type="http://schemas.openxmlformats.org/officeDocument/2006/relationships/image" Target="../media/image50.svg"/><Relationship Id="rId14" Type="http://schemas.openxmlformats.org/officeDocument/2006/relationships/image" Target="../media/image55.png"/></Relationships>
</file>

<file path=ppt/slides/_rels/slide6.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72.png"/><Relationship Id="rId18" Type="http://schemas.openxmlformats.org/officeDocument/2006/relationships/image" Target="../media/image77.svg"/><Relationship Id="rId3" Type="http://schemas.openxmlformats.org/officeDocument/2006/relationships/image" Target="../media/image62.png"/><Relationship Id="rId21" Type="http://schemas.openxmlformats.org/officeDocument/2006/relationships/image" Target="../media/image80.png"/><Relationship Id="rId7" Type="http://schemas.openxmlformats.org/officeDocument/2006/relationships/image" Target="../media/image66.png"/><Relationship Id="rId12" Type="http://schemas.openxmlformats.org/officeDocument/2006/relationships/image" Target="../media/image71.svg"/><Relationship Id="rId17" Type="http://schemas.openxmlformats.org/officeDocument/2006/relationships/image" Target="../media/image76.png"/><Relationship Id="rId25" Type="http://schemas.openxmlformats.org/officeDocument/2006/relationships/image" Target="../media/image84.png"/><Relationship Id="rId2" Type="http://schemas.openxmlformats.org/officeDocument/2006/relationships/image" Target="../media/image61.png"/><Relationship Id="rId16" Type="http://schemas.openxmlformats.org/officeDocument/2006/relationships/image" Target="../media/image75.svg"/><Relationship Id="rId20" Type="http://schemas.openxmlformats.org/officeDocument/2006/relationships/image" Target="../media/image79.svg"/><Relationship Id="rId1" Type="http://schemas.openxmlformats.org/officeDocument/2006/relationships/slideLayout" Target="../slideLayouts/slideLayout19.xml"/><Relationship Id="rId6" Type="http://schemas.openxmlformats.org/officeDocument/2006/relationships/image" Target="../media/image65.svg"/><Relationship Id="rId11" Type="http://schemas.openxmlformats.org/officeDocument/2006/relationships/image" Target="../media/image70.png"/><Relationship Id="rId24" Type="http://schemas.openxmlformats.org/officeDocument/2006/relationships/image" Target="../media/image83.svg"/><Relationship Id="rId5" Type="http://schemas.openxmlformats.org/officeDocument/2006/relationships/image" Target="../media/image64.png"/><Relationship Id="rId15" Type="http://schemas.openxmlformats.org/officeDocument/2006/relationships/image" Target="../media/image74.png"/><Relationship Id="rId23" Type="http://schemas.openxmlformats.org/officeDocument/2006/relationships/image" Target="../media/image82.png"/><Relationship Id="rId10" Type="http://schemas.openxmlformats.org/officeDocument/2006/relationships/image" Target="../media/image69.svg"/><Relationship Id="rId19" Type="http://schemas.openxmlformats.org/officeDocument/2006/relationships/image" Target="../media/image78.png"/><Relationship Id="rId4" Type="http://schemas.openxmlformats.org/officeDocument/2006/relationships/image" Target="../media/image63.svg"/><Relationship Id="rId9" Type="http://schemas.openxmlformats.org/officeDocument/2006/relationships/image" Target="../media/image68.png"/><Relationship Id="rId14" Type="http://schemas.openxmlformats.org/officeDocument/2006/relationships/image" Target="../media/image73.svg"/><Relationship Id="rId22" Type="http://schemas.openxmlformats.org/officeDocument/2006/relationships/image" Target="../media/image81.svg"/></Relationships>
</file>

<file path=ppt/slides/_rels/slide7.xml.rels><?xml version="1.0" encoding="UTF-8" standalone="yes"?>
<Relationships xmlns="http://schemas.openxmlformats.org/package/2006/relationships"><Relationship Id="rId13" Type="http://schemas.openxmlformats.org/officeDocument/2006/relationships/image" Target="../media/image96.svg"/><Relationship Id="rId18" Type="http://schemas.openxmlformats.org/officeDocument/2006/relationships/image" Target="../media/image97.png"/><Relationship Id="rId26" Type="http://schemas.openxmlformats.org/officeDocument/2006/relationships/image" Target="../media/image105.png"/><Relationship Id="rId3" Type="http://schemas.openxmlformats.org/officeDocument/2006/relationships/image" Target="../media/image86.svg"/><Relationship Id="rId21" Type="http://schemas.openxmlformats.org/officeDocument/2006/relationships/image" Target="../media/image100.svg"/><Relationship Id="rId34" Type="http://schemas.openxmlformats.org/officeDocument/2006/relationships/image" Target="../media/image113.png"/><Relationship Id="rId7" Type="http://schemas.openxmlformats.org/officeDocument/2006/relationships/image" Target="../media/image90.svg"/><Relationship Id="rId12" Type="http://schemas.openxmlformats.org/officeDocument/2006/relationships/image" Target="../media/image95.png"/><Relationship Id="rId17" Type="http://schemas.openxmlformats.org/officeDocument/2006/relationships/image" Target="../media/image79.svg"/><Relationship Id="rId25" Type="http://schemas.openxmlformats.org/officeDocument/2006/relationships/image" Target="../media/image104.svg"/><Relationship Id="rId33" Type="http://schemas.openxmlformats.org/officeDocument/2006/relationships/image" Target="../media/image112.svg"/><Relationship Id="rId2" Type="http://schemas.openxmlformats.org/officeDocument/2006/relationships/image" Target="../media/image85.png"/><Relationship Id="rId16" Type="http://schemas.openxmlformats.org/officeDocument/2006/relationships/image" Target="../media/image78.png"/><Relationship Id="rId20" Type="http://schemas.openxmlformats.org/officeDocument/2006/relationships/image" Target="../media/image99.png"/><Relationship Id="rId29" Type="http://schemas.openxmlformats.org/officeDocument/2006/relationships/image" Target="../media/image108.svg"/><Relationship Id="rId1" Type="http://schemas.openxmlformats.org/officeDocument/2006/relationships/slideLayout" Target="../slideLayouts/slideLayout19.xml"/><Relationship Id="rId6" Type="http://schemas.openxmlformats.org/officeDocument/2006/relationships/image" Target="../media/image89.png"/><Relationship Id="rId11" Type="http://schemas.openxmlformats.org/officeDocument/2006/relationships/image" Target="../media/image94.svg"/><Relationship Id="rId24" Type="http://schemas.openxmlformats.org/officeDocument/2006/relationships/image" Target="../media/image103.png"/><Relationship Id="rId32" Type="http://schemas.openxmlformats.org/officeDocument/2006/relationships/image" Target="../media/image111.png"/><Relationship Id="rId5" Type="http://schemas.openxmlformats.org/officeDocument/2006/relationships/image" Target="../media/image88.svg"/><Relationship Id="rId15" Type="http://schemas.openxmlformats.org/officeDocument/2006/relationships/image" Target="../media/image69.svg"/><Relationship Id="rId23" Type="http://schemas.openxmlformats.org/officeDocument/2006/relationships/image" Target="../media/image102.svg"/><Relationship Id="rId28" Type="http://schemas.openxmlformats.org/officeDocument/2006/relationships/image" Target="../media/image107.png"/><Relationship Id="rId10" Type="http://schemas.openxmlformats.org/officeDocument/2006/relationships/image" Target="../media/image93.png"/><Relationship Id="rId19" Type="http://schemas.openxmlformats.org/officeDocument/2006/relationships/image" Target="../media/image98.svg"/><Relationship Id="rId31" Type="http://schemas.openxmlformats.org/officeDocument/2006/relationships/image" Target="../media/image110.svg"/><Relationship Id="rId4" Type="http://schemas.openxmlformats.org/officeDocument/2006/relationships/image" Target="../media/image87.png"/><Relationship Id="rId9" Type="http://schemas.openxmlformats.org/officeDocument/2006/relationships/image" Target="../media/image92.svg"/><Relationship Id="rId14" Type="http://schemas.openxmlformats.org/officeDocument/2006/relationships/image" Target="../media/image68.png"/><Relationship Id="rId22" Type="http://schemas.openxmlformats.org/officeDocument/2006/relationships/image" Target="../media/image101.png"/><Relationship Id="rId27" Type="http://schemas.openxmlformats.org/officeDocument/2006/relationships/image" Target="../media/image106.svg"/><Relationship Id="rId30" Type="http://schemas.openxmlformats.org/officeDocument/2006/relationships/image" Target="../media/image109.png"/><Relationship Id="rId35" Type="http://schemas.openxmlformats.org/officeDocument/2006/relationships/image" Target="../media/image114.svg"/><Relationship Id="rId8" Type="http://schemas.openxmlformats.org/officeDocument/2006/relationships/image" Target="../media/image91.png"/></Relationships>
</file>

<file path=ppt/slides/_rels/slide8.xml.rels><?xml version="1.0" encoding="UTF-8" standalone="yes"?>
<Relationships xmlns="http://schemas.openxmlformats.org/package/2006/relationships"><Relationship Id="rId8" Type="http://schemas.openxmlformats.org/officeDocument/2006/relationships/image" Target="../media/image119.png"/><Relationship Id="rId13" Type="http://schemas.openxmlformats.org/officeDocument/2006/relationships/image" Target="../media/image114.svg"/><Relationship Id="rId18" Type="http://schemas.openxmlformats.org/officeDocument/2006/relationships/image" Target="../media/image123.png"/><Relationship Id="rId26" Type="http://schemas.openxmlformats.org/officeDocument/2006/relationships/image" Target="../media/image129.png"/><Relationship Id="rId3" Type="http://schemas.openxmlformats.org/officeDocument/2006/relationships/image" Target="../media/image116.svg"/><Relationship Id="rId21" Type="http://schemas.openxmlformats.org/officeDocument/2006/relationships/image" Target="../media/image126.svg"/><Relationship Id="rId7" Type="http://schemas.openxmlformats.org/officeDocument/2006/relationships/image" Target="../media/image118.svg"/><Relationship Id="rId12" Type="http://schemas.openxmlformats.org/officeDocument/2006/relationships/image" Target="../media/image113.png"/><Relationship Id="rId17" Type="http://schemas.openxmlformats.org/officeDocument/2006/relationships/image" Target="../media/image71.svg"/><Relationship Id="rId25" Type="http://schemas.openxmlformats.org/officeDocument/2006/relationships/image" Target="../media/image128.svg"/><Relationship Id="rId2" Type="http://schemas.openxmlformats.org/officeDocument/2006/relationships/image" Target="../media/image115.png"/><Relationship Id="rId16" Type="http://schemas.openxmlformats.org/officeDocument/2006/relationships/image" Target="../media/image70.png"/><Relationship Id="rId20" Type="http://schemas.openxmlformats.org/officeDocument/2006/relationships/image" Target="../media/image125.png"/><Relationship Id="rId1" Type="http://schemas.openxmlformats.org/officeDocument/2006/relationships/slideLayout" Target="../slideLayouts/slideLayout19.xml"/><Relationship Id="rId6" Type="http://schemas.openxmlformats.org/officeDocument/2006/relationships/image" Target="../media/image117.png"/><Relationship Id="rId11" Type="http://schemas.openxmlformats.org/officeDocument/2006/relationships/image" Target="../media/image110.svg"/><Relationship Id="rId24" Type="http://schemas.openxmlformats.org/officeDocument/2006/relationships/image" Target="../media/image127.png"/><Relationship Id="rId5" Type="http://schemas.openxmlformats.org/officeDocument/2006/relationships/image" Target="../media/image102.svg"/><Relationship Id="rId15" Type="http://schemas.openxmlformats.org/officeDocument/2006/relationships/image" Target="../media/image122.svg"/><Relationship Id="rId23" Type="http://schemas.openxmlformats.org/officeDocument/2006/relationships/image" Target="../media/image83.svg"/><Relationship Id="rId10" Type="http://schemas.openxmlformats.org/officeDocument/2006/relationships/image" Target="../media/image109.png"/><Relationship Id="rId19" Type="http://schemas.openxmlformats.org/officeDocument/2006/relationships/image" Target="../media/image124.png"/><Relationship Id="rId4" Type="http://schemas.openxmlformats.org/officeDocument/2006/relationships/image" Target="../media/image101.png"/><Relationship Id="rId9" Type="http://schemas.openxmlformats.org/officeDocument/2006/relationships/image" Target="../media/image120.svg"/><Relationship Id="rId14" Type="http://schemas.openxmlformats.org/officeDocument/2006/relationships/image" Target="../media/image121.png"/><Relationship Id="rId22" Type="http://schemas.openxmlformats.org/officeDocument/2006/relationships/image" Target="../media/image82.png"/><Relationship Id="rId27" Type="http://schemas.openxmlformats.org/officeDocument/2006/relationships/image" Target="../media/image130.svg"/></Relationships>
</file>

<file path=ppt/slides/_rels/slide9.xml.rels><?xml version="1.0" encoding="UTF-8" standalone="yes"?>
<Relationships xmlns="http://schemas.openxmlformats.org/package/2006/relationships"><Relationship Id="rId8" Type="http://schemas.openxmlformats.org/officeDocument/2006/relationships/image" Target="../media/image135.png"/><Relationship Id="rId13" Type="http://schemas.openxmlformats.org/officeDocument/2006/relationships/image" Target="../media/image140.svg"/><Relationship Id="rId18" Type="http://schemas.openxmlformats.org/officeDocument/2006/relationships/image" Target="../media/image145.svg"/><Relationship Id="rId3" Type="http://schemas.openxmlformats.org/officeDocument/2006/relationships/image" Target="../media/image132.svg"/><Relationship Id="rId7" Type="http://schemas.openxmlformats.org/officeDocument/2006/relationships/image" Target="../media/image128.svg"/><Relationship Id="rId12" Type="http://schemas.openxmlformats.org/officeDocument/2006/relationships/image" Target="../media/image139.png"/><Relationship Id="rId17" Type="http://schemas.openxmlformats.org/officeDocument/2006/relationships/image" Target="../media/image144.png"/><Relationship Id="rId2" Type="http://schemas.openxmlformats.org/officeDocument/2006/relationships/image" Target="../media/image131.png"/><Relationship Id="rId16" Type="http://schemas.openxmlformats.org/officeDocument/2006/relationships/image" Target="../media/image143.png"/><Relationship Id="rId1" Type="http://schemas.openxmlformats.org/officeDocument/2006/relationships/slideLayout" Target="../slideLayouts/slideLayout19.xml"/><Relationship Id="rId6" Type="http://schemas.openxmlformats.org/officeDocument/2006/relationships/image" Target="../media/image127.png"/><Relationship Id="rId11" Type="http://schemas.openxmlformats.org/officeDocument/2006/relationships/image" Target="../media/image138.png"/><Relationship Id="rId5" Type="http://schemas.openxmlformats.org/officeDocument/2006/relationships/image" Target="../media/image134.svg"/><Relationship Id="rId15" Type="http://schemas.openxmlformats.org/officeDocument/2006/relationships/image" Target="../media/image142.svg"/><Relationship Id="rId10" Type="http://schemas.openxmlformats.org/officeDocument/2006/relationships/image" Target="../media/image137.svg"/><Relationship Id="rId4" Type="http://schemas.openxmlformats.org/officeDocument/2006/relationships/image" Target="../media/image133.png"/><Relationship Id="rId9" Type="http://schemas.openxmlformats.org/officeDocument/2006/relationships/image" Target="../media/image136.png"/><Relationship Id="rId14" Type="http://schemas.openxmlformats.org/officeDocument/2006/relationships/image" Target="../media/image1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 name="PlaceHolder 1"/>
          <p:cNvSpPr>
            <a:spLocks noGrp="1"/>
          </p:cNvSpPr>
          <p:nvPr>
            <p:ph type="title"/>
          </p:nvPr>
        </p:nvSpPr>
        <p:spPr>
          <a:xfrm>
            <a:off x="839880" y="1595880"/>
            <a:ext cx="7854120" cy="1130040"/>
          </a:xfrm>
          <a:prstGeom prst="rect">
            <a:avLst/>
          </a:prstGeom>
          <a:noFill/>
          <a:ln w="0">
            <a:noFill/>
          </a:ln>
        </p:spPr>
        <p:txBody>
          <a:bodyPr lIns="0" tIns="0" rIns="0" bIns="0" anchor="t">
            <a:spAutoFit/>
          </a:bodyPr>
          <a:lstStyle/>
          <a:p>
            <a:pPr indent="0">
              <a:buNone/>
            </a:pPr>
            <a:r>
              <a:rPr lang="en-US" sz="2650" b="1" u="none" strike="noStrike">
                <a:solidFill>
                  <a:srgbClr val="FFFFFF"/>
                </a:solidFill>
                <a:effectLst/>
                <a:uFillTx/>
                <a:latin typeface="Arial"/>
              </a:rPr>
              <a:t>Non-gyrokinetic high-frequency mode instability for tokamak edge like gradients</a:t>
            </a:r>
            <a:br>
              <a:rPr sz="2650"/>
            </a:br>
            <a:r>
              <a:rPr lang="en-US" sz="2650" b="1" u="none" strike="noStrike">
                <a:solidFill>
                  <a:srgbClr val="FFFFFF"/>
                </a:solidFill>
                <a:effectLst/>
                <a:uFillTx/>
                <a:latin typeface="Arial"/>
              </a:rPr>
              <a:t>K. Hallatschek, M. Raeth</a:t>
            </a:r>
          </a:p>
        </p:txBody>
      </p:sp>
      <p:sp>
        <p:nvSpPr>
          <p:cNvPr id="740" name="ZoneTexte 739"/>
          <p:cNvSpPr txBox="1"/>
          <p:nvPr/>
        </p:nvSpPr>
        <p:spPr>
          <a:xfrm>
            <a:off x="5418000" y="2625480"/>
            <a:ext cx="1897200" cy="799560"/>
          </a:xfrm>
          <a:prstGeom prst="rect">
            <a:avLst/>
          </a:prstGeom>
          <a:noFill/>
          <a:ln w="0">
            <a:noFill/>
          </a:ln>
        </p:spPr>
        <p:txBody>
          <a:bodyPr lIns="90000" tIns="45000" rIns="90000" bIns="45000" anchor="t">
            <a:spAutoFit/>
          </a:bodyPr>
          <a:lstStyle/>
          <a:p>
            <a:r>
              <a:rPr lang="en-US" sz="1000" b="0" u="none" strike="noStrike">
                <a:solidFill>
                  <a:srgbClr val="FFFFFF"/>
                </a:solidFill>
                <a:effectLst/>
                <a:uFillTx/>
                <a:latin typeface="Arial"/>
              </a:rPr>
              <a:t>BSL6D simulation of full 6D</a:t>
            </a:r>
            <a:endParaRPr lang="en-US" sz="1000" b="0" u="none" strike="noStrike">
              <a:solidFill>
                <a:srgbClr val="000000"/>
              </a:solidFill>
              <a:effectLst/>
              <a:uFillTx/>
              <a:latin typeface="Arial"/>
            </a:endParaRPr>
          </a:p>
          <a:p>
            <a:r>
              <a:rPr lang="en-US" sz="1000" b="0" u="none" strike="noStrike">
                <a:solidFill>
                  <a:srgbClr val="FFFFFF"/>
                </a:solidFill>
                <a:effectLst/>
                <a:uFillTx/>
                <a:latin typeface="Arial"/>
              </a:rPr>
              <a:t>ion distribution function of competing slab ITG and IBW turbulence</a:t>
            </a:r>
            <a:endParaRPr lang="en-US" sz="1000" b="0" u="none" strike="noStrike">
              <a:solidFill>
                <a:srgbClr val="000000"/>
              </a:solidFill>
              <a:effectLst/>
              <a:uFillTx/>
              <a:latin typeface="Arial"/>
            </a:endParaRPr>
          </a:p>
          <a:p>
            <a:r>
              <a:rPr lang="en-US" sz="1000" b="0" u="none" strike="noStrike">
                <a:solidFill>
                  <a:srgbClr val="FFFFFF"/>
                </a:solidFill>
                <a:effectLst/>
                <a:uFillTx/>
                <a:latin typeface="Arial"/>
              </a:rPr>
              <a:t>(density fluctuations)</a:t>
            </a:r>
            <a:endParaRPr lang="en-US" sz="1000" b="0" u="none" strike="noStrike">
              <a:solidFill>
                <a:srgbClr val="000000"/>
              </a:solidFill>
              <a:effectLst/>
              <a:uFillTx/>
              <a:latin typeface="Arial"/>
            </a:endParaRPr>
          </a:p>
        </p:txBody>
      </p:sp>
      <p:pic>
        <p:nvPicPr>
          <p:cNvPr id="741" name="Graphique 740" descr="14§display§\color{white}T=1+0.6\sin x§svg§600§TRUE§"/>
          <p:cNvPicPr/>
          <p:nvPr/>
        </p:nvPicPr>
        <p:blipFill>
          <a:blip r:embed="rId4">
            <a:extLst>
              <a:ext uri="{96DAC541-7B7A-43D3-8B79-37D633B846F1}">
                <asvg:svgBlip xmlns:asvg="http://schemas.microsoft.com/office/drawing/2016/SVG/main" r:embed="rId5"/>
              </a:ext>
            </a:extLst>
          </a:blip>
          <a:stretch/>
        </p:blipFill>
        <p:spPr>
          <a:xfrm>
            <a:off x="5715360" y="3753720"/>
            <a:ext cx="1261080" cy="133920"/>
          </a:xfrm>
          <a:prstGeom prst="rect">
            <a:avLst/>
          </a:prstGeom>
          <a:noFill/>
          <a:ln w="0">
            <a:noFill/>
          </a:ln>
        </p:spPr>
      </p:pic>
      <p:pic>
        <p:nvPicPr>
          <p:cNvPr id="742" name="Graphique 741" descr="14§display§\color{white}n=1+0.5\sin x§svg§600§TRUE§"/>
          <p:cNvPicPr/>
          <p:nvPr/>
        </p:nvPicPr>
        <p:blipFill>
          <a:blip r:embed="rId6">
            <a:extLst>
              <a:ext uri="{96DAC541-7B7A-43D3-8B79-37D633B846F1}">
                <asvg:svgBlip xmlns:asvg="http://schemas.microsoft.com/office/drawing/2016/SVG/main" r:embed="rId7"/>
              </a:ext>
            </a:extLst>
          </a:blip>
          <a:stretch/>
        </p:blipFill>
        <p:spPr>
          <a:xfrm>
            <a:off x="5715000" y="3982320"/>
            <a:ext cx="1238400" cy="132480"/>
          </a:xfrm>
          <a:prstGeom prst="rect">
            <a:avLst/>
          </a:prstGeom>
          <a:noFill/>
          <a:ln w="0">
            <a:noFill/>
          </a:ln>
        </p:spPr>
      </p:pic>
      <p:sp>
        <p:nvSpPr>
          <p:cNvPr id="743" name="PlaceHolder 2"/>
          <p:cNvSpPr>
            <a:spLocks noGrp="1"/>
          </p:cNvSpPr>
          <p:nvPr>
            <p:ph/>
          </p:nvPr>
        </p:nvSpPr>
        <p:spPr>
          <a:xfrm>
            <a:off x="732240" y="3429360"/>
            <a:ext cx="4578120" cy="1022760"/>
          </a:xfrm>
          <a:prstGeom prst="rect">
            <a:avLst/>
          </a:prstGeom>
          <a:noFill/>
          <a:ln w="0">
            <a:noFill/>
          </a:ln>
        </p:spPr>
        <p:txBody>
          <a:bodyPr lIns="0" tIns="0" rIns="0" bIns="0" anchor="t">
            <a:normAutofit lnSpcReduction="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Analytic Ion Bernstein wave (IBW) dispersion</a:t>
            </a:r>
          </a:p>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How small temperature gradients can make IBW (and slab ITG) unstable.</a:t>
            </a:r>
          </a:p>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Some exact threshold calculations</a:t>
            </a:r>
          </a:p>
        </p:txBody>
      </p:sp>
      <p:sp>
        <p:nvSpPr>
          <p:cNvPr id="744" name="ZoneTexte 743"/>
          <p:cNvSpPr txBox="1"/>
          <p:nvPr/>
        </p:nvSpPr>
        <p:spPr>
          <a:xfrm>
            <a:off x="7932600" y="4339800"/>
            <a:ext cx="1440000" cy="232200"/>
          </a:xfrm>
          <a:prstGeom prst="rect">
            <a:avLst/>
          </a:prstGeom>
          <a:noFill/>
          <a:ln w="0">
            <a:noFill/>
          </a:ln>
        </p:spPr>
        <p:txBody>
          <a:bodyPr lIns="90000" tIns="45000" rIns="90000" bIns="45000" anchor="t">
            <a:spAutoFit/>
          </a:bodyPr>
          <a:lstStyle/>
          <a:p>
            <a:r>
              <a:rPr lang="en-US" sz="1000" b="0" u="none" strike="noStrike">
                <a:solidFill>
                  <a:srgbClr val="FFFFFF"/>
                </a:solidFill>
                <a:effectLst/>
                <a:uFillTx/>
                <a:latin typeface="Arial"/>
              </a:rPr>
              <a:t>PRL 195101, 2024</a:t>
            </a:r>
            <a:endParaRPr lang="en-US" sz="1000" b="0" u="none" strike="noStrike">
              <a:solidFill>
                <a:srgbClr val="000000"/>
              </a:solidFill>
              <a:effectLst/>
              <a:uFillTx/>
              <a:latin typeface="Arial"/>
            </a:endParaRPr>
          </a:p>
        </p:txBody>
      </p:sp>
      <p:pic>
        <p:nvPicPr>
          <p:cNvPr id="2" name="itg_ibw_final">
            <a:hlinkClick r:id="" action="ppaction://media"/>
            <a:extLst>
              <a:ext uri="{FF2B5EF4-FFF2-40B4-BE49-F238E27FC236}">
                <a16:creationId xmlns:a16="http://schemas.microsoft.com/office/drawing/2014/main" id="{ED756FD7-93B3-4D61-A97B-93F6102648F9}"/>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7422840" y="2491015"/>
            <a:ext cx="1734801" cy="17348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61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6" name="Image 905"/>
          <p:cNvPicPr/>
          <p:nvPr/>
        </p:nvPicPr>
        <p:blipFill>
          <a:blip r:embed="rId2"/>
          <a:stretch/>
        </p:blipFill>
        <p:spPr>
          <a:xfrm>
            <a:off x="4114800" y="2118600"/>
            <a:ext cx="5294160" cy="2453400"/>
          </a:xfrm>
          <a:prstGeom prst="rect">
            <a:avLst/>
          </a:prstGeom>
          <a:noFill/>
          <a:ln w="0">
            <a:noFill/>
          </a:ln>
        </p:spPr>
      </p:pic>
      <p:pic>
        <p:nvPicPr>
          <p:cNvPr id="907" name="Graphique 906" descr="20§display§\chi_i+\chi_e=\frac{n_i}{\phi}-\frac{n_e}{\phi}=-2-(\omega+{\color{red}k_y\kappa_n+k_y\kappa_T\partial_T}))\sum_{p=-\infty}^\infty\frac{\Gamma_p(k_\perp^2)}{\sqrt{2}|k_z|}&#10;Z\left(\frac{\omega-p}{\sqrt{2}|k_z|}\right)\quad=\quad0§svg§600§FALSE§"/>
          <p:cNvPicPr/>
          <p:nvPr/>
        </p:nvPicPr>
        <p:blipFill>
          <a:blip r:embed="rId3">
            <a:extLst>
              <a:ext uri="{96DAC541-7B7A-43D3-8B79-37D633B846F1}">
                <asvg:svgBlip xmlns:asvg="http://schemas.microsoft.com/office/drawing/2016/SVG/main" r:embed="rId4"/>
              </a:ext>
            </a:extLst>
          </a:blip>
          <a:stretch/>
        </p:blipFill>
        <p:spPr>
          <a:xfrm>
            <a:off x="408600" y="880920"/>
            <a:ext cx="9406800" cy="719280"/>
          </a:xfrm>
          <a:prstGeom prst="rect">
            <a:avLst/>
          </a:prstGeom>
          <a:noFill/>
          <a:ln w="0">
            <a:noFill/>
          </a:ln>
        </p:spPr>
      </p:pic>
      <p:sp>
        <p:nvSpPr>
          <p:cNvPr id="908" name="ZoneTexte 907"/>
          <p:cNvSpPr txBox="1"/>
          <p:nvPr/>
        </p:nvSpPr>
        <p:spPr>
          <a:xfrm>
            <a:off x="228600" y="457200"/>
            <a:ext cx="748332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Very difficult</a:t>
            </a:r>
            <a:r>
              <a:rPr lang="en-US" sz="1800" b="0" u="none" strike="noStrike">
                <a:solidFill>
                  <a:srgbClr val="000000"/>
                </a:solidFill>
                <a:effectLst/>
                <a:uFillTx/>
                <a:latin typeface="Arial"/>
              </a:rPr>
              <a:t> to solve dispersion relation for stable/unstable eigenmodes:</a:t>
            </a:r>
          </a:p>
        </p:txBody>
      </p:sp>
      <p:sp>
        <p:nvSpPr>
          <p:cNvPr id="909" name="ZoneTexte 908"/>
          <p:cNvSpPr txBox="1"/>
          <p:nvPr/>
        </p:nvSpPr>
        <p:spPr>
          <a:xfrm>
            <a:off x="228600" y="1600200"/>
            <a:ext cx="948096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Very easy</a:t>
            </a:r>
            <a:r>
              <a:rPr lang="en-US" sz="1800" b="0" u="none" strike="noStrike">
                <a:solidFill>
                  <a:srgbClr val="000000"/>
                </a:solidFill>
                <a:effectLst/>
                <a:uFillTx/>
                <a:latin typeface="Arial"/>
              </a:rPr>
              <a:t> to solve for gradients              at prescribed complex        (real and imaginary eq.)!</a:t>
            </a:r>
          </a:p>
        </p:txBody>
      </p:sp>
      <p:pic>
        <p:nvPicPr>
          <p:cNvPr id="910" name="Graphique 909" descr="20§display§\color{red}\kappa_n,\,\kappa_T§svg§600§FALSE§"/>
          <p:cNvPicPr/>
          <p:nvPr/>
        </p:nvPicPr>
        <p:blipFill>
          <a:blip r:embed="rId5">
            <a:extLst>
              <a:ext uri="{96DAC541-7B7A-43D3-8B79-37D633B846F1}">
                <asvg:svgBlip xmlns:asvg="http://schemas.microsoft.com/office/drawing/2016/SVG/main" r:embed="rId6"/>
              </a:ext>
            </a:extLst>
          </a:blip>
          <a:stretch/>
        </p:blipFill>
        <p:spPr>
          <a:xfrm>
            <a:off x="3585600" y="1720080"/>
            <a:ext cx="728640" cy="179280"/>
          </a:xfrm>
          <a:prstGeom prst="rect">
            <a:avLst/>
          </a:prstGeom>
          <a:noFill/>
          <a:ln w="0">
            <a:noFill/>
          </a:ln>
        </p:spPr>
      </p:pic>
      <p:pic>
        <p:nvPicPr>
          <p:cNvPr id="911" name="Graphique 910" descr="20§display§\omega§svg§600§FALSE§"/>
          <p:cNvPicPr/>
          <p:nvPr/>
        </p:nvPicPr>
        <p:blipFill>
          <a:blip r:embed="rId7">
            <a:extLst>
              <a:ext uri="{96DAC541-7B7A-43D3-8B79-37D633B846F1}">
                <asvg:svgBlip xmlns:asvg="http://schemas.microsoft.com/office/drawing/2016/SVG/main" r:embed="rId8"/>
              </a:ext>
            </a:extLst>
          </a:blip>
          <a:stretch/>
        </p:blipFill>
        <p:spPr>
          <a:xfrm>
            <a:off x="6760080" y="1731600"/>
            <a:ext cx="168480" cy="133200"/>
          </a:xfrm>
          <a:prstGeom prst="rect">
            <a:avLst/>
          </a:prstGeom>
          <a:noFill/>
          <a:ln w="0">
            <a:noFill/>
          </a:ln>
        </p:spPr>
      </p:pic>
      <p:pic>
        <p:nvPicPr>
          <p:cNvPr id="912" name="Image 911"/>
          <p:cNvPicPr/>
          <p:nvPr/>
        </p:nvPicPr>
        <p:blipFill>
          <a:blip r:embed="rId9"/>
          <a:stretch/>
        </p:blipFill>
        <p:spPr>
          <a:xfrm>
            <a:off x="2286000" y="5943600"/>
            <a:ext cx="3911760" cy="2496960"/>
          </a:xfrm>
          <a:prstGeom prst="rect">
            <a:avLst/>
          </a:prstGeom>
          <a:noFill/>
          <a:ln w="0">
            <a:noFill/>
          </a:ln>
        </p:spPr>
      </p:pic>
      <p:sp>
        <p:nvSpPr>
          <p:cNvPr id="913" name="ZoneTexte 912"/>
          <p:cNvSpPr txBox="1"/>
          <p:nvPr/>
        </p:nvSpPr>
        <p:spPr>
          <a:xfrm>
            <a:off x="6172200" y="5943600"/>
            <a:ext cx="3429000" cy="85824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plot for weak gradients</a:t>
            </a:r>
          </a:p>
          <a:p>
            <a:r>
              <a:rPr lang="en-US" sz="1800" b="0" u="none" strike="noStrike">
                <a:solidFill>
                  <a:srgbClr val="000000"/>
                </a:solidFill>
                <a:effectLst/>
                <a:uFillTx/>
                <a:latin typeface="Arial"/>
              </a:rPr>
              <a:t>possibly exactly the previous example</a:t>
            </a:r>
          </a:p>
        </p:txBody>
      </p:sp>
      <p:sp>
        <p:nvSpPr>
          <p:cNvPr id="914" name="ZoneTexte 913"/>
          <p:cNvSpPr txBox="1"/>
          <p:nvPr/>
        </p:nvSpPr>
        <p:spPr>
          <a:xfrm>
            <a:off x="285840" y="4399560"/>
            <a:ext cx="6800760" cy="111420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single zero growth rate line in gradient space</a:t>
            </a:r>
          </a:p>
          <a:p>
            <a:pPr marL="216000" indent="-216000">
              <a:buClr>
                <a:srgbClr val="000000"/>
              </a:buClr>
              <a:buSzPct val="45000"/>
              <a:buFont typeface="Wingdings" charset="2"/>
              <a:buChar char=""/>
            </a:pPr>
            <a:r>
              <a:rPr lang="en-US" sz="1800" b="0" u="none" strike="noStrike">
                <a:solidFill>
                  <a:srgbClr val="FF0000"/>
                </a:solidFill>
                <a:effectLst/>
                <a:uFillTx/>
                <a:latin typeface="Arial"/>
              </a:rPr>
              <a:t>red</a:t>
            </a:r>
            <a:r>
              <a:rPr lang="en-US" sz="1800" b="0" u="none" strike="noStrike">
                <a:solidFill>
                  <a:srgbClr val="000000"/>
                </a:solidFill>
                <a:effectLst/>
                <a:uFillTx/>
                <a:latin typeface="Arial"/>
              </a:rPr>
              <a:t> indicators point in direction of instability/positive growth rate</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lowest gradient threshold close to original IBW frequency</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checking the numbers confirms “hand waving” calculation</a:t>
            </a:r>
          </a:p>
        </p:txBody>
      </p:sp>
      <p:pic>
        <p:nvPicPr>
          <p:cNvPr id="915" name="Graphique 914" descr="20§display§k_y=\frac12,\quad k_z=\frac1{10}§svg§600§FALSE§"/>
          <p:cNvPicPr/>
          <p:nvPr/>
        </p:nvPicPr>
        <p:blipFill>
          <a:blip r:embed="rId10">
            <a:extLst>
              <a:ext uri="{96DAC541-7B7A-43D3-8B79-37D633B846F1}">
                <asvg:svgBlip xmlns:asvg="http://schemas.microsoft.com/office/drawing/2016/SVG/main" r:embed="rId11"/>
              </a:ext>
            </a:extLst>
          </a:blip>
          <a:stretch/>
        </p:blipFill>
        <p:spPr>
          <a:xfrm>
            <a:off x="6669360" y="7006680"/>
            <a:ext cx="2017440" cy="537120"/>
          </a:xfrm>
          <a:prstGeom prst="rect">
            <a:avLst/>
          </a:prstGeom>
          <a:noFill/>
          <a:ln w="0">
            <a:noFill/>
          </a:ln>
        </p:spPr>
      </p:pic>
      <p:sp>
        <p:nvSpPr>
          <p:cNvPr id="916" name="ZoneTexte 915"/>
          <p:cNvSpPr txBox="1"/>
          <p:nvPr/>
        </p:nvSpPr>
        <p:spPr>
          <a:xfrm>
            <a:off x="0" y="-346320"/>
            <a:ext cx="841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slide 6</a:t>
            </a:r>
          </a:p>
        </p:txBody>
      </p:sp>
      <p:pic>
        <p:nvPicPr>
          <p:cNvPr id="917" name="Image 916"/>
          <p:cNvPicPr/>
          <p:nvPr/>
        </p:nvPicPr>
        <p:blipFill>
          <a:blip r:embed="rId12"/>
          <a:stretch/>
        </p:blipFill>
        <p:spPr>
          <a:xfrm>
            <a:off x="8001360" y="6019200"/>
            <a:ext cx="4571640" cy="2484360"/>
          </a:xfrm>
          <a:prstGeom prst="rect">
            <a:avLst/>
          </a:prstGeom>
          <a:noFill/>
          <a:ln w="0">
            <a:noFill/>
          </a:ln>
        </p:spPr>
      </p:pic>
      <p:pic>
        <p:nvPicPr>
          <p:cNvPr id="918" name="Graphique 917" descr="20§display§k_y=k_\perp=2,\,k_z=\frac1{50}§svg§600§FALSE§"/>
          <p:cNvPicPr/>
          <p:nvPr/>
        </p:nvPicPr>
        <p:blipFill>
          <a:blip r:embed="rId13">
            <a:extLst>
              <a:ext uri="{96DAC541-7B7A-43D3-8B79-37D633B846F1}">
                <asvg:svgBlip xmlns:asvg="http://schemas.microsoft.com/office/drawing/2016/SVG/main" r:embed="rId14"/>
              </a:ext>
            </a:extLst>
          </a:blip>
          <a:stretch/>
        </p:blipFill>
        <p:spPr>
          <a:xfrm>
            <a:off x="685800" y="2082600"/>
            <a:ext cx="2385360" cy="537120"/>
          </a:xfrm>
          <a:prstGeom prst="rect">
            <a:avLst/>
          </a:prstGeom>
          <a:noFill/>
          <a:ln w="0">
            <a:noFill/>
          </a:ln>
        </p:spPr>
      </p:pic>
      <p:sp>
        <p:nvSpPr>
          <p:cNvPr id="919" name="ZoneTexte 918"/>
          <p:cNvSpPr txBox="1"/>
          <p:nvPr/>
        </p:nvSpPr>
        <p:spPr>
          <a:xfrm>
            <a:off x="171720" y="156600"/>
            <a:ext cx="141300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Verification</a:t>
            </a:r>
          </a:p>
        </p:txBody>
      </p:sp>
      <p:pic>
        <p:nvPicPr>
          <p:cNvPr id="920" name="Graphique 919" descr="20§display§\omega_{IBW,p=-2}(k_y=2)=-2.178§svg§600§FALSE§"/>
          <p:cNvPicPr/>
          <p:nvPr/>
        </p:nvPicPr>
        <p:blipFill>
          <a:blip r:embed="rId15">
            <a:extLst>
              <a:ext uri="{96DAC541-7B7A-43D3-8B79-37D633B846F1}">
                <asvg:svgBlip xmlns:asvg="http://schemas.microsoft.com/office/drawing/2016/SVG/main" r:embed="rId16"/>
              </a:ext>
            </a:extLst>
          </a:blip>
          <a:stretch/>
        </p:blipFill>
        <p:spPr>
          <a:xfrm>
            <a:off x="686160" y="3165480"/>
            <a:ext cx="3209040" cy="263520"/>
          </a:xfrm>
          <a:prstGeom prst="rect">
            <a:avLst/>
          </a:prstGeom>
          <a:noFill/>
          <a:ln w="0">
            <a:noFill/>
          </a:ln>
        </p:spPr>
      </p:pic>
      <p:pic>
        <p:nvPicPr>
          <p:cNvPr id="921" name="Graphique 920" descr="20§display§\kappa_n=0,\,\kappa_T=0.027§svg§600§FALSE§"/>
          <p:cNvPicPr/>
          <p:nvPr/>
        </p:nvPicPr>
        <p:blipFill>
          <a:blip r:embed="rId17">
            <a:extLst>
              <a:ext uri="{96DAC541-7B7A-43D3-8B79-37D633B846F1}">
                <asvg:svgBlip xmlns:asvg="http://schemas.microsoft.com/office/drawing/2016/SVG/main" r:embed="rId18"/>
              </a:ext>
            </a:extLst>
          </a:blip>
          <a:stretch/>
        </p:blipFill>
        <p:spPr>
          <a:xfrm>
            <a:off x="686160" y="3657600"/>
            <a:ext cx="2102400" cy="218880"/>
          </a:xfrm>
          <a:prstGeom prst="rect">
            <a:avLst/>
          </a:prstGeom>
          <a:noFill/>
          <a:ln w="0">
            <a:noFill/>
          </a:ln>
        </p:spPr>
      </p:pic>
      <p:sp>
        <p:nvSpPr>
          <p:cNvPr id="922" name="Forme libre : forme 921"/>
          <p:cNvSpPr/>
          <p:nvPr/>
        </p:nvSpPr>
        <p:spPr>
          <a:xfrm>
            <a:off x="3886200" y="2814840"/>
            <a:ext cx="2395080" cy="788400"/>
          </a:xfrm>
          <a:custGeom>
            <a:avLst/>
            <a:gdLst/>
            <a:ahLst/>
            <a:cxnLst/>
            <a:rect l="0" t="0" r="r" b="b"/>
            <a:pathLst>
              <a:path w="6653" h="2190" fill="none">
                <a:moveTo>
                  <a:pt x="0" y="1057"/>
                </a:moveTo>
                <a:cubicBezTo>
                  <a:pt x="2540" y="-848"/>
                  <a:pt x="5262" y="-2"/>
                  <a:pt x="6653" y="2190"/>
                </a:cubicBezTo>
              </a:path>
            </a:pathLst>
          </a:custGeom>
          <a:ln w="0">
            <a:solidFill>
              <a:srgbClr val="FF0000"/>
            </a:solidFill>
            <a:tailEnd type="triangle" w="med" len="med"/>
          </a:ln>
        </p:spPr>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923" name="ZoneTexte 922"/>
          <p:cNvSpPr txBox="1"/>
          <p:nvPr/>
        </p:nvSpPr>
        <p:spPr>
          <a:xfrm>
            <a:off x="319680" y="2707200"/>
            <a:ext cx="2772720" cy="34632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lowest gradients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 name="ZoneTexte 923"/>
          <p:cNvSpPr txBox="1"/>
          <p:nvPr/>
        </p:nvSpPr>
        <p:spPr>
          <a:xfrm>
            <a:off x="1600200" y="156600"/>
            <a:ext cx="3886200" cy="34632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threshold behavior for decreasing</a:t>
            </a:r>
          </a:p>
        </p:txBody>
      </p:sp>
      <p:pic>
        <p:nvPicPr>
          <p:cNvPr id="925" name="Graphique 924" descr="20§display§k_z§svg§600§FALSE§"/>
          <p:cNvPicPr/>
          <p:nvPr/>
        </p:nvPicPr>
        <p:blipFill>
          <a:blip r:embed="rId2">
            <a:extLst>
              <a:ext uri="{96DAC541-7B7A-43D3-8B79-37D633B846F1}">
                <asvg:svgBlip xmlns:asvg="http://schemas.microsoft.com/office/drawing/2016/SVG/main" r:embed="rId3"/>
              </a:ext>
            </a:extLst>
          </a:blip>
          <a:stretch/>
        </p:blipFill>
        <p:spPr>
          <a:xfrm>
            <a:off x="5152680" y="228600"/>
            <a:ext cx="209520" cy="214560"/>
          </a:xfrm>
          <a:prstGeom prst="rect">
            <a:avLst/>
          </a:prstGeom>
          <a:noFill/>
          <a:ln w="0">
            <a:noFill/>
          </a:ln>
        </p:spPr>
      </p:pic>
      <p:pic>
        <p:nvPicPr>
          <p:cNvPr id="926" name="Graphique 925" descr="20§display§k_z=0.05§svg§600§FALSE§"/>
          <p:cNvPicPr/>
          <p:nvPr/>
        </p:nvPicPr>
        <p:blipFill>
          <a:blip r:embed="rId4">
            <a:extLst>
              <a:ext uri="{96DAC541-7B7A-43D3-8B79-37D633B846F1}">
                <asvg:svgBlip xmlns:asvg="http://schemas.microsoft.com/office/drawing/2016/SVG/main" r:embed="rId5"/>
              </a:ext>
            </a:extLst>
          </a:blip>
          <a:stretch/>
        </p:blipFill>
        <p:spPr>
          <a:xfrm>
            <a:off x="8928000" y="914400"/>
            <a:ext cx="1027440" cy="234000"/>
          </a:xfrm>
          <a:prstGeom prst="rect">
            <a:avLst/>
          </a:prstGeom>
          <a:noFill/>
          <a:ln w="0">
            <a:noFill/>
          </a:ln>
        </p:spPr>
      </p:pic>
      <p:sp>
        <p:nvSpPr>
          <p:cNvPr id="927" name="ZoneTexte 926"/>
          <p:cNvSpPr txBox="1"/>
          <p:nvPr/>
        </p:nvSpPr>
        <p:spPr>
          <a:xfrm>
            <a:off x="457200" y="4572000"/>
            <a:ext cx="9619560" cy="85824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most unstable IBW close to standard IBW frequency (                                     )</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ITG             and IBW                    instability thresholds decrease with</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IBW thresholds </a:t>
            </a:r>
            <a:r>
              <a:rPr lang="en-US" sz="1800" b="0" u="none" strike="noStrike">
                <a:solidFill>
                  <a:srgbClr val="FF6A52"/>
                </a:solidFill>
                <a:effectLst/>
                <a:uFillTx/>
                <a:latin typeface="Arial"/>
              </a:rPr>
              <a:t>overtake</a:t>
            </a:r>
            <a:r>
              <a:rPr lang="en-US" sz="1800" b="0" u="none" strike="noStrike">
                <a:solidFill>
                  <a:srgbClr val="000000"/>
                </a:solidFill>
                <a:effectLst/>
                <a:uFillTx/>
                <a:latin typeface="Arial"/>
              </a:rPr>
              <a:t> ITG thresholds in their decrease</a:t>
            </a:r>
          </a:p>
        </p:txBody>
      </p:sp>
      <p:pic>
        <p:nvPicPr>
          <p:cNvPr id="928" name="Graphique 927" descr="20§display§\omega\approx0§svg§600§FALSE§"/>
          <p:cNvPicPr/>
          <p:nvPr/>
        </p:nvPicPr>
        <p:blipFill>
          <a:blip r:embed="rId6">
            <a:extLst>
              <a:ext uri="{96DAC541-7B7A-43D3-8B79-37D633B846F1}">
                <asvg:svgBlip xmlns:asvg="http://schemas.microsoft.com/office/drawing/2016/SVG/main" r:embed="rId7"/>
              </a:ext>
            </a:extLst>
          </a:blip>
          <a:stretch/>
        </p:blipFill>
        <p:spPr>
          <a:xfrm>
            <a:off x="1248480" y="4959505"/>
            <a:ext cx="616320" cy="173520"/>
          </a:xfrm>
          <a:prstGeom prst="rect">
            <a:avLst/>
          </a:prstGeom>
          <a:noFill/>
          <a:ln w="0">
            <a:noFill/>
          </a:ln>
        </p:spPr>
      </p:pic>
      <p:pic>
        <p:nvPicPr>
          <p:cNvPr id="929" name="Graphique 928" descr="20§display§\omega=p-\epsilon,\,0&lt;\epsilon\ll1§svg§600§FALSE§"/>
          <p:cNvPicPr/>
          <p:nvPr/>
        </p:nvPicPr>
        <p:blipFill>
          <a:blip r:embed="rId8">
            <a:extLst>
              <a:ext uri="{96DAC541-7B7A-43D3-8B79-37D633B846F1}">
                <asvg:svgBlip xmlns:asvg="http://schemas.microsoft.com/office/drawing/2016/SVG/main" r:embed="rId9"/>
              </a:ext>
            </a:extLst>
          </a:blip>
          <a:stretch/>
        </p:blipFill>
        <p:spPr>
          <a:xfrm>
            <a:off x="6220800" y="4655880"/>
            <a:ext cx="2260800" cy="216720"/>
          </a:xfrm>
          <a:prstGeom prst="rect">
            <a:avLst/>
          </a:prstGeom>
          <a:noFill/>
          <a:ln w="0">
            <a:noFill/>
          </a:ln>
        </p:spPr>
      </p:pic>
      <p:pic>
        <p:nvPicPr>
          <p:cNvPr id="930" name="Graphique 929" descr="20§display§k_z§svg§600§FALSE§"/>
          <p:cNvPicPr/>
          <p:nvPr/>
        </p:nvPicPr>
        <p:blipFill>
          <a:blip r:embed="rId2">
            <a:extLst>
              <a:ext uri="{96DAC541-7B7A-43D3-8B79-37D633B846F1}">
                <asvg:svgBlip xmlns:asvg="http://schemas.microsoft.com/office/drawing/2016/SVG/main" r:embed="rId3"/>
              </a:ext>
            </a:extLst>
          </a:blip>
          <a:stretch/>
        </p:blipFill>
        <p:spPr>
          <a:xfrm>
            <a:off x="7719480" y="4940425"/>
            <a:ext cx="209520" cy="214560"/>
          </a:xfrm>
          <a:prstGeom prst="rect">
            <a:avLst/>
          </a:prstGeom>
          <a:noFill/>
          <a:ln w="0">
            <a:noFill/>
          </a:ln>
        </p:spPr>
      </p:pic>
      <p:pic>
        <p:nvPicPr>
          <p:cNvPr id="931" name="Graphique 930" descr="20§display§\omega=p+\epsilon§svg§600§FALSE§"/>
          <p:cNvPicPr/>
          <p:nvPr/>
        </p:nvPicPr>
        <p:blipFill>
          <a:blip r:embed="rId10">
            <a:extLst>
              <a:ext uri="{96DAC541-7B7A-43D3-8B79-37D633B846F1}">
                <asvg:svgBlip xmlns:asvg="http://schemas.microsoft.com/office/drawing/2016/SVG/main" r:embed="rId11"/>
              </a:ext>
            </a:extLst>
          </a:blip>
          <a:stretch/>
        </p:blipFill>
        <p:spPr>
          <a:xfrm>
            <a:off x="2971800" y="4967785"/>
            <a:ext cx="1031760" cy="195840"/>
          </a:xfrm>
          <a:prstGeom prst="rect">
            <a:avLst/>
          </a:prstGeom>
          <a:noFill/>
          <a:ln w="0">
            <a:noFill/>
          </a:ln>
        </p:spPr>
      </p:pic>
      <p:pic>
        <p:nvPicPr>
          <p:cNvPr id="932" name="Image 931"/>
          <p:cNvPicPr/>
          <p:nvPr/>
        </p:nvPicPr>
        <p:blipFill>
          <a:blip r:embed="rId12"/>
          <a:stretch/>
        </p:blipFill>
        <p:spPr>
          <a:xfrm>
            <a:off x="912600" y="597600"/>
            <a:ext cx="3888000" cy="3974400"/>
          </a:xfrm>
          <a:prstGeom prst="rect">
            <a:avLst/>
          </a:prstGeom>
          <a:noFill/>
          <a:ln w="0">
            <a:noFill/>
          </a:ln>
        </p:spPr>
      </p:pic>
      <p:pic>
        <p:nvPicPr>
          <p:cNvPr id="933" name="Graphique 932" descr="20§display§k_z=0.1§svg§600§FALSE§"/>
          <p:cNvPicPr/>
          <p:nvPr/>
        </p:nvPicPr>
        <p:blipFill>
          <a:blip r:embed="rId13">
            <a:extLst>
              <a:ext uri="{96DAC541-7B7A-43D3-8B79-37D633B846F1}">
                <asvg:svgBlip xmlns:asvg="http://schemas.microsoft.com/office/drawing/2016/SVG/main" r:embed="rId14"/>
              </a:ext>
            </a:extLst>
          </a:blip>
          <a:stretch/>
        </p:blipFill>
        <p:spPr>
          <a:xfrm>
            <a:off x="129600" y="909000"/>
            <a:ext cx="892800" cy="234000"/>
          </a:xfrm>
          <a:prstGeom prst="rect">
            <a:avLst/>
          </a:prstGeom>
          <a:noFill/>
          <a:ln w="0">
            <a:noFill/>
          </a:ln>
        </p:spPr>
      </p:pic>
      <p:pic>
        <p:nvPicPr>
          <p:cNvPr id="934" name="Image 933"/>
          <p:cNvPicPr/>
          <p:nvPr/>
        </p:nvPicPr>
        <p:blipFill>
          <a:blip r:embed="rId15"/>
          <a:stretch/>
        </p:blipFill>
        <p:spPr>
          <a:xfrm>
            <a:off x="4800600" y="597600"/>
            <a:ext cx="3888000" cy="3974400"/>
          </a:xfrm>
          <a:prstGeom prst="rect">
            <a:avLst/>
          </a:prstGeom>
          <a:noFill/>
          <a:ln w="0">
            <a:noFill/>
          </a:ln>
        </p:spPr>
      </p:pic>
      <p:sp>
        <p:nvSpPr>
          <p:cNvPr id="935" name="ZoneTexte 934"/>
          <p:cNvSpPr txBox="1"/>
          <p:nvPr/>
        </p:nvSpPr>
        <p:spPr>
          <a:xfrm>
            <a:off x="172080" y="156600"/>
            <a:ext cx="141300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Verification</a:t>
            </a:r>
          </a:p>
        </p:txBody>
      </p:sp>
      <p:sp>
        <p:nvSpPr>
          <p:cNvPr id="936" name="ZoneTexte 935"/>
          <p:cNvSpPr txBox="1"/>
          <p:nvPr/>
        </p:nvSpPr>
        <p:spPr>
          <a:xfrm>
            <a:off x="4114800" y="3886200"/>
            <a:ext cx="56160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ITG</a:t>
            </a:r>
            <a:endParaRPr lang="en-US" sz="1800" b="0" u="none" strike="noStrike">
              <a:solidFill>
                <a:srgbClr val="000000"/>
              </a:solidFill>
              <a:effectLst/>
              <a:uFillTx/>
              <a:latin typeface="Arial"/>
            </a:endParaRPr>
          </a:p>
        </p:txBody>
      </p:sp>
      <p:sp>
        <p:nvSpPr>
          <p:cNvPr id="937" name="Connecteur droit 936"/>
          <p:cNvSpPr/>
          <p:nvPr/>
        </p:nvSpPr>
        <p:spPr>
          <a:xfrm flipH="1" flipV="1">
            <a:off x="3646800" y="3875400"/>
            <a:ext cx="533520" cy="10872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938" name="ZoneTexte 937"/>
          <p:cNvSpPr txBox="1"/>
          <p:nvPr/>
        </p:nvSpPr>
        <p:spPr>
          <a:xfrm>
            <a:off x="8353800" y="3886200"/>
            <a:ext cx="56160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ITG</a:t>
            </a:r>
            <a:endParaRPr lang="en-US" sz="1800" b="0" u="none" strike="noStrike">
              <a:solidFill>
                <a:srgbClr val="000000"/>
              </a:solidFill>
              <a:effectLst/>
              <a:uFillTx/>
              <a:latin typeface="Arial"/>
            </a:endParaRPr>
          </a:p>
        </p:txBody>
      </p:sp>
      <p:sp>
        <p:nvSpPr>
          <p:cNvPr id="939" name="Connecteur droit 938"/>
          <p:cNvSpPr/>
          <p:nvPr/>
        </p:nvSpPr>
        <p:spPr>
          <a:xfrm flipH="1" flipV="1">
            <a:off x="8229600" y="3483360"/>
            <a:ext cx="185040" cy="46836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940" name="ZoneTexte 939"/>
          <p:cNvSpPr txBox="1"/>
          <p:nvPr/>
        </p:nvSpPr>
        <p:spPr>
          <a:xfrm>
            <a:off x="3886200" y="1482480"/>
            <a:ext cx="61236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IBW</a:t>
            </a:r>
            <a:endParaRPr lang="en-US" sz="1800" b="0" u="none" strike="noStrike">
              <a:solidFill>
                <a:srgbClr val="000000"/>
              </a:solidFill>
              <a:effectLst/>
              <a:uFillTx/>
              <a:latin typeface="Arial"/>
            </a:endParaRPr>
          </a:p>
        </p:txBody>
      </p:sp>
      <p:sp>
        <p:nvSpPr>
          <p:cNvPr id="941" name="Connecteur droit 940"/>
          <p:cNvSpPr/>
          <p:nvPr/>
        </p:nvSpPr>
        <p:spPr>
          <a:xfrm>
            <a:off x="4343400" y="1828800"/>
            <a:ext cx="228600" cy="22860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942" name="ZoneTexte 941"/>
          <p:cNvSpPr txBox="1"/>
          <p:nvPr/>
        </p:nvSpPr>
        <p:spPr>
          <a:xfrm>
            <a:off x="7772400" y="1828800"/>
            <a:ext cx="61236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IBW</a:t>
            </a:r>
            <a:endParaRPr lang="en-US" sz="1800" b="0" u="none" strike="noStrike">
              <a:solidFill>
                <a:srgbClr val="000000"/>
              </a:solidFill>
              <a:effectLst/>
              <a:uFillTx/>
              <a:latin typeface="Arial"/>
            </a:endParaRPr>
          </a:p>
        </p:txBody>
      </p:sp>
      <p:sp>
        <p:nvSpPr>
          <p:cNvPr id="943" name="Connecteur droit 942"/>
          <p:cNvSpPr/>
          <p:nvPr/>
        </p:nvSpPr>
        <p:spPr>
          <a:xfrm>
            <a:off x="8229600" y="2175120"/>
            <a:ext cx="228600" cy="22860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4" name="ZoneTexte 943"/>
          <p:cNvSpPr txBox="1"/>
          <p:nvPr/>
        </p:nvSpPr>
        <p:spPr>
          <a:xfrm>
            <a:off x="0" y="-346320"/>
            <a:ext cx="841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slide 7</a:t>
            </a:r>
          </a:p>
        </p:txBody>
      </p:sp>
      <p:sp>
        <p:nvSpPr>
          <p:cNvPr id="945" name="ZoneTexte 944"/>
          <p:cNvSpPr txBox="1"/>
          <p:nvPr/>
        </p:nvSpPr>
        <p:spPr>
          <a:xfrm>
            <a:off x="457200" y="6499080"/>
            <a:ext cx="23788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same plot of last slide</a:t>
            </a:r>
          </a:p>
        </p:txBody>
      </p:sp>
      <p:sp>
        <p:nvSpPr>
          <p:cNvPr id="946" name="ZoneTexte 945"/>
          <p:cNvSpPr txBox="1"/>
          <p:nvPr/>
        </p:nvSpPr>
        <p:spPr>
          <a:xfrm>
            <a:off x="5486400" y="6511680"/>
            <a:ext cx="267120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plot of reactive instability</a:t>
            </a:r>
          </a:p>
        </p:txBody>
      </p:sp>
      <p:sp>
        <p:nvSpPr>
          <p:cNvPr id="947" name="ZoneTexte 946"/>
          <p:cNvSpPr txBox="1"/>
          <p:nvPr/>
        </p:nvSpPr>
        <p:spPr>
          <a:xfrm>
            <a:off x="685800" y="457200"/>
            <a:ext cx="800424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What happens if we don’t admit finite     , switch off parallel Landau damping?</a:t>
            </a:r>
          </a:p>
        </p:txBody>
      </p:sp>
      <p:pic>
        <p:nvPicPr>
          <p:cNvPr id="948" name="Graphique 947" descr="20§display§k_z§svg§600§FALSE§"/>
          <p:cNvPicPr/>
          <p:nvPr/>
        </p:nvPicPr>
        <p:blipFill>
          <a:blip r:embed="rId2">
            <a:extLst>
              <a:ext uri="{96DAC541-7B7A-43D3-8B79-37D633B846F1}">
                <asvg:svgBlip xmlns:asvg="http://schemas.microsoft.com/office/drawing/2016/SVG/main" r:embed="rId3"/>
              </a:ext>
            </a:extLst>
          </a:blip>
          <a:stretch/>
        </p:blipFill>
        <p:spPr>
          <a:xfrm>
            <a:off x="4591080" y="558764"/>
            <a:ext cx="209520" cy="214560"/>
          </a:xfrm>
          <a:prstGeom prst="rect">
            <a:avLst/>
          </a:prstGeom>
          <a:noFill/>
          <a:ln w="0">
            <a:noFill/>
          </a:ln>
        </p:spPr>
      </p:pic>
      <p:pic>
        <p:nvPicPr>
          <p:cNvPr id="949" name="Image 948"/>
          <p:cNvPicPr/>
          <p:nvPr/>
        </p:nvPicPr>
        <p:blipFill>
          <a:blip r:embed="rId4"/>
          <a:stretch/>
        </p:blipFill>
        <p:spPr>
          <a:xfrm>
            <a:off x="914400" y="803520"/>
            <a:ext cx="3888000" cy="3974400"/>
          </a:xfrm>
          <a:prstGeom prst="rect">
            <a:avLst/>
          </a:prstGeom>
          <a:noFill/>
          <a:ln w="0">
            <a:noFill/>
          </a:ln>
        </p:spPr>
      </p:pic>
      <p:pic>
        <p:nvPicPr>
          <p:cNvPr id="950" name="Image 949"/>
          <p:cNvPicPr/>
          <p:nvPr/>
        </p:nvPicPr>
        <p:blipFill>
          <a:blip r:embed="rId5"/>
          <a:stretch/>
        </p:blipFill>
        <p:spPr>
          <a:xfrm>
            <a:off x="4836600" y="803520"/>
            <a:ext cx="3888000" cy="3974400"/>
          </a:xfrm>
          <a:prstGeom prst="rect">
            <a:avLst/>
          </a:prstGeom>
          <a:noFill/>
          <a:ln w="0">
            <a:noFill/>
          </a:ln>
        </p:spPr>
      </p:pic>
      <p:pic>
        <p:nvPicPr>
          <p:cNvPr id="951" name="Graphique 950" descr="20§display§k_z=0.05§svg§600§FALSE§"/>
          <p:cNvPicPr/>
          <p:nvPr/>
        </p:nvPicPr>
        <p:blipFill>
          <a:blip r:embed="rId6">
            <a:extLst>
              <a:ext uri="{96DAC541-7B7A-43D3-8B79-37D633B846F1}">
                <asvg:svgBlip xmlns:asvg="http://schemas.microsoft.com/office/drawing/2016/SVG/main" r:embed="rId7"/>
              </a:ext>
            </a:extLst>
          </a:blip>
          <a:stretch/>
        </p:blipFill>
        <p:spPr>
          <a:xfrm>
            <a:off x="115560" y="970200"/>
            <a:ext cx="1027440" cy="234000"/>
          </a:xfrm>
          <a:prstGeom prst="rect">
            <a:avLst/>
          </a:prstGeom>
          <a:noFill/>
          <a:ln w="0">
            <a:noFill/>
          </a:ln>
        </p:spPr>
      </p:pic>
      <p:pic>
        <p:nvPicPr>
          <p:cNvPr id="952" name="Graphique 951" descr="20§display§k_z=0§svg§600§FALSE§"/>
          <p:cNvPicPr/>
          <p:nvPr/>
        </p:nvPicPr>
        <p:blipFill>
          <a:blip r:embed="rId8">
            <a:extLst>
              <a:ext uri="{96DAC541-7B7A-43D3-8B79-37D633B846F1}">
                <asvg:svgBlip xmlns:asvg="http://schemas.microsoft.com/office/drawing/2016/SVG/main" r:embed="rId9"/>
              </a:ext>
            </a:extLst>
          </a:blip>
          <a:stretch/>
        </p:blipFill>
        <p:spPr>
          <a:xfrm>
            <a:off x="9154800" y="957960"/>
            <a:ext cx="706320" cy="234000"/>
          </a:xfrm>
          <a:prstGeom prst="rect">
            <a:avLst/>
          </a:prstGeom>
          <a:noFill/>
          <a:ln w="0">
            <a:noFill/>
          </a:ln>
        </p:spPr>
      </p:pic>
      <p:sp>
        <p:nvSpPr>
          <p:cNvPr id="953" name="ZoneTexte 952"/>
          <p:cNvSpPr txBox="1"/>
          <p:nvPr/>
        </p:nvSpPr>
        <p:spPr>
          <a:xfrm>
            <a:off x="685800" y="4800600"/>
            <a:ext cx="7969680" cy="60228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much higher threshold for purely perpendicular IBW/ion cyclotron instability</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minimal temperature gradient threshold close to standard IBW frequency </a:t>
            </a:r>
          </a:p>
        </p:txBody>
      </p:sp>
      <p:sp>
        <p:nvSpPr>
          <p:cNvPr id="954" name="ZoneTexte 953"/>
          <p:cNvSpPr txBox="1"/>
          <p:nvPr/>
        </p:nvSpPr>
        <p:spPr>
          <a:xfrm>
            <a:off x="8724600" y="1600200"/>
            <a:ext cx="1352160" cy="1289160"/>
          </a:xfrm>
          <a:prstGeom prst="rect">
            <a:avLst/>
          </a:prstGeom>
          <a:noFill/>
          <a:ln w="0">
            <a:noFill/>
          </a:ln>
        </p:spPr>
        <p:txBody>
          <a:bodyPr lIns="90000" tIns="45000" rIns="90000" bIns="45000" anchor="t">
            <a:spAutoFit/>
          </a:bodyPr>
          <a:lstStyle/>
          <a:p>
            <a:r>
              <a:rPr lang="en-US" sz="1400" b="0" u="none" strike="noStrike">
                <a:solidFill>
                  <a:srgbClr val="7E0021"/>
                </a:solidFill>
                <a:effectLst/>
                <a:uFillTx/>
                <a:latin typeface="Arial"/>
              </a:rPr>
              <a:t>purely perpendicular, “reactive” instability</a:t>
            </a:r>
            <a:endParaRPr lang="en-US" sz="1400" b="0" u="none" strike="noStrike">
              <a:solidFill>
                <a:srgbClr val="000000"/>
              </a:solidFill>
              <a:effectLst/>
              <a:uFillTx/>
              <a:latin typeface="Arial"/>
            </a:endParaRPr>
          </a:p>
        </p:txBody>
      </p:sp>
      <p:sp>
        <p:nvSpPr>
          <p:cNvPr id="955" name="ZoneTexte 954"/>
          <p:cNvSpPr txBox="1"/>
          <p:nvPr/>
        </p:nvSpPr>
        <p:spPr>
          <a:xfrm>
            <a:off x="1600200" y="156600"/>
            <a:ext cx="3886200" cy="34632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threshold behavior for decreasing</a:t>
            </a:r>
          </a:p>
        </p:txBody>
      </p:sp>
      <p:pic>
        <p:nvPicPr>
          <p:cNvPr id="956" name="Graphique 955" descr="20§display§k_z§svg§600§FALSE§"/>
          <p:cNvPicPr/>
          <p:nvPr/>
        </p:nvPicPr>
        <p:blipFill>
          <a:blip r:embed="rId2">
            <a:extLst>
              <a:ext uri="{96DAC541-7B7A-43D3-8B79-37D633B846F1}">
                <asvg:svgBlip xmlns:asvg="http://schemas.microsoft.com/office/drawing/2016/SVG/main" r:embed="rId3"/>
              </a:ext>
            </a:extLst>
          </a:blip>
          <a:stretch/>
        </p:blipFill>
        <p:spPr>
          <a:xfrm>
            <a:off x="5152680" y="228600"/>
            <a:ext cx="209520" cy="214560"/>
          </a:xfrm>
          <a:prstGeom prst="rect">
            <a:avLst/>
          </a:prstGeom>
          <a:noFill/>
          <a:ln w="0">
            <a:noFill/>
          </a:ln>
        </p:spPr>
      </p:pic>
      <p:sp>
        <p:nvSpPr>
          <p:cNvPr id="957" name="ZoneTexte 956"/>
          <p:cNvSpPr txBox="1"/>
          <p:nvPr/>
        </p:nvSpPr>
        <p:spPr>
          <a:xfrm>
            <a:off x="172080" y="156600"/>
            <a:ext cx="141300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Verification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8" name="Image 957"/>
          <p:cNvPicPr/>
          <p:nvPr/>
        </p:nvPicPr>
        <p:blipFill>
          <a:blip r:embed="rId2"/>
          <a:stretch/>
        </p:blipFill>
        <p:spPr>
          <a:xfrm>
            <a:off x="5603400" y="2370600"/>
            <a:ext cx="4226400" cy="2743200"/>
          </a:xfrm>
          <a:prstGeom prst="rect">
            <a:avLst/>
          </a:prstGeom>
          <a:noFill/>
          <a:ln w="0">
            <a:noFill/>
          </a:ln>
        </p:spPr>
      </p:pic>
      <p:sp>
        <p:nvSpPr>
          <p:cNvPr id="959" name="ZoneTexte 958"/>
          <p:cNvSpPr txBox="1"/>
          <p:nvPr/>
        </p:nvSpPr>
        <p:spPr>
          <a:xfrm>
            <a:off x="165600" y="228600"/>
            <a:ext cx="155232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Conclusions</a:t>
            </a:r>
          </a:p>
        </p:txBody>
      </p:sp>
      <p:sp>
        <p:nvSpPr>
          <p:cNvPr id="960" name="ZoneTexte 959"/>
          <p:cNvSpPr txBox="1"/>
          <p:nvPr/>
        </p:nvSpPr>
        <p:spPr>
          <a:xfrm>
            <a:off x="313200" y="574920"/>
            <a:ext cx="9829800" cy="111420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always possible to find unstable gradients for non-gyrokinetic modes</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temperature gradient required, no     threshold; density gradient tends to boost instability</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non-gyrokinetic instability possible for arbitrarily small gradients or wavenumbers</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extended slab ITG threshold criterion to non-gyrokinetic ion Bernstein waves</a:t>
            </a:r>
          </a:p>
        </p:txBody>
      </p:sp>
      <p:pic>
        <p:nvPicPr>
          <p:cNvPr id="961" name="Graphique 960" descr="20§display§\chi_e=\chi_i\Big|_{k_z\rightarrow 60 k_z,k_\perp^2\rightarrow 0}§svg§600§FALSE§"/>
          <p:cNvPicPr/>
          <p:nvPr/>
        </p:nvPicPr>
        <p:blipFill>
          <a:blip r:embed="rId3">
            <a:extLst>
              <a:ext uri="{96DAC541-7B7A-43D3-8B79-37D633B846F1}">
                <asvg:svgBlip xmlns:asvg="http://schemas.microsoft.com/office/drawing/2016/SVG/main" r:embed="rId4"/>
              </a:ext>
            </a:extLst>
          </a:blip>
          <a:stretch/>
        </p:blipFill>
        <p:spPr>
          <a:xfrm>
            <a:off x="1262880" y="5943600"/>
            <a:ext cx="2379600" cy="552960"/>
          </a:xfrm>
          <a:prstGeom prst="rect">
            <a:avLst/>
          </a:prstGeom>
          <a:noFill/>
          <a:ln w="0">
            <a:noFill/>
          </a:ln>
        </p:spPr>
      </p:pic>
      <p:sp>
        <p:nvSpPr>
          <p:cNvPr id="962" name="ZoneTexte 961"/>
          <p:cNvSpPr txBox="1"/>
          <p:nvPr/>
        </p:nvSpPr>
        <p:spPr>
          <a:xfrm>
            <a:off x="457200" y="5029200"/>
            <a:ext cx="5782680" cy="34632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C5000B"/>
                </a:solidFill>
                <a:effectLst/>
                <a:uFillTx/>
                <a:latin typeface="Arial"/>
              </a:rPr>
              <a:t>open research area with many new opportunities!</a:t>
            </a:r>
            <a:endParaRPr lang="en-US" sz="1800" b="0" u="none" strike="noStrike">
              <a:solidFill>
                <a:srgbClr val="000000"/>
              </a:solidFill>
              <a:effectLst/>
              <a:uFillTx/>
              <a:latin typeface="Arial"/>
            </a:endParaRPr>
          </a:p>
        </p:txBody>
      </p:sp>
      <p:pic>
        <p:nvPicPr>
          <p:cNvPr id="963" name="Graphique 962" descr="20§display§p=0§svg§600§FALSE§"/>
          <p:cNvPicPr/>
          <p:nvPr/>
        </p:nvPicPr>
        <p:blipFill>
          <a:blip r:embed="rId5">
            <a:extLst>
              <a:ext uri="{96DAC541-7B7A-43D3-8B79-37D633B846F1}">
                <asvg:svgBlip xmlns:asvg="http://schemas.microsoft.com/office/drawing/2016/SVG/main" r:embed="rId6"/>
              </a:ext>
            </a:extLst>
          </a:blip>
          <a:stretch/>
        </p:blipFill>
        <p:spPr>
          <a:xfrm>
            <a:off x="3925080" y="6092640"/>
            <a:ext cx="588240" cy="216720"/>
          </a:xfrm>
          <a:prstGeom prst="rect">
            <a:avLst/>
          </a:prstGeom>
          <a:noFill/>
          <a:ln w="0">
            <a:noFill/>
          </a:ln>
        </p:spPr>
      </p:pic>
      <p:pic>
        <p:nvPicPr>
          <p:cNvPr id="964" name="Graphique 963" descr="20§display§k_z v_{th,e}\sim \omega_{ci}§svg§600§FALSE§"/>
          <p:cNvPicPr/>
          <p:nvPr/>
        </p:nvPicPr>
        <p:blipFill>
          <a:blip r:embed="rId7">
            <a:extLst>
              <a:ext uri="{96DAC541-7B7A-43D3-8B79-37D633B846F1}">
                <asvg:svgBlip xmlns:asvg="http://schemas.microsoft.com/office/drawing/2016/SVG/main" r:embed="rId8"/>
              </a:ext>
            </a:extLst>
          </a:blip>
          <a:stretch/>
        </p:blipFill>
        <p:spPr>
          <a:xfrm>
            <a:off x="5242680" y="6024240"/>
            <a:ext cx="1386720" cy="266400"/>
          </a:xfrm>
          <a:prstGeom prst="rect">
            <a:avLst/>
          </a:prstGeom>
          <a:noFill/>
          <a:ln w="0">
            <a:noFill/>
          </a:ln>
        </p:spPr>
      </p:pic>
      <p:sp>
        <p:nvSpPr>
          <p:cNvPr id="965" name="ZoneTexte 964"/>
          <p:cNvSpPr txBox="1"/>
          <p:nvPr/>
        </p:nvSpPr>
        <p:spPr>
          <a:xfrm>
            <a:off x="0" y="-346320"/>
            <a:ext cx="841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slide 8</a:t>
            </a:r>
          </a:p>
        </p:txBody>
      </p:sp>
      <p:pic>
        <p:nvPicPr>
          <p:cNvPr id="966" name="Graphique 965" descr="20§display§k_z=0.1§svg§600§FALSE§"/>
          <p:cNvPicPr/>
          <p:nvPr/>
        </p:nvPicPr>
        <p:blipFill>
          <a:blip r:embed="rId9">
            <a:extLst>
              <a:ext uri="{96DAC541-7B7A-43D3-8B79-37D633B846F1}">
                <asvg:svgBlip xmlns:asvg="http://schemas.microsoft.com/office/drawing/2016/SVG/main" r:embed="rId10"/>
              </a:ext>
            </a:extLst>
          </a:blip>
          <a:stretch/>
        </p:blipFill>
        <p:spPr>
          <a:xfrm>
            <a:off x="11201400" y="498240"/>
            <a:ext cx="716400" cy="187560"/>
          </a:xfrm>
          <a:prstGeom prst="rect">
            <a:avLst/>
          </a:prstGeom>
          <a:noFill/>
          <a:ln w="0">
            <a:noFill/>
          </a:ln>
        </p:spPr>
      </p:pic>
      <p:pic>
        <p:nvPicPr>
          <p:cNvPr id="967" name="Graphique 966" descr="20§display§\eta_i§svg§600§FALSE§"/>
          <p:cNvPicPr/>
          <p:nvPr/>
        </p:nvPicPr>
        <p:blipFill>
          <a:blip r:embed="rId11">
            <a:extLst>
              <a:ext uri="{96DAC541-7B7A-43D3-8B79-37D633B846F1}">
                <asvg:svgBlip xmlns:asvg="http://schemas.microsoft.com/office/drawing/2016/SVG/main" r:embed="rId12"/>
              </a:ext>
            </a:extLst>
          </a:blip>
          <a:stretch/>
        </p:blipFill>
        <p:spPr>
          <a:xfrm>
            <a:off x="4113518" y="995040"/>
            <a:ext cx="179280" cy="165600"/>
          </a:xfrm>
          <a:prstGeom prst="rect">
            <a:avLst/>
          </a:prstGeom>
          <a:noFill/>
          <a:ln w="0">
            <a:noFill/>
          </a:ln>
        </p:spPr>
      </p:pic>
      <p:pic>
        <p:nvPicPr>
          <p:cNvPr id="968" name="Image 967"/>
          <p:cNvPicPr/>
          <p:nvPr/>
        </p:nvPicPr>
        <p:blipFill>
          <a:blip r:embed="rId13"/>
          <a:stretch/>
        </p:blipFill>
        <p:spPr>
          <a:xfrm>
            <a:off x="10972800" y="1305720"/>
            <a:ext cx="2971800" cy="3037680"/>
          </a:xfrm>
          <a:prstGeom prst="rect">
            <a:avLst/>
          </a:prstGeom>
          <a:noFill/>
          <a:ln w="0">
            <a:noFill/>
          </a:ln>
        </p:spPr>
      </p:pic>
      <p:pic>
        <p:nvPicPr>
          <p:cNvPr id="969" name="Graphique 968" descr="20§display§k_\perp\rho_i=7,\, k_z\rho_i=\frac1{60},\,\frac{m_i}{m_e}=3600§svg§600§FALSE§"/>
          <p:cNvPicPr/>
          <p:nvPr/>
        </p:nvPicPr>
        <p:blipFill>
          <a:blip r:embed="rId14">
            <a:extLst>
              <a:ext uri="{96DAC541-7B7A-43D3-8B79-37D633B846F1}">
                <asvg:svgBlip xmlns:asvg="http://schemas.microsoft.com/office/drawing/2016/SVG/main" r:embed="rId15"/>
              </a:ext>
            </a:extLst>
          </a:blip>
          <a:stretch/>
        </p:blipFill>
        <p:spPr>
          <a:xfrm>
            <a:off x="783000" y="2879280"/>
            <a:ext cx="3615840" cy="552240"/>
          </a:xfrm>
          <a:prstGeom prst="rect">
            <a:avLst/>
          </a:prstGeom>
          <a:noFill/>
          <a:ln w="0">
            <a:noFill/>
          </a:ln>
        </p:spPr>
      </p:pic>
      <p:sp>
        <p:nvSpPr>
          <p:cNvPr id="970" name="ZoneTexte 969"/>
          <p:cNvSpPr txBox="1"/>
          <p:nvPr/>
        </p:nvSpPr>
        <p:spPr>
          <a:xfrm>
            <a:off x="783000" y="3565080"/>
            <a:ext cx="126072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growthrate</a:t>
            </a:r>
          </a:p>
        </p:txBody>
      </p:sp>
      <p:pic>
        <p:nvPicPr>
          <p:cNvPr id="971" name="Graphique 970" descr="20§display§\text{Im}(\omega)=0.01\omega_{ci}^{-1}§svg§600§FALSE§"/>
          <p:cNvPicPr/>
          <p:nvPr/>
        </p:nvPicPr>
        <p:blipFill>
          <a:blip r:embed="rId16">
            <a:extLst>
              <a:ext uri="{96DAC541-7B7A-43D3-8B79-37D633B846F1}">
                <asvg:svgBlip xmlns:asvg="http://schemas.microsoft.com/office/drawing/2016/SVG/main" r:embed="rId17"/>
              </a:ext>
            </a:extLst>
          </a:blip>
          <a:stretch/>
        </p:blipFill>
        <p:spPr>
          <a:xfrm>
            <a:off x="2082600" y="3601080"/>
            <a:ext cx="1854000" cy="297360"/>
          </a:xfrm>
          <a:prstGeom prst="rect">
            <a:avLst/>
          </a:prstGeom>
          <a:noFill/>
          <a:ln w="0">
            <a:noFill/>
          </a:ln>
        </p:spPr>
      </p:pic>
      <p:sp>
        <p:nvSpPr>
          <p:cNvPr id="972" name="Connecteur droit 971"/>
          <p:cNvSpPr/>
          <p:nvPr/>
        </p:nvSpPr>
        <p:spPr>
          <a:xfrm flipV="1">
            <a:off x="4044600" y="3693600"/>
            <a:ext cx="3450600" cy="8712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2120" rIns="90000" bIns="42120" anchor="ctr">
            <a:noAutofit/>
          </a:bodyPr>
          <a:lstStyle/>
          <a:p>
            <a:endParaRPr lang="en-US" sz="1800" b="0" u="none" strike="noStrike">
              <a:solidFill>
                <a:srgbClr val="000000"/>
              </a:solidFill>
              <a:effectLst/>
              <a:uFillTx/>
              <a:latin typeface="Arial"/>
            </a:endParaRPr>
          </a:p>
        </p:txBody>
      </p:sp>
      <p:sp>
        <p:nvSpPr>
          <p:cNvPr id="973" name="ZoneTexte 972"/>
          <p:cNvSpPr txBox="1"/>
          <p:nvPr/>
        </p:nvSpPr>
        <p:spPr>
          <a:xfrm>
            <a:off x="783000" y="4022280"/>
            <a:ext cx="37152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at</a:t>
            </a:r>
          </a:p>
        </p:txBody>
      </p:sp>
      <p:pic>
        <p:nvPicPr>
          <p:cNvPr id="974" name="Graphique 973" descr="20§display§\kappa_n=0.13\rho_i^{-1},\,\kappa_T=-0.13\rho_i^{-1}§svg§600§FALSE§"/>
          <p:cNvPicPr/>
          <p:nvPr/>
        </p:nvPicPr>
        <p:blipFill>
          <a:blip r:embed="rId18">
            <a:extLst>
              <a:ext uri="{96DAC541-7B7A-43D3-8B79-37D633B846F1}">
                <asvg:svgBlip xmlns:asvg="http://schemas.microsoft.com/office/drawing/2016/SVG/main" r:embed="rId19"/>
              </a:ext>
            </a:extLst>
          </a:blip>
          <a:stretch/>
        </p:blipFill>
        <p:spPr>
          <a:xfrm>
            <a:off x="1165320" y="4040640"/>
            <a:ext cx="3275280" cy="297360"/>
          </a:xfrm>
          <a:prstGeom prst="rect">
            <a:avLst/>
          </a:prstGeom>
          <a:noFill/>
          <a:ln w="0">
            <a:noFill/>
          </a:ln>
        </p:spPr>
      </p:pic>
      <p:sp>
        <p:nvSpPr>
          <p:cNvPr id="975" name="ZoneTexte 974"/>
          <p:cNvSpPr txBox="1"/>
          <p:nvPr/>
        </p:nvSpPr>
        <p:spPr>
          <a:xfrm>
            <a:off x="359280" y="2020320"/>
            <a:ext cx="9717480" cy="60228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much stronger instabilities when electron physics is included, since not limited by gyroradius</a:t>
            </a:r>
            <a:br>
              <a:rPr sz="1800"/>
            </a:br>
            <a:r>
              <a:rPr lang="en-US" sz="1800" b="0" u="none" strike="noStrike">
                <a:solidFill>
                  <a:srgbClr val="000000"/>
                </a:solidFill>
                <a:effectLst/>
                <a:uFillTx/>
                <a:latin typeface="Arial"/>
              </a:rPr>
              <a:t>e.g. first shot at driftkinetic electrons:</a:t>
            </a:r>
          </a:p>
        </p:txBody>
      </p:sp>
      <p:sp>
        <p:nvSpPr>
          <p:cNvPr id="976" name="ZoneTexte 975"/>
          <p:cNvSpPr txBox="1"/>
          <p:nvPr/>
        </p:nvSpPr>
        <p:spPr>
          <a:xfrm>
            <a:off x="228600" y="1674000"/>
            <a:ext cx="104436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Outlook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PlaceHolder 1"/>
          <p:cNvSpPr>
            <a:spLocks noGrp="1"/>
          </p:cNvSpPr>
          <p:nvPr>
            <p:ph type="title"/>
          </p:nvPr>
        </p:nvSpPr>
        <p:spPr>
          <a:xfrm>
            <a:off x="839880" y="1595880"/>
            <a:ext cx="7854120" cy="1130040"/>
          </a:xfrm>
          <a:prstGeom prst="rect">
            <a:avLst/>
          </a:prstGeom>
          <a:noFill/>
          <a:ln w="0">
            <a:noFill/>
          </a:ln>
        </p:spPr>
        <p:txBody>
          <a:bodyPr lIns="0" tIns="0" rIns="0" bIns="0" anchor="t">
            <a:spAutoFit/>
          </a:bodyPr>
          <a:lstStyle/>
          <a:p>
            <a:pPr indent="0">
              <a:buNone/>
            </a:pPr>
            <a:r>
              <a:rPr lang="en-US" sz="2650" b="1" u="none" strike="noStrike">
                <a:solidFill>
                  <a:srgbClr val="FFFFFF"/>
                </a:solidFill>
                <a:effectLst/>
                <a:uFillTx/>
                <a:latin typeface="Arial"/>
              </a:rPr>
              <a:t>Non-gyrokinetic high-frequency mode instability for tokamak edge like gradients</a:t>
            </a:r>
            <a:br>
              <a:rPr sz="2650"/>
            </a:br>
            <a:r>
              <a:rPr lang="en-US" sz="2650" b="1" u="none" strike="noStrike">
                <a:solidFill>
                  <a:srgbClr val="FFFFFF"/>
                </a:solidFill>
                <a:effectLst/>
                <a:uFillTx/>
                <a:latin typeface="Arial"/>
              </a:rPr>
              <a:t>K. Hallatschek, M. Raeth</a:t>
            </a:r>
          </a:p>
        </p:txBody>
      </p:sp>
      <p:sp>
        <p:nvSpPr>
          <p:cNvPr id="746" name="ZoneTexte 745"/>
          <p:cNvSpPr txBox="1"/>
          <p:nvPr/>
        </p:nvSpPr>
        <p:spPr>
          <a:xfrm>
            <a:off x="5202000" y="2481480"/>
            <a:ext cx="1656000" cy="799560"/>
          </a:xfrm>
          <a:prstGeom prst="rect">
            <a:avLst/>
          </a:prstGeom>
          <a:noFill/>
          <a:ln w="0">
            <a:noFill/>
          </a:ln>
        </p:spPr>
        <p:txBody>
          <a:bodyPr lIns="90000" tIns="45000" rIns="90000" bIns="45000" anchor="t">
            <a:spAutoFit/>
          </a:bodyPr>
          <a:lstStyle/>
          <a:p>
            <a:r>
              <a:rPr lang="en-US" sz="1000" b="0" u="none" strike="noStrike">
                <a:solidFill>
                  <a:srgbClr val="FFFFFF"/>
                </a:solidFill>
                <a:effectLst/>
                <a:uFillTx/>
                <a:latin typeface="Arial"/>
              </a:rPr>
              <a:t>BSL6D simulation of </a:t>
            </a:r>
            <a:br>
              <a:rPr sz="1000"/>
            </a:br>
            <a:r>
              <a:rPr lang="en-US" sz="1000" b="0" u="none" strike="noStrike">
                <a:solidFill>
                  <a:srgbClr val="FFFFFF"/>
                </a:solidFill>
                <a:effectLst/>
                <a:uFillTx/>
                <a:latin typeface="Arial"/>
              </a:rPr>
              <a:t>6D ion distribution of competing ITG and IBW turbulence</a:t>
            </a:r>
            <a:endParaRPr lang="en-US" sz="1000" b="0" u="none" strike="noStrike">
              <a:solidFill>
                <a:srgbClr val="000000"/>
              </a:solidFill>
              <a:effectLst/>
              <a:uFillTx/>
              <a:latin typeface="Arial"/>
            </a:endParaRPr>
          </a:p>
          <a:p>
            <a:r>
              <a:rPr lang="en-US" sz="1000" b="0" u="none" strike="noStrike">
                <a:solidFill>
                  <a:srgbClr val="FFFFFF"/>
                </a:solidFill>
                <a:effectLst/>
                <a:uFillTx/>
                <a:latin typeface="Arial"/>
              </a:rPr>
              <a:t>(density fluctuations)</a:t>
            </a:r>
            <a:endParaRPr lang="en-US" sz="1000" b="0" u="none" strike="noStrike">
              <a:solidFill>
                <a:srgbClr val="000000"/>
              </a:solidFill>
              <a:effectLst/>
              <a:uFillTx/>
              <a:latin typeface="Arial"/>
            </a:endParaRPr>
          </a:p>
        </p:txBody>
      </p:sp>
      <p:pic>
        <p:nvPicPr>
          <p:cNvPr id="747" name="Graphique 746" descr="14§display§\color{white}T=1+0.6\sin x§svg§600§TRUE§"/>
          <p:cNvPicPr/>
          <p:nvPr/>
        </p:nvPicPr>
        <p:blipFill>
          <a:blip r:embed="rId2">
            <a:extLst>
              <a:ext uri="{96DAC541-7B7A-43D3-8B79-37D633B846F1}">
                <asvg:svgBlip xmlns:asvg="http://schemas.microsoft.com/office/drawing/2016/SVG/main" r:embed="rId3"/>
              </a:ext>
            </a:extLst>
          </a:blip>
          <a:stretch/>
        </p:blipFill>
        <p:spPr>
          <a:xfrm>
            <a:off x="5427360" y="4077720"/>
            <a:ext cx="1261080" cy="133920"/>
          </a:xfrm>
          <a:prstGeom prst="rect">
            <a:avLst/>
          </a:prstGeom>
          <a:noFill/>
          <a:ln w="0">
            <a:noFill/>
          </a:ln>
        </p:spPr>
      </p:pic>
      <p:pic>
        <p:nvPicPr>
          <p:cNvPr id="748" name="Graphique 747" descr="14§display§\color{white}n=1+0.5\sin x§svg§600§TRUE§"/>
          <p:cNvPicPr/>
          <p:nvPr/>
        </p:nvPicPr>
        <p:blipFill>
          <a:blip r:embed="rId4">
            <a:extLst>
              <a:ext uri="{96DAC541-7B7A-43D3-8B79-37D633B846F1}">
                <asvg:svgBlip xmlns:asvg="http://schemas.microsoft.com/office/drawing/2016/SVG/main" r:embed="rId5"/>
              </a:ext>
            </a:extLst>
          </a:blip>
          <a:stretch/>
        </p:blipFill>
        <p:spPr>
          <a:xfrm>
            <a:off x="5427000" y="4306320"/>
            <a:ext cx="1238400" cy="132480"/>
          </a:xfrm>
          <a:prstGeom prst="rect">
            <a:avLst/>
          </a:prstGeom>
          <a:noFill/>
          <a:ln w="0">
            <a:noFill/>
          </a:ln>
        </p:spPr>
      </p:pic>
      <p:pic>
        <p:nvPicPr>
          <p:cNvPr id="749" name="Image 748"/>
          <p:cNvPicPr/>
          <p:nvPr/>
        </p:nvPicPr>
        <p:blipFill>
          <a:blip r:embed="rId6"/>
          <a:stretch/>
        </p:blipFill>
        <p:spPr>
          <a:xfrm>
            <a:off x="6786000" y="2154600"/>
            <a:ext cx="2503440" cy="2086560"/>
          </a:xfrm>
          <a:prstGeom prst="rect">
            <a:avLst/>
          </a:prstGeom>
          <a:noFill/>
          <a:ln w="0">
            <a:noFill/>
          </a:ln>
        </p:spPr>
      </p:pic>
      <p:sp>
        <p:nvSpPr>
          <p:cNvPr id="750" name="ZoneTexte 749"/>
          <p:cNvSpPr txBox="1"/>
          <p:nvPr/>
        </p:nvSpPr>
        <p:spPr>
          <a:xfrm>
            <a:off x="6822000" y="4277160"/>
            <a:ext cx="1180800" cy="274680"/>
          </a:xfrm>
          <a:prstGeom prst="rect">
            <a:avLst/>
          </a:prstGeom>
          <a:noFill/>
          <a:ln w="0">
            <a:noFill/>
          </a:ln>
        </p:spPr>
        <p:txBody>
          <a:bodyPr lIns="90000" tIns="45000" rIns="90000" bIns="45000" anchor="t">
            <a:spAutoFit/>
          </a:bodyPr>
          <a:lstStyle/>
          <a:p>
            <a:r>
              <a:rPr lang="en-US" sz="1300" b="0" u="none" strike="noStrike">
                <a:solidFill>
                  <a:srgbClr val="FF420E"/>
                </a:solidFill>
                <a:effectLst/>
                <a:uFillTx/>
                <a:latin typeface="Arial"/>
              </a:rPr>
              <a:t>gyrokinetic ñ</a:t>
            </a:r>
            <a:endParaRPr lang="en-US" sz="1300" b="0" u="none" strike="noStrike">
              <a:solidFill>
                <a:srgbClr val="000000"/>
              </a:solidFill>
              <a:effectLst/>
              <a:uFillTx/>
              <a:latin typeface="Arial"/>
            </a:endParaRPr>
          </a:p>
        </p:txBody>
      </p:sp>
      <p:sp>
        <p:nvSpPr>
          <p:cNvPr id="751" name="ZoneTexte 750"/>
          <p:cNvSpPr txBox="1"/>
          <p:nvPr/>
        </p:nvSpPr>
        <p:spPr>
          <a:xfrm>
            <a:off x="7941600" y="4277160"/>
            <a:ext cx="1600200" cy="274680"/>
          </a:xfrm>
          <a:prstGeom prst="rect">
            <a:avLst/>
          </a:prstGeom>
          <a:noFill/>
          <a:ln w="0">
            <a:noFill/>
          </a:ln>
        </p:spPr>
        <p:txBody>
          <a:bodyPr lIns="90000" tIns="45000" rIns="90000" bIns="45000" anchor="t">
            <a:spAutoFit/>
          </a:bodyPr>
          <a:lstStyle/>
          <a:p>
            <a:r>
              <a:rPr lang="en-US" sz="1300" b="0" u="none" strike="noStrike">
                <a:solidFill>
                  <a:srgbClr val="FF420E"/>
                </a:solidFill>
                <a:effectLst/>
                <a:uFillTx/>
                <a:latin typeface="Arial"/>
              </a:rPr>
              <a:t>non-gyrokinetic ñ</a:t>
            </a:r>
            <a:endParaRPr lang="en-US" sz="1300" b="0" u="none" strike="noStrike">
              <a:solidFill>
                <a:srgbClr val="000000"/>
              </a:solidFill>
              <a:effectLst/>
              <a:uFillTx/>
              <a:latin typeface="Arial"/>
            </a:endParaRPr>
          </a:p>
        </p:txBody>
      </p:sp>
      <p:sp>
        <p:nvSpPr>
          <p:cNvPr id="752" name="ZoneTexte 751"/>
          <p:cNvSpPr txBox="1"/>
          <p:nvPr/>
        </p:nvSpPr>
        <p:spPr>
          <a:xfrm>
            <a:off x="7282800" y="1958400"/>
            <a:ext cx="1440000" cy="232200"/>
          </a:xfrm>
          <a:prstGeom prst="rect">
            <a:avLst/>
          </a:prstGeom>
          <a:noFill/>
          <a:ln w="0">
            <a:noFill/>
          </a:ln>
        </p:spPr>
        <p:txBody>
          <a:bodyPr lIns="90000" tIns="45000" rIns="90000" bIns="45000" anchor="t">
            <a:spAutoFit/>
          </a:bodyPr>
          <a:lstStyle/>
          <a:p>
            <a:r>
              <a:rPr lang="en-US" sz="1000" b="0" u="none" strike="noStrike">
                <a:solidFill>
                  <a:srgbClr val="FFFFFF"/>
                </a:solidFill>
                <a:effectLst/>
                <a:uFillTx/>
                <a:latin typeface="Arial"/>
              </a:rPr>
              <a:t>PRL 195101, 2024</a:t>
            </a:r>
            <a:endParaRPr lang="en-US" sz="1000" b="0" u="none" strike="noStrike">
              <a:solidFill>
                <a:srgbClr val="000000"/>
              </a:solidFill>
              <a:effectLst/>
              <a:uFillTx/>
              <a:latin typeface="Arial"/>
            </a:endParaRPr>
          </a:p>
        </p:txBody>
      </p:sp>
      <p:sp>
        <p:nvSpPr>
          <p:cNvPr id="753" name="PlaceHolder 2"/>
          <p:cNvSpPr>
            <a:spLocks noGrp="1"/>
          </p:cNvSpPr>
          <p:nvPr>
            <p:ph/>
          </p:nvPr>
        </p:nvSpPr>
        <p:spPr>
          <a:xfrm>
            <a:off x="732600" y="3429720"/>
            <a:ext cx="4578120" cy="1022760"/>
          </a:xfrm>
          <a:prstGeom prst="rect">
            <a:avLst/>
          </a:prstGeom>
          <a:noFill/>
          <a:ln w="0">
            <a:noFill/>
          </a:ln>
        </p:spPr>
        <p:txBody>
          <a:bodyPr lIns="0" tIns="0" rIns="0" bIns="0" anchor="t">
            <a:normAutofit lnSpcReduction="9999"/>
          </a:bodyPr>
          <a:lstStyle/>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Analytic Ion Bernstein wave (IBW) dispersion</a:t>
            </a:r>
          </a:p>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How small temperature gradients can make IBW (and slab ITG) unstable.</a:t>
            </a:r>
          </a:p>
          <a:p>
            <a:pPr marL="432000" indent="-324000">
              <a:spcBef>
                <a:spcPts val="689"/>
              </a:spcBef>
              <a:buClr>
                <a:srgbClr val="FFFFFF"/>
              </a:buClr>
              <a:buSzPct val="45000"/>
              <a:buFont typeface="Wingdings" charset="2"/>
              <a:buChar char=""/>
            </a:pPr>
            <a:r>
              <a:rPr sz="1570" b="0" u="none" strike="noStrike">
                <a:solidFill>
                  <a:srgbClr val="FFFFFF"/>
                </a:solidFill>
                <a:effectLst/>
                <a:uFillTx/>
                <a:latin typeface="Arial"/>
              </a:rPr>
              <a:t>Some exact threshold calculations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 name="ZoneTexte 753"/>
          <p:cNvSpPr txBox="1"/>
          <p:nvPr/>
        </p:nvSpPr>
        <p:spPr>
          <a:xfrm>
            <a:off x="293760" y="-335880"/>
            <a:ext cx="841680" cy="47232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slide 1</a:t>
            </a:r>
          </a:p>
        </p:txBody>
      </p:sp>
      <p:sp>
        <p:nvSpPr>
          <p:cNvPr id="755" name="ZoneTexte 754"/>
          <p:cNvSpPr txBox="1"/>
          <p:nvPr/>
        </p:nvSpPr>
        <p:spPr>
          <a:xfrm>
            <a:off x="177480" y="209520"/>
            <a:ext cx="630468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Analytic IBW dispersion, crash course:</a:t>
            </a:r>
          </a:p>
        </p:txBody>
      </p:sp>
      <p:pic>
        <p:nvPicPr>
          <p:cNvPr id="756" name="Graphique 755" descr="20§display§\partial_tf+\bm v\cdot\partial_{\bm x}f+{\bm v}\times\hat{z}\cdot\partial_{\bm v}f-\partial_{\bm x}\phi\cdot\partial_{\bm v}g_0=0§svg§600§FALSE§"/>
          <p:cNvPicPr/>
          <p:nvPr/>
        </p:nvPicPr>
        <p:blipFill>
          <a:blip r:embed="rId2">
            <a:extLst>
              <a:ext uri="{96DAC541-7B7A-43D3-8B79-37D633B846F1}">
                <asvg:svgBlip xmlns:asvg="http://schemas.microsoft.com/office/drawing/2016/SVG/main" r:embed="rId3"/>
              </a:ext>
            </a:extLst>
          </a:blip>
          <a:stretch/>
        </p:blipFill>
        <p:spPr>
          <a:xfrm>
            <a:off x="3655800" y="855000"/>
            <a:ext cx="4817520" cy="232560"/>
          </a:xfrm>
          <a:prstGeom prst="rect">
            <a:avLst/>
          </a:prstGeom>
          <a:noFill/>
          <a:ln w="0">
            <a:noFill/>
          </a:ln>
        </p:spPr>
      </p:pic>
      <p:sp>
        <p:nvSpPr>
          <p:cNvPr id="757" name="ZoneTexte 756"/>
          <p:cNvSpPr txBox="1"/>
          <p:nvPr/>
        </p:nvSpPr>
        <p:spPr>
          <a:xfrm>
            <a:off x="228600" y="796680"/>
            <a:ext cx="33580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Linearized ion Vlasov equation:</a:t>
            </a:r>
          </a:p>
        </p:txBody>
      </p:sp>
      <p:pic>
        <p:nvPicPr>
          <p:cNvPr id="758" name="Graphique 757" descr="20§display§g_0(v)=\frac{n}{(2\pi T)^{3/2}}e^{-\frac{mv^2}{2T}}§svg§600§FALSE§"/>
          <p:cNvPicPr/>
          <p:nvPr/>
        </p:nvPicPr>
        <p:blipFill>
          <a:blip r:embed="rId4">
            <a:extLst>
              <a:ext uri="{96DAC541-7B7A-43D3-8B79-37D633B846F1}">
                <asvg:svgBlip xmlns:asvg="http://schemas.microsoft.com/office/drawing/2016/SVG/main" r:embed="rId5"/>
              </a:ext>
            </a:extLst>
          </a:blip>
          <a:stretch/>
        </p:blipFill>
        <p:spPr>
          <a:xfrm>
            <a:off x="3166920" y="1263600"/>
            <a:ext cx="2609280" cy="567360"/>
          </a:xfrm>
          <a:prstGeom prst="rect">
            <a:avLst/>
          </a:prstGeom>
          <a:noFill/>
          <a:ln w="0">
            <a:noFill/>
          </a:ln>
        </p:spPr>
      </p:pic>
      <p:sp>
        <p:nvSpPr>
          <p:cNvPr id="759" name="ZoneTexte 758"/>
          <p:cNvSpPr txBox="1"/>
          <p:nvPr/>
        </p:nvSpPr>
        <p:spPr>
          <a:xfrm>
            <a:off x="228600" y="1351080"/>
            <a:ext cx="263304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background Maxwellian:</a:t>
            </a:r>
          </a:p>
        </p:txBody>
      </p:sp>
      <p:sp>
        <p:nvSpPr>
          <p:cNvPr id="760" name="ZoneTexte 759"/>
          <p:cNvSpPr txBox="1"/>
          <p:nvPr/>
        </p:nvSpPr>
        <p:spPr>
          <a:xfrm>
            <a:off x="2514600" y="-457200"/>
            <a:ext cx="807192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muss schon etwas schnell einsteigen, und versuche dann den “Gist” zu sagen</a:t>
            </a:r>
          </a:p>
        </p:txBody>
      </p:sp>
      <p:sp>
        <p:nvSpPr>
          <p:cNvPr id="761" name="ZoneTexte 760"/>
          <p:cNvSpPr txBox="1"/>
          <p:nvPr/>
        </p:nvSpPr>
        <p:spPr>
          <a:xfrm>
            <a:off x="228600" y="1937520"/>
            <a:ext cx="666072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with non-adiabatic distribution function                                        :</a:t>
            </a:r>
          </a:p>
        </p:txBody>
      </p:sp>
      <p:pic>
        <p:nvPicPr>
          <p:cNvPr id="762" name="Graphique 761" descr="20§display§\partial_th+\bm v\cdot\partial_{\bm x}h+{\bm v}\times\hat{z}\cdot\partial_{\bm v}h=g_0\partial_t\phi§svg§600§FALSE§"/>
          <p:cNvPicPr/>
          <p:nvPr/>
        </p:nvPicPr>
        <p:blipFill>
          <a:blip r:embed="rId6">
            <a:extLst>
              <a:ext uri="{96DAC541-7B7A-43D3-8B79-37D633B846F1}">
                <asvg:svgBlip xmlns:asvg="http://schemas.microsoft.com/office/drawing/2016/SVG/main" r:embed="rId7"/>
              </a:ext>
            </a:extLst>
          </a:blip>
          <a:stretch/>
        </p:blipFill>
        <p:spPr>
          <a:xfrm>
            <a:off x="2971800" y="2514600"/>
            <a:ext cx="3864240" cy="232560"/>
          </a:xfrm>
          <a:prstGeom prst="rect">
            <a:avLst/>
          </a:prstGeom>
          <a:noFill/>
          <a:ln w="0">
            <a:noFill/>
          </a:ln>
        </p:spPr>
      </p:pic>
      <p:pic>
        <p:nvPicPr>
          <p:cNvPr id="763" name="Graphique 762" descr="20§display§h(\bm{v})=f({\bm{v}})+\frac{\phi}{T}g_0(v)§svg§600§FALSE§"/>
          <p:cNvPicPr/>
          <p:nvPr/>
        </p:nvPicPr>
        <p:blipFill>
          <a:blip r:embed="rId8">
            <a:extLst>
              <a:ext uri="{96DAC541-7B7A-43D3-8B79-37D633B846F1}">
                <asvg:svgBlip xmlns:asvg="http://schemas.microsoft.com/office/drawing/2016/SVG/main" r:embed="rId9"/>
              </a:ext>
            </a:extLst>
          </a:blip>
          <a:stretch/>
        </p:blipFill>
        <p:spPr>
          <a:xfrm>
            <a:off x="4305600" y="1828800"/>
            <a:ext cx="2386080" cy="538560"/>
          </a:xfrm>
          <a:prstGeom prst="rect">
            <a:avLst/>
          </a:prstGeom>
          <a:noFill/>
          <a:ln w="0">
            <a:noFill/>
          </a:ln>
        </p:spPr>
      </p:pic>
      <p:sp>
        <p:nvSpPr>
          <p:cNvPr id="764" name="ZoneTexte 763"/>
          <p:cNvSpPr txBox="1"/>
          <p:nvPr/>
        </p:nvSpPr>
        <p:spPr>
          <a:xfrm>
            <a:off x="7315200" y="2324880"/>
            <a:ext cx="1387440" cy="346320"/>
          </a:xfrm>
          <a:prstGeom prst="rect">
            <a:avLst/>
          </a:prstGeom>
          <a:noFill/>
          <a:ln w="0">
            <a:noFill/>
          </a:ln>
        </p:spPr>
        <p:txBody>
          <a:bodyPr wrap="none" lIns="90000" tIns="45000" rIns="90000" bIns="45000" anchor="t">
            <a:spAutoFit/>
          </a:bodyPr>
          <a:lstStyle/>
          <a:p>
            <a:r>
              <a:rPr lang="en-US" sz="1800" b="0" u="none" strike="noStrike">
                <a:solidFill>
                  <a:srgbClr val="BE480A"/>
                </a:solidFill>
                <a:effectLst/>
                <a:uFillTx/>
                <a:latin typeface="Arial"/>
              </a:rPr>
              <a:t>source term</a:t>
            </a:r>
            <a:endParaRPr lang="en-US" sz="1800" b="0" u="none" strike="noStrike">
              <a:solidFill>
                <a:srgbClr val="000000"/>
              </a:solidFill>
              <a:effectLst/>
              <a:uFillTx/>
              <a:latin typeface="Arial"/>
            </a:endParaRPr>
          </a:p>
        </p:txBody>
      </p:sp>
      <p:sp>
        <p:nvSpPr>
          <p:cNvPr id="765" name="ZoneTexte 764"/>
          <p:cNvSpPr txBox="1"/>
          <p:nvPr/>
        </p:nvSpPr>
        <p:spPr>
          <a:xfrm>
            <a:off x="457200" y="2369520"/>
            <a:ext cx="1883520" cy="602280"/>
          </a:xfrm>
          <a:prstGeom prst="rect">
            <a:avLst/>
          </a:prstGeom>
          <a:noFill/>
          <a:ln w="0">
            <a:noFill/>
          </a:ln>
        </p:spPr>
        <p:txBody>
          <a:bodyPr wrap="none" lIns="90000" tIns="45000" rIns="90000" bIns="45000" anchor="t">
            <a:spAutoFit/>
          </a:bodyPr>
          <a:lstStyle/>
          <a:p>
            <a:r>
              <a:rPr lang="en-US" sz="1800" b="0" u="none" strike="noStrike">
                <a:solidFill>
                  <a:srgbClr val="BE480A"/>
                </a:solidFill>
                <a:effectLst/>
                <a:uFillTx/>
                <a:latin typeface="Arial"/>
              </a:rPr>
              <a:t>simple advection</a:t>
            </a:r>
            <a:endParaRPr lang="en-US" sz="1800" b="0" u="none" strike="noStrike">
              <a:solidFill>
                <a:srgbClr val="000000"/>
              </a:solidFill>
              <a:effectLst/>
              <a:uFillTx/>
              <a:latin typeface="Arial"/>
            </a:endParaRPr>
          </a:p>
          <a:p>
            <a:r>
              <a:rPr lang="en-US" sz="1800" b="0" u="none" strike="noStrike">
                <a:solidFill>
                  <a:srgbClr val="BE480A"/>
                </a:solidFill>
                <a:effectLst/>
                <a:uFillTx/>
                <a:latin typeface="Arial"/>
              </a:rPr>
              <a:t>along helices</a:t>
            </a:r>
            <a:endParaRPr lang="en-US" sz="1800" b="0" u="none" strike="noStrike">
              <a:solidFill>
                <a:srgbClr val="000000"/>
              </a:solidFill>
              <a:effectLst/>
              <a:uFillTx/>
              <a:latin typeface="Arial"/>
            </a:endParaRPr>
          </a:p>
        </p:txBody>
      </p:sp>
      <p:sp>
        <p:nvSpPr>
          <p:cNvPr id="766" name="Connecteur droit 765"/>
          <p:cNvSpPr/>
          <p:nvPr/>
        </p:nvSpPr>
        <p:spPr>
          <a:xfrm flipV="1">
            <a:off x="2057400" y="2666880"/>
            <a:ext cx="828360" cy="7632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31320" rIns="90000" bIns="31320" anchor="ctr">
            <a:noAutofit/>
          </a:bodyPr>
          <a:lstStyle/>
          <a:p>
            <a:endParaRPr lang="en-US" sz="1800" b="0" u="none" strike="noStrike">
              <a:solidFill>
                <a:srgbClr val="000000"/>
              </a:solidFill>
              <a:effectLst/>
              <a:uFillTx/>
              <a:latin typeface="Arial"/>
            </a:endParaRPr>
          </a:p>
        </p:txBody>
      </p:sp>
      <p:sp>
        <p:nvSpPr>
          <p:cNvPr id="767" name="Connecteur droit 766"/>
          <p:cNvSpPr/>
          <p:nvPr/>
        </p:nvSpPr>
        <p:spPr>
          <a:xfrm flipH="1">
            <a:off x="6810120" y="2561040"/>
            <a:ext cx="552960" cy="7632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31320" rIns="90000" bIns="31320" anchor="ctr">
            <a:noAutofit/>
          </a:bodyPr>
          <a:lstStyle/>
          <a:p>
            <a:endParaRPr lang="en-US" sz="1800" b="0" u="none" strike="noStrike">
              <a:solidFill>
                <a:srgbClr val="000000"/>
              </a:solidFill>
              <a:effectLst/>
              <a:uFillTx/>
              <a:latin typeface="Arial"/>
            </a:endParaRPr>
          </a:p>
        </p:txBody>
      </p:sp>
      <p:sp>
        <p:nvSpPr>
          <p:cNvPr id="768" name="ZoneTexte 767"/>
          <p:cNvSpPr txBox="1"/>
          <p:nvPr/>
        </p:nvSpPr>
        <p:spPr>
          <a:xfrm>
            <a:off x="228600" y="2827800"/>
            <a:ext cx="8046360" cy="5461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integrate source along helices </a:t>
            </a:r>
            <a:r>
              <a:rPr lang="en-US" sz="3200" b="0" u="none" strike="noStrike">
                <a:solidFill>
                  <a:srgbClr val="000000"/>
                </a:solidFill>
                <a:effectLst/>
                <a:uFillTx/>
                <a:latin typeface="Arial"/>
              </a:rPr>
              <a:t>→</a:t>
            </a:r>
            <a:r>
              <a:rPr lang="en-US" sz="1800" b="0" u="none" strike="noStrike">
                <a:solidFill>
                  <a:srgbClr val="000000"/>
                </a:solidFill>
                <a:effectLst/>
                <a:uFillTx/>
                <a:latin typeface="Arial"/>
              </a:rPr>
              <a:t> Fourier transformed non-adiabatic density:</a:t>
            </a:r>
          </a:p>
        </p:txBody>
      </p:sp>
      <p:pic>
        <p:nvPicPr>
          <p:cNvPr id="769" name="Graphique 768" descr="20§display§n_{\text{n-ad}}(\omega):=\int_{-\infty}^{\infty} \int h(t)d^3v e^{i\omega t}dt&#10;=-i\omega\int_0^\infty e^{-2\rho_i^2 k_\perp^2\sin^2\frac{t}2-\frac12\rho_i^2k_z^2 t^2+i\omega t}dt \phi(\omega)&#10;=:G_\omega(k_\perp^2,k_z^2)\phi(\omega)§svg§600§FALSE§"/>
          <p:cNvPicPr/>
          <p:nvPr/>
        </p:nvPicPr>
        <p:blipFill>
          <a:blip r:embed="rId10">
            <a:extLst>
              <a:ext uri="{96DAC541-7B7A-43D3-8B79-37D633B846F1}">
                <asvg:svgBlip xmlns:asvg="http://schemas.microsoft.com/office/drawing/2016/SVG/main" r:embed="rId11"/>
              </a:ext>
            </a:extLst>
          </a:blip>
          <a:stretch/>
        </p:blipFill>
        <p:spPr>
          <a:xfrm>
            <a:off x="457200" y="3429000"/>
            <a:ext cx="9601200" cy="540000"/>
          </a:xfrm>
          <a:prstGeom prst="rect">
            <a:avLst/>
          </a:prstGeom>
          <a:noFill/>
          <a:ln w="0">
            <a:noFill/>
          </a:ln>
        </p:spPr>
      </p:pic>
      <p:sp>
        <p:nvSpPr>
          <p:cNvPr id="770" name="ZoneTexte 769"/>
          <p:cNvSpPr txBox="1"/>
          <p:nvPr/>
        </p:nvSpPr>
        <p:spPr>
          <a:xfrm>
            <a:off x="7315200" y="1338840"/>
            <a:ext cx="2057400" cy="489960"/>
          </a:xfrm>
          <a:prstGeom prst="rect">
            <a:avLst/>
          </a:prstGeom>
          <a:noFill/>
          <a:ln w="0">
            <a:noFill/>
          </a:ln>
        </p:spPr>
        <p:txBody>
          <a:bodyPr lIns="90000" tIns="45000" rIns="90000" bIns="45000" anchor="t">
            <a:spAutoFit/>
          </a:bodyPr>
          <a:lstStyle/>
          <a:p>
            <a:r>
              <a:rPr lang="en-US" sz="1400" b="0" u="none" strike="noStrike">
                <a:solidFill>
                  <a:srgbClr val="BE480A"/>
                </a:solidFill>
                <a:effectLst/>
                <a:uFillTx/>
                <a:latin typeface="Arial"/>
              </a:rPr>
              <a:t>(set n=T=m=1 later, but need T derivative)</a:t>
            </a:r>
            <a:endParaRPr lang="en-US" sz="1400" b="0" u="none" strike="noStrike">
              <a:solidFill>
                <a:srgbClr val="000000"/>
              </a:solidFill>
              <a:effectLst/>
              <a:uFillTx/>
              <a:latin typeface="Arial"/>
            </a:endParaRPr>
          </a:p>
        </p:txBody>
      </p:sp>
      <p:sp>
        <p:nvSpPr>
          <p:cNvPr id="771" name="ZoneTexte 770"/>
          <p:cNvSpPr txBox="1"/>
          <p:nvPr/>
        </p:nvSpPr>
        <p:spPr>
          <a:xfrm>
            <a:off x="8274960" y="2626920"/>
            <a:ext cx="1801800" cy="573480"/>
          </a:xfrm>
          <a:prstGeom prst="rect">
            <a:avLst/>
          </a:prstGeom>
          <a:noFill/>
          <a:ln w="0">
            <a:noFill/>
          </a:ln>
        </p:spPr>
        <p:txBody>
          <a:bodyPr lIns="90000" tIns="45000" rIns="90000" bIns="45000" anchor="t">
            <a:spAutoFit/>
          </a:bodyPr>
          <a:lstStyle/>
          <a:p>
            <a:r>
              <a:rPr lang="en-US" sz="1400" b="0" u="none" strike="noStrike">
                <a:solidFill>
                  <a:srgbClr val="FF6A52"/>
                </a:solidFill>
                <a:effectLst/>
                <a:uFillTx/>
                <a:latin typeface="Arial"/>
              </a:rPr>
              <a:t>famous </a:t>
            </a:r>
            <a:br>
              <a:rPr sz="1400"/>
            </a:br>
            <a:r>
              <a:rPr lang="en-US" sz="1400" b="0" u="none" strike="noStrike">
                <a:solidFill>
                  <a:srgbClr val="FF6A52"/>
                </a:solidFill>
                <a:effectLst/>
                <a:uFillTx/>
                <a:latin typeface="Arial"/>
              </a:rPr>
              <a:t>“Gordeyev function”</a:t>
            </a:r>
            <a:endParaRPr lang="en-US" sz="1400" b="0" u="none" strike="noStrike">
              <a:solidFill>
                <a:srgbClr val="000000"/>
              </a:solidFill>
              <a:effectLst/>
              <a:uFillTx/>
              <a:latin typeface="Arial"/>
            </a:endParaRPr>
          </a:p>
        </p:txBody>
      </p:sp>
      <p:sp>
        <p:nvSpPr>
          <p:cNvPr id="772" name="Connecteur droit 771"/>
          <p:cNvSpPr/>
          <p:nvPr/>
        </p:nvSpPr>
        <p:spPr>
          <a:xfrm flipH="1">
            <a:off x="8772480" y="3057480"/>
            <a:ext cx="171720" cy="53352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773" name="ZoneTexte 772"/>
          <p:cNvSpPr txBox="1"/>
          <p:nvPr/>
        </p:nvSpPr>
        <p:spPr>
          <a:xfrm>
            <a:off x="261720" y="4114800"/>
            <a:ext cx="52120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use Bessel functions to represent                        , </a:t>
            </a:r>
          </a:p>
        </p:txBody>
      </p:sp>
      <p:pic>
        <p:nvPicPr>
          <p:cNvPr id="774" name="Graphique 773" descr="20§display§e^{-2\rho_i^2 k_\perp^2\sin^2\frac{t}2}§svg§600§FALSE§"/>
          <p:cNvPicPr/>
          <p:nvPr/>
        </p:nvPicPr>
        <p:blipFill>
          <a:blip r:embed="rId12">
            <a:extLst>
              <a:ext uri="{96DAC541-7B7A-43D3-8B79-37D633B846F1}">
                <asvg:svgBlip xmlns:asvg="http://schemas.microsoft.com/office/drawing/2016/SVG/main" r:embed="rId13"/>
              </a:ext>
            </a:extLst>
          </a:blip>
          <a:stretch/>
        </p:blipFill>
        <p:spPr>
          <a:xfrm>
            <a:off x="3839040" y="4114800"/>
            <a:ext cx="1359360" cy="267120"/>
          </a:xfrm>
          <a:prstGeom prst="rect">
            <a:avLst/>
          </a:prstGeom>
          <a:noFill/>
          <a:ln w="0">
            <a:noFill/>
          </a:ln>
        </p:spPr>
      </p:pic>
      <p:pic>
        <p:nvPicPr>
          <p:cNvPr id="775" name="Graphique 774" descr="20§display§\chi_i:=\frac{n(\omega)}{\phi(\omega)}=-1+n_{\text{n-ad}}(\omega)=-1+G_\omega(k_\perp^2,k_z^2)&#10;=-1-\omega\sum_{p=-\infty}^\infty\frac{\Gamma_p(k_\perp^2)}{\sqrt{2}|k_z|}&#10;Z\left(\frac{\omega-p}{\sqrt{2}|k_z|}\right)§svg§600§FALSE§"/>
          <p:cNvPicPr/>
          <p:nvPr/>
        </p:nvPicPr>
        <p:blipFill>
          <a:blip r:embed="rId14">
            <a:extLst>
              <a:ext uri="{96DAC541-7B7A-43D3-8B79-37D633B846F1}">
                <asvg:svgBlip xmlns:asvg="http://schemas.microsoft.com/office/drawing/2016/SVG/main" r:embed="rId15"/>
              </a:ext>
            </a:extLst>
          </a:blip>
          <a:stretch/>
        </p:blipFill>
        <p:spPr>
          <a:xfrm>
            <a:off x="505800" y="4641480"/>
            <a:ext cx="9304560" cy="719280"/>
          </a:xfrm>
          <a:prstGeom prst="rect">
            <a:avLst/>
          </a:prstGeom>
          <a:noFill/>
          <a:ln w="0">
            <a:noFill/>
          </a:ln>
        </p:spPr>
      </p:pic>
      <p:sp>
        <p:nvSpPr>
          <p:cNvPr id="776" name="ZoneTexte 775"/>
          <p:cNvSpPr txBox="1"/>
          <p:nvPr/>
        </p:nvSpPr>
        <p:spPr>
          <a:xfrm>
            <a:off x="7642800" y="3897000"/>
            <a:ext cx="2391120" cy="489960"/>
          </a:xfrm>
          <a:prstGeom prst="rect">
            <a:avLst/>
          </a:prstGeom>
          <a:noFill/>
          <a:ln w="0">
            <a:noFill/>
          </a:ln>
        </p:spPr>
        <p:txBody>
          <a:bodyPr lIns="90000" tIns="45000" rIns="90000" bIns="45000" anchor="t">
            <a:spAutoFit/>
          </a:bodyPr>
          <a:lstStyle/>
          <a:p>
            <a:r>
              <a:rPr lang="en-US" sz="1400" b="0" u="none" strike="noStrike">
                <a:solidFill>
                  <a:srgbClr val="FF6A52"/>
                </a:solidFill>
                <a:effectLst/>
                <a:uFillTx/>
                <a:latin typeface="Arial"/>
              </a:rPr>
              <a:t>plasma dispersion function</a:t>
            </a:r>
            <a:br>
              <a:rPr sz="1400"/>
            </a:br>
            <a:r>
              <a:rPr lang="en-US" sz="1400" b="0" u="none" strike="noStrike">
                <a:solidFill>
                  <a:srgbClr val="FF6A52"/>
                </a:solidFill>
                <a:effectLst/>
                <a:uFillTx/>
                <a:latin typeface="Arial"/>
              </a:rPr>
              <a:t>(Landau damping parallel z)</a:t>
            </a:r>
            <a:endParaRPr lang="en-US" sz="1400" b="0" u="none" strike="noStrike">
              <a:solidFill>
                <a:srgbClr val="000000"/>
              </a:solidFill>
              <a:effectLst/>
              <a:uFillTx/>
              <a:latin typeface="Arial"/>
            </a:endParaRPr>
          </a:p>
        </p:txBody>
      </p:sp>
      <p:sp>
        <p:nvSpPr>
          <p:cNvPr id="777" name="Connecteur droit 776"/>
          <p:cNvSpPr/>
          <p:nvPr/>
        </p:nvSpPr>
        <p:spPr>
          <a:xfrm>
            <a:off x="8391600" y="4343400"/>
            <a:ext cx="191520" cy="48564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pic>
        <p:nvPicPr>
          <p:cNvPr id="778" name="Graphique 777" descr="20§display§\Gamma_p(x):=e^{-x}I_p(x)§svg§600§FALSE§"/>
          <p:cNvPicPr/>
          <p:nvPr/>
        </p:nvPicPr>
        <p:blipFill>
          <a:blip r:embed="rId16">
            <a:extLst>
              <a:ext uri="{96DAC541-7B7A-43D3-8B79-37D633B846F1}">
                <asvg:svgBlip xmlns:asvg="http://schemas.microsoft.com/office/drawing/2016/SVG/main" r:embed="rId17"/>
              </a:ext>
            </a:extLst>
          </a:blip>
          <a:stretch/>
        </p:blipFill>
        <p:spPr>
          <a:xfrm>
            <a:off x="5437800" y="4114800"/>
            <a:ext cx="1982160" cy="280080"/>
          </a:xfrm>
          <a:prstGeom prst="rect">
            <a:avLst/>
          </a:prstGeom>
          <a:noFill/>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 name="ZoneTexte 778"/>
          <p:cNvSpPr txBox="1"/>
          <p:nvPr/>
        </p:nvSpPr>
        <p:spPr>
          <a:xfrm>
            <a:off x="293760" y="-335880"/>
            <a:ext cx="1306440" cy="34632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slide 1.5</a:t>
            </a:r>
          </a:p>
        </p:txBody>
      </p:sp>
      <p:pic>
        <p:nvPicPr>
          <p:cNvPr id="780" name="Graphique 779" descr="20§display§\chi_i=-1-\omega\sum_{p=-\infty}^\infty\frac{\Gamma_p(k_\perp^2)}{\sqrt{2}|k_z|}&#10;Z\left(\frac{\omega-p}{\sqrt{2}|k_z|}\right)§svg§600§FALSE§"/>
          <p:cNvPicPr/>
          <p:nvPr/>
        </p:nvPicPr>
        <p:blipFill>
          <a:blip r:embed="rId2">
            <a:extLst>
              <a:ext uri="{96DAC541-7B7A-43D3-8B79-37D633B846F1}">
                <asvg:svgBlip xmlns:asvg="http://schemas.microsoft.com/office/drawing/2016/SVG/main" r:embed="rId3"/>
              </a:ext>
            </a:extLst>
          </a:blip>
          <a:stretch/>
        </p:blipFill>
        <p:spPr>
          <a:xfrm>
            <a:off x="685800" y="405000"/>
            <a:ext cx="4268880" cy="738000"/>
          </a:xfrm>
          <a:prstGeom prst="rect">
            <a:avLst/>
          </a:prstGeom>
          <a:noFill/>
          <a:ln w="0">
            <a:noFill/>
          </a:ln>
        </p:spPr>
      </p:pic>
      <p:pic>
        <p:nvPicPr>
          <p:cNvPr id="781" name="Image 780"/>
          <p:cNvPicPr/>
          <p:nvPr/>
        </p:nvPicPr>
        <p:blipFill>
          <a:blip r:embed="rId4"/>
          <a:stretch/>
        </p:blipFill>
        <p:spPr>
          <a:xfrm>
            <a:off x="685800" y="2286000"/>
            <a:ext cx="4228920" cy="2095200"/>
          </a:xfrm>
          <a:prstGeom prst="rect">
            <a:avLst/>
          </a:prstGeom>
          <a:noFill/>
          <a:ln w="0">
            <a:noFill/>
          </a:ln>
        </p:spPr>
      </p:pic>
      <p:pic>
        <p:nvPicPr>
          <p:cNvPr id="782" name="Graphique 781" descr="20§display§\Gamma_p(x):=e^{-x}I_p(x)§svg§600§FALSE§"/>
          <p:cNvPicPr/>
          <p:nvPr/>
        </p:nvPicPr>
        <p:blipFill>
          <a:blip r:embed="rId5">
            <a:extLst>
              <a:ext uri="{96DAC541-7B7A-43D3-8B79-37D633B846F1}">
                <asvg:svgBlip xmlns:asvg="http://schemas.microsoft.com/office/drawing/2016/SVG/main" r:embed="rId6"/>
              </a:ext>
            </a:extLst>
          </a:blip>
          <a:stretch/>
        </p:blipFill>
        <p:spPr>
          <a:xfrm>
            <a:off x="1218240" y="1357920"/>
            <a:ext cx="1982160" cy="280080"/>
          </a:xfrm>
          <a:prstGeom prst="rect">
            <a:avLst/>
          </a:prstGeom>
          <a:noFill/>
          <a:ln w="0">
            <a:noFill/>
          </a:ln>
        </p:spPr>
      </p:pic>
      <p:pic>
        <p:nvPicPr>
          <p:cNvPr id="783" name="Image 782"/>
          <p:cNvPicPr/>
          <p:nvPr/>
        </p:nvPicPr>
        <p:blipFill>
          <a:blip r:embed="rId7"/>
          <a:stretch/>
        </p:blipFill>
        <p:spPr>
          <a:xfrm>
            <a:off x="5583600" y="2274840"/>
            <a:ext cx="4114800" cy="2106360"/>
          </a:xfrm>
          <a:prstGeom prst="rect">
            <a:avLst/>
          </a:prstGeom>
          <a:noFill/>
          <a:ln w="0">
            <a:noFill/>
          </a:ln>
        </p:spPr>
      </p:pic>
      <p:pic>
        <p:nvPicPr>
          <p:cNvPr id="784" name="Graphique 783" descr="20§display§Z(x):=i\sqrt\pi e^{-x^2}-2\int_0^xe^{t^2-x^2}dt=§svg§600§FALSE§"/>
          <p:cNvPicPr/>
          <p:nvPr/>
        </p:nvPicPr>
        <p:blipFill>
          <a:blip r:embed="rId8">
            <a:extLst>
              <a:ext uri="{96DAC541-7B7A-43D3-8B79-37D633B846F1}">
                <asvg:svgBlip xmlns:asvg="http://schemas.microsoft.com/office/drawing/2016/SVG/main" r:embed="rId9"/>
              </a:ext>
            </a:extLst>
          </a:blip>
          <a:stretch/>
        </p:blipFill>
        <p:spPr>
          <a:xfrm>
            <a:off x="5669280" y="952200"/>
            <a:ext cx="3931920" cy="593280"/>
          </a:xfrm>
          <a:prstGeom prst="rect">
            <a:avLst/>
          </a:prstGeom>
          <a:noFill/>
          <a:ln w="0">
            <a:noFill/>
          </a:ln>
        </p:spPr>
      </p:pic>
      <p:pic>
        <p:nvPicPr>
          <p:cNvPr id="785" name="Graphique 784" descr="20§display§=i\sqrt\pi e^{-x^2}-\frac1x-\frac1{2x^3}+\dots§svg§600§FALSE§"/>
          <p:cNvPicPr/>
          <p:nvPr/>
        </p:nvPicPr>
        <p:blipFill>
          <a:blip r:embed="rId10">
            <a:extLst>
              <a:ext uri="{96DAC541-7B7A-43D3-8B79-37D633B846F1}">
                <asvg:svgBlip xmlns:asvg="http://schemas.microsoft.com/office/drawing/2016/SVG/main" r:embed="rId11"/>
              </a:ext>
            </a:extLst>
          </a:blip>
          <a:stretch/>
        </p:blipFill>
        <p:spPr>
          <a:xfrm>
            <a:off x="6295320" y="1638000"/>
            <a:ext cx="3077280" cy="534240"/>
          </a:xfrm>
          <a:prstGeom prst="rect">
            <a:avLst/>
          </a:prstGeom>
          <a:noFill/>
          <a:ln w="0">
            <a:noFill/>
          </a:ln>
        </p:spPr>
      </p:pic>
      <p:sp>
        <p:nvSpPr>
          <p:cNvPr id="786" name="ZoneTexte 785"/>
          <p:cNvSpPr txBox="1"/>
          <p:nvPr/>
        </p:nvSpPr>
        <p:spPr>
          <a:xfrm>
            <a:off x="685800" y="4572000"/>
            <a:ext cx="3200400" cy="48996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400" b="0" u="none" strike="noStrike">
                <a:solidFill>
                  <a:srgbClr val="000000"/>
                </a:solidFill>
                <a:effectLst/>
                <a:uFillTx/>
                <a:latin typeface="Arial"/>
              </a:rPr>
              <a:t>filters certain perpendicular wavenumbers depending on p</a:t>
            </a:r>
          </a:p>
        </p:txBody>
      </p:sp>
      <p:sp>
        <p:nvSpPr>
          <p:cNvPr id="787" name="ZoneTexte 786"/>
          <p:cNvSpPr txBox="1"/>
          <p:nvPr/>
        </p:nvSpPr>
        <p:spPr>
          <a:xfrm>
            <a:off x="5943600" y="4572000"/>
            <a:ext cx="3429000" cy="68976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400" b="0" u="none" strike="noStrike">
                <a:solidFill>
                  <a:srgbClr val="000000"/>
                </a:solidFill>
                <a:effectLst/>
                <a:uFillTx/>
                <a:latin typeface="Arial"/>
              </a:rPr>
              <a:t>represents </a:t>
            </a:r>
            <a:r>
              <a:rPr lang="en-US" sz="1400" b="0" u="none" strike="noStrike">
                <a:solidFill>
                  <a:srgbClr val="FF420E"/>
                </a:solidFill>
                <a:effectLst/>
                <a:uFillTx/>
                <a:latin typeface="Arial"/>
              </a:rPr>
              <a:t>parallel ion resonances</a:t>
            </a:r>
            <a:r>
              <a:rPr lang="en-US" sz="1400" b="0" u="none" strike="noStrike">
                <a:solidFill>
                  <a:srgbClr val="000000"/>
                </a:solidFill>
                <a:effectLst/>
                <a:uFillTx/>
                <a:latin typeface="Arial"/>
              </a:rPr>
              <a:t> (real part) and Landau damping (imaginary part)</a:t>
            </a:r>
          </a:p>
        </p:txBody>
      </p:sp>
      <p:pic>
        <p:nvPicPr>
          <p:cNvPr id="788" name="Graphique 787" descr="20§display§\Gamma_{-p}=\Gamma_p§svg§600§FALSE§"/>
          <p:cNvPicPr/>
          <p:nvPr/>
        </p:nvPicPr>
        <p:blipFill>
          <a:blip r:embed="rId12">
            <a:extLst>
              <a:ext uri="{96DAC541-7B7A-43D3-8B79-37D633B846F1}">
                <asvg:svgBlip xmlns:asvg="http://schemas.microsoft.com/office/drawing/2016/SVG/main" r:embed="rId13"/>
              </a:ext>
            </a:extLst>
          </a:blip>
          <a:stretch/>
        </p:blipFill>
        <p:spPr>
          <a:xfrm>
            <a:off x="1477080" y="1792800"/>
            <a:ext cx="1037520" cy="262800"/>
          </a:xfrm>
          <a:prstGeom prst="rect">
            <a:avLst/>
          </a:prstGeom>
          <a:noFill/>
          <a:ln w="0">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 name="ZoneTexte 788"/>
          <p:cNvSpPr txBox="1"/>
          <p:nvPr/>
        </p:nvSpPr>
        <p:spPr>
          <a:xfrm>
            <a:off x="293760" y="-335880"/>
            <a:ext cx="841680" cy="47232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slide 2</a:t>
            </a:r>
          </a:p>
        </p:txBody>
      </p:sp>
      <p:grpSp>
        <p:nvGrpSpPr>
          <p:cNvPr id="790" name="Groupe 789"/>
          <p:cNvGrpSpPr/>
          <p:nvPr/>
        </p:nvGrpSpPr>
        <p:grpSpPr>
          <a:xfrm>
            <a:off x="4618800" y="1600200"/>
            <a:ext cx="4937400" cy="2388600"/>
            <a:chOff x="4618800" y="1600200"/>
            <a:chExt cx="4937400" cy="2388600"/>
          </a:xfrm>
        </p:grpSpPr>
        <p:pic>
          <p:nvPicPr>
            <p:cNvPr id="791" name="Image 790"/>
            <p:cNvPicPr/>
            <p:nvPr/>
          </p:nvPicPr>
          <p:blipFill>
            <a:blip r:embed="rId2"/>
            <a:stretch/>
          </p:blipFill>
          <p:spPr>
            <a:xfrm>
              <a:off x="7311960" y="1600200"/>
              <a:ext cx="2244240" cy="2388600"/>
            </a:xfrm>
            <a:prstGeom prst="rect">
              <a:avLst/>
            </a:prstGeom>
            <a:noFill/>
            <a:ln w="0">
              <a:noFill/>
            </a:ln>
          </p:spPr>
        </p:pic>
        <p:pic>
          <p:nvPicPr>
            <p:cNvPr id="792" name="Image 791"/>
            <p:cNvPicPr/>
            <p:nvPr/>
          </p:nvPicPr>
          <p:blipFill>
            <a:blip r:embed="rId3"/>
            <a:stretch/>
          </p:blipFill>
          <p:spPr>
            <a:xfrm>
              <a:off x="4618800" y="1600200"/>
              <a:ext cx="2244240" cy="2388600"/>
            </a:xfrm>
            <a:prstGeom prst="rect">
              <a:avLst/>
            </a:prstGeom>
            <a:noFill/>
            <a:ln w="0">
              <a:noFill/>
            </a:ln>
          </p:spPr>
        </p:pic>
      </p:grpSp>
      <p:sp>
        <p:nvSpPr>
          <p:cNvPr id="793" name="ZoneTexte 792"/>
          <p:cNvSpPr txBox="1"/>
          <p:nvPr/>
        </p:nvSpPr>
        <p:spPr>
          <a:xfrm>
            <a:off x="4519800" y="3968280"/>
            <a:ext cx="2430360" cy="3751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adiabatic electrons</a:t>
            </a:r>
          </a:p>
        </p:txBody>
      </p:sp>
      <p:sp>
        <p:nvSpPr>
          <p:cNvPr id="794" name="ZoneTexte 793"/>
          <p:cNvSpPr txBox="1"/>
          <p:nvPr/>
        </p:nvSpPr>
        <p:spPr>
          <a:xfrm>
            <a:off x="7136640" y="3968280"/>
            <a:ext cx="3105360" cy="3751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fixed charge background</a:t>
            </a:r>
          </a:p>
        </p:txBody>
      </p:sp>
      <p:pic>
        <p:nvPicPr>
          <p:cNvPr id="795" name="Graphique 794" descr="20§display§\chi_i=-1-\omega\sum_{p=-\infty}^\infty\frac{\Gamma_p(k_\perp^2)}{\sqrt{2}|k_z|}&#10;Z\left(\frac{\omega-p}{\sqrt{2}|k_z|}\right)\approx-1-\omega\sum_{p=-\infty}^\infty\frac{\Gamma_p(k_\perp^2)}{p-\omega}§svg§600§FALSE§"/>
          <p:cNvPicPr/>
          <p:nvPr/>
        </p:nvPicPr>
        <p:blipFill>
          <a:blip r:embed="rId4">
            <a:extLst>
              <a:ext uri="{96DAC541-7B7A-43D3-8B79-37D633B846F1}">
                <asvg:svgBlip xmlns:asvg="http://schemas.microsoft.com/office/drawing/2016/SVG/main" r:embed="rId5"/>
              </a:ext>
            </a:extLst>
          </a:blip>
          <a:stretch/>
        </p:blipFill>
        <p:spPr>
          <a:xfrm>
            <a:off x="1720080" y="652320"/>
            <a:ext cx="6948000" cy="719280"/>
          </a:xfrm>
          <a:prstGeom prst="rect">
            <a:avLst/>
          </a:prstGeom>
          <a:noFill/>
          <a:ln w="0">
            <a:noFill/>
          </a:ln>
        </p:spPr>
      </p:pic>
      <p:pic>
        <p:nvPicPr>
          <p:cNvPr id="796" name="Graphique 795" descr="20§display§k_z\rightarrow0§svg§600§FALSE§"/>
          <p:cNvPicPr/>
          <p:nvPr/>
        </p:nvPicPr>
        <p:blipFill>
          <a:blip r:embed="rId6">
            <a:extLst>
              <a:ext uri="{96DAC541-7B7A-43D3-8B79-37D633B846F1}">
                <asvg:svgBlip xmlns:asvg="http://schemas.microsoft.com/office/drawing/2016/SVG/main" r:embed="rId7"/>
              </a:ext>
            </a:extLst>
          </a:blip>
          <a:stretch/>
        </p:blipFill>
        <p:spPr>
          <a:xfrm>
            <a:off x="5911920" y="223200"/>
            <a:ext cx="762480" cy="234000"/>
          </a:xfrm>
          <a:prstGeom prst="rect">
            <a:avLst/>
          </a:prstGeom>
          <a:noFill/>
          <a:ln w="0">
            <a:noFill/>
          </a:ln>
        </p:spPr>
      </p:pic>
      <p:sp>
        <p:nvSpPr>
          <p:cNvPr id="797" name="Connecteur droit 796"/>
          <p:cNvSpPr/>
          <p:nvPr/>
        </p:nvSpPr>
        <p:spPr>
          <a:xfrm flipH="1">
            <a:off x="6257880" y="484200"/>
            <a:ext cx="23760" cy="34920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798" name="ZoneTexte 797"/>
          <p:cNvSpPr txBox="1"/>
          <p:nvPr/>
        </p:nvSpPr>
        <p:spPr>
          <a:xfrm>
            <a:off x="255960" y="110880"/>
            <a:ext cx="434736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Standard ion Bernstein waves             :</a:t>
            </a:r>
          </a:p>
        </p:txBody>
      </p:sp>
      <p:sp>
        <p:nvSpPr>
          <p:cNvPr id="799" name="ZoneTexte 798"/>
          <p:cNvSpPr txBox="1"/>
          <p:nvPr/>
        </p:nvSpPr>
        <p:spPr>
          <a:xfrm>
            <a:off x="457200" y="1600200"/>
            <a:ext cx="213732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Dispersion relation:</a:t>
            </a:r>
          </a:p>
        </p:txBody>
      </p:sp>
      <p:pic>
        <p:nvPicPr>
          <p:cNvPr id="800" name="Graphique 799" descr="20§display§\chi_i+\chi_e=0§svg§600§FALSE§"/>
          <p:cNvPicPr/>
          <p:nvPr/>
        </p:nvPicPr>
        <p:blipFill>
          <a:blip r:embed="rId8">
            <a:extLst>
              <a:ext uri="{96DAC541-7B7A-43D3-8B79-37D633B846F1}">
                <asvg:svgBlip xmlns:asvg="http://schemas.microsoft.com/office/drawing/2016/SVG/main" r:embed="rId9"/>
              </a:ext>
            </a:extLst>
          </a:blip>
          <a:stretch/>
        </p:blipFill>
        <p:spPr>
          <a:xfrm>
            <a:off x="1143000" y="2057400"/>
            <a:ext cx="1283040" cy="239040"/>
          </a:xfrm>
          <a:prstGeom prst="rect">
            <a:avLst/>
          </a:prstGeom>
          <a:noFill/>
          <a:ln w="0">
            <a:noFill/>
          </a:ln>
        </p:spPr>
      </p:pic>
      <p:pic>
        <p:nvPicPr>
          <p:cNvPr id="801" name="Graphique 800" descr="20§display§\chi_e=0§svg§600§FALSE§"/>
          <p:cNvPicPr/>
          <p:nvPr/>
        </p:nvPicPr>
        <p:blipFill>
          <a:blip r:embed="rId10">
            <a:extLst>
              <a:ext uri="{96DAC541-7B7A-43D3-8B79-37D633B846F1}">
                <asvg:svgBlip xmlns:asvg="http://schemas.microsoft.com/office/drawing/2016/SVG/main" r:embed="rId11"/>
              </a:ext>
            </a:extLst>
          </a:blip>
          <a:stretch/>
        </p:blipFill>
        <p:spPr>
          <a:xfrm>
            <a:off x="8176320" y="4415400"/>
            <a:ext cx="712080" cy="219600"/>
          </a:xfrm>
          <a:prstGeom prst="rect">
            <a:avLst/>
          </a:prstGeom>
          <a:noFill/>
          <a:ln w="0">
            <a:noFill/>
          </a:ln>
        </p:spPr>
      </p:pic>
      <p:pic>
        <p:nvPicPr>
          <p:cNvPr id="802" name="Graphique 801" descr="20§display§\chi_e=-\frac{n_e}{\phi}=-1§svg§600§FALSE§"/>
          <p:cNvPicPr/>
          <p:nvPr/>
        </p:nvPicPr>
        <p:blipFill>
          <a:blip r:embed="rId12">
            <a:extLst>
              <a:ext uri="{96DAC541-7B7A-43D3-8B79-37D633B846F1}">
                <asvg:svgBlip xmlns:asvg="http://schemas.microsoft.com/office/drawing/2016/SVG/main" r:embed="rId13"/>
              </a:ext>
            </a:extLst>
          </a:blip>
          <a:stretch/>
        </p:blipFill>
        <p:spPr>
          <a:xfrm>
            <a:off x="4829040" y="4332960"/>
            <a:ext cx="1773360" cy="527040"/>
          </a:xfrm>
          <a:prstGeom prst="rect">
            <a:avLst/>
          </a:prstGeom>
          <a:noFill/>
          <a:ln w="0">
            <a:noFill/>
          </a:ln>
        </p:spPr>
      </p:pic>
      <p:sp>
        <p:nvSpPr>
          <p:cNvPr id="803" name="ZoneTexte 802"/>
          <p:cNvSpPr txBox="1"/>
          <p:nvPr/>
        </p:nvSpPr>
        <p:spPr>
          <a:xfrm>
            <a:off x="558000" y="2625480"/>
            <a:ext cx="3785400" cy="213804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usually one p resonance balances constant terms or dominant p=0 term</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no imaginary part in      </a:t>
            </a:r>
            <a:br>
              <a:rPr sz="1800"/>
            </a:br>
            <a:r>
              <a:rPr lang="en-US" sz="1800" b="0" u="none" strike="noStrike">
                <a:solidFill>
                  <a:srgbClr val="000000"/>
                </a:solidFill>
                <a:effectLst/>
                <a:uFillTx/>
                <a:latin typeface="Arial"/>
              </a:rPr>
              <a:t>for</a:t>
            </a:r>
          </a:p>
          <a:p>
            <a:r>
              <a:rPr lang="en-US" sz="3600" b="0" u="none" strike="noStrike">
                <a:solidFill>
                  <a:srgbClr val="000000"/>
                </a:solidFill>
                <a:effectLst/>
                <a:uFillTx/>
                <a:latin typeface="Arial"/>
              </a:rPr>
              <a:t>→</a:t>
            </a:r>
            <a:r>
              <a:rPr lang="en-US" sz="1800" b="0" u="none" strike="noStrike">
                <a:solidFill>
                  <a:srgbClr val="000000"/>
                </a:solidFill>
                <a:effectLst/>
                <a:uFillTx/>
                <a:latin typeface="Arial"/>
              </a:rPr>
              <a:t>only high gradients cause </a:t>
            </a:r>
            <a:br>
              <a:rPr sz="1800"/>
            </a:br>
            <a:r>
              <a:rPr lang="en-US" sz="1800" b="0" u="none" strike="noStrike">
                <a:solidFill>
                  <a:srgbClr val="000000"/>
                </a:solidFill>
                <a:effectLst/>
                <a:uFillTx/>
                <a:latin typeface="Arial"/>
              </a:rPr>
              <a:t>       instability (                )</a:t>
            </a:r>
          </a:p>
        </p:txBody>
      </p:sp>
      <p:pic>
        <p:nvPicPr>
          <p:cNvPr id="804" name="Graphique 803" descr="20§display§\chi_i,\quad\chi_e§svg§600§FALSE§"/>
          <p:cNvPicPr/>
          <p:nvPr/>
        </p:nvPicPr>
        <p:blipFill>
          <a:blip r:embed="rId14">
            <a:extLst>
              <a:ext uri="{96DAC541-7B7A-43D3-8B79-37D633B846F1}">
                <asvg:svgBlip xmlns:asvg="http://schemas.microsoft.com/office/drawing/2016/SVG/main" r:embed="rId15"/>
              </a:ext>
            </a:extLst>
          </a:blip>
          <a:stretch/>
        </p:blipFill>
        <p:spPr>
          <a:xfrm>
            <a:off x="3058560" y="3494880"/>
            <a:ext cx="864720" cy="182160"/>
          </a:xfrm>
          <a:prstGeom prst="rect">
            <a:avLst/>
          </a:prstGeom>
          <a:noFill/>
          <a:ln w="0">
            <a:noFill/>
          </a:ln>
        </p:spPr>
      </p:pic>
      <p:pic>
        <p:nvPicPr>
          <p:cNvPr id="805" name="Graphique 804" descr="20§display§\text{Im}\omega&gt;0§svg§600§FALSE§"/>
          <p:cNvPicPr/>
          <p:nvPr/>
        </p:nvPicPr>
        <p:blipFill>
          <a:blip r:embed="rId16">
            <a:extLst>
              <a:ext uri="{96DAC541-7B7A-43D3-8B79-37D633B846F1}">
                <asvg:svgBlip xmlns:asvg="http://schemas.microsoft.com/office/drawing/2016/SVG/main" r:embed="rId17"/>
              </a:ext>
            </a:extLst>
          </a:blip>
          <a:stretch/>
        </p:blipFill>
        <p:spPr>
          <a:xfrm>
            <a:off x="2232000" y="4652658"/>
            <a:ext cx="933840" cy="201600"/>
          </a:xfrm>
          <a:prstGeom prst="rect">
            <a:avLst/>
          </a:prstGeom>
          <a:noFill/>
          <a:ln w="0">
            <a:noFill/>
          </a:ln>
        </p:spPr>
      </p:pic>
      <p:pic>
        <p:nvPicPr>
          <p:cNvPr id="806" name="Graphique 805" descr="20§display§k_z\rightarrow0§svg§600§FALSE§"/>
          <p:cNvPicPr/>
          <p:nvPr/>
        </p:nvPicPr>
        <p:blipFill>
          <a:blip r:embed="rId6">
            <a:extLst>
              <a:ext uri="{96DAC541-7B7A-43D3-8B79-37D633B846F1}">
                <asvg:svgBlip xmlns:asvg="http://schemas.microsoft.com/office/drawing/2016/SVG/main" r:embed="rId7"/>
              </a:ext>
            </a:extLst>
          </a:blip>
          <a:stretch/>
        </p:blipFill>
        <p:spPr>
          <a:xfrm>
            <a:off x="1294920" y="3830374"/>
            <a:ext cx="762480" cy="234000"/>
          </a:xfrm>
          <a:prstGeom prst="rect">
            <a:avLst/>
          </a:prstGeom>
          <a:noFill/>
          <a:ln w="0">
            <a:noFill/>
          </a:ln>
        </p:spPr>
      </p:pic>
      <p:sp>
        <p:nvSpPr>
          <p:cNvPr id="807" name="ZoneTexte 806"/>
          <p:cNvSpPr txBox="1"/>
          <p:nvPr/>
        </p:nvSpPr>
        <p:spPr>
          <a:xfrm>
            <a:off x="683280" y="5715000"/>
            <a:ext cx="7089120" cy="290160"/>
          </a:xfrm>
          <a:prstGeom prst="rect">
            <a:avLst/>
          </a:prstGeom>
          <a:noFill/>
          <a:ln w="0">
            <a:noFill/>
          </a:ln>
        </p:spPr>
        <p:txBody>
          <a:bodyPr wrap="none" lIns="90000" tIns="45000" rIns="90000" bIns="45000" anchor="t">
            <a:spAutoFit/>
          </a:bodyPr>
          <a:lstStyle/>
          <a:p>
            <a:r>
              <a:rPr lang="en-US" sz="1400" b="0" u="none" strike="noStrike">
                <a:solidFill>
                  <a:srgbClr val="000000"/>
                </a:solidFill>
                <a:effectLst/>
                <a:uFillTx/>
                <a:latin typeface="Arial"/>
              </a:rPr>
              <a:t>All chi are negative for small frequencies since the charges want to cancel the potential.</a:t>
            </a:r>
          </a:p>
        </p:txBody>
      </p:sp>
      <p:sp>
        <p:nvSpPr>
          <p:cNvPr id="808" name="ZoneTexte 807"/>
          <p:cNvSpPr txBox="1"/>
          <p:nvPr/>
        </p:nvSpPr>
        <p:spPr>
          <a:xfrm>
            <a:off x="2057400" y="5029200"/>
            <a:ext cx="5289120" cy="346320"/>
          </a:xfrm>
          <a:prstGeom prst="rect">
            <a:avLst/>
          </a:prstGeom>
          <a:noFill/>
          <a:ln w="0">
            <a:noFill/>
          </a:ln>
        </p:spPr>
        <p:txBody>
          <a:bodyPr wrap="none" lIns="90000" tIns="45000" rIns="90000" bIns="45000" anchor="t">
            <a:spAutoFit/>
          </a:bodyPr>
          <a:lstStyle/>
          <a:p>
            <a:r>
              <a:rPr lang="en-US" sz="1800" b="0" u="none" strike="noStrike">
                <a:solidFill>
                  <a:srgbClr val="7E0021"/>
                </a:solidFill>
                <a:effectLst/>
                <a:uFillTx/>
                <a:latin typeface="Arial"/>
              </a:rPr>
              <a:t>In the following we always use adiabatic electrons.</a:t>
            </a:r>
            <a:endParaRPr lang="en-US" sz="1800" b="0" u="none" strike="noStrike">
              <a:solidFill>
                <a:srgbClr val="000000"/>
              </a:solidFill>
              <a:effectLst/>
              <a:uFillTx/>
              <a:latin typeface="Arial"/>
            </a:endParaRPr>
          </a:p>
        </p:txBody>
      </p:sp>
      <p:pic>
        <p:nvPicPr>
          <p:cNvPr id="809" name="Graphique 808" descr="20§display§k_z=0§svg§600§FALSE§"/>
          <p:cNvPicPr/>
          <p:nvPr/>
        </p:nvPicPr>
        <p:blipFill>
          <a:blip r:embed="rId18">
            <a:extLst>
              <a:ext uri="{96DAC541-7B7A-43D3-8B79-37D633B846F1}">
                <asvg:svgBlip xmlns:asvg="http://schemas.microsoft.com/office/drawing/2016/SVG/main" r:embed="rId19"/>
              </a:ext>
            </a:extLst>
          </a:blip>
          <a:stretch/>
        </p:blipFill>
        <p:spPr>
          <a:xfrm>
            <a:off x="3693600" y="168840"/>
            <a:ext cx="706320" cy="234000"/>
          </a:xfrm>
          <a:prstGeom prst="rect">
            <a:avLst/>
          </a:prstGeom>
          <a:noFill/>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0" name="Image 809"/>
          <p:cNvPicPr/>
          <p:nvPr/>
        </p:nvPicPr>
        <p:blipFill>
          <a:blip r:embed="rId2"/>
          <a:stretch/>
        </p:blipFill>
        <p:spPr>
          <a:xfrm>
            <a:off x="5486760" y="1600200"/>
            <a:ext cx="3200040" cy="2105280"/>
          </a:xfrm>
          <a:prstGeom prst="rect">
            <a:avLst/>
          </a:prstGeom>
          <a:noFill/>
          <a:ln w="0">
            <a:noFill/>
          </a:ln>
        </p:spPr>
      </p:pic>
      <p:sp>
        <p:nvSpPr>
          <p:cNvPr id="811" name="ZoneTexte 810"/>
          <p:cNvSpPr txBox="1"/>
          <p:nvPr/>
        </p:nvSpPr>
        <p:spPr>
          <a:xfrm>
            <a:off x="299880" y="461880"/>
            <a:ext cx="545364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for             , the plasma dispersion function Z enters:</a:t>
            </a:r>
          </a:p>
        </p:txBody>
      </p:sp>
      <p:pic>
        <p:nvPicPr>
          <p:cNvPr id="812" name="Graphique 811" descr="20§display§\chi_i:=\frac{n_i}{\phi}=-1-\omega\sum_{p=-\infty}^\infty\frac{\Gamma_p(k_\perp^2)}{\sqrt{2}|k_z|}&#10;Z\left(\frac{\omega-p}{\sqrt{2}|k_z|}\right)§svg§600§FALSE§"/>
          <p:cNvPicPr/>
          <p:nvPr/>
        </p:nvPicPr>
        <p:blipFill>
          <a:blip r:embed="rId3">
            <a:extLst>
              <a:ext uri="{96DAC541-7B7A-43D3-8B79-37D633B846F1}">
                <asvg:svgBlip xmlns:asvg="http://schemas.microsoft.com/office/drawing/2016/SVG/main" r:embed="rId4"/>
              </a:ext>
            </a:extLst>
          </a:blip>
          <a:stretch/>
        </p:blipFill>
        <p:spPr>
          <a:xfrm>
            <a:off x="532080" y="842400"/>
            <a:ext cx="4954320" cy="719280"/>
          </a:xfrm>
          <a:prstGeom prst="rect">
            <a:avLst/>
          </a:prstGeom>
          <a:noFill/>
          <a:ln w="0">
            <a:noFill/>
          </a:ln>
        </p:spPr>
      </p:pic>
      <p:pic>
        <p:nvPicPr>
          <p:cNvPr id="813" name="Graphique 812" descr="20§display§k_z\ne0§svg§600§FALSE§"/>
          <p:cNvPicPr/>
          <p:nvPr/>
        </p:nvPicPr>
        <p:blipFill>
          <a:blip r:embed="rId5">
            <a:extLst>
              <a:ext uri="{96DAC541-7B7A-43D3-8B79-37D633B846F1}">
                <asvg:svgBlip xmlns:asvg="http://schemas.microsoft.com/office/drawing/2016/SVG/main" r:embed="rId6"/>
              </a:ext>
            </a:extLst>
          </a:blip>
          <a:stretch/>
        </p:blipFill>
        <p:spPr>
          <a:xfrm>
            <a:off x="796320" y="537480"/>
            <a:ext cx="706320" cy="254160"/>
          </a:xfrm>
          <a:prstGeom prst="rect">
            <a:avLst/>
          </a:prstGeom>
          <a:noFill/>
          <a:ln w="0">
            <a:noFill/>
          </a:ln>
        </p:spPr>
      </p:pic>
      <p:pic>
        <p:nvPicPr>
          <p:cNvPr id="814" name="Graphique 813" descr="20§display§Z(x)=i\sqrt\pi e^{-x^2}-\frac1x-\frac1{2x^3}+\dots§svg§600§FALSE§"/>
          <p:cNvPicPr/>
          <p:nvPr/>
        </p:nvPicPr>
        <p:blipFill>
          <a:blip r:embed="rId7">
            <a:extLst>
              <a:ext uri="{96DAC541-7B7A-43D3-8B79-37D633B846F1}">
                <asvg:svgBlip xmlns:asvg="http://schemas.microsoft.com/office/drawing/2016/SVG/main" r:embed="rId8"/>
              </a:ext>
            </a:extLst>
          </a:blip>
          <a:stretch/>
        </p:blipFill>
        <p:spPr>
          <a:xfrm>
            <a:off x="6041880" y="911520"/>
            <a:ext cx="3679200" cy="534240"/>
          </a:xfrm>
          <a:prstGeom prst="rect">
            <a:avLst/>
          </a:prstGeom>
          <a:noFill/>
          <a:ln w="0">
            <a:noFill/>
          </a:ln>
        </p:spPr>
      </p:pic>
      <p:sp>
        <p:nvSpPr>
          <p:cNvPr id="815" name="ZoneTexte 814"/>
          <p:cNvSpPr txBox="1"/>
          <p:nvPr/>
        </p:nvSpPr>
        <p:spPr>
          <a:xfrm>
            <a:off x="293760" y="-335880"/>
            <a:ext cx="841680" cy="47232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slide 3</a:t>
            </a:r>
          </a:p>
        </p:txBody>
      </p:sp>
      <p:pic>
        <p:nvPicPr>
          <p:cNvPr id="816" name="Graphique 815" descr="20§display§\text{Re}\chi_i§svg§600§FALSE§"/>
          <p:cNvPicPr/>
          <p:nvPr/>
        </p:nvPicPr>
        <p:blipFill>
          <a:blip r:embed="rId9">
            <a:extLst>
              <a:ext uri="{96DAC541-7B7A-43D3-8B79-37D633B846F1}">
                <asvg:svgBlip xmlns:asvg="http://schemas.microsoft.com/office/drawing/2016/SVG/main" r:embed="rId10"/>
              </a:ext>
            </a:extLst>
          </a:blip>
          <a:stretch/>
        </p:blipFill>
        <p:spPr>
          <a:xfrm>
            <a:off x="2462040" y="3050280"/>
            <a:ext cx="509760" cy="223920"/>
          </a:xfrm>
          <a:prstGeom prst="rect">
            <a:avLst/>
          </a:prstGeom>
          <a:noFill/>
          <a:ln w="0">
            <a:noFill/>
          </a:ln>
        </p:spPr>
      </p:pic>
      <p:pic>
        <p:nvPicPr>
          <p:cNvPr id="817" name="Graphique 816" descr="20§display§\text{Im}\chi_i§svg§600§FALSE§"/>
          <p:cNvPicPr/>
          <p:nvPr/>
        </p:nvPicPr>
        <p:blipFill>
          <a:blip r:embed="rId11">
            <a:extLst>
              <a:ext uri="{96DAC541-7B7A-43D3-8B79-37D633B846F1}">
                <asvg:svgBlip xmlns:asvg="http://schemas.microsoft.com/office/drawing/2016/SVG/main" r:embed="rId12"/>
              </a:ext>
            </a:extLst>
          </a:blip>
          <a:stretch/>
        </p:blipFill>
        <p:spPr>
          <a:xfrm>
            <a:off x="10229400" y="1833480"/>
            <a:ext cx="514800" cy="223920"/>
          </a:xfrm>
          <a:prstGeom prst="rect">
            <a:avLst/>
          </a:prstGeom>
          <a:noFill/>
          <a:ln w="0">
            <a:noFill/>
          </a:ln>
        </p:spPr>
      </p:pic>
      <p:sp>
        <p:nvSpPr>
          <p:cNvPr id="818" name="ZoneTexte 817"/>
          <p:cNvSpPr txBox="1"/>
          <p:nvPr/>
        </p:nvSpPr>
        <p:spPr>
          <a:xfrm>
            <a:off x="685800" y="3646800"/>
            <a:ext cx="9100440" cy="1882080"/>
          </a:xfrm>
          <a:prstGeom prst="rect">
            <a:avLst/>
          </a:prstGeom>
          <a:noFill/>
          <a:ln w="0">
            <a:noFill/>
          </a:ln>
        </p:spPr>
        <p:txBody>
          <a:bodyPr wrap="none" lIns="90000" tIns="45000" rIns="90000" bIns="45000" anchor="t">
            <a:spAutoFit/>
          </a:bodyPr>
          <a:lstStyle/>
          <a:p>
            <a:pPr marL="216000" indent="-216000">
              <a:lnSpc>
                <a:spcPct val="100000"/>
              </a:lnSpc>
              <a:buClr>
                <a:srgbClr val="000000"/>
              </a:buClr>
              <a:buSzPct val="45000"/>
              <a:buFont typeface="Wingdings" charset="2"/>
              <a:buChar char=""/>
            </a:pPr>
            <a:r>
              <a:rPr lang="en-US" sz="1800" b="0" u="none" strike="noStrike">
                <a:solidFill>
                  <a:srgbClr val="000000"/>
                </a:solidFill>
                <a:effectLst/>
                <a:uFillTx/>
                <a:latin typeface="Arial"/>
                <a:ea typeface="Microsoft YaHei"/>
              </a:rPr>
              <a:t>imaginary part always positive (with flat Maxwell equilibrium)</a:t>
            </a:r>
            <a:r>
              <a:rPr lang="en-US" sz="1800" b="0" u="none" strike="noStrike">
                <a:solidFill>
                  <a:srgbClr val="000000"/>
                </a:solidFill>
                <a:effectLst/>
                <a:uFillTx/>
                <a:latin typeface="Arial"/>
              </a:rPr>
              <a:t> for</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derivative                    (practically) everywhere positive for </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all possible modes are damped, i.e.,                  , since the dispersion relation enforces</a:t>
            </a:r>
          </a:p>
          <a:p>
            <a:endParaRPr lang="en-US" sz="1800" b="0" u="none" strike="noStrike">
              <a:solidFill>
                <a:srgbClr val="000000"/>
              </a:solidFill>
              <a:effectLst/>
              <a:uFillTx/>
              <a:latin typeface="Arial"/>
            </a:endParaRPr>
          </a:p>
          <a:p>
            <a:endParaRPr lang="en-US" sz="1800" b="0" u="none" strike="noStrike">
              <a:solidFill>
                <a:srgbClr val="000000"/>
              </a:solidFill>
              <a:effectLst/>
              <a:uFillTx/>
              <a:latin typeface="Arial"/>
            </a:endParaRPr>
          </a:p>
          <a:p>
            <a:endParaRPr lang="en-US" sz="1800" b="0" u="none" strike="noStrike">
              <a:solidFill>
                <a:srgbClr val="000000"/>
              </a:solidFill>
              <a:effectLst/>
              <a:uFillTx/>
              <a:latin typeface="Arial"/>
            </a:endParaRPr>
          </a:p>
          <a:p>
            <a:pPr marL="216000" indent="-216000">
              <a:buClr>
                <a:srgbClr val="000000"/>
              </a:buClr>
              <a:buSzPct val="45000"/>
              <a:buFont typeface="Wingdings" charset="2"/>
              <a:buChar char=""/>
            </a:pPr>
            <a:r>
              <a:rPr lang="en-US" sz="1800" b="0" u="none" strike="noStrike">
                <a:solidFill>
                  <a:srgbClr val="BE480A"/>
                </a:solidFill>
                <a:effectLst/>
                <a:uFillTx/>
                <a:latin typeface="Arial"/>
              </a:rPr>
              <a:t>(argument analogous for            )</a:t>
            </a:r>
            <a:endParaRPr lang="en-US" sz="1800" b="0" u="none" strike="noStrike">
              <a:solidFill>
                <a:srgbClr val="000000"/>
              </a:solidFill>
              <a:effectLst/>
              <a:uFillTx/>
              <a:latin typeface="Arial"/>
            </a:endParaRPr>
          </a:p>
        </p:txBody>
      </p:sp>
      <p:pic>
        <p:nvPicPr>
          <p:cNvPr id="819" name="Graphique 818" descr="20§display§\partial_\omega\text{Re}\chi_i§svg§600§FALSE§"/>
          <p:cNvPicPr/>
          <p:nvPr/>
        </p:nvPicPr>
        <p:blipFill>
          <a:blip r:embed="rId13">
            <a:extLst>
              <a:ext uri="{96DAC541-7B7A-43D3-8B79-37D633B846F1}">
                <asvg:svgBlip xmlns:asvg="http://schemas.microsoft.com/office/drawing/2016/SVG/main" r:embed="rId14"/>
              </a:ext>
            </a:extLst>
          </a:blip>
          <a:stretch/>
        </p:blipFill>
        <p:spPr>
          <a:xfrm>
            <a:off x="2178000" y="3983400"/>
            <a:ext cx="789120" cy="232560"/>
          </a:xfrm>
          <a:prstGeom prst="rect">
            <a:avLst/>
          </a:prstGeom>
          <a:noFill/>
          <a:ln w="0">
            <a:noFill/>
          </a:ln>
        </p:spPr>
      </p:pic>
      <p:pic>
        <p:nvPicPr>
          <p:cNvPr id="820" name="Graphique 819" descr="20§display§0=\text{Im}\chi_i(\omega)&#10;\approx\text{Im}\chi_i(\text{Re}\omega)&#10;+\text{Im}\omega&#10;\cdot\partial_\omega\chi_i&#10;\approx \underbrace{\text{Im}\chi_i(\text{Re}\omega)}_{&gt;0}&#10;+\underbrace{\text{Im}\omega}_{\Rightarrow&lt;0}&#10;\cdot\underbrace{\partial_\omega\text{Re}\chi_i}_{&gt;0}§svg§600§FALSE§"/>
          <p:cNvPicPr/>
          <p:nvPr/>
        </p:nvPicPr>
        <p:blipFill>
          <a:blip r:embed="rId15">
            <a:extLst>
              <a:ext uri="{96DAC541-7B7A-43D3-8B79-37D633B846F1}">
                <asvg:svgBlip xmlns:asvg="http://schemas.microsoft.com/office/drawing/2016/SVG/main" r:embed="rId16"/>
              </a:ext>
            </a:extLst>
          </a:blip>
          <a:stretch/>
        </p:blipFill>
        <p:spPr>
          <a:xfrm>
            <a:off x="1022400" y="4572000"/>
            <a:ext cx="7686720" cy="623520"/>
          </a:xfrm>
          <a:prstGeom prst="rect">
            <a:avLst/>
          </a:prstGeom>
          <a:noFill/>
          <a:ln w="0">
            <a:noFill/>
          </a:ln>
        </p:spPr>
      </p:pic>
      <p:pic>
        <p:nvPicPr>
          <p:cNvPr id="821" name="Graphique 820" descr="20§display§\text{Im}\omega&lt;0§svg§600§FALSE§"/>
          <p:cNvPicPr/>
          <p:nvPr/>
        </p:nvPicPr>
        <p:blipFill>
          <a:blip r:embed="rId17">
            <a:extLst>
              <a:ext uri="{96DAC541-7B7A-43D3-8B79-37D633B846F1}">
                <asvg:svgBlip xmlns:asvg="http://schemas.microsoft.com/office/drawing/2016/SVG/main" r:embed="rId18"/>
              </a:ext>
            </a:extLst>
          </a:blip>
          <a:stretch/>
        </p:blipFill>
        <p:spPr>
          <a:xfrm>
            <a:off x="4779360" y="4239000"/>
            <a:ext cx="933840" cy="201600"/>
          </a:xfrm>
          <a:prstGeom prst="rect">
            <a:avLst/>
          </a:prstGeom>
          <a:noFill/>
          <a:ln w="0">
            <a:noFill/>
          </a:ln>
        </p:spPr>
      </p:pic>
      <p:sp>
        <p:nvSpPr>
          <p:cNvPr id="822" name="ZoneTexte 821"/>
          <p:cNvSpPr txBox="1"/>
          <p:nvPr/>
        </p:nvSpPr>
        <p:spPr>
          <a:xfrm>
            <a:off x="6172200" y="5182560"/>
            <a:ext cx="2233080" cy="346320"/>
          </a:xfrm>
          <a:prstGeom prst="rect">
            <a:avLst/>
          </a:prstGeom>
          <a:noFill/>
          <a:ln w="0">
            <a:noFill/>
          </a:ln>
        </p:spPr>
        <p:txBody>
          <a:bodyPr wrap="none" lIns="90000" tIns="45000" rIns="90000" bIns="45000" anchor="t">
            <a:spAutoFit/>
          </a:bodyPr>
          <a:lstStyle/>
          <a:p>
            <a:r>
              <a:rPr lang="en-US" sz="1800" b="0" u="none" strike="noStrike">
                <a:solidFill>
                  <a:srgbClr val="BE480A"/>
                </a:solidFill>
                <a:effectLst/>
                <a:uFillTx/>
                <a:latin typeface="Arial"/>
              </a:rPr>
              <a:t>(~ Landau damping)</a:t>
            </a:r>
            <a:endParaRPr lang="en-US" sz="1800" b="0" u="none" strike="noStrike">
              <a:solidFill>
                <a:srgbClr val="000000"/>
              </a:solidFill>
              <a:effectLst/>
              <a:uFillTx/>
              <a:latin typeface="Arial"/>
            </a:endParaRPr>
          </a:p>
        </p:txBody>
      </p:sp>
      <p:sp>
        <p:nvSpPr>
          <p:cNvPr id="823" name="ZoneTexte 822"/>
          <p:cNvSpPr txBox="1"/>
          <p:nvPr/>
        </p:nvSpPr>
        <p:spPr>
          <a:xfrm>
            <a:off x="7543800" y="-72000"/>
            <a:ext cx="1371600" cy="689760"/>
          </a:xfrm>
          <a:prstGeom prst="rect">
            <a:avLst/>
          </a:prstGeom>
          <a:noFill/>
          <a:ln w="0">
            <a:noFill/>
          </a:ln>
        </p:spPr>
        <p:txBody>
          <a:bodyPr lIns="90000" tIns="45000" rIns="90000" bIns="45000" anchor="t">
            <a:spAutoFit/>
          </a:bodyPr>
          <a:lstStyle/>
          <a:p>
            <a:r>
              <a:rPr lang="en-US" sz="1400" b="0" u="none" strike="noStrike">
                <a:solidFill>
                  <a:srgbClr val="000000"/>
                </a:solidFill>
                <a:effectLst/>
                <a:uFillTx/>
                <a:latin typeface="Arial"/>
              </a:rPr>
              <a:t>Gaussian from resonant ion density</a:t>
            </a:r>
          </a:p>
        </p:txBody>
      </p:sp>
      <p:sp>
        <p:nvSpPr>
          <p:cNvPr id="824" name="Connecteur droit 823"/>
          <p:cNvSpPr/>
          <p:nvPr/>
        </p:nvSpPr>
        <p:spPr>
          <a:xfrm flipH="1">
            <a:off x="5486400" y="505080"/>
            <a:ext cx="685800" cy="33732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pic>
        <p:nvPicPr>
          <p:cNvPr id="825" name="Graphique 824" descr="20§display§\color{Mahogany}\frac{v_{z,\text{resonant}}}{\sqrt2}§svg§600§FALSE§"/>
          <p:cNvPicPr/>
          <p:nvPr/>
        </p:nvPicPr>
        <p:blipFill>
          <a:blip r:embed="rId19">
            <a:extLst>
              <a:ext uri="{96DAC541-7B7A-43D3-8B79-37D633B846F1}">
                <asvg:svgBlip xmlns:asvg="http://schemas.microsoft.com/office/drawing/2016/SVG/main" r:embed="rId20"/>
              </a:ext>
            </a:extLst>
          </a:blip>
          <a:stretch/>
        </p:blipFill>
        <p:spPr>
          <a:xfrm>
            <a:off x="6172200" y="96120"/>
            <a:ext cx="1046880" cy="517680"/>
          </a:xfrm>
          <a:prstGeom prst="rect">
            <a:avLst/>
          </a:prstGeom>
          <a:noFill/>
          <a:ln w="0">
            <a:noFill/>
          </a:ln>
        </p:spPr>
      </p:pic>
      <p:sp>
        <p:nvSpPr>
          <p:cNvPr id="826" name="Connecteur droit 825"/>
          <p:cNvSpPr/>
          <p:nvPr/>
        </p:nvSpPr>
        <p:spPr>
          <a:xfrm flipH="1">
            <a:off x="7543800" y="617760"/>
            <a:ext cx="228600" cy="29376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pic>
        <p:nvPicPr>
          <p:cNvPr id="827" name="Graphique 826" descr="20§display§\color{Mahogany}\omega&gt;0§svg§600§FALSE§"/>
          <p:cNvPicPr/>
          <p:nvPr/>
        </p:nvPicPr>
        <p:blipFill>
          <a:blip r:embed="rId21">
            <a:extLst>
              <a:ext uri="{96DAC541-7B7A-43D3-8B79-37D633B846F1}">
                <asvg:svgBlip xmlns:asvg="http://schemas.microsoft.com/office/drawing/2016/SVG/main" r:embed="rId22"/>
              </a:ext>
            </a:extLst>
          </a:blip>
          <a:stretch/>
        </p:blipFill>
        <p:spPr>
          <a:xfrm>
            <a:off x="3534480" y="5408298"/>
            <a:ext cx="616320" cy="177840"/>
          </a:xfrm>
          <a:prstGeom prst="rect">
            <a:avLst/>
          </a:prstGeom>
          <a:noFill/>
          <a:ln w="0">
            <a:noFill/>
          </a:ln>
        </p:spPr>
      </p:pic>
      <p:pic>
        <p:nvPicPr>
          <p:cNvPr id="828" name="Graphique 827" descr="20§display§\omega&lt;0§svg§600§FALSE§"/>
          <p:cNvPicPr/>
          <p:nvPr/>
        </p:nvPicPr>
        <p:blipFill>
          <a:blip r:embed="rId23">
            <a:extLst>
              <a:ext uri="{96DAC541-7B7A-43D3-8B79-37D633B846F1}">
                <asvg:svgBlip xmlns:asvg="http://schemas.microsoft.com/office/drawing/2016/SVG/main" r:embed="rId24"/>
              </a:ext>
            </a:extLst>
          </a:blip>
          <a:stretch/>
        </p:blipFill>
        <p:spPr>
          <a:xfrm>
            <a:off x="6957360" y="3996360"/>
            <a:ext cx="616320" cy="177840"/>
          </a:xfrm>
          <a:prstGeom prst="rect">
            <a:avLst/>
          </a:prstGeom>
          <a:noFill/>
          <a:ln w="0">
            <a:noFill/>
          </a:ln>
        </p:spPr>
      </p:pic>
      <p:pic>
        <p:nvPicPr>
          <p:cNvPr id="829" name="Image 828"/>
          <p:cNvPicPr/>
          <p:nvPr/>
        </p:nvPicPr>
        <p:blipFill>
          <a:blip r:embed="rId25"/>
          <a:stretch/>
        </p:blipFill>
        <p:spPr>
          <a:xfrm>
            <a:off x="1612800" y="1600200"/>
            <a:ext cx="3200400" cy="2133000"/>
          </a:xfrm>
          <a:prstGeom prst="rect">
            <a:avLst/>
          </a:prstGeom>
          <a:noFill/>
          <a:ln w="0">
            <a:noFill/>
          </a:ln>
        </p:spPr>
      </p:pic>
      <p:pic>
        <p:nvPicPr>
          <p:cNvPr id="830" name="Graphique 829" descr="20§display§\omega&lt;0§svg§600§FALSE§"/>
          <p:cNvPicPr/>
          <p:nvPr/>
        </p:nvPicPr>
        <p:blipFill>
          <a:blip r:embed="rId23">
            <a:extLst>
              <a:ext uri="{96DAC541-7B7A-43D3-8B79-37D633B846F1}">
                <asvg:svgBlip xmlns:asvg="http://schemas.microsoft.com/office/drawing/2016/SVG/main" r:embed="rId24"/>
              </a:ext>
            </a:extLst>
          </a:blip>
          <a:stretch/>
        </p:blipFill>
        <p:spPr>
          <a:xfrm>
            <a:off x="7541280" y="3708360"/>
            <a:ext cx="616320" cy="177840"/>
          </a:xfrm>
          <a:prstGeom prst="rect">
            <a:avLst/>
          </a:prstGeom>
          <a:noFill/>
          <a:ln w="0">
            <a:noFill/>
          </a:ln>
        </p:spPr>
      </p:pic>
      <p:sp>
        <p:nvSpPr>
          <p:cNvPr id="831" name="ZoneTexte 830"/>
          <p:cNvSpPr txBox="1"/>
          <p:nvPr/>
        </p:nvSpPr>
        <p:spPr>
          <a:xfrm>
            <a:off x="164880" y="136440"/>
            <a:ext cx="2578320" cy="346320"/>
          </a:xfrm>
          <a:prstGeom prst="rect">
            <a:avLst/>
          </a:prstGeom>
          <a:noFill/>
          <a:ln w="0">
            <a:noFill/>
          </a:ln>
        </p:spPr>
        <p:txBody>
          <a:bodyPr lIns="90000" tIns="45000" rIns="90000" bIns="45000" anchor="t">
            <a:spAutoFit/>
          </a:bodyPr>
          <a:lstStyle/>
          <a:p>
            <a:r>
              <a:rPr lang="en-US" sz="1800" b="1" u="none" strike="noStrike">
                <a:solidFill>
                  <a:srgbClr val="2453FF"/>
                </a:solidFill>
                <a:effectLst/>
                <a:uFillTx/>
                <a:latin typeface="Arial"/>
              </a:rPr>
              <a:t>IBWs are damped for </a:t>
            </a:r>
          </a:p>
        </p:txBody>
      </p:sp>
      <p:pic>
        <p:nvPicPr>
          <p:cNvPr id="832" name="Graphique 831" descr="20§display§k_z\ne0§svg§600§FALSE§"/>
          <p:cNvPicPr/>
          <p:nvPr/>
        </p:nvPicPr>
        <p:blipFill>
          <a:blip r:embed="rId5">
            <a:extLst>
              <a:ext uri="{96DAC541-7B7A-43D3-8B79-37D633B846F1}">
                <asvg:svgBlip xmlns:asvg="http://schemas.microsoft.com/office/drawing/2016/SVG/main" r:embed="rId6"/>
              </a:ext>
            </a:extLst>
          </a:blip>
          <a:stretch/>
        </p:blipFill>
        <p:spPr>
          <a:xfrm>
            <a:off x="2658600" y="198720"/>
            <a:ext cx="706320" cy="254160"/>
          </a:xfrm>
          <a:prstGeom prst="rect">
            <a:avLst/>
          </a:prstGeom>
          <a:noFill/>
          <a:ln w="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 name="ZoneTexte 832"/>
          <p:cNvSpPr txBox="1"/>
          <p:nvPr/>
        </p:nvSpPr>
        <p:spPr>
          <a:xfrm>
            <a:off x="0" y="-346320"/>
            <a:ext cx="841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slide 4</a:t>
            </a:r>
          </a:p>
        </p:txBody>
      </p:sp>
      <p:sp>
        <p:nvSpPr>
          <p:cNvPr id="834" name="ZoneTexte 833"/>
          <p:cNvSpPr txBox="1"/>
          <p:nvPr/>
        </p:nvSpPr>
        <p:spPr>
          <a:xfrm>
            <a:off x="138240" y="228600"/>
            <a:ext cx="132408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Gradients:</a:t>
            </a:r>
          </a:p>
        </p:txBody>
      </p:sp>
      <p:pic>
        <p:nvPicPr>
          <p:cNvPr id="835" name="Graphique 834" descr="20§display§\partial_th+\bm v\cdot\partial_{\bm x}h+{\bm v}\times\hat{z}\cdot\partial_{\bm v}h=&#10;[\partial_t-{\color{red} \partial_y(\kappa_n+\kappa_T\partial_T) } ]g_0\phi§svg§600§FALSE§"/>
          <p:cNvPicPr/>
          <p:nvPr/>
        </p:nvPicPr>
        <p:blipFill>
          <a:blip r:embed="rId2">
            <a:extLst>
              <a:ext uri="{96DAC541-7B7A-43D3-8B79-37D633B846F1}">
                <asvg:svgBlip xmlns:asvg="http://schemas.microsoft.com/office/drawing/2016/SVG/main" r:embed="rId3"/>
              </a:ext>
            </a:extLst>
          </a:blip>
          <a:stretch/>
        </p:blipFill>
        <p:spPr>
          <a:xfrm>
            <a:off x="720360" y="685800"/>
            <a:ext cx="5977440" cy="282240"/>
          </a:xfrm>
          <a:prstGeom prst="rect">
            <a:avLst/>
          </a:prstGeom>
          <a:noFill/>
          <a:ln w="0">
            <a:noFill/>
          </a:ln>
        </p:spPr>
      </p:pic>
      <p:pic>
        <p:nvPicPr>
          <p:cNvPr id="836" name="Graphique 835" descr="20§display§\kappa_n=\frac1{L_n}=-\partial_x\ln n§svg§600§FALSE§"/>
          <p:cNvPicPr/>
          <p:nvPr/>
        </p:nvPicPr>
        <p:blipFill>
          <a:blip r:embed="rId4">
            <a:extLst>
              <a:ext uri="{96DAC541-7B7A-43D3-8B79-37D633B846F1}">
                <asvg:svgBlip xmlns:asvg="http://schemas.microsoft.com/office/drawing/2016/SVG/main" r:embed="rId5"/>
              </a:ext>
            </a:extLst>
          </a:blip>
          <a:stretch/>
        </p:blipFill>
        <p:spPr>
          <a:xfrm>
            <a:off x="685800" y="1016280"/>
            <a:ext cx="2212560" cy="552240"/>
          </a:xfrm>
          <a:prstGeom prst="rect">
            <a:avLst/>
          </a:prstGeom>
          <a:noFill/>
          <a:ln w="0">
            <a:noFill/>
          </a:ln>
        </p:spPr>
      </p:pic>
      <p:pic>
        <p:nvPicPr>
          <p:cNvPr id="837" name="Graphique 836" descr="20§display§\kappa_T=\frac1{L_T}=-\partial_x\ln T§svg§600§FALSE§"/>
          <p:cNvPicPr/>
          <p:nvPr/>
        </p:nvPicPr>
        <p:blipFill>
          <a:blip r:embed="rId6">
            <a:extLst>
              <a:ext uri="{96DAC541-7B7A-43D3-8B79-37D633B846F1}">
                <asvg:svgBlip xmlns:asvg="http://schemas.microsoft.com/office/drawing/2016/SVG/main" r:embed="rId7"/>
              </a:ext>
            </a:extLst>
          </a:blip>
          <a:stretch/>
        </p:blipFill>
        <p:spPr>
          <a:xfrm>
            <a:off x="3657600" y="999000"/>
            <a:ext cx="2309040" cy="569520"/>
          </a:xfrm>
          <a:prstGeom prst="rect">
            <a:avLst/>
          </a:prstGeom>
          <a:noFill/>
          <a:ln w="0">
            <a:noFill/>
          </a:ln>
        </p:spPr>
      </p:pic>
      <p:pic>
        <p:nvPicPr>
          <p:cNvPr id="838" name="Graphique 837" descr="20§display§\partial_T g_0{\Big|}_{T=1}=\left(\frac{v^2}{2}-\frac32\right)g_0§svg§600§FALSE§"/>
          <p:cNvPicPr/>
          <p:nvPr/>
        </p:nvPicPr>
        <p:blipFill>
          <a:blip r:embed="rId8">
            <a:extLst>
              <a:ext uri="{96DAC541-7B7A-43D3-8B79-37D633B846F1}">
                <asvg:svgBlip xmlns:asvg="http://schemas.microsoft.com/office/drawing/2016/SVG/main" r:embed="rId9"/>
              </a:ext>
            </a:extLst>
          </a:blip>
          <a:stretch/>
        </p:blipFill>
        <p:spPr>
          <a:xfrm>
            <a:off x="6883920" y="963000"/>
            <a:ext cx="2783520" cy="619920"/>
          </a:xfrm>
          <a:prstGeom prst="rect">
            <a:avLst/>
          </a:prstGeom>
          <a:noFill/>
          <a:ln w="0">
            <a:noFill/>
          </a:ln>
        </p:spPr>
      </p:pic>
      <p:sp>
        <p:nvSpPr>
          <p:cNvPr id="839" name="ZoneTexte 838"/>
          <p:cNvSpPr txBox="1"/>
          <p:nvPr/>
        </p:nvSpPr>
        <p:spPr>
          <a:xfrm>
            <a:off x="8782200" y="1844640"/>
            <a:ext cx="1143000" cy="489960"/>
          </a:xfrm>
          <a:prstGeom prst="rect">
            <a:avLst/>
          </a:prstGeom>
          <a:noFill/>
          <a:ln w="0">
            <a:noFill/>
          </a:ln>
        </p:spPr>
        <p:txBody>
          <a:bodyPr lIns="90000" tIns="45000" rIns="90000" bIns="45000" anchor="t">
            <a:spAutoFit/>
          </a:bodyPr>
          <a:lstStyle/>
          <a:p>
            <a:r>
              <a:rPr lang="en-US" sz="1400" b="0" u="none" strike="noStrike">
                <a:solidFill>
                  <a:srgbClr val="000000"/>
                </a:solidFill>
                <a:effectLst/>
                <a:uFillTx/>
                <a:latin typeface="Arial"/>
              </a:rPr>
              <a:t>dominates for large v</a:t>
            </a:r>
          </a:p>
        </p:txBody>
      </p:sp>
      <p:sp>
        <p:nvSpPr>
          <p:cNvPr id="840" name="Connecteur droit 839"/>
          <p:cNvSpPr/>
          <p:nvPr/>
        </p:nvSpPr>
        <p:spPr>
          <a:xfrm flipH="1" flipV="1">
            <a:off x="8686800" y="1520280"/>
            <a:ext cx="324000" cy="32436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pic>
        <p:nvPicPr>
          <p:cNvPr id="841" name="Graphique 840" descr="20§display§\chi_i=\frac{n_i}{\phi}=-1-(\omega+{\color{red}k_y\kappa_n+k_y\kappa_T\partial_T}))\sum_{p=-\infty}^\infty\frac{\Gamma_p(k_\perp^2)}{\sqrt{2}|k_z|}&#10;Z\left(\frac{\omega-p}{\sqrt{2}|k_z|}\right)§svg§600§FALSE§"/>
          <p:cNvPicPr/>
          <p:nvPr/>
        </p:nvPicPr>
        <p:blipFill>
          <a:blip r:embed="rId10">
            <a:extLst>
              <a:ext uri="{96DAC541-7B7A-43D3-8B79-37D633B846F1}">
                <asvg:svgBlip xmlns:asvg="http://schemas.microsoft.com/office/drawing/2016/SVG/main" r:embed="rId11"/>
              </a:ext>
            </a:extLst>
          </a:blip>
          <a:stretch/>
        </p:blipFill>
        <p:spPr>
          <a:xfrm>
            <a:off x="685800" y="1771920"/>
            <a:ext cx="7187040" cy="719280"/>
          </a:xfrm>
          <a:prstGeom prst="rect">
            <a:avLst/>
          </a:prstGeom>
          <a:noFill/>
          <a:ln w="0">
            <a:noFill/>
          </a:ln>
        </p:spPr>
      </p:pic>
      <p:sp>
        <p:nvSpPr>
          <p:cNvPr id="842" name="Connecteur droit 841"/>
          <p:cNvSpPr/>
          <p:nvPr/>
        </p:nvSpPr>
        <p:spPr>
          <a:xfrm flipH="1" flipV="1">
            <a:off x="-2249640" y="1371600"/>
            <a:ext cx="420840" cy="35388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843" name="ZoneTexte 842"/>
          <p:cNvSpPr txBox="1"/>
          <p:nvPr/>
        </p:nvSpPr>
        <p:spPr>
          <a:xfrm>
            <a:off x="-1828800" y="1401120"/>
            <a:ext cx="1600200" cy="689760"/>
          </a:xfrm>
          <a:prstGeom prst="rect">
            <a:avLst/>
          </a:prstGeom>
          <a:noFill/>
          <a:ln w="0">
            <a:noFill/>
          </a:ln>
        </p:spPr>
        <p:txBody>
          <a:bodyPr lIns="90000" tIns="45000" rIns="90000" bIns="45000" anchor="t">
            <a:spAutoFit/>
          </a:bodyPr>
          <a:lstStyle/>
          <a:p>
            <a:r>
              <a:rPr lang="en-US" sz="1400" b="0" u="none" strike="noStrike">
                <a:solidFill>
                  <a:srgbClr val="000000"/>
                </a:solidFill>
                <a:effectLst/>
                <a:uFillTx/>
                <a:latin typeface="Arial"/>
              </a:rPr>
              <a:t>normally dominates </a:t>
            </a:r>
            <a:br>
              <a:rPr sz="1400"/>
            </a:br>
            <a:r>
              <a:rPr lang="en-US" sz="1400" b="0" u="none" strike="noStrike">
                <a:solidFill>
                  <a:srgbClr val="000000"/>
                </a:solidFill>
                <a:effectLst/>
                <a:uFillTx/>
                <a:latin typeface="Arial"/>
              </a:rPr>
              <a:t>          for IBW</a:t>
            </a:r>
          </a:p>
        </p:txBody>
      </p:sp>
      <p:pic>
        <p:nvPicPr>
          <p:cNvPr id="844" name="Graphique 843" descr="20§display§\text{Im}\chi_i=\sqrt{\frac{\pi}2} e^{-\frac{v_{z,\text{res}}^2}2}\left[-\omega&#10;-k_y\kappa_n&#10;-\left(v_{z,\text{res}}^2+\frac{d\ln\Gamma_p(k_\perp^2)}{d\ln k_\perp}-1\right)\frac{k_y\kappa_T}{2}\right]§svg§600§FALSE§"/>
          <p:cNvPicPr/>
          <p:nvPr/>
        </p:nvPicPr>
        <p:blipFill>
          <a:blip r:embed="rId12">
            <a:extLst>
              <a:ext uri="{96DAC541-7B7A-43D3-8B79-37D633B846F1}">
                <asvg:svgBlip xmlns:asvg="http://schemas.microsoft.com/office/drawing/2016/SVG/main" r:embed="rId13"/>
              </a:ext>
            </a:extLst>
          </a:blip>
          <a:stretch/>
        </p:blipFill>
        <p:spPr>
          <a:xfrm>
            <a:off x="685800" y="3056400"/>
            <a:ext cx="7514640" cy="619920"/>
          </a:xfrm>
          <a:prstGeom prst="rect">
            <a:avLst/>
          </a:prstGeom>
          <a:noFill/>
          <a:ln w="0">
            <a:noFill/>
          </a:ln>
        </p:spPr>
      </p:pic>
      <p:pic>
        <p:nvPicPr>
          <p:cNvPr id="845" name="Graphique 844" descr="16§display§\text{Re}\chi_i§svg§600§FALSE§"/>
          <p:cNvPicPr/>
          <p:nvPr/>
        </p:nvPicPr>
        <p:blipFill>
          <a:blip r:embed="rId14">
            <a:extLst>
              <a:ext uri="{96DAC541-7B7A-43D3-8B79-37D633B846F1}">
                <asvg:svgBlip xmlns:asvg="http://schemas.microsoft.com/office/drawing/2016/SVG/main" r:embed="rId15"/>
              </a:ext>
            </a:extLst>
          </a:blip>
          <a:stretch/>
        </p:blipFill>
        <p:spPr>
          <a:xfrm>
            <a:off x="-1721160" y="1866960"/>
            <a:ext cx="407880" cy="179280"/>
          </a:xfrm>
          <a:prstGeom prst="rect">
            <a:avLst/>
          </a:prstGeom>
          <a:noFill/>
          <a:ln w="0">
            <a:noFill/>
          </a:ln>
        </p:spPr>
      </p:pic>
      <p:sp>
        <p:nvSpPr>
          <p:cNvPr id="846" name="Connecteur droit 845"/>
          <p:cNvSpPr/>
          <p:nvPr/>
        </p:nvSpPr>
        <p:spPr>
          <a:xfrm flipH="1" flipV="1">
            <a:off x="7772400" y="2250000"/>
            <a:ext cx="791640" cy="35496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pic>
        <p:nvPicPr>
          <p:cNvPr id="847" name="Graphique 846" descr="20§display§\color{Mahogany}\frac{v_{z,\text{resonant}}}{\sqrt2}§svg§600§FALSE§"/>
          <p:cNvPicPr/>
          <p:nvPr/>
        </p:nvPicPr>
        <p:blipFill>
          <a:blip r:embed="rId16">
            <a:extLst>
              <a:ext uri="{96DAC541-7B7A-43D3-8B79-37D633B846F1}">
                <asvg:svgBlip xmlns:asvg="http://schemas.microsoft.com/office/drawing/2016/SVG/main" r:embed="rId17"/>
              </a:ext>
            </a:extLst>
          </a:blip>
          <a:stretch/>
        </p:blipFill>
        <p:spPr>
          <a:xfrm>
            <a:off x="8686800" y="2538720"/>
            <a:ext cx="1046880" cy="517680"/>
          </a:xfrm>
          <a:prstGeom prst="rect">
            <a:avLst/>
          </a:prstGeom>
          <a:noFill/>
          <a:ln w="0">
            <a:noFill/>
          </a:ln>
        </p:spPr>
      </p:pic>
      <p:sp>
        <p:nvSpPr>
          <p:cNvPr id="848" name="ZoneTexte 847"/>
          <p:cNvSpPr txBox="1"/>
          <p:nvPr/>
        </p:nvSpPr>
        <p:spPr>
          <a:xfrm>
            <a:off x="531360" y="3825720"/>
            <a:ext cx="9298440" cy="111420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can always make                  for small gradients if                   and           large enough</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for this, need small      since                                    , keep             constant</a:t>
            </a:r>
            <a:br>
              <a:rPr sz="1800"/>
            </a:br>
            <a:r>
              <a:rPr lang="en-US" sz="1800" b="0" u="none" strike="noStrike">
                <a:solidFill>
                  <a:srgbClr val="000000"/>
                </a:solidFill>
                <a:effectLst/>
                <a:uFillTx/>
                <a:latin typeface="Arial"/>
              </a:rPr>
              <a:t>Therefore possibility to flip sign of imaginary response:</a:t>
            </a:r>
          </a:p>
        </p:txBody>
      </p:sp>
      <p:pic>
        <p:nvPicPr>
          <p:cNvPr id="849" name="Graphique 848" descr="20§display§\text{Im}\chi_i&lt;0§svg§600§FALSE§"/>
          <p:cNvPicPr/>
          <p:nvPr/>
        </p:nvPicPr>
        <p:blipFill>
          <a:blip r:embed="rId18">
            <a:extLst>
              <a:ext uri="{96DAC541-7B7A-43D3-8B79-37D633B846F1}">
                <asvg:svgBlip xmlns:asvg="http://schemas.microsoft.com/office/drawing/2016/SVG/main" r:embed="rId19"/>
              </a:ext>
            </a:extLst>
          </a:blip>
          <a:stretch/>
        </p:blipFill>
        <p:spPr>
          <a:xfrm>
            <a:off x="2667240" y="3903120"/>
            <a:ext cx="990720" cy="223920"/>
          </a:xfrm>
          <a:prstGeom prst="rect">
            <a:avLst/>
          </a:prstGeom>
          <a:noFill/>
          <a:ln w="0">
            <a:noFill/>
          </a:ln>
        </p:spPr>
      </p:pic>
      <p:pic>
        <p:nvPicPr>
          <p:cNvPr id="850" name="Graphique 849" descr="20§display§k_y\kappa_T&gt;0§svg§600§FALSE§"/>
          <p:cNvPicPr/>
          <p:nvPr/>
        </p:nvPicPr>
        <p:blipFill>
          <a:blip r:embed="rId20">
            <a:extLst>
              <a:ext uri="{96DAC541-7B7A-43D3-8B79-37D633B846F1}">
                <asvg:svgBlip xmlns:asvg="http://schemas.microsoft.com/office/drawing/2016/SVG/main" r:embed="rId21"/>
              </a:ext>
            </a:extLst>
          </a:blip>
          <a:stretch/>
        </p:blipFill>
        <p:spPr>
          <a:xfrm>
            <a:off x="5853960" y="3897720"/>
            <a:ext cx="1016640" cy="267840"/>
          </a:xfrm>
          <a:prstGeom prst="rect">
            <a:avLst/>
          </a:prstGeom>
          <a:noFill/>
          <a:ln w="0">
            <a:noFill/>
          </a:ln>
        </p:spPr>
      </p:pic>
      <p:pic>
        <p:nvPicPr>
          <p:cNvPr id="851" name="Graphique 850" descr="20§display§v_{z,\text{res}}§svg§600§FALSE§"/>
          <p:cNvPicPr/>
          <p:nvPr/>
        </p:nvPicPr>
        <p:blipFill>
          <a:blip r:embed="rId22">
            <a:extLst>
              <a:ext uri="{96DAC541-7B7A-43D3-8B79-37D633B846F1}">
                <asvg:svgBlip xmlns:asvg="http://schemas.microsoft.com/office/drawing/2016/SVG/main" r:embed="rId23"/>
              </a:ext>
            </a:extLst>
          </a:blip>
          <a:stretch/>
        </p:blipFill>
        <p:spPr>
          <a:xfrm>
            <a:off x="7471800" y="3970800"/>
            <a:ext cx="519840" cy="183600"/>
          </a:xfrm>
          <a:prstGeom prst="rect">
            <a:avLst/>
          </a:prstGeom>
          <a:noFill/>
          <a:ln w="0">
            <a:noFill/>
          </a:ln>
        </p:spPr>
      </p:pic>
      <p:pic>
        <p:nvPicPr>
          <p:cNvPr id="852" name="Graphique 851" descr="20§display§k_z§svg§600§FALSE§"/>
          <p:cNvPicPr/>
          <p:nvPr/>
        </p:nvPicPr>
        <p:blipFill>
          <a:blip r:embed="rId24">
            <a:extLst>
              <a:ext uri="{96DAC541-7B7A-43D3-8B79-37D633B846F1}">
                <asvg:svgBlip xmlns:asvg="http://schemas.microsoft.com/office/drawing/2016/SVG/main" r:embed="rId25"/>
              </a:ext>
            </a:extLst>
          </a:blip>
          <a:stretch/>
        </p:blipFill>
        <p:spPr>
          <a:xfrm>
            <a:off x="2838600" y="4163400"/>
            <a:ext cx="209520" cy="214560"/>
          </a:xfrm>
          <a:prstGeom prst="rect">
            <a:avLst/>
          </a:prstGeom>
          <a:noFill/>
          <a:ln w="0">
            <a:noFill/>
          </a:ln>
        </p:spPr>
      </p:pic>
      <p:pic>
        <p:nvPicPr>
          <p:cNvPr id="853" name="Graphique 852" descr="20§display§v_{z,\text{res}}=(\omega-p)/k_z§svg§600§FALSE§"/>
          <p:cNvPicPr/>
          <p:nvPr/>
        </p:nvPicPr>
        <p:blipFill>
          <a:blip r:embed="rId26">
            <a:extLst>
              <a:ext uri="{96DAC541-7B7A-43D3-8B79-37D633B846F1}">
                <asvg:svgBlip xmlns:asvg="http://schemas.microsoft.com/office/drawing/2016/SVG/main" r:embed="rId27"/>
              </a:ext>
            </a:extLst>
          </a:blip>
          <a:stretch/>
        </p:blipFill>
        <p:spPr>
          <a:xfrm>
            <a:off x="3837600" y="4183547"/>
            <a:ext cx="2028240" cy="261360"/>
          </a:xfrm>
          <a:prstGeom prst="rect">
            <a:avLst/>
          </a:prstGeom>
          <a:noFill/>
          <a:ln w="0">
            <a:noFill/>
          </a:ln>
        </p:spPr>
      </p:pic>
      <p:pic>
        <p:nvPicPr>
          <p:cNvPr id="854" name="Graphique 853" descr="20§display§v_{z,\text{res}}^2&gt;0§svg§600§FALSE§"/>
          <p:cNvPicPr/>
          <p:nvPr/>
        </p:nvPicPr>
        <p:blipFill>
          <a:blip r:embed="rId28">
            <a:extLst>
              <a:ext uri="{96DAC541-7B7A-43D3-8B79-37D633B846F1}">
                <asvg:svgBlip xmlns:asvg="http://schemas.microsoft.com/office/drawing/2016/SVG/main" r:embed="rId29"/>
              </a:ext>
            </a:extLst>
          </a:blip>
          <a:stretch/>
        </p:blipFill>
        <p:spPr>
          <a:xfrm>
            <a:off x="4263480" y="6629400"/>
            <a:ext cx="994320" cy="318240"/>
          </a:xfrm>
          <a:prstGeom prst="rect">
            <a:avLst/>
          </a:prstGeom>
          <a:noFill/>
          <a:ln w="0">
            <a:noFill/>
          </a:ln>
        </p:spPr>
      </p:pic>
      <p:pic>
        <p:nvPicPr>
          <p:cNvPr id="855" name="Graphique 854" descr="20§display§-\omega&#10;-k_y\kappa_n&#10;-\left(v_{z,\text{res}}^2+\frac{d\ln\Gamma_p(k_\perp^2)}{d\ln k_\perp}-1\right)\frac{k_y\kappa_T}{2}&lt;0§svg§600§FALSE§"/>
          <p:cNvPicPr/>
          <p:nvPr/>
        </p:nvPicPr>
        <p:blipFill>
          <a:blip r:embed="rId30">
            <a:extLst>
              <a:ext uri="{96DAC541-7B7A-43D3-8B79-37D633B846F1}">
                <asvg:svgBlip xmlns:asvg="http://schemas.microsoft.com/office/drawing/2016/SVG/main" r:embed="rId31"/>
              </a:ext>
            </a:extLst>
          </a:blip>
          <a:stretch/>
        </p:blipFill>
        <p:spPr>
          <a:xfrm>
            <a:off x="4099680" y="4764600"/>
            <a:ext cx="5541120" cy="619920"/>
          </a:xfrm>
          <a:prstGeom prst="rect">
            <a:avLst/>
          </a:prstGeom>
          <a:noFill/>
          <a:ln w="0">
            <a:noFill/>
          </a:ln>
        </p:spPr>
      </p:pic>
      <p:pic>
        <p:nvPicPr>
          <p:cNvPr id="856" name="Graphique 855" descr="20§display§\omega-p§svg§600§FALSE§"/>
          <p:cNvPicPr/>
          <p:nvPr/>
        </p:nvPicPr>
        <p:blipFill>
          <a:blip r:embed="rId32">
            <a:extLst>
              <a:ext uri="{96DAC541-7B7A-43D3-8B79-37D633B846F1}">
                <asvg:svgBlip xmlns:asvg="http://schemas.microsoft.com/office/drawing/2016/SVG/main" r:embed="rId33"/>
              </a:ext>
            </a:extLst>
          </a:blip>
          <a:stretch/>
        </p:blipFill>
        <p:spPr>
          <a:xfrm>
            <a:off x="6665400" y="4266347"/>
            <a:ext cx="614880" cy="179280"/>
          </a:xfrm>
          <a:prstGeom prst="rect">
            <a:avLst/>
          </a:prstGeom>
          <a:noFill/>
          <a:ln w="0">
            <a:noFill/>
          </a:ln>
        </p:spPr>
      </p:pic>
      <p:sp>
        <p:nvSpPr>
          <p:cNvPr id="857" name="ZoneTexte 856"/>
          <p:cNvSpPr txBox="1"/>
          <p:nvPr/>
        </p:nvSpPr>
        <p:spPr>
          <a:xfrm>
            <a:off x="228600" y="2527200"/>
            <a:ext cx="638784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Imaginary part for just one resonance p&lt;0 (exact calculation):</a:t>
            </a:r>
          </a:p>
        </p:txBody>
      </p:sp>
      <p:pic>
        <p:nvPicPr>
          <p:cNvPr id="858" name="Graphique 857" descr="20§display§\text{Im}{\chi_i}&lt;0 \Leftrightarrow§svg§600§FALSE§"/>
          <p:cNvPicPr/>
          <p:nvPr/>
        </p:nvPicPr>
        <p:blipFill>
          <a:blip r:embed="rId34">
            <a:extLst>
              <a:ext uri="{96DAC541-7B7A-43D3-8B79-37D633B846F1}">
                <asvg:svgBlip xmlns:asvg="http://schemas.microsoft.com/office/drawing/2016/SVG/main" r:embed="rId35"/>
              </a:ext>
            </a:extLst>
          </a:blip>
          <a:stretch/>
        </p:blipFill>
        <p:spPr>
          <a:xfrm>
            <a:off x="2178000" y="4988520"/>
            <a:ext cx="1315440" cy="223920"/>
          </a:xfrm>
          <a:prstGeom prst="rect">
            <a:avLst/>
          </a:prstGeom>
          <a:noFill/>
          <a:ln w="0">
            <a:noFill/>
          </a:ln>
        </p:spPr>
      </p:pic>
      <p:sp>
        <p:nvSpPr>
          <p:cNvPr id="859" name="ZoneTexte 858"/>
          <p:cNvSpPr txBox="1"/>
          <p:nvPr/>
        </p:nvSpPr>
        <p:spPr>
          <a:xfrm>
            <a:off x="3429000" y="0"/>
            <a:ext cx="437436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additional source term to Vlasov equation</a:t>
            </a:r>
          </a:p>
        </p:txBody>
      </p:sp>
      <p:sp>
        <p:nvSpPr>
          <p:cNvPr id="860" name="Connecteur droit 859"/>
          <p:cNvSpPr/>
          <p:nvPr/>
        </p:nvSpPr>
        <p:spPr>
          <a:xfrm flipH="1">
            <a:off x="5297760" y="314640"/>
            <a:ext cx="108720" cy="33840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ZoneTexte 860"/>
          <p:cNvSpPr txBox="1"/>
          <p:nvPr/>
        </p:nvSpPr>
        <p:spPr>
          <a:xfrm>
            <a:off x="685800" y="228600"/>
            <a:ext cx="2175840" cy="346320"/>
          </a:xfrm>
          <a:prstGeom prst="rect">
            <a:avLst/>
          </a:prstGeom>
          <a:noFill/>
          <a:ln w="0">
            <a:noFill/>
          </a:ln>
        </p:spPr>
        <p:txBody>
          <a:bodyPr wrap="none" lIns="90000" tIns="45000" rIns="90000" bIns="45000" anchor="t">
            <a:spAutoFit/>
          </a:bodyPr>
          <a:lstStyle/>
          <a:p>
            <a:r>
              <a:rPr lang="en-US" sz="1800" b="0" u="none" strike="noStrike">
                <a:solidFill>
                  <a:srgbClr val="FF420E"/>
                </a:solidFill>
                <a:effectLst/>
                <a:uFillTx/>
                <a:latin typeface="Arial"/>
              </a:rPr>
              <a:t>Instability condition:</a:t>
            </a:r>
            <a:endParaRPr lang="en-US" sz="1800" b="0" u="none" strike="noStrike">
              <a:solidFill>
                <a:srgbClr val="000000"/>
              </a:solidFill>
              <a:effectLst/>
              <a:uFillTx/>
              <a:latin typeface="Arial"/>
            </a:endParaRPr>
          </a:p>
        </p:txBody>
      </p:sp>
      <p:sp>
        <p:nvSpPr>
          <p:cNvPr id="862" name="ZoneTexte 861"/>
          <p:cNvSpPr txBox="1"/>
          <p:nvPr/>
        </p:nvSpPr>
        <p:spPr>
          <a:xfrm>
            <a:off x="685800" y="2857680"/>
            <a:ext cx="8915400" cy="60228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Taylor expansion of        invalid if             too large and more detailed analysis (TLDR): </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there needs to exist a           , so that                 , then we have instability</a:t>
            </a:r>
          </a:p>
        </p:txBody>
      </p:sp>
      <p:pic>
        <p:nvPicPr>
          <p:cNvPr id="863" name="Graphique 862" descr="20§display§-p&#10;-k_y\kappa_n&#10;-\left(\frac{d\ln\Gamma_p(k_\perp^2)}{d\ln k_\perp}-1\right)\frac{k_y\kappa_T}{2}&#10;=&#10;v_{z,\text{res}}^2\frac{k_y\kappa_T}{2}&gt;0§svg§600§FALSE§"/>
          <p:cNvPicPr/>
          <p:nvPr/>
        </p:nvPicPr>
        <p:blipFill>
          <a:blip r:embed="rId2">
            <a:extLst>
              <a:ext uri="{96DAC541-7B7A-43D3-8B79-37D633B846F1}">
                <asvg:svgBlip xmlns:asvg="http://schemas.microsoft.com/office/drawing/2016/SVG/main" r:embed="rId3"/>
              </a:ext>
            </a:extLst>
          </a:blip>
          <a:stretch/>
        </p:blipFill>
        <p:spPr>
          <a:xfrm>
            <a:off x="709200" y="5943600"/>
            <a:ext cx="6148800" cy="619920"/>
          </a:xfrm>
          <a:prstGeom prst="rect">
            <a:avLst/>
          </a:prstGeom>
          <a:noFill/>
          <a:ln w="0">
            <a:noFill/>
          </a:ln>
        </p:spPr>
      </p:pic>
      <p:pic>
        <p:nvPicPr>
          <p:cNvPr id="864" name="Graphique 863" descr="20§display§v_{z,\text{res}}§svg§600§FALSE§"/>
          <p:cNvPicPr/>
          <p:nvPr/>
        </p:nvPicPr>
        <p:blipFill>
          <a:blip r:embed="rId4">
            <a:extLst>
              <a:ext uri="{96DAC541-7B7A-43D3-8B79-37D633B846F1}">
                <asvg:svgBlip xmlns:asvg="http://schemas.microsoft.com/office/drawing/2016/SVG/main" r:embed="rId5"/>
              </a:ext>
            </a:extLst>
          </a:blip>
          <a:stretch/>
        </p:blipFill>
        <p:spPr>
          <a:xfrm>
            <a:off x="3295800" y="3281084"/>
            <a:ext cx="519840" cy="183600"/>
          </a:xfrm>
          <a:prstGeom prst="rect">
            <a:avLst/>
          </a:prstGeom>
          <a:noFill/>
          <a:ln w="0">
            <a:noFill/>
          </a:ln>
        </p:spPr>
      </p:pic>
      <p:pic>
        <p:nvPicPr>
          <p:cNvPr id="865" name="Graphique 864" descr="20§display§\text{Im}{\chi_i}=0§svg§600§FALSE§"/>
          <p:cNvPicPr/>
          <p:nvPr/>
        </p:nvPicPr>
        <p:blipFill>
          <a:blip r:embed="rId6">
            <a:extLst>
              <a:ext uri="{96DAC541-7B7A-43D3-8B79-37D633B846F1}">
                <asvg:svgBlip xmlns:asvg="http://schemas.microsoft.com/office/drawing/2016/SVG/main" r:embed="rId7"/>
              </a:ext>
            </a:extLst>
          </a:blip>
          <a:stretch/>
        </p:blipFill>
        <p:spPr>
          <a:xfrm>
            <a:off x="4771440" y="3226004"/>
            <a:ext cx="990720" cy="223920"/>
          </a:xfrm>
          <a:prstGeom prst="rect">
            <a:avLst/>
          </a:prstGeom>
          <a:noFill/>
          <a:ln w="0">
            <a:noFill/>
          </a:ln>
        </p:spPr>
      </p:pic>
      <p:pic>
        <p:nvPicPr>
          <p:cNvPr id="866" name="Graphique 865" descr="20§display§\color{red}\Rightarrow k_y\kappa_n&lt;&#10;-p&#10;+\frac12\left(1-\frac{d\ln\Gamma_p(k_\perp^2)}{d\ln k_\perp}\right)k_y\kappa_T§svg§600§FALSE§"/>
          <p:cNvPicPr/>
          <p:nvPr/>
        </p:nvPicPr>
        <p:blipFill>
          <a:blip r:embed="rId8">
            <a:extLst>
              <a:ext uri="{96DAC541-7B7A-43D3-8B79-37D633B846F1}">
                <asvg:svgBlip xmlns:asvg="http://schemas.microsoft.com/office/drawing/2016/SVG/main" r:embed="rId9"/>
              </a:ext>
            </a:extLst>
          </a:blip>
          <a:stretch/>
        </p:blipFill>
        <p:spPr>
          <a:xfrm>
            <a:off x="1143000" y="3886200"/>
            <a:ext cx="4698000" cy="619920"/>
          </a:xfrm>
          <a:prstGeom prst="rect">
            <a:avLst/>
          </a:prstGeom>
          <a:noFill/>
          <a:ln w="0">
            <a:noFill/>
          </a:ln>
        </p:spPr>
      </p:pic>
      <p:pic>
        <p:nvPicPr>
          <p:cNvPr id="867" name="Graphique 866" descr="20§display§-\omega&#10;-k_y\kappa_n&#10;-\left(v_{z,\text{res}}^2+\frac{d\ln\Gamma_p(k_\perp^2)}{d\ln k_\perp}-1\right)\frac{k_y\kappa_T}{2}&lt;0§svg§600§FALSE§"/>
          <p:cNvPicPr/>
          <p:nvPr/>
        </p:nvPicPr>
        <p:blipFill>
          <a:blip r:embed="rId10">
            <a:extLst>
              <a:ext uri="{96DAC541-7B7A-43D3-8B79-37D633B846F1}">
                <asvg:svgBlip xmlns:asvg="http://schemas.microsoft.com/office/drawing/2016/SVG/main" r:embed="rId11"/>
              </a:ext>
            </a:extLst>
          </a:blip>
          <a:stretch/>
        </p:blipFill>
        <p:spPr>
          <a:xfrm>
            <a:off x="2956680" y="430920"/>
            <a:ext cx="5541120" cy="619920"/>
          </a:xfrm>
          <a:prstGeom prst="rect">
            <a:avLst/>
          </a:prstGeom>
          <a:noFill/>
          <a:ln w="0">
            <a:noFill/>
          </a:ln>
        </p:spPr>
      </p:pic>
      <p:pic>
        <p:nvPicPr>
          <p:cNvPr id="868" name="Graphique 867" descr="20§display§\text{Im}{\chi_i}&lt;0 \Leftrightarrow§svg§600§FALSE§"/>
          <p:cNvPicPr/>
          <p:nvPr/>
        </p:nvPicPr>
        <p:blipFill>
          <a:blip r:embed="rId12">
            <a:extLst>
              <a:ext uri="{96DAC541-7B7A-43D3-8B79-37D633B846F1}">
                <asvg:svgBlip xmlns:asvg="http://schemas.microsoft.com/office/drawing/2016/SVG/main" r:embed="rId13"/>
              </a:ext>
            </a:extLst>
          </a:blip>
          <a:stretch/>
        </p:blipFill>
        <p:spPr>
          <a:xfrm>
            <a:off x="1035000" y="654840"/>
            <a:ext cx="1315440" cy="223920"/>
          </a:xfrm>
          <a:prstGeom prst="rect">
            <a:avLst/>
          </a:prstGeom>
          <a:noFill/>
          <a:ln w="0">
            <a:noFill/>
          </a:ln>
        </p:spPr>
      </p:pic>
      <p:pic>
        <p:nvPicPr>
          <p:cNvPr id="869" name="Graphique 868" descr="20§display§\chi_i§svg§600§FALSE§"/>
          <p:cNvPicPr/>
          <p:nvPr/>
        </p:nvPicPr>
        <p:blipFill>
          <a:blip r:embed="rId14">
            <a:extLst>
              <a:ext uri="{96DAC541-7B7A-43D3-8B79-37D633B846F1}">
                <asvg:svgBlip xmlns:asvg="http://schemas.microsoft.com/office/drawing/2016/SVG/main" r:embed="rId15"/>
              </a:ext>
            </a:extLst>
          </a:blip>
          <a:stretch/>
        </p:blipFill>
        <p:spPr>
          <a:xfrm>
            <a:off x="2868480" y="2943360"/>
            <a:ext cx="231120" cy="182160"/>
          </a:xfrm>
          <a:prstGeom prst="rect">
            <a:avLst/>
          </a:prstGeom>
          <a:noFill/>
          <a:ln w="0">
            <a:noFill/>
          </a:ln>
        </p:spPr>
      </p:pic>
      <p:pic>
        <p:nvPicPr>
          <p:cNvPr id="870" name="Graphique 869" descr="20§display§\text{Im}{\chi_i}§svg§600§FALSE§"/>
          <p:cNvPicPr/>
          <p:nvPr/>
        </p:nvPicPr>
        <p:blipFill>
          <a:blip r:embed="rId16">
            <a:extLst>
              <a:ext uri="{96DAC541-7B7A-43D3-8B79-37D633B846F1}">
                <asvg:svgBlip xmlns:asvg="http://schemas.microsoft.com/office/drawing/2016/SVG/main" r:embed="rId17"/>
              </a:ext>
            </a:extLst>
          </a:blip>
          <a:stretch/>
        </p:blipFill>
        <p:spPr>
          <a:xfrm>
            <a:off x="4277160" y="2939760"/>
            <a:ext cx="514800" cy="223920"/>
          </a:xfrm>
          <a:prstGeom prst="rect">
            <a:avLst/>
          </a:prstGeom>
          <a:noFill/>
          <a:ln w="0">
            <a:noFill/>
          </a:ln>
        </p:spPr>
      </p:pic>
      <p:sp>
        <p:nvSpPr>
          <p:cNvPr id="871" name="ZoneTexte 870"/>
          <p:cNvSpPr txBox="1"/>
          <p:nvPr/>
        </p:nvSpPr>
        <p:spPr>
          <a:xfrm>
            <a:off x="10515600" y="1711080"/>
            <a:ext cx="3865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plot of imaginary chi near resonance</a:t>
            </a:r>
          </a:p>
        </p:txBody>
      </p:sp>
      <p:sp>
        <p:nvSpPr>
          <p:cNvPr id="872" name="ZoneTexte 871"/>
          <p:cNvSpPr txBox="1"/>
          <p:nvPr/>
        </p:nvSpPr>
        <p:spPr>
          <a:xfrm>
            <a:off x="7083000" y="4188600"/>
            <a:ext cx="201024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plot of kt prefactor</a:t>
            </a:r>
          </a:p>
        </p:txBody>
      </p:sp>
      <p:pic>
        <p:nvPicPr>
          <p:cNvPr id="873" name="Image 872"/>
          <p:cNvPicPr/>
          <p:nvPr/>
        </p:nvPicPr>
        <p:blipFill>
          <a:blip r:embed="rId18"/>
          <a:stretch/>
        </p:blipFill>
        <p:spPr>
          <a:xfrm>
            <a:off x="6329160" y="3429000"/>
            <a:ext cx="3451320" cy="1706400"/>
          </a:xfrm>
          <a:prstGeom prst="rect">
            <a:avLst/>
          </a:prstGeom>
          <a:noFill/>
          <a:ln w="0">
            <a:noFill/>
          </a:ln>
        </p:spPr>
      </p:pic>
      <p:sp>
        <p:nvSpPr>
          <p:cNvPr id="874" name="ZoneTexte 873"/>
          <p:cNvSpPr txBox="1"/>
          <p:nvPr/>
        </p:nvSpPr>
        <p:spPr>
          <a:xfrm>
            <a:off x="685800" y="4764600"/>
            <a:ext cx="9042840" cy="60228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only valid for small gradients, but arbitrary k and </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p=0: exact gyrokinetic ITG threshold condition (gyrokinetics assumes small gradients)</a:t>
            </a:r>
          </a:p>
        </p:txBody>
      </p:sp>
      <p:sp>
        <p:nvSpPr>
          <p:cNvPr id="875" name="ZoneTexte 874"/>
          <p:cNvSpPr txBox="1"/>
          <p:nvPr/>
        </p:nvSpPr>
        <p:spPr>
          <a:xfrm>
            <a:off x="0" y="-346320"/>
            <a:ext cx="841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slide 5</a:t>
            </a:r>
          </a:p>
        </p:txBody>
      </p:sp>
      <p:pic>
        <p:nvPicPr>
          <p:cNvPr id="876" name="Image 875"/>
          <p:cNvPicPr/>
          <p:nvPr/>
        </p:nvPicPr>
        <p:blipFill>
          <a:blip r:embed="rId19"/>
          <a:stretch/>
        </p:blipFill>
        <p:spPr>
          <a:xfrm>
            <a:off x="3744000" y="1194840"/>
            <a:ext cx="5714280" cy="1699560"/>
          </a:xfrm>
          <a:prstGeom prst="rect">
            <a:avLst/>
          </a:prstGeom>
          <a:noFill/>
          <a:ln w="0">
            <a:noFill/>
          </a:ln>
        </p:spPr>
      </p:pic>
      <p:pic>
        <p:nvPicPr>
          <p:cNvPr id="877" name="Graphique 876" descr="20§display§\kappa_n=1,\,\kappa_T=3,\,k_z=\frac1{50}§svg§600§FALSE§"/>
          <p:cNvPicPr/>
          <p:nvPr/>
        </p:nvPicPr>
        <p:blipFill>
          <a:blip r:embed="rId20">
            <a:extLst>
              <a:ext uri="{96DAC541-7B7A-43D3-8B79-37D633B846F1}">
                <asvg:svgBlip xmlns:asvg="http://schemas.microsoft.com/office/drawing/2016/SVG/main" r:embed="rId21"/>
              </a:ext>
            </a:extLst>
          </a:blip>
          <a:stretch/>
        </p:blipFill>
        <p:spPr>
          <a:xfrm>
            <a:off x="748440" y="1600200"/>
            <a:ext cx="2680560" cy="518400"/>
          </a:xfrm>
          <a:prstGeom prst="rect">
            <a:avLst/>
          </a:prstGeom>
          <a:noFill/>
          <a:ln w="0">
            <a:noFill/>
          </a:ln>
        </p:spPr>
      </p:pic>
      <p:pic>
        <p:nvPicPr>
          <p:cNvPr id="878" name="Graphique 877" descr="20§display§\omega&lt;0§svg§600§FALSE§"/>
          <p:cNvPicPr/>
          <p:nvPr/>
        </p:nvPicPr>
        <p:blipFill>
          <a:blip r:embed="rId22">
            <a:extLst>
              <a:ext uri="{96DAC541-7B7A-43D3-8B79-37D633B846F1}">
                <asvg:svgBlip xmlns:asvg="http://schemas.microsoft.com/office/drawing/2016/SVG/main" r:embed="rId23"/>
              </a:ext>
            </a:extLst>
          </a:blip>
          <a:stretch/>
        </p:blipFill>
        <p:spPr>
          <a:xfrm>
            <a:off x="1371600" y="965160"/>
            <a:ext cx="616320" cy="177840"/>
          </a:xfrm>
          <a:prstGeom prst="rect">
            <a:avLst/>
          </a:prstGeom>
          <a:noFill/>
          <a:ln w="0">
            <a:noFill/>
          </a:ln>
        </p:spPr>
      </p:pic>
      <p:sp>
        <p:nvSpPr>
          <p:cNvPr id="879" name="ZoneTexte 878"/>
          <p:cNvSpPr txBox="1"/>
          <p:nvPr/>
        </p:nvSpPr>
        <p:spPr>
          <a:xfrm>
            <a:off x="914400" y="878760"/>
            <a:ext cx="4474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for</a:t>
            </a:r>
          </a:p>
        </p:txBody>
      </p:sp>
      <p:sp>
        <p:nvSpPr>
          <p:cNvPr id="880" name="ZoneTexte 879"/>
          <p:cNvSpPr txBox="1"/>
          <p:nvPr/>
        </p:nvSpPr>
        <p:spPr>
          <a:xfrm>
            <a:off x="717480" y="2286000"/>
            <a:ext cx="302652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(large gradients for visibility)</a:t>
            </a:r>
          </a:p>
        </p:txBody>
      </p:sp>
      <p:sp>
        <p:nvSpPr>
          <p:cNvPr id="881" name="Connecteur droit 880"/>
          <p:cNvSpPr/>
          <p:nvPr/>
        </p:nvSpPr>
        <p:spPr>
          <a:xfrm>
            <a:off x="2057400" y="914400"/>
            <a:ext cx="3657600" cy="137160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882" name="Connecteur droit 881"/>
          <p:cNvSpPr/>
          <p:nvPr/>
        </p:nvSpPr>
        <p:spPr>
          <a:xfrm>
            <a:off x="2057400" y="914400"/>
            <a:ext cx="2653200" cy="1293840"/>
          </a:xfrm>
          <a:prstGeom prst="line">
            <a:avLst/>
          </a:prstGeom>
          <a:ln w="0">
            <a:solidFill>
              <a:srgbClr val="FF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883" name="ZoneTexte 882"/>
          <p:cNvSpPr txBox="1"/>
          <p:nvPr/>
        </p:nvSpPr>
        <p:spPr>
          <a:xfrm>
            <a:off x="685800" y="3429000"/>
            <a:ext cx="5715000" cy="346320"/>
          </a:xfrm>
          <a:prstGeom prst="rect">
            <a:avLst/>
          </a:prstGeom>
          <a:noFill/>
          <a:ln w="0">
            <a:noFill/>
          </a:ln>
        </p:spPr>
        <p:txBody>
          <a:bodyPr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i.e., when                              , instability if   </a:t>
            </a:r>
          </a:p>
        </p:txBody>
      </p:sp>
      <p:pic>
        <p:nvPicPr>
          <p:cNvPr id="884" name="Graphique 883" descr="20§display§\omega§svg§600§FALSE§"/>
          <p:cNvPicPr/>
          <p:nvPr/>
        </p:nvPicPr>
        <p:blipFill>
          <a:blip r:embed="rId24">
            <a:extLst>
              <a:ext uri="{96DAC541-7B7A-43D3-8B79-37D633B846F1}">
                <asvg:svgBlip xmlns:asvg="http://schemas.microsoft.com/office/drawing/2016/SVG/main" r:embed="rId25"/>
              </a:ext>
            </a:extLst>
          </a:blip>
          <a:stretch/>
        </p:blipFill>
        <p:spPr>
          <a:xfrm>
            <a:off x="5943600" y="4896000"/>
            <a:ext cx="168480" cy="133200"/>
          </a:xfrm>
          <a:prstGeom prst="rect">
            <a:avLst/>
          </a:prstGeom>
          <a:noFill/>
          <a:ln w="0">
            <a:noFill/>
          </a:ln>
        </p:spPr>
      </p:pic>
      <p:pic>
        <p:nvPicPr>
          <p:cNvPr id="885" name="Graphique 884" descr="20§display§p&lt;0,\,k_y\kappa_T&gt;0§svg§600§FALSE§"/>
          <p:cNvPicPr/>
          <p:nvPr/>
        </p:nvPicPr>
        <p:blipFill>
          <a:blip r:embed="rId26">
            <a:extLst>
              <a:ext uri="{96DAC541-7B7A-43D3-8B79-37D633B846F1}">
                <asvg:svgBlip xmlns:asvg="http://schemas.microsoft.com/office/drawing/2016/SVG/main" r:embed="rId27"/>
              </a:ext>
            </a:extLst>
          </a:blip>
          <a:stretch/>
        </p:blipFill>
        <p:spPr>
          <a:xfrm>
            <a:off x="2044800" y="3495960"/>
            <a:ext cx="1765440" cy="249120"/>
          </a:xfrm>
          <a:prstGeom prst="rect">
            <a:avLst/>
          </a:prstGeom>
          <a:noFill/>
          <a:ln w="0">
            <a:noFill/>
          </a:ln>
        </p:spPr>
      </p:pic>
      <p:sp>
        <p:nvSpPr>
          <p:cNvPr id="886" name="ZoneTexte 885"/>
          <p:cNvSpPr txBox="1"/>
          <p:nvPr/>
        </p:nvSpPr>
        <p:spPr>
          <a:xfrm>
            <a:off x="10058400" y="3886200"/>
            <a:ext cx="8935560" cy="60228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Das sollte man in die Conclusions verbannen. Kann ich hier eh nicht richtig motivieren.</a:t>
            </a:r>
          </a:p>
          <a:p>
            <a:r>
              <a:rPr lang="en-US" sz="1800" b="0" u="none" strike="noStrike">
                <a:solidFill>
                  <a:srgbClr val="000000"/>
                </a:solidFill>
                <a:effectLst/>
                <a:uFillTx/>
                <a:latin typeface="Arial"/>
              </a:rPr>
              <a:t>Hier sollte einfach nur ein grundsätzliches Beispiel kommen.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7" name="Graphique 886" descr="20§display§\chi_i+\chi_e=\frac{n_i}{\phi}-\frac{n_e}{\phi}=-2-(\omega+{\color{red}k_y\kappa_n+k_y\kappa_T\partial_T}))\sum_{p=-\infty}^\infty\frac{\Gamma_p(k_\perp^2)}{\sqrt{2}|k_z|}&#10;Z\left(\frac{\omega-p}{\sqrt{2}|k_z|}\right)\quad=\quad0§svg§600§FALSE§"/>
          <p:cNvPicPr/>
          <p:nvPr/>
        </p:nvPicPr>
        <p:blipFill>
          <a:blip r:embed="rId2">
            <a:extLst>
              <a:ext uri="{96DAC541-7B7A-43D3-8B79-37D633B846F1}">
                <asvg:svgBlip xmlns:asvg="http://schemas.microsoft.com/office/drawing/2016/SVG/main" r:embed="rId3"/>
              </a:ext>
            </a:extLst>
          </a:blip>
          <a:stretch/>
        </p:blipFill>
        <p:spPr>
          <a:xfrm>
            <a:off x="408600" y="880920"/>
            <a:ext cx="9406800" cy="719280"/>
          </a:xfrm>
          <a:prstGeom prst="rect">
            <a:avLst/>
          </a:prstGeom>
          <a:noFill/>
          <a:ln w="0">
            <a:noFill/>
          </a:ln>
        </p:spPr>
      </p:pic>
      <p:sp>
        <p:nvSpPr>
          <p:cNvPr id="888" name="ZoneTexte 887"/>
          <p:cNvSpPr txBox="1"/>
          <p:nvPr/>
        </p:nvSpPr>
        <p:spPr>
          <a:xfrm>
            <a:off x="228600" y="457200"/>
            <a:ext cx="748332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Very difficult</a:t>
            </a:r>
            <a:r>
              <a:rPr lang="en-US" sz="1800" b="0" u="none" strike="noStrike">
                <a:solidFill>
                  <a:srgbClr val="000000"/>
                </a:solidFill>
                <a:effectLst/>
                <a:uFillTx/>
                <a:latin typeface="Arial"/>
              </a:rPr>
              <a:t> to solve dispersion relation for stable/unstable eigenmodes:</a:t>
            </a:r>
          </a:p>
        </p:txBody>
      </p:sp>
      <p:sp>
        <p:nvSpPr>
          <p:cNvPr id="889" name="ZoneTexte 888"/>
          <p:cNvSpPr txBox="1"/>
          <p:nvPr/>
        </p:nvSpPr>
        <p:spPr>
          <a:xfrm>
            <a:off x="228600" y="1600200"/>
            <a:ext cx="9480960" cy="346320"/>
          </a:xfrm>
          <a:prstGeom prst="rect">
            <a:avLst/>
          </a:prstGeom>
          <a:noFill/>
          <a:ln w="0">
            <a:noFill/>
          </a:ln>
        </p:spPr>
        <p:txBody>
          <a:bodyPr wrap="none" lIns="90000" tIns="45000" rIns="90000" bIns="45000" anchor="t">
            <a:spAutoFit/>
          </a:bodyPr>
          <a:lstStyle/>
          <a:p>
            <a:r>
              <a:rPr lang="en-US" sz="1800" b="0" u="none" strike="noStrike">
                <a:solidFill>
                  <a:srgbClr val="C5000B"/>
                </a:solidFill>
                <a:effectLst/>
                <a:uFillTx/>
                <a:latin typeface="Arial"/>
              </a:rPr>
              <a:t>Very easy</a:t>
            </a:r>
            <a:r>
              <a:rPr lang="en-US" sz="1800" b="0" u="none" strike="noStrike">
                <a:solidFill>
                  <a:srgbClr val="000000"/>
                </a:solidFill>
                <a:effectLst/>
                <a:uFillTx/>
                <a:latin typeface="Arial"/>
              </a:rPr>
              <a:t> to solve for gradients              at prescribed        (real and imaginary eq.)!</a:t>
            </a:r>
          </a:p>
        </p:txBody>
      </p:sp>
      <p:pic>
        <p:nvPicPr>
          <p:cNvPr id="890" name="Graphique 889" descr="20§display§\color{red}\kappa_n,\,\kappa_T§svg§600§FALSE§"/>
          <p:cNvPicPr/>
          <p:nvPr/>
        </p:nvPicPr>
        <p:blipFill>
          <a:blip r:embed="rId4">
            <a:extLst>
              <a:ext uri="{96DAC541-7B7A-43D3-8B79-37D633B846F1}">
                <asvg:svgBlip xmlns:asvg="http://schemas.microsoft.com/office/drawing/2016/SVG/main" r:embed="rId5"/>
              </a:ext>
            </a:extLst>
          </a:blip>
          <a:stretch/>
        </p:blipFill>
        <p:spPr>
          <a:xfrm>
            <a:off x="3585600" y="1720080"/>
            <a:ext cx="728640" cy="179280"/>
          </a:xfrm>
          <a:prstGeom prst="rect">
            <a:avLst/>
          </a:prstGeom>
          <a:noFill/>
          <a:ln w="0">
            <a:noFill/>
          </a:ln>
        </p:spPr>
      </p:pic>
      <p:pic>
        <p:nvPicPr>
          <p:cNvPr id="891" name="Graphique 890" descr="20§display§\omega§svg§600§FALSE§"/>
          <p:cNvPicPr/>
          <p:nvPr/>
        </p:nvPicPr>
        <p:blipFill>
          <a:blip r:embed="rId6">
            <a:extLst>
              <a:ext uri="{96DAC541-7B7A-43D3-8B79-37D633B846F1}">
                <asvg:svgBlip xmlns:asvg="http://schemas.microsoft.com/office/drawing/2016/SVG/main" r:embed="rId7"/>
              </a:ext>
            </a:extLst>
          </a:blip>
          <a:stretch/>
        </p:blipFill>
        <p:spPr>
          <a:xfrm>
            <a:off x="5896080" y="1731600"/>
            <a:ext cx="168480" cy="133200"/>
          </a:xfrm>
          <a:prstGeom prst="rect">
            <a:avLst/>
          </a:prstGeom>
          <a:noFill/>
          <a:ln w="0">
            <a:noFill/>
          </a:ln>
        </p:spPr>
      </p:pic>
      <p:pic>
        <p:nvPicPr>
          <p:cNvPr id="892" name="Image 891"/>
          <p:cNvPicPr/>
          <p:nvPr/>
        </p:nvPicPr>
        <p:blipFill>
          <a:blip r:embed="rId8"/>
          <a:stretch/>
        </p:blipFill>
        <p:spPr>
          <a:xfrm>
            <a:off x="2286000" y="5943600"/>
            <a:ext cx="3911760" cy="2496960"/>
          </a:xfrm>
          <a:prstGeom prst="rect">
            <a:avLst/>
          </a:prstGeom>
          <a:noFill/>
          <a:ln w="0">
            <a:noFill/>
          </a:ln>
        </p:spPr>
      </p:pic>
      <p:sp>
        <p:nvSpPr>
          <p:cNvPr id="893" name="ZoneTexte 892"/>
          <p:cNvSpPr txBox="1"/>
          <p:nvPr/>
        </p:nvSpPr>
        <p:spPr>
          <a:xfrm>
            <a:off x="6172200" y="5943600"/>
            <a:ext cx="3429000" cy="858240"/>
          </a:xfrm>
          <a:prstGeom prst="rect">
            <a:avLst/>
          </a:prstGeom>
          <a:noFill/>
          <a:ln w="0">
            <a:noFill/>
          </a:ln>
        </p:spPr>
        <p:txBody>
          <a:bodyPr lIns="90000" tIns="45000" rIns="90000" bIns="45000" anchor="t">
            <a:spAutoFit/>
          </a:bodyPr>
          <a:lstStyle/>
          <a:p>
            <a:r>
              <a:rPr lang="en-US" sz="1800" b="0" u="none" strike="noStrike">
                <a:solidFill>
                  <a:srgbClr val="000000"/>
                </a:solidFill>
                <a:effectLst/>
                <a:uFillTx/>
                <a:latin typeface="Arial"/>
              </a:rPr>
              <a:t>plot for weak gradients</a:t>
            </a:r>
          </a:p>
          <a:p>
            <a:r>
              <a:rPr lang="en-US" sz="1800" b="0" u="none" strike="noStrike">
                <a:solidFill>
                  <a:srgbClr val="000000"/>
                </a:solidFill>
                <a:effectLst/>
                <a:uFillTx/>
                <a:latin typeface="Arial"/>
              </a:rPr>
              <a:t>possibly exactly the previous example</a:t>
            </a:r>
          </a:p>
        </p:txBody>
      </p:sp>
      <p:pic>
        <p:nvPicPr>
          <p:cNvPr id="894" name="Graphique 893" descr="20§display§k_y=\frac12,\quad k_z=\frac1{10}§svg§600§FALSE§"/>
          <p:cNvPicPr/>
          <p:nvPr/>
        </p:nvPicPr>
        <p:blipFill>
          <a:blip r:embed="rId9">
            <a:extLst>
              <a:ext uri="{96DAC541-7B7A-43D3-8B79-37D633B846F1}">
                <asvg:svgBlip xmlns:asvg="http://schemas.microsoft.com/office/drawing/2016/SVG/main" r:embed="rId10"/>
              </a:ext>
            </a:extLst>
          </a:blip>
          <a:stretch/>
        </p:blipFill>
        <p:spPr>
          <a:xfrm>
            <a:off x="6669360" y="7006680"/>
            <a:ext cx="2017440" cy="537120"/>
          </a:xfrm>
          <a:prstGeom prst="rect">
            <a:avLst/>
          </a:prstGeom>
          <a:noFill/>
          <a:ln w="0">
            <a:noFill/>
          </a:ln>
        </p:spPr>
      </p:pic>
      <p:sp>
        <p:nvSpPr>
          <p:cNvPr id="895" name="ZoneTexte 894"/>
          <p:cNvSpPr txBox="1"/>
          <p:nvPr/>
        </p:nvSpPr>
        <p:spPr>
          <a:xfrm>
            <a:off x="0" y="-346320"/>
            <a:ext cx="841680" cy="346320"/>
          </a:xfrm>
          <a:prstGeom prst="rect">
            <a:avLst/>
          </a:prstGeom>
          <a:noFill/>
          <a:ln w="0">
            <a:noFill/>
          </a:ln>
        </p:spPr>
        <p:txBody>
          <a:bodyPr wrap="none" lIns="90000" tIns="45000" rIns="90000" bIns="45000" anchor="t">
            <a:spAutoFit/>
          </a:bodyPr>
          <a:lstStyle/>
          <a:p>
            <a:r>
              <a:rPr lang="en-US" sz="1800" b="0" u="none" strike="noStrike">
                <a:solidFill>
                  <a:srgbClr val="000000"/>
                </a:solidFill>
                <a:effectLst/>
                <a:uFillTx/>
                <a:latin typeface="Arial"/>
              </a:rPr>
              <a:t>slide 6</a:t>
            </a:r>
          </a:p>
        </p:txBody>
      </p:sp>
      <p:pic>
        <p:nvPicPr>
          <p:cNvPr id="896" name="Image 895"/>
          <p:cNvPicPr/>
          <p:nvPr/>
        </p:nvPicPr>
        <p:blipFill>
          <a:blip r:embed="rId11"/>
          <a:stretch/>
        </p:blipFill>
        <p:spPr>
          <a:xfrm>
            <a:off x="8001360" y="6019200"/>
            <a:ext cx="4571640" cy="2484360"/>
          </a:xfrm>
          <a:prstGeom prst="rect">
            <a:avLst/>
          </a:prstGeom>
          <a:noFill/>
          <a:ln w="0">
            <a:noFill/>
          </a:ln>
        </p:spPr>
      </p:pic>
      <p:pic>
        <p:nvPicPr>
          <p:cNvPr id="897" name="Graphique 896" descr="20§display§k_y=k_\perp=2,\,k_z=\frac1{50}§svg§600§FALSE§"/>
          <p:cNvPicPr/>
          <p:nvPr/>
        </p:nvPicPr>
        <p:blipFill>
          <a:blip r:embed="rId12">
            <a:extLst>
              <a:ext uri="{96DAC541-7B7A-43D3-8B79-37D633B846F1}">
                <asvg:svgBlip xmlns:asvg="http://schemas.microsoft.com/office/drawing/2016/SVG/main" r:embed="rId13"/>
              </a:ext>
            </a:extLst>
          </a:blip>
          <a:stretch/>
        </p:blipFill>
        <p:spPr>
          <a:xfrm>
            <a:off x="685800" y="2730600"/>
            <a:ext cx="2385360" cy="537120"/>
          </a:xfrm>
          <a:prstGeom prst="rect">
            <a:avLst/>
          </a:prstGeom>
          <a:noFill/>
          <a:ln w="0">
            <a:noFill/>
          </a:ln>
        </p:spPr>
      </p:pic>
      <p:sp>
        <p:nvSpPr>
          <p:cNvPr id="898" name="ZoneTexte 897"/>
          <p:cNvSpPr txBox="1"/>
          <p:nvPr/>
        </p:nvSpPr>
        <p:spPr>
          <a:xfrm>
            <a:off x="171720" y="156600"/>
            <a:ext cx="1413000" cy="346320"/>
          </a:xfrm>
          <a:prstGeom prst="rect">
            <a:avLst/>
          </a:prstGeom>
          <a:noFill/>
          <a:ln w="0">
            <a:noFill/>
          </a:ln>
        </p:spPr>
        <p:txBody>
          <a:bodyPr wrap="none" lIns="90000" tIns="45000" rIns="90000" bIns="45000" anchor="t">
            <a:spAutoFit/>
          </a:bodyPr>
          <a:lstStyle/>
          <a:p>
            <a:r>
              <a:rPr lang="en-US" sz="1800" b="1" u="none" strike="noStrike">
                <a:solidFill>
                  <a:srgbClr val="2453FF"/>
                </a:solidFill>
                <a:effectLst/>
                <a:uFillTx/>
                <a:latin typeface="Arial"/>
              </a:rPr>
              <a:t>Verification</a:t>
            </a:r>
          </a:p>
        </p:txBody>
      </p:sp>
      <p:pic>
        <p:nvPicPr>
          <p:cNvPr id="899" name="Graphique 898" descr="20§display§\omega_{IBW,p=-2}(k_y=2)=-2.178§svg§600§FALSE§"/>
          <p:cNvPicPr/>
          <p:nvPr/>
        </p:nvPicPr>
        <p:blipFill>
          <a:blip r:embed="rId14">
            <a:extLst>
              <a:ext uri="{96DAC541-7B7A-43D3-8B79-37D633B846F1}">
                <asvg:svgBlip xmlns:asvg="http://schemas.microsoft.com/office/drawing/2016/SVG/main" r:embed="rId15"/>
              </a:ext>
            </a:extLst>
          </a:blip>
          <a:stretch/>
        </p:blipFill>
        <p:spPr>
          <a:xfrm>
            <a:off x="685800" y="3813480"/>
            <a:ext cx="3209040" cy="263520"/>
          </a:xfrm>
          <a:prstGeom prst="rect">
            <a:avLst/>
          </a:prstGeom>
          <a:noFill/>
          <a:ln w="0">
            <a:noFill/>
          </a:ln>
        </p:spPr>
      </p:pic>
      <p:pic>
        <p:nvPicPr>
          <p:cNvPr id="900" name="Image 899"/>
          <p:cNvPicPr/>
          <p:nvPr/>
        </p:nvPicPr>
        <p:blipFill>
          <a:blip r:embed="rId16"/>
          <a:stretch/>
        </p:blipFill>
        <p:spPr>
          <a:xfrm>
            <a:off x="5031000" y="1940760"/>
            <a:ext cx="4370760" cy="2720520"/>
          </a:xfrm>
          <a:prstGeom prst="rect">
            <a:avLst/>
          </a:prstGeom>
          <a:noFill/>
          <a:ln w="0">
            <a:noFill/>
          </a:ln>
        </p:spPr>
      </p:pic>
      <p:pic>
        <p:nvPicPr>
          <p:cNvPr id="901" name="Graphique 900" descr="20§display§\kappa_n=0,\,\kappa_T=0.027§svg§600§FALSE§"/>
          <p:cNvPicPr/>
          <p:nvPr/>
        </p:nvPicPr>
        <p:blipFill>
          <a:blip r:embed="rId17">
            <a:extLst>
              <a:ext uri="{96DAC541-7B7A-43D3-8B79-37D633B846F1}">
                <asvg:svgBlip xmlns:asvg="http://schemas.microsoft.com/office/drawing/2016/SVG/main" r:embed="rId18"/>
              </a:ext>
            </a:extLst>
          </a:blip>
          <a:stretch/>
        </p:blipFill>
        <p:spPr>
          <a:xfrm>
            <a:off x="685800" y="4305600"/>
            <a:ext cx="2102400" cy="218880"/>
          </a:xfrm>
          <a:prstGeom prst="rect">
            <a:avLst/>
          </a:prstGeom>
          <a:noFill/>
          <a:ln w="0">
            <a:noFill/>
          </a:ln>
        </p:spPr>
      </p:pic>
      <p:sp>
        <p:nvSpPr>
          <p:cNvPr id="902" name="ZoneTexte 901"/>
          <p:cNvSpPr txBox="1"/>
          <p:nvPr/>
        </p:nvSpPr>
        <p:spPr>
          <a:xfrm>
            <a:off x="319680" y="3391200"/>
            <a:ext cx="2772720" cy="34632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lowest gradients at</a:t>
            </a:r>
          </a:p>
        </p:txBody>
      </p:sp>
      <p:sp>
        <p:nvSpPr>
          <p:cNvPr id="903" name="Forme libre : forme 902"/>
          <p:cNvSpPr/>
          <p:nvPr/>
        </p:nvSpPr>
        <p:spPr>
          <a:xfrm>
            <a:off x="3952800" y="3085200"/>
            <a:ext cx="2774520" cy="677160"/>
          </a:xfrm>
          <a:custGeom>
            <a:avLst/>
            <a:gdLst/>
            <a:ahLst/>
            <a:cxnLst/>
            <a:rect l="0" t="0" r="r" b="b"/>
            <a:pathLst>
              <a:path w="7707" h="1881" fill="none">
                <a:moveTo>
                  <a:pt x="0" y="1881"/>
                </a:moveTo>
                <a:cubicBezTo>
                  <a:pt x="2540" y="-24"/>
                  <a:pt x="6316" y="-904"/>
                  <a:pt x="7707" y="1288"/>
                </a:cubicBezTo>
              </a:path>
            </a:pathLst>
          </a:custGeom>
          <a:ln w="0">
            <a:solidFill>
              <a:srgbClr val="FF0000"/>
            </a:solidFill>
            <a:tailEnd type="triangle" w="med" len="med"/>
          </a:ln>
        </p:spPr>
        <p:txBody>
          <a:bodyPr lIns="90000" tIns="45000" rIns="90000" bIns="45000" anchor="ctr">
            <a:noAutofit/>
          </a:bodyPr>
          <a:lstStyle/>
          <a:p>
            <a:endParaRPr lang="en-US" sz="1800" b="0" u="none" strike="noStrike">
              <a:solidFill>
                <a:srgbClr val="000000"/>
              </a:solidFill>
              <a:effectLst/>
              <a:uFillTx/>
              <a:latin typeface="Arial"/>
            </a:endParaRPr>
          </a:p>
        </p:txBody>
      </p:sp>
      <p:sp>
        <p:nvSpPr>
          <p:cNvPr id="904" name="ZoneTexte 903"/>
          <p:cNvSpPr txBox="1"/>
          <p:nvPr/>
        </p:nvSpPr>
        <p:spPr>
          <a:xfrm>
            <a:off x="285840" y="4800600"/>
            <a:ext cx="6800760" cy="685800"/>
          </a:xfrm>
          <a:prstGeom prst="rect">
            <a:avLst/>
          </a:prstGeom>
          <a:noFill/>
          <a:ln w="0">
            <a:noFill/>
          </a:ln>
        </p:spPr>
        <p:txBody>
          <a:bodyPr wrap="none" lIns="90000" tIns="45000" rIns="90000" bIns="45000" anchor="t">
            <a:spAutoFit/>
          </a:bodyPr>
          <a:lstStyle/>
          <a:p>
            <a:pPr marL="216000" indent="-216000">
              <a:buClr>
                <a:srgbClr val="000000"/>
              </a:buClr>
              <a:buSzPct val="45000"/>
              <a:buFont typeface="Wingdings" charset="2"/>
              <a:buChar char=""/>
            </a:pPr>
            <a:r>
              <a:rPr lang="en-US" sz="1800" b="0" u="none" strike="noStrike">
                <a:solidFill>
                  <a:srgbClr val="000000"/>
                </a:solidFill>
                <a:effectLst/>
                <a:uFillTx/>
                <a:latin typeface="Arial"/>
              </a:rPr>
              <a:t>lowest gradient threshold close to original IBW frequency</a:t>
            </a:r>
          </a:p>
          <a:p>
            <a:pPr marL="216000" indent="-216000">
              <a:buClr>
                <a:srgbClr val="000000"/>
              </a:buClr>
              <a:buSzPct val="45000"/>
              <a:buFont typeface="Wingdings" charset="2"/>
              <a:buChar char=""/>
            </a:pPr>
            <a:r>
              <a:rPr lang="en-US" sz="1800" b="0" u="none" strike="noStrike">
                <a:solidFill>
                  <a:srgbClr val="000000"/>
                </a:solidFill>
                <a:effectLst/>
                <a:uFillTx/>
                <a:latin typeface="Arial"/>
              </a:rPr>
              <a:t>checking the numbers confirms “hand waving” calculation</a:t>
            </a:r>
          </a:p>
        </p:txBody>
      </p:sp>
      <p:sp>
        <p:nvSpPr>
          <p:cNvPr id="905" name="ZoneTexte 904"/>
          <p:cNvSpPr txBox="1"/>
          <p:nvPr/>
        </p:nvSpPr>
        <p:spPr>
          <a:xfrm>
            <a:off x="335880" y="2057400"/>
            <a:ext cx="4585320" cy="602280"/>
          </a:xfrm>
          <a:prstGeom prst="rect">
            <a:avLst/>
          </a:prstGeom>
          <a:noFill/>
          <a:ln w="0">
            <a:noFill/>
          </a:ln>
        </p:spPr>
        <p:txBody>
          <a:bodyPr lIns="90000" tIns="45000" rIns="90000" bIns="45000" anchor="t">
            <a:spAutoFit/>
          </a:bodyPr>
          <a:lstStyle/>
          <a:p>
            <a:pPr marL="216000" indent="-216000">
              <a:lnSpc>
                <a:spcPct val="100000"/>
              </a:lnSpc>
              <a:buClr>
                <a:srgbClr val="000000"/>
              </a:buClr>
              <a:buSzPct val="45000"/>
              <a:buFont typeface="Wingdings" charset="2"/>
              <a:buChar char=""/>
            </a:pPr>
            <a:r>
              <a:rPr lang="en-US" sz="1800" b="0" u="none" strike="noStrike">
                <a:solidFill>
                  <a:srgbClr val="000000"/>
                </a:solidFill>
                <a:effectLst/>
                <a:uFillTx/>
                <a:latin typeface="Arial"/>
              </a:rPr>
              <a:t>zero growth rate lines for density and temperature gradient at given</a:t>
            </a:r>
          </a:p>
        </p:txBody>
      </p:sp>
    </p:spTree>
  </p:cSld>
  <p:clrMapOvr>
    <a:masterClrMapping/>
  </p:clrMapOvr>
</p:sld>
</file>

<file path=ppt/theme/theme1.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0.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1.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2.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3.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4.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5.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6.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7.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8.xml><?xml version="1.0" encoding="utf-8"?>
<a:theme xmlns:a="http://schemas.openxmlformats.org/drawingml/2006/main" name="IPP">
  <a:themeElements>
    <a:clrScheme name="MPG Color Scheme">
      <a:dk1>
        <a:srgbClr val="000000"/>
      </a:dk1>
      <a:lt1>
        <a:srgbClr val="FFFFFF"/>
      </a:lt1>
      <a:dk2>
        <a:srgbClr val="005555"/>
      </a:dk2>
      <a:lt2>
        <a:srgbClr val="C6D325"/>
      </a:lt2>
      <a:accent1>
        <a:srgbClr val="006C66"/>
      </a:accent1>
      <a:accent2>
        <a:srgbClr val="C6D325"/>
      </a:accent2>
      <a:accent3>
        <a:srgbClr val="29485D"/>
      </a:accent3>
      <a:accent4>
        <a:srgbClr val="00B1EA"/>
      </a:accent4>
      <a:accent5>
        <a:srgbClr val="EF7C00"/>
      </a:accent5>
      <a:accent6>
        <a:srgbClr val="EEEEEE"/>
      </a:accent6>
      <a:hlink>
        <a:srgbClr val="005555"/>
      </a:hlink>
      <a:folHlink>
        <a:srgbClr val="A7A7A8"/>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9.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0.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1.xml><?xml version="1.0" encoding="utf-8"?>
<a:theme xmlns:a="http://schemas.openxmlformats.org/drawingml/2006/main" name="IPP">
  <a:themeElements>
    <a:clrScheme name="MPG Color Scheme">
      <a:dk1>
        <a:srgbClr val="000000"/>
      </a:dk1>
      <a:lt1>
        <a:srgbClr val="FFFFFF"/>
      </a:lt1>
      <a:dk2>
        <a:srgbClr val="005555"/>
      </a:dk2>
      <a:lt2>
        <a:srgbClr val="C6D325"/>
      </a:lt2>
      <a:accent1>
        <a:srgbClr val="006C66"/>
      </a:accent1>
      <a:accent2>
        <a:srgbClr val="C6D325"/>
      </a:accent2>
      <a:accent3>
        <a:srgbClr val="29485D"/>
      </a:accent3>
      <a:accent4>
        <a:srgbClr val="00B1EA"/>
      </a:accent4>
      <a:accent5>
        <a:srgbClr val="EF7C00"/>
      </a:accent5>
      <a:accent6>
        <a:srgbClr val="EEEEEE"/>
      </a:accent6>
      <a:hlink>
        <a:srgbClr val="005555"/>
      </a:hlink>
      <a:folHlink>
        <a:srgbClr val="A7A7A8"/>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2.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3.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4.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5.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6.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7.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8.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9.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3400</TotalTime>
  <Words>868</Words>
  <Application>Microsoft Office PowerPoint</Application>
  <PresentationFormat>Personnalisé</PresentationFormat>
  <Paragraphs>127</Paragraphs>
  <Slides>13</Slides>
  <Notes>0</Notes>
  <HiddenSlides>0</HiddenSlides>
  <MMClips>1</MMClips>
  <ScaleCrop>false</ScaleCrop>
  <HeadingPairs>
    <vt:vector size="8" baseType="variant">
      <vt:variant>
        <vt:lpstr>Polices utilisées</vt:lpstr>
      </vt:variant>
      <vt:variant>
        <vt:i4>5</vt:i4>
      </vt:variant>
      <vt:variant>
        <vt:lpstr>Thème</vt:lpstr>
      </vt:variant>
      <vt:variant>
        <vt:i4>22</vt:i4>
      </vt:variant>
      <vt:variant>
        <vt:lpstr>Serveurs OLE incorporés</vt:lpstr>
      </vt:variant>
      <vt:variant>
        <vt:i4>0</vt:i4>
      </vt:variant>
      <vt:variant>
        <vt:lpstr>Titres des diapositives</vt:lpstr>
      </vt:variant>
      <vt:variant>
        <vt:i4>13</vt:i4>
      </vt:variant>
    </vt:vector>
  </HeadingPairs>
  <TitlesOfParts>
    <vt:vector size="40" baseType="lpstr">
      <vt:lpstr>Arial</vt:lpstr>
      <vt:lpstr>Arial Narrow</vt:lpstr>
      <vt:lpstr>Symbol</vt:lpstr>
      <vt:lpstr>Times New Roman</vt:lpstr>
      <vt:lpstr>Wingdings</vt:lpstr>
      <vt:lpstr>Office</vt:lpstr>
      <vt:lpstr>Office</vt:lpstr>
      <vt:lpstr>Office</vt:lpstr>
      <vt:lpstr>Office</vt:lpstr>
      <vt:lpstr>Office</vt:lpstr>
      <vt:lpstr>Office</vt:lpstr>
      <vt:lpstr>Office</vt:lpstr>
      <vt:lpstr>Office</vt:lpstr>
      <vt:lpstr>Office</vt:lpstr>
      <vt:lpstr>Office</vt:lpstr>
      <vt:lpstr>Office</vt:lpstr>
      <vt:lpstr>Office</vt:lpstr>
      <vt:lpstr>Office</vt:lpstr>
      <vt:lpstr>Office</vt:lpstr>
      <vt:lpstr>Office</vt:lpstr>
      <vt:lpstr>Office</vt:lpstr>
      <vt:lpstr>Office</vt:lpstr>
      <vt:lpstr>IPP</vt:lpstr>
      <vt:lpstr>Office</vt:lpstr>
      <vt:lpstr>Office</vt:lpstr>
      <vt:lpstr>IPP</vt:lpstr>
      <vt:lpstr>Office</vt:lpstr>
      <vt:lpstr>Non-gyrokinetic high-frequency mode instability for tokamak edge like gradients K. Hallatschek, M. Raeth</vt:lpstr>
      <vt:lpstr>Non-gyrokinetic high-frequency mode instability for tokamak edge like gradients K. Hallatschek, M. Raeth</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Max-Planck-Institut f. Plasmaphysik, Greifswald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Non-gyrokinetic high-frequency mode instability for tokamak edge like gradients</dc:title>
  <dc:subject/>
  <dc:creator/>
  <dc:description/>
  <cp:lastModifiedBy>Garcia Olaya</cp:lastModifiedBy>
  <cp:revision>262</cp:revision>
  <cp:lastPrinted>2025-09-22T19:23:46Z</cp:lastPrinted>
  <dcterms:created xsi:type="dcterms:W3CDTF">2025-09-18T17:20:03Z</dcterms:created>
  <dcterms:modified xsi:type="dcterms:W3CDTF">2025-09-23T10:36:49Z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Breitbild</vt:lpwstr>
  </property>
  <property fmtid="{D5CDD505-2E9C-101B-9397-08002B2CF9AE}" pid="3" name="Slides">
    <vt:r8>3</vt:r8>
  </property>
  <property fmtid="{D5CDD505-2E9C-101B-9397-08002B2CF9AE}" pid="4" name="TexMathignorePreamble">
    <vt:lpwstr>FALSE</vt:lpwstr>
  </property>
  <property fmtid="{D5CDD505-2E9C-101B-9397-08002B2CF9AE}" pid="5" name="TexMathsPreamble">
    <vt:lpwstr>\usepackage{amsmath}§\usepackage{amssymb}§\usepackage[usenames]{color}§\usepackage{ifxetex}§\usepackage{ifluatex}§\usepackage{bm}§§% XeLaTeX compiler§\ifxetex§§    \usepackage{fontspec}§    \usepackage{unicode-math}§§    % Uncomment these lines for alternative fonts§    %\setmainfont{FreeSerif}§    %\setmathfont{FreeSerif}§§% LuaLaTeX compiler§\else\ifluatex§§    \usepackage{fontspec}§    \usepackage{lualatex-math}§§% LaTeX compiler§\else§§    % Uncomment this line for sans-serif maths font§    %\everymath{\mathsf{\xdef\mysf{\mathgroup\the\mathgroup\relax}}\mysf}§§\fi\fi§</vt:lpwstr>
  </property>
</Properties>
</file>