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0" r:id="rId1"/>
  </p:sldMasterIdLst>
  <p:notesMasterIdLst>
    <p:notesMasterId r:id="rId3"/>
  </p:notesMasterIdLst>
  <p:handoutMasterIdLst>
    <p:handoutMasterId r:id="rId4"/>
  </p:handoutMasterIdLst>
  <p:sldIdLst>
    <p:sldId id="1214" r:id="rId2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00FF"/>
    <a:srgbClr val="FF0000"/>
    <a:srgbClr val="2FAE02"/>
    <a:srgbClr val="4BF208"/>
    <a:srgbClr val="63F828"/>
    <a:srgbClr val="07A91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1935" autoAdjust="0"/>
  </p:normalViewPr>
  <p:slideViewPr>
    <p:cSldViewPr>
      <p:cViewPr varScale="1">
        <p:scale>
          <a:sx n="78" d="100"/>
          <a:sy n="78" d="100"/>
        </p:scale>
        <p:origin x="12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4"/>
    </p:cViewPr>
  </p:sorterViewPr>
  <p:notesViewPr>
    <p:cSldViewPr>
      <p:cViewPr>
        <p:scale>
          <a:sx n="75" d="100"/>
          <a:sy n="75" d="100"/>
        </p:scale>
        <p:origin x="-366" y="126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>
            <a:extLst>
              <a:ext uri="{FF2B5EF4-FFF2-40B4-BE49-F238E27FC236}">
                <a16:creationId xmlns:a16="http://schemas.microsoft.com/office/drawing/2014/main" id="{2BDD18DA-8DBB-F8FA-3CE5-6F9B8C7BF22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Fernando Quevedo</a:t>
            </a:r>
          </a:p>
        </p:txBody>
      </p:sp>
      <p:sp>
        <p:nvSpPr>
          <p:cNvPr id="372739" name="Rectangle 3">
            <a:extLst>
              <a:ext uri="{FF2B5EF4-FFF2-40B4-BE49-F238E27FC236}">
                <a16:creationId xmlns:a16="http://schemas.microsoft.com/office/drawing/2014/main" id="{91A988FD-2A9E-A022-3CCA-580356D7747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spcBef>
                <a:spcPct val="20000"/>
              </a:spcBef>
              <a:buClr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2740" name="Rectangle 4">
            <a:extLst>
              <a:ext uri="{FF2B5EF4-FFF2-40B4-BE49-F238E27FC236}">
                <a16:creationId xmlns:a16="http://schemas.microsoft.com/office/drawing/2014/main" id="{855BF3E1-85AA-6134-E774-BE50E2C4277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Ciencia en el Tercer Mundo/El Paisaje de Cuerdas</a:t>
            </a:r>
          </a:p>
        </p:txBody>
      </p:sp>
      <p:sp>
        <p:nvSpPr>
          <p:cNvPr id="372741" name="Rectangle 5">
            <a:extLst>
              <a:ext uri="{FF2B5EF4-FFF2-40B4-BE49-F238E27FC236}">
                <a16:creationId xmlns:a16="http://schemas.microsoft.com/office/drawing/2014/main" id="{05655EA2-8E85-B273-81EB-BB7860E2393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20000"/>
              </a:spcBef>
              <a:defRPr sz="1300" smtClean="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B2AA53C5-6031-4A85-96BF-7E9A93430B3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>
            <a:extLst>
              <a:ext uri="{FF2B5EF4-FFF2-40B4-BE49-F238E27FC236}">
                <a16:creationId xmlns:a16="http://schemas.microsoft.com/office/drawing/2014/main" id="{5CA3A549-E318-5E14-8F15-90FC4CD3189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Char char="•"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7011" name="Rectangle 3">
            <a:extLst>
              <a:ext uri="{FF2B5EF4-FFF2-40B4-BE49-F238E27FC236}">
                <a16:creationId xmlns:a16="http://schemas.microsoft.com/office/drawing/2014/main" id="{FE161593-631C-A33D-B046-F1217D1BAB2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spcBef>
                <a:spcPct val="20000"/>
              </a:spcBef>
              <a:buClrTx/>
              <a:buFontTx/>
              <a:buChar char="•"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0A9C7CF0-9C4A-30BE-CD9C-E549AE78095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27013" name="Rectangle 5">
            <a:extLst>
              <a:ext uri="{FF2B5EF4-FFF2-40B4-BE49-F238E27FC236}">
                <a16:creationId xmlns:a16="http://schemas.microsoft.com/office/drawing/2014/main" id="{20E03BAC-A156-CEE6-3B83-98F5FA166F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27014" name="Rectangle 6">
            <a:extLst>
              <a:ext uri="{FF2B5EF4-FFF2-40B4-BE49-F238E27FC236}">
                <a16:creationId xmlns:a16="http://schemas.microsoft.com/office/drawing/2014/main" id="{3652A4EF-F47F-4981-E166-A3DC1D1DA15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Char char="•"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7015" name="Rectangle 7">
            <a:extLst>
              <a:ext uri="{FF2B5EF4-FFF2-40B4-BE49-F238E27FC236}">
                <a16:creationId xmlns:a16="http://schemas.microsoft.com/office/drawing/2014/main" id="{B1E2E42E-1942-6CA9-8ECD-F7F1EA1988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20000"/>
              </a:spcBef>
              <a:buFontTx/>
              <a:buChar char="•"/>
              <a:defRPr sz="1300" smtClean="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0C56BF34-C700-4258-926C-A080E3AFCF40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96FC26E-613E-A987-AF2D-C94827267158}"/>
              </a:ext>
            </a:extLst>
          </p:cNvPr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852C911E-0823-5313-3074-136970C0F23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A232ABEF-E017-848A-9EDA-ACD2478F039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9F8D5A69-AA0C-D530-04F5-D40D888BC15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1DF7E257-4671-257B-E686-9E5A2B32599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694D1349-C9E3-8100-8191-49F073BA0DB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E39BA248-C90B-94EC-38A9-A8F5B9A429E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277EB0DE-1234-AAF7-A761-36942E4DF6EB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746719F9-F67E-CC4B-B77A-662E2E30264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2AF2E7D3-1724-88F6-CE56-48F3BE2B6DE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AEDB85D1-7DA9-51E3-3C9E-1D8B9496F22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9E6690A4-B3FD-FD4A-1B31-13E04396E21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DBCDBD10-BB5F-129C-4590-817A87CBED1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652FDADB-B97B-4F18-7E01-03DCF46A755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34691C07-6FA6-7566-B87C-905C83B0689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CDF8BD5A-23F3-26A0-F900-F54683D18BE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603245" flipV="1">
              <a:off x="4054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769B28D3-D942-984B-3674-E3F85AFD49FD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39991575" flipH="1" flipV="1">
              <a:off x="5445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CD25687C-2812-8E7D-501D-9AB1C486F83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6CC4802F-2819-FBEB-F885-81DBA4BC7AF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A41DCF7D-1338-9D43-91B4-6BE9718638E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8A88D72A-2D26-87B8-7ED5-B4A3B917AB7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14CD1B6D-E8EF-B440-5D89-F53E9A74F18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753E88F2-090B-44F9-9979-F4ABA9D5B67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AD9A5BF7-BD7C-73E1-D8CA-34B588564ED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AC6E5479-0DD9-C07D-645A-A5EA8183630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B8CC4679-8911-51A0-01D2-152D48EBF5B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C4792468-9135-2206-AAFB-91E6F135161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95AC3CFE-6585-0141-4782-DC6B1923A35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B8012D4B-360F-5FA1-1079-275CB11658A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896B299A-D34A-EFD8-9A76-B08E0B93863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567081F5-DFC6-1AE7-9E9D-5B2604460E3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275F58C9-D39A-A282-9805-C130530A394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0B85AB13-52B1-4835-5C2B-ABDC68A96C2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5" name="Oval 35">
              <a:extLst>
                <a:ext uri="{FF2B5EF4-FFF2-40B4-BE49-F238E27FC236}">
                  <a16:creationId xmlns:a16="http://schemas.microsoft.com/office/drawing/2014/main" id="{37521A28-B4E4-D48E-D4D6-EF1C6D16CA1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6" name="Oval 36">
              <a:extLst>
                <a:ext uri="{FF2B5EF4-FFF2-40B4-BE49-F238E27FC236}">
                  <a16:creationId xmlns:a16="http://schemas.microsoft.com/office/drawing/2014/main" id="{CF0A3B4A-9911-0E28-E041-D22462A05E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7" name="Oval 37">
              <a:extLst>
                <a:ext uri="{FF2B5EF4-FFF2-40B4-BE49-F238E27FC236}">
                  <a16:creationId xmlns:a16="http://schemas.microsoft.com/office/drawing/2014/main" id="{509817CE-859C-2C5A-E360-90E32001D68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8" name="Oval 38">
              <a:extLst>
                <a:ext uri="{FF2B5EF4-FFF2-40B4-BE49-F238E27FC236}">
                  <a16:creationId xmlns:a16="http://schemas.microsoft.com/office/drawing/2014/main" id="{0D410423-BD04-74B9-2226-D63A1EA5971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9" name="Oval 39">
              <a:extLst>
                <a:ext uri="{FF2B5EF4-FFF2-40B4-BE49-F238E27FC236}">
                  <a16:creationId xmlns:a16="http://schemas.microsoft.com/office/drawing/2014/main" id="{777703C7-4C71-F657-06B8-08C80ADE5B7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0" name="Oval 40">
              <a:extLst>
                <a:ext uri="{FF2B5EF4-FFF2-40B4-BE49-F238E27FC236}">
                  <a16:creationId xmlns:a16="http://schemas.microsoft.com/office/drawing/2014/main" id="{3A1B8C9C-0D30-D290-DA5D-77F158304A7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1" name="Oval 41">
              <a:extLst>
                <a:ext uri="{FF2B5EF4-FFF2-40B4-BE49-F238E27FC236}">
                  <a16:creationId xmlns:a16="http://schemas.microsoft.com/office/drawing/2014/main" id="{CAB18B56-C0BA-29B1-0C7B-9A3E8517D3A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2" name="Oval 42">
              <a:extLst>
                <a:ext uri="{FF2B5EF4-FFF2-40B4-BE49-F238E27FC236}">
                  <a16:creationId xmlns:a16="http://schemas.microsoft.com/office/drawing/2014/main" id="{B5AE8382-965E-6386-B8F7-85987BFFE67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3" name="Oval 43">
              <a:extLst>
                <a:ext uri="{FF2B5EF4-FFF2-40B4-BE49-F238E27FC236}">
                  <a16:creationId xmlns:a16="http://schemas.microsoft.com/office/drawing/2014/main" id="{3FB70094-92F7-59E5-399E-D8953DFE8E5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4" name="Oval 44">
              <a:extLst>
                <a:ext uri="{FF2B5EF4-FFF2-40B4-BE49-F238E27FC236}">
                  <a16:creationId xmlns:a16="http://schemas.microsoft.com/office/drawing/2014/main" id="{39DC311C-BFD1-8FAD-F1DB-6A649E5D6B7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" name="Oval 45">
              <a:extLst>
                <a:ext uri="{FF2B5EF4-FFF2-40B4-BE49-F238E27FC236}">
                  <a16:creationId xmlns:a16="http://schemas.microsoft.com/office/drawing/2014/main" id="{88B5AAA9-594F-4DE2-ADC3-AB96D0A779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6" name="Oval 46">
              <a:extLst>
                <a:ext uri="{FF2B5EF4-FFF2-40B4-BE49-F238E27FC236}">
                  <a16:creationId xmlns:a16="http://schemas.microsoft.com/office/drawing/2014/main" id="{BF81BCC3-1624-1141-A49E-9CDB61ED64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7" name="Oval 47">
              <a:extLst>
                <a:ext uri="{FF2B5EF4-FFF2-40B4-BE49-F238E27FC236}">
                  <a16:creationId xmlns:a16="http://schemas.microsoft.com/office/drawing/2014/main" id="{1F2F0D6E-83D9-8ED4-9880-3DEA7C2B56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8" name="Oval 48">
              <a:extLst>
                <a:ext uri="{FF2B5EF4-FFF2-40B4-BE49-F238E27FC236}">
                  <a16:creationId xmlns:a16="http://schemas.microsoft.com/office/drawing/2014/main" id="{CD72E78D-05AF-B898-801D-4F6B3517954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9" name="Oval 49">
              <a:extLst>
                <a:ext uri="{FF2B5EF4-FFF2-40B4-BE49-F238E27FC236}">
                  <a16:creationId xmlns:a16="http://schemas.microsoft.com/office/drawing/2014/main" id="{682DC0E0-3153-21D5-0B19-E8B9F9D701A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0" name="Oval 50">
              <a:extLst>
                <a:ext uri="{FF2B5EF4-FFF2-40B4-BE49-F238E27FC236}">
                  <a16:creationId xmlns:a16="http://schemas.microsoft.com/office/drawing/2014/main" id="{95495FEE-0C45-2E4E-31FD-FC527B47306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1" name="Oval 51">
              <a:extLst>
                <a:ext uri="{FF2B5EF4-FFF2-40B4-BE49-F238E27FC236}">
                  <a16:creationId xmlns:a16="http://schemas.microsoft.com/office/drawing/2014/main" id="{D3C63015-AA28-04DD-C0D9-74F42748EC9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2" name="Oval 52">
              <a:extLst>
                <a:ext uri="{FF2B5EF4-FFF2-40B4-BE49-F238E27FC236}">
                  <a16:creationId xmlns:a16="http://schemas.microsoft.com/office/drawing/2014/main" id="{37CF84BD-12B9-61B8-DE12-647F93147F6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3" name="Oval 53">
              <a:extLst>
                <a:ext uri="{FF2B5EF4-FFF2-40B4-BE49-F238E27FC236}">
                  <a16:creationId xmlns:a16="http://schemas.microsoft.com/office/drawing/2014/main" id="{F884AA4C-A60A-944D-0D79-DDC0CF941B4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4" name="Oval 54">
              <a:extLst>
                <a:ext uri="{FF2B5EF4-FFF2-40B4-BE49-F238E27FC236}">
                  <a16:creationId xmlns:a16="http://schemas.microsoft.com/office/drawing/2014/main" id="{6CDE931F-019C-F3BF-A3B9-0D1BB61CCA2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5" name="Oval 55">
              <a:extLst>
                <a:ext uri="{FF2B5EF4-FFF2-40B4-BE49-F238E27FC236}">
                  <a16:creationId xmlns:a16="http://schemas.microsoft.com/office/drawing/2014/main" id="{0FFA354D-D0EC-413C-6EBA-A1054D25C3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6" name="Oval 56">
              <a:extLst>
                <a:ext uri="{FF2B5EF4-FFF2-40B4-BE49-F238E27FC236}">
                  <a16:creationId xmlns:a16="http://schemas.microsoft.com/office/drawing/2014/main" id="{3337B1EA-77BA-B509-79FA-856D431442B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7" name="Oval 57">
              <a:extLst>
                <a:ext uri="{FF2B5EF4-FFF2-40B4-BE49-F238E27FC236}">
                  <a16:creationId xmlns:a16="http://schemas.microsoft.com/office/drawing/2014/main" id="{906300DD-0761-82E5-29E5-7C7581435C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8" name="Oval 58">
              <a:extLst>
                <a:ext uri="{FF2B5EF4-FFF2-40B4-BE49-F238E27FC236}">
                  <a16:creationId xmlns:a16="http://schemas.microsoft.com/office/drawing/2014/main" id="{1AEA99E7-07F4-1BD5-DA4A-89F95FC079A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9" name="Oval 59">
              <a:extLst>
                <a:ext uri="{FF2B5EF4-FFF2-40B4-BE49-F238E27FC236}">
                  <a16:creationId xmlns:a16="http://schemas.microsoft.com/office/drawing/2014/main" id="{1EACD281-14D9-F331-6A59-41457EB3119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0" name="Oval 60">
              <a:extLst>
                <a:ext uri="{FF2B5EF4-FFF2-40B4-BE49-F238E27FC236}">
                  <a16:creationId xmlns:a16="http://schemas.microsoft.com/office/drawing/2014/main" id="{257428E6-94A5-262F-8330-A7AA69C7970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1" name="Oval 61">
              <a:extLst>
                <a:ext uri="{FF2B5EF4-FFF2-40B4-BE49-F238E27FC236}">
                  <a16:creationId xmlns:a16="http://schemas.microsoft.com/office/drawing/2014/main" id="{61658572-BB61-5AA7-14C2-ABC6199B3D4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2" name="Oval 62">
              <a:extLst>
                <a:ext uri="{FF2B5EF4-FFF2-40B4-BE49-F238E27FC236}">
                  <a16:creationId xmlns:a16="http://schemas.microsoft.com/office/drawing/2014/main" id="{0C842294-FF25-58AE-DBE2-2F988CB07C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3" name="Oval 63">
              <a:extLst>
                <a:ext uri="{FF2B5EF4-FFF2-40B4-BE49-F238E27FC236}">
                  <a16:creationId xmlns:a16="http://schemas.microsoft.com/office/drawing/2014/main" id="{D94CB609-E9DA-901B-9B1B-C74B3242FB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4" name="Oval 64">
              <a:extLst>
                <a:ext uri="{FF2B5EF4-FFF2-40B4-BE49-F238E27FC236}">
                  <a16:creationId xmlns:a16="http://schemas.microsoft.com/office/drawing/2014/main" id="{DEDE1DD7-F69B-2662-3E16-7700F22F130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5" name="Oval 65">
              <a:extLst>
                <a:ext uri="{FF2B5EF4-FFF2-40B4-BE49-F238E27FC236}">
                  <a16:creationId xmlns:a16="http://schemas.microsoft.com/office/drawing/2014/main" id="{79957E7B-CC80-D4FC-B564-A048BE672D8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6" name="Oval 66">
              <a:extLst>
                <a:ext uri="{FF2B5EF4-FFF2-40B4-BE49-F238E27FC236}">
                  <a16:creationId xmlns:a16="http://schemas.microsoft.com/office/drawing/2014/main" id="{C1250FD3-E370-247A-B6A1-998320C05B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7" name="Oval 67">
              <a:extLst>
                <a:ext uri="{FF2B5EF4-FFF2-40B4-BE49-F238E27FC236}">
                  <a16:creationId xmlns:a16="http://schemas.microsoft.com/office/drawing/2014/main" id="{874CCDD2-B762-405B-A447-F82D0F5BA25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8" name="Oval 68">
              <a:extLst>
                <a:ext uri="{FF2B5EF4-FFF2-40B4-BE49-F238E27FC236}">
                  <a16:creationId xmlns:a16="http://schemas.microsoft.com/office/drawing/2014/main" id="{7E3540D9-2F37-07AB-DCFF-4DFDB025C5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9" name="Oval 69">
              <a:extLst>
                <a:ext uri="{FF2B5EF4-FFF2-40B4-BE49-F238E27FC236}">
                  <a16:creationId xmlns:a16="http://schemas.microsoft.com/office/drawing/2014/main" id="{F6B4C550-E8D2-2F3C-F8C8-683EE878C99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0" name="Oval 70">
              <a:extLst>
                <a:ext uri="{FF2B5EF4-FFF2-40B4-BE49-F238E27FC236}">
                  <a16:creationId xmlns:a16="http://schemas.microsoft.com/office/drawing/2014/main" id="{6A471524-F10E-B7F0-5E16-EA764267BDA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1" name="Oval 71">
              <a:extLst>
                <a:ext uri="{FF2B5EF4-FFF2-40B4-BE49-F238E27FC236}">
                  <a16:creationId xmlns:a16="http://schemas.microsoft.com/office/drawing/2014/main" id="{FDC0E159-4608-F39F-25CC-AFFBB5F8BE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2" name="Oval 72">
              <a:extLst>
                <a:ext uri="{FF2B5EF4-FFF2-40B4-BE49-F238E27FC236}">
                  <a16:creationId xmlns:a16="http://schemas.microsoft.com/office/drawing/2014/main" id="{B1BF8621-282B-5039-2E69-43888D0B61E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3" name="Oval 73">
              <a:extLst>
                <a:ext uri="{FF2B5EF4-FFF2-40B4-BE49-F238E27FC236}">
                  <a16:creationId xmlns:a16="http://schemas.microsoft.com/office/drawing/2014/main" id="{71FE684A-1BE8-37FD-1F95-67F61FCC6E1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4" name="Oval 74">
              <a:extLst>
                <a:ext uri="{FF2B5EF4-FFF2-40B4-BE49-F238E27FC236}">
                  <a16:creationId xmlns:a16="http://schemas.microsoft.com/office/drawing/2014/main" id="{70A3E8AF-07DB-2D65-448F-31FBFC944C0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5" name="Oval 75">
              <a:extLst>
                <a:ext uri="{FF2B5EF4-FFF2-40B4-BE49-F238E27FC236}">
                  <a16:creationId xmlns:a16="http://schemas.microsoft.com/office/drawing/2014/main" id="{622D1AEB-4026-DDF0-920B-5DB45436CCA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6" name="Oval 76">
              <a:extLst>
                <a:ext uri="{FF2B5EF4-FFF2-40B4-BE49-F238E27FC236}">
                  <a16:creationId xmlns:a16="http://schemas.microsoft.com/office/drawing/2014/main" id="{92F97F77-1870-9B91-543B-B91E6320698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7" name="Oval 77">
              <a:extLst>
                <a:ext uri="{FF2B5EF4-FFF2-40B4-BE49-F238E27FC236}">
                  <a16:creationId xmlns:a16="http://schemas.microsoft.com/office/drawing/2014/main" id="{6F6FA706-FAB0-FB90-4F61-D407A17745F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8" name="Oval 78">
              <a:extLst>
                <a:ext uri="{FF2B5EF4-FFF2-40B4-BE49-F238E27FC236}">
                  <a16:creationId xmlns:a16="http://schemas.microsoft.com/office/drawing/2014/main" id="{50CAEFF9-C2CC-9134-C744-BFD49AA4455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9" name="Oval 79">
              <a:extLst>
                <a:ext uri="{FF2B5EF4-FFF2-40B4-BE49-F238E27FC236}">
                  <a16:creationId xmlns:a16="http://schemas.microsoft.com/office/drawing/2014/main" id="{B2A1E407-67A0-9FCB-D289-AFB618BC0F6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0" name="Oval 80">
              <a:extLst>
                <a:ext uri="{FF2B5EF4-FFF2-40B4-BE49-F238E27FC236}">
                  <a16:creationId xmlns:a16="http://schemas.microsoft.com/office/drawing/2014/main" id="{6B33C2A4-0E59-508F-6732-FD647DACCDF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1" name="Oval 81">
              <a:extLst>
                <a:ext uri="{FF2B5EF4-FFF2-40B4-BE49-F238E27FC236}">
                  <a16:creationId xmlns:a16="http://schemas.microsoft.com/office/drawing/2014/main" id="{D81BF66B-C2C8-D086-C3CE-3EB03A5589D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2" name="Oval 82">
              <a:extLst>
                <a:ext uri="{FF2B5EF4-FFF2-40B4-BE49-F238E27FC236}">
                  <a16:creationId xmlns:a16="http://schemas.microsoft.com/office/drawing/2014/main" id="{4A468D02-B66D-38C5-81F1-C051A27511B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3" name="Oval 83">
              <a:extLst>
                <a:ext uri="{FF2B5EF4-FFF2-40B4-BE49-F238E27FC236}">
                  <a16:creationId xmlns:a16="http://schemas.microsoft.com/office/drawing/2014/main" id="{4C20282E-3BF3-CA4E-2A9B-2DD399C2915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4" name="Oval 84">
              <a:extLst>
                <a:ext uri="{FF2B5EF4-FFF2-40B4-BE49-F238E27FC236}">
                  <a16:creationId xmlns:a16="http://schemas.microsoft.com/office/drawing/2014/main" id="{C07360A7-E763-5684-3F72-B4671B19F3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5" name="Oval 85">
              <a:extLst>
                <a:ext uri="{FF2B5EF4-FFF2-40B4-BE49-F238E27FC236}">
                  <a16:creationId xmlns:a16="http://schemas.microsoft.com/office/drawing/2014/main" id="{713FC385-FF49-2411-2958-A7CC001F12A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6" name="Oval 86">
              <a:extLst>
                <a:ext uri="{FF2B5EF4-FFF2-40B4-BE49-F238E27FC236}">
                  <a16:creationId xmlns:a16="http://schemas.microsoft.com/office/drawing/2014/main" id="{CC49BB9D-47DF-3123-5F33-243FD3CD893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7" name="Oval 87">
              <a:extLst>
                <a:ext uri="{FF2B5EF4-FFF2-40B4-BE49-F238E27FC236}">
                  <a16:creationId xmlns:a16="http://schemas.microsoft.com/office/drawing/2014/main" id="{C89898AF-4801-5A3E-EA85-28FE2888CAB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8" name="Oval 88">
              <a:extLst>
                <a:ext uri="{FF2B5EF4-FFF2-40B4-BE49-F238E27FC236}">
                  <a16:creationId xmlns:a16="http://schemas.microsoft.com/office/drawing/2014/main" id="{5E2B324B-76F6-7836-F4D2-BA80543CDCE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9" name="Oval 89">
              <a:extLst>
                <a:ext uri="{FF2B5EF4-FFF2-40B4-BE49-F238E27FC236}">
                  <a16:creationId xmlns:a16="http://schemas.microsoft.com/office/drawing/2014/main" id="{D797FCDE-F629-B13E-C4D1-A6D30D654BE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2" name="Oval 90">
              <a:extLst>
                <a:ext uri="{FF2B5EF4-FFF2-40B4-BE49-F238E27FC236}">
                  <a16:creationId xmlns:a16="http://schemas.microsoft.com/office/drawing/2014/main" id="{EEA1665F-25BC-43C0-D66C-C68ECD348C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3" name="Oval 91">
              <a:extLst>
                <a:ext uri="{FF2B5EF4-FFF2-40B4-BE49-F238E27FC236}">
                  <a16:creationId xmlns:a16="http://schemas.microsoft.com/office/drawing/2014/main" id="{FBD98E3D-2DB4-EF97-CB99-31E4BCFAA8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4" name="Oval 92">
              <a:extLst>
                <a:ext uri="{FF2B5EF4-FFF2-40B4-BE49-F238E27FC236}">
                  <a16:creationId xmlns:a16="http://schemas.microsoft.com/office/drawing/2014/main" id="{C907AC94-BA56-3439-E7E1-133793B222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5" name="Oval 93">
              <a:extLst>
                <a:ext uri="{FF2B5EF4-FFF2-40B4-BE49-F238E27FC236}">
                  <a16:creationId xmlns:a16="http://schemas.microsoft.com/office/drawing/2014/main" id="{B2F17778-3C1C-F231-9578-BDCC2C75DF3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6" name="Oval 94">
              <a:extLst>
                <a:ext uri="{FF2B5EF4-FFF2-40B4-BE49-F238E27FC236}">
                  <a16:creationId xmlns:a16="http://schemas.microsoft.com/office/drawing/2014/main" id="{8FFBA23C-5C6C-0E03-0F49-6BF838F30E2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7" name="Oval 95">
              <a:extLst>
                <a:ext uri="{FF2B5EF4-FFF2-40B4-BE49-F238E27FC236}">
                  <a16:creationId xmlns:a16="http://schemas.microsoft.com/office/drawing/2014/main" id="{EEF14C4E-0B52-2C59-85D9-0585F0C12B0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8" name="Oval 96">
              <a:extLst>
                <a:ext uri="{FF2B5EF4-FFF2-40B4-BE49-F238E27FC236}">
                  <a16:creationId xmlns:a16="http://schemas.microsoft.com/office/drawing/2014/main" id="{DCBC27CD-085D-33D1-8D55-56CB7F8CBD9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9" name="Oval 97">
              <a:extLst>
                <a:ext uri="{FF2B5EF4-FFF2-40B4-BE49-F238E27FC236}">
                  <a16:creationId xmlns:a16="http://schemas.microsoft.com/office/drawing/2014/main" id="{143F93CA-1B86-F496-9CE9-8984A212E94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0" name="Oval 98">
              <a:extLst>
                <a:ext uri="{FF2B5EF4-FFF2-40B4-BE49-F238E27FC236}">
                  <a16:creationId xmlns:a16="http://schemas.microsoft.com/office/drawing/2014/main" id="{3F191E5D-67CA-932C-C034-AF557F3BA3B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1" name="Oval 99">
              <a:extLst>
                <a:ext uri="{FF2B5EF4-FFF2-40B4-BE49-F238E27FC236}">
                  <a16:creationId xmlns:a16="http://schemas.microsoft.com/office/drawing/2014/main" id="{29FB8F6C-4167-61F1-337A-BA2B33524AB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2" name="Oval 100">
              <a:extLst>
                <a:ext uri="{FF2B5EF4-FFF2-40B4-BE49-F238E27FC236}">
                  <a16:creationId xmlns:a16="http://schemas.microsoft.com/office/drawing/2014/main" id="{F21F1747-D750-65D8-0B6E-C437B067FC4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3" name="Oval 101">
              <a:extLst>
                <a:ext uri="{FF2B5EF4-FFF2-40B4-BE49-F238E27FC236}">
                  <a16:creationId xmlns:a16="http://schemas.microsoft.com/office/drawing/2014/main" id="{B2205B03-DE27-86FB-82E2-C89C5B9F46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4" name="Oval 102">
              <a:extLst>
                <a:ext uri="{FF2B5EF4-FFF2-40B4-BE49-F238E27FC236}">
                  <a16:creationId xmlns:a16="http://schemas.microsoft.com/office/drawing/2014/main" id="{97D95E20-1E79-6B3A-1355-7AEE4B48AAB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5" name="Oval 103">
              <a:extLst>
                <a:ext uri="{FF2B5EF4-FFF2-40B4-BE49-F238E27FC236}">
                  <a16:creationId xmlns:a16="http://schemas.microsoft.com/office/drawing/2014/main" id="{BE0BCB1A-0D78-4FDB-66DC-B3C3522755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6" name="Oval 104">
              <a:extLst>
                <a:ext uri="{FF2B5EF4-FFF2-40B4-BE49-F238E27FC236}">
                  <a16:creationId xmlns:a16="http://schemas.microsoft.com/office/drawing/2014/main" id="{E2BE3295-4B93-B5DE-B280-DD9EBE6E598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7" name="Oval 105">
              <a:extLst>
                <a:ext uri="{FF2B5EF4-FFF2-40B4-BE49-F238E27FC236}">
                  <a16:creationId xmlns:a16="http://schemas.microsoft.com/office/drawing/2014/main" id="{DBE41E6A-14C8-AB3A-233E-DD43BBACF3F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8" name="Oval 106">
              <a:extLst>
                <a:ext uri="{FF2B5EF4-FFF2-40B4-BE49-F238E27FC236}">
                  <a16:creationId xmlns:a16="http://schemas.microsoft.com/office/drawing/2014/main" id="{1D64AF0A-673A-4F44-02E1-020276531B4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9" name="Oval 107">
              <a:extLst>
                <a:ext uri="{FF2B5EF4-FFF2-40B4-BE49-F238E27FC236}">
                  <a16:creationId xmlns:a16="http://schemas.microsoft.com/office/drawing/2014/main" id="{B5FF1B03-9C15-F368-954D-60551459DA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0" name="Oval 108">
              <a:extLst>
                <a:ext uri="{FF2B5EF4-FFF2-40B4-BE49-F238E27FC236}">
                  <a16:creationId xmlns:a16="http://schemas.microsoft.com/office/drawing/2014/main" id="{0230364A-8266-FD34-EFA7-0B687ECB2C4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1" name="Oval 109">
              <a:extLst>
                <a:ext uri="{FF2B5EF4-FFF2-40B4-BE49-F238E27FC236}">
                  <a16:creationId xmlns:a16="http://schemas.microsoft.com/office/drawing/2014/main" id="{FC5F36D8-1646-91A1-6EDD-183492C663E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2" name="Oval 110">
              <a:extLst>
                <a:ext uri="{FF2B5EF4-FFF2-40B4-BE49-F238E27FC236}">
                  <a16:creationId xmlns:a16="http://schemas.microsoft.com/office/drawing/2014/main" id="{6E201E32-9E07-F74D-461E-4A1513B791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3" name="Oval 111">
              <a:extLst>
                <a:ext uri="{FF2B5EF4-FFF2-40B4-BE49-F238E27FC236}">
                  <a16:creationId xmlns:a16="http://schemas.microsoft.com/office/drawing/2014/main" id="{3D43942D-9D71-7C31-0A24-82A565C116B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4" name="Oval 112">
              <a:extLst>
                <a:ext uri="{FF2B5EF4-FFF2-40B4-BE49-F238E27FC236}">
                  <a16:creationId xmlns:a16="http://schemas.microsoft.com/office/drawing/2014/main" id="{66353A31-BDA4-11A9-448D-ED240C0B6FE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5" name="Oval 113">
              <a:extLst>
                <a:ext uri="{FF2B5EF4-FFF2-40B4-BE49-F238E27FC236}">
                  <a16:creationId xmlns:a16="http://schemas.microsoft.com/office/drawing/2014/main" id="{11934FB9-75CD-8577-874F-95F841A7BA6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6" name="Oval 114">
              <a:extLst>
                <a:ext uri="{FF2B5EF4-FFF2-40B4-BE49-F238E27FC236}">
                  <a16:creationId xmlns:a16="http://schemas.microsoft.com/office/drawing/2014/main" id="{2CEAF29C-5C32-B721-46F3-E323BE4A49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7" name="Oval 115">
              <a:extLst>
                <a:ext uri="{FF2B5EF4-FFF2-40B4-BE49-F238E27FC236}">
                  <a16:creationId xmlns:a16="http://schemas.microsoft.com/office/drawing/2014/main" id="{B025398C-A80E-C1A4-176A-6CAD5921C07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8" name="Oval 116">
              <a:extLst>
                <a:ext uri="{FF2B5EF4-FFF2-40B4-BE49-F238E27FC236}">
                  <a16:creationId xmlns:a16="http://schemas.microsoft.com/office/drawing/2014/main" id="{D4A43263-45AC-F15B-81FB-6349D2D6B60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9" name="Oval 117">
              <a:extLst>
                <a:ext uri="{FF2B5EF4-FFF2-40B4-BE49-F238E27FC236}">
                  <a16:creationId xmlns:a16="http://schemas.microsoft.com/office/drawing/2014/main" id="{9153AFAE-A9CE-5CFE-B57C-67E2AC29723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0" name="Oval 118">
              <a:extLst>
                <a:ext uri="{FF2B5EF4-FFF2-40B4-BE49-F238E27FC236}">
                  <a16:creationId xmlns:a16="http://schemas.microsoft.com/office/drawing/2014/main" id="{901D77B0-653D-9BA8-03BA-14155EF9ABB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1" name="Oval 119">
              <a:extLst>
                <a:ext uri="{FF2B5EF4-FFF2-40B4-BE49-F238E27FC236}">
                  <a16:creationId xmlns:a16="http://schemas.microsoft.com/office/drawing/2014/main" id="{8F2FC1B0-CDD8-8714-7B90-231BD44FC65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2" name="Oval 120">
              <a:extLst>
                <a:ext uri="{FF2B5EF4-FFF2-40B4-BE49-F238E27FC236}">
                  <a16:creationId xmlns:a16="http://schemas.microsoft.com/office/drawing/2014/main" id="{55851A46-74C9-79DB-2D96-C4E014AB520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3" name="Oval 121">
              <a:extLst>
                <a:ext uri="{FF2B5EF4-FFF2-40B4-BE49-F238E27FC236}">
                  <a16:creationId xmlns:a16="http://schemas.microsoft.com/office/drawing/2014/main" id="{52B0D12E-55D3-4B97-3505-DA7E2CD6469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4" name="Oval 122">
              <a:extLst>
                <a:ext uri="{FF2B5EF4-FFF2-40B4-BE49-F238E27FC236}">
                  <a16:creationId xmlns:a16="http://schemas.microsoft.com/office/drawing/2014/main" id="{052EED99-D9D1-3805-224C-A624BBA69E7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5" name="Oval 123">
              <a:extLst>
                <a:ext uri="{FF2B5EF4-FFF2-40B4-BE49-F238E27FC236}">
                  <a16:creationId xmlns:a16="http://schemas.microsoft.com/office/drawing/2014/main" id="{2E7C5B12-CD59-4B9E-1B20-2DFF2AB96E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6" name="Oval 124">
              <a:extLst>
                <a:ext uri="{FF2B5EF4-FFF2-40B4-BE49-F238E27FC236}">
                  <a16:creationId xmlns:a16="http://schemas.microsoft.com/office/drawing/2014/main" id="{2BA99BBE-F4AE-A250-F807-F35573A9F3F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7" name="Oval 125">
              <a:extLst>
                <a:ext uri="{FF2B5EF4-FFF2-40B4-BE49-F238E27FC236}">
                  <a16:creationId xmlns:a16="http://schemas.microsoft.com/office/drawing/2014/main" id="{914B80A0-1DB0-D576-8E8D-B561589D827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8" name="Oval 126">
              <a:extLst>
                <a:ext uri="{FF2B5EF4-FFF2-40B4-BE49-F238E27FC236}">
                  <a16:creationId xmlns:a16="http://schemas.microsoft.com/office/drawing/2014/main" id="{DEC1F42C-2143-2176-F20B-CA26A22E1F9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9" name="Oval 127">
              <a:extLst>
                <a:ext uri="{FF2B5EF4-FFF2-40B4-BE49-F238E27FC236}">
                  <a16:creationId xmlns:a16="http://schemas.microsoft.com/office/drawing/2014/main" id="{2F5B087C-227C-BC21-6F85-0EF2B432BF7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0" name="Oval 128">
              <a:extLst>
                <a:ext uri="{FF2B5EF4-FFF2-40B4-BE49-F238E27FC236}">
                  <a16:creationId xmlns:a16="http://schemas.microsoft.com/office/drawing/2014/main" id="{D84DB79E-CC66-C72D-E35A-330448D8C8A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1" name="Oval 129">
              <a:extLst>
                <a:ext uri="{FF2B5EF4-FFF2-40B4-BE49-F238E27FC236}">
                  <a16:creationId xmlns:a16="http://schemas.microsoft.com/office/drawing/2014/main" id="{0670B93F-859C-E95F-A90C-00D01EA63D1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2" name="Oval 130">
              <a:extLst>
                <a:ext uri="{FF2B5EF4-FFF2-40B4-BE49-F238E27FC236}">
                  <a16:creationId xmlns:a16="http://schemas.microsoft.com/office/drawing/2014/main" id="{EC6304CF-6C34-8DD7-2E5E-5A6484DF089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3" name="Oval 131">
              <a:extLst>
                <a:ext uri="{FF2B5EF4-FFF2-40B4-BE49-F238E27FC236}">
                  <a16:creationId xmlns:a16="http://schemas.microsoft.com/office/drawing/2014/main" id="{175E0614-9E25-F602-3147-6848F6A91B2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4" name="Oval 132">
              <a:extLst>
                <a:ext uri="{FF2B5EF4-FFF2-40B4-BE49-F238E27FC236}">
                  <a16:creationId xmlns:a16="http://schemas.microsoft.com/office/drawing/2014/main" id="{D5931111-C03F-2459-39CD-94755DB4114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5" name="Oval 133">
              <a:extLst>
                <a:ext uri="{FF2B5EF4-FFF2-40B4-BE49-F238E27FC236}">
                  <a16:creationId xmlns:a16="http://schemas.microsoft.com/office/drawing/2014/main" id="{15AA792C-FE3E-97D7-D798-B7EFEF23095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6" name="Oval 134">
              <a:extLst>
                <a:ext uri="{FF2B5EF4-FFF2-40B4-BE49-F238E27FC236}">
                  <a16:creationId xmlns:a16="http://schemas.microsoft.com/office/drawing/2014/main" id="{29B72F3B-5019-CB4A-5E45-77D1EBDC3DC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7" name="Oval 135">
              <a:extLst>
                <a:ext uri="{FF2B5EF4-FFF2-40B4-BE49-F238E27FC236}">
                  <a16:creationId xmlns:a16="http://schemas.microsoft.com/office/drawing/2014/main" id="{8EA782C6-D156-8025-2ECB-A9398D7AA7D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8" name="Oval 136">
              <a:extLst>
                <a:ext uri="{FF2B5EF4-FFF2-40B4-BE49-F238E27FC236}">
                  <a16:creationId xmlns:a16="http://schemas.microsoft.com/office/drawing/2014/main" id="{60FF955F-2AF3-A4CB-2296-67FB422F1C5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9" name="Oval 137">
              <a:extLst>
                <a:ext uri="{FF2B5EF4-FFF2-40B4-BE49-F238E27FC236}">
                  <a16:creationId xmlns:a16="http://schemas.microsoft.com/office/drawing/2014/main" id="{5A7D439E-FF14-E9D0-4911-ABEE3D636A5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0" name="Oval 138">
              <a:extLst>
                <a:ext uri="{FF2B5EF4-FFF2-40B4-BE49-F238E27FC236}">
                  <a16:creationId xmlns:a16="http://schemas.microsoft.com/office/drawing/2014/main" id="{A2A5F97C-978F-17BA-70F8-DC53AF10CE8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1" name="Oval 139">
              <a:extLst>
                <a:ext uri="{FF2B5EF4-FFF2-40B4-BE49-F238E27FC236}">
                  <a16:creationId xmlns:a16="http://schemas.microsoft.com/office/drawing/2014/main" id="{4FB1200D-79BA-FBB2-0350-3675292BBED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2" name="Oval 140">
              <a:extLst>
                <a:ext uri="{FF2B5EF4-FFF2-40B4-BE49-F238E27FC236}">
                  <a16:creationId xmlns:a16="http://schemas.microsoft.com/office/drawing/2014/main" id="{D452E0BA-F7AD-C931-9D7B-54D78CD242E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3" name="Oval 141">
              <a:extLst>
                <a:ext uri="{FF2B5EF4-FFF2-40B4-BE49-F238E27FC236}">
                  <a16:creationId xmlns:a16="http://schemas.microsoft.com/office/drawing/2014/main" id="{F3B4C090-32A7-B242-0D25-8B17A879EBA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4" name="Oval 142">
              <a:extLst>
                <a:ext uri="{FF2B5EF4-FFF2-40B4-BE49-F238E27FC236}">
                  <a16:creationId xmlns:a16="http://schemas.microsoft.com/office/drawing/2014/main" id="{C54AFA60-CFB8-9C55-70A3-7308EFF4683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5" name="Oval 143">
              <a:extLst>
                <a:ext uri="{FF2B5EF4-FFF2-40B4-BE49-F238E27FC236}">
                  <a16:creationId xmlns:a16="http://schemas.microsoft.com/office/drawing/2014/main" id="{F864AB0D-8124-819F-932B-AE1769CFE07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6" name="Oval 144">
              <a:extLst>
                <a:ext uri="{FF2B5EF4-FFF2-40B4-BE49-F238E27FC236}">
                  <a16:creationId xmlns:a16="http://schemas.microsoft.com/office/drawing/2014/main" id="{C3D28268-FDCF-CE31-6ADB-94927C26EA0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7" name="Oval 145">
              <a:extLst>
                <a:ext uri="{FF2B5EF4-FFF2-40B4-BE49-F238E27FC236}">
                  <a16:creationId xmlns:a16="http://schemas.microsoft.com/office/drawing/2014/main" id="{BC658F90-1C74-34F1-264D-12AF1F258BF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8" name="Oval 146">
              <a:extLst>
                <a:ext uri="{FF2B5EF4-FFF2-40B4-BE49-F238E27FC236}">
                  <a16:creationId xmlns:a16="http://schemas.microsoft.com/office/drawing/2014/main" id="{8E8630AB-0844-83DC-A8F0-AE73F622144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9" name="Oval 147">
              <a:extLst>
                <a:ext uri="{FF2B5EF4-FFF2-40B4-BE49-F238E27FC236}">
                  <a16:creationId xmlns:a16="http://schemas.microsoft.com/office/drawing/2014/main" id="{E8E39563-B1E2-7D22-70D7-CCB6D1D1BB4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0" name="Oval 148">
              <a:extLst>
                <a:ext uri="{FF2B5EF4-FFF2-40B4-BE49-F238E27FC236}">
                  <a16:creationId xmlns:a16="http://schemas.microsoft.com/office/drawing/2014/main" id="{91190835-1AB7-587B-171B-D7B7C34ADBA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1" name="Oval 149">
              <a:extLst>
                <a:ext uri="{FF2B5EF4-FFF2-40B4-BE49-F238E27FC236}">
                  <a16:creationId xmlns:a16="http://schemas.microsoft.com/office/drawing/2014/main" id="{2767CAA9-B1D2-6478-4F6E-7F089ADF45B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2" name="Oval 150">
              <a:extLst>
                <a:ext uri="{FF2B5EF4-FFF2-40B4-BE49-F238E27FC236}">
                  <a16:creationId xmlns:a16="http://schemas.microsoft.com/office/drawing/2014/main" id="{6D6BFDA6-56E5-7480-B74A-D9E13319FFE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3" name="Oval 151">
              <a:extLst>
                <a:ext uri="{FF2B5EF4-FFF2-40B4-BE49-F238E27FC236}">
                  <a16:creationId xmlns:a16="http://schemas.microsoft.com/office/drawing/2014/main" id="{3EF54286-8F96-D873-EEE0-5258A3EAF1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4" name="Oval 152">
              <a:extLst>
                <a:ext uri="{FF2B5EF4-FFF2-40B4-BE49-F238E27FC236}">
                  <a16:creationId xmlns:a16="http://schemas.microsoft.com/office/drawing/2014/main" id="{44D36340-1E3D-99B5-AD5B-411A2D22188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5" name="Oval 153">
              <a:extLst>
                <a:ext uri="{FF2B5EF4-FFF2-40B4-BE49-F238E27FC236}">
                  <a16:creationId xmlns:a16="http://schemas.microsoft.com/office/drawing/2014/main" id="{9C0B2DAE-9000-816D-1D22-682FADB8BD6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6" name="Oval 154">
              <a:extLst>
                <a:ext uri="{FF2B5EF4-FFF2-40B4-BE49-F238E27FC236}">
                  <a16:creationId xmlns:a16="http://schemas.microsoft.com/office/drawing/2014/main" id="{F3357FB0-5902-E8A2-3555-13B352F913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7" name="Oval 155">
              <a:extLst>
                <a:ext uri="{FF2B5EF4-FFF2-40B4-BE49-F238E27FC236}">
                  <a16:creationId xmlns:a16="http://schemas.microsoft.com/office/drawing/2014/main" id="{9CE8CAD3-E30D-6FCE-860F-7464719A826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8" name="Oval 156">
              <a:extLst>
                <a:ext uri="{FF2B5EF4-FFF2-40B4-BE49-F238E27FC236}">
                  <a16:creationId xmlns:a16="http://schemas.microsoft.com/office/drawing/2014/main" id="{5F8DDC4E-111D-1418-F948-7B000F67C7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9" name="Oval 157">
              <a:extLst>
                <a:ext uri="{FF2B5EF4-FFF2-40B4-BE49-F238E27FC236}">
                  <a16:creationId xmlns:a16="http://schemas.microsoft.com/office/drawing/2014/main" id="{76EB23A9-3B2E-5A5F-C75A-D993589A142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0" name="Oval 158">
              <a:extLst>
                <a:ext uri="{FF2B5EF4-FFF2-40B4-BE49-F238E27FC236}">
                  <a16:creationId xmlns:a16="http://schemas.microsoft.com/office/drawing/2014/main" id="{0FC00B3C-87CF-33D5-06DB-4119C79CDD1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1" name="Oval 159">
              <a:extLst>
                <a:ext uri="{FF2B5EF4-FFF2-40B4-BE49-F238E27FC236}">
                  <a16:creationId xmlns:a16="http://schemas.microsoft.com/office/drawing/2014/main" id="{36031244-1460-37DA-4C6F-CDBCD767D31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2" name="Oval 160">
              <a:extLst>
                <a:ext uri="{FF2B5EF4-FFF2-40B4-BE49-F238E27FC236}">
                  <a16:creationId xmlns:a16="http://schemas.microsoft.com/office/drawing/2014/main" id="{47F77760-3FEC-9E25-EA17-2F34AC907F5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3" name="Oval 161">
              <a:extLst>
                <a:ext uri="{FF2B5EF4-FFF2-40B4-BE49-F238E27FC236}">
                  <a16:creationId xmlns:a16="http://schemas.microsoft.com/office/drawing/2014/main" id="{977143A2-2FF2-0DA4-7FB1-B3173D05D02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4" name="Oval 162">
              <a:extLst>
                <a:ext uri="{FF2B5EF4-FFF2-40B4-BE49-F238E27FC236}">
                  <a16:creationId xmlns:a16="http://schemas.microsoft.com/office/drawing/2014/main" id="{7A29A301-8A02-8415-6CA6-8E58529787D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5" name="Oval 163">
              <a:extLst>
                <a:ext uri="{FF2B5EF4-FFF2-40B4-BE49-F238E27FC236}">
                  <a16:creationId xmlns:a16="http://schemas.microsoft.com/office/drawing/2014/main" id="{8D97E248-8B0E-ACA7-47A6-9D70FFB82B7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6" name="Oval 164">
              <a:extLst>
                <a:ext uri="{FF2B5EF4-FFF2-40B4-BE49-F238E27FC236}">
                  <a16:creationId xmlns:a16="http://schemas.microsoft.com/office/drawing/2014/main" id="{D1EBD72C-C5D9-F464-21C8-63C31796AD7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7" name="Oval 165">
              <a:extLst>
                <a:ext uri="{FF2B5EF4-FFF2-40B4-BE49-F238E27FC236}">
                  <a16:creationId xmlns:a16="http://schemas.microsoft.com/office/drawing/2014/main" id="{7E6E87B8-1F14-3642-7367-FA11601494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8" name="Oval 166">
              <a:extLst>
                <a:ext uri="{FF2B5EF4-FFF2-40B4-BE49-F238E27FC236}">
                  <a16:creationId xmlns:a16="http://schemas.microsoft.com/office/drawing/2014/main" id="{CB1CE60A-DA7C-6D7B-DF52-F460D6DA508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9" name="Oval 167">
              <a:extLst>
                <a:ext uri="{FF2B5EF4-FFF2-40B4-BE49-F238E27FC236}">
                  <a16:creationId xmlns:a16="http://schemas.microsoft.com/office/drawing/2014/main" id="{709707CB-EBB6-6361-E0D7-B1BE78DE37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0" name="Oval 168">
              <a:extLst>
                <a:ext uri="{FF2B5EF4-FFF2-40B4-BE49-F238E27FC236}">
                  <a16:creationId xmlns:a16="http://schemas.microsoft.com/office/drawing/2014/main" id="{C05999FD-E6F4-4F61-0F1F-38C2238529E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1" name="Oval 169">
              <a:extLst>
                <a:ext uri="{FF2B5EF4-FFF2-40B4-BE49-F238E27FC236}">
                  <a16:creationId xmlns:a16="http://schemas.microsoft.com/office/drawing/2014/main" id="{2D73904A-68C0-1C30-8EBF-9E59F0DBED4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2" name="Oval 170">
              <a:extLst>
                <a:ext uri="{FF2B5EF4-FFF2-40B4-BE49-F238E27FC236}">
                  <a16:creationId xmlns:a16="http://schemas.microsoft.com/office/drawing/2014/main" id="{5EB95076-B8EC-203E-1A00-D055BE3DD3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3" name="Oval 171">
              <a:extLst>
                <a:ext uri="{FF2B5EF4-FFF2-40B4-BE49-F238E27FC236}">
                  <a16:creationId xmlns:a16="http://schemas.microsoft.com/office/drawing/2014/main" id="{891FB980-D7F6-11CF-4D64-218CAEFA463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4" name="Oval 172">
              <a:extLst>
                <a:ext uri="{FF2B5EF4-FFF2-40B4-BE49-F238E27FC236}">
                  <a16:creationId xmlns:a16="http://schemas.microsoft.com/office/drawing/2014/main" id="{74EAFF25-20A4-8B98-602E-6D726F77A65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5" name="Oval 173">
              <a:extLst>
                <a:ext uri="{FF2B5EF4-FFF2-40B4-BE49-F238E27FC236}">
                  <a16:creationId xmlns:a16="http://schemas.microsoft.com/office/drawing/2014/main" id="{E767E554-892C-30C7-7255-10262BD9D30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6" name="Oval 174">
              <a:extLst>
                <a:ext uri="{FF2B5EF4-FFF2-40B4-BE49-F238E27FC236}">
                  <a16:creationId xmlns:a16="http://schemas.microsoft.com/office/drawing/2014/main" id="{0B5BAD13-7DEA-52D3-9F0F-240FD30D90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7" name="Oval 175">
              <a:extLst>
                <a:ext uri="{FF2B5EF4-FFF2-40B4-BE49-F238E27FC236}">
                  <a16:creationId xmlns:a16="http://schemas.microsoft.com/office/drawing/2014/main" id="{0601D4B5-3DF8-D73E-6470-2A1D8388388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8" name="Oval 176">
              <a:extLst>
                <a:ext uri="{FF2B5EF4-FFF2-40B4-BE49-F238E27FC236}">
                  <a16:creationId xmlns:a16="http://schemas.microsoft.com/office/drawing/2014/main" id="{DA8546E7-8F6A-8C8D-6665-3331E098859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9" name="Oval 177">
              <a:extLst>
                <a:ext uri="{FF2B5EF4-FFF2-40B4-BE49-F238E27FC236}">
                  <a16:creationId xmlns:a16="http://schemas.microsoft.com/office/drawing/2014/main" id="{7D72706C-BF20-96C6-B496-457E90683C2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0" name="Oval 178">
              <a:extLst>
                <a:ext uri="{FF2B5EF4-FFF2-40B4-BE49-F238E27FC236}">
                  <a16:creationId xmlns:a16="http://schemas.microsoft.com/office/drawing/2014/main" id="{BE5463A6-FEC5-61C0-59C3-5B8A04C688D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1" name="Oval 179">
              <a:extLst>
                <a:ext uri="{FF2B5EF4-FFF2-40B4-BE49-F238E27FC236}">
                  <a16:creationId xmlns:a16="http://schemas.microsoft.com/office/drawing/2014/main" id="{F014D343-C66D-1E8E-B879-529B9180D0B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2" name="Oval 180">
              <a:extLst>
                <a:ext uri="{FF2B5EF4-FFF2-40B4-BE49-F238E27FC236}">
                  <a16:creationId xmlns:a16="http://schemas.microsoft.com/office/drawing/2014/main" id="{DDA28601-3E2F-E055-4675-965A7CB6864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3" name="Oval 181">
              <a:extLst>
                <a:ext uri="{FF2B5EF4-FFF2-40B4-BE49-F238E27FC236}">
                  <a16:creationId xmlns:a16="http://schemas.microsoft.com/office/drawing/2014/main" id="{1BA6481A-B6D6-0F09-5D88-4AA36386A15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4" name="Oval 182">
              <a:extLst>
                <a:ext uri="{FF2B5EF4-FFF2-40B4-BE49-F238E27FC236}">
                  <a16:creationId xmlns:a16="http://schemas.microsoft.com/office/drawing/2014/main" id="{74E141A2-7D97-938B-4C90-F61A818B8D1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5" name="Oval 183">
              <a:extLst>
                <a:ext uri="{FF2B5EF4-FFF2-40B4-BE49-F238E27FC236}">
                  <a16:creationId xmlns:a16="http://schemas.microsoft.com/office/drawing/2014/main" id="{B5DC478E-52EA-8BC5-0F78-02B7441B348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6" name="Oval 184">
              <a:extLst>
                <a:ext uri="{FF2B5EF4-FFF2-40B4-BE49-F238E27FC236}">
                  <a16:creationId xmlns:a16="http://schemas.microsoft.com/office/drawing/2014/main" id="{3C8CBF9A-1EC6-DB8B-DE72-548998BF8C8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7" name="Oval 185">
              <a:extLst>
                <a:ext uri="{FF2B5EF4-FFF2-40B4-BE49-F238E27FC236}">
                  <a16:creationId xmlns:a16="http://schemas.microsoft.com/office/drawing/2014/main" id="{356EFA3C-A226-9D38-50ED-5E90DDA2EA7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8" name="Oval 186">
              <a:extLst>
                <a:ext uri="{FF2B5EF4-FFF2-40B4-BE49-F238E27FC236}">
                  <a16:creationId xmlns:a16="http://schemas.microsoft.com/office/drawing/2014/main" id="{0B01C7F4-E398-8C1A-38CF-60848F40697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9" name="Oval 187">
              <a:extLst>
                <a:ext uri="{FF2B5EF4-FFF2-40B4-BE49-F238E27FC236}">
                  <a16:creationId xmlns:a16="http://schemas.microsoft.com/office/drawing/2014/main" id="{89F4B8FE-9D93-15A4-F4C5-59DBCBB9FA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0" name="Oval 188">
              <a:extLst>
                <a:ext uri="{FF2B5EF4-FFF2-40B4-BE49-F238E27FC236}">
                  <a16:creationId xmlns:a16="http://schemas.microsoft.com/office/drawing/2014/main" id="{50E5B1FC-990B-04E5-16F5-AEB4BB48C9E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1" name="Oval 189">
              <a:extLst>
                <a:ext uri="{FF2B5EF4-FFF2-40B4-BE49-F238E27FC236}">
                  <a16:creationId xmlns:a16="http://schemas.microsoft.com/office/drawing/2014/main" id="{2293176F-9275-EE3D-9EDD-423BD4EE00F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2" name="Oval 190">
              <a:extLst>
                <a:ext uri="{FF2B5EF4-FFF2-40B4-BE49-F238E27FC236}">
                  <a16:creationId xmlns:a16="http://schemas.microsoft.com/office/drawing/2014/main" id="{FA575D5C-DC89-9F89-1DAC-5A9E91344ED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3" name="Oval 191">
              <a:extLst>
                <a:ext uri="{FF2B5EF4-FFF2-40B4-BE49-F238E27FC236}">
                  <a16:creationId xmlns:a16="http://schemas.microsoft.com/office/drawing/2014/main" id="{1970B716-A15B-B33A-06DD-6FA9DBED4B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4" name="Oval 192">
              <a:extLst>
                <a:ext uri="{FF2B5EF4-FFF2-40B4-BE49-F238E27FC236}">
                  <a16:creationId xmlns:a16="http://schemas.microsoft.com/office/drawing/2014/main" id="{92411E73-8811-6FEE-1479-84D9A005BE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5" name="Oval 193">
              <a:extLst>
                <a:ext uri="{FF2B5EF4-FFF2-40B4-BE49-F238E27FC236}">
                  <a16:creationId xmlns:a16="http://schemas.microsoft.com/office/drawing/2014/main" id="{1851F2E6-932E-9044-D438-14491CEEB0E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6" name="Oval 194">
              <a:extLst>
                <a:ext uri="{FF2B5EF4-FFF2-40B4-BE49-F238E27FC236}">
                  <a16:creationId xmlns:a16="http://schemas.microsoft.com/office/drawing/2014/main" id="{CF1311F1-A37B-FEAA-128C-FD3F7ED1A8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7" name="Oval 195">
              <a:extLst>
                <a:ext uri="{FF2B5EF4-FFF2-40B4-BE49-F238E27FC236}">
                  <a16:creationId xmlns:a16="http://schemas.microsoft.com/office/drawing/2014/main" id="{1B05B034-A1CD-761C-47F8-D9ADCF1FC9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8" name="Oval 196">
              <a:extLst>
                <a:ext uri="{FF2B5EF4-FFF2-40B4-BE49-F238E27FC236}">
                  <a16:creationId xmlns:a16="http://schemas.microsoft.com/office/drawing/2014/main" id="{BBA826FB-C230-49EC-134B-A48B767BF0C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9" name="Oval 197">
              <a:extLst>
                <a:ext uri="{FF2B5EF4-FFF2-40B4-BE49-F238E27FC236}">
                  <a16:creationId xmlns:a16="http://schemas.microsoft.com/office/drawing/2014/main" id="{8EC9F0C9-1F20-395F-20EB-AE26C590E74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0" name="Oval 198">
              <a:extLst>
                <a:ext uri="{FF2B5EF4-FFF2-40B4-BE49-F238E27FC236}">
                  <a16:creationId xmlns:a16="http://schemas.microsoft.com/office/drawing/2014/main" id="{37245C57-BF6E-F754-B7D4-238B65A5B80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1" name="Oval 199">
              <a:extLst>
                <a:ext uri="{FF2B5EF4-FFF2-40B4-BE49-F238E27FC236}">
                  <a16:creationId xmlns:a16="http://schemas.microsoft.com/office/drawing/2014/main" id="{F37CFA8B-C237-5A63-3D96-948FA81C629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2" name="Oval 200">
              <a:extLst>
                <a:ext uri="{FF2B5EF4-FFF2-40B4-BE49-F238E27FC236}">
                  <a16:creationId xmlns:a16="http://schemas.microsoft.com/office/drawing/2014/main" id="{CD859AE7-B511-B2EC-252D-D17CC1451CC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3" name="Oval 201">
              <a:extLst>
                <a:ext uri="{FF2B5EF4-FFF2-40B4-BE49-F238E27FC236}">
                  <a16:creationId xmlns:a16="http://schemas.microsoft.com/office/drawing/2014/main" id="{5E574A51-8C9A-6650-49B4-85813C2D4CB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4" name="Oval 202">
              <a:extLst>
                <a:ext uri="{FF2B5EF4-FFF2-40B4-BE49-F238E27FC236}">
                  <a16:creationId xmlns:a16="http://schemas.microsoft.com/office/drawing/2014/main" id="{22532252-4A8C-6867-AF34-9517A7D2277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5" name="Oval 203">
              <a:extLst>
                <a:ext uri="{FF2B5EF4-FFF2-40B4-BE49-F238E27FC236}">
                  <a16:creationId xmlns:a16="http://schemas.microsoft.com/office/drawing/2014/main" id="{05C06AF9-2E10-60E1-D605-95CACE51F5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6" name="Oval 204">
              <a:extLst>
                <a:ext uri="{FF2B5EF4-FFF2-40B4-BE49-F238E27FC236}">
                  <a16:creationId xmlns:a16="http://schemas.microsoft.com/office/drawing/2014/main" id="{94733724-BC97-B743-A218-5AB961E2F4D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7" name="Oval 205">
              <a:extLst>
                <a:ext uri="{FF2B5EF4-FFF2-40B4-BE49-F238E27FC236}">
                  <a16:creationId xmlns:a16="http://schemas.microsoft.com/office/drawing/2014/main" id="{E60DCBC0-0477-0C68-0A25-182816F9DF5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8" name="Oval 206">
              <a:extLst>
                <a:ext uri="{FF2B5EF4-FFF2-40B4-BE49-F238E27FC236}">
                  <a16:creationId xmlns:a16="http://schemas.microsoft.com/office/drawing/2014/main" id="{0915F4BF-32A1-23C2-DE2D-2251ADB49CC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9" name="Oval 207">
              <a:extLst>
                <a:ext uri="{FF2B5EF4-FFF2-40B4-BE49-F238E27FC236}">
                  <a16:creationId xmlns:a16="http://schemas.microsoft.com/office/drawing/2014/main" id="{D85B2EFE-A31F-F850-AB3C-4EDCF344D4F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0" name="Oval 208">
              <a:extLst>
                <a:ext uri="{FF2B5EF4-FFF2-40B4-BE49-F238E27FC236}">
                  <a16:creationId xmlns:a16="http://schemas.microsoft.com/office/drawing/2014/main" id="{F076618E-F0D1-3FA3-FE54-1EF5CFBE58B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1" name="Oval 209">
              <a:extLst>
                <a:ext uri="{FF2B5EF4-FFF2-40B4-BE49-F238E27FC236}">
                  <a16:creationId xmlns:a16="http://schemas.microsoft.com/office/drawing/2014/main" id="{DC81AF87-436F-D30A-A4EF-4CE37337E4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2" name="Oval 210">
              <a:extLst>
                <a:ext uri="{FF2B5EF4-FFF2-40B4-BE49-F238E27FC236}">
                  <a16:creationId xmlns:a16="http://schemas.microsoft.com/office/drawing/2014/main" id="{131ECBEE-90A6-9154-9122-2C44BF8F4DC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3" name="Oval 211">
              <a:extLst>
                <a:ext uri="{FF2B5EF4-FFF2-40B4-BE49-F238E27FC236}">
                  <a16:creationId xmlns:a16="http://schemas.microsoft.com/office/drawing/2014/main" id="{B63839E9-F327-FD2E-5045-C120C2E577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4" name="Oval 212">
              <a:extLst>
                <a:ext uri="{FF2B5EF4-FFF2-40B4-BE49-F238E27FC236}">
                  <a16:creationId xmlns:a16="http://schemas.microsoft.com/office/drawing/2014/main" id="{0825631F-7131-114F-2BCE-121C9142B2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5" name="Oval 213">
              <a:extLst>
                <a:ext uri="{FF2B5EF4-FFF2-40B4-BE49-F238E27FC236}">
                  <a16:creationId xmlns:a16="http://schemas.microsoft.com/office/drawing/2014/main" id="{531ABA3E-9BB1-593F-E170-6D0F190AFB5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6" name="Oval 214">
              <a:extLst>
                <a:ext uri="{FF2B5EF4-FFF2-40B4-BE49-F238E27FC236}">
                  <a16:creationId xmlns:a16="http://schemas.microsoft.com/office/drawing/2014/main" id="{0283B83E-739A-87F2-5B34-CEE0E25A15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7" name="Oval 215">
              <a:extLst>
                <a:ext uri="{FF2B5EF4-FFF2-40B4-BE49-F238E27FC236}">
                  <a16:creationId xmlns:a16="http://schemas.microsoft.com/office/drawing/2014/main" id="{BBD2F0DE-5945-8A0C-7BF0-FC9193D28CA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8" name="Oval 216">
              <a:extLst>
                <a:ext uri="{FF2B5EF4-FFF2-40B4-BE49-F238E27FC236}">
                  <a16:creationId xmlns:a16="http://schemas.microsoft.com/office/drawing/2014/main" id="{2FE109FB-D633-667E-DB80-056CAC4653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9" name="Oval 217">
              <a:extLst>
                <a:ext uri="{FF2B5EF4-FFF2-40B4-BE49-F238E27FC236}">
                  <a16:creationId xmlns:a16="http://schemas.microsoft.com/office/drawing/2014/main" id="{E210443C-4426-7287-BA79-D5F3BA63020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458970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8971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59100" name="Rectangle 220">
            <a:extLst>
              <a:ext uri="{FF2B5EF4-FFF2-40B4-BE49-F238E27FC236}">
                <a16:creationId xmlns:a16="http://schemas.microsoft.com/office/drawing/2014/main" id="{9FF6E0D7-4170-3A45-6032-5D9AFDF20E6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9101" name="Rectangle 221">
            <a:extLst>
              <a:ext uri="{FF2B5EF4-FFF2-40B4-BE49-F238E27FC236}">
                <a16:creationId xmlns:a16="http://schemas.microsoft.com/office/drawing/2014/main" id="{A6AA551F-5FD4-5477-B691-A2EA8CEB83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9102" name="Rectangle 222">
            <a:extLst>
              <a:ext uri="{FF2B5EF4-FFF2-40B4-BE49-F238E27FC236}">
                <a16:creationId xmlns:a16="http://schemas.microsoft.com/office/drawing/2014/main" id="{504CDE96-A7F7-052E-4EB6-7BAC22B54F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E9CAE0-E2FA-47C0-B41D-AB55DDDC040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9161428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C76475F8-4B10-4228-76AC-C317D064A8A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7B7EEB-51DA-4565-9928-3596CCBE096C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47B11B02-D6C3-ECED-8FAA-35CD3CA3F486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12F5C77D-D555-9347-C763-B9CAA40ED66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C9D978C3-EBBE-F124-6984-F8184D9B761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984672-7FE1-4E57-9C68-79BDBDDE1D6E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9BE1F21B-0F02-1F4D-E824-CAE0931732AF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85A25E6E-08F3-B573-DD1F-ED6BA29E1E1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57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3B911CBD-CD70-6A84-E612-B62022475D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712246-F804-441C-926C-5FA1FA92BBD2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45EC0864-2620-46A7-942F-E36ADD4BFE18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757BD284-5217-1906-3E12-9EB4AD87554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2792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222">
            <a:extLst>
              <a:ext uri="{FF2B5EF4-FFF2-40B4-BE49-F238E27FC236}">
                <a16:creationId xmlns:a16="http://schemas.microsoft.com/office/drawing/2014/main" id="{1F0A0213-4E10-5FFA-7638-33979C9B7A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3">
            <a:extLst>
              <a:ext uri="{FF2B5EF4-FFF2-40B4-BE49-F238E27FC236}">
                <a16:creationId xmlns:a16="http://schemas.microsoft.com/office/drawing/2014/main" id="{C48E2766-3D7C-002C-8681-B8C84C7DA3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4">
            <a:extLst>
              <a:ext uri="{FF2B5EF4-FFF2-40B4-BE49-F238E27FC236}">
                <a16:creationId xmlns:a16="http://schemas.microsoft.com/office/drawing/2014/main" id="{653A3A05-36E5-1774-2886-05F5E75B04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7FD38-FA91-4B57-A0DE-F67F2908D8F7}" type="slidenum">
              <a:rPr lang="es-ES" altLang="it-IT"/>
              <a:pPr>
                <a:defRPr/>
              </a:pPr>
              <a:t>‹N›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4252970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03F012ED-C502-238E-1DFD-B42F7ADBFA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9893F6-C82B-4834-B82D-95B16D5C664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DAE84705-D789-1C35-B4C8-09D673ED748F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FD644A86-F1FA-12C8-D1BB-3243978CE60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7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6C0FBE99-F7EE-3DB5-6BC5-82761CEDEC6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D8015E-EEFB-43D4-AA9A-E3DED66D6D1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8533C2E1-C0BF-52EE-EB02-08645550DAFE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7F6D8552-7224-906D-F1C9-E80580CB4DB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6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Rectangle 218">
            <a:extLst>
              <a:ext uri="{FF2B5EF4-FFF2-40B4-BE49-F238E27FC236}">
                <a16:creationId xmlns:a16="http://schemas.microsoft.com/office/drawing/2014/main" id="{623683F5-A6D1-90BE-0A9E-80C243246E8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AD09A4-70B9-4C49-8A9D-E087AFF92C0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6" name="Rectangle 219">
            <a:extLst>
              <a:ext uri="{FF2B5EF4-FFF2-40B4-BE49-F238E27FC236}">
                <a16:creationId xmlns:a16="http://schemas.microsoft.com/office/drawing/2014/main" id="{ECA17DC7-8260-5814-B536-5A759555CDA0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>
            <a:extLst>
              <a:ext uri="{FF2B5EF4-FFF2-40B4-BE49-F238E27FC236}">
                <a16:creationId xmlns:a16="http://schemas.microsoft.com/office/drawing/2014/main" id="{D32944C0-98F4-5CCF-3397-80652EA7548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4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7" name="Rectangle 218">
            <a:extLst>
              <a:ext uri="{FF2B5EF4-FFF2-40B4-BE49-F238E27FC236}">
                <a16:creationId xmlns:a16="http://schemas.microsoft.com/office/drawing/2014/main" id="{104E6E9F-1394-D346-E2B8-5E8C66B2604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59FF33-F298-491C-A945-2324CDDEFAF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8" name="Rectangle 219">
            <a:extLst>
              <a:ext uri="{FF2B5EF4-FFF2-40B4-BE49-F238E27FC236}">
                <a16:creationId xmlns:a16="http://schemas.microsoft.com/office/drawing/2014/main" id="{EF9065A0-8F4E-E249-DF6D-5973AB30BD57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20">
            <a:extLst>
              <a:ext uri="{FF2B5EF4-FFF2-40B4-BE49-F238E27FC236}">
                <a16:creationId xmlns:a16="http://schemas.microsoft.com/office/drawing/2014/main" id="{8CC4D931-9711-25B1-E729-C431D27A18B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89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Rectangle 218">
            <a:extLst>
              <a:ext uri="{FF2B5EF4-FFF2-40B4-BE49-F238E27FC236}">
                <a16:creationId xmlns:a16="http://schemas.microsoft.com/office/drawing/2014/main" id="{8F7875CC-DF94-92F8-A913-B7A7C080515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69673D-839E-49D5-B191-CB62C5BFD37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4" name="Rectangle 219">
            <a:extLst>
              <a:ext uri="{FF2B5EF4-FFF2-40B4-BE49-F238E27FC236}">
                <a16:creationId xmlns:a16="http://schemas.microsoft.com/office/drawing/2014/main" id="{6398213D-D800-0F4D-2CBA-752A33C955A2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0">
            <a:extLst>
              <a:ext uri="{FF2B5EF4-FFF2-40B4-BE49-F238E27FC236}">
                <a16:creationId xmlns:a16="http://schemas.microsoft.com/office/drawing/2014/main" id="{7FBABFC6-C032-A4A8-E72C-DC0F9D99637E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08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>
            <a:extLst>
              <a:ext uri="{FF2B5EF4-FFF2-40B4-BE49-F238E27FC236}">
                <a16:creationId xmlns:a16="http://schemas.microsoft.com/office/drawing/2014/main" id="{868BBF1F-3202-3389-EA0D-BD770D96DDB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C19759-AFE0-4B94-B095-EAE40F80C3E7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3" name="Rectangle 219">
            <a:extLst>
              <a:ext uri="{FF2B5EF4-FFF2-40B4-BE49-F238E27FC236}">
                <a16:creationId xmlns:a16="http://schemas.microsoft.com/office/drawing/2014/main" id="{574920DA-6722-2C5E-922D-DDF3671F67F5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20">
            <a:extLst>
              <a:ext uri="{FF2B5EF4-FFF2-40B4-BE49-F238E27FC236}">
                <a16:creationId xmlns:a16="http://schemas.microsoft.com/office/drawing/2014/main" id="{923EF612-B156-8FB0-D295-77673B08F50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21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218">
            <a:extLst>
              <a:ext uri="{FF2B5EF4-FFF2-40B4-BE49-F238E27FC236}">
                <a16:creationId xmlns:a16="http://schemas.microsoft.com/office/drawing/2014/main" id="{EAA876E1-C3FB-14C3-5A0C-2C1BF7D4715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CF3EA1-2CCD-4473-9EE6-F557384EFED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6" name="Rectangle 219">
            <a:extLst>
              <a:ext uri="{FF2B5EF4-FFF2-40B4-BE49-F238E27FC236}">
                <a16:creationId xmlns:a16="http://schemas.microsoft.com/office/drawing/2014/main" id="{0B4B5B67-3FF1-622D-07C9-F26664C9DEAD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>
            <a:extLst>
              <a:ext uri="{FF2B5EF4-FFF2-40B4-BE49-F238E27FC236}">
                <a16:creationId xmlns:a16="http://schemas.microsoft.com/office/drawing/2014/main" id="{184723CA-AA64-A952-F8FF-EE31D04B586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2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218">
            <a:extLst>
              <a:ext uri="{FF2B5EF4-FFF2-40B4-BE49-F238E27FC236}">
                <a16:creationId xmlns:a16="http://schemas.microsoft.com/office/drawing/2014/main" id="{ACF4706E-2F6D-EBAA-1E4D-C37E187DD95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A5D542-C228-41B5-A6F8-FE3C135474C8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6" name="Rectangle 219">
            <a:extLst>
              <a:ext uri="{FF2B5EF4-FFF2-40B4-BE49-F238E27FC236}">
                <a16:creationId xmlns:a16="http://schemas.microsoft.com/office/drawing/2014/main" id="{7F7EBB7B-3804-9BBC-F718-5FCC6054A927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>
            <a:extLst>
              <a:ext uri="{FF2B5EF4-FFF2-40B4-BE49-F238E27FC236}">
                <a16:creationId xmlns:a16="http://schemas.microsoft.com/office/drawing/2014/main" id="{F7D6A179-E82E-70C9-D804-1A899BFCDFF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0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8D757CF9-DFED-3CC6-6CC8-7A39C90631BF}"/>
              </a:ext>
            </a:extLst>
          </p:cNvPr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457731" name="Rectangle 3">
              <a:extLst>
                <a:ext uri="{FF2B5EF4-FFF2-40B4-BE49-F238E27FC236}">
                  <a16:creationId xmlns:a16="http://schemas.microsoft.com/office/drawing/2014/main" id="{C1F8ED85-7E94-5716-AB9D-D6ADAE2A078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2" name="Rectangle 4">
              <a:extLst>
                <a:ext uri="{FF2B5EF4-FFF2-40B4-BE49-F238E27FC236}">
                  <a16:creationId xmlns:a16="http://schemas.microsoft.com/office/drawing/2014/main" id="{1E8118FA-D456-D8B8-E5AE-E4C349131E4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3" name="Rectangle 5">
              <a:extLst>
                <a:ext uri="{FF2B5EF4-FFF2-40B4-BE49-F238E27FC236}">
                  <a16:creationId xmlns:a16="http://schemas.microsoft.com/office/drawing/2014/main" id="{73251217-43C2-2F28-18EA-C022BEEE788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4" name="Rectangle 6">
              <a:extLst>
                <a:ext uri="{FF2B5EF4-FFF2-40B4-BE49-F238E27FC236}">
                  <a16:creationId xmlns:a16="http://schemas.microsoft.com/office/drawing/2014/main" id="{BBB51054-A217-CD71-3603-4E87199F80A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5" name="Rectangle 7">
              <a:extLst>
                <a:ext uri="{FF2B5EF4-FFF2-40B4-BE49-F238E27FC236}">
                  <a16:creationId xmlns:a16="http://schemas.microsoft.com/office/drawing/2014/main" id="{FA55AC60-16A1-536E-ACEA-765823BE8AC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6" name="Rectangle 8">
              <a:extLst>
                <a:ext uri="{FF2B5EF4-FFF2-40B4-BE49-F238E27FC236}">
                  <a16:creationId xmlns:a16="http://schemas.microsoft.com/office/drawing/2014/main" id="{ED83276E-5E9E-7FB6-75CB-82C522FAC95B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7" name="Rectangle 9">
              <a:extLst>
                <a:ext uri="{FF2B5EF4-FFF2-40B4-BE49-F238E27FC236}">
                  <a16:creationId xmlns:a16="http://schemas.microsoft.com/office/drawing/2014/main" id="{E63D08BB-DC2A-44DE-3896-4DF366C0C11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8" name="Rectangle 10">
              <a:extLst>
                <a:ext uri="{FF2B5EF4-FFF2-40B4-BE49-F238E27FC236}">
                  <a16:creationId xmlns:a16="http://schemas.microsoft.com/office/drawing/2014/main" id="{682981FB-F1FF-B647-35B6-D295CB83F0D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9" name="Rectangle 11">
              <a:extLst>
                <a:ext uri="{FF2B5EF4-FFF2-40B4-BE49-F238E27FC236}">
                  <a16:creationId xmlns:a16="http://schemas.microsoft.com/office/drawing/2014/main" id="{6E286055-4939-3444-3D52-01BC898BCD3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0" name="Rectangle 12">
              <a:extLst>
                <a:ext uri="{FF2B5EF4-FFF2-40B4-BE49-F238E27FC236}">
                  <a16:creationId xmlns:a16="http://schemas.microsoft.com/office/drawing/2014/main" id="{99E62C5F-40F0-41DA-3D54-86E578634F9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1" name="Rectangle 13">
              <a:extLst>
                <a:ext uri="{FF2B5EF4-FFF2-40B4-BE49-F238E27FC236}">
                  <a16:creationId xmlns:a16="http://schemas.microsoft.com/office/drawing/2014/main" id="{8472B639-203B-6178-C6B3-FDB124796B1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2" name="Rectangle 14">
              <a:extLst>
                <a:ext uri="{FF2B5EF4-FFF2-40B4-BE49-F238E27FC236}">
                  <a16:creationId xmlns:a16="http://schemas.microsoft.com/office/drawing/2014/main" id="{1311F08B-1811-4AFF-B008-1407ADA4E6E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3" name="Rectangle 15">
              <a:extLst>
                <a:ext uri="{FF2B5EF4-FFF2-40B4-BE49-F238E27FC236}">
                  <a16:creationId xmlns:a16="http://schemas.microsoft.com/office/drawing/2014/main" id="{9E6D0058-A66E-BEE7-2C7D-BA555654DEA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4" name="Rectangle 16">
              <a:extLst>
                <a:ext uri="{FF2B5EF4-FFF2-40B4-BE49-F238E27FC236}">
                  <a16:creationId xmlns:a16="http://schemas.microsoft.com/office/drawing/2014/main" id="{D978296A-A8C3-1E30-8F4E-93D85B65536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5" name="Rectangle 17">
              <a:extLst>
                <a:ext uri="{FF2B5EF4-FFF2-40B4-BE49-F238E27FC236}">
                  <a16:creationId xmlns:a16="http://schemas.microsoft.com/office/drawing/2014/main" id="{17F7E9FD-9324-CDFA-B0B7-6EEFE027EAE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6" name="Rectangle 18">
              <a:extLst>
                <a:ext uri="{FF2B5EF4-FFF2-40B4-BE49-F238E27FC236}">
                  <a16:creationId xmlns:a16="http://schemas.microsoft.com/office/drawing/2014/main" id="{ADF764F0-D35F-86C8-762F-8FCEA7BF8AA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7" name="Rectangle 19">
              <a:extLst>
                <a:ext uri="{FF2B5EF4-FFF2-40B4-BE49-F238E27FC236}">
                  <a16:creationId xmlns:a16="http://schemas.microsoft.com/office/drawing/2014/main" id="{BCE52D22-7857-07A1-08CA-F5A193D19CA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8" name="Rectangle 20">
              <a:extLst>
                <a:ext uri="{FF2B5EF4-FFF2-40B4-BE49-F238E27FC236}">
                  <a16:creationId xmlns:a16="http://schemas.microsoft.com/office/drawing/2014/main" id="{A8E5E55F-BE4A-86BB-9BEB-F2396A41BB2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9" name="Rectangle 21">
              <a:extLst>
                <a:ext uri="{FF2B5EF4-FFF2-40B4-BE49-F238E27FC236}">
                  <a16:creationId xmlns:a16="http://schemas.microsoft.com/office/drawing/2014/main" id="{668F3A8A-4B08-C35D-09E8-C64ED98ADC5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0" name="Rectangle 22">
              <a:extLst>
                <a:ext uri="{FF2B5EF4-FFF2-40B4-BE49-F238E27FC236}">
                  <a16:creationId xmlns:a16="http://schemas.microsoft.com/office/drawing/2014/main" id="{E9DA6E8A-83A5-2544-BC64-FF11378AAF0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1" name="Rectangle 23">
              <a:extLst>
                <a:ext uri="{FF2B5EF4-FFF2-40B4-BE49-F238E27FC236}">
                  <a16:creationId xmlns:a16="http://schemas.microsoft.com/office/drawing/2014/main" id="{5C865E6F-29E3-D385-FA34-F98BBB4B85D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2" name="Rectangle 24">
              <a:extLst>
                <a:ext uri="{FF2B5EF4-FFF2-40B4-BE49-F238E27FC236}">
                  <a16:creationId xmlns:a16="http://schemas.microsoft.com/office/drawing/2014/main" id="{2558BD67-49AC-7458-A462-12C933D791F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3" name="Rectangle 25">
              <a:extLst>
                <a:ext uri="{FF2B5EF4-FFF2-40B4-BE49-F238E27FC236}">
                  <a16:creationId xmlns:a16="http://schemas.microsoft.com/office/drawing/2014/main" id="{0E9C0CC4-2480-1C19-AEA6-7A941A7AC0D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4" name="Rectangle 26">
              <a:extLst>
                <a:ext uri="{FF2B5EF4-FFF2-40B4-BE49-F238E27FC236}">
                  <a16:creationId xmlns:a16="http://schemas.microsoft.com/office/drawing/2014/main" id="{DC1193F1-9D3B-1A41-00BA-51E6060D30F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5" name="Rectangle 27">
              <a:extLst>
                <a:ext uri="{FF2B5EF4-FFF2-40B4-BE49-F238E27FC236}">
                  <a16:creationId xmlns:a16="http://schemas.microsoft.com/office/drawing/2014/main" id="{664AF58A-2F16-99B8-EA88-0D42D405C8E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6" name="Rectangle 28">
              <a:extLst>
                <a:ext uri="{FF2B5EF4-FFF2-40B4-BE49-F238E27FC236}">
                  <a16:creationId xmlns:a16="http://schemas.microsoft.com/office/drawing/2014/main" id="{19CE5425-8410-5B4E-1121-07DD8876B88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7" name="Rectangle 29">
              <a:extLst>
                <a:ext uri="{FF2B5EF4-FFF2-40B4-BE49-F238E27FC236}">
                  <a16:creationId xmlns:a16="http://schemas.microsoft.com/office/drawing/2014/main" id="{9BF77364-E399-0616-9DF1-2711667245A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8" name="Rectangle 30">
              <a:extLst>
                <a:ext uri="{FF2B5EF4-FFF2-40B4-BE49-F238E27FC236}">
                  <a16:creationId xmlns:a16="http://schemas.microsoft.com/office/drawing/2014/main" id="{9242C35C-8EE7-7CB8-3ABB-CC345C25385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9" name="Rectangle 31">
              <a:extLst>
                <a:ext uri="{FF2B5EF4-FFF2-40B4-BE49-F238E27FC236}">
                  <a16:creationId xmlns:a16="http://schemas.microsoft.com/office/drawing/2014/main" id="{C72689EB-8840-94DB-A26C-F6192A09A63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0" name="Rectangle 32">
              <a:extLst>
                <a:ext uri="{FF2B5EF4-FFF2-40B4-BE49-F238E27FC236}">
                  <a16:creationId xmlns:a16="http://schemas.microsoft.com/office/drawing/2014/main" id="{9A688B0A-D19D-EA75-5AFF-8D69646F3E3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1" name="Rectangle 33">
              <a:extLst>
                <a:ext uri="{FF2B5EF4-FFF2-40B4-BE49-F238E27FC236}">
                  <a16:creationId xmlns:a16="http://schemas.microsoft.com/office/drawing/2014/main" id="{A0243132-A0C2-AD5F-2BAC-F1ADFE86A18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2" name="Rectangle 34">
              <a:extLst>
                <a:ext uri="{FF2B5EF4-FFF2-40B4-BE49-F238E27FC236}">
                  <a16:creationId xmlns:a16="http://schemas.microsoft.com/office/drawing/2014/main" id="{52510CC2-A323-D388-0CBC-CA22B965689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3" name="Oval 35">
              <a:extLst>
                <a:ext uri="{FF2B5EF4-FFF2-40B4-BE49-F238E27FC236}">
                  <a16:creationId xmlns:a16="http://schemas.microsoft.com/office/drawing/2014/main" id="{9A11E79A-CAF2-9363-60F0-785FCB766A2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4" name="Oval 36">
              <a:extLst>
                <a:ext uri="{FF2B5EF4-FFF2-40B4-BE49-F238E27FC236}">
                  <a16:creationId xmlns:a16="http://schemas.microsoft.com/office/drawing/2014/main" id="{2EBB7AC4-0DB1-F16A-AE1D-379D924296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5" name="Oval 37">
              <a:extLst>
                <a:ext uri="{FF2B5EF4-FFF2-40B4-BE49-F238E27FC236}">
                  <a16:creationId xmlns:a16="http://schemas.microsoft.com/office/drawing/2014/main" id="{AB25B0CD-876C-C92D-AB47-5CA9B1B6663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6" name="Oval 38">
              <a:extLst>
                <a:ext uri="{FF2B5EF4-FFF2-40B4-BE49-F238E27FC236}">
                  <a16:creationId xmlns:a16="http://schemas.microsoft.com/office/drawing/2014/main" id="{8D6776E5-C000-80AC-7E03-3C32018308B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7" name="Oval 39">
              <a:extLst>
                <a:ext uri="{FF2B5EF4-FFF2-40B4-BE49-F238E27FC236}">
                  <a16:creationId xmlns:a16="http://schemas.microsoft.com/office/drawing/2014/main" id="{D4F26061-EA8C-75B8-A90F-28E3FD1BCCA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8" name="Oval 40">
              <a:extLst>
                <a:ext uri="{FF2B5EF4-FFF2-40B4-BE49-F238E27FC236}">
                  <a16:creationId xmlns:a16="http://schemas.microsoft.com/office/drawing/2014/main" id="{001EEB13-EEF9-BD0D-A6FE-73371774819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9" name="Oval 41">
              <a:extLst>
                <a:ext uri="{FF2B5EF4-FFF2-40B4-BE49-F238E27FC236}">
                  <a16:creationId xmlns:a16="http://schemas.microsoft.com/office/drawing/2014/main" id="{53078430-C92F-4378-C7DB-5E9A748F174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0" name="Oval 42">
              <a:extLst>
                <a:ext uri="{FF2B5EF4-FFF2-40B4-BE49-F238E27FC236}">
                  <a16:creationId xmlns:a16="http://schemas.microsoft.com/office/drawing/2014/main" id="{8E836D43-52CD-BE86-73B8-80A4E505A81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1" name="Oval 43">
              <a:extLst>
                <a:ext uri="{FF2B5EF4-FFF2-40B4-BE49-F238E27FC236}">
                  <a16:creationId xmlns:a16="http://schemas.microsoft.com/office/drawing/2014/main" id="{688E8645-0686-4D27-F8E4-619984D6DA2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2" name="Oval 44">
              <a:extLst>
                <a:ext uri="{FF2B5EF4-FFF2-40B4-BE49-F238E27FC236}">
                  <a16:creationId xmlns:a16="http://schemas.microsoft.com/office/drawing/2014/main" id="{9A834A72-E318-7F41-C88C-A3340773811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3" name="Oval 45">
              <a:extLst>
                <a:ext uri="{FF2B5EF4-FFF2-40B4-BE49-F238E27FC236}">
                  <a16:creationId xmlns:a16="http://schemas.microsoft.com/office/drawing/2014/main" id="{0A4510E1-4E96-F09A-F6CB-452B96526F0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4" name="Oval 46">
              <a:extLst>
                <a:ext uri="{FF2B5EF4-FFF2-40B4-BE49-F238E27FC236}">
                  <a16:creationId xmlns:a16="http://schemas.microsoft.com/office/drawing/2014/main" id="{7D834C18-3C47-ED58-15E6-78AD8ECD8E6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5" name="Oval 47">
              <a:extLst>
                <a:ext uri="{FF2B5EF4-FFF2-40B4-BE49-F238E27FC236}">
                  <a16:creationId xmlns:a16="http://schemas.microsoft.com/office/drawing/2014/main" id="{44DD6033-F434-6678-DBF8-672A0E4562E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6" name="Oval 48">
              <a:extLst>
                <a:ext uri="{FF2B5EF4-FFF2-40B4-BE49-F238E27FC236}">
                  <a16:creationId xmlns:a16="http://schemas.microsoft.com/office/drawing/2014/main" id="{DE15B902-8D72-29ED-5C4F-AC66D07A5C4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7" name="Oval 49">
              <a:extLst>
                <a:ext uri="{FF2B5EF4-FFF2-40B4-BE49-F238E27FC236}">
                  <a16:creationId xmlns:a16="http://schemas.microsoft.com/office/drawing/2014/main" id="{23AB0561-F5A1-4EA2-3056-DDDB70D2ED8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8" name="Oval 50">
              <a:extLst>
                <a:ext uri="{FF2B5EF4-FFF2-40B4-BE49-F238E27FC236}">
                  <a16:creationId xmlns:a16="http://schemas.microsoft.com/office/drawing/2014/main" id="{DF36A0DB-3EF3-0A13-AEE0-6A814A9B4A1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9" name="Oval 51">
              <a:extLst>
                <a:ext uri="{FF2B5EF4-FFF2-40B4-BE49-F238E27FC236}">
                  <a16:creationId xmlns:a16="http://schemas.microsoft.com/office/drawing/2014/main" id="{30ECF559-8B9C-3B9E-B268-1293786DC5E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0" name="Oval 52">
              <a:extLst>
                <a:ext uri="{FF2B5EF4-FFF2-40B4-BE49-F238E27FC236}">
                  <a16:creationId xmlns:a16="http://schemas.microsoft.com/office/drawing/2014/main" id="{0F73199C-2CFB-2F66-124F-617F3094E4F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1" name="Oval 53">
              <a:extLst>
                <a:ext uri="{FF2B5EF4-FFF2-40B4-BE49-F238E27FC236}">
                  <a16:creationId xmlns:a16="http://schemas.microsoft.com/office/drawing/2014/main" id="{48D98C3F-676C-84C4-A282-F361937497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2" name="Oval 54">
              <a:extLst>
                <a:ext uri="{FF2B5EF4-FFF2-40B4-BE49-F238E27FC236}">
                  <a16:creationId xmlns:a16="http://schemas.microsoft.com/office/drawing/2014/main" id="{2E7DF412-C917-CF6E-FC2A-A3F1B67F8FB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3" name="Oval 55">
              <a:extLst>
                <a:ext uri="{FF2B5EF4-FFF2-40B4-BE49-F238E27FC236}">
                  <a16:creationId xmlns:a16="http://schemas.microsoft.com/office/drawing/2014/main" id="{7B0E63DA-B107-A53A-1BF2-DDF365887CE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4" name="Oval 56">
              <a:extLst>
                <a:ext uri="{FF2B5EF4-FFF2-40B4-BE49-F238E27FC236}">
                  <a16:creationId xmlns:a16="http://schemas.microsoft.com/office/drawing/2014/main" id="{341B7C10-3684-6971-86F4-B60CF0F167E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5" name="Oval 57">
              <a:extLst>
                <a:ext uri="{FF2B5EF4-FFF2-40B4-BE49-F238E27FC236}">
                  <a16:creationId xmlns:a16="http://schemas.microsoft.com/office/drawing/2014/main" id="{8DFD4FD8-6EEF-E9BD-4FEA-3D12D4CAD61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6" name="Oval 58">
              <a:extLst>
                <a:ext uri="{FF2B5EF4-FFF2-40B4-BE49-F238E27FC236}">
                  <a16:creationId xmlns:a16="http://schemas.microsoft.com/office/drawing/2014/main" id="{0E816F7F-BAFA-0947-D7C1-401739432C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7" name="Oval 59">
              <a:extLst>
                <a:ext uri="{FF2B5EF4-FFF2-40B4-BE49-F238E27FC236}">
                  <a16:creationId xmlns:a16="http://schemas.microsoft.com/office/drawing/2014/main" id="{F2F3D726-6C1E-5F09-FFF5-C1B31999768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8" name="Oval 60">
              <a:extLst>
                <a:ext uri="{FF2B5EF4-FFF2-40B4-BE49-F238E27FC236}">
                  <a16:creationId xmlns:a16="http://schemas.microsoft.com/office/drawing/2014/main" id="{C8F5E7C1-9438-6BF7-06F0-B707FE24791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9" name="Oval 61">
              <a:extLst>
                <a:ext uri="{FF2B5EF4-FFF2-40B4-BE49-F238E27FC236}">
                  <a16:creationId xmlns:a16="http://schemas.microsoft.com/office/drawing/2014/main" id="{5B7E06D7-F9D3-6653-693E-11CCD814DA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0" name="Oval 62">
              <a:extLst>
                <a:ext uri="{FF2B5EF4-FFF2-40B4-BE49-F238E27FC236}">
                  <a16:creationId xmlns:a16="http://schemas.microsoft.com/office/drawing/2014/main" id="{9E10F6F1-1AE7-D267-CE4E-D8EB299EB06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1" name="Oval 63">
              <a:extLst>
                <a:ext uri="{FF2B5EF4-FFF2-40B4-BE49-F238E27FC236}">
                  <a16:creationId xmlns:a16="http://schemas.microsoft.com/office/drawing/2014/main" id="{E9ACF387-A0FB-35EA-C5A7-19D12D65B56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2" name="Oval 64">
              <a:extLst>
                <a:ext uri="{FF2B5EF4-FFF2-40B4-BE49-F238E27FC236}">
                  <a16:creationId xmlns:a16="http://schemas.microsoft.com/office/drawing/2014/main" id="{F1E41EA4-A07B-FDEA-AD60-E846884DC1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3" name="Oval 65">
              <a:extLst>
                <a:ext uri="{FF2B5EF4-FFF2-40B4-BE49-F238E27FC236}">
                  <a16:creationId xmlns:a16="http://schemas.microsoft.com/office/drawing/2014/main" id="{E00A17A2-F7F7-0113-B784-CC61ED16331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4" name="Oval 66">
              <a:extLst>
                <a:ext uri="{FF2B5EF4-FFF2-40B4-BE49-F238E27FC236}">
                  <a16:creationId xmlns:a16="http://schemas.microsoft.com/office/drawing/2014/main" id="{1B639710-7AEB-806F-16DF-2A1882ECA3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5" name="Oval 67">
              <a:extLst>
                <a:ext uri="{FF2B5EF4-FFF2-40B4-BE49-F238E27FC236}">
                  <a16:creationId xmlns:a16="http://schemas.microsoft.com/office/drawing/2014/main" id="{0463F793-61C7-CD54-3204-D6C754D061E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6" name="Oval 68">
              <a:extLst>
                <a:ext uri="{FF2B5EF4-FFF2-40B4-BE49-F238E27FC236}">
                  <a16:creationId xmlns:a16="http://schemas.microsoft.com/office/drawing/2014/main" id="{87946D89-380F-90EA-5505-689FD48164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7" name="Oval 69">
              <a:extLst>
                <a:ext uri="{FF2B5EF4-FFF2-40B4-BE49-F238E27FC236}">
                  <a16:creationId xmlns:a16="http://schemas.microsoft.com/office/drawing/2014/main" id="{C28B7DDB-5028-0456-2D36-F01F584EA35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8" name="Oval 70">
              <a:extLst>
                <a:ext uri="{FF2B5EF4-FFF2-40B4-BE49-F238E27FC236}">
                  <a16:creationId xmlns:a16="http://schemas.microsoft.com/office/drawing/2014/main" id="{784691E5-948F-71F6-1845-B7822162B72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9" name="Oval 71">
              <a:extLst>
                <a:ext uri="{FF2B5EF4-FFF2-40B4-BE49-F238E27FC236}">
                  <a16:creationId xmlns:a16="http://schemas.microsoft.com/office/drawing/2014/main" id="{C8376538-9179-9F12-C229-2A708A1097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0" name="Oval 72">
              <a:extLst>
                <a:ext uri="{FF2B5EF4-FFF2-40B4-BE49-F238E27FC236}">
                  <a16:creationId xmlns:a16="http://schemas.microsoft.com/office/drawing/2014/main" id="{F4E0E6CB-F651-5A39-ED11-8614D3A171B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1" name="Oval 73">
              <a:extLst>
                <a:ext uri="{FF2B5EF4-FFF2-40B4-BE49-F238E27FC236}">
                  <a16:creationId xmlns:a16="http://schemas.microsoft.com/office/drawing/2014/main" id="{4027891F-9A0F-A448-561B-E58B35D63F1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2" name="Oval 74">
              <a:extLst>
                <a:ext uri="{FF2B5EF4-FFF2-40B4-BE49-F238E27FC236}">
                  <a16:creationId xmlns:a16="http://schemas.microsoft.com/office/drawing/2014/main" id="{690BD665-D1F2-5A33-F50E-4B9C3C6741B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3" name="Oval 75">
              <a:extLst>
                <a:ext uri="{FF2B5EF4-FFF2-40B4-BE49-F238E27FC236}">
                  <a16:creationId xmlns:a16="http://schemas.microsoft.com/office/drawing/2014/main" id="{37E14604-AC61-4595-D8BE-F20672D4C30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4" name="Oval 76">
              <a:extLst>
                <a:ext uri="{FF2B5EF4-FFF2-40B4-BE49-F238E27FC236}">
                  <a16:creationId xmlns:a16="http://schemas.microsoft.com/office/drawing/2014/main" id="{DD8B1119-D8C8-D9B1-A82B-AC8F7C4CD46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5" name="Oval 77">
              <a:extLst>
                <a:ext uri="{FF2B5EF4-FFF2-40B4-BE49-F238E27FC236}">
                  <a16:creationId xmlns:a16="http://schemas.microsoft.com/office/drawing/2014/main" id="{B27441E0-8913-75E7-97AA-C920C45C3C3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6" name="Oval 78">
              <a:extLst>
                <a:ext uri="{FF2B5EF4-FFF2-40B4-BE49-F238E27FC236}">
                  <a16:creationId xmlns:a16="http://schemas.microsoft.com/office/drawing/2014/main" id="{9E78A696-B449-6292-E9CC-BA71FA9769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7" name="Oval 79">
              <a:extLst>
                <a:ext uri="{FF2B5EF4-FFF2-40B4-BE49-F238E27FC236}">
                  <a16:creationId xmlns:a16="http://schemas.microsoft.com/office/drawing/2014/main" id="{ECB4E2BD-84F5-FCC2-6E75-9DF3BC2453A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8" name="Oval 80">
              <a:extLst>
                <a:ext uri="{FF2B5EF4-FFF2-40B4-BE49-F238E27FC236}">
                  <a16:creationId xmlns:a16="http://schemas.microsoft.com/office/drawing/2014/main" id="{05496432-1853-2AC7-57C0-89411C04BB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9" name="Oval 81">
              <a:extLst>
                <a:ext uri="{FF2B5EF4-FFF2-40B4-BE49-F238E27FC236}">
                  <a16:creationId xmlns:a16="http://schemas.microsoft.com/office/drawing/2014/main" id="{D02CAC51-AFE5-8EC0-3A1C-BA370ADCEC6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0" name="Oval 82">
              <a:extLst>
                <a:ext uri="{FF2B5EF4-FFF2-40B4-BE49-F238E27FC236}">
                  <a16:creationId xmlns:a16="http://schemas.microsoft.com/office/drawing/2014/main" id="{009890D4-7B8B-5E91-733A-ACA67E90BEC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1" name="Oval 83">
              <a:extLst>
                <a:ext uri="{FF2B5EF4-FFF2-40B4-BE49-F238E27FC236}">
                  <a16:creationId xmlns:a16="http://schemas.microsoft.com/office/drawing/2014/main" id="{BBB40B07-6F34-700B-60CF-46989CA3F3E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2" name="Oval 84">
              <a:extLst>
                <a:ext uri="{FF2B5EF4-FFF2-40B4-BE49-F238E27FC236}">
                  <a16:creationId xmlns:a16="http://schemas.microsoft.com/office/drawing/2014/main" id="{DCEBF8AB-B9EF-A37D-100E-B8559C83AAD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3" name="Oval 85">
              <a:extLst>
                <a:ext uri="{FF2B5EF4-FFF2-40B4-BE49-F238E27FC236}">
                  <a16:creationId xmlns:a16="http://schemas.microsoft.com/office/drawing/2014/main" id="{27D17596-1155-1CB9-9FCE-CB1E03550F0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4" name="Oval 86">
              <a:extLst>
                <a:ext uri="{FF2B5EF4-FFF2-40B4-BE49-F238E27FC236}">
                  <a16:creationId xmlns:a16="http://schemas.microsoft.com/office/drawing/2014/main" id="{DFC0FC27-554E-A5F0-ADE7-782B09DA978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5" name="Oval 87">
              <a:extLst>
                <a:ext uri="{FF2B5EF4-FFF2-40B4-BE49-F238E27FC236}">
                  <a16:creationId xmlns:a16="http://schemas.microsoft.com/office/drawing/2014/main" id="{87897461-03FF-0576-D35F-B6F1DA9FF70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6" name="Oval 88">
              <a:extLst>
                <a:ext uri="{FF2B5EF4-FFF2-40B4-BE49-F238E27FC236}">
                  <a16:creationId xmlns:a16="http://schemas.microsoft.com/office/drawing/2014/main" id="{3BFEBA2E-2AD5-54FD-BE3F-7AB5B9BD856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7" name="Oval 89">
              <a:extLst>
                <a:ext uri="{FF2B5EF4-FFF2-40B4-BE49-F238E27FC236}">
                  <a16:creationId xmlns:a16="http://schemas.microsoft.com/office/drawing/2014/main" id="{158E0A38-E1FE-4B20-3F6C-412FAA4D58E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8" name="Oval 90">
              <a:extLst>
                <a:ext uri="{FF2B5EF4-FFF2-40B4-BE49-F238E27FC236}">
                  <a16:creationId xmlns:a16="http://schemas.microsoft.com/office/drawing/2014/main" id="{80C5B24A-72C1-3086-D6B9-38D5D1B9DCC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9" name="Oval 91">
              <a:extLst>
                <a:ext uri="{FF2B5EF4-FFF2-40B4-BE49-F238E27FC236}">
                  <a16:creationId xmlns:a16="http://schemas.microsoft.com/office/drawing/2014/main" id="{A4673C67-4FB7-82F0-29AE-2064135B4F1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0" name="Oval 92">
              <a:extLst>
                <a:ext uri="{FF2B5EF4-FFF2-40B4-BE49-F238E27FC236}">
                  <a16:creationId xmlns:a16="http://schemas.microsoft.com/office/drawing/2014/main" id="{2CA852BA-9FA1-7E2E-B40B-735B50D177F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1" name="Oval 93">
              <a:extLst>
                <a:ext uri="{FF2B5EF4-FFF2-40B4-BE49-F238E27FC236}">
                  <a16:creationId xmlns:a16="http://schemas.microsoft.com/office/drawing/2014/main" id="{4DAA0225-9AED-C8F7-8D4F-AB5D8654E27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2" name="Oval 94">
              <a:extLst>
                <a:ext uri="{FF2B5EF4-FFF2-40B4-BE49-F238E27FC236}">
                  <a16:creationId xmlns:a16="http://schemas.microsoft.com/office/drawing/2014/main" id="{43E8DCF3-ADDE-94DE-0B5A-8FEF05E0D1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3" name="Oval 95">
              <a:extLst>
                <a:ext uri="{FF2B5EF4-FFF2-40B4-BE49-F238E27FC236}">
                  <a16:creationId xmlns:a16="http://schemas.microsoft.com/office/drawing/2014/main" id="{7029B2F1-54E5-7FEF-C269-A61CDEA67A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4" name="Oval 96">
              <a:extLst>
                <a:ext uri="{FF2B5EF4-FFF2-40B4-BE49-F238E27FC236}">
                  <a16:creationId xmlns:a16="http://schemas.microsoft.com/office/drawing/2014/main" id="{F9FBC867-235C-3D2C-19BE-0FD0B5CC12A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5" name="Oval 97">
              <a:extLst>
                <a:ext uri="{FF2B5EF4-FFF2-40B4-BE49-F238E27FC236}">
                  <a16:creationId xmlns:a16="http://schemas.microsoft.com/office/drawing/2014/main" id="{5FA7AA03-C036-FB58-96E9-61A2642D27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6" name="Oval 98">
              <a:extLst>
                <a:ext uri="{FF2B5EF4-FFF2-40B4-BE49-F238E27FC236}">
                  <a16:creationId xmlns:a16="http://schemas.microsoft.com/office/drawing/2014/main" id="{693C21D2-5FE5-CF2F-F0D3-FAF2E346BC4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7" name="Oval 99">
              <a:extLst>
                <a:ext uri="{FF2B5EF4-FFF2-40B4-BE49-F238E27FC236}">
                  <a16:creationId xmlns:a16="http://schemas.microsoft.com/office/drawing/2014/main" id="{9A72E9B9-2C73-B7FE-1165-FD3D4C4AE67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8" name="Oval 100">
              <a:extLst>
                <a:ext uri="{FF2B5EF4-FFF2-40B4-BE49-F238E27FC236}">
                  <a16:creationId xmlns:a16="http://schemas.microsoft.com/office/drawing/2014/main" id="{82C3C044-E956-244E-A66C-862E0108092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9" name="Oval 101">
              <a:extLst>
                <a:ext uri="{FF2B5EF4-FFF2-40B4-BE49-F238E27FC236}">
                  <a16:creationId xmlns:a16="http://schemas.microsoft.com/office/drawing/2014/main" id="{8C1D1931-3F94-230E-868F-40A0F83DA2C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0" name="Oval 102">
              <a:extLst>
                <a:ext uri="{FF2B5EF4-FFF2-40B4-BE49-F238E27FC236}">
                  <a16:creationId xmlns:a16="http://schemas.microsoft.com/office/drawing/2014/main" id="{0BA0F316-9B73-BC86-1008-DD2023EA24F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1" name="Oval 103">
              <a:extLst>
                <a:ext uri="{FF2B5EF4-FFF2-40B4-BE49-F238E27FC236}">
                  <a16:creationId xmlns:a16="http://schemas.microsoft.com/office/drawing/2014/main" id="{65A5F86D-DBC1-1651-5C4B-3715EB9083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2" name="Oval 104">
              <a:extLst>
                <a:ext uri="{FF2B5EF4-FFF2-40B4-BE49-F238E27FC236}">
                  <a16:creationId xmlns:a16="http://schemas.microsoft.com/office/drawing/2014/main" id="{C76079A7-C612-0CA0-482E-0460442D23E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3" name="Oval 105">
              <a:extLst>
                <a:ext uri="{FF2B5EF4-FFF2-40B4-BE49-F238E27FC236}">
                  <a16:creationId xmlns:a16="http://schemas.microsoft.com/office/drawing/2014/main" id="{F87618F2-8467-E1B9-473A-89506A5885A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4" name="Oval 106">
              <a:extLst>
                <a:ext uri="{FF2B5EF4-FFF2-40B4-BE49-F238E27FC236}">
                  <a16:creationId xmlns:a16="http://schemas.microsoft.com/office/drawing/2014/main" id="{8F872989-9BE5-E439-3D35-B53F5090D8F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5" name="Oval 107">
              <a:extLst>
                <a:ext uri="{FF2B5EF4-FFF2-40B4-BE49-F238E27FC236}">
                  <a16:creationId xmlns:a16="http://schemas.microsoft.com/office/drawing/2014/main" id="{7B8D80A3-34A1-ABEA-58E1-DEC0D38DF6D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6" name="Oval 108">
              <a:extLst>
                <a:ext uri="{FF2B5EF4-FFF2-40B4-BE49-F238E27FC236}">
                  <a16:creationId xmlns:a16="http://schemas.microsoft.com/office/drawing/2014/main" id="{19365464-93D4-64F4-5B66-9841616239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7" name="Oval 109">
              <a:extLst>
                <a:ext uri="{FF2B5EF4-FFF2-40B4-BE49-F238E27FC236}">
                  <a16:creationId xmlns:a16="http://schemas.microsoft.com/office/drawing/2014/main" id="{AC991D4D-B8A4-1E31-EB90-0C968E2584F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8" name="Oval 110">
              <a:extLst>
                <a:ext uri="{FF2B5EF4-FFF2-40B4-BE49-F238E27FC236}">
                  <a16:creationId xmlns:a16="http://schemas.microsoft.com/office/drawing/2014/main" id="{E5D69C31-7D79-1203-B218-C5984CF01F4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9" name="Oval 111">
              <a:extLst>
                <a:ext uri="{FF2B5EF4-FFF2-40B4-BE49-F238E27FC236}">
                  <a16:creationId xmlns:a16="http://schemas.microsoft.com/office/drawing/2014/main" id="{A1F9C643-EEA8-BF2C-AEC8-C90E361CA67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0" name="Oval 112">
              <a:extLst>
                <a:ext uri="{FF2B5EF4-FFF2-40B4-BE49-F238E27FC236}">
                  <a16:creationId xmlns:a16="http://schemas.microsoft.com/office/drawing/2014/main" id="{189ACBBB-544B-6D0A-2480-528E25DD8A4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1" name="Oval 113">
              <a:extLst>
                <a:ext uri="{FF2B5EF4-FFF2-40B4-BE49-F238E27FC236}">
                  <a16:creationId xmlns:a16="http://schemas.microsoft.com/office/drawing/2014/main" id="{BE5B2AAF-B560-E1AA-A276-A04D60ABD17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2" name="Oval 114">
              <a:extLst>
                <a:ext uri="{FF2B5EF4-FFF2-40B4-BE49-F238E27FC236}">
                  <a16:creationId xmlns:a16="http://schemas.microsoft.com/office/drawing/2014/main" id="{BE6BFB7A-B57C-5FFF-94A3-E88CD8EFD6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3" name="Oval 115">
              <a:extLst>
                <a:ext uri="{FF2B5EF4-FFF2-40B4-BE49-F238E27FC236}">
                  <a16:creationId xmlns:a16="http://schemas.microsoft.com/office/drawing/2014/main" id="{D780B7F8-F29D-F1FC-CA81-BCA42D9FBCB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4" name="Oval 116">
              <a:extLst>
                <a:ext uri="{FF2B5EF4-FFF2-40B4-BE49-F238E27FC236}">
                  <a16:creationId xmlns:a16="http://schemas.microsoft.com/office/drawing/2014/main" id="{70C56B26-EC1E-A7BD-0362-42CD2611876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5" name="Oval 117">
              <a:extLst>
                <a:ext uri="{FF2B5EF4-FFF2-40B4-BE49-F238E27FC236}">
                  <a16:creationId xmlns:a16="http://schemas.microsoft.com/office/drawing/2014/main" id="{ACDD2098-8C47-C259-CA6D-9B2D4E424C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6" name="Oval 118">
              <a:extLst>
                <a:ext uri="{FF2B5EF4-FFF2-40B4-BE49-F238E27FC236}">
                  <a16:creationId xmlns:a16="http://schemas.microsoft.com/office/drawing/2014/main" id="{218EFCBB-EFFC-D08A-BAB0-1846CB1B1BC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7" name="Oval 119">
              <a:extLst>
                <a:ext uri="{FF2B5EF4-FFF2-40B4-BE49-F238E27FC236}">
                  <a16:creationId xmlns:a16="http://schemas.microsoft.com/office/drawing/2014/main" id="{F89414D1-063F-9394-020A-86C11406CAB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8" name="Oval 120">
              <a:extLst>
                <a:ext uri="{FF2B5EF4-FFF2-40B4-BE49-F238E27FC236}">
                  <a16:creationId xmlns:a16="http://schemas.microsoft.com/office/drawing/2014/main" id="{7FA6738D-C7FB-5F88-3F39-55A0ADE0F3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9" name="Oval 121">
              <a:extLst>
                <a:ext uri="{FF2B5EF4-FFF2-40B4-BE49-F238E27FC236}">
                  <a16:creationId xmlns:a16="http://schemas.microsoft.com/office/drawing/2014/main" id="{697DFAA3-8DE0-2C83-C475-7F1AC81B4F0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0" name="Oval 122">
              <a:extLst>
                <a:ext uri="{FF2B5EF4-FFF2-40B4-BE49-F238E27FC236}">
                  <a16:creationId xmlns:a16="http://schemas.microsoft.com/office/drawing/2014/main" id="{6E91A4DE-8718-3D49-CB6C-ECEC571638D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1" name="Oval 123">
              <a:extLst>
                <a:ext uri="{FF2B5EF4-FFF2-40B4-BE49-F238E27FC236}">
                  <a16:creationId xmlns:a16="http://schemas.microsoft.com/office/drawing/2014/main" id="{924256E6-E377-2F11-CED1-166153ADC33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2" name="Oval 124">
              <a:extLst>
                <a:ext uri="{FF2B5EF4-FFF2-40B4-BE49-F238E27FC236}">
                  <a16:creationId xmlns:a16="http://schemas.microsoft.com/office/drawing/2014/main" id="{78657F37-8AC0-8008-1BDA-79A20B6E659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3" name="Oval 125">
              <a:extLst>
                <a:ext uri="{FF2B5EF4-FFF2-40B4-BE49-F238E27FC236}">
                  <a16:creationId xmlns:a16="http://schemas.microsoft.com/office/drawing/2014/main" id="{7D035F32-5E09-F443-4DE3-1A4547DC05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4" name="Oval 126">
              <a:extLst>
                <a:ext uri="{FF2B5EF4-FFF2-40B4-BE49-F238E27FC236}">
                  <a16:creationId xmlns:a16="http://schemas.microsoft.com/office/drawing/2014/main" id="{2F87ABCA-7002-327D-958E-EE665C47346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5" name="Oval 127">
              <a:extLst>
                <a:ext uri="{FF2B5EF4-FFF2-40B4-BE49-F238E27FC236}">
                  <a16:creationId xmlns:a16="http://schemas.microsoft.com/office/drawing/2014/main" id="{06D01304-EB25-9E7A-5906-6DFFA5141B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6" name="Oval 128">
              <a:extLst>
                <a:ext uri="{FF2B5EF4-FFF2-40B4-BE49-F238E27FC236}">
                  <a16:creationId xmlns:a16="http://schemas.microsoft.com/office/drawing/2014/main" id="{58875B8F-C891-B6D2-9B7F-43E7AA6A6D4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7" name="Oval 129">
              <a:extLst>
                <a:ext uri="{FF2B5EF4-FFF2-40B4-BE49-F238E27FC236}">
                  <a16:creationId xmlns:a16="http://schemas.microsoft.com/office/drawing/2014/main" id="{DCBF247C-9EA2-7549-6F76-346133D478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8" name="Oval 130">
              <a:extLst>
                <a:ext uri="{FF2B5EF4-FFF2-40B4-BE49-F238E27FC236}">
                  <a16:creationId xmlns:a16="http://schemas.microsoft.com/office/drawing/2014/main" id="{12E6CF3E-25B6-DD29-6320-5FB770BB913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9" name="Oval 131">
              <a:extLst>
                <a:ext uri="{FF2B5EF4-FFF2-40B4-BE49-F238E27FC236}">
                  <a16:creationId xmlns:a16="http://schemas.microsoft.com/office/drawing/2014/main" id="{4578BB97-039F-61D3-249E-CB0537F5CD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0" name="Oval 132">
              <a:extLst>
                <a:ext uri="{FF2B5EF4-FFF2-40B4-BE49-F238E27FC236}">
                  <a16:creationId xmlns:a16="http://schemas.microsoft.com/office/drawing/2014/main" id="{AB65C1D3-7197-18F1-B200-E6594B770F4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1" name="Oval 133">
              <a:extLst>
                <a:ext uri="{FF2B5EF4-FFF2-40B4-BE49-F238E27FC236}">
                  <a16:creationId xmlns:a16="http://schemas.microsoft.com/office/drawing/2014/main" id="{AC461857-25FE-79D2-3F19-476ECB117C1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2" name="Oval 134">
              <a:extLst>
                <a:ext uri="{FF2B5EF4-FFF2-40B4-BE49-F238E27FC236}">
                  <a16:creationId xmlns:a16="http://schemas.microsoft.com/office/drawing/2014/main" id="{62A763FD-F014-EB2C-DD1D-C0F18A3E537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3" name="Oval 135">
              <a:extLst>
                <a:ext uri="{FF2B5EF4-FFF2-40B4-BE49-F238E27FC236}">
                  <a16:creationId xmlns:a16="http://schemas.microsoft.com/office/drawing/2014/main" id="{190D01DE-EC1A-1C6E-58C8-056FBD8A772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4" name="Oval 136">
              <a:extLst>
                <a:ext uri="{FF2B5EF4-FFF2-40B4-BE49-F238E27FC236}">
                  <a16:creationId xmlns:a16="http://schemas.microsoft.com/office/drawing/2014/main" id="{6C06830D-8645-D55D-F7B6-9CF46D51732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5" name="Oval 137">
              <a:extLst>
                <a:ext uri="{FF2B5EF4-FFF2-40B4-BE49-F238E27FC236}">
                  <a16:creationId xmlns:a16="http://schemas.microsoft.com/office/drawing/2014/main" id="{B8491722-8B75-42B4-36CF-49BA545D16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6" name="Oval 138">
              <a:extLst>
                <a:ext uri="{FF2B5EF4-FFF2-40B4-BE49-F238E27FC236}">
                  <a16:creationId xmlns:a16="http://schemas.microsoft.com/office/drawing/2014/main" id="{199CCBE9-1488-D5D0-588C-92418AD382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7" name="Oval 139">
              <a:extLst>
                <a:ext uri="{FF2B5EF4-FFF2-40B4-BE49-F238E27FC236}">
                  <a16:creationId xmlns:a16="http://schemas.microsoft.com/office/drawing/2014/main" id="{C25998C1-F482-D07E-33B1-C6EA13E3F94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8" name="Oval 140">
              <a:extLst>
                <a:ext uri="{FF2B5EF4-FFF2-40B4-BE49-F238E27FC236}">
                  <a16:creationId xmlns:a16="http://schemas.microsoft.com/office/drawing/2014/main" id="{F7513D0C-84D9-079D-0BA6-6DBE1104108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9" name="Oval 141">
              <a:extLst>
                <a:ext uri="{FF2B5EF4-FFF2-40B4-BE49-F238E27FC236}">
                  <a16:creationId xmlns:a16="http://schemas.microsoft.com/office/drawing/2014/main" id="{630E2813-6297-657F-B32C-71CB0FC0D40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0" name="Oval 142">
              <a:extLst>
                <a:ext uri="{FF2B5EF4-FFF2-40B4-BE49-F238E27FC236}">
                  <a16:creationId xmlns:a16="http://schemas.microsoft.com/office/drawing/2014/main" id="{9C2F6337-53CD-DAE5-2FD3-618A13C44F9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1" name="Oval 143">
              <a:extLst>
                <a:ext uri="{FF2B5EF4-FFF2-40B4-BE49-F238E27FC236}">
                  <a16:creationId xmlns:a16="http://schemas.microsoft.com/office/drawing/2014/main" id="{4F1C6EF6-FE82-C39C-61D1-737EF1F566B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2" name="Oval 144">
              <a:extLst>
                <a:ext uri="{FF2B5EF4-FFF2-40B4-BE49-F238E27FC236}">
                  <a16:creationId xmlns:a16="http://schemas.microsoft.com/office/drawing/2014/main" id="{BE057F8C-D962-C1D4-010B-D7F13A6B64D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3" name="Oval 145">
              <a:extLst>
                <a:ext uri="{FF2B5EF4-FFF2-40B4-BE49-F238E27FC236}">
                  <a16:creationId xmlns:a16="http://schemas.microsoft.com/office/drawing/2014/main" id="{2EB8E06F-2AD5-C01E-8B98-3B4CB94BEB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4" name="Oval 146">
              <a:extLst>
                <a:ext uri="{FF2B5EF4-FFF2-40B4-BE49-F238E27FC236}">
                  <a16:creationId xmlns:a16="http://schemas.microsoft.com/office/drawing/2014/main" id="{BAB1765C-4E20-2FFF-63EF-B1EECC9018B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5" name="Oval 147">
              <a:extLst>
                <a:ext uri="{FF2B5EF4-FFF2-40B4-BE49-F238E27FC236}">
                  <a16:creationId xmlns:a16="http://schemas.microsoft.com/office/drawing/2014/main" id="{D7F0953D-4683-83AD-D525-450E117945C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6" name="Oval 148">
              <a:extLst>
                <a:ext uri="{FF2B5EF4-FFF2-40B4-BE49-F238E27FC236}">
                  <a16:creationId xmlns:a16="http://schemas.microsoft.com/office/drawing/2014/main" id="{0123EFDB-660D-901F-72C0-0B19CDFFADF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7" name="Oval 149">
              <a:extLst>
                <a:ext uri="{FF2B5EF4-FFF2-40B4-BE49-F238E27FC236}">
                  <a16:creationId xmlns:a16="http://schemas.microsoft.com/office/drawing/2014/main" id="{6AD6784E-BD1D-2C76-915D-3973516B846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8" name="Oval 150">
              <a:extLst>
                <a:ext uri="{FF2B5EF4-FFF2-40B4-BE49-F238E27FC236}">
                  <a16:creationId xmlns:a16="http://schemas.microsoft.com/office/drawing/2014/main" id="{8CCEE305-07B2-57AC-BCFF-E52261F36F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9" name="Oval 151">
              <a:extLst>
                <a:ext uri="{FF2B5EF4-FFF2-40B4-BE49-F238E27FC236}">
                  <a16:creationId xmlns:a16="http://schemas.microsoft.com/office/drawing/2014/main" id="{6391EE01-0249-66F4-F48C-9FA63D6F8E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0" name="Oval 152">
              <a:extLst>
                <a:ext uri="{FF2B5EF4-FFF2-40B4-BE49-F238E27FC236}">
                  <a16:creationId xmlns:a16="http://schemas.microsoft.com/office/drawing/2014/main" id="{FC764761-D923-14C1-2B5A-205804F86FF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1" name="Oval 153">
              <a:extLst>
                <a:ext uri="{FF2B5EF4-FFF2-40B4-BE49-F238E27FC236}">
                  <a16:creationId xmlns:a16="http://schemas.microsoft.com/office/drawing/2014/main" id="{84E246AD-022B-7AD1-E10B-35E57900CA7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2" name="Oval 154">
              <a:extLst>
                <a:ext uri="{FF2B5EF4-FFF2-40B4-BE49-F238E27FC236}">
                  <a16:creationId xmlns:a16="http://schemas.microsoft.com/office/drawing/2014/main" id="{2CBD5148-F9A7-526B-F925-967A4ABC511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3" name="Oval 155">
              <a:extLst>
                <a:ext uri="{FF2B5EF4-FFF2-40B4-BE49-F238E27FC236}">
                  <a16:creationId xmlns:a16="http://schemas.microsoft.com/office/drawing/2014/main" id="{CB620A06-81A0-059C-C71B-64B45855176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4" name="Oval 156">
              <a:extLst>
                <a:ext uri="{FF2B5EF4-FFF2-40B4-BE49-F238E27FC236}">
                  <a16:creationId xmlns:a16="http://schemas.microsoft.com/office/drawing/2014/main" id="{DEEEA239-57E6-BD48-DB34-576B33E1A6B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5" name="Oval 157">
              <a:extLst>
                <a:ext uri="{FF2B5EF4-FFF2-40B4-BE49-F238E27FC236}">
                  <a16:creationId xmlns:a16="http://schemas.microsoft.com/office/drawing/2014/main" id="{FDE4AB8E-9875-3B30-4C99-24C6D17A7EF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6" name="Oval 158">
              <a:extLst>
                <a:ext uri="{FF2B5EF4-FFF2-40B4-BE49-F238E27FC236}">
                  <a16:creationId xmlns:a16="http://schemas.microsoft.com/office/drawing/2014/main" id="{1F35B953-F9AF-92FA-962C-2C0AF689AEC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7" name="Oval 159">
              <a:extLst>
                <a:ext uri="{FF2B5EF4-FFF2-40B4-BE49-F238E27FC236}">
                  <a16:creationId xmlns:a16="http://schemas.microsoft.com/office/drawing/2014/main" id="{44784956-01B6-C916-B974-8DF3C81F0F1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8" name="Oval 160">
              <a:extLst>
                <a:ext uri="{FF2B5EF4-FFF2-40B4-BE49-F238E27FC236}">
                  <a16:creationId xmlns:a16="http://schemas.microsoft.com/office/drawing/2014/main" id="{F1374C40-2AFC-0618-C7E2-BF35F4E7B0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9" name="Oval 161">
              <a:extLst>
                <a:ext uri="{FF2B5EF4-FFF2-40B4-BE49-F238E27FC236}">
                  <a16:creationId xmlns:a16="http://schemas.microsoft.com/office/drawing/2014/main" id="{BF06FA1A-D014-AD2A-7472-71AE2C045D4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0" name="Oval 162">
              <a:extLst>
                <a:ext uri="{FF2B5EF4-FFF2-40B4-BE49-F238E27FC236}">
                  <a16:creationId xmlns:a16="http://schemas.microsoft.com/office/drawing/2014/main" id="{13E682DE-6C68-B6BC-0255-07B631DD25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1" name="Oval 163">
              <a:extLst>
                <a:ext uri="{FF2B5EF4-FFF2-40B4-BE49-F238E27FC236}">
                  <a16:creationId xmlns:a16="http://schemas.microsoft.com/office/drawing/2014/main" id="{E47ABEE7-113C-D9B0-5EF7-33E031B162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2" name="Oval 164">
              <a:extLst>
                <a:ext uri="{FF2B5EF4-FFF2-40B4-BE49-F238E27FC236}">
                  <a16:creationId xmlns:a16="http://schemas.microsoft.com/office/drawing/2014/main" id="{3F8BEFF2-8875-EBCD-CF69-E8A602D94D9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3" name="Oval 165">
              <a:extLst>
                <a:ext uri="{FF2B5EF4-FFF2-40B4-BE49-F238E27FC236}">
                  <a16:creationId xmlns:a16="http://schemas.microsoft.com/office/drawing/2014/main" id="{B113C281-22E9-2DF3-63A7-3D32265E063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4" name="Oval 166">
              <a:extLst>
                <a:ext uri="{FF2B5EF4-FFF2-40B4-BE49-F238E27FC236}">
                  <a16:creationId xmlns:a16="http://schemas.microsoft.com/office/drawing/2014/main" id="{61D8462C-BF9A-10BF-D1C4-082C3E490E1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5" name="Oval 167">
              <a:extLst>
                <a:ext uri="{FF2B5EF4-FFF2-40B4-BE49-F238E27FC236}">
                  <a16:creationId xmlns:a16="http://schemas.microsoft.com/office/drawing/2014/main" id="{ABF760AB-24BF-892D-43CB-F87213911B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6" name="Oval 168">
              <a:extLst>
                <a:ext uri="{FF2B5EF4-FFF2-40B4-BE49-F238E27FC236}">
                  <a16:creationId xmlns:a16="http://schemas.microsoft.com/office/drawing/2014/main" id="{AC8FAF95-5909-2E5E-798F-082EE6F2FB8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7" name="Oval 169">
              <a:extLst>
                <a:ext uri="{FF2B5EF4-FFF2-40B4-BE49-F238E27FC236}">
                  <a16:creationId xmlns:a16="http://schemas.microsoft.com/office/drawing/2014/main" id="{8EBE9D56-7751-86F2-6FFA-5324549A45E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8" name="Oval 170">
              <a:extLst>
                <a:ext uri="{FF2B5EF4-FFF2-40B4-BE49-F238E27FC236}">
                  <a16:creationId xmlns:a16="http://schemas.microsoft.com/office/drawing/2014/main" id="{1C5DA715-330E-C1DF-A1FC-41D9C819778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9" name="Oval 171">
              <a:extLst>
                <a:ext uri="{FF2B5EF4-FFF2-40B4-BE49-F238E27FC236}">
                  <a16:creationId xmlns:a16="http://schemas.microsoft.com/office/drawing/2014/main" id="{F378F418-3B16-6100-2071-BA83CFFB0CB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0" name="Oval 172">
              <a:extLst>
                <a:ext uri="{FF2B5EF4-FFF2-40B4-BE49-F238E27FC236}">
                  <a16:creationId xmlns:a16="http://schemas.microsoft.com/office/drawing/2014/main" id="{C599FCFC-D512-97D2-A858-1E73E5994FF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1" name="Oval 173">
              <a:extLst>
                <a:ext uri="{FF2B5EF4-FFF2-40B4-BE49-F238E27FC236}">
                  <a16:creationId xmlns:a16="http://schemas.microsoft.com/office/drawing/2014/main" id="{77C56682-D941-75FB-B8C6-363249CC30D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2" name="Oval 174">
              <a:extLst>
                <a:ext uri="{FF2B5EF4-FFF2-40B4-BE49-F238E27FC236}">
                  <a16:creationId xmlns:a16="http://schemas.microsoft.com/office/drawing/2014/main" id="{F9D17E78-805F-7A46-5ED6-FFBE1A4AA6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3" name="Oval 175">
              <a:extLst>
                <a:ext uri="{FF2B5EF4-FFF2-40B4-BE49-F238E27FC236}">
                  <a16:creationId xmlns:a16="http://schemas.microsoft.com/office/drawing/2014/main" id="{D5A60133-F4FB-8AFA-F68C-EC8FB8050B3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4" name="Oval 176">
              <a:extLst>
                <a:ext uri="{FF2B5EF4-FFF2-40B4-BE49-F238E27FC236}">
                  <a16:creationId xmlns:a16="http://schemas.microsoft.com/office/drawing/2014/main" id="{2F777D4F-F652-979D-2EA4-65701A840A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5" name="Oval 177">
              <a:extLst>
                <a:ext uri="{FF2B5EF4-FFF2-40B4-BE49-F238E27FC236}">
                  <a16:creationId xmlns:a16="http://schemas.microsoft.com/office/drawing/2014/main" id="{E711AA8C-E133-4A45-B039-C0F2D7B927C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6" name="Oval 178">
              <a:extLst>
                <a:ext uri="{FF2B5EF4-FFF2-40B4-BE49-F238E27FC236}">
                  <a16:creationId xmlns:a16="http://schemas.microsoft.com/office/drawing/2014/main" id="{24A51219-7CD9-0713-A475-4142CDEF1A9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7" name="Oval 179">
              <a:extLst>
                <a:ext uri="{FF2B5EF4-FFF2-40B4-BE49-F238E27FC236}">
                  <a16:creationId xmlns:a16="http://schemas.microsoft.com/office/drawing/2014/main" id="{40DCA515-4AC9-B9F0-3525-15D77437A91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8" name="Oval 180">
              <a:extLst>
                <a:ext uri="{FF2B5EF4-FFF2-40B4-BE49-F238E27FC236}">
                  <a16:creationId xmlns:a16="http://schemas.microsoft.com/office/drawing/2014/main" id="{1FB5AA95-A4A3-A83F-33D6-2C837C8E36E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9" name="Oval 181">
              <a:extLst>
                <a:ext uri="{FF2B5EF4-FFF2-40B4-BE49-F238E27FC236}">
                  <a16:creationId xmlns:a16="http://schemas.microsoft.com/office/drawing/2014/main" id="{979FFC89-3C5C-ADD2-6980-00CCD33D4C9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0" name="Oval 182">
              <a:extLst>
                <a:ext uri="{FF2B5EF4-FFF2-40B4-BE49-F238E27FC236}">
                  <a16:creationId xmlns:a16="http://schemas.microsoft.com/office/drawing/2014/main" id="{95B09B1F-606C-0888-2551-1A82BC5403D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1" name="Oval 183">
              <a:extLst>
                <a:ext uri="{FF2B5EF4-FFF2-40B4-BE49-F238E27FC236}">
                  <a16:creationId xmlns:a16="http://schemas.microsoft.com/office/drawing/2014/main" id="{682B94B4-AECD-16C3-03C9-90F805B5062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2" name="Oval 184">
              <a:extLst>
                <a:ext uri="{FF2B5EF4-FFF2-40B4-BE49-F238E27FC236}">
                  <a16:creationId xmlns:a16="http://schemas.microsoft.com/office/drawing/2014/main" id="{F90CA158-7347-2F28-CA7F-9C4BCA26164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3" name="Oval 185">
              <a:extLst>
                <a:ext uri="{FF2B5EF4-FFF2-40B4-BE49-F238E27FC236}">
                  <a16:creationId xmlns:a16="http://schemas.microsoft.com/office/drawing/2014/main" id="{C57BF38D-B12D-C805-E979-5BEACE756FA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4" name="Oval 186">
              <a:extLst>
                <a:ext uri="{FF2B5EF4-FFF2-40B4-BE49-F238E27FC236}">
                  <a16:creationId xmlns:a16="http://schemas.microsoft.com/office/drawing/2014/main" id="{AE97CD5E-11F2-F371-A305-F589B065E6F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5" name="Oval 187">
              <a:extLst>
                <a:ext uri="{FF2B5EF4-FFF2-40B4-BE49-F238E27FC236}">
                  <a16:creationId xmlns:a16="http://schemas.microsoft.com/office/drawing/2014/main" id="{1540A3AE-B79B-FDAA-B510-28022564C7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6" name="Oval 188">
              <a:extLst>
                <a:ext uri="{FF2B5EF4-FFF2-40B4-BE49-F238E27FC236}">
                  <a16:creationId xmlns:a16="http://schemas.microsoft.com/office/drawing/2014/main" id="{23A83C8E-33DE-E9E5-9C5C-CA0CB3EAA39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7" name="Oval 189">
              <a:extLst>
                <a:ext uri="{FF2B5EF4-FFF2-40B4-BE49-F238E27FC236}">
                  <a16:creationId xmlns:a16="http://schemas.microsoft.com/office/drawing/2014/main" id="{B3AFA499-3C5B-B662-223C-A5589957E9D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8" name="Oval 190">
              <a:extLst>
                <a:ext uri="{FF2B5EF4-FFF2-40B4-BE49-F238E27FC236}">
                  <a16:creationId xmlns:a16="http://schemas.microsoft.com/office/drawing/2014/main" id="{079AD8CD-1751-6006-2246-7BB0547947E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9" name="Oval 191">
              <a:extLst>
                <a:ext uri="{FF2B5EF4-FFF2-40B4-BE49-F238E27FC236}">
                  <a16:creationId xmlns:a16="http://schemas.microsoft.com/office/drawing/2014/main" id="{EE71878E-2081-03F0-472F-EEDC5132969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0" name="Oval 192">
              <a:extLst>
                <a:ext uri="{FF2B5EF4-FFF2-40B4-BE49-F238E27FC236}">
                  <a16:creationId xmlns:a16="http://schemas.microsoft.com/office/drawing/2014/main" id="{7A63BC2D-C66E-A671-DDB2-FE05EED39DC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1" name="Oval 193">
              <a:extLst>
                <a:ext uri="{FF2B5EF4-FFF2-40B4-BE49-F238E27FC236}">
                  <a16:creationId xmlns:a16="http://schemas.microsoft.com/office/drawing/2014/main" id="{C65F0097-11AF-019B-0FCB-940DC927D9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2" name="Oval 194">
              <a:extLst>
                <a:ext uri="{FF2B5EF4-FFF2-40B4-BE49-F238E27FC236}">
                  <a16:creationId xmlns:a16="http://schemas.microsoft.com/office/drawing/2014/main" id="{2612B702-D80A-392E-40E9-E6069E05DB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3" name="Oval 195">
              <a:extLst>
                <a:ext uri="{FF2B5EF4-FFF2-40B4-BE49-F238E27FC236}">
                  <a16:creationId xmlns:a16="http://schemas.microsoft.com/office/drawing/2014/main" id="{DBB7A0CC-F3FF-F223-1CD4-17DB57B894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4" name="Oval 196">
              <a:extLst>
                <a:ext uri="{FF2B5EF4-FFF2-40B4-BE49-F238E27FC236}">
                  <a16:creationId xmlns:a16="http://schemas.microsoft.com/office/drawing/2014/main" id="{D6EE63A5-508E-F5DA-8CE2-CD8A62648FC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5" name="Oval 197">
              <a:extLst>
                <a:ext uri="{FF2B5EF4-FFF2-40B4-BE49-F238E27FC236}">
                  <a16:creationId xmlns:a16="http://schemas.microsoft.com/office/drawing/2014/main" id="{77FAE2DF-F937-0156-CE8C-9246CDD716C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6" name="Oval 198">
              <a:extLst>
                <a:ext uri="{FF2B5EF4-FFF2-40B4-BE49-F238E27FC236}">
                  <a16:creationId xmlns:a16="http://schemas.microsoft.com/office/drawing/2014/main" id="{73171AFB-9C1F-EBDE-54C8-A6A7C4B956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7" name="Oval 199">
              <a:extLst>
                <a:ext uri="{FF2B5EF4-FFF2-40B4-BE49-F238E27FC236}">
                  <a16:creationId xmlns:a16="http://schemas.microsoft.com/office/drawing/2014/main" id="{68FA31D9-991E-2645-1445-1FE8BDA9049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8" name="Oval 200">
              <a:extLst>
                <a:ext uri="{FF2B5EF4-FFF2-40B4-BE49-F238E27FC236}">
                  <a16:creationId xmlns:a16="http://schemas.microsoft.com/office/drawing/2014/main" id="{DCA4A256-2E79-51BB-13E4-CA1847FB365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9" name="Oval 201">
              <a:extLst>
                <a:ext uri="{FF2B5EF4-FFF2-40B4-BE49-F238E27FC236}">
                  <a16:creationId xmlns:a16="http://schemas.microsoft.com/office/drawing/2014/main" id="{8D43C35B-87AF-B631-454E-D43B9336492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0" name="Oval 202">
              <a:extLst>
                <a:ext uri="{FF2B5EF4-FFF2-40B4-BE49-F238E27FC236}">
                  <a16:creationId xmlns:a16="http://schemas.microsoft.com/office/drawing/2014/main" id="{AF9DD0C3-0413-ED1F-CF91-383B080C971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1" name="Oval 203">
              <a:extLst>
                <a:ext uri="{FF2B5EF4-FFF2-40B4-BE49-F238E27FC236}">
                  <a16:creationId xmlns:a16="http://schemas.microsoft.com/office/drawing/2014/main" id="{0B7A1E64-1B97-3AC2-DFB5-3DD88AB45E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2" name="Oval 204">
              <a:extLst>
                <a:ext uri="{FF2B5EF4-FFF2-40B4-BE49-F238E27FC236}">
                  <a16:creationId xmlns:a16="http://schemas.microsoft.com/office/drawing/2014/main" id="{B998B2D6-3D41-50B1-D920-C57EDE1DCE5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3" name="Oval 205">
              <a:extLst>
                <a:ext uri="{FF2B5EF4-FFF2-40B4-BE49-F238E27FC236}">
                  <a16:creationId xmlns:a16="http://schemas.microsoft.com/office/drawing/2014/main" id="{0D6634A2-EE80-ED1A-8775-524F6AAD28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4" name="Oval 206">
              <a:extLst>
                <a:ext uri="{FF2B5EF4-FFF2-40B4-BE49-F238E27FC236}">
                  <a16:creationId xmlns:a16="http://schemas.microsoft.com/office/drawing/2014/main" id="{D77BD1F1-5B8F-3B94-BE7F-4406A16FA7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5" name="Oval 207">
              <a:extLst>
                <a:ext uri="{FF2B5EF4-FFF2-40B4-BE49-F238E27FC236}">
                  <a16:creationId xmlns:a16="http://schemas.microsoft.com/office/drawing/2014/main" id="{8D93CD89-5CEC-FBF5-9351-C4E2555305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6" name="Oval 208">
              <a:extLst>
                <a:ext uri="{FF2B5EF4-FFF2-40B4-BE49-F238E27FC236}">
                  <a16:creationId xmlns:a16="http://schemas.microsoft.com/office/drawing/2014/main" id="{A3F13424-CD74-3C8F-4C9F-D934C5772EA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7" name="Oval 209">
              <a:extLst>
                <a:ext uri="{FF2B5EF4-FFF2-40B4-BE49-F238E27FC236}">
                  <a16:creationId xmlns:a16="http://schemas.microsoft.com/office/drawing/2014/main" id="{72F049DF-37B6-367A-3671-AE8575D7E21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8" name="Oval 210">
              <a:extLst>
                <a:ext uri="{FF2B5EF4-FFF2-40B4-BE49-F238E27FC236}">
                  <a16:creationId xmlns:a16="http://schemas.microsoft.com/office/drawing/2014/main" id="{F1ACABB7-35A1-F00C-E09F-3C5AF111FDD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9" name="Oval 211">
              <a:extLst>
                <a:ext uri="{FF2B5EF4-FFF2-40B4-BE49-F238E27FC236}">
                  <a16:creationId xmlns:a16="http://schemas.microsoft.com/office/drawing/2014/main" id="{6AC85D1D-FA97-19B2-69BB-5758CE9D12F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0" name="Oval 212">
              <a:extLst>
                <a:ext uri="{FF2B5EF4-FFF2-40B4-BE49-F238E27FC236}">
                  <a16:creationId xmlns:a16="http://schemas.microsoft.com/office/drawing/2014/main" id="{4C20D857-C569-801B-5616-0F33C4339A3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1" name="Oval 213">
              <a:extLst>
                <a:ext uri="{FF2B5EF4-FFF2-40B4-BE49-F238E27FC236}">
                  <a16:creationId xmlns:a16="http://schemas.microsoft.com/office/drawing/2014/main" id="{FDFA5C9A-3489-C0ED-00FA-BAA40F0F2E3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2" name="Oval 214">
              <a:extLst>
                <a:ext uri="{FF2B5EF4-FFF2-40B4-BE49-F238E27FC236}">
                  <a16:creationId xmlns:a16="http://schemas.microsoft.com/office/drawing/2014/main" id="{EBA81B18-1237-43DC-AA62-DFCE7EF7154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3" name="Oval 215">
              <a:extLst>
                <a:ext uri="{FF2B5EF4-FFF2-40B4-BE49-F238E27FC236}">
                  <a16:creationId xmlns:a16="http://schemas.microsoft.com/office/drawing/2014/main" id="{CCD67B66-D13E-C348-AF4D-18975C657D5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4" name="Oval 216">
              <a:extLst>
                <a:ext uri="{FF2B5EF4-FFF2-40B4-BE49-F238E27FC236}">
                  <a16:creationId xmlns:a16="http://schemas.microsoft.com/office/drawing/2014/main" id="{47A78B6E-87F9-4FAA-BE1D-93EC6BE0233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5" name="Oval 217">
              <a:extLst>
                <a:ext uri="{FF2B5EF4-FFF2-40B4-BE49-F238E27FC236}">
                  <a16:creationId xmlns:a16="http://schemas.microsoft.com/office/drawing/2014/main" id="{6B1C8439-2AAC-D0BA-EF4D-6BBA9A462C5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457946" name="Rectangle 218">
            <a:extLst>
              <a:ext uri="{FF2B5EF4-FFF2-40B4-BE49-F238E27FC236}">
                <a16:creationId xmlns:a16="http://schemas.microsoft.com/office/drawing/2014/main" id="{CB0FA4E4-B6FD-6EFE-DDF1-1B90168EA17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D7E05A2F-5017-49C8-8E1C-801E7653BE3C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457947" name="Rectangle 219">
            <a:extLst>
              <a:ext uri="{FF2B5EF4-FFF2-40B4-BE49-F238E27FC236}">
                <a16:creationId xmlns:a16="http://schemas.microsoft.com/office/drawing/2014/main" id="{0B279E8F-B837-0026-33FC-AF7B048EA7B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7948" name="Rectangle 220">
            <a:extLst>
              <a:ext uri="{FF2B5EF4-FFF2-40B4-BE49-F238E27FC236}">
                <a16:creationId xmlns:a16="http://schemas.microsoft.com/office/drawing/2014/main" id="{15011988-777C-A4F1-98EC-B4C37D28FD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7949" name="Rectangle 221">
            <a:extLst>
              <a:ext uri="{FF2B5EF4-FFF2-40B4-BE49-F238E27FC236}">
                <a16:creationId xmlns:a16="http://schemas.microsoft.com/office/drawing/2014/main" id="{4E93CAF5-E233-C2CD-11FB-517C6A1C7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57950" name="Rectangle 222">
            <a:extLst>
              <a:ext uri="{FF2B5EF4-FFF2-40B4-BE49-F238E27FC236}">
                <a16:creationId xmlns:a16="http://schemas.microsoft.com/office/drawing/2014/main" id="{29CD0FA1-BB2A-7306-1B8E-1DB8A1599C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17" r:id="rId1"/>
    <p:sldLayoutId id="2147485518" r:id="rId2"/>
    <p:sldLayoutId id="2147485519" r:id="rId3"/>
    <p:sldLayoutId id="2147485520" r:id="rId4"/>
    <p:sldLayoutId id="2147485521" r:id="rId5"/>
    <p:sldLayoutId id="2147485522" r:id="rId6"/>
    <p:sldLayoutId id="2147485523" r:id="rId7"/>
    <p:sldLayoutId id="2147485524" r:id="rId8"/>
    <p:sldLayoutId id="2147485525" r:id="rId9"/>
    <p:sldLayoutId id="2147485526" r:id="rId10"/>
    <p:sldLayoutId id="2147485527" r:id="rId11"/>
    <p:sldLayoutId id="2147485528" r:id="rId12"/>
    <p:sldLayoutId id="2147485529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it-IT" dirty="0">
                <a:solidFill>
                  <a:srgbClr val="0000FF"/>
                </a:solidFill>
              </a:rPr>
              <a:t>Today’s talks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BC77EF6-69CE-6E4C-16B0-292F1E5D6B09}"/>
              </a:ext>
            </a:extLst>
          </p:cNvPr>
          <p:cNvSpPr txBox="1"/>
          <p:nvPr/>
        </p:nvSpPr>
        <p:spPr>
          <a:xfrm>
            <a:off x="179512" y="659726"/>
            <a:ext cx="8784975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Talk on </a:t>
            </a:r>
            <a:r>
              <a:rPr lang="it-IT" sz="1600" dirty="0">
                <a:solidFill>
                  <a:srgbClr val="0000FF"/>
                </a:solidFill>
              </a:rPr>
              <a:t>quantum </a:t>
            </a:r>
            <a:r>
              <a:rPr lang="it-IT" sz="1600" dirty="0" err="1">
                <a:solidFill>
                  <a:srgbClr val="0000FF"/>
                </a:solidFill>
              </a:rPr>
              <a:t>gravity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FF0000"/>
                </a:solidFill>
              </a:rPr>
              <a:t>     </a:t>
            </a:r>
            <a:r>
              <a:rPr lang="it-IT" sz="1400" dirty="0">
                <a:solidFill>
                  <a:srgbClr val="0000FF"/>
                </a:solidFill>
              </a:rPr>
              <a:t>Ed</a:t>
            </a:r>
            <a:r>
              <a:rPr lang="it-IT" sz="1400" dirty="0">
                <a:solidFill>
                  <a:srgbClr val="000000"/>
                </a:solidFill>
              </a:rPr>
              <a:t>:</a:t>
            </a:r>
            <a:r>
              <a:rPr lang="it-IT" sz="1400" dirty="0">
                <a:solidFill>
                  <a:srgbClr val="FF0000"/>
                </a:solidFill>
              </a:rPr>
              <a:t> </a:t>
            </a:r>
            <a:r>
              <a:rPr lang="it-IT" sz="1400" dirty="0">
                <a:solidFill>
                  <a:srgbClr val="000000"/>
                </a:solidFill>
              </a:rPr>
              <a:t>Background-</a:t>
            </a:r>
            <a:r>
              <a:rPr lang="it-IT" sz="1400" dirty="0" err="1">
                <a:solidFill>
                  <a:srgbClr val="000000"/>
                </a:solidFill>
              </a:rPr>
              <a:t>independent</a:t>
            </a:r>
            <a:r>
              <a:rPr lang="it-IT" sz="1400" dirty="0">
                <a:solidFill>
                  <a:srgbClr val="000000"/>
                </a:solidFill>
              </a:rPr>
              <a:t> operator product algebra for an </a:t>
            </a:r>
            <a:r>
              <a:rPr lang="it-IT" sz="1400" dirty="0" err="1">
                <a:solidFill>
                  <a:srgbClr val="000000"/>
                </a:solidFill>
              </a:rPr>
              <a:t>observer</a:t>
            </a:r>
            <a:r>
              <a:rPr lang="it-IT" sz="1400" dirty="0">
                <a:solidFill>
                  <a:srgbClr val="000000"/>
                </a:solidFill>
              </a:rPr>
              <a:t> inside system </a:t>
            </a: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</a:t>
            </a:r>
            <a:r>
              <a:rPr lang="it-IT" sz="1400" dirty="0" err="1">
                <a:solidFill>
                  <a:srgbClr val="000000"/>
                </a:solidFill>
              </a:rPr>
              <a:t>Static</a:t>
            </a:r>
            <a:r>
              <a:rPr lang="it-IT" sz="1400" dirty="0">
                <a:solidFill>
                  <a:srgbClr val="000000"/>
                </a:solidFill>
              </a:rPr>
              <a:t> patch in </a:t>
            </a:r>
            <a:r>
              <a:rPr lang="it-IT" sz="1400" dirty="0" err="1">
                <a:solidFill>
                  <a:srgbClr val="000000"/>
                </a:solidFill>
              </a:rPr>
              <a:t>dS</a:t>
            </a:r>
            <a:r>
              <a:rPr lang="it-IT" sz="1400" dirty="0">
                <a:solidFill>
                  <a:srgbClr val="000000"/>
                </a:solidFill>
              </a:rPr>
              <a:t> = </a:t>
            </a:r>
            <a:r>
              <a:rPr lang="it-IT" sz="1400" dirty="0" err="1">
                <a:solidFill>
                  <a:srgbClr val="000000"/>
                </a:solidFill>
              </a:rPr>
              <a:t>observable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region</a:t>
            </a:r>
            <a:r>
              <a:rPr lang="it-IT" sz="1400" dirty="0">
                <a:solidFill>
                  <a:srgbClr val="000000"/>
                </a:solidFill>
              </a:rPr>
              <a:t>, </a:t>
            </a:r>
            <a:r>
              <a:rPr lang="it-IT" sz="1400" dirty="0" err="1">
                <a:solidFill>
                  <a:srgbClr val="000000"/>
                </a:solidFill>
              </a:rPr>
              <a:t>empty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has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maximal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entropy</a:t>
            </a: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</a:t>
            </a:r>
            <a:r>
              <a:rPr lang="it-IT" sz="1400" dirty="0" err="1">
                <a:solidFill>
                  <a:srgbClr val="000000"/>
                </a:solidFill>
              </a:rPr>
              <a:t>What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if</a:t>
            </a:r>
            <a:r>
              <a:rPr lang="it-IT" sz="1400" dirty="0">
                <a:solidFill>
                  <a:srgbClr val="000000"/>
                </a:solidFill>
              </a:rPr>
              <a:t> the </a:t>
            </a:r>
            <a:r>
              <a:rPr lang="it-IT" sz="1400" dirty="0" err="1">
                <a:solidFill>
                  <a:srgbClr val="000000"/>
                </a:solidFill>
              </a:rPr>
              <a:t>observer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did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not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always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exist</a:t>
            </a:r>
            <a:r>
              <a:rPr lang="it-IT" sz="1400" dirty="0">
                <a:solidFill>
                  <a:srgbClr val="000000"/>
                </a:solidFill>
              </a:rPr>
              <a:t>? </a:t>
            </a:r>
            <a:r>
              <a:rPr lang="it-IT" sz="1400" dirty="0" err="1">
                <a:solidFill>
                  <a:srgbClr val="000000"/>
                </a:solidFill>
              </a:rPr>
              <a:t>Generalisation</a:t>
            </a:r>
            <a:r>
              <a:rPr lang="it-IT" sz="1400" dirty="0">
                <a:solidFill>
                  <a:srgbClr val="000000"/>
                </a:solidFill>
              </a:rPr>
              <a:t> from QFT to </a:t>
            </a:r>
            <a:r>
              <a:rPr lang="it-IT" sz="1400" dirty="0" err="1">
                <a:solidFill>
                  <a:srgbClr val="000000"/>
                </a:solidFill>
              </a:rPr>
              <a:t>string</a:t>
            </a:r>
            <a:r>
              <a:rPr lang="it-IT" sz="1400" dirty="0">
                <a:solidFill>
                  <a:srgbClr val="000000"/>
                </a:solidFill>
              </a:rPr>
              <a:t> theory?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Talks on </a:t>
            </a:r>
            <a:r>
              <a:rPr lang="it-IT" sz="1600" dirty="0" err="1">
                <a:solidFill>
                  <a:srgbClr val="0000FF"/>
                </a:solidFill>
              </a:rPr>
              <a:t>cosmology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FF0000"/>
                </a:solidFill>
              </a:rPr>
              <a:t>   </a:t>
            </a:r>
            <a:r>
              <a:rPr lang="it-IT" sz="1400" dirty="0">
                <a:solidFill>
                  <a:srgbClr val="FF0000"/>
                </a:solidFill>
              </a:rPr>
              <a:t>i) </a:t>
            </a:r>
            <a:r>
              <a:rPr lang="it-IT" sz="1400" dirty="0">
                <a:solidFill>
                  <a:srgbClr val="0000FF"/>
                </a:solidFill>
              </a:rPr>
              <a:t>Gabriele</a:t>
            </a:r>
            <a:r>
              <a:rPr lang="it-IT" sz="1400" dirty="0">
                <a:solidFill>
                  <a:srgbClr val="000000"/>
                </a:solidFill>
              </a:rPr>
              <a:t>:</a:t>
            </a:r>
            <a:r>
              <a:rPr lang="it-IT" sz="1400" dirty="0">
                <a:solidFill>
                  <a:srgbClr val="0000FF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Pre</a:t>
            </a:r>
            <a:r>
              <a:rPr lang="it-IT" sz="1400" dirty="0">
                <a:solidFill>
                  <a:srgbClr val="000000"/>
                </a:solidFill>
              </a:rPr>
              <a:t>-big-bang </a:t>
            </a:r>
            <a:r>
              <a:rPr lang="it-IT" sz="1400" dirty="0" err="1">
                <a:solidFill>
                  <a:srgbClr val="000000"/>
                </a:solidFill>
              </a:rPr>
              <a:t>cosmology</a:t>
            </a:r>
            <a:r>
              <a:rPr lang="it-IT" sz="1400" dirty="0">
                <a:solidFill>
                  <a:srgbClr val="000000"/>
                </a:solidFill>
              </a:rPr>
              <a:t> from O(</a:t>
            </a:r>
            <a:r>
              <a:rPr lang="it-IT" sz="1400" dirty="0" err="1">
                <a:solidFill>
                  <a:srgbClr val="000000"/>
                </a:solidFill>
              </a:rPr>
              <a:t>d,d</a:t>
            </a:r>
            <a:r>
              <a:rPr lang="it-IT" sz="1400" dirty="0">
                <a:solidFill>
                  <a:srgbClr val="000000"/>
                </a:solidFill>
              </a:rPr>
              <a:t>) </a:t>
            </a:r>
            <a:r>
              <a:rPr lang="it-IT" sz="1400" dirty="0" err="1">
                <a:solidFill>
                  <a:srgbClr val="000000"/>
                </a:solidFill>
              </a:rPr>
              <a:t>symmetry</a:t>
            </a:r>
            <a:r>
              <a:rPr lang="it-IT" sz="1400" dirty="0">
                <a:solidFill>
                  <a:srgbClr val="000000"/>
                </a:solidFill>
              </a:rPr>
              <a:t> in </a:t>
            </a:r>
            <a:r>
              <a:rPr lang="it-IT" sz="1400" dirty="0" err="1">
                <a:solidFill>
                  <a:srgbClr val="000000"/>
                </a:solidFill>
              </a:rPr>
              <a:t>string</a:t>
            </a:r>
            <a:r>
              <a:rPr lang="it-IT" sz="1400" dirty="0">
                <a:solidFill>
                  <a:srgbClr val="000000"/>
                </a:solidFill>
              </a:rPr>
              <a:t> theory </a:t>
            </a:r>
            <a:r>
              <a:rPr lang="it-IT" sz="1400" dirty="0" err="1">
                <a:solidFill>
                  <a:srgbClr val="000000"/>
                </a:solidFill>
              </a:rPr>
              <a:t>exact</a:t>
            </a:r>
            <a:r>
              <a:rPr lang="it-IT" sz="1400" dirty="0">
                <a:solidFill>
                  <a:srgbClr val="000000"/>
                </a:solidFill>
              </a:rPr>
              <a:t> in </a:t>
            </a:r>
            <a:r>
              <a:rPr lang="it-IT" sz="1400" dirty="0" err="1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  <a:r>
              <a:rPr lang="it-IT" sz="1400" dirty="0" err="1">
                <a:solidFill>
                  <a:srgbClr val="000000"/>
                </a:solidFill>
              </a:rPr>
              <a:t>’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      </a:t>
            </a:r>
            <a:r>
              <a:rPr lang="it-IT" sz="1400" dirty="0" err="1">
                <a:solidFill>
                  <a:srgbClr val="000000"/>
                </a:solidFill>
              </a:rPr>
              <a:t>Bounce</a:t>
            </a:r>
            <a:r>
              <a:rPr lang="it-IT" sz="1400" dirty="0">
                <a:solidFill>
                  <a:srgbClr val="000000"/>
                </a:solidFill>
              </a:rPr>
              <a:t>/</a:t>
            </a:r>
            <a:r>
              <a:rPr lang="it-IT" sz="1400" dirty="0" err="1">
                <a:solidFill>
                  <a:srgbClr val="000000"/>
                </a:solidFill>
              </a:rPr>
              <a:t>inflation</a:t>
            </a:r>
            <a:r>
              <a:rPr lang="it-IT" sz="1400" dirty="0">
                <a:solidFill>
                  <a:srgbClr val="000000"/>
                </a:solidFill>
              </a:rPr>
              <a:t>, regular </a:t>
            </a:r>
            <a:r>
              <a:rPr lang="it-IT" sz="1400" dirty="0" err="1">
                <a:solidFill>
                  <a:srgbClr val="000000"/>
                </a:solidFill>
              </a:rPr>
              <a:t>bouncing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solutions</a:t>
            </a:r>
            <a:r>
              <a:rPr lang="it-IT" sz="1400" dirty="0">
                <a:solidFill>
                  <a:srgbClr val="000000"/>
                </a:solidFill>
              </a:rPr>
              <a:t> in a ‘</a:t>
            </a:r>
            <a:r>
              <a:rPr lang="it-IT" sz="1400" dirty="0" err="1">
                <a:solidFill>
                  <a:srgbClr val="000000"/>
                </a:solidFill>
              </a:rPr>
              <a:t>Hamiltonian</a:t>
            </a:r>
            <a:r>
              <a:rPr lang="it-IT" sz="1400" dirty="0">
                <a:solidFill>
                  <a:srgbClr val="000000"/>
                </a:solidFill>
              </a:rPr>
              <a:t>’ </a:t>
            </a:r>
            <a:r>
              <a:rPr lang="it-IT" sz="1400" dirty="0" err="1">
                <a:solidFill>
                  <a:srgbClr val="000000"/>
                </a:solidFill>
              </a:rPr>
              <a:t>reformulation</a:t>
            </a:r>
            <a:r>
              <a:rPr lang="it-IT" sz="1400" dirty="0">
                <a:solidFill>
                  <a:srgbClr val="000000"/>
                </a:solidFill>
              </a:rPr>
              <a:t> of HZ </a:t>
            </a:r>
            <a:r>
              <a:rPr lang="it-IT" sz="1400" dirty="0" err="1">
                <a:solidFill>
                  <a:srgbClr val="000000"/>
                </a:solidFill>
              </a:rPr>
              <a:t>approach</a:t>
            </a: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      </a:t>
            </a:r>
            <a:r>
              <a:rPr lang="it-IT" sz="1400" dirty="0" err="1">
                <a:solidFill>
                  <a:srgbClr val="000000"/>
                </a:solidFill>
              </a:rPr>
              <a:t>Dilaton</a:t>
            </a:r>
            <a:r>
              <a:rPr lang="it-IT" sz="1400" dirty="0">
                <a:solidFill>
                  <a:srgbClr val="000000"/>
                </a:solidFill>
              </a:rPr>
              <a:t> stabilisation? </a:t>
            </a:r>
            <a:r>
              <a:rPr lang="it-IT" sz="1400" dirty="0" err="1">
                <a:solidFill>
                  <a:srgbClr val="000000"/>
                </a:solidFill>
              </a:rPr>
              <a:t>perturbations</a:t>
            </a:r>
            <a:r>
              <a:rPr lang="it-IT" sz="1400" dirty="0">
                <a:solidFill>
                  <a:srgbClr val="000000"/>
                </a:solidFill>
              </a:rPr>
              <a:t>? </a:t>
            </a:r>
            <a:r>
              <a:rPr lang="it-IT" sz="1400" dirty="0" err="1">
                <a:solidFill>
                  <a:srgbClr val="000000"/>
                </a:solidFill>
              </a:rPr>
              <a:t>validity</a:t>
            </a:r>
            <a:r>
              <a:rPr lang="it-IT" sz="1400" dirty="0">
                <a:solidFill>
                  <a:srgbClr val="000000"/>
                </a:solidFill>
              </a:rPr>
              <a:t> of </a:t>
            </a:r>
            <a:r>
              <a:rPr lang="it-IT" sz="1400" dirty="0" err="1">
                <a:solidFill>
                  <a:srgbClr val="000000"/>
                </a:solidFill>
              </a:rPr>
              <a:t>approximations</a:t>
            </a:r>
            <a:r>
              <a:rPr lang="it-IT" sz="1400" dirty="0">
                <a:solidFill>
                  <a:srgbClr val="000000"/>
                </a:solidFill>
              </a:rPr>
              <a:t>?</a:t>
            </a:r>
          </a:p>
          <a:p>
            <a:pPr>
              <a:buClr>
                <a:srgbClr val="FF0000"/>
              </a:buClr>
            </a:pPr>
            <a:endParaRPr lang="it-IT" sz="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FF0000"/>
                </a:solidFill>
              </a:rPr>
              <a:t>   ii) </a:t>
            </a:r>
            <a:r>
              <a:rPr lang="it-IT" sz="1400" dirty="0">
                <a:solidFill>
                  <a:srgbClr val="0000FF"/>
                </a:solidFill>
              </a:rPr>
              <a:t>Michele</a:t>
            </a:r>
            <a:r>
              <a:rPr lang="it-IT" sz="1400" dirty="0">
                <a:solidFill>
                  <a:srgbClr val="000000"/>
                </a:solidFill>
              </a:rPr>
              <a:t>:</a:t>
            </a:r>
            <a:r>
              <a:rPr lang="it-IT" sz="1400" dirty="0">
                <a:solidFill>
                  <a:srgbClr val="0000FF"/>
                </a:solidFill>
              </a:rPr>
              <a:t> </a:t>
            </a:r>
            <a:r>
              <a:rPr lang="it-IT" sz="1400" dirty="0">
                <a:solidFill>
                  <a:srgbClr val="000000"/>
                </a:solidFill>
              </a:rPr>
              <a:t>‘Loop Blow-up </a:t>
            </a:r>
            <a:r>
              <a:rPr lang="it-IT" sz="1400" dirty="0" err="1">
                <a:solidFill>
                  <a:srgbClr val="000000"/>
                </a:solidFill>
              </a:rPr>
              <a:t>Inflation</a:t>
            </a:r>
            <a:r>
              <a:rPr lang="it-IT" sz="1400" dirty="0">
                <a:solidFill>
                  <a:srgbClr val="000000"/>
                </a:solidFill>
              </a:rPr>
              <a:t>’, post-</a:t>
            </a:r>
            <a:r>
              <a:rPr lang="it-IT" sz="1400" dirty="0" err="1">
                <a:solidFill>
                  <a:srgbClr val="000000"/>
                </a:solidFill>
              </a:rPr>
              <a:t>inflation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epoch</a:t>
            </a:r>
            <a:r>
              <a:rPr lang="it-IT" sz="1400" dirty="0">
                <a:solidFill>
                  <a:srgbClr val="000000"/>
                </a:solidFill>
              </a:rPr>
              <a:t> with </a:t>
            </a:r>
            <a:r>
              <a:rPr lang="it-IT" sz="1400" dirty="0" err="1">
                <a:solidFill>
                  <a:srgbClr val="000000"/>
                </a:solidFill>
              </a:rPr>
              <a:t>reheating</a:t>
            </a:r>
            <a:r>
              <a:rPr lang="it-IT" sz="1400" dirty="0">
                <a:solidFill>
                  <a:srgbClr val="000000"/>
                </a:solidFill>
              </a:rPr>
              <a:t> from moduli </a:t>
            </a:r>
            <a:r>
              <a:rPr lang="it-IT" sz="1400" dirty="0" err="1">
                <a:solidFill>
                  <a:srgbClr val="000000"/>
                </a:solidFill>
              </a:rPr>
              <a:t>decay</a:t>
            </a: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      </a:t>
            </a:r>
            <a:r>
              <a:rPr lang="it-IT" sz="1400" dirty="0" err="1">
                <a:solidFill>
                  <a:srgbClr val="000000"/>
                </a:solidFill>
              </a:rPr>
              <a:t>Metastable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dS</a:t>
            </a:r>
            <a:r>
              <a:rPr lang="it-IT" sz="1400" dirty="0">
                <a:solidFill>
                  <a:srgbClr val="000000"/>
                </a:solidFill>
              </a:rPr>
              <a:t> model-building </a:t>
            </a:r>
            <a:r>
              <a:rPr lang="it-IT" sz="1400" dirty="0" err="1">
                <a:solidFill>
                  <a:srgbClr val="000000"/>
                </a:solidFill>
              </a:rPr>
              <a:t>seems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easier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than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quintessence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      </a:t>
            </a:r>
            <a:r>
              <a:rPr lang="it-IT" sz="1400" dirty="0" err="1">
                <a:solidFill>
                  <a:srgbClr val="000000"/>
                </a:solidFill>
              </a:rPr>
              <a:t>If</a:t>
            </a:r>
            <a:r>
              <a:rPr lang="it-IT" sz="1400" dirty="0">
                <a:solidFill>
                  <a:srgbClr val="000000"/>
                </a:solidFill>
              </a:rPr>
              <a:t> data </a:t>
            </a:r>
            <a:r>
              <a:rPr lang="it-IT" sz="1400" dirty="0" err="1">
                <a:solidFill>
                  <a:srgbClr val="000000"/>
                </a:solidFill>
              </a:rPr>
              <a:t>prefer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dynamical</a:t>
            </a:r>
            <a:r>
              <a:rPr lang="it-IT" sz="1400" dirty="0">
                <a:solidFill>
                  <a:srgbClr val="000000"/>
                </a:solidFill>
              </a:rPr>
              <a:t> DE: </a:t>
            </a:r>
            <a:r>
              <a:rPr lang="it-IT" sz="1400" dirty="0" err="1">
                <a:solidFill>
                  <a:srgbClr val="000000"/>
                </a:solidFill>
              </a:rPr>
              <a:t>axion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quintessence</a:t>
            </a:r>
            <a:r>
              <a:rPr lang="it-IT" sz="1400" dirty="0">
                <a:solidFill>
                  <a:srgbClr val="000000"/>
                </a:solidFill>
              </a:rPr>
              <a:t> from </a:t>
            </a:r>
            <a:r>
              <a:rPr lang="it-IT" sz="1400" dirty="0" err="1">
                <a:solidFill>
                  <a:srgbClr val="000000"/>
                </a:solidFill>
              </a:rPr>
              <a:t>poly-instantons</a:t>
            </a:r>
            <a:r>
              <a:rPr lang="it-IT" sz="1000" dirty="0">
                <a:solidFill>
                  <a:srgbClr val="000000"/>
                </a:solidFill>
              </a:rPr>
              <a:t> 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Talks on </a:t>
            </a:r>
            <a:r>
              <a:rPr lang="it-IT" sz="1600" dirty="0" err="1">
                <a:solidFill>
                  <a:srgbClr val="0000FF"/>
                </a:solidFill>
              </a:rPr>
              <a:t>astrophysics</a:t>
            </a:r>
            <a:r>
              <a:rPr lang="it-IT" sz="1600" dirty="0">
                <a:solidFill>
                  <a:srgbClr val="000000"/>
                </a:solidFill>
              </a:rPr>
              <a:t>: </a:t>
            </a:r>
          </a:p>
          <a:p>
            <a:pPr>
              <a:buClr>
                <a:srgbClr val="FF0000"/>
              </a:buClr>
            </a:pPr>
            <a:endParaRPr lang="it-IT" sz="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</a:t>
            </a:r>
            <a:r>
              <a:rPr lang="it-IT" sz="1400" dirty="0">
                <a:solidFill>
                  <a:srgbClr val="FF0000"/>
                </a:solidFill>
              </a:rPr>
              <a:t>i) </a:t>
            </a:r>
            <a:r>
              <a:rPr lang="it-IT" sz="1400" dirty="0">
                <a:solidFill>
                  <a:srgbClr val="0000FF"/>
                </a:solidFill>
              </a:rPr>
              <a:t>Thibault</a:t>
            </a:r>
            <a:r>
              <a:rPr lang="it-IT" sz="1400" dirty="0">
                <a:solidFill>
                  <a:srgbClr val="000000"/>
                </a:solidFill>
              </a:rPr>
              <a:t>:</a:t>
            </a:r>
            <a:r>
              <a:rPr lang="it-IT" sz="1400" dirty="0">
                <a:solidFill>
                  <a:srgbClr val="0000FF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Computation</a:t>
            </a:r>
            <a:r>
              <a:rPr lang="it-IT" sz="1400" dirty="0">
                <a:solidFill>
                  <a:srgbClr val="000000"/>
                </a:solidFill>
              </a:rPr>
              <a:t> of GW </a:t>
            </a:r>
            <a:r>
              <a:rPr lang="it-IT" sz="1400" dirty="0" err="1">
                <a:solidFill>
                  <a:srgbClr val="000000"/>
                </a:solidFill>
              </a:rPr>
              <a:t>flux</a:t>
            </a:r>
            <a:r>
              <a:rPr lang="it-IT" sz="1400" dirty="0">
                <a:solidFill>
                  <a:srgbClr val="000000"/>
                </a:solidFill>
              </a:rPr>
              <a:t> from black hole </a:t>
            </a:r>
            <a:r>
              <a:rPr lang="it-IT" sz="1400" dirty="0" err="1">
                <a:solidFill>
                  <a:srgbClr val="000000"/>
                </a:solidFill>
              </a:rPr>
              <a:t>binaries</a:t>
            </a:r>
            <a:r>
              <a:rPr lang="it-IT" sz="1400" dirty="0">
                <a:solidFill>
                  <a:srgbClr val="000000"/>
                </a:solidFill>
              </a:rPr>
              <a:t> by </a:t>
            </a:r>
            <a:r>
              <a:rPr lang="it-IT" sz="1400" dirty="0" err="1">
                <a:solidFill>
                  <a:srgbClr val="000000"/>
                </a:solidFill>
              </a:rPr>
              <a:t>studying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gravitational</a:t>
            </a:r>
            <a:r>
              <a:rPr lang="it-IT" sz="1400" dirty="0">
                <a:solidFill>
                  <a:srgbClr val="000000"/>
                </a:solidFill>
              </a:rPr>
              <a:t> 2-body interaction</a:t>
            </a: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     </a:t>
            </a:r>
            <a:r>
              <a:rPr lang="it-IT" sz="1400" dirty="0" err="1">
                <a:solidFill>
                  <a:srgbClr val="000000"/>
                </a:solidFill>
              </a:rPr>
              <a:t>Effective</a:t>
            </a:r>
            <a:r>
              <a:rPr lang="it-IT" sz="1400" dirty="0">
                <a:solidFill>
                  <a:srgbClr val="000000"/>
                </a:solidFill>
              </a:rPr>
              <a:t> one-body </a:t>
            </a:r>
            <a:r>
              <a:rPr lang="it-IT" sz="1400" dirty="0" err="1">
                <a:solidFill>
                  <a:srgbClr val="000000"/>
                </a:solidFill>
              </a:rPr>
              <a:t>approach</a:t>
            </a:r>
            <a:r>
              <a:rPr lang="it-IT" sz="1400" dirty="0">
                <a:solidFill>
                  <a:srgbClr val="000000"/>
                </a:solidFill>
              </a:rPr>
              <a:t>, perturbative </a:t>
            </a:r>
            <a:r>
              <a:rPr lang="it-IT" sz="1400" dirty="0" err="1">
                <a:solidFill>
                  <a:srgbClr val="000000"/>
                </a:solidFill>
              </a:rPr>
              <a:t>computation</a:t>
            </a:r>
            <a:r>
              <a:rPr lang="it-IT" sz="1400" dirty="0">
                <a:solidFill>
                  <a:srgbClr val="000000"/>
                </a:solidFill>
              </a:rPr>
              <a:t> of 2-body </a:t>
            </a:r>
            <a:r>
              <a:rPr lang="it-IT" sz="1400" dirty="0" err="1">
                <a:solidFill>
                  <a:srgbClr val="000000"/>
                </a:solidFill>
              </a:rPr>
              <a:t>Hamiltonian</a:t>
            </a: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     </a:t>
            </a:r>
            <a:r>
              <a:rPr lang="it-IT" sz="1400" dirty="0" err="1">
                <a:solidFill>
                  <a:srgbClr val="000000"/>
                </a:solidFill>
              </a:rPr>
              <a:t>Analytical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approach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important</a:t>
            </a:r>
            <a:r>
              <a:rPr lang="it-IT" sz="1400" dirty="0">
                <a:solidFill>
                  <a:srgbClr val="000000"/>
                </a:solidFill>
              </a:rPr>
              <a:t> on top of </a:t>
            </a:r>
            <a:r>
              <a:rPr lang="it-IT" sz="1400" dirty="0" err="1">
                <a:solidFill>
                  <a:srgbClr val="000000"/>
                </a:solidFill>
              </a:rPr>
              <a:t>numerical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relativity</a:t>
            </a: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FF0000"/>
                </a:solidFill>
              </a:rPr>
              <a:t>   ii) </a:t>
            </a:r>
            <a:r>
              <a:rPr lang="it-IT" sz="1400" dirty="0">
                <a:solidFill>
                  <a:srgbClr val="0000FF"/>
                </a:solidFill>
              </a:rPr>
              <a:t>Eric</a:t>
            </a:r>
            <a:r>
              <a:rPr lang="it-IT" sz="1400" dirty="0">
                <a:solidFill>
                  <a:srgbClr val="000000"/>
                </a:solidFill>
              </a:rPr>
              <a:t>:</a:t>
            </a:r>
            <a:r>
              <a:rPr lang="it-IT" sz="1400" dirty="0">
                <a:solidFill>
                  <a:srgbClr val="0000FF"/>
                </a:solidFill>
              </a:rPr>
              <a:t> </a:t>
            </a:r>
            <a:r>
              <a:rPr lang="it-IT" sz="1400" dirty="0">
                <a:solidFill>
                  <a:srgbClr val="000000"/>
                </a:solidFill>
              </a:rPr>
              <a:t>Tidal interactions in </a:t>
            </a:r>
            <a:r>
              <a:rPr lang="it-IT" sz="1400" dirty="0" err="1">
                <a:solidFill>
                  <a:srgbClr val="000000"/>
                </a:solidFill>
              </a:rPr>
              <a:t>binary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inspirals</a:t>
            </a:r>
            <a:r>
              <a:rPr lang="it-IT" sz="1400" dirty="0">
                <a:solidFill>
                  <a:srgbClr val="000000"/>
                </a:solidFill>
              </a:rPr>
              <a:t> for </a:t>
            </a:r>
            <a:r>
              <a:rPr lang="it-IT" sz="1400" dirty="0" err="1">
                <a:solidFill>
                  <a:srgbClr val="000000"/>
                </a:solidFill>
              </a:rPr>
              <a:t>neutron</a:t>
            </a:r>
            <a:r>
              <a:rPr lang="it-IT" sz="1400" dirty="0">
                <a:solidFill>
                  <a:srgbClr val="000000"/>
                </a:solidFill>
              </a:rPr>
              <a:t> stars</a:t>
            </a: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</a:t>
            </a:r>
            <a:r>
              <a:rPr lang="it-IT" sz="1400" dirty="0" err="1">
                <a:solidFill>
                  <a:srgbClr val="000000"/>
                </a:solidFill>
              </a:rPr>
              <a:t>Importance</a:t>
            </a:r>
            <a:r>
              <a:rPr lang="it-IT" sz="1400" dirty="0">
                <a:solidFill>
                  <a:srgbClr val="000000"/>
                </a:solidFill>
              </a:rPr>
              <a:t> of </a:t>
            </a:r>
            <a:r>
              <a:rPr lang="it-IT" sz="1400" dirty="0" err="1">
                <a:solidFill>
                  <a:srgbClr val="000000"/>
                </a:solidFill>
              </a:rPr>
              <a:t>modelling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tidal</a:t>
            </a:r>
            <a:r>
              <a:rPr lang="it-IT" sz="1400" dirty="0">
                <a:solidFill>
                  <a:srgbClr val="000000"/>
                </a:solidFill>
              </a:rPr>
              <a:t> interactions to </a:t>
            </a:r>
            <a:r>
              <a:rPr lang="it-IT" sz="1400" dirty="0" err="1">
                <a:solidFill>
                  <a:srgbClr val="000000"/>
                </a:solidFill>
              </a:rPr>
              <a:t>get</a:t>
            </a:r>
            <a:r>
              <a:rPr lang="it-IT" sz="1400" dirty="0">
                <a:solidFill>
                  <a:srgbClr val="000000"/>
                </a:solidFill>
              </a:rPr>
              <a:t> GW </a:t>
            </a:r>
            <a:r>
              <a:rPr lang="it-IT" sz="1400" dirty="0" err="1">
                <a:solidFill>
                  <a:srgbClr val="000000"/>
                </a:solidFill>
              </a:rPr>
              <a:t>flux</a:t>
            </a:r>
            <a:r>
              <a:rPr lang="it-IT" sz="1400" dirty="0">
                <a:solidFill>
                  <a:srgbClr val="000000"/>
                </a:solidFill>
              </a:rPr>
              <a:t>, </a:t>
            </a:r>
            <a:r>
              <a:rPr lang="it-IT" sz="1400" dirty="0" err="1">
                <a:solidFill>
                  <a:srgbClr val="000000"/>
                </a:solidFill>
              </a:rPr>
              <a:t>Newtonian</a:t>
            </a:r>
            <a:r>
              <a:rPr lang="it-IT" sz="1400" dirty="0">
                <a:solidFill>
                  <a:srgbClr val="000000"/>
                </a:solidFill>
              </a:rPr>
              <a:t> vs </a:t>
            </a:r>
            <a:r>
              <a:rPr lang="it-IT" sz="1400" dirty="0" err="1">
                <a:solidFill>
                  <a:srgbClr val="000000"/>
                </a:solidFill>
              </a:rPr>
              <a:t>relativistic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description</a:t>
            </a: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</a:t>
            </a:r>
            <a:r>
              <a:rPr lang="it-IT" sz="1400" dirty="0" err="1">
                <a:solidFill>
                  <a:srgbClr val="000000"/>
                </a:solidFill>
              </a:rPr>
              <a:t>Cancellation</a:t>
            </a:r>
            <a:r>
              <a:rPr lang="it-IT" sz="1400" dirty="0">
                <a:solidFill>
                  <a:srgbClr val="000000"/>
                </a:solidFill>
              </a:rPr>
              <a:t> of </a:t>
            </a:r>
            <a:r>
              <a:rPr lang="it-IT" sz="1400" dirty="0" err="1">
                <a:solidFill>
                  <a:srgbClr val="000000"/>
                </a:solidFill>
              </a:rPr>
              <a:t>tidal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numbers</a:t>
            </a:r>
            <a:r>
              <a:rPr lang="it-IT" sz="1400" dirty="0">
                <a:solidFill>
                  <a:srgbClr val="000000"/>
                </a:solidFill>
              </a:rPr>
              <a:t> for </a:t>
            </a:r>
            <a:r>
              <a:rPr lang="it-IT" sz="1400" dirty="0" err="1">
                <a:solidFill>
                  <a:srgbClr val="000000"/>
                </a:solidFill>
              </a:rPr>
              <a:t>BHs</a:t>
            </a:r>
            <a:r>
              <a:rPr lang="it-IT" sz="1400" dirty="0">
                <a:solidFill>
                  <a:srgbClr val="000000"/>
                </a:solidFill>
              </a:rPr>
              <a:t> from </a:t>
            </a:r>
            <a:r>
              <a:rPr lang="it-IT" sz="1400" dirty="0" err="1">
                <a:solidFill>
                  <a:srgbClr val="000000"/>
                </a:solidFill>
              </a:rPr>
              <a:t>internal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symmetry</a:t>
            </a:r>
            <a:r>
              <a:rPr lang="it-IT" sz="1400" dirty="0">
                <a:solidFill>
                  <a:srgbClr val="000000"/>
                </a:solidFill>
              </a:rPr>
              <a:t>/event </a:t>
            </a:r>
            <a:r>
              <a:rPr lang="it-IT" sz="1400" dirty="0" err="1">
                <a:solidFill>
                  <a:srgbClr val="000000"/>
                </a:solidFill>
              </a:rPr>
              <a:t>horizon</a:t>
            </a:r>
            <a:r>
              <a:rPr lang="it-IT" sz="1400" dirty="0">
                <a:solidFill>
                  <a:srgbClr val="000000"/>
                </a:solidFill>
              </a:rPr>
              <a:t>?</a:t>
            </a:r>
          </a:p>
          <a:p>
            <a:pPr>
              <a:buClr>
                <a:srgbClr val="FF0000"/>
              </a:buClr>
            </a:pPr>
            <a:endParaRPr lang="it-IT" sz="800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Talk on </a:t>
            </a:r>
            <a:r>
              <a:rPr lang="it-IT" sz="1600" dirty="0" err="1">
                <a:solidFill>
                  <a:srgbClr val="0000FF"/>
                </a:solidFill>
              </a:rPr>
              <a:t>foundations</a:t>
            </a:r>
            <a:r>
              <a:rPr lang="it-IT" sz="1600" dirty="0">
                <a:solidFill>
                  <a:srgbClr val="0000FF"/>
                </a:solidFill>
              </a:rPr>
              <a:t> of QM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FF0000"/>
                </a:solidFill>
              </a:rPr>
              <a:t>     </a:t>
            </a:r>
            <a:r>
              <a:rPr lang="it-IT" sz="1400" dirty="0">
                <a:solidFill>
                  <a:srgbClr val="0000FF"/>
                </a:solidFill>
              </a:rPr>
              <a:t>Lajos</a:t>
            </a:r>
            <a:r>
              <a:rPr lang="it-IT" sz="1400" dirty="0">
                <a:solidFill>
                  <a:srgbClr val="000000"/>
                </a:solidFill>
              </a:rPr>
              <a:t>:</a:t>
            </a:r>
            <a:r>
              <a:rPr lang="it-IT" sz="1400" dirty="0">
                <a:solidFill>
                  <a:srgbClr val="FF0000"/>
                </a:solidFill>
              </a:rPr>
              <a:t> </a:t>
            </a:r>
            <a:r>
              <a:rPr lang="it-IT" sz="1400" dirty="0">
                <a:solidFill>
                  <a:srgbClr val="000000"/>
                </a:solidFill>
              </a:rPr>
              <a:t>Post-quantum </a:t>
            </a:r>
            <a:r>
              <a:rPr lang="it-IT" sz="1400" dirty="0" err="1">
                <a:solidFill>
                  <a:srgbClr val="000000"/>
                </a:solidFill>
              </a:rPr>
              <a:t>stochastic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gravity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proposal</a:t>
            </a:r>
            <a:r>
              <a:rPr lang="it-IT" sz="1400" dirty="0">
                <a:solidFill>
                  <a:srgbClr val="000000"/>
                </a:solidFill>
              </a:rPr>
              <a:t> to </a:t>
            </a:r>
            <a:r>
              <a:rPr lang="it-IT" sz="1400" dirty="0" err="1">
                <a:solidFill>
                  <a:srgbClr val="000000"/>
                </a:solidFill>
              </a:rPr>
              <a:t>improve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semiclassical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gravity</a:t>
            </a:r>
            <a:r>
              <a:rPr lang="it-IT" sz="1400" dirty="0">
                <a:solidFill>
                  <a:srgbClr val="000000"/>
                </a:solidFill>
              </a:rPr>
              <a:t>  </a:t>
            </a: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</a:t>
            </a:r>
            <a:r>
              <a:rPr lang="it-IT" sz="1400" dirty="0" err="1">
                <a:solidFill>
                  <a:srgbClr val="000000"/>
                </a:solidFill>
              </a:rPr>
              <a:t>Spontaneous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wavefunction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collapse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which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removes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Schroedinger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cat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states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  </a:t>
            </a:r>
            <a:r>
              <a:rPr lang="it-IT" sz="1400" dirty="0" err="1">
                <a:solidFill>
                  <a:srgbClr val="000000"/>
                </a:solidFill>
              </a:rPr>
              <a:t>Relativistic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semiclassical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gravity</a:t>
            </a:r>
            <a:r>
              <a:rPr lang="it-IT" sz="1400" dirty="0">
                <a:solidFill>
                  <a:srgbClr val="00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4165038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igital Dots">
  <a:themeElements>
    <a:clrScheme name="Digital Dots 5">
      <a:dk1>
        <a:srgbClr val="5B5E52"/>
      </a:dk1>
      <a:lt1>
        <a:srgbClr val="FFFFFF"/>
      </a:lt1>
      <a:dk2>
        <a:srgbClr val="686B5D"/>
      </a:dk2>
      <a:lt2>
        <a:srgbClr val="CCD5C7"/>
      </a:lt2>
      <a:accent1>
        <a:srgbClr val="809EA8"/>
      </a:accent1>
      <a:accent2>
        <a:srgbClr val="4F5147"/>
      </a:accent2>
      <a:accent3>
        <a:srgbClr val="B9BAB6"/>
      </a:accent3>
      <a:accent4>
        <a:srgbClr val="DADADA"/>
      </a:accent4>
      <a:accent5>
        <a:srgbClr val="C0CCD1"/>
      </a:accent5>
      <a:accent6>
        <a:srgbClr val="47493F"/>
      </a:accent6>
      <a:hlink>
        <a:srgbClr val="AAA854"/>
      </a:hlink>
      <a:folHlink>
        <a:srgbClr val="E1D09F"/>
      </a:folHlink>
    </a:clrScheme>
    <a:fontScheme name="Digital Do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CC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CC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C:\Programmi\Microsoft Office\Templates\Presentation Designs\Arco.pot</Template>
  <TotalTime>0</TotalTime>
  <Words>253</Words>
  <Application>Microsoft Office PowerPoint</Application>
  <PresentationFormat>Presentazione su schermo (4:3)</PresentationFormat>
  <Paragraphs>32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Symbol</vt:lpstr>
      <vt:lpstr>Tahoma</vt:lpstr>
      <vt:lpstr>Times New Roman</vt:lpstr>
      <vt:lpstr>Wingdings</vt:lpstr>
      <vt:lpstr>Digital Dots</vt:lpstr>
      <vt:lpstr>Presentazione standard di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Volume Scenarios</dc:title>
  <dc:creator>Michele Cicoli</dc:creator>
  <cp:lastModifiedBy>Michele Cicoli</cp:lastModifiedBy>
  <cp:revision>2114</cp:revision>
  <cp:lastPrinted>2004-07-03T01:02:55Z</cp:lastPrinted>
  <dcterms:created xsi:type="dcterms:W3CDTF">2004-06-28T22:05:41Z</dcterms:created>
  <dcterms:modified xsi:type="dcterms:W3CDTF">2024-06-21T13:33:50Z</dcterms:modified>
</cp:coreProperties>
</file>