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4"/>
  </p:normalViewPr>
  <p:slideViewPr>
    <p:cSldViewPr snapToGrid="0">
      <p:cViewPr varScale="1">
        <p:scale>
          <a:sx n="117" d="100"/>
          <a:sy n="117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B5870-C097-BFF4-82BF-F0834D134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7C35F9-A483-75D2-EA18-329B3A4C18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EBB21-E740-8A91-2CA0-F03050C6D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912ACD-CA86-6D11-7AC8-29F19F21F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C62FF-9BF3-ABB2-8445-B71BC571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74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F2B04-30A8-76EF-6220-336E993C4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F5315D-3518-5CE0-F617-D39758D82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3368A5-0E2D-70E3-8CAD-31F48CC37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F6B82-41CB-90CE-9DC9-1CDABCFCC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62683-1599-3419-9E4B-4153A7859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604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F98B86-A52A-6334-7222-9E9B202FF3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CCF25-D87D-44DB-F6B9-046BAFD66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1C591-9018-2117-33DC-5D7B8F29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6839C-C7ED-CA73-45F5-C49D0C58F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B0F1C-86BA-DEC3-3791-FE7259D63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9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5A96B-EB1D-1BA0-DD62-4FAF16593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D7463D-9BFF-E298-544B-833683BFC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8A51B-FE94-5555-B23C-624ED9B6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8290DE-91D9-8D94-695A-6AE4E9446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9F1BAC-4130-3EED-0772-E33AF314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6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A5332-E57B-3962-A860-84D344869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17F61D-49F8-2F87-23C9-8E12BA49A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D4316-168B-3495-3B8A-0F0DBD880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A8F1A0-A5FE-3099-BE8F-1DB8E0373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C425-F364-FCAB-8041-63332E87E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89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00815-2845-7BB0-19E0-C5763038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854755-F288-EBB4-52F2-F762DB8892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42313C-CBFA-62EE-39F0-C9BDD51F5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BF3ACA-9B82-7A8B-8F34-E5DCCD47C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074F76-5ABD-E146-C5D4-A06881D4F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94ECE-0682-9641-8E43-5028C685D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2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85285-8C4A-2861-0C2B-89F9244F4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AEE29-46A4-663D-9624-45604485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F2D18A-EE79-1800-1B6E-9C00066C79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97A5DF-1A3B-A8D2-1BB9-F5ADE90DA7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13AA65-4A85-30AA-0F4F-13C230C869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078829-6186-3DFF-E873-12A6D1DDB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6F06EE-207E-3BA9-D174-3CB327953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1B224C-763E-570F-1DCD-A9A42C642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4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401E2-7725-A0BD-14A2-4B978A476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97F553-550D-ADD5-0EC2-275D17D1C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2CBECC-3FAF-FF89-48B8-3271A3B7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9DA179-65AC-7FF1-A3DF-A60FF8FBD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57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51D1E-D923-3877-90DC-B4EFF7BBC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EAD86F-9136-7463-0CE5-1B184B801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4CD3C9-A93F-B2C1-D70E-0FA7D91EB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299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C2235-552D-0C1E-28FF-0DB843F75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83375-739F-E868-4955-7233F3FF7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6C310D-1988-2973-9753-C4BD1C9EE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C3FA6D-7E02-EB08-78A5-47D792108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DB0679-8C92-0AE6-BBA6-BDE084BAA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512B5B-2F2A-74FB-64D1-E84C9C988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9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F1796-959A-A3A1-4347-BD09DB5B0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24CA9B-4923-4B64-E19E-BDFD5B484A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767CF-C0B4-0426-5CE6-5EC85983EB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AF3CBE-60CB-5860-DEF5-059D755AD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D1AFD7-2178-7186-B43B-6DA6A2E61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EBE1EF-A22D-12D8-CC1A-53CEF93A3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05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7C342F-6009-2B98-375A-B3785B2F0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120E9-33B1-75B6-BE95-D131BCFB6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8AB87-390B-1924-B692-1FCB7A5D9C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05543D-F944-4A42-B84D-53C5E4A28DD7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18F2E-CE7A-4AFA-0687-4ABC115987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A5AA8-7E4B-1127-4B75-F623A49DA7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F30E47-54E4-9341-85D2-3566050BFE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755E2-436D-39A7-48A3-7AE932039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68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Getting to the top of the mountain</a:t>
            </a:r>
          </a:p>
        </p:txBody>
      </p:sp>
      <p:pic>
        <p:nvPicPr>
          <p:cNvPr id="5" name="Picture 4" descr="A person skydiving in the air&#10;&#10;Description automatically generated">
            <a:extLst>
              <a:ext uri="{FF2B5EF4-FFF2-40B4-BE49-F238E27FC236}">
                <a16:creationId xmlns:a16="http://schemas.microsoft.com/office/drawing/2014/main" id="{375324E5-67E2-B571-1453-7B1D493C3A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29" y="1560774"/>
            <a:ext cx="5606869" cy="3736452"/>
          </a:xfrm>
          <a:prstGeom prst="rect">
            <a:avLst/>
          </a:prstGeom>
        </p:spPr>
      </p:pic>
      <p:pic>
        <p:nvPicPr>
          <p:cNvPr id="7" name="Picture 6" descr="A person climbing a rock wall&#10;&#10;Description automatically generated">
            <a:extLst>
              <a:ext uri="{FF2B5EF4-FFF2-40B4-BE49-F238E27FC236}">
                <a16:creationId xmlns:a16="http://schemas.microsoft.com/office/drawing/2014/main" id="{FA216E73-EFCF-79CA-425A-8F4682F78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2980" y="2906974"/>
            <a:ext cx="5604679" cy="37364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CE53A7-E6C2-580C-63C0-0DA907A8F02F}"/>
              </a:ext>
            </a:extLst>
          </p:cNvPr>
          <p:cNvSpPr txBox="1"/>
          <p:nvPr/>
        </p:nvSpPr>
        <p:spPr>
          <a:xfrm>
            <a:off x="838200" y="5530755"/>
            <a:ext cx="44613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Parachute in from above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EFF516-532C-9805-501A-3DBC84EF89FE}"/>
              </a:ext>
            </a:extLst>
          </p:cNvPr>
          <p:cNvSpPr txBox="1"/>
          <p:nvPr/>
        </p:nvSpPr>
        <p:spPr>
          <a:xfrm>
            <a:off x="6850117" y="2242518"/>
            <a:ext cx="4750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Climb up from the bottom</a:t>
            </a:r>
          </a:p>
        </p:txBody>
      </p:sp>
    </p:spTree>
    <p:extLst>
      <p:ext uri="{BB962C8B-B14F-4D97-AF65-F5344CB8AC3E}">
        <p14:creationId xmlns:p14="http://schemas.microsoft.com/office/powerpoint/2010/main" val="1734628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71A27-CA13-BD0C-A2EB-41028CB2E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Notable quotes (apologies for twisted words)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B1FBB-3260-F72C-BA8B-AC0F8DD35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foggy at the frontiers of knowledge</a:t>
            </a:r>
          </a:p>
          <a:p>
            <a:r>
              <a:rPr lang="en-US" dirty="0"/>
              <a:t>In science, consensus is the starting point</a:t>
            </a:r>
          </a:p>
          <a:p>
            <a:r>
              <a:rPr lang="en-US" dirty="0"/>
              <a:t>Cosmology has been stuck on the same path since 1933</a:t>
            </a:r>
          </a:p>
          <a:p>
            <a:r>
              <a:rPr lang="en-US" dirty="0"/>
              <a:t>1% precision is very hard</a:t>
            </a:r>
          </a:p>
          <a:p>
            <a:r>
              <a:rPr lang="en-US" dirty="0"/>
              <a:t>1% is really, really hard</a:t>
            </a:r>
          </a:p>
          <a:p>
            <a:r>
              <a:rPr lang="en-US" dirty="0"/>
              <a:t>We find what we look for</a:t>
            </a:r>
          </a:p>
          <a:p>
            <a:r>
              <a:rPr lang="en-US" dirty="0"/>
              <a:t>There is no difference between me and an LHC detector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010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97A060-F06D-92B4-109B-35F0FF229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themes and questions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4994F0-6CAF-CF55-C0BE-4859087D5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Future of cosmology</a:t>
            </a:r>
          </a:p>
          <a:p>
            <a:pPr lvl="1"/>
            <a:r>
              <a:rPr lang="en-US" dirty="0"/>
              <a:t>Cosmology now involves 1000s of people and billions of dollars: Will we see the commensurate payback? What and when?  NB:  CMB, Cosmic Acceleration, Dark Matter and Expansion of Universe all cost &lt;&lt; 1 billion</a:t>
            </a:r>
          </a:p>
          <a:p>
            <a:pPr lvl="1"/>
            <a:r>
              <a:rPr lang="en-US" dirty="0"/>
              <a:t>Can someone match Joe’s creative vision for ”nonbaryonic cosmology”?</a:t>
            </a:r>
          </a:p>
          <a:p>
            <a:r>
              <a:rPr lang="en-US" dirty="0"/>
              <a:t>Still trying to measure H</a:t>
            </a:r>
            <a:r>
              <a:rPr lang="en-US" baseline="-25000" dirty="0"/>
              <a:t>0</a:t>
            </a:r>
            <a:r>
              <a:rPr lang="en-US" dirty="0"/>
              <a:t> (most important number in cosmology)</a:t>
            </a:r>
          </a:p>
          <a:p>
            <a:pPr lvl="1"/>
            <a:r>
              <a:rPr lang="en-US" dirty="0"/>
              <a:t>When will we know that we have pinned down H</a:t>
            </a:r>
            <a:r>
              <a:rPr lang="en-US" baseline="-25000" dirty="0"/>
              <a:t>0</a:t>
            </a:r>
            <a:r>
              <a:rPr lang="en-US" dirty="0"/>
              <a:t> to 1%?</a:t>
            </a:r>
          </a:p>
          <a:p>
            <a:r>
              <a:rPr lang="en-US" dirty="0"/>
              <a:t>New windows, new ideas</a:t>
            </a:r>
          </a:p>
          <a:p>
            <a:pPr lvl="1"/>
            <a:r>
              <a:rPr lang="en-US" dirty="0"/>
              <a:t>GWs are amazing and a technological wonder; when do we get a surprise?</a:t>
            </a:r>
          </a:p>
          <a:p>
            <a:pPr lvl="1"/>
            <a:r>
              <a:rPr lang="en-US" dirty="0"/>
              <a:t>How do connect big ideas with big data?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831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191</Words>
  <Application>Microsoft Macintosh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Getting to the top of the mountain</vt:lpstr>
      <vt:lpstr>Notable quotes (apologies for twisted words)</vt:lpstr>
      <vt:lpstr>Some themes and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Michael S. Turner</dc:creator>
  <cp:lastModifiedBy>Michael S. Turner</cp:lastModifiedBy>
  <cp:revision>5</cp:revision>
  <dcterms:created xsi:type="dcterms:W3CDTF">2024-06-18T12:11:22Z</dcterms:created>
  <dcterms:modified xsi:type="dcterms:W3CDTF">2024-06-18T14:27:06Z</dcterms:modified>
</cp:coreProperties>
</file>