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82" r:id="rId3"/>
    <p:sldId id="257" r:id="rId4"/>
    <p:sldId id="276" r:id="rId5"/>
    <p:sldId id="265" r:id="rId6"/>
    <p:sldId id="266" r:id="rId7"/>
    <p:sldId id="275" r:id="rId8"/>
    <p:sldId id="281" r:id="rId9"/>
    <p:sldId id="277" r:id="rId10"/>
    <p:sldId id="267" r:id="rId11"/>
    <p:sldId id="268" r:id="rId12"/>
    <p:sldId id="278" r:id="rId13"/>
    <p:sldId id="269" r:id="rId14"/>
    <p:sldId id="270" r:id="rId15"/>
    <p:sldId id="271" r:id="rId16"/>
    <p:sldId id="279" r:id="rId17"/>
    <p:sldId id="280" r:id="rId18"/>
    <p:sldId id="272" r:id="rId19"/>
    <p:sldId id="273" r:id="rId20"/>
    <p:sldId id="26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656C"/>
    <a:srgbClr val="C6D4DF"/>
    <a:srgbClr val="E0A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CB0367-A5D9-45EA-8417-9E6987B381FC}" v="95" dt="2022-10-11T16:02:47.5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191" autoAdjust="0"/>
  </p:normalViewPr>
  <p:slideViewPr>
    <p:cSldViewPr snapToGrid="0" snapToObjects="1">
      <p:cViewPr>
        <p:scale>
          <a:sx n="75" d="100"/>
          <a:sy n="75" d="100"/>
        </p:scale>
        <p:origin x="95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Trigg" userId="39e5012a52713670" providerId="LiveId" clId="{48CB0367-A5D9-45EA-8417-9E6987B381FC}"/>
    <pc:docChg chg="undo redo custSel addSld delSld modSld sldOrd">
      <pc:chgData name="Aaron Trigg" userId="39e5012a52713670" providerId="LiveId" clId="{48CB0367-A5D9-45EA-8417-9E6987B381FC}" dt="2022-10-11T16:07:18.425" v="4081" actId="14100"/>
      <pc:docMkLst>
        <pc:docMk/>
      </pc:docMkLst>
      <pc:sldChg chg="mod modShow">
        <pc:chgData name="Aaron Trigg" userId="39e5012a52713670" providerId="LiveId" clId="{48CB0367-A5D9-45EA-8417-9E6987B381FC}" dt="2022-10-04T18:08:10.445" v="3244" actId="729"/>
        <pc:sldMkLst>
          <pc:docMk/>
          <pc:sldMk cId="3158462474" sldId="257"/>
        </pc:sldMkLst>
      </pc:sldChg>
      <pc:sldChg chg="del">
        <pc:chgData name="Aaron Trigg" userId="39e5012a52713670" providerId="LiveId" clId="{48CB0367-A5D9-45EA-8417-9E6987B381FC}" dt="2022-09-27T20:17:29.687" v="196" actId="2696"/>
        <pc:sldMkLst>
          <pc:docMk/>
          <pc:sldMk cId="1839517502" sldId="258"/>
        </pc:sldMkLst>
      </pc:sldChg>
      <pc:sldChg chg="del">
        <pc:chgData name="Aaron Trigg" userId="39e5012a52713670" providerId="LiveId" clId="{48CB0367-A5D9-45EA-8417-9E6987B381FC}" dt="2022-09-27T20:17:33.213" v="197" actId="2696"/>
        <pc:sldMkLst>
          <pc:docMk/>
          <pc:sldMk cId="774997949" sldId="259"/>
        </pc:sldMkLst>
      </pc:sldChg>
      <pc:sldChg chg="del">
        <pc:chgData name="Aaron Trigg" userId="39e5012a52713670" providerId="LiveId" clId="{48CB0367-A5D9-45EA-8417-9E6987B381FC}" dt="2022-09-27T20:17:36.568" v="198" actId="2696"/>
        <pc:sldMkLst>
          <pc:docMk/>
          <pc:sldMk cId="2140889539" sldId="262"/>
        </pc:sldMkLst>
      </pc:sldChg>
      <pc:sldChg chg="del">
        <pc:chgData name="Aaron Trigg" userId="39e5012a52713670" providerId="LiveId" clId="{48CB0367-A5D9-45EA-8417-9E6987B381FC}" dt="2022-09-27T20:17:40.743" v="199" actId="2696"/>
        <pc:sldMkLst>
          <pc:docMk/>
          <pc:sldMk cId="192438456" sldId="263"/>
        </pc:sldMkLst>
      </pc:sldChg>
      <pc:sldChg chg="addSp delSp modSp mod modNotesTx">
        <pc:chgData name="Aaron Trigg" userId="39e5012a52713670" providerId="LiveId" clId="{48CB0367-A5D9-45EA-8417-9E6987B381FC}" dt="2022-10-11T16:01:19.761" v="3864" actId="20577"/>
        <pc:sldMkLst>
          <pc:docMk/>
          <pc:sldMk cId="3910637746" sldId="265"/>
        </pc:sldMkLst>
        <pc:spChg chg="mod">
          <ac:chgData name="Aaron Trigg" userId="39e5012a52713670" providerId="LiveId" clId="{48CB0367-A5D9-45EA-8417-9E6987B381FC}" dt="2022-10-11T15:59:57.652" v="3810" actId="20577"/>
          <ac:spMkLst>
            <pc:docMk/>
            <pc:sldMk cId="3910637746" sldId="265"/>
            <ac:spMk id="2" creationId="{C37A1DB3-151F-EEF6-0490-E53BF0F94920}"/>
          </ac:spMkLst>
        </pc:spChg>
        <pc:spChg chg="del topLvl">
          <ac:chgData name="Aaron Trigg" userId="39e5012a52713670" providerId="LiveId" clId="{48CB0367-A5D9-45EA-8417-9E6987B381FC}" dt="2022-10-10T14:51:28.770" v="3278" actId="478"/>
          <ac:spMkLst>
            <pc:docMk/>
            <pc:sldMk cId="3910637746" sldId="265"/>
            <ac:spMk id="9" creationId="{10962D40-AD52-E08A-89D5-C4327FC6852E}"/>
          </ac:spMkLst>
        </pc:spChg>
        <pc:spChg chg="mod">
          <ac:chgData name="Aaron Trigg" userId="39e5012a52713670" providerId="LiveId" clId="{48CB0367-A5D9-45EA-8417-9E6987B381FC}" dt="2022-10-11T16:01:19.761" v="3864" actId="20577"/>
          <ac:spMkLst>
            <pc:docMk/>
            <pc:sldMk cId="3910637746" sldId="265"/>
            <ac:spMk id="21" creationId="{7A750343-38A2-CC62-52A3-05C2C1DF120F}"/>
          </ac:spMkLst>
        </pc:spChg>
        <pc:grpChg chg="del">
          <ac:chgData name="Aaron Trigg" userId="39e5012a52713670" providerId="LiveId" clId="{48CB0367-A5D9-45EA-8417-9E6987B381FC}" dt="2022-10-10T14:51:22.245" v="3277" actId="478"/>
          <ac:grpSpMkLst>
            <pc:docMk/>
            <pc:sldMk cId="3910637746" sldId="265"/>
            <ac:grpSpMk id="7" creationId="{7DBF6EB1-DCE2-02C3-1327-0376FEDF63EB}"/>
          </ac:grpSpMkLst>
        </pc:grpChg>
        <pc:picChg chg="add mod">
          <ac:chgData name="Aaron Trigg" userId="39e5012a52713670" providerId="LiveId" clId="{48CB0367-A5D9-45EA-8417-9E6987B381FC}" dt="2022-10-11T16:01:02.402" v="3860" actId="1076"/>
          <ac:picMkLst>
            <pc:docMk/>
            <pc:sldMk cId="3910637746" sldId="265"/>
            <ac:picMk id="5" creationId="{251CD759-F48B-E7F8-39C3-64288F4749FA}"/>
          </ac:picMkLst>
        </pc:picChg>
        <pc:picChg chg="del topLvl">
          <ac:chgData name="Aaron Trigg" userId="39e5012a52713670" providerId="LiveId" clId="{48CB0367-A5D9-45EA-8417-9E6987B381FC}" dt="2022-10-10T14:51:22.245" v="3277" actId="478"/>
          <ac:picMkLst>
            <pc:docMk/>
            <pc:sldMk cId="3910637746" sldId="265"/>
            <ac:picMk id="8" creationId="{BA138D95-ACD3-E8EA-E592-15CF9C5C3A04}"/>
          </ac:picMkLst>
        </pc:picChg>
        <pc:cxnChg chg="mod">
          <ac:chgData name="Aaron Trigg" userId="39e5012a52713670" providerId="LiveId" clId="{48CB0367-A5D9-45EA-8417-9E6987B381FC}" dt="2022-10-11T16:00:07.186" v="3811" actId="14100"/>
          <ac:cxnSpMkLst>
            <pc:docMk/>
            <pc:sldMk cId="3910637746" sldId="265"/>
            <ac:cxnSpMk id="26" creationId="{245CBB5E-FCD0-8ADA-1ED1-D02D9FA6A0E3}"/>
          </ac:cxnSpMkLst>
        </pc:cxnChg>
      </pc:sldChg>
      <pc:sldChg chg="mod modShow">
        <pc:chgData name="Aaron Trigg" userId="39e5012a52713670" providerId="LiveId" clId="{48CB0367-A5D9-45EA-8417-9E6987B381FC}" dt="2022-10-10T14:50:36.562" v="3276" actId="729"/>
        <pc:sldMkLst>
          <pc:docMk/>
          <pc:sldMk cId="2865089225" sldId="266"/>
        </pc:sldMkLst>
      </pc:sldChg>
      <pc:sldChg chg="modNotesTx">
        <pc:chgData name="Aaron Trigg" userId="39e5012a52713670" providerId="LiveId" clId="{48CB0367-A5D9-45EA-8417-9E6987B381FC}" dt="2022-10-10T14:58:31.813" v="3309"/>
        <pc:sldMkLst>
          <pc:docMk/>
          <pc:sldMk cId="2015598906" sldId="267"/>
        </pc:sldMkLst>
      </pc:sldChg>
      <pc:sldChg chg="modSp mod">
        <pc:chgData name="Aaron Trigg" userId="39e5012a52713670" providerId="LiveId" clId="{48CB0367-A5D9-45EA-8417-9E6987B381FC}" dt="2022-10-11T16:03:13.575" v="3923" actId="20577"/>
        <pc:sldMkLst>
          <pc:docMk/>
          <pc:sldMk cId="1775931099" sldId="268"/>
        </pc:sldMkLst>
        <pc:spChg chg="mod">
          <ac:chgData name="Aaron Trigg" userId="39e5012a52713670" providerId="LiveId" clId="{48CB0367-A5D9-45EA-8417-9E6987B381FC}" dt="2022-10-11T16:03:13.575" v="3923" actId="20577"/>
          <ac:spMkLst>
            <pc:docMk/>
            <pc:sldMk cId="1775931099" sldId="268"/>
            <ac:spMk id="5" creationId="{9EA657B1-B1B6-F2D4-8EB6-8B386A827FA3}"/>
          </ac:spMkLst>
        </pc:spChg>
      </pc:sldChg>
      <pc:sldChg chg="addSp delSp modSp mod">
        <pc:chgData name="Aaron Trigg" userId="39e5012a52713670" providerId="LiveId" clId="{48CB0367-A5D9-45EA-8417-9E6987B381FC}" dt="2022-10-11T16:05:12.340" v="4027" actId="1035"/>
        <pc:sldMkLst>
          <pc:docMk/>
          <pc:sldMk cId="4043142455" sldId="269"/>
        </pc:sldMkLst>
        <pc:spChg chg="add del mod">
          <ac:chgData name="Aaron Trigg" userId="39e5012a52713670" providerId="LiveId" clId="{48CB0367-A5D9-45EA-8417-9E6987B381FC}" dt="2022-09-29T20:57:07.448" v="2913"/>
          <ac:spMkLst>
            <pc:docMk/>
            <pc:sldMk cId="4043142455" sldId="269"/>
            <ac:spMk id="3" creationId="{27DB8FB2-9231-BAA5-AB9F-C3476F8F6298}"/>
          </ac:spMkLst>
        </pc:spChg>
        <pc:spChg chg="mod">
          <ac:chgData name="Aaron Trigg" userId="39e5012a52713670" providerId="LiveId" clId="{48CB0367-A5D9-45EA-8417-9E6987B381FC}" dt="2022-09-27T20:50:05.963" v="481" actId="1076"/>
          <ac:spMkLst>
            <pc:docMk/>
            <pc:sldMk cId="4043142455" sldId="269"/>
            <ac:spMk id="5" creationId="{9EA657B1-B1B6-F2D4-8EB6-8B386A827FA3}"/>
          </ac:spMkLst>
        </pc:spChg>
        <pc:spChg chg="add mod">
          <ac:chgData name="Aaron Trigg" userId="39e5012a52713670" providerId="LiveId" clId="{48CB0367-A5D9-45EA-8417-9E6987B381FC}" dt="2022-10-11T16:05:12.340" v="4027" actId="1035"/>
          <ac:spMkLst>
            <pc:docMk/>
            <pc:sldMk cId="4043142455" sldId="269"/>
            <ac:spMk id="6" creationId="{B524C19A-900F-3EBB-472A-6B28A42BAC46}"/>
          </ac:spMkLst>
        </pc:spChg>
        <pc:spChg chg="add del mod">
          <ac:chgData name="Aaron Trigg" userId="39e5012a52713670" providerId="LiveId" clId="{48CB0367-A5D9-45EA-8417-9E6987B381FC}" dt="2022-10-11T16:05:05.224" v="4012" actId="1037"/>
          <ac:spMkLst>
            <pc:docMk/>
            <pc:sldMk cId="4043142455" sldId="269"/>
            <ac:spMk id="11" creationId="{ABB36BA6-36D0-5607-4F69-3B6E588EDF6B}"/>
          </ac:spMkLst>
        </pc:spChg>
        <pc:picChg chg="mod">
          <ac:chgData name="Aaron Trigg" userId="39e5012a52713670" providerId="LiveId" clId="{48CB0367-A5D9-45EA-8417-9E6987B381FC}" dt="2022-09-27T20:50:11.808" v="482" actId="1076"/>
          <ac:picMkLst>
            <pc:docMk/>
            <pc:sldMk cId="4043142455" sldId="269"/>
            <ac:picMk id="8" creationId="{E6311AF6-D37C-1F4D-E639-DE9CA512B41B}"/>
          </ac:picMkLst>
        </pc:picChg>
        <pc:picChg chg="mod">
          <ac:chgData name="Aaron Trigg" userId="39e5012a52713670" providerId="LiveId" clId="{48CB0367-A5D9-45EA-8417-9E6987B381FC}" dt="2022-09-27T20:50:16.993" v="483" actId="1076"/>
          <ac:picMkLst>
            <pc:docMk/>
            <pc:sldMk cId="4043142455" sldId="269"/>
            <ac:picMk id="10" creationId="{821C1382-6AF3-8635-8C08-5000BD5B9224}"/>
          </ac:picMkLst>
        </pc:picChg>
      </pc:sldChg>
      <pc:sldChg chg="addSp modSp mod">
        <pc:chgData name="Aaron Trigg" userId="39e5012a52713670" providerId="LiveId" clId="{48CB0367-A5D9-45EA-8417-9E6987B381FC}" dt="2022-10-11T16:05:59.282" v="4042" actId="1037"/>
        <pc:sldMkLst>
          <pc:docMk/>
          <pc:sldMk cId="2773192225" sldId="270"/>
        </pc:sldMkLst>
        <pc:spChg chg="mod">
          <ac:chgData name="Aaron Trigg" userId="39e5012a52713670" providerId="LiveId" clId="{48CB0367-A5D9-45EA-8417-9E6987B381FC}" dt="2022-09-27T20:16:54.538" v="195" actId="20577"/>
          <ac:spMkLst>
            <pc:docMk/>
            <pc:sldMk cId="2773192225" sldId="270"/>
            <ac:spMk id="2" creationId="{C37A1DB3-151F-EEF6-0490-E53BF0F94920}"/>
          </ac:spMkLst>
        </pc:spChg>
        <pc:spChg chg="add mod">
          <ac:chgData name="Aaron Trigg" userId="39e5012a52713670" providerId="LiveId" clId="{48CB0367-A5D9-45EA-8417-9E6987B381FC}" dt="2022-10-11T16:05:59.282" v="4042" actId="1037"/>
          <ac:spMkLst>
            <pc:docMk/>
            <pc:sldMk cId="2773192225" sldId="270"/>
            <ac:spMk id="7" creationId="{BBCA5613-CA7E-D5BA-E923-6E49E5CD7DD0}"/>
          </ac:spMkLst>
        </pc:spChg>
        <pc:picChg chg="add mod">
          <ac:chgData name="Aaron Trigg" userId="39e5012a52713670" providerId="LiveId" clId="{48CB0367-A5D9-45EA-8417-9E6987B381FC}" dt="2022-09-29T21:49:07.433" v="3022" actId="1076"/>
          <ac:picMkLst>
            <pc:docMk/>
            <pc:sldMk cId="2773192225" sldId="270"/>
            <ac:picMk id="5" creationId="{2C1B6519-0AE9-5F73-13A7-261D8A59EAE0}"/>
          </ac:picMkLst>
        </pc:picChg>
        <pc:cxnChg chg="mod">
          <ac:chgData name="Aaron Trigg" userId="39e5012a52713670" providerId="LiveId" clId="{48CB0367-A5D9-45EA-8417-9E6987B381FC}" dt="2022-09-27T21:57:10.421" v="965" actId="14100"/>
          <ac:cxnSpMkLst>
            <pc:docMk/>
            <pc:sldMk cId="2773192225" sldId="270"/>
            <ac:cxnSpMk id="26" creationId="{245CBB5E-FCD0-8ADA-1ED1-D02D9FA6A0E3}"/>
          </ac:cxnSpMkLst>
        </pc:cxnChg>
      </pc:sldChg>
      <pc:sldChg chg="addSp delSp modSp add mod setBg">
        <pc:chgData name="Aaron Trigg" userId="39e5012a52713670" providerId="LiveId" clId="{48CB0367-A5D9-45EA-8417-9E6987B381FC}" dt="2022-09-29T22:43:15.071" v="3241" actId="1076"/>
        <pc:sldMkLst>
          <pc:docMk/>
          <pc:sldMk cId="3623307121" sldId="271"/>
        </pc:sldMkLst>
        <pc:spChg chg="mod">
          <ac:chgData name="Aaron Trigg" userId="39e5012a52713670" providerId="LiveId" clId="{48CB0367-A5D9-45EA-8417-9E6987B381FC}" dt="2022-09-27T22:07:55.488" v="1052" actId="1076"/>
          <ac:spMkLst>
            <pc:docMk/>
            <pc:sldMk cId="3623307121" sldId="271"/>
            <ac:spMk id="2" creationId="{C37A1DB3-151F-EEF6-0490-E53BF0F94920}"/>
          </ac:spMkLst>
        </pc:spChg>
        <pc:spChg chg="add del mod">
          <ac:chgData name="Aaron Trigg" userId="39e5012a52713670" providerId="LiveId" clId="{48CB0367-A5D9-45EA-8417-9E6987B381FC}" dt="2022-09-27T22:29:58.319" v="1107" actId="767"/>
          <ac:spMkLst>
            <pc:docMk/>
            <pc:sldMk cId="3623307121" sldId="271"/>
            <ac:spMk id="6" creationId="{C7A5C20F-3B13-179B-FBA7-975FEAE9F204}"/>
          </ac:spMkLst>
        </pc:spChg>
        <pc:spChg chg="add del mod modVis">
          <ac:chgData name="Aaron Trigg" userId="39e5012a52713670" providerId="LiveId" clId="{48CB0367-A5D9-45EA-8417-9E6987B381FC}" dt="2022-09-27T22:11:29.002" v="1061" actId="478"/>
          <ac:spMkLst>
            <pc:docMk/>
            <pc:sldMk cId="3623307121" sldId="271"/>
            <ac:spMk id="17" creationId="{B41436BB-D0E8-2781-2A44-D0C3B6288136}"/>
          </ac:spMkLst>
        </pc:spChg>
        <pc:spChg chg="add del mod">
          <ac:chgData name="Aaron Trigg" userId="39e5012a52713670" providerId="LiveId" clId="{48CB0367-A5D9-45EA-8417-9E6987B381FC}" dt="2022-09-27T22:11:29.002" v="1061" actId="478"/>
          <ac:spMkLst>
            <pc:docMk/>
            <pc:sldMk cId="3623307121" sldId="271"/>
            <ac:spMk id="18" creationId="{5A7EC55C-44BE-921C-F501-D2C9CAD16963}"/>
          </ac:spMkLst>
        </pc:spChg>
        <pc:picChg chg="del">
          <ac:chgData name="Aaron Trigg" userId="39e5012a52713670" providerId="LiveId" clId="{48CB0367-A5D9-45EA-8417-9E6987B381FC}" dt="2022-09-27T20:21:33.680" v="201" actId="478"/>
          <ac:picMkLst>
            <pc:docMk/>
            <pc:sldMk cId="3623307121" sldId="271"/>
            <ac:picMk id="5" creationId="{2C1B6519-0AE9-5F73-13A7-261D8A59EAE0}"/>
          </ac:picMkLst>
        </pc:picChg>
        <pc:picChg chg="add del mod modCrop">
          <ac:chgData name="Aaron Trigg" userId="39e5012a52713670" providerId="LiveId" clId="{48CB0367-A5D9-45EA-8417-9E6987B381FC}" dt="2022-09-29T21:25:33.350" v="2998" actId="478"/>
          <ac:picMkLst>
            <pc:docMk/>
            <pc:sldMk cId="3623307121" sldId="271"/>
            <ac:picMk id="5" creationId="{60053D18-BB9C-4738-3187-663F6DB553A5}"/>
          </ac:picMkLst>
        </pc:picChg>
        <pc:picChg chg="add mod">
          <ac:chgData name="Aaron Trigg" userId="39e5012a52713670" providerId="LiveId" clId="{48CB0367-A5D9-45EA-8417-9E6987B381FC}" dt="2022-09-29T22:43:15.071" v="3241" actId="1076"/>
          <ac:picMkLst>
            <pc:docMk/>
            <pc:sldMk cId="3623307121" sldId="271"/>
            <ac:picMk id="6" creationId="{4418E901-53B9-B70F-6EBA-A7CE69CA9B1E}"/>
          </ac:picMkLst>
        </pc:picChg>
        <pc:picChg chg="add del mod modCrop">
          <ac:chgData name="Aaron Trigg" userId="39e5012a52713670" providerId="LiveId" clId="{48CB0367-A5D9-45EA-8417-9E6987B381FC}" dt="2022-09-27T20:28:00.344" v="209" actId="478"/>
          <ac:picMkLst>
            <pc:docMk/>
            <pc:sldMk cId="3623307121" sldId="271"/>
            <ac:picMk id="6" creationId="{9565F526-E6C9-AE8E-36CA-8C48D73ED334}"/>
          </ac:picMkLst>
        </pc:picChg>
        <pc:picChg chg="add del mod modCrop">
          <ac:chgData name="Aaron Trigg" userId="39e5012a52713670" providerId="LiveId" clId="{48CB0367-A5D9-45EA-8417-9E6987B381FC}" dt="2022-09-27T20:33:06.615" v="240" actId="478"/>
          <ac:picMkLst>
            <pc:docMk/>
            <pc:sldMk cId="3623307121" sldId="271"/>
            <ac:picMk id="8" creationId="{F31AA9F3-978E-1BB6-73F1-90CF61FD6460}"/>
          </ac:picMkLst>
        </pc:picChg>
        <pc:picChg chg="add del mod modCrop">
          <ac:chgData name="Aaron Trigg" userId="39e5012a52713670" providerId="LiveId" clId="{48CB0367-A5D9-45EA-8417-9E6987B381FC}" dt="2022-09-27T21:08:38.656" v="657" actId="478"/>
          <ac:picMkLst>
            <pc:docMk/>
            <pc:sldMk cId="3623307121" sldId="271"/>
            <ac:picMk id="10" creationId="{46E0B088-F31D-39AB-A1FD-B13F6831968C}"/>
          </ac:picMkLst>
        </pc:picChg>
        <pc:picChg chg="add del mod modCrop">
          <ac:chgData name="Aaron Trigg" userId="39e5012a52713670" providerId="LiveId" clId="{48CB0367-A5D9-45EA-8417-9E6987B381FC}" dt="2022-09-27T20:33:07.607" v="241" actId="478"/>
          <ac:picMkLst>
            <pc:docMk/>
            <pc:sldMk cId="3623307121" sldId="271"/>
            <ac:picMk id="12" creationId="{E00F1B4E-7FE9-94A5-7E09-4A553B96BF89}"/>
          </ac:picMkLst>
        </pc:picChg>
        <pc:picChg chg="add del mod modVis modCrop">
          <ac:chgData name="Aaron Trigg" userId="39e5012a52713670" providerId="LiveId" clId="{48CB0367-A5D9-45EA-8417-9E6987B381FC}" dt="2022-09-27T22:11:31.088" v="1062" actId="478"/>
          <ac:picMkLst>
            <pc:docMk/>
            <pc:sldMk cId="3623307121" sldId="271"/>
            <ac:picMk id="14" creationId="{88B50818-56AA-5A15-4FE9-017A8F3D2CEF}"/>
          </ac:picMkLst>
        </pc:picChg>
        <pc:picChg chg="add del mod modVis modCrop">
          <ac:chgData name="Aaron Trigg" userId="39e5012a52713670" providerId="LiveId" clId="{48CB0367-A5D9-45EA-8417-9E6987B381FC}" dt="2022-09-27T22:11:32.179" v="1063" actId="478"/>
          <ac:picMkLst>
            <pc:docMk/>
            <pc:sldMk cId="3623307121" sldId="271"/>
            <ac:picMk id="16" creationId="{0A6F14C1-310B-D040-75C2-9E0A0470DADA}"/>
          </ac:picMkLst>
        </pc:picChg>
        <pc:cxnChg chg="mod modVis">
          <ac:chgData name="Aaron Trigg" userId="39e5012a52713670" providerId="LiveId" clId="{48CB0367-A5D9-45EA-8417-9E6987B381FC}" dt="2022-09-27T23:09:27.676" v="1453" actId="14100"/>
          <ac:cxnSpMkLst>
            <pc:docMk/>
            <pc:sldMk cId="3623307121" sldId="271"/>
            <ac:cxnSpMk id="26" creationId="{245CBB5E-FCD0-8ADA-1ED1-D02D9FA6A0E3}"/>
          </ac:cxnSpMkLst>
        </pc:cxnChg>
      </pc:sldChg>
      <pc:sldChg chg="addSp delSp modSp add mod">
        <pc:chgData name="Aaron Trigg" userId="39e5012a52713670" providerId="LiveId" clId="{48CB0367-A5D9-45EA-8417-9E6987B381FC}" dt="2022-10-11T16:07:18.425" v="4081" actId="14100"/>
        <pc:sldMkLst>
          <pc:docMk/>
          <pc:sldMk cId="1442130622" sldId="272"/>
        </pc:sldMkLst>
        <pc:spChg chg="mod">
          <ac:chgData name="Aaron Trigg" userId="39e5012a52713670" providerId="LiveId" clId="{48CB0367-A5D9-45EA-8417-9E6987B381FC}" dt="2022-09-29T21:44:54.122" v="3014" actId="20577"/>
          <ac:spMkLst>
            <pc:docMk/>
            <pc:sldMk cId="1442130622" sldId="272"/>
            <ac:spMk id="2" creationId="{C37A1DB3-151F-EEF6-0490-E53BF0F94920}"/>
          </ac:spMkLst>
        </pc:spChg>
        <pc:spChg chg="add mod">
          <ac:chgData name="Aaron Trigg" userId="39e5012a52713670" providerId="LiveId" clId="{48CB0367-A5D9-45EA-8417-9E6987B381FC}" dt="2022-10-11T16:06:57.165" v="4043" actId="255"/>
          <ac:spMkLst>
            <pc:docMk/>
            <pc:sldMk cId="1442130622" sldId="272"/>
            <ac:spMk id="7" creationId="{5304FF97-4EFD-1C47-27AC-E335ECED1A84}"/>
          </ac:spMkLst>
        </pc:spChg>
        <pc:picChg chg="add del mod">
          <ac:chgData name="Aaron Trigg" userId="39e5012a52713670" providerId="LiveId" clId="{48CB0367-A5D9-45EA-8417-9E6987B381FC}" dt="2022-09-29T22:24:14.889" v="3210" actId="478"/>
          <ac:picMkLst>
            <pc:docMk/>
            <pc:sldMk cId="1442130622" sldId="272"/>
            <ac:picMk id="6" creationId="{C3961C56-3571-366D-B88B-ED5666046D71}"/>
          </ac:picMkLst>
        </pc:picChg>
        <pc:picChg chg="del">
          <ac:chgData name="Aaron Trigg" userId="39e5012a52713670" providerId="LiveId" clId="{48CB0367-A5D9-45EA-8417-9E6987B381FC}" dt="2022-09-27T20:33:11.335" v="242" actId="478"/>
          <ac:picMkLst>
            <pc:docMk/>
            <pc:sldMk cId="1442130622" sldId="272"/>
            <ac:picMk id="8" creationId="{F31AA9F3-978E-1BB6-73F1-90CF61FD6460}"/>
          </ac:picMkLst>
        </pc:picChg>
        <pc:picChg chg="add mod modCrop">
          <ac:chgData name="Aaron Trigg" userId="39e5012a52713670" providerId="LiveId" clId="{48CB0367-A5D9-45EA-8417-9E6987B381FC}" dt="2022-09-29T22:25:05.959" v="3224" actId="14100"/>
          <ac:picMkLst>
            <pc:docMk/>
            <pc:sldMk cId="1442130622" sldId="272"/>
            <ac:picMk id="9" creationId="{EE1C73F1-0364-A714-3643-0FF660A65EC4}"/>
          </ac:picMkLst>
        </pc:picChg>
        <pc:picChg chg="del">
          <ac:chgData name="Aaron Trigg" userId="39e5012a52713670" providerId="LiveId" clId="{48CB0367-A5D9-45EA-8417-9E6987B381FC}" dt="2022-09-27T20:33:11.975" v="243" actId="478"/>
          <ac:picMkLst>
            <pc:docMk/>
            <pc:sldMk cId="1442130622" sldId="272"/>
            <ac:picMk id="10" creationId="{46E0B088-F31D-39AB-A1FD-B13F6831968C}"/>
          </ac:picMkLst>
        </pc:picChg>
        <pc:picChg chg="del">
          <ac:chgData name="Aaron Trigg" userId="39e5012a52713670" providerId="LiveId" clId="{48CB0367-A5D9-45EA-8417-9E6987B381FC}" dt="2022-09-27T21:08:36.683" v="656" actId="478"/>
          <ac:picMkLst>
            <pc:docMk/>
            <pc:sldMk cId="1442130622" sldId="272"/>
            <ac:picMk id="12" creationId="{E00F1B4E-7FE9-94A5-7E09-4A553B96BF89}"/>
          </ac:picMkLst>
        </pc:picChg>
        <pc:picChg chg="add mod modCrop">
          <ac:chgData name="Aaron Trigg" userId="39e5012a52713670" providerId="LiveId" clId="{48CB0367-A5D9-45EA-8417-9E6987B381FC}" dt="2022-09-29T22:25:13.078" v="3225" actId="1076"/>
          <ac:picMkLst>
            <pc:docMk/>
            <pc:sldMk cId="1442130622" sldId="272"/>
            <ac:picMk id="14" creationId="{DFA6AF08-4864-11CC-26A5-91F52AF7D51E}"/>
          </ac:picMkLst>
        </pc:picChg>
        <pc:cxnChg chg="add mod">
          <ac:chgData name="Aaron Trigg" userId="39e5012a52713670" providerId="LiveId" clId="{48CB0367-A5D9-45EA-8417-9E6987B381FC}" dt="2022-10-11T16:07:18.425" v="4081" actId="14100"/>
          <ac:cxnSpMkLst>
            <pc:docMk/>
            <pc:sldMk cId="1442130622" sldId="272"/>
            <ac:cxnSpMk id="11" creationId="{9A17342A-E74A-0ECF-E955-B5FB8C89CF1E}"/>
          </ac:cxnSpMkLst>
        </pc:cxnChg>
        <pc:cxnChg chg="mod">
          <ac:chgData name="Aaron Trigg" userId="39e5012a52713670" providerId="LiveId" clId="{48CB0367-A5D9-45EA-8417-9E6987B381FC}" dt="2022-09-29T21:45:04.767" v="3015" actId="14100"/>
          <ac:cxnSpMkLst>
            <pc:docMk/>
            <pc:sldMk cId="1442130622" sldId="272"/>
            <ac:cxnSpMk id="26" creationId="{245CBB5E-FCD0-8ADA-1ED1-D02D9FA6A0E3}"/>
          </ac:cxnSpMkLst>
        </pc:cxnChg>
      </pc:sldChg>
      <pc:sldChg chg="delSp modSp add mod">
        <pc:chgData name="Aaron Trigg" userId="39e5012a52713670" providerId="LiveId" clId="{48CB0367-A5D9-45EA-8417-9E6987B381FC}" dt="2022-10-11T09:58:49.687" v="3442" actId="1036"/>
        <pc:sldMkLst>
          <pc:docMk/>
          <pc:sldMk cId="538484472" sldId="273"/>
        </pc:sldMkLst>
        <pc:spChg chg="mod">
          <ac:chgData name="Aaron Trigg" userId="39e5012a52713670" providerId="LiveId" clId="{48CB0367-A5D9-45EA-8417-9E6987B381FC}" dt="2022-09-27T23:05:29.624" v="1450" actId="20577"/>
          <ac:spMkLst>
            <pc:docMk/>
            <pc:sldMk cId="538484472" sldId="273"/>
            <ac:spMk id="2" creationId="{C37A1DB3-151F-EEF6-0490-E53BF0F94920}"/>
          </ac:spMkLst>
        </pc:spChg>
        <pc:spChg chg="mod">
          <ac:chgData name="Aaron Trigg" userId="39e5012a52713670" providerId="LiveId" clId="{48CB0367-A5D9-45EA-8417-9E6987B381FC}" dt="2022-10-11T09:58:49.687" v="3442" actId="1036"/>
          <ac:spMkLst>
            <pc:docMk/>
            <pc:sldMk cId="538484472" sldId="273"/>
            <ac:spMk id="7" creationId="{A255E254-3451-7938-84FB-D73D8BE54823}"/>
          </ac:spMkLst>
        </pc:spChg>
        <pc:picChg chg="mod">
          <ac:chgData name="Aaron Trigg" userId="39e5012a52713670" providerId="LiveId" clId="{48CB0367-A5D9-45EA-8417-9E6987B381FC}" dt="2022-10-11T09:58:35.969" v="3395" actId="1036"/>
          <ac:picMkLst>
            <pc:docMk/>
            <pc:sldMk cId="538484472" sldId="273"/>
            <ac:picMk id="5" creationId="{5AC0999A-9B48-9439-8D83-148A823987C5}"/>
          </ac:picMkLst>
        </pc:picChg>
        <pc:picChg chg="del">
          <ac:chgData name="Aaron Trigg" userId="39e5012a52713670" providerId="LiveId" clId="{48CB0367-A5D9-45EA-8417-9E6987B381FC}" dt="2022-09-27T21:08:34.767" v="655" actId="478"/>
          <ac:picMkLst>
            <pc:docMk/>
            <pc:sldMk cId="538484472" sldId="273"/>
            <ac:picMk id="8" creationId="{F31AA9F3-978E-1BB6-73F1-90CF61FD6460}"/>
          </ac:picMkLst>
        </pc:picChg>
        <pc:picChg chg="del">
          <ac:chgData name="Aaron Trigg" userId="39e5012a52713670" providerId="LiveId" clId="{48CB0367-A5D9-45EA-8417-9E6987B381FC}" dt="2022-09-27T20:33:16.429" v="244" actId="478"/>
          <ac:picMkLst>
            <pc:docMk/>
            <pc:sldMk cId="538484472" sldId="273"/>
            <ac:picMk id="10" creationId="{46E0B088-F31D-39AB-A1FD-B13F6831968C}"/>
          </ac:picMkLst>
        </pc:picChg>
        <pc:picChg chg="del">
          <ac:chgData name="Aaron Trigg" userId="39e5012a52713670" providerId="LiveId" clId="{48CB0367-A5D9-45EA-8417-9E6987B381FC}" dt="2022-09-27T20:33:17.135" v="245" actId="478"/>
          <ac:picMkLst>
            <pc:docMk/>
            <pc:sldMk cId="538484472" sldId="273"/>
            <ac:picMk id="12" creationId="{E00F1B4E-7FE9-94A5-7E09-4A553B96BF89}"/>
          </ac:picMkLst>
        </pc:picChg>
        <pc:cxnChg chg="mod">
          <ac:chgData name="Aaron Trigg" userId="39e5012a52713670" providerId="LiveId" clId="{48CB0367-A5D9-45EA-8417-9E6987B381FC}" dt="2022-09-27T23:09:10.184" v="1451" actId="14100"/>
          <ac:cxnSpMkLst>
            <pc:docMk/>
            <pc:sldMk cId="538484472" sldId="273"/>
            <ac:cxnSpMk id="26" creationId="{245CBB5E-FCD0-8ADA-1ED1-D02D9FA6A0E3}"/>
          </ac:cxnSpMkLst>
        </pc:cxnChg>
      </pc:sldChg>
      <pc:sldChg chg="modSp add del mod ord">
        <pc:chgData name="Aaron Trigg" userId="39e5012a52713670" providerId="LiveId" clId="{48CB0367-A5D9-45EA-8417-9E6987B381FC}" dt="2022-09-29T20:57:33.870" v="2915" actId="2696"/>
        <pc:sldMkLst>
          <pc:docMk/>
          <pc:sldMk cId="2817794204" sldId="274"/>
        </pc:sldMkLst>
        <pc:spChg chg="mod">
          <ac:chgData name="Aaron Trigg" userId="39e5012a52713670" providerId="LiveId" clId="{48CB0367-A5D9-45EA-8417-9E6987B381FC}" dt="2022-09-27T20:57:01.660" v="637" actId="1076"/>
          <ac:spMkLst>
            <pc:docMk/>
            <pc:sldMk cId="2817794204" sldId="274"/>
            <ac:spMk id="3" creationId="{27DB8FB2-9231-BAA5-AB9F-C3476F8F6298}"/>
          </ac:spMkLst>
        </pc:spChg>
        <pc:spChg chg="mod">
          <ac:chgData name="Aaron Trigg" userId="39e5012a52713670" providerId="LiveId" clId="{48CB0367-A5D9-45EA-8417-9E6987B381FC}" dt="2022-09-27T20:56:56.361" v="636" actId="1076"/>
          <ac:spMkLst>
            <pc:docMk/>
            <pc:sldMk cId="2817794204" sldId="274"/>
            <ac:spMk id="11" creationId="{ABB36BA6-36D0-5607-4F69-3B6E588EDF6B}"/>
          </ac:spMkLst>
        </pc:spChg>
      </pc:sldChg>
      <pc:sldChg chg="add del">
        <pc:chgData name="Aaron Trigg" userId="39e5012a52713670" providerId="LiveId" clId="{48CB0367-A5D9-45EA-8417-9E6987B381FC}" dt="2022-09-27T20:56:06.791" v="628" actId="2890"/>
        <pc:sldMkLst>
          <pc:docMk/>
          <pc:sldMk cId="2927194485" sldId="274"/>
        </pc:sldMkLst>
      </pc:sldChg>
      <pc:sldChg chg="addSp delSp modSp add mod modAnim modShow modNotesTx">
        <pc:chgData name="Aaron Trigg" userId="39e5012a52713670" providerId="LiveId" clId="{48CB0367-A5D9-45EA-8417-9E6987B381FC}" dt="2022-10-04T18:08:30.708" v="3245" actId="729"/>
        <pc:sldMkLst>
          <pc:docMk/>
          <pc:sldMk cId="2970937573" sldId="275"/>
        </pc:sldMkLst>
        <pc:spChg chg="mod">
          <ac:chgData name="Aaron Trigg" userId="39e5012a52713670" providerId="LiveId" clId="{48CB0367-A5D9-45EA-8417-9E6987B381FC}" dt="2022-09-27T21:50:23.829" v="861" actId="20577"/>
          <ac:spMkLst>
            <pc:docMk/>
            <pc:sldMk cId="2970937573" sldId="275"/>
            <ac:spMk id="2" creationId="{C37A1DB3-151F-EEF6-0490-E53BF0F94920}"/>
          </ac:spMkLst>
        </pc:spChg>
        <pc:spChg chg="del">
          <ac:chgData name="Aaron Trigg" userId="39e5012a52713670" providerId="LiveId" clId="{48CB0367-A5D9-45EA-8417-9E6987B381FC}" dt="2022-09-27T21:46:58.010" v="743" actId="478"/>
          <ac:spMkLst>
            <pc:docMk/>
            <pc:sldMk cId="2970937573" sldId="275"/>
            <ac:spMk id="3" creationId="{FE23A7D7-3D8D-CA0B-D99F-B27A31BBF825}"/>
          </ac:spMkLst>
        </pc:spChg>
        <pc:spChg chg="del">
          <ac:chgData name="Aaron Trigg" userId="39e5012a52713670" providerId="LiveId" clId="{48CB0367-A5D9-45EA-8417-9E6987B381FC}" dt="2022-09-27T21:46:54.477" v="742" actId="478"/>
          <ac:spMkLst>
            <pc:docMk/>
            <pc:sldMk cId="2970937573" sldId="275"/>
            <ac:spMk id="5" creationId="{9EA657B1-B1B6-F2D4-8EB6-8B386A827FA3}"/>
          </ac:spMkLst>
        </pc:spChg>
        <pc:spChg chg="add mod">
          <ac:chgData name="Aaron Trigg" userId="39e5012a52713670" providerId="LiveId" clId="{48CB0367-A5D9-45EA-8417-9E6987B381FC}" dt="2022-09-29T20:03:25.799" v="2084" actId="1076"/>
          <ac:spMkLst>
            <pc:docMk/>
            <pc:sldMk cId="2970937573" sldId="275"/>
            <ac:spMk id="8" creationId="{3B39F2B0-9862-2AD0-B19D-4FBBFA905F28}"/>
          </ac:spMkLst>
        </pc:spChg>
        <pc:spChg chg="add mod">
          <ac:chgData name="Aaron Trigg" userId="39e5012a52713670" providerId="LiveId" clId="{48CB0367-A5D9-45EA-8417-9E6987B381FC}" dt="2022-09-27T21:53:58.831" v="933" actId="20577"/>
          <ac:spMkLst>
            <pc:docMk/>
            <pc:sldMk cId="2970937573" sldId="275"/>
            <ac:spMk id="9" creationId="{D6D33A0F-161E-A1E6-B9F5-5635C2277B00}"/>
          </ac:spMkLst>
        </pc:spChg>
        <pc:spChg chg="add mod">
          <ac:chgData name="Aaron Trigg" userId="39e5012a52713670" providerId="LiveId" clId="{48CB0367-A5D9-45EA-8417-9E6987B381FC}" dt="2022-09-29T18:34:52.970" v="2033" actId="208"/>
          <ac:spMkLst>
            <pc:docMk/>
            <pc:sldMk cId="2970937573" sldId="275"/>
            <ac:spMk id="10" creationId="{E13DB493-C821-ADB5-712A-9E1534FC3A35}"/>
          </ac:spMkLst>
        </pc:spChg>
        <pc:spChg chg="add mod">
          <ac:chgData name="Aaron Trigg" userId="39e5012a52713670" providerId="LiveId" clId="{48CB0367-A5D9-45EA-8417-9E6987B381FC}" dt="2022-09-29T18:31:25.002" v="1993"/>
          <ac:spMkLst>
            <pc:docMk/>
            <pc:sldMk cId="2970937573" sldId="275"/>
            <ac:spMk id="11" creationId="{88ABEA2A-C791-E940-0940-7A0F7A8427E5}"/>
          </ac:spMkLst>
        </pc:spChg>
        <pc:spChg chg="add mod ord">
          <ac:chgData name="Aaron Trigg" userId="39e5012a52713670" providerId="LiveId" clId="{48CB0367-A5D9-45EA-8417-9E6987B381FC}" dt="2022-09-29T18:34:31.234" v="2031" actId="1076"/>
          <ac:spMkLst>
            <pc:docMk/>
            <pc:sldMk cId="2970937573" sldId="275"/>
            <ac:spMk id="14" creationId="{CFD029E1-647E-9055-C576-6126D439DFDD}"/>
          </ac:spMkLst>
        </pc:spChg>
        <pc:spChg chg="add mod ord">
          <ac:chgData name="Aaron Trigg" userId="39e5012a52713670" providerId="LiveId" clId="{48CB0367-A5D9-45EA-8417-9E6987B381FC}" dt="2022-09-29T18:34:12.145" v="2027" actId="208"/>
          <ac:spMkLst>
            <pc:docMk/>
            <pc:sldMk cId="2970937573" sldId="275"/>
            <ac:spMk id="15" creationId="{3DA80847-B675-CFCD-59B0-3FD92DA6B632}"/>
          </ac:spMkLst>
        </pc:spChg>
        <pc:spChg chg="add mod ord">
          <ac:chgData name="Aaron Trigg" userId="39e5012a52713670" providerId="LiveId" clId="{48CB0367-A5D9-45EA-8417-9E6987B381FC}" dt="2022-09-29T18:33:10.078" v="2013"/>
          <ac:spMkLst>
            <pc:docMk/>
            <pc:sldMk cId="2970937573" sldId="275"/>
            <ac:spMk id="16" creationId="{73528AB1-8348-7491-E014-5E929546A153}"/>
          </ac:spMkLst>
        </pc:spChg>
        <pc:spChg chg="add mod">
          <ac:chgData name="Aaron Trigg" userId="39e5012a52713670" providerId="LiveId" clId="{48CB0367-A5D9-45EA-8417-9E6987B381FC}" dt="2022-09-29T18:34:58.675" v="2034" actId="208"/>
          <ac:spMkLst>
            <pc:docMk/>
            <pc:sldMk cId="2970937573" sldId="275"/>
            <ac:spMk id="17" creationId="{184C9CB5-F61B-D756-5A8A-B29CF3671FF7}"/>
          </ac:spMkLst>
        </pc:spChg>
        <pc:spChg chg="add mod ord">
          <ac:chgData name="Aaron Trigg" userId="39e5012a52713670" providerId="LiveId" clId="{48CB0367-A5D9-45EA-8417-9E6987B381FC}" dt="2022-09-29T18:34:36.341" v="2032" actId="1076"/>
          <ac:spMkLst>
            <pc:docMk/>
            <pc:sldMk cId="2970937573" sldId="275"/>
            <ac:spMk id="18" creationId="{D4C8BC25-1A96-FAE8-06FE-FF68BCE31FA4}"/>
          </ac:spMkLst>
        </pc:spChg>
        <pc:grpChg chg="del">
          <ac:chgData name="Aaron Trigg" userId="39e5012a52713670" providerId="LiveId" clId="{48CB0367-A5D9-45EA-8417-9E6987B381FC}" dt="2022-09-27T21:46:54.477" v="742" actId="478"/>
          <ac:grpSpMkLst>
            <pc:docMk/>
            <pc:sldMk cId="2970937573" sldId="275"/>
            <ac:grpSpMk id="10" creationId="{022D56E0-C51C-0E04-916D-53EFA86F5F4E}"/>
          </ac:grpSpMkLst>
        </pc:grpChg>
        <pc:picChg chg="add mod modCrop">
          <ac:chgData name="Aaron Trigg" userId="39e5012a52713670" providerId="LiveId" clId="{48CB0367-A5D9-45EA-8417-9E6987B381FC}" dt="2022-09-29T18:31:29.628" v="1995"/>
          <ac:picMkLst>
            <pc:docMk/>
            <pc:sldMk cId="2970937573" sldId="275"/>
            <ac:picMk id="5" creationId="{9FA23CAE-5890-DD30-763F-F9495BD82C34}"/>
          </ac:picMkLst>
        </pc:picChg>
        <pc:picChg chg="add del mod">
          <ac:chgData name="Aaron Trigg" userId="39e5012a52713670" providerId="LiveId" clId="{48CB0367-A5D9-45EA-8417-9E6987B381FC}" dt="2022-09-29T18:25:37.160" v="1944" actId="478"/>
          <ac:picMkLst>
            <pc:docMk/>
            <pc:sldMk cId="2970937573" sldId="275"/>
            <ac:picMk id="6" creationId="{88DC052C-A4C9-9454-9521-40869D54D9EC}"/>
          </ac:picMkLst>
        </pc:picChg>
        <pc:picChg chg="add del mod">
          <ac:chgData name="Aaron Trigg" userId="39e5012a52713670" providerId="LiveId" clId="{48CB0367-A5D9-45EA-8417-9E6987B381FC}" dt="2022-09-29T18:25:37.160" v="1944" actId="478"/>
          <ac:picMkLst>
            <pc:docMk/>
            <pc:sldMk cId="2970937573" sldId="275"/>
            <ac:picMk id="7" creationId="{0DCDE9AC-2B4B-1D0A-1932-6645036C5578}"/>
          </ac:picMkLst>
        </pc:picChg>
        <pc:cxnChg chg="add del mod">
          <ac:chgData name="Aaron Trigg" userId="39e5012a52713670" providerId="LiveId" clId="{48CB0367-A5D9-45EA-8417-9E6987B381FC}" dt="2022-09-29T18:29:39.571" v="1983" actId="11529"/>
          <ac:cxnSpMkLst>
            <pc:docMk/>
            <pc:sldMk cId="2970937573" sldId="275"/>
            <ac:cxnSpMk id="13" creationId="{FC0D1779-D9C9-2897-C7C4-FE968D199DD4}"/>
          </ac:cxnSpMkLst>
        </pc:cxnChg>
        <pc:cxnChg chg="mod">
          <ac:chgData name="Aaron Trigg" userId="39e5012a52713670" providerId="LiveId" clId="{48CB0367-A5D9-45EA-8417-9E6987B381FC}" dt="2022-09-27T21:50:06.301" v="854" actId="14100"/>
          <ac:cxnSpMkLst>
            <pc:docMk/>
            <pc:sldMk cId="2970937573" sldId="275"/>
            <ac:cxnSpMk id="26" creationId="{245CBB5E-FCD0-8ADA-1ED1-D02D9FA6A0E3}"/>
          </ac:cxnSpMkLst>
        </pc:cxnChg>
      </pc:sldChg>
      <pc:sldChg chg="addSp delSp modSp add mod modShow modNotesTx">
        <pc:chgData name="Aaron Trigg" userId="39e5012a52713670" providerId="LiveId" clId="{48CB0367-A5D9-45EA-8417-9E6987B381FC}" dt="2022-10-04T18:08:06.476" v="3243" actId="729"/>
        <pc:sldMkLst>
          <pc:docMk/>
          <pc:sldMk cId="3693535536" sldId="276"/>
        </pc:sldMkLst>
        <pc:spChg chg="mod">
          <ac:chgData name="Aaron Trigg" userId="39e5012a52713670" providerId="LiveId" clId="{48CB0367-A5D9-45EA-8417-9E6987B381FC}" dt="2022-09-29T18:10:41.666" v="1899"/>
          <ac:spMkLst>
            <pc:docMk/>
            <pc:sldMk cId="3693535536" sldId="276"/>
            <ac:spMk id="22" creationId="{FFF4C085-E63E-AF3F-C284-BE36AD274DB9}"/>
          </ac:spMkLst>
        </pc:spChg>
        <pc:spChg chg="mod">
          <ac:chgData name="Aaron Trigg" userId="39e5012a52713670" providerId="LiveId" clId="{48CB0367-A5D9-45EA-8417-9E6987B381FC}" dt="2022-09-29T22:49:23.993" v="3242" actId="1076"/>
          <ac:spMkLst>
            <pc:docMk/>
            <pc:sldMk cId="3693535536" sldId="276"/>
            <ac:spMk id="23" creationId="{A0ECC11A-8ECE-B602-E93D-250348102FAC}"/>
          </ac:spMkLst>
        </pc:spChg>
        <pc:spChg chg="mod">
          <ac:chgData name="Aaron Trigg" userId="39e5012a52713670" providerId="LiveId" clId="{48CB0367-A5D9-45EA-8417-9E6987B381FC}" dt="2022-09-29T18:05:30.631" v="1625" actId="1076"/>
          <ac:spMkLst>
            <pc:docMk/>
            <pc:sldMk cId="3693535536" sldId="276"/>
            <ac:spMk id="24" creationId="{B9B54FFD-CCF1-585D-7E35-ADB9391476AD}"/>
          </ac:spMkLst>
        </pc:spChg>
        <pc:spChg chg="mod">
          <ac:chgData name="Aaron Trigg" userId="39e5012a52713670" providerId="LiveId" clId="{48CB0367-A5D9-45EA-8417-9E6987B381FC}" dt="2022-09-29T18:12:16.178" v="1943" actId="1076"/>
          <ac:spMkLst>
            <pc:docMk/>
            <pc:sldMk cId="3693535536" sldId="276"/>
            <ac:spMk id="27" creationId="{9D447D59-5E5E-B020-B16C-310D744874AE}"/>
          </ac:spMkLst>
        </pc:spChg>
        <pc:cxnChg chg="add del">
          <ac:chgData name="Aaron Trigg" userId="39e5012a52713670" providerId="LiveId" clId="{48CB0367-A5D9-45EA-8417-9E6987B381FC}" dt="2022-09-29T18:02:39.683" v="1541" actId="11529"/>
          <ac:cxnSpMkLst>
            <pc:docMk/>
            <pc:sldMk cId="3693535536" sldId="276"/>
            <ac:cxnSpMk id="7" creationId="{3069C6AF-EF09-88E5-5CA5-56B7CB3800DB}"/>
          </ac:cxnSpMkLst>
        </pc:cxnChg>
      </pc:sldChg>
      <pc:sldChg chg="addSp delSp modSp add mod modShow">
        <pc:chgData name="Aaron Trigg" userId="39e5012a52713670" providerId="LiveId" clId="{48CB0367-A5D9-45EA-8417-9E6987B381FC}" dt="2022-10-04T18:08:36.913" v="3247" actId="729"/>
        <pc:sldMkLst>
          <pc:docMk/>
          <pc:sldMk cId="3670023775" sldId="277"/>
        </pc:sldMkLst>
        <pc:spChg chg="add del mod">
          <ac:chgData name="Aaron Trigg" userId="39e5012a52713670" providerId="LiveId" clId="{48CB0367-A5D9-45EA-8417-9E6987B381FC}" dt="2022-09-29T20:20:42.692" v="2343"/>
          <ac:spMkLst>
            <pc:docMk/>
            <pc:sldMk cId="3670023775" sldId="277"/>
            <ac:spMk id="2" creationId="{C37A1DB3-151F-EEF6-0490-E53BF0F94920}"/>
          </ac:spMkLst>
        </pc:spChg>
        <pc:spChg chg="mod">
          <ac:chgData name="Aaron Trigg" userId="39e5012a52713670" providerId="LiveId" clId="{48CB0367-A5D9-45EA-8417-9E6987B381FC}" dt="2022-09-29T20:20:40.959" v="2342"/>
          <ac:spMkLst>
            <pc:docMk/>
            <pc:sldMk cId="3670023775" sldId="277"/>
            <ac:spMk id="4" creationId="{4E465CF4-0374-E31C-7F65-4BAC6B2FCEC8}"/>
          </ac:spMkLst>
        </pc:spChg>
        <pc:spChg chg="add del ord">
          <ac:chgData name="Aaron Trigg" userId="39e5012a52713670" providerId="LiveId" clId="{48CB0367-A5D9-45EA-8417-9E6987B381FC}" dt="2022-09-29T20:12:53.383" v="2326"/>
          <ac:spMkLst>
            <pc:docMk/>
            <pc:sldMk cId="3670023775" sldId="277"/>
            <ac:spMk id="7" creationId="{7BE3CFB9-9B7D-4189-CECC-C79F5E2B6B7B}"/>
          </ac:spMkLst>
        </pc:spChg>
        <pc:spChg chg="del mod">
          <ac:chgData name="Aaron Trigg" userId="39e5012a52713670" providerId="LiveId" clId="{48CB0367-A5D9-45EA-8417-9E6987B381FC}" dt="2022-09-29T20:04:02.004" v="2096" actId="478"/>
          <ac:spMkLst>
            <pc:docMk/>
            <pc:sldMk cId="3670023775" sldId="277"/>
            <ac:spMk id="8" creationId="{3B39F2B0-9862-2AD0-B19D-4FBBFA905F28}"/>
          </ac:spMkLst>
        </pc:spChg>
        <pc:spChg chg="del mod">
          <ac:chgData name="Aaron Trigg" userId="39e5012a52713670" providerId="LiveId" clId="{48CB0367-A5D9-45EA-8417-9E6987B381FC}" dt="2022-09-29T20:03:35.218" v="2086" actId="478"/>
          <ac:spMkLst>
            <pc:docMk/>
            <pc:sldMk cId="3670023775" sldId="277"/>
            <ac:spMk id="9" creationId="{D6D33A0F-161E-A1E6-B9F5-5635C2277B00}"/>
          </ac:spMkLst>
        </pc:spChg>
        <pc:spChg chg="del">
          <ac:chgData name="Aaron Trigg" userId="39e5012a52713670" providerId="LiveId" clId="{48CB0367-A5D9-45EA-8417-9E6987B381FC}" dt="2022-09-29T20:03:43.266" v="2090" actId="478"/>
          <ac:spMkLst>
            <pc:docMk/>
            <pc:sldMk cId="3670023775" sldId="277"/>
            <ac:spMk id="10" creationId="{E13DB493-C821-ADB5-712A-9E1534FC3A35}"/>
          </ac:spMkLst>
        </pc:spChg>
        <pc:spChg chg="del mod">
          <ac:chgData name="Aaron Trigg" userId="39e5012a52713670" providerId="LiveId" clId="{48CB0367-A5D9-45EA-8417-9E6987B381FC}" dt="2022-09-29T20:03:42.567" v="2089" actId="478"/>
          <ac:spMkLst>
            <pc:docMk/>
            <pc:sldMk cId="3670023775" sldId="277"/>
            <ac:spMk id="11" creationId="{88ABEA2A-C791-E940-0940-7A0F7A8427E5}"/>
          </ac:spMkLst>
        </pc:spChg>
        <pc:spChg chg="add del mod ord">
          <ac:chgData name="Aaron Trigg" userId="39e5012a52713670" providerId="LiveId" clId="{48CB0367-A5D9-45EA-8417-9E6987B381FC}" dt="2022-09-29T20:12:53.383" v="2326"/>
          <ac:spMkLst>
            <pc:docMk/>
            <pc:sldMk cId="3670023775" sldId="277"/>
            <ac:spMk id="12" creationId="{DD2C1AF4-8CD5-191E-35BE-A077A08B7BC5}"/>
          </ac:spMkLst>
        </pc:spChg>
        <pc:spChg chg="add del mod ord">
          <ac:chgData name="Aaron Trigg" userId="39e5012a52713670" providerId="LiveId" clId="{48CB0367-A5D9-45EA-8417-9E6987B381FC}" dt="2022-09-29T20:12:53.383" v="2326"/>
          <ac:spMkLst>
            <pc:docMk/>
            <pc:sldMk cId="3670023775" sldId="277"/>
            <ac:spMk id="13" creationId="{8E4F4DE6-3184-ED0E-CE7F-B4F077BAB339}"/>
          </ac:spMkLst>
        </pc:spChg>
        <pc:spChg chg="del">
          <ac:chgData name="Aaron Trigg" userId="39e5012a52713670" providerId="LiveId" clId="{48CB0367-A5D9-45EA-8417-9E6987B381FC}" dt="2022-09-29T20:03:44.029" v="2091" actId="478"/>
          <ac:spMkLst>
            <pc:docMk/>
            <pc:sldMk cId="3670023775" sldId="277"/>
            <ac:spMk id="14" creationId="{CFD029E1-647E-9055-C576-6126D439DFDD}"/>
          </ac:spMkLst>
        </pc:spChg>
        <pc:spChg chg="del">
          <ac:chgData name="Aaron Trigg" userId="39e5012a52713670" providerId="LiveId" clId="{48CB0367-A5D9-45EA-8417-9E6987B381FC}" dt="2022-09-29T20:03:44.635" v="2092" actId="478"/>
          <ac:spMkLst>
            <pc:docMk/>
            <pc:sldMk cId="3670023775" sldId="277"/>
            <ac:spMk id="15" creationId="{3DA80847-B675-CFCD-59B0-3FD92DA6B632}"/>
          </ac:spMkLst>
        </pc:spChg>
        <pc:spChg chg="del">
          <ac:chgData name="Aaron Trigg" userId="39e5012a52713670" providerId="LiveId" clId="{48CB0367-A5D9-45EA-8417-9E6987B381FC}" dt="2022-09-29T20:03:56.014" v="2095" actId="478"/>
          <ac:spMkLst>
            <pc:docMk/>
            <pc:sldMk cId="3670023775" sldId="277"/>
            <ac:spMk id="16" creationId="{73528AB1-8348-7491-E014-5E929546A153}"/>
          </ac:spMkLst>
        </pc:spChg>
        <pc:spChg chg="del">
          <ac:chgData name="Aaron Trigg" userId="39e5012a52713670" providerId="LiveId" clId="{48CB0367-A5D9-45EA-8417-9E6987B381FC}" dt="2022-09-29T20:03:46.374" v="2094" actId="478"/>
          <ac:spMkLst>
            <pc:docMk/>
            <pc:sldMk cId="3670023775" sldId="277"/>
            <ac:spMk id="17" creationId="{184C9CB5-F61B-D756-5A8A-B29CF3671FF7}"/>
          </ac:spMkLst>
        </pc:spChg>
        <pc:spChg chg="del">
          <ac:chgData name="Aaron Trigg" userId="39e5012a52713670" providerId="LiveId" clId="{48CB0367-A5D9-45EA-8417-9E6987B381FC}" dt="2022-09-29T20:03:45.305" v="2093" actId="478"/>
          <ac:spMkLst>
            <pc:docMk/>
            <pc:sldMk cId="3670023775" sldId="277"/>
            <ac:spMk id="18" creationId="{D4C8BC25-1A96-FAE8-06FE-FF68BCE31FA4}"/>
          </ac:spMkLst>
        </pc:spChg>
        <pc:spChg chg="add del mod ord">
          <ac:chgData name="Aaron Trigg" userId="39e5012a52713670" providerId="LiveId" clId="{48CB0367-A5D9-45EA-8417-9E6987B381FC}" dt="2022-09-29T20:12:53.383" v="2326"/>
          <ac:spMkLst>
            <pc:docMk/>
            <pc:sldMk cId="3670023775" sldId="277"/>
            <ac:spMk id="19" creationId="{A75212EB-5657-155E-D0E6-3843ECA24FF5}"/>
          </ac:spMkLst>
        </pc:spChg>
        <pc:spChg chg="add del mod ord">
          <ac:chgData name="Aaron Trigg" userId="39e5012a52713670" providerId="LiveId" clId="{48CB0367-A5D9-45EA-8417-9E6987B381FC}" dt="2022-09-29T20:13:02.892" v="2327"/>
          <ac:spMkLst>
            <pc:docMk/>
            <pc:sldMk cId="3670023775" sldId="277"/>
            <ac:spMk id="20" creationId="{2719D3B7-D1E9-92F7-1335-3E44C88FA1DC}"/>
          </ac:spMkLst>
        </pc:spChg>
        <pc:spChg chg="del mod">
          <ac:chgData name="Aaron Trigg" userId="39e5012a52713670" providerId="LiveId" clId="{48CB0367-A5D9-45EA-8417-9E6987B381FC}" dt="2022-09-29T20:13:02.892" v="2327"/>
          <ac:spMkLst>
            <pc:docMk/>
            <pc:sldMk cId="3670023775" sldId="277"/>
            <ac:spMk id="21" creationId="{E104ED44-F123-57AE-119E-9D72B2550A07}"/>
          </ac:spMkLst>
        </pc:spChg>
        <pc:spChg chg="mod">
          <ac:chgData name="Aaron Trigg" userId="39e5012a52713670" providerId="LiveId" clId="{48CB0367-A5D9-45EA-8417-9E6987B381FC}" dt="2022-09-29T20:20:38.192" v="2339"/>
          <ac:spMkLst>
            <pc:docMk/>
            <pc:sldMk cId="3670023775" sldId="277"/>
            <ac:spMk id="22" creationId="{F39A8F9A-0A18-2F92-931C-92EBCE48B247}"/>
          </ac:spMkLst>
        </pc:spChg>
        <pc:spChg chg="add del mod">
          <ac:chgData name="Aaron Trigg" userId="39e5012a52713670" providerId="LiveId" clId="{48CB0367-A5D9-45EA-8417-9E6987B381FC}" dt="2022-09-29T20:20:22.280" v="2338"/>
          <ac:spMkLst>
            <pc:docMk/>
            <pc:sldMk cId="3670023775" sldId="277"/>
            <ac:spMk id="23" creationId="{FFD60ED1-4A02-DDFD-E284-C4F665BD6913}"/>
          </ac:spMkLst>
        </pc:spChg>
        <pc:spChg chg="add mod">
          <ac:chgData name="Aaron Trigg" userId="39e5012a52713670" providerId="LiveId" clId="{48CB0367-A5D9-45EA-8417-9E6987B381FC}" dt="2022-09-29T20:31:36.143" v="2772" actId="20577"/>
          <ac:spMkLst>
            <pc:docMk/>
            <pc:sldMk cId="3670023775" sldId="277"/>
            <ac:spMk id="24" creationId="{45AEED48-E097-5315-C46C-06D3B5DCF757}"/>
          </ac:spMkLst>
        </pc:spChg>
        <pc:spChg chg="add mod">
          <ac:chgData name="Aaron Trigg" userId="39e5012a52713670" providerId="LiveId" clId="{48CB0367-A5D9-45EA-8417-9E6987B381FC}" dt="2022-09-29T20:24:05.279" v="2432" actId="20577"/>
          <ac:spMkLst>
            <pc:docMk/>
            <pc:sldMk cId="3670023775" sldId="277"/>
            <ac:spMk id="25" creationId="{41B736C4-B70C-1F2B-6FA7-543929DD4E07}"/>
          </ac:spMkLst>
        </pc:spChg>
        <pc:spChg chg="add mod">
          <ac:chgData name="Aaron Trigg" userId="39e5012a52713670" providerId="LiveId" clId="{48CB0367-A5D9-45EA-8417-9E6987B381FC}" dt="2022-09-29T20:24:37.281" v="2478" actId="20577"/>
          <ac:spMkLst>
            <pc:docMk/>
            <pc:sldMk cId="3670023775" sldId="277"/>
            <ac:spMk id="27" creationId="{BC03AED4-9C56-C840-4B3C-0C403E9E31FB}"/>
          </ac:spMkLst>
        </pc:spChg>
        <pc:spChg chg="add mod">
          <ac:chgData name="Aaron Trigg" userId="39e5012a52713670" providerId="LiveId" clId="{48CB0367-A5D9-45EA-8417-9E6987B381FC}" dt="2022-09-29T20:25:13.469" v="2508" actId="20577"/>
          <ac:spMkLst>
            <pc:docMk/>
            <pc:sldMk cId="3670023775" sldId="277"/>
            <ac:spMk id="28" creationId="{DB6DD1AD-900A-D84B-E86E-550513672514}"/>
          </ac:spMkLst>
        </pc:spChg>
        <pc:spChg chg="add mod">
          <ac:chgData name="Aaron Trigg" userId="39e5012a52713670" providerId="LiveId" clId="{48CB0367-A5D9-45EA-8417-9E6987B381FC}" dt="2022-09-29T20:28:24.914" v="2580" actId="1076"/>
          <ac:spMkLst>
            <pc:docMk/>
            <pc:sldMk cId="3670023775" sldId="277"/>
            <ac:spMk id="29" creationId="{0F4A6668-DFE7-4465-DB89-3E3C36ED058F}"/>
          </ac:spMkLst>
        </pc:spChg>
        <pc:spChg chg="add mod">
          <ac:chgData name="Aaron Trigg" userId="39e5012a52713670" providerId="LiveId" clId="{48CB0367-A5D9-45EA-8417-9E6987B381FC}" dt="2022-09-29T20:30:44.877" v="2745" actId="1076"/>
          <ac:spMkLst>
            <pc:docMk/>
            <pc:sldMk cId="3670023775" sldId="277"/>
            <ac:spMk id="30" creationId="{860AF3E9-C049-9A18-4D50-F3697B0DD661}"/>
          </ac:spMkLst>
        </pc:spChg>
        <pc:spChg chg="add mod">
          <ac:chgData name="Aaron Trigg" userId="39e5012a52713670" providerId="LiveId" clId="{48CB0367-A5D9-45EA-8417-9E6987B381FC}" dt="2022-09-29T20:29:23.939" v="2642" actId="1076"/>
          <ac:spMkLst>
            <pc:docMk/>
            <pc:sldMk cId="3670023775" sldId="277"/>
            <ac:spMk id="31" creationId="{E9295DC0-9D45-C53F-7571-7188664082A3}"/>
          </ac:spMkLst>
        </pc:spChg>
        <pc:spChg chg="add mod">
          <ac:chgData name="Aaron Trigg" userId="39e5012a52713670" providerId="LiveId" clId="{48CB0367-A5D9-45EA-8417-9E6987B381FC}" dt="2022-09-29T20:32:05.476" v="2821" actId="20577"/>
          <ac:spMkLst>
            <pc:docMk/>
            <pc:sldMk cId="3670023775" sldId="277"/>
            <ac:spMk id="32" creationId="{3697263D-F134-014B-72ED-88FFBE5D97A7}"/>
          </ac:spMkLst>
        </pc:spChg>
        <pc:picChg chg="del">
          <ac:chgData name="Aaron Trigg" userId="39e5012a52713670" providerId="LiveId" clId="{48CB0367-A5D9-45EA-8417-9E6987B381FC}" dt="2022-09-29T20:03:40.056" v="2087" actId="478"/>
          <ac:picMkLst>
            <pc:docMk/>
            <pc:sldMk cId="3670023775" sldId="277"/>
            <ac:picMk id="5" creationId="{9FA23CAE-5890-DD30-763F-F9495BD82C34}"/>
          </ac:picMkLst>
        </pc:picChg>
        <pc:picChg chg="add mod">
          <ac:chgData name="Aaron Trigg" userId="39e5012a52713670" providerId="LiveId" clId="{48CB0367-A5D9-45EA-8417-9E6987B381FC}" dt="2022-09-29T20:20:38.896" v="2340"/>
          <ac:picMkLst>
            <pc:docMk/>
            <pc:sldMk cId="3670023775" sldId="277"/>
            <ac:picMk id="6" creationId="{3D2D408C-AAB7-EFD2-8E57-500BEE948490}"/>
          </ac:picMkLst>
        </pc:picChg>
        <pc:cxnChg chg="mod">
          <ac:chgData name="Aaron Trigg" userId="39e5012a52713670" providerId="LiveId" clId="{48CB0367-A5D9-45EA-8417-9E6987B381FC}" dt="2022-09-29T20:20:39.533" v="2341"/>
          <ac:cxnSpMkLst>
            <pc:docMk/>
            <pc:sldMk cId="3670023775" sldId="277"/>
            <ac:cxnSpMk id="26" creationId="{245CBB5E-FCD0-8ADA-1ED1-D02D9FA6A0E3}"/>
          </ac:cxnSpMkLst>
        </pc:cxnChg>
      </pc:sldChg>
      <pc:sldChg chg="addSp delSp modSp add mod">
        <pc:chgData name="Aaron Trigg" userId="39e5012a52713670" providerId="LiveId" clId="{48CB0367-A5D9-45EA-8417-9E6987B381FC}" dt="2022-10-11T16:03:28.774" v="3924" actId="255"/>
        <pc:sldMkLst>
          <pc:docMk/>
          <pc:sldMk cId="4112616295" sldId="278"/>
        </pc:sldMkLst>
        <pc:spChg chg="mod">
          <ac:chgData name="Aaron Trigg" userId="39e5012a52713670" providerId="LiveId" clId="{48CB0367-A5D9-45EA-8417-9E6987B381FC}" dt="2022-09-29T20:43:41.851" v="2844" actId="20577"/>
          <ac:spMkLst>
            <pc:docMk/>
            <pc:sldMk cId="4112616295" sldId="278"/>
            <ac:spMk id="2" creationId="{C37A1DB3-151F-EEF6-0490-E53BF0F94920}"/>
          </ac:spMkLst>
        </pc:spChg>
        <pc:spChg chg="mod">
          <ac:chgData name="Aaron Trigg" userId="39e5012a52713670" providerId="LiveId" clId="{48CB0367-A5D9-45EA-8417-9E6987B381FC}" dt="2022-10-11T16:03:28.774" v="3924" actId="255"/>
          <ac:spMkLst>
            <pc:docMk/>
            <pc:sldMk cId="4112616295" sldId="278"/>
            <ac:spMk id="5" creationId="{9EA657B1-B1B6-F2D4-8EB6-8B386A827FA3}"/>
          </ac:spMkLst>
        </pc:spChg>
        <pc:picChg chg="add mod">
          <ac:chgData name="Aaron Trigg" userId="39e5012a52713670" providerId="LiveId" clId="{48CB0367-A5D9-45EA-8417-9E6987B381FC}" dt="2022-09-29T20:53:50.023" v="2856" actId="1076"/>
          <ac:picMkLst>
            <pc:docMk/>
            <pc:sldMk cId="4112616295" sldId="278"/>
            <ac:picMk id="6" creationId="{80551709-4950-78A3-5C8A-2C59319ADDB9}"/>
          </ac:picMkLst>
        </pc:picChg>
        <pc:picChg chg="del">
          <ac:chgData name="Aaron Trigg" userId="39e5012a52713670" providerId="LiveId" clId="{48CB0367-A5D9-45EA-8417-9E6987B381FC}" dt="2022-09-29T20:44:35.193" v="2847" actId="478"/>
          <ac:picMkLst>
            <pc:docMk/>
            <pc:sldMk cId="4112616295" sldId="278"/>
            <ac:picMk id="7" creationId="{5C15190D-97C7-A715-E2E0-FDC58F80D6B9}"/>
          </ac:picMkLst>
        </pc:picChg>
      </pc:sldChg>
      <pc:sldChg chg="modSp mod">
        <pc:chgData name="Aaron Trigg" userId="39e5012a52713670" providerId="LiveId" clId="{48CB0367-A5D9-45EA-8417-9E6987B381FC}" dt="2022-10-11T07:51:39.270" v="3368" actId="255"/>
        <pc:sldMkLst>
          <pc:docMk/>
          <pc:sldMk cId="1774209670" sldId="279"/>
        </pc:sldMkLst>
        <pc:spChg chg="mod">
          <ac:chgData name="Aaron Trigg" userId="39e5012a52713670" providerId="LiveId" clId="{48CB0367-A5D9-45EA-8417-9E6987B381FC}" dt="2022-10-11T07:51:39.270" v="3368" actId="255"/>
          <ac:spMkLst>
            <pc:docMk/>
            <pc:sldMk cId="1774209670" sldId="279"/>
            <ac:spMk id="3" creationId="{24F1247C-A3B7-8993-9F9F-2F086894551D}"/>
          </ac:spMkLst>
        </pc:spChg>
      </pc:sldChg>
      <pc:sldChg chg="mod modShow">
        <pc:chgData name="Aaron Trigg" userId="39e5012a52713670" providerId="LiveId" clId="{48CB0367-A5D9-45EA-8417-9E6987B381FC}" dt="2022-10-11T07:42:44.062" v="3310" actId="729"/>
        <pc:sldMkLst>
          <pc:docMk/>
          <pc:sldMk cId="3669693618" sldId="280"/>
        </pc:sldMkLst>
      </pc:sldChg>
      <pc:sldChg chg="mod modShow">
        <pc:chgData name="Aaron Trigg" userId="39e5012a52713670" providerId="LiveId" clId="{48CB0367-A5D9-45EA-8417-9E6987B381FC}" dt="2022-10-04T18:08:33.990" v="3246" actId="729"/>
        <pc:sldMkLst>
          <pc:docMk/>
          <pc:sldMk cId="615813648" sldId="281"/>
        </pc:sldMkLst>
      </pc:sldChg>
      <pc:sldChg chg="delSp modSp add mod ord modNotesTx">
        <pc:chgData name="Aaron Trigg" userId="39e5012a52713670" providerId="LiveId" clId="{48CB0367-A5D9-45EA-8417-9E6987B381FC}" dt="2022-10-11T10:05:04.977" v="3793" actId="20577"/>
        <pc:sldMkLst>
          <pc:docMk/>
          <pc:sldMk cId="4074795129" sldId="282"/>
        </pc:sldMkLst>
        <pc:spChg chg="mod">
          <ac:chgData name="Aaron Trigg" userId="39e5012a52713670" providerId="LiveId" clId="{48CB0367-A5D9-45EA-8417-9E6987B381FC}" dt="2022-10-11T09:59:49.546" v="3476" actId="20577"/>
          <ac:spMkLst>
            <pc:docMk/>
            <pc:sldMk cId="4074795129" sldId="282"/>
            <ac:spMk id="2" creationId="{C37A1DB3-151F-EEF6-0490-E53BF0F94920}"/>
          </ac:spMkLst>
        </pc:spChg>
        <pc:spChg chg="del">
          <ac:chgData name="Aaron Trigg" userId="39e5012a52713670" providerId="LiveId" clId="{48CB0367-A5D9-45EA-8417-9E6987B381FC}" dt="2022-10-11T10:05:00.023" v="3791" actId="478"/>
          <ac:spMkLst>
            <pc:docMk/>
            <pc:sldMk cId="4074795129" sldId="282"/>
            <ac:spMk id="19" creationId="{549184E4-FCA6-1375-945E-7222650F9789}"/>
          </ac:spMkLst>
        </pc:spChg>
        <pc:spChg chg="mod">
          <ac:chgData name="Aaron Trigg" userId="39e5012a52713670" providerId="LiveId" clId="{48CB0367-A5D9-45EA-8417-9E6987B381FC}" dt="2022-10-11T10:05:04.977" v="3793" actId="20577"/>
          <ac:spMkLst>
            <pc:docMk/>
            <pc:sldMk cId="4074795129" sldId="282"/>
            <ac:spMk id="21" creationId="{7A750343-38A2-CC62-52A3-05C2C1DF120F}"/>
          </ac:spMkLst>
        </pc:spChg>
        <pc:picChg chg="del">
          <ac:chgData name="Aaron Trigg" userId="39e5012a52713670" providerId="LiveId" clId="{48CB0367-A5D9-45EA-8417-9E6987B381FC}" dt="2022-10-11T09:59:11.943" v="3446" actId="478"/>
          <ac:picMkLst>
            <pc:docMk/>
            <pc:sldMk cId="4074795129" sldId="282"/>
            <ac:picMk id="5" creationId="{251CD759-F48B-E7F8-39C3-64288F4749FA}"/>
          </ac:picMkLst>
        </pc:picChg>
      </pc:sldChg>
    </pc:docChg>
  </pc:docChgLst>
  <pc:docChgLst>
    <pc:chgData name="Aaron" userId="39e5012a52713670" providerId="LiveId" clId="{351155A8-B90E-4FEA-AA83-496C9A6B06EB}"/>
    <pc:docChg chg="undo redo custSel addSld delSld modSld sldOrd">
      <pc:chgData name="Aaron" userId="39e5012a52713670" providerId="LiveId" clId="{351155A8-B90E-4FEA-AA83-496C9A6B06EB}" dt="2022-10-06T15:59:41.221" v="11977" actId="20577"/>
      <pc:docMkLst>
        <pc:docMk/>
      </pc:docMkLst>
      <pc:sldChg chg="modSp mod">
        <pc:chgData name="Aaron" userId="39e5012a52713670" providerId="LiveId" clId="{351155A8-B90E-4FEA-AA83-496C9A6B06EB}" dt="2022-10-03T16:49:42.157" v="11787" actId="20577"/>
        <pc:sldMkLst>
          <pc:docMk/>
          <pc:sldMk cId="3330438868" sldId="256"/>
        </pc:sldMkLst>
        <pc:spChg chg="mod">
          <ac:chgData name="Aaron" userId="39e5012a52713670" providerId="LiveId" clId="{351155A8-B90E-4FEA-AA83-496C9A6B06EB}" dt="2022-10-03T16:49:42.157" v="11787" actId="20577"/>
          <ac:spMkLst>
            <pc:docMk/>
            <pc:sldMk cId="3330438868" sldId="256"/>
            <ac:spMk id="3" creationId="{BA580DBD-7449-A991-CD10-90D2F814E12A}"/>
          </ac:spMkLst>
        </pc:spChg>
        <pc:spChg chg="mod">
          <ac:chgData name="Aaron" userId="39e5012a52713670" providerId="LiveId" clId="{351155A8-B90E-4FEA-AA83-496C9A6B06EB}" dt="2022-09-26T17:20:46.559" v="106" actId="20577"/>
          <ac:spMkLst>
            <pc:docMk/>
            <pc:sldMk cId="3330438868" sldId="256"/>
            <ac:spMk id="4" creationId="{C5213705-43BA-B2A5-C047-ABE16E94E85D}"/>
          </ac:spMkLst>
        </pc:spChg>
        <pc:spChg chg="mod">
          <ac:chgData name="Aaron" userId="39e5012a52713670" providerId="LiveId" clId="{351155A8-B90E-4FEA-AA83-496C9A6B06EB}" dt="2022-09-26T17:20:18.929" v="84" actId="255"/>
          <ac:spMkLst>
            <pc:docMk/>
            <pc:sldMk cId="3330438868" sldId="256"/>
            <ac:spMk id="6" creationId="{B35A2B50-C38D-E589-9FFE-843A57BB983B}"/>
          </ac:spMkLst>
        </pc:spChg>
        <pc:spChg chg="mod">
          <ac:chgData name="Aaron" userId="39e5012a52713670" providerId="LiveId" clId="{351155A8-B90E-4FEA-AA83-496C9A6B06EB}" dt="2022-09-26T17:20:36.170" v="95" actId="20577"/>
          <ac:spMkLst>
            <pc:docMk/>
            <pc:sldMk cId="3330438868" sldId="256"/>
            <ac:spMk id="8" creationId="{CBE9A537-723F-DD5E-AD85-8657B7E971C6}"/>
          </ac:spMkLst>
        </pc:spChg>
      </pc:sldChg>
      <pc:sldChg chg="addSp delSp modSp mod setBg modNotesTx">
        <pc:chgData name="Aaron" userId="39e5012a52713670" providerId="LiveId" clId="{351155A8-B90E-4FEA-AA83-496C9A6B06EB}" dt="2022-10-03T21:25:23.630" v="11887" actId="20577"/>
        <pc:sldMkLst>
          <pc:docMk/>
          <pc:sldMk cId="3158462474" sldId="257"/>
        </pc:sldMkLst>
        <pc:spChg chg="mod">
          <ac:chgData name="Aaron" userId="39e5012a52713670" providerId="LiveId" clId="{351155A8-B90E-4FEA-AA83-496C9A6B06EB}" dt="2022-09-26T19:58:50.628" v="1838" actId="208"/>
          <ac:spMkLst>
            <pc:docMk/>
            <pc:sldMk cId="3158462474" sldId="257"/>
            <ac:spMk id="2" creationId="{C37A1DB3-151F-EEF6-0490-E53BF0F94920}"/>
          </ac:spMkLst>
        </pc:spChg>
        <pc:spChg chg="mod">
          <ac:chgData name="Aaron" userId="39e5012a52713670" providerId="LiveId" clId="{351155A8-B90E-4FEA-AA83-496C9A6B06EB}" dt="2022-09-26T20:00:35.713" v="1849" actId="113"/>
          <ac:spMkLst>
            <pc:docMk/>
            <pc:sldMk cId="3158462474" sldId="257"/>
            <ac:spMk id="4" creationId="{4E465CF4-0374-E31C-7F65-4BAC6B2FCEC8}"/>
          </ac:spMkLst>
        </pc:spChg>
        <pc:spChg chg="add mod">
          <ac:chgData name="Aaron" userId="39e5012a52713670" providerId="LiveId" clId="{351155A8-B90E-4FEA-AA83-496C9A6B06EB}" dt="2022-09-26T19:19:45.497" v="641" actId="207"/>
          <ac:spMkLst>
            <pc:docMk/>
            <pc:sldMk cId="3158462474" sldId="257"/>
            <ac:spMk id="6" creationId="{8057255D-050E-FBAE-B039-C1B728AC7E5E}"/>
          </ac:spMkLst>
        </pc:spChg>
        <pc:spChg chg="add del mod">
          <ac:chgData name="Aaron" userId="39e5012a52713670" providerId="LiveId" clId="{351155A8-B90E-4FEA-AA83-496C9A6B06EB}" dt="2022-09-26T19:03:07.189" v="458" actId="478"/>
          <ac:spMkLst>
            <pc:docMk/>
            <pc:sldMk cId="3158462474" sldId="257"/>
            <ac:spMk id="7" creationId="{37E1EE5C-E5B2-4373-00E8-32B203909113}"/>
          </ac:spMkLst>
        </pc:spChg>
        <pc:spChg chg="add del mod">
          <ac:chgData name="Aaron" userId="39e5012a52713670" providerId="LiveId" clId="{351155A8-B90E-4FEA-AA83-496C9A6B06EB}" dt="2022-09-26T19:04:01.666" v="464" actId="11529"/>
          <ac:spMkLst>
            <pc:docMk/>
            <pc:sldMk cId="3158462474" sldId="257"/>
            <ac:spMk id="8" creationId="{02F9297A-568A-DE37-B641-1297349F5CAF}"/>
          </ac:spMkLst>
        </pc:spChg>
        <pc:spChg chg="add del mod">
          <ac:chgData name="Aaron" userId="39e5012a52713670" providerId="LiveId" clId="{351155A8-B90E-4FEA-AA83-496C9A6B06EB}" dt="2022-09-26T19:05:45.329" v="480" actId="478"/>
          <ac:spMkLst>
            <pc:docMk/>
            <pc:sldMk cId="3158462474" sldId="257"/>
            <ac:spMk id="9" creationId="{F95829CD-3FC5-FF00-960E-9C706A90E574}"/>
          </ac:spMkLst>
        </pc:spChg>
        <pc:spChg chg="add del">
          <ac:chgData name="Aaron" userId="39e5012a52713670" providerId="LiveId" clId="{351155A8-B90E-4FEA-AA83-496C9A6B06EB}" dt="2022-09-26T19:05:43.967" v="479" actId="478"/>
          <ac:spMkLst>
            <pc:docMk/>
            <pc:sldMk cId="3158462474" sldId="257"/>
            <ac:spMk id="10" creationId="{BDF8DEC8-7636-B949-9EA5-24C2DAFE5746}"/>
          </ac:spMkLst>
        </pc:spChg>
        <pc:spChg chg="add del">
          <ac:chgData name="Aaron" userId="39e5012a52713670" providerId="LiveId" clId="{351155A8-B90E-4FEA-AA83-496C9A6B06EB}" dt="2022-09-26T19:06:11.449" v="482" actId="11529"/>
          <ac:spMkLst>
            <pc:docMk/>
            <pc:sldMk cId="3158462474" sldId="257"/>
            <ac:spMk id="11" creationId="{07B664D5-B125-31C0-A3DE-8BB41FFF9B0A}"/>
          </ac:spMkLst>
        </pc:spChg>
        <pc:spChg chg="add del mod">
          <ac:chgData name="Aaron" userId="39e5012a52713670" providerId="LiveId" clId="{351155A8-B90E-4FEA-AA83-496C9A6B06EB}" dt="2022-09-26T19:17:41.836" v="572"/>
          <ac:spMkLst>
            <pc:docMk/>
            <pc:sldMk cId="3158462474" sldId="257"/>
            <ac:spMk id="12" creationId="{B88D2057-0F79-0DCD-E45F-D9EA0C560200}"/>
          </ac:spMkLst>
        </pc:spChg>
        <pc:spChg chg="add del mod">
          <ac:chgData name="Aaron" userId="39e5012a52713670" providerId="LiveId" clId="{351155A8-B90E-4FEA-AA83-496C9A6B06EB}" dt="2022-09-26T19:17:41.836" v="572"/>
          <ac:spMkLst>
            <pc:docMk/>
            <pc:sldMk cId="3158462474" sldId="257"/>
            <ac:spMk id="13" creationId="{E396377C-823A-D50D-39CC-A4F407BF4213}"/>
          </ac:spMkLst>
        </pc:spChg>
        <pc:spChg chg="add del mod">
          <ac:chgData name="Aaron" userId="39e5012a52713670" providerId="LiveId" clId="{351155A8-B90E-4FEA-AA83-496C9A6B06EB}" dt="2022-09-26T19:17:41.836" v="572"/>
          <ac:spMkLst>
            <pc:docMk/>
            <pc:sldMk cId="3158462474" sldId="257"/>
            <ac:spMk id="14" creationId="{B2EACE0D-AFE6-2E79-4D0E-25AAD2551DB9}"/>
          </ac:spMkLst>
        </pc:spChg>
        <pc:spChg chg="add del mod">
          <ac:chgData name="Aaron" userId="39e5012a52713670" providerId="LiveId" clId="{351155A8-B90E-4FEA-AA83-496C9A6B06EB}" dt="2022-09-26T19:17:41.836" v="572"/>
          <ac:spMkLst>
            <pc:docMk/>
            <pc:sldMk cId="3158462474" sldId="257"/>
            <ac:spMk id="15" creationId="{29ADD16E-8F50-56A2-50C6-B6BA3C815EC0}"/>
          </ac:spMkLst>
        </pc:spChg>
        <pc:spChg chg="add del mod">
          <ac:chgData name="Aaron" userId="39e5012a52713670" providerId="LiveId" clId="{351155A8-B90E-4FEA-AA83-496C9A6B06EB}" dt="2022-09-26T19:17:41.836" v="572"/>
          <ac:spMkLst>
            <pc:docMk/>
            <pc:sldMk cId="3158462474" sldId="257"/>
            <ac:spMk id="16" creationId="{F3ECCBA5-1DDC-4F35-3658-E2FA7FD8B8E6}"/>
          </ac:spMkLst>
        </pc:spChg>
        <pc:spChg chg="add del">
          <ac:chgData name="Aaron" userId="39e5012a52713670" providerId="LiveId" clId="{351155A8-B90E-4FEA-AA83-496C9A6B06EB}" dt="2022-09-26T19:11:52.906" v="501" actId="11529"/>
          <ac:spMkLst>
            <pc:docMk/>
            <pc:sldMk cId="3158462474" sldId="257"/>
            <ac:spMk id="17" creationId="{57744054-796D-F222-4F8A-1906FC4AE9F7}"/>
          </ac:spMkLst>
        </pc:spChg>
        <pc:spChg chg="add del mod">
          <ac:chgData name="Aaron" userId="39e5012a52713670" providerId="LiveId" clId="{351155A8-B90E-4FEA-AA83-496C9A6B06EB}" dt="2022-09-26T19:17:47.841" v="573"/>
          <ac:spMkLst>
            <pc:docMk/>
            <pc:sldMk cId="3158462474" sldId="257"/>
            <ac:spMk id="18" creationId="{E6A452F2-1308-75DF-0B0B-ADCA52F3ADEB}"/>
          </ac:spMkLst>
        </pc:spChg>
        <pc:spChg chg="add del mod">
          <ac:chgData name="Aaron" userId="39e5012a52713670" providerId="LiveId" clId="{351155A8-B90E-4FEA-AA83-496C9A6B06EB}" dt="2022-09-26T19:13:41.824" v="513"/>
          <ac:spMkLst>
            <pc:docMk/>
            <pc:sldMk cId="3158462474" sldId="257"/>
            <ac:spMk id="19" creationId="{93FA7673-B447-0D22-D3D9-54CD9313958E}"/>
          </ac:spMkLst>
        </pc:spChg>
        <pc:spChg chg="mod">
          <ac:chgData name="Aaron" userId="39e5012a52713670" providerId="LiveId" clId="{351155A8-B90E-4FEA-AA83-496C9A6B06EB}" dt="2022-09-26T19:13:41.318" v="512"/>
          <ac:spMkLst>
            <pc:docMk/>
            <pc:sldMk cId="3158462474" sldId="257"/>
            <ac:spMk id="20" creationId="{5AFD73BF-4493-4DCD-7AEC-C4B4B2EF5A4D}"/>
          </ac:spMkLst>
        </pc:spChg>
        <pc:spChg chg="del mod">
          <ac:chgData name="Aaron" userId="39e5012a52713670" providerId="LiveId" clId="{351155A8-B90E-4FEA-AA83-496C9A6B06EB}" dt="2022-09-26T19:17:47.841" v="573"/>
          <ac:spMkLst>
            <pc:docMk/>
            <pc:sldMk cId="3158462474" sldId="257"/>
            <ac:spMk id="21" creationId="{1A703589-CB11-3550-4EA8-43B0F25A72DF}"/>
          </ac:spMkLst>
        </pc:spChg>
        <pc:spChg chg="mod">
          <ac:chgData name="Aaron" userId="39e5012a52713670" providerId="LiveId" clId="{351155A8-B90E-4FEA-AA83-496C9A6B06EB}" dt="2022-09-26T19:33:21.126" v="936" actId="1076"/>
          <ac:spMkLst>
            <pc:docMk/>
            <pc:sldMk cId="3158462474" sldId="257"/>
            <ac:spMk id="22" creationId="{FFF4C085-E63E-AF3F-C284-BE36AD274DB9}"/>
          </ac:spMkLst>
        </pc:spChg>
        <pc:spChg chg="add mod">
          <ac:chgData name="Aaron" userId="39e5012a52713670" providerId="LiveId" clId="{351155A8-B90E-4FEA-AA83-496C9A6B06EB}" dt="2022-09-26T19:59:57.617" v="1845" actId="1076"/>
          <ac:spMkLst>
            <pc:docMk/>
            <pc:sldMk cId="3158462474" sldId="257"/>
            <ac:spMk id="23" creationId="{A0ECC11A-8ECE-B602-E93D-250348102FAC}"/>
          </ac:spMkLst>
        </pc:spChg>
        <pc:spChg chg="add mod">
          <ac:chgData name="Aaron" userId="39e5012a52713670" providerId="LiveId" clId="{351155A8-B90E-4FEA-AA83-496C9A6B06EB}" dt="2022-09-26T20:00:14.321" v="1846" actId="1076"/>
          <ac:spMkLst>
            <pc:docMk/>
            <pc:sldMk cId="3158462474" sldId="257"/>
            <ac:spMk id="24" creationId="{B9B54FFD-CCF1-585D-7E35-ADB9391476AD}"/>
          </ac:spMkLst>
        </pc:spChg>
        <pc:spChg chg="add mod">
          <ac:chgData name="Aaron" userId="39e5012a52713670" providerId="LiveId" clId="{351155A8-B90E-4FEA-AA83-496C9A6B06EB}" dt="2022-09-26T20:00:28.982" v="1848" actId="1076"/>
          <ac:spMkLst>
            <pc:docMk/>
            <pc:sldMk cId="3158462474" sldId="257"/>
            <ac:spMk id="27" creationId="{9D447D59-5E5E-B020-B16C-310D744874AE}"/>
          </ac:spMkLst>
        </pc:spChg>
        <pc:spChg chg="add mod">
          <ac:chgData name="Aaron" userId="39e5012a52713670" providerId="LiveId" clId="{351155A8-B90E-4FEA-AA83-496C9A6B06EB}" dt="2022-09-26T20:00:19.520" v="1847" actId="1076"/>
          <ac:spMkLst>
            <pc:docMk/>
            <pc:sldMk cId="3158462474" sldId="257"/>
            <ac:spMk id="28" creationId="{341D05B5-09BC-EC5B-519A-6C5F72488070}"/>
          </ac:spMkLst>
        </pc:spChg>
        <pc:spChg chg="add mod">
          <ac:chgData name="Aaron" userId="39e5012a52713670" providerId="LiveId" clId="{351155A8-B90E-4FEA-AA83-496C9A6B06EB}" dt="2022-09-26T19:50:36.290" v="1240" actId="255"/>
          <ac:spMkLst>
            <pc:docMk/>
            <pc:sldMk cId="3158462474" sldId="257"/>
            <ac:spMk id="29" creationId="{7AB81E4D-A88E-CA17-BFD2-486464933F73}"/>
          </ac:spMkLst>
        </pc:spChg>
        <pc:picChg chg="add mod modCrop">
          <ac:chgData name="Aaron" userId="39e5012a52713670" providerId="LiveId" clId="{351155A8-B90E-4FEA-AA83-496C9A6B06EB}" dt="2022-09-26T19:11:55.536" v="503" actId="1076"/>
          <ac:picMkLst>
            <pc:docMk/>
            <pc:sldMk cId="3158462474" sldId="257"/>
            <ac:picMk id="5" creationId="{BA1452C7-ECB5-9003-9AED-438EF7AE3C40}"/>
          </ac:picMkLst>
        </pc:picChg>
        <pc:cxnChg chg="add mod">
          <ac:chgData name="Aaron" userId="39e5012a52713670" providerId="LiveId" clId="{351155A8-B90E-4FEA-AA83-496C9A6B06EB}" dt="2022-09-26T19:58:54.770" v="1839" actId="208"/>
          <ac:cxnSpMkLst>
            <pc:docMk/>
            <pc:sldMk cId="3158462474" sldId="257"/>
            <ac:cxnSpMk id="26" creationId="{245CBB5E-FCD0-8ADA-1ED1-D02D9FA6A0E3}"/>
          </ac:cxnSpMkLst>
        </pc:cxnChg>
      </pc:sldChg>
      <pc:sldChg chg="modSp mod">
        <pc:chgData name="Aaron" userId="39e5012a52713670" providerId="LiveId" clId="{351155A8-B90E-4FEA-AA83-496C9A6B06EB}" dt="2022-10-03T16:35:42.855" v="11739" actId="20577"/>
        <pc:sldMkLst>
          <pc:docMk/>
          <pc:sldMk cId="1228650309" sldId="264"/>
        </pc:sldMkLst>
        <pc:spChg chg="mod">
          <ac:chgData name="Aaron" userId="39e5012a52713670" providerId="LiveId" clId="{351155A8-B90E-4FEA-AA83-496C9A6B06EB}" dt="2022-10-03T16:35:42.855" v="11739" actId="20577"/>
          <ac:spMkLst>
            <pc:docMk/>
            <pc:sldMk cId="1228650309" sldId="264"/>
            <ac:spMk id="4" creationId="{C5213705-43BA-B2A5-C047-ABE16E94E85D}"/>
          </ac:spMkLst>
        </pc:spChg>
        <pc:spChg chg="mod">
          <ac:chgData name="Aaron" userId="39e5012a52713670" providerId="LiveId" clId="{351155A8-B90E-4FEA-AA83-496C9A6B06EB}" dt="2022-10-03T16:35:21.248" v="11711" actId="20577"/>
          <ac:spMkLst>
            <pc:docMk/>
            <pc:sldMk cId="1228650309" sldId="264"/>
            <ac:spMk id="8" creationId="{CBE9A537-723F-DD5E-AD85-8657B7E971C6}"/>
          </ac:spMkLst>
        </pc:spChg>
      </pc:sldChg>
      <pc:sldChg chg="addSp delSp modSp add mod modNotesTx">
        <pc:chgData name="Aaron" userId="39e5012a52713670" providerId="LiveId" clId="{351155A8-B90E-4FEA-AA83-496C9A6B06EB}" dt="2022-10-03T21:06:43.686" v="11856" actId="20577"/>
        <pc:sldMkLst>
          <pc:docMk/>
          <pc:sldMk cId="3910637746" sldId="265"/>
        </pc:sldMkLst>
        <pc:spChg chg="mod">
          <ac:chgData name="Aaron" userId="39e5012a52713670" providerId="LiveId" clId="{351155A8-B90E-4FEA-AA83-496C9A6B06EB}" dt="2022-10-03T21:06:43.686" v="11856" actId="20577"/>
          <ac:spMkLst>
            <pc:docMk/>
            <pc:sldMk cId="3910637746" sldId="265"/>
            <ac:spMk id="2" creationId="{C37A1DB3-151F-EEF6-0490-E53BF0F94920}"/>
          </ac:spMkLst>
        </pc:spChg>
        <pc:spChg chg="del">
          <ac:chgData name="Aaron" userId="39e5012a52713670" providerId="LiveId" clId="{351155A8-B90E-4FEA-AA83-496C9A6B06EB}" dt="2022-09-26T20:08:08.307" v="1878" actId="478"/>
          <ac:spMkLst>
            <pc:docMk/>
            <pc:sldMk cId="3910637746" sldId="265"/>
            <ac:spMk id="6" creationId="{8057255D-050E-FBAE-B039-C1B728AC7E5E}"/>
          </ac:spMkLst>
        </pc:spChg>
        <pc:spChg chg="mod">
          <ac:chgData name="Aaron" userId="39e5012a52713670" providerId="LiveId" clId="{351155A8-B90E-4FEA-AA83-496C9A6B06EB}" dt="2022-09-26T20:14:06.164" v="1915" actId="14100"/>
          <ac:spMkLst>
            <pc:docMk/>
            <pc:sldMk cId="3910637746" sldId="265"/>
            <ac:spMk id="9" creationId="{10962D40-AD52-E08A-89D5-C4327FC6852E}"/>
          </ac:spMkLst>
        </pc:spChg>
        <pc:spChg chg="mod">
          <ac:chgData name="Aaron" userId="39e5012a52713670" providerId="LiveId" clId="{351155A8-B90E-4FEA-AA83-496C9A6B06EB}" dt="2022-09-26T20:08:47.615" v="1881"/>
          <ac:spMkLst>
            <pc:docMk/>
            <pc:sldMk cId="3910637746" sldId="265"/>
            <ac:spMk id="12" creationId="{EF6F6E39-3339-EE7A-2CBE-EC229C2C406E}"/>
          </ac:spMkLst>
        </pc:spChg>
        <pc:spChg chg="add del mod">
          <ac:chgData name="Aaron" userId="39e5012a52713670" providerId="LiveId" clId="{351155A8-B90E-4FEA-AA83-496C9A6B06EB}" dt="2022-09-26T20:15:38.054" v="1953"/>
          <ac:spMkLst>
            <pc:docMk/>
            <pc:sldMk cId="3910637746" sldId="265"/>
            <ac:spMk id="13" creationId="{7379A0DC-5BA3-A806-5B85-E5EDF6F42FE7}"/>
          </ac:spMkLst>
        </pc:spChg>
        <pc:spChg chg="add del">
          <ac:chgData name="Aaron" userId="39e5012a52713670" providerId="LiveId" clId="{351155A8-B90E-4FEA-AA83-496C9A6B06EB}" dt="2022-09-26T20:15:48.805" v="1955" actId="22"/>
          <ac:spMkLst>
            <pc:docMk/>
            <pc:sldMk cId="3910637746" sldId="265"/>
            <ac:spMk id="15" creationId="{8B346982-0C3C-04FE-AF63-7ACF9B380F9B}"/>
          </ac:spMkLst>
        </pc:spChg>
        <pc:spChg chg="add del">
          <ac:chgData name="Aaron" userId="39e5012a52713670" providerId="LiveId" clId="{351155A8-B90E-4FEA-AA83-496C9A6B06EB}" dt="2022-09-26T20:15:57.328" v="1957" actId="22"/>
          <ac:spMkLst>
            <pc:docMk/>
            <pc:sldMk cId="3910637746" sldId="265"/>
            <ac:spMk id="17" creationId="{BA9199F3-E1E1-EB71-3A3A-A37690BD0E3E}"/>
          </ac:spMkLst>
        </pc:spChg>
        <pc:spChg chg="add mod">
          <ac:chgData name="Aaron" userId="39e5012a52713670" providerId="LiveId" clId="{351155A8-B90E-4FEA-AA83-496C9A6B06EB}" dt="2022-09-26T20:19:12.291" v="1978" actId="1076"/>
          <ac:spMkLst>
            <pc:docMk/>
            <pc:sldMk cId="3910637746" sldId="265"/>
            <ac:spMk id="19" creationId="{549184E4-FCA6-1375-945E-7222650F9789}"/>
          </ac:spMkLst>
        </pc:spChg>
        <pc:spChg chg="add del mod">
          <ac:chgData name="Aaron" userId="39e5012a52713670" providerId="LiveId" clId="{351155A8-B90E-4FEA-AA83-496C9A6B06EB}" dt="2022-09-26T20:20:00.733" v="1981"/>
          <ac:spMkLst>
            <pc:docMk/>
            <pc:sldMk cId="3910637746" sldId="265"/>
            <ac:spMk id="20" creationId="{96FD6825-7EE4-A2D1-3FBF-B2BD90F90BAC}"/>
          </ac:spMkLst>
        </pc:spChg>
        <pc:spChg chg="add mod">
          <ac:chgData name="Aaron" userId="39e5012a52713670" providerId="LiveId" clId="{351155A8-B90E-4FEA-AA83-496C9A6B06EB}" dt="2022-10-02T16:42:26.281" v="5143" actId="20577"/>
          <ac:spMkLst>
            <pc:docMk/>
            <pc:sldMk cId="3910637746" sldId="265"/>
            <ac:spMk id="21" creationId="{7A750343-38A2-CC62-52A3-05C2C1DF120F}"/>
          </ac:spMkLst>
        </pc:spChg>
        <pc:spChg chg="del">
          <ac:chgData name="Aaron" userId="39e5012a52713670" providerId="LiveId" clId="{351155A8-B90E-4FEA-AA83-496C9A6B06EB}" dt="2022-09-26T20:04:44.582" v="1872" actId="478"/>
          <ac:spMkLst>
            <pc:docMk/>
            <pc:sldMk cId="3910637746" sldId="265"/>
            <ac:spMk id="22" creationId="{FFF4C085-E63E-AF3F-C284-BE36AD274DB9}"/>
          </ac:spMkLst>
        </pc:spChg>
        <pc:spChg chg="del">
          <ac:chgData name="Aaron" userId="39e5012a52713670" providerId="LiveId" clId="{351155A8-B90E-4FEA-AA83-496C9A6B06EB}" dt="2022-09-26T20:08:05.449" v="1877" actId="478"/>
          <ac:spMkLst>
            <pc:docMk/>
            <pc:sldMk cId="3910637746" sldId="265"/>
            <ac:spMk id="23" creationId="{A0ECC11A-8ECE-B602-E93D-250348102FAC}"/>
          </ac:spMkLst>
        </pc:spChg>
        <pc:spChg chg="del">
          <ac:chgData name="Aaron" userId="39e5012a52713670" providerId="LiveId" clId="{351155A8-B90E-4FEA-AA83-496C9A6B06EB}" dt="2022-09-26T20:08:03.607" v="1876" actId="478"/>
          <ac:spMkLst>
            <pc:docMk/>
            <pc:sldMk cId="3910637746" sldId="265"/>
            <ac:spMk id="24" creationId="{B9B54FFD-CCF1-585D-7E35-ADB9391476AD}"/>
          </ac:spMkLst>
        </pc:spChg>
        <pc:spChg chg="del">
          <ac:chgData name="Aaron" userId="39e5012a52713670" providerId="LiveId" clId="{351155A8-B90E-4FEA-AA83-496C9A6B06EB}" dt="2022-09-26T20:08:01.241" v="1875" actId="478"/>
          <ac:spMkLst>
            <pc:docMk/>
            <pc:sldMk cId="3910637746" sldId="265"/>
            <ac:spMk id="27" creationId="{9D447D59-5E5E-B020-B16C-310D744874AE}"/>
          </ac:spMkLst>
        </pc:spChg>
        <pc:spChg chg="del">
          <ac:chgData name="Aaron" userId="39e5012a52713670" providerId="LiveId" clId="{351155A8-B90E-4FEA-AA83-496C9A6B06EB}" dt="2022-09-26T20:08:00.013" v="1874" actId="478"/>
          <ac:spMkLst>
            <pc:docMk/>
            <pc:sldMk cId="3910637746" sldId="265"/>
            <ac:spMk id="28" creationId="{341D05B5-09BC-EC5B-519A-6C5F72488070}"/>
          </ac:spMkLst>
        </pc:spChg>
        <pc:spChg chg="del">
          <ac:chgData name="Aaron" userId="39e5012a52713670" providerId="LiveId" clId="{351155A8-B90E-4FEA-AA83-496C9A6B06EB}" dt="2022-09-26T20:07:58.346" v="1873" actId="478"/>
          <ac:spMkLst>
            <pc:docMk/>
            <pc:sldMk cId="3910637746" sldId="265"/>
            <ac:spMk id="29" creationId="{7AB81E4D-A88E-CA17-BFD2-486464933F73}"/>
          </ac:spMkLst>
        </pc:spChg>
        <pc:grpChg chg="add mod">
          <ac:chgData name="Aaron" userId="39e5012a52713670" providerId="LiveId" clId="{351155A8-B90E-4FEA-AA83-496C9A6B06EB}" dt="2022-09-26T20:18:19.125" v="1974" actId="1076"/>
          <ac:grpSpMkLst>
            <pc:docMk/>
            <pc:sldMk cId="3910637746" sldId="265"/>
            <ac:grpSpMk id="7" creationId="{7DBF6EB1-DCE2-02C3-1327-0376FEDF63EB}"/>
          </ac:grpSpMkLst>
        </pc:grpChg>
        <pc:grpChg chg="add del mod">
          <ac:chgData name="Aaron" userId="39e5012a52713670" providerId="LiveId" clId="{351155A8-B90E-4FEA-AA83-496C9A6B06EB}" dt="2022-09-26T20:12:16.608" v="1886" actId="478"/>
          <ac:grpSpMkLst>
            <pc:docMk/>
            <pc:sldMk cId="3910637746" sldId="265"/>
            <ac:grpSpMk id="10" creationId="{022D56E0-C51C-0E04-916D-53EFA86F5F4E}"/>
          </ac:grpSpMkLst>
        </pc:grpChg>
        <pc:picChg chg="del">
          <ac:chgData name="Aaron" userId="39e5012a52713670" providerId="LiveId" clId="{351155A8-B90E-4FEA-AA83-496C9A6B06EB}" dt="2022-09-26T20:08:15.427" v="1879" actId="478"/>
          <ac:picMkLst>
            <pc:docMk/>
            <pc:sldMk cId="3910637746" sldId="265"/>
            <ac:picMk id="5" creationId="{BA1452C7-ECB5-9003-9AED-438EF7AE3C40}"/>
          </ac:picMkLst>
        </pc:picChg>
        <pc:picChg chg="mod">
          <ac:chgData name="Aaron" userId="39e5012a52713670" providerId="LiveId" clId="{351155A8-B90E-4FEA-AA83-496C9A6B06EB}" dt="2022-09-26T20:08:41.238" v="1880"/>
          <ac:picMkLst>
            <pc:docMk/>
            <pc:sldMk cId="3910637746" sldId="265"/>
            <ac:picMk id="8" creationId="{BA138D95-ACD3-E8EA-E592-15CF9C5C3A04}"/>
          </ac:picMkLst>
        </pc:picChg>
        <pc:picChg chg="mod">
          <ac:chgData name="Aaron" userId="39e5012a52713670" providerId="LiveId" clId="{351155A8-B90E-4FEA-AA83-496C9A6B06EB}" dt="2022-09-26T20:08:47.615" v="1881"/>
          <ac:picMkLst>
            <pc:docMk/>
            <pc:sldMk cId="3910637746" sldId="265"/>
            <ac:picMk id="11" creationId="{426DF740-DEA0-0099-0746-C016D76AAA28}"/>
          </ac:picMkLst>
        </pc:picChg>
        <pc:cxnChg chg="mod">
          <ac:chgData name="Aaron" userId="39e5012a52713670" providerId="LiveId" clId="{351155A8-B90E-4FEA-AA83-496C9A6B06EB}" dt="2022-09-26T20:04:29.713" v="1869" actId="14100"/>
          <ac:cxnSpMkLst>
            <pc:docMk/>
            <pc:sldMk cId="3910637746" sldId="265"/>
            <ac:cxnSpMk id="26" creationId="{245CBB5E-FCD0-8ADA-1ED1-D02D9FA6A0E3}"/>
          </ac:cxnSpMkLst>
        </pc:cxnChg>
      </pc:sldChg>
      <pc:sldChg chg="addSp delSp modSp add mod modNotesTx">
        <pc:chgData name="Aaron" userId="39e5012a52713670" providerId="LiveId" clId="{351155A8-B90E-4FEA-AA83-496C9A6B06EB}" dt="2022-09-28T18:00:06.666" v="4772" actId="12"/>
        <pc:sldMkLst>
          <pc:docMk/>
          <pc:sldMk cId="2865089225" sldId="266"/>
        </pc:sldMkLst>
        <pc:spChg chg="add mod">
          <ac:chgData name="Aaron" userId="39e5012a52713670" providerId="LiveId" clId="{351155A8-B90E-4FEA-AA83-496C9A6B06EB}" dt="2022-09-26T20:19:05.482" v="1977" actId="1076"/>
          <ac:spMkLst>
            <pc:docMk/>
            <pc:sldMk cId="2865089225" sldId="266"/>
            <ac:spMk id="3" creationId="{FE23A7D7-3D8D-CA0B-D99F-B27A31BBF825}"/>
          </ac:spMkLst>
        </pc:spChg>
        <pc:spChg chg="add mod">
          <ac:chgData name="Aaron" userId="39e5012a52713670" providerId="LiveId" clId="{351155A8-B90E-4FEA-AA83-496C9A6B06EB}" dt="2022-09-26T22:25:15.790" v="3744" actId="20577"/>
          <ac:spMkLst>
            <pc:docMk/>
            <pc:sldMk cId="2865089225" sldId="266"/>
            <ac:spMk id="5" creationId="{9EA657B1-B1B6-F2D4-8EB6-8B386A827FA3}"/>
          </ac:spMkLst>
        </pc:spChg>
        <pc:spChg chg="mod">
          <ac:chgData name="Aaron" userId="39e5012a52713670" providerId="LiveId" clId="{351155A8-B90E-4FEA-AA83-496C9A6B06EB}" dt="2022-09-26T20:15:07.914" v="1950" actId="20577"/>
          <ac:spMkLst>
            <pc:docMk/>
            <pc:sldMk cId="2865089225" sldId="266"/>
            <ac:spMk id="12" creationId="{EF6F6E39-3339-EE7A-2CBE-EC229C2C406E}"/>
          </ac:spMkLst>
        </pc:spChg>
        <pc:grpChg chg="del">
          <ac:chgData name="Aaron" userId="39e5012a52713670" providerId="LiveId" clId="{351155A8-B90E-4FEA-AA83-496C9A6B06EB}" dt="2022-09-26T20:12:11.006" v="1885" actId="478"/>
          <ac:grpSpMkLst>
            <pc:docMk/>
            <pc:sldMk cId="2865089225" sldId="266"/>
            <ac:grpSpMk id="7" creationId="{7DBF6EB1-DCE2-02C3-1327-0376FEDF63EB}"/>
          </ac:grpSpMkLst>
        </pc:grpChg>
        <pc:grpChg chg="add del mod">
          <ac:chgData name="Aaron" userId="39e5012a52713670" providerId="LiveId" clId="{351155A8-B90E-4FEA-AA83-496C9A6B06EB}" dt="2022-09-26T20:14:26.662" v="1918" actId="1076"/>
          <ac:grpSpMkLst>
            <pc:docMk/>
            <pc:sldMk cId="2865089225" sldId="266"/>
            <ac:grpSpMk id="10" creationId="{022D56E0-C51C-0E04-916D-53EFA86F5F4E}"/>
          </ac:grpSpMkLst>
        </pc:grpChg>
      </pc:sldChg>
      <pc:sldChg chg="addSp delSp modSp add mod modNotesTx">
        <pc:chgData name="Aaron" userId="39e5012a52713670" providerId="LiveId" clId="{351155A8-B90E-4FEA-AA83-496C9A6B06EB}" dt="2022-10-02T18:39:57.756" v="7214" actId="20577"/>
        <pc:sldMkLst>
          <pc:docMk/>
          <pc:sldMk cId="2015598906" sldId="267"/>
        </pc:sldMkLst>
        <pc:spChg chg="mod">
          <ac:chgData name="Aaron" userId="39e5012a52713670" providerId="LiveId" clId="{351155A8-B90E-4FEA-AA83-496C9A6B06EB}" dt="2022-09-26T20:34:00.630" v="2294" actId="20577"/>
          <ac:spMkLst>
            <pc:docMk/>
            <pc:sldMk cId="2015598906" sldId="267"/>
            <ac:spMk id="2" creationId="{C37A1DB3-151F-EEF6-0490-E53BF0F94920}"/>
          </ac:spMkLst>
        </pc:spChg>
        <pc:spChg chg="del mod">
          <ac:chgData name="Aaron" userId="39e5012a52713670" providerId="LiveId" clId="{351155A8-B90E-4FEA-AA83-496C9A6B06EB}" dt="2022-09-26T20:29:51.177" v="2228" actId="478"/>
          <ac:spMkLst>
            <pc:docMk/>
            <pc:sldMk cId="2015598906" sldId="267"/>
            <ac:spMk id="3" creationId="{FE23A7D7-3D8D-CA0B-D99F-B27A31BBF825}"/>
          </ac:spMkLst>
        </pc:spChg>
        <pc:spChg chg="del">
          <ac:chgData name="Aaron" userId="39e5012a52713670" providerId="LiveId" clId="{351155A8-B90E-4FEA-AA83-496C9A6B06EB}" dt="2022-09-26T20:29:54.105" v="2229" actId="478"/>
          <ac:spMkLst>
            <pc:docMk/>
            <pc:sldMk cId="2015598906" sldId="267"/>
            <ac:spMk id="5" creationId="{9EA657B1-B1B6-F2D4-8EB6-8B386A827FA3}"/>
          </ac:spMkLst>
        </pc:spChg>
        <pc:spChg chg="add del mod">
          <ac:chgData name="Aaron" userId="39e5012a52713670" providerId="LiveId" clId="{351155A8-B90E-4FEA-AA83-496C9A6B06EB}" dt="2022-09-26T20:46:30.445" v="2339" actId="12084"/>
          <ac:spMkLst>
            <pc:docMk/>
            <pc:sldMk cId="2015598906" sldId="267"/>
            <ac:spMk id="7" creationId="{95F08E0D-FCFC-6F48-0FC9-B0D636CB19F2}"/>
          </ac:spMkLst>
        </pc:spChg>
        <pc:spChg chg="add del">
          <ac:chgData name="Aaron" userId="39e5012a52713670" providerId="LiveId" clId="{351155A8-B90E-4FEA-AA83-496C9A6B06EB}" dt="2022-09-26T20:37:49.531" v="2307" actId="11529"/>
          <ac:spMkLst>
            <pc:docMk/>
            <pc:sldMk cId="2015598906" sldId="267"/>
            <ac:spMk id="8" creationId="{E71B6BBA-B959-B0E6-C366-3504E25F0B65}"/>
          </ac:spMkLst>
        </pc:spChg>
        <pc:spChg chg="add del mod">
          <ac:chgData name="Aaron" userId="39e5012a52713670" providerId="LiveId" clId="{351155A8-B90E-4FEA-AA83-496C9A6B06EB}" dt="2022-09-26T20:53:48.018" v="2408" actId="478"/>
          <ac:spMkLst>
            <pc:docMk/>
            <pc:sldMk cId="2015598906" sldId="267"/>
            <ac:spMk id="9" creationId="{AD46F3C0-64C0-375C-D56A-9BEEF2981D55}"/>
          </ac:spMkLst>
        </pc:spChg>
        <pc:spChg chg="add del mod">
          <ac:chgData name="Aaron" userId="39e5012a52713670" providerId="LiveId" clId="{351155A8-B90E-4FEA-AA83-496C9A6B06EB}" dt="2022-09-26T20:45:59.179" v="2338" actId="767"/>
          <ac:spMkLst>
            <pc:docMk/>
            <pc:sldMk cId="2015598906" sldId="267"/>
            <ac:spMk id="14" creationId="{A51876E8-0171-A66A-6CC2-024D9B626964}"/>
          </ac:spMkLst>
        </pc:spChg>
        <pc:spChg chg="add mod">
          <ac:chgData name="Aaron" userId="39e5012a52713670" providerId="LiveId" clId="{351155A8-B90E-4FEA-AA83-496C9A6B06EB}" dt="2022-09-26T21:22:46.223" v="3314" actId="1076"/>
          <ac:spMkLst>
            <pc:docMk/>
            <pc:sldMk cId="2015598906" sldId="267"/>
            <ac:spMk id="16" creationId="{7030B4E9-2C4A-69E7-5B22-F589D74F6112}"/>
          </ac:spMkLst>
        </pc:spChg>
        <pc:spChg chg="add mod">
          <ac:chgData name="Aaron" userId="39e5012a52713670" providerId="LiveId" clId="{351155A8-B90E-4FEA-AA83-496C9A6B06EB}" dt="2022-09-26T21:23:06.963" v="3321" actId="1076"/>
          <ac:spMkLst>
            <pc:docMk/>
            <pc:sldMk cId="2015598906" sldId="267"/>
            <ac:spMk id="17" creationId="{8AB7C09F-8A31-C456-EE2F-388F573D86D6}"/>
          </ac:spMkLst>
        </pc:spChg>
        <pc:spChg chg="add mod">
          <ac:chgData name="Aaron" userId="39e5012a52713670" providerId="LiveId" clId="{351155A8-B90E-4FEA-AA83-496C9A6B06EB}" dt="2022-09-26T21:23:09.518" v="3322" actId="1076"/>
          <ac:spMkLst>
            <pc:docMk/>
            <pc:sldMk cId="2015598906" sldId="267"/>
            <ac:spMk id="18" creationId="{FFB2F310-04AB-F3AE-2370-AE5C68440995}"/>
          </ac:spMkLst>
        </pc:spChg>
        <pc:grpChg chg="del">
          <ac:chgData name="Aaron" userId="39e5012a52713670" providerId="LiveId" clId="{351155A8-B90E-4FEA-AA83-496C9A6B06EB}" dt="2022-09-26T20:29:46.311" v="2226" actId="478"/>
          <ac:grpSpMkLst>
            <pc:docMk/>
            <pc:sldMk cId="2015598906" sldId="267"/>
            <ac:grpSpMk id="10" creationId="{022D56E0-C51C-0E04-916D-53EFA86F5F4E}"/>
          </ac:grpSpMkLst>
        </pc:grpChg>
        <pc:graphicFrameChg chg="add del mod">
          <ac:chgData name="Aaron" userId="39e5012a52713670" providerId="LiveId" clId="{351155A8-B90E-4FEA-AA83-496C9A6B06EB}" dt="2022-09-26T20:43:41.916" v="2321" actId="12084"/>
          <ac:graphicFrameMkLst>
            <pc:docMk/>
            <pc:sldMk cId="2015598906" sldId="267"/>
            <ac:graphicFrameMk id="13" creationId="{E819AC8B-4E31-1856-78A4-A337B3A632E9}"/>
          </ac:graphicFrameMkLst>
        </pc:graphicFrameChg>
        <pc:graphicFrameChg chg="add mod modGraphic">
          <ac:chgData name="Aaron" userId="39e5012a52713670" providerId="LiveId" clId="{351155A8-B90E-4FEA-AA83-496C9A6B06EB}" dt="2022-09-26T23:32:33.070" v="4186"/>
          <ac:graphicFrameMkLst>
            <pc:docMk/>
            <pc:sldMk cId="2015598906" sldId="267"/>
            <ac:graphicFrameMk id="15" creationId="{9B3ADE0C-76EA-6182-A58D-5437EC44E0A2}"/>
          </ac:graphicFrameMkLst>
        </pc:graphicFrameChg>
        <pc:cxnChg chg="mod">
          <ac:chgData name="Aaron" userId="39e5012a52713670" providerId="LiveId" clId="{351155A8-B90E-4FEA-AA83-496C9A6B06EB}" dt="2022-09-26T20:34:07.051" v="2295" actId="14100"/>
          <ac:cxnSpMkLst>
            <pc:docMk/>
            <pc:sldMk cId="2015598906" sldId="267"/>
            <ac:cxnSpMk id="26" creationId="{245CBB5E-FCD0-8ADA-1ED1-D02D9FA6A0E3}"/>
          </ac:cxnSpMkLst>
        </pc:cxnChg>
      </pc:sldChg>
      <pc:sldChg chg="addSp delSp modSp add mod ord modNotesTx">
        <pc:chgData name="Aaron" userId="39e5012a52713670" providerId="LiveId" clId="{351155A8-B90E-4FEA-AA83-496C9A6B06EB}" dt="2022-10-02T21:48:01.025" v="10980" actId="113"/>
        <pc:sldMkLst>
          <pc:docMk/>
          <pc:sldMk cId="1775931099" sldId="268"/>
        </pc:sldMkLst>
        <pc:spChg chg="mod">
          <ac:chgData name="Aaron" userId="39e5012a52713670" providerId="LiveId" clId="{351155A8-B90E-4FEA-AA83-496C9A6B06EB}" dt="2022-09-26T22:09:48.283" v="3366" actId="20577"/>
          <ac:spMkLst>
            <pc:docMk/>
            <pc:sldMk cId="1775931099" sldId="268"/>
            <ac:spMk id="2" creationId="{C37A1DB3-151F-EEF6-0490-E53BF0F94920}"/>
          </ac:spMkLst>
        </pc:spChg>
        <pc:spChg chg="add mod">
          <ac:chgData name="Aaron" userId="39e5012a52713670" providerId="LiveId" clId="{351155A8-B90E-4FEA-AA83-496C9A6B06EB}" dt="2022-10-02T21:48:01.025" v="10980" actId="113"/>
          <ac:spMkLst>
            <pc:docMk/>
            <pc:sldMk cId="1775931099" sldId="268"/>
            <ac:spMk id="3" creationId="{F4668B04-003E-9E6C-DBBB-D0B3A045249C}"/>
          </ac:spMkLst>
        </pc:spChg>
        <pc:spChg chg="del">
          <ac:chgData name="Aaron" userId="39e5012a52713670" providerId="LiveId" clId="{351155A8-B90E-4FEA-AA83-496C9A6B06EB}" dt="2022-09-26T22:09:19.162" v="3344" actId="478"/>
          <ac:spMkLst>
            <pc:docMk/>
            <pc:sldMk cId="1775931099" sldId="268"/>
            <ac:spMk id="3" creationId="{FE23A7D7-3D8D-CA0B-D99F-B27A31BBF825}"/>
          </ac:spMkLst>
        </pc:spChg>
        <pc:spChg chg="mod">
          <ac:chgData name="Aaron" userId="39e5012a52713670" providerId="LiveId" clId="{351155A8-B90E-4FEA-AA83-496C9A6B06EB}" dt="2022-10-02T19:05:44.920" v="7803"/>
          <ac:spMkLst>
            <pc:docMk/>
            <pc:sldMk cId="1775931099" sldId="268"/>
            <ac:spMk id="5" creationId="{9EA657B1-B1B6-F2D4-8EB6-8B386A827FA3}"/>
          </ac:spMkLst>
        </pc:spChg>
        <pc:grpChg chg="del">
          <ac:chgData name="Aaron" userId="39e5012a52713670" providerId="LiveId" clId="{351155A8-B90E-4FEA-AA83-496C9A6B06EB}" dt="2022-09-26T21:26:50.682" v="3334" actId="478"/>
          <ac:grpSpMkLst>
            <pc:docMk/>
            <pc:sldMk cId="1775931099" sldId="268"/>
            <ac:grpSpMk id="10" creationId="{022D56E0-C51C-0E04-916D-53EFA86F5F4E}"/>
          </ac:grpSpMkLst>
        </pc:grpChg>
        <pc:picChg chg="add mod modCrop">
          <ac:chgData name="Aaron" userId="39e5012a52713670" providerId="LiveId" clId="{351155A8-B90E-4FEA-AA83-496C9A6B06EB}" dt="2022-09-26T22:09:24.441" v="3345" actId="1076"/>
          <ac:picMkLst>
            <pc:docMk/>
            <pc:sldMk cId="1775931099" sldId="268"/>
            <ac:picMk id="7" creationId="{5C15190D-97C7-A715-E2E0-FDC58F80D6B9}"/>
          </ac:picMkLst>
        </pc:picChg>
      </pc:sldChg>
      <pc:sldChg chg="addSp delSp modSp add del mod modNotesTx">
        <pc:chgData name="Aaron" userId="39e5012a52713670" providerId="LiveId" clId="{351155A8-B90E-4FEA-AA83-496C9A6B06EB}" dt="2022-10-02T21:57:11.826" v="11162" actId="313"/>
        <pc:sldMkLst>
          <pc:docMk/>
          <pc:sldMk cId="4043142455" sldId="269"/>
        </pc:sldMkLst>
        <pc:spChg chg="mod">
          <ac:chgData name="Aaron" userId="39e5012a52713670" providerId="LiveId" clId="{351155A8-B90E-4FEA-AA83-496C9A6B06EB}" dt="2022-09-26T22:27:19.437" v="3795" actId="20577"/>
          <ac:spMkLst>
            <pc:docMk/>
            <pc:sldMk cId="4043142455" sldId="269"/>
            <ac:spMk id="2" creationId="{C37A1DB3-151F-EEF6-0490-E53BF0F94920}"/>
          </ac:spMkLst>
        </pc:spChg>
        <pc:spChg chg="add del mod">
          <ac:chgData name="Aaron" userId="39e5012a52713670" providerId="LiveId" clId="{351155A8-B90E-4FEA-AA83-496C9A6B06EB}" dt="2022-10-02T21:48:21.955" v="10983" actId="478"/>
          <ac:spMkLst>
            <pc:docMk/>
            <pc:sldMk cId="4043142455" sldId="269"/>
            <ac:spMk id="3" creationId="{57754BCF-E7E6-A4AD-C00E-278B8BF216C9}"/>
          </ac:spMkLst>
        </pc:spChg>
        <pc:spChg chg="mod">
          <ac:chgData name="Aaron" userId="39e5012a52713670" providerId="LiveId" clId="{351155A8-B90E-4FEA-AA83-496C9A6B06EB}" dt="2022-09-26T23:33:27.399" v="4190" actId="1076"/>
          <ac:spMkLst>
            <pc:docMk/>
            <pc:sldMk cId="4043142455" sldId="269"/>
            <ac:spMk id="5" creationId="{9EA657B1-B1B6-F2D4-8EB6-8B386A827FA3}"/>
          </ac:spMkLst>
        </pc:spChg>
        <pc:spChg chg="add mod">
          <ac:chgData name="Aaron" userId="39e5012a52713670" providerId="LiveId" clId="{351155A8-B90E-4FEA-AA83-496C9A6B06EB}" dt="2022-10-02T21:48:23.190" v="10984"/>
          <ac:spMkLst>
            <pc:docMk/>
            <pc:sldMk cId="4043142455" sldId="269"/>
            <ac:spMk id="7" creationId="{CB45A54E-0841-DE1A-B0B7-475EC8B128EA}"/>
          </ac:spMkLst>
        </pc:spChg>
        <pc:spChg chg="add mod">
          <ac:chgData name="Aaron" userId="39e5012a52713670" providerId="LiveId" clId="{351155A8-B90E-4FEA-AA83-496C9A6B06EB}" dt="2022-10-02T21:56:37.091" v="11088" actId="313"/>
          <ac:spMkLst>
            <pc:docMk/>
            <pc:sldMk cId="4043142455" sldId="269"/>
            <ac:spMk id="11" creationId="{ABB36BA6-36D0-5607-4F69-3B6E588EDF6B}"/>
          </ac:spMkLst>
        </pc:spChg>
        <pc:picChg chg="del">
          <ac:chgData name="Aaron" userId="39e5012a52713670" providerId="LiveId" clId="{351155A8-B90E-4FEA-AA83-496C9A6B06EB}" dt="2022-09-26T22:27:41.968" v="3797" actId="478"/>
          <ac:picMkLst>
            <pc:docMk/>
            <pc:sldMk cId="4043142455" sldId="269"/>
            <ac:picMk id="7" creationId="{5C15190D-97C7-A715-E2E0-FDC58F80D6B9}"/>
          </ac:picMkLst>
        </pc:picChg>
        <pc:picChg chg="add mod">
          <ac:chgData name="Aaron" userId="39e5012a52713670" providerId="LiveId" clId="{351155A8-B90E-4FEA-AA83-496C9A6B06EB}" dt="2022-09-26T23:18:27.548" v="3855" actId="1076"/>
          <ac:picMkLst>
            <pc:docMk/>
            <pc:sldMk cId="4043142455" sldId="269"/>
            <ac:picMk id="8" creationId="{E6311AF6-D37C-1F4D-E639-DE9CA512B41B}"/>
          </ac:picMkLst>
        </pc:picChg>
        <pc:picChg chg="add mod">
          <ac:chgData name="Aaron" userId="39e5012a52713670" providerId="LiveId" clId="{351155A8-B90E-4FEA-AA83-496C9A6B06EB}" dt="2022-09-26T23:18:22.996" v="3854" actId="1076"/>
          <ac:picMkLst>
            <pc:docMk/>
            <pc:sldMk cId="4043142455" sldId="269"/>
            <ac:picMk id="10" creationId="{821C1382-6AF3-8635-8C08-5000BD5B9224}"/>
          </ac:picMkLst>
        </pc:picChg>
        <pc:cxnChg chg="mod">
          <ac:chgData name="Aaron" userId="39e5012a52713670" providerId="LiveId" clId="{351155A8-B90E-4FEA-AA83-496C9A6B06EB}" dt="2022-09-26T22:27:24.081" v="3796" actId="14100"/>
          <ac:cxnSpMkLst>
            <pc:docMk/>
            <pc:sldMk cId="4043142455" sldId="269"/>
            <ac:cxnSpMk id="26" creationId="{245CBB5E-FCD0-8ADA-1ED1-D02D9FA6A0E3}"/>
          </ac:cxnSpMkLst>
        </pc:cxnChg>
      </pc:sldChg>
      <pc:sldChg chg="addSp delSp modSp add mod modNotesTx">
        <pc:chgData name="Aaron" userId="39e5012a52713670" providerId="LiveId" clId="{351155A8-B90E-4FEA-AA83-496C9A6B06EB}" dt="2022-10-02T21:48:28.743" v="10985"/>
        <pc:sldMkLst>
          <pc:docMk/>
          <pc:sldMk cId="2773192225" sldId="270"/>
        </pc:sldMkLst>
        <pc:spChg chg="add mod">
          <ac:chgData name="Aaron" userId="39e5012a52713670" providerId="LiveId" clId="{351155A8-B90E-4FEA-AA83-496C9A6B06EB}" dt="2022-10-02T21:48:28.743" v="10985"/>
          <ac:spMkLst>
            <pc:docMk/>
            <pc:sldMk cId="2773192225" sldId="270"/>
            <ac:spMk id="3" creationId="{81B6C434-2A54-D0B3-D9FB-89177263C62C}"/>
          </ac:spMkLst>
        </pc:spChg>
        <pc:spChg chg="del mod">
          <ac:chgData name="Aaron" userId="39e5012a52713670" providerId="LiveId" clId="{351155A8-B90E-4FEA-AA83-496C9A6B06EB}" dt="2022-09-26T23:33:52.468" v="4195" actId="478"/>
          <ac:spMkLst>
            <pc:docMk/>
            <pc:sldMk cId="2773192225" sldId="270"/>
            <ac:spMk id="5" creationId="{9EA657B1-B1B6-F2D4-8EB6-8B386A827FA3}"/>
          </ac:spMkLst>
        </pc:spChg>
        <pc:spChg chg="mod">
          <ac:chgData name="Aaron" userId="39e5012a52713670" providerId="LiveId" clId="{351155A8-B90E-4FEA-AA83-496C9A6B06EB}" dt="2022-10-02T19:33:58.004" v="8721" actId="1038"/>
          <ac:spMkLst>
            <pc:docMk/>
            <pc:sldMk cId="2773192225" sldId="270"/>
            <ac:spMk id="7" creationId="{BBCA5613-CA7E-D5BA-E923-6E49E5CD7DD0}"/>
          </ac:spMkLst>
        </pc:spChg>
        <pc:spChg chg="del">
          <ac:chgData name="Aaron" userId="39e5012a52713670" providerId="LiveId" clId="{351155A8-B90E-4FEA-AA83-496C9A6B06EB}" dt="2022-09-26T23:33:55.085" v="4196" actId="478"/>
          <ac:spMkLst>
            <pc:docMk/>
            <pc:sldMk cId="2773192225" sldId="270"/>
            <ac:spMk id="11" creationId="{ABB36BA6-36D0-5607-4F69-3B6E588EDF6B}"/>
          </ac:spMkLst>
        </pc:spChg>
        <pc:picChg chg="del">
          <ac:chgData name="Aaron" userId="39e5012a52713670" providerId="LiveId" clId="{351155A8-B90E-4FEA-AA83-496C9A6B06EB}" dt="2022-09-26T23:33:49.128" v="4192" actId="478"/>
          <ac:picMkLst>
            <pc:docMk/>
            <pc:sldMk cId="2773192225" sldId="270"/>
            <ac:picMk id="8" creationId="{E6311AF6-D37C-1F4D-E639-DE9CA512B41B}"/>
          </ac:picMkLst>
        </pc:picChg>
        <pc:picChg chg="del">
          <ac:chgData name="Aaron" userId="39e5012a52713670" providerId="LiveId" clId="{351155A8-B90E-4FEA-AA83-496C9A6B06EB}" dt="2022-09-26T23:33:50.003" v="4193" actId="478"/>
          <ac:picMkLst>
            <pc:docMk/>
            <pc:sldMk cId="2773192225" sldId="270"/>
            <ac:picMk id="10" creationId="{821C1382-6AF3-8635-8C08-5000BD5B9224}"/>
          </ac:picMkLst>
        </pc:picChg>
      </pc:sldChg>
      <pc:sldChg chg="addSp delSp modSp mod modNotesTx">
        <pc:chgData name="Aaron" userId="39e5012a52713670" providerId="LiveId" clId="{351155A8-B90E-4FEA-AA83-496C9A6B06EB}" dt="2022-10-02T21:57:35.013" v="11174" actId="20577"/>
        <pc:sldMkLst>
          <pc:docMk/>
          <pc:sldMk cId="3623307121" sldId="271"/>
        </pc:sldMkLst>
        <pc:spChg chg="add mod">
          <ac:chgData name="Aaron" userId="39e5012a52713670" providerId="LiveId" clId="{351155A8-B90E-4FEA-AA83-496C9A6B06EB}" dt="2022-10-02T20:48:55.822" v="10437" actId="1076"/>
          <ac:spMkLst>
            <pc:docMk/>
            <pc:sldMk cId="3623307121" sldId="271"/>
            <ac:spMk id="5" creationId="{D523DBF7-7DD9-3311-D134-8EF4816FF895}"/>
          </ac:spMkLst>
        </pc:spChg>
        <pc:spChg chg="add del mod">
          <ac:chgData name="Aaron" userId="39e5012a52713670" providerId="LiveId" clId="{351155A8-B90E-4FEA-AA83-496C9A6B06EB}" dt="2022-10-02T20:49:04.697" v="10439" actId="1076"/>
          <ac:spMkLst>
            <pc:docMk/>
            <pc:sldMk cId="3623307121" sldId="271"/>
            <ac:spMk id="7" creationId="{D98B0A95-CE29-E429-9544-1FCCC9A2437C}"/>
          </ac:spMkLst>
        </pc:spChg>
        <pc:spChg chg="add mod">
          <ac:chgData name="Aaron" userId="39e5012a52713670" providerId="LiveId" clId="{351155A8-B90E-4FEA-AA83-496C9A6B06EB}" dt="2022-10-02T21:55:21.198" v="11083" actId="20577"/>
          <ac:spMkLst>
            <pc:docMk/>
            <pc:sldMk cId="3623307121" sldId="271"/>
            <ac:spMk id="8" creationId="{80E2571A-01EE-1837-DDC2-2FADD4D8016C}"/>
          </ac:spMkLst>
        </pc:spChg>
        <pc:spChg chg="add mod">
          <ac:chgData name="Aaron" userId="39e5012a52713670" providerId="LiveId" clId="{351155A8-B90E-4FEA-AA83-496C9A6B06EB}" dt="2022-10-02T21:48:30.199" v="10986"/>
          <ac:spMkLst>
            <pc:docMk/>
            <pc:sldMk cId="3623307121" sldId="271"/>
            <ac:spMk id="9" creationId="{F7F581A5-9561-E5F1-1D32-55BFFD81A539}"/>
          </ac:spMkLst>
        </pc:spChg>
        <pc:picChg chg="add mod ord">
          <ac:chgData name="Aaron" userId="39e5012a52713670" providerId="LiveId" clId="{351155A8-B90E-4FEA-AA83-496C9A6B06EB}" dt="2022-10-02T20:48:50.662" v="10436" actId="1076"/>
          <ac:picMkLst>
            <pc:docMk/>
            <pc:sldMk cId="3623307121" sldId="271"/>
            <ac:picMk id="3" creationId="{6B3D5439-CCD8-59B5-FA6D-E962FE0B7651}"/>
          </ac:picMkLst>
        </pc:picChg>
        <pc:picChg chg="add del mod">
          <ac:chgData name="Aaron" userId="39e5012a52713670" providerId="LiveId" clId="{351155A8-B90E-4FEA-AA83-496C9A6B06EB}" dt="2022-10-01T20:41:45.474" v="5096" actId="478"/>
          <ac:picMkLst>
            <pc:docMk/>
            <pc:sldMk cId="3623307121" sldId="271"/>
            <ac:picMk id="5" creationId="{D9F326B5-2316-313C-D153-8F118C932739}"/>
          </ac:picMkLst>
        </pc:picChg>
        <pc:picChg chg="del">
          <ac:chgData name="Aaron" userId="39e5012a52713670" providerId="LiveId" clId="{351155A8-B90E-4FEA-AA83-496C9A6B06EB}" dt="2022-09-30T22:24:47.014" v="4896" actId="478"/>
          <ac:picMkLst>
            <pc:docMk/>
            <pc:sldMk cId="3623307121" sldId="271"/>
            <ac:picMk id="6" creationId="{4418E901-53B9-B70F-6EBA-A7CE69CA9B1E}"/>
          </ac:picMkLst>
        </pc:picChg>
        <pc:picChg chg="add del mod">
          <ac:chgData name="Aaron" userId="39e5012a52713670" providerId="LiveId" clId="{351155A8-B90E-4FEA-AA83-496C9A6B06EB}" dt="2022-10-02T20:14:50.436" v="10134"/>
          <ac:picMkLst>
            <pc:docMk/>
            <pc:sldMk cId="3623307121" sldId="271"/>
            <ac:picMk id="6" creationId="{97B0A02A-E22A-7E51-7B65-10AADE7B9DC3}"/>
          </ac:picMkLst>
        </pc:picChg>
        <pc:picChg chg="add del mod modCrop">
          <ac:chgData name="Aaron" userId="39e5012a52713670" providerId="LiveId" clId="{351155A8-B90E-4FEA-AA83-496C9A6B06EB}" dt="2022-10-01T20:40:47.004" v="5055" actId="478"/>
          <ac:picMkLst>
            <pc:docMk/>
            <pc:sldMk cId="3623307121" sldId="271"/>
            <ac:picMk id="8" creationId="{A1C0F277-5C50-260C-9E16-5C386D21D987}"/>
          </ac:picMkLst>
        </pc:picChg>
        <pc:picChg chg="add del mod ord modCrop">
          <ac:chgData name="Aaron" userId="39e5012a52713670" providerId="LiveId" clId="{351155A8-B90E-4FEA-AA83-496C9A6B06EB}" dt="2022-10-01T20:40:36.818" v="5053" actId="478"/>
          <ac:picMkLst>
            <pc:docMk/>
            <pc:sldMk cId="3623307121" sldId="271"/>
            <ac:picMk id="10" creationId="{147B5130-D046-12E3-925D-B8260A9061B2}"/>
          </ac:picMkLst>
        </pc:picChg>
        <pc:picChg chg="add mod ord">
          <ac:chgData name="Aaron" userId="39e5012a52713670" providerId="LiveId" clId="{351155A8-B90E-4FEA-AA83-496C9A6B06EB}" dt="2022-10-02T20:48:44.546" v="10435" actId="1076"/>
          <ac:picMkLst>
            <pc:docMk/>
            <pc:sldMk cId="3623307121" sldId="271"/>
            <ac:picMk id="12" creationId="{55A82A5A-7465-AB3F-3407-9DF9B79A49A0}"/>
          </ac:picMkLst>
        </pc:picChg>
        <pc:picChg chg="add mod">
          <ac:chgData name="Aaron" userId="39e5012a52713670" providerId="LiveId" clId="{351155A8-B90E-4FEA-AA83-496C9A6B06EB}" dt="2022-10-02T20:48:41.077" v="10434" actId="1076"/>
          <ac:picMkLst>
            <pc:docMk/>
            <pc:sldMk cId="3623307121" sldId="271"/>
            <ac:picMk id="14" creationId="{221AE18E-6C68-9D7D-C212-2A7BCCA64E04}"/>
          </ac:picMkLst>
        </pc:picChg>
        <pc:picChg chg="add del mod">
          <ac:chgData name="Aaron" userId="39e5012a52713670" providerId="LiveId" clId="{351155A8-B90E-4FEA-AA83-496C9A6B06EB}" dt="2022-10-02T20:13:42.794" v="10118" actId="478"/>
          <ac:picMkLst>
            <pc:docMk/>
            <pc:sldMk cId="3623307121" sldId="271"/>
            <ac:picMk id="16" creationId="{CBB02B2C-87E7-D2ED-E7D0-DFD72322D7ED}"/>
          </ac:picMkLst>
        </pc:picChg>
      </pc:sldChg>
      <pc:sldChg chg="addSp modSp mod modNotesTx">
        <pc:chgData name="Aaron" userId="39e5012a52713670" providerId="LiveId" clId="{351155A8-B90E-4FEA-AA83-496C9A6B06EB}" dt="2022-10-02T22:15:43.543" v="11327" actId="20577"/>
        <pc:sldMkLst>
          <pc:docMk/>
          <pc:sldMk cId="1442130622" sldId="272"/>
        </pc:sldMkLst>
        <pc:spChg chg="add mod">
          <ac:chgData name="Aaron" userId="39e5012a52713670" providerId="LiveId" clId="{351155A8-B90E-4FEA-AA83-496C9A6B06EB}" dt="2022-10-02T21:48:42.860" v="10992"/>
          <ac:spMkLst>
            <pc:docMk/>
            <pc:sldMk cId="1442130622" sldId="272"/>
            <ac:spMk id="3" creationId="{EFEAF390-00FF-7173-15FB-8A18BBB5CD92}"/>
          </ac:spMkLst>
        </pc:spChg>
        <pc:picChg chg="mod">
          <ac:chgData name="Aaron" userId="39e5012a52713670" providerId="LiveId" clId="{351155A8-B90E-4FEA-AA83-496C9A6B06EB}" dt="2022-10-02T21:48:41.812" v="10991" actId="1035"/>
          <ac:picMkLst>
            <pc:docMk/>
            <pc:sldMk cId="1442130622" sldId="272"/>
            <ac:picMk id="9" creationId="{EE1C73F1-0364-A714-3643-0FF660A65EC4}"/>
          </ac:picMkLst>
        </pc:picChg>
      </pc:sldChg>
      <pc:sldChg chg="addSp modSp mod">
        <pc:chgData name="Aaron" userId="39e5012a52713670" providerId="LiveId" clId="{351155A8-B90E-4FEA-AA83-496C9A6B06EB}" dt="2022-10-03T16:35:08.716" v="11700" actId="2710"/>
        <pc:sldMkLst>
          <pc:docMk/>
          <pc:sldMk cId="538484472" sldId="273"/>
        </pc:sldMkLst>
        <pc:spChg chg="add mod">
          <ac:chgData name="Aaron" userId="39e5012a52713670" providerId="LiveId" clId="{351155A8-B90E-4FEA-AA83-496C9A6B06EB}" dt="2022-10-03T16:25:07.872" v="11515" actId="1038"/>
          <ac:spMkLst>
            <pc:docMk/>
            <pc:sldMk cId="538484472" sldId="273"/>
            <ac:spMk id="6" creationId="{C497C2F9-E20D-4032-26DC-0B36D24EA9A2}"/>
          </ac:spMkLst>
        </pc:spChg>
        <pc:spChg chg="add mod">
          <ac:chgData name="Aaron" userId="39e5012a52713670" providerId="LiveId" clId="{351155A8-B90E-4FEA-AA83-496C9A6B06EB}" dt="2022-10-03T16:35:08.716" v="11700" actId="2710"/>
          <ac:spMkLst>
            <pc:docMk/>
            <pc:sldMk cId="538484472" sldId="273"/>
            <ac:spMk id="7" creationId="{A255E254-3451-7938-84FB-D73D8BE54823}"/>
          </ac:spMkLst>
        </pc:spChg>
        <pc:picChg chg="add mod ord">
          <ac:chgData name="Aaron" userId="39e5012a52713670" providerId="LiveId" clId="{351155A8-B90E-4FEA-AA83-496C9A6B06EB}" dt="2022-10-03T16:32:52.258" v="11684" actId="2085"/>
          <ac:picMkLst>
            <pc:docMk/>
            <pc:sldMk cId="538484472" sldId="273"/>
            <ac:picMk id="5" creationId="{5AC0999A-9B48-9439-8D83-148A823987C5}"/>
          </ac:picMkLst>
        </pc:picChg>
      </pc:sldChg>
      <pc:sldChg chg="modSp mod">
        <pc:chgData name="Aaron" userId="39e5012a52713670" providerId="LiveId" clId="{351155A8-B90E-4FEA-AA83-496C9A6B06EB}" dt="2022-09-28T21:23:07.150" v="4895" actId="20577"/>
        <pc:sldMkLst>
          <pc:docMk/>
          <pc:sldMk cId="2817794204" sldId="274"/>
        </pc:sldMkLst>
        <pc:spChg chg="mod">
          <ac:chgData name="Aaron" userId="39e5012a52713670" providerId="LiveId" clId="{351155A8-B90E-4FEA-AA83-496C9A6B06EB}" dt="2022-09-28T21:23:07.150" v="4895" actId="20577"/>
          <ac:spMkLst>
            <pc:docMk/>
            <pc:sldMk cId="2817794204" sldId="274"/>
            <ac:spMk id="3" creationId="{27DB8FB2-9231-BAA5-AB9F-C3476F8F6298}"/>
          </ac:spMkLst>
        </pc:spChg>
      </pc:sldChg>
      <pc:sldChg chg="modSp mod">
        <pc:chgData name="Aaron" userId="39e5012a52713670" providerId="LiveId" clId="{351155A8-B90E-4FEA-AA83-496C9A6B06EB}" dt="2022-09-28T21:13:18.247" v="4889" actId="20577"/>
        <pc:sldMkLst>
          <pc:docMk/>
          <pc:sldMk cId="2970937573" sldId="275"/>
        </pc:sldMkLst>
        <pc:spChg chg="mod">
          <ac:chgData name="Aaron" userId="39e5012a52713670" providerId="LiveId" clId="{351155A8-B90E-4FEA-AA83-496C9A6B06EB}" dt="2022-09-28T21:13:18.247" v="4889" actId="20577"/>
          <ac:spMkLst>
            <pc:docMk/>
            <pc:sldMk cId="2970937573" sldId="275"/>
            <ac:spMk id="9" creationId="{D6D33A0F-161E-A1E6-B9F5-5635C2277B00}"/>
          </ac:spMkLst>
        </pc:spChg>
      </pc:sldChg>
      <pc:sldChg chg="mod modShow modNotesTx">
        <pc:chgData name="Aaron" userId="39e5012a52713670" providerId="LiveId" clId="{351155A8-B90E-4FEA-AA83-496C9A6B06EB}" dt="2022-10-03T21:25:30.902" v="11918" actId="20577"/>
        <pc:sldMkLst>
          <pc:docMk/>
          <pc:sldMk cId="3693535536" sldId="276"/>
        </pc:sldMkLst>
      </pc:sldChg>
      <pc:sldChg chg="addSp modSp mod modShow modNotesTx">
        <pc:chgData name="Aaron" userId="39e5012a52713670" providerId="LiveId" clId="{351155A8-B90E-4FEA-AA83-496C9A6B06EB}" dt="2022-10-03T20:28:03.491" v="11789" actId="729"/>
        <pc:sldMkLst>
          <pc:docMk/>
          <pc:sldMk cId="3670023775" sldId="277"/>
        </pc:sldMkLst>
        <pc:spChg chg="add mod">
          <ac:chgData name="Aaron" userId="39e5012a52713670" providerId="LiveId" clId="{351155A8-B90E-4FEA-AA83-496C9A6B06EB}" dt="2022-10-03T16:28:42.708" v="11590" actId="1036"/>
          <ac:spMkLst>
            <pc:docMk/>
            <pc:sldMk cId="3670023775" sldId="277"/>
            <ac:spMk id="3" creationId="{91FE2B4F-B20B-E339-4AAA-13CF653ADD48}"/>
          </ac:spMkLst>
        </pc:spChg>
        <pc:spChg chg="mod">
          <ac:chgData name="Aaron" userId="39e5012a52713670" providerId="LiveId" clId="{351155A8-B90E-4FEA-AA83-496C9A6B06EB}" dt="2022-10-02T18:08:04.941" v="5988" actId="1076"/>
          <ac:spMkLst>
            <pc:docMk/>
            <pc:sldMk cId="3670023775" sldId="277"/>
            <ac:spMk id="24" creationId="{45AEED48-E097-5315-C46C-06D3B5DCF757}"/>
          </ac:spMkLst>
        </pc:spChg>
        <pc:spChg chg="mod">
          <ac:chgData name="Aaron" userId="39e5012a52713670" providerId="LiveId" clId="{351155A8-B90E-4FEA-AA83-496C9A6B06EB}" dt="2022-10-02T18:08:37.592" v="5992" actId="1076"/>
          <ac:spMkLst>
            <pc:docMk/>
            <pc:sldMk cId="3670023775" sldId="277"/>
            <ac:spMk id="25" creationId="{41B736C4-B70C-1F2B-6FA7-543929DD4E07}"/>
          </ac:spMkLst>
        </pc:spChg>
        <pc:spChg chg="mod">
          <ac:chgData name="Aaron" userId="39e5012a52713670" providerId="LiveId" clId="{351155A8-B90E-4FEA-AA83-496C9A6B06EB}" dt="2022-10-02T18:08:27.018" v="5991" actId="1076"/>
          <ac:spMkLst>
            <pc:docMk/>
            <pc:sldMk cId="3670023775" sldId="277"/>
            <ac:spMk id="27" creationId="{BC03AED4-9C56-C840-4B3C-0C403E9E31FB}"/>
          </ac:spMkLst>
        </pc:spChg>
        <pc:spChg chg="mod">
          <ac:chgData name="Aaron" userId="39e5012a52713670" providerId="LiveId" clId="{351155A8-B90E-4FEA-AA83-496C9A6B06EB}" dt="2022-10-02T18:08:15.859" v="5990" actId="1076"/>
          <ac:spMkLst>
            <pc:docMk/>
            <pc:sldMk cId="3670023775" sldId="277"/>
            <ac:spMk id="28" creationId="{DB6DD1AD-900A-D84B-E86E-550513672514}"/>
          </ac:spMkLst>
        </pc:spChg>
        <pc:spChg chg="mod">
          <ac:chgData name="Aaron" userId="39e5012a52713670" providerId="LiveId" clId="{351155A8-B90E-4FEA-AA83-496C9A6B06EB}" dt="2022-10-02T18:08:52.705" v="5993" actId="1076"/>
          <ac:spMkLst>
            <pc:docMk/>
            <pc:sldMk cId="3670023775" sldId="277"/>
            <ac:spMk id="29" creationId="{0F4A6668-DFE7-4465-DB89-3E3C36ED058F}"/>
          </ac:spMkLst>
        </pc:spChg>
        <pc:spChg chg="mod">
          <ac:chgData name="Aaron" userId="39e5012a52713670" providerId="LiveId" clId="{351155A8-B90E-4FEA-AA83-496C9A6B06EB}" dt="2022-10-02T18:01:44.010" v="5687" actId="1076"/>
          <ac:spMkLst>
            <pc:docMk/>
            <pc:sldMk cId="3670023775" sldId="277"/>
            <ac:spMk id="30" creationId="{860AF3E9-C049-9A18-4D50-F3697B0DD661}"/>
          </ac:spMkLst>
        </pc:spChg>
        <pc:spChg chg="mod">
          <ac:chgData name="Aaron" userId="39e5012a52713670" providerId="LiveId" clId="{351155A8-B90E-4FEA-AA83-496C9A6B06EB}" dt="2022-10-02T18:09:03.053" v="5994" actId="1076"/>
          <ac:spMkLst>
            <pc:docMk/>
            <pc:sldMk cId="3670023775" sldId="277"/>
            <ac:spMk id="31" creationId="{E9295DC0-9D45-C53F-7571-7188664082A3}"/>
          </ac:spMkLst>
        </pc:spChg>
        <pc:spChg chg="mod">
          <ac:chgData name="Aaron" userId="39e5012a52713670" providerId="LiveId" clId="{351155A8-B90E-4FEA-AA83-496C9A6B06EB}" dt="2022-10-02T18:02:10.678" v="5694" actId="1038"/>
          <ac:spMkLst>
            <pc:docMk/>
            <pc:sldMk cId="3670023775" sldId="277"/>
            <ac:spMk id="32" creationId="{3697263D-F134-014B-72ED-88FFBE5D97A7}"/>
          </ac:spMkLst>
        </pc:spChg>
      </pc:sldChg>
      <pc:sldChg chg="addSp delSp modSp mod modNotesTx">
        <pc:chgData name="Aaron" userId="39e5012a52713670" providerId="LiveId" clId="{351155A8-B90E-4FEA-AA83-496C9A6B06EB}" dt="2022-10-02T21:48:10.961" v="10982"/>
        <pc:sldMkLst>
          <pc:docMk/>
          <pc:sldMk cId="4112616295" sldId="278"/>
        </pc:sldMkLst>
        <pc:spChg chg="add del">
          <ac:chgData name="Aaron" userId="39e5012a52713670" providerId="LiveId" clId="{351155A8-B90E-4FEA-AA83-496C9A6B06EB}" dt="2022-10-02T21:47:30.321" v="10923" actId="22"/>
          <ac:spMkLst>
            <pc:docMk/>
            <pc:sldMk cId="4112616295" sldId="278"/>
            <ac:spMk id="7" creationId="{69AE43B1-6E89-4363-513E-9653BE2E8A72}"/>
          </ac:spMkLst>
        </pc:spChg>
        <pc:spChg chg="add del mod">
          <ac:chgData name="Aaron" userId="39e5012a52713670" providerId="LiveId" clId="{351155A8-B90E-4FEA-AA83-496C9A6B06EB}" dt="2022-10-02T21:48:09.990" v="10981" actId="478"/>
          <ac:spMkLst>
            <pc:docMk/>
            <pc:sldMk cId="4112616295" sldId="278"/>
            <ac:spMk id="8" creationId="{09D4C678-85B2-FC49-AA84-17EB98D3CA21}"/>
          </ac:spMkLst>
        </pc:spChg>
        <pc:spChg chg="add mod">
          <ac:chgData name="Aaron" userId="39e5012a52713670" providerId="LiveId" clId="{351155A8-B90E-4FEA-AA83-496C9A6B06EB}" dt="2022-10-02T21:48:10.961" v="10982"/>
          <ac:spMkLst>
            <pc:docMk/>
            <pc:sldMk cId="4112616295" sldId="278"/>
            <ac:spMk id="9" creationId="{054587C4-6666-4D2E-8FB1-39828A3C4D13}"/>
          </ac:spMkLst>
        </pc:spChg>
      </pc:sldChg>
      <pc:sldChg chg="addSp delSp modSp add mod modNotesTx">
        <pc:chgData name="Aaron" userId="39e5012a52713670" providerId="LiveId" clId="{351155A8-B90E-4FEA-AA83-496C9A6B06EB}" dt="2022-10-02T22:09:49.119" v="11195" actId="1076"/>
        <pc:sldMkLst>
          <pc:docMk/>
          <pc:sldMk cId="1774209670" sldId="279"/>
        </pc:sldMkLst>
        <pc:spChg chg="add mod">
          <ac:chgData name="Aaron" userId="39e5012a52713670" providerId="LiveId" clId="{351155A8-B90E-4FEA-AA83-496C9A6B06EB}" dt="2022-10-02T22:09:49.119" v="11195" actId="1076"/>
          <ac:spMkLst>
            <pc:docMk/>
            <pc:sldMk cId="1774209670" sldId="279"/>
            <ac:spMk id="3" creationId="{24F1247C-A3B7-8993-9F9F-2F086894551D}"/>
          </ac:spMkLst>
        </pc:spChg>
        <pc:spChg chg="add mod">
          <ac:chgData name="Aaron" userId="39e5012a52713670" providerId="LiveId" clId="{351155A8-B90E-4FEA-AA83-496C9A6B06EB}" dt="2022-10-02T21:48:31.415" v="10987"/>
          <ac:spMkLst>
            <pc:docMk/>
            <pc:sldMk cId="1774209670" sldId="279"/>
            <ac:spMk id="5" creationId="{5F228645-E176-6415-3E85-CF8A6D12D5EE}"/>
          </ac:spMkLst>
        </pc:spChg>
        <pc:picChg chg="del">
          <ac:chgData name="Aaron" userId="39e5012a52713670" providerId="LiveId" clId="{351155A8-B90E-4FEA-AA83-496C9A6B06EB}" dt="2022-09-30T22:29:48.672" v="5014" actId="478"/>
          <ac:picMkLst>
            <pc:docMk/>
            <pc:sldMk cId="1774209670" sldId="279"/>
            <ac:picMk id="5" creationId="{D9F326B5-2316-313C-D153-8F118C932739}"/>
          </ac:picMkLst>
        </pc:picChg>
        <pc:picChg chg="add del mod">
          <ac:chgData name="Aaron" userId="39e5012a52713670" providerId="LiveId" clId="{351155A8-B90E-4FEA-AA83-496C9A6B06EB}" dt="2022-09-30T22:30:03.952" v="5016" actId="478"/>
          <ac:picMkLst>
            <pc:docMk/>
            <pc:sldMk cId="1774209670" sldId="279"/>
            <ac:picMk id="6" creationId="{98B780DF-5FD7-D0CB-AD8F-C3C9BA329C47}"/>
          </ac:picMkLst>
        </pc:picChg>
        <pc:picChg chg="del">
          <ac:chgData name="Aaron" userId="39e5012a52713670" providerId="LiveId" clId="{351155A8-B90E-4FEA-AA83-496C9A6B06EB}" dt="2022-09-30T22:29:48.672" v="5014" actId="478"/>
          <ac:picMkLst>
            <pc:docMk/>
            <pc:sldMk cId="1774209670" sldId="279"/>
            <ac:picMk id="8" creationId="{A1C0F277-5C50-260C-9E16-5C386D21D987}"/>
          </ac:picMkLst>
        </pc:picChg>
        <pc:picChg chg="add mod">
          <ac:chgData name="Aaron" userId="39e5012a52713670" providerId="LiveId" clId="{351155A8-B90E-4FEA-AA83-496C9A6B06EB}" dt="2022-10-02T21:51:53.304" v="11047" actId="1076"/>
          <ac:picMkLst>
            <pc:docMk/>
            <pc:sldMk cId="1774209670" sldId="279"/>
            <ac:picMk id="9" creationId="{B5C6617B-3CC4-6F85-74E1-528D6F2379F4}"/>
          </ac:picMkLst>
        </pc:picChg>
        <pc:picChg chg="del">
          <ac:chgData name="Aaron" userId="39e5012a52713670" providerId="LiveId" clId="{351155A8-B90E-4FEA-AA83-496C9A6B06EB}" dt="2022-09-30T22:29:48.672" v="5014" actId="478"/>
          <ac:picMkLst>
            <pc:docMk/>
            <pc:sldMk cId="1774209670" sldId="279"/>
            <ac:picMk id="10" creationId="{147B5130-D046-12E3-925D-B8260A9061B2}"/>
          </ac:picMkLst>
        </pc:picChg>
      </pc:sldChg>
      <pc:sldChg chg="addSp delSp modSp add mod">
        <pc:chgData name="Aaron" userId="39e5012a52713670" providerId="LiveId" clId="{351155A8-B90E-4FEA-AA83-496C9A6B06EB}" dt="2022-10-06T15:59:41.221" v="11977" actId="20577"/>
        <pc:sldMkLst>
          <pc:docMk/>
          <pc:sldMk cId="3669693618" sldId="280"/>
        </pc:sldMkLst>
        <pc:spChg chg="add mod">
          <ac:chgData name="Aaron" userId="39e5012a52713670" providerId="LiveId" clId="{351155A8-B90E-4FEA-AA83-496C9A6B06EB}" dt="2022-10-02T21:48:33.121" v="10988"/>
          <ac:spMkLst>
            <pc:docMk/>
            <pc:sldMk cId="3669693618" sldId="280"/>
            <ac:spMk id="3" creationId="{01FE375E-1A07-9A95-4DDA-8EED2229AA81}"/>
          </ac:spMkLst>
        </pc:spChg>
        <pc:spChg chg="add del mod">
          <ac:chgData name="Aaron" userId="39e5012a52713670" providerId="LiveId" clId="{351155A8-B90E-4FEA-AA83-496C9A6B06EB}" dt="2022-10-02T21:48:51.664" v="10994"/>
          <ac:spMkLst>
            <pc:docMk/>
            <pc:sldMk cId="3669693618" sldId="280"/>
            <ac:spMk id="5" creationId="{BB237DFA-0F1A-5F62-EFE5-C20132C94FEE}"/>
          </ac:spMkLst>
        </pc:spChg>
        <pc:spChg chg="add mod">
          <ac:chgData name="Aaron" userId="39e5012a52713670" providerId="LiveId" clId="{351155A8-B90E-4FEA-AA83-496C9A6B06EB}" dt="2022-10-06T15:59:41.221" v="11977" actId="20577"/>
          <ac:spMkLst>
            <pc:docMk/>
            <pc:sldMk cId="3669693618" sldId="280"/>
            <ac:spMk id="6" creationId="{9C2CD2C0-D96A-0364-EB3B-A4C7D19D11DA}"/>
          </ac:spMkLst>
        </pc:spChg>
        <pc:picChg chg="add del mod">
          <ac:chgData name="Aaron" userId="39e5012a52713670" providerId="LiveId" clId="{351155A8-B90E-4FEA-AA83-496C9A6B06EB}" dt="2022-10-01T20:13:29.670" v="5025" actId="478"/>
          <ac:picMkLst>
            <pc:docMk/>
            <pc:sldMk cId="3669693618" sldId="280"/>
            <ac:picMk id="5" creationId="{BD6FFC8F-E641-798C-AC83-867F9374A3D2}"/>
          </ac:picMkLst>
        </pc:picChg>
        <pc:picChg chg="add mod">
          <ac:chgData name="Aaron" userId="39e5012a52713670" providerId="LiveId" clId="{351155A8-B90E-4FEA-AA83-496C9A6B06EB}" dt="2022-10-02T21:58:44.045" v="11187" actId="1036"/>
          <ac:picMkLst>
            <pc:docMk/>
            <pc:sldMk cId="3669693618" sldId="280"/>
            <ac:picMk id="7" creationId="{1CE25D13-C263-9B22-1698-2D259DED1A2B}"/>
          </ac:picMkLst>
        </pc:picChg>
        <pc:picChg chg="del">
          <ac:chgData name="Aaron" userId="39e5012a52713670" providerId="LiveId" clId="{351155A8-B90E-4FEA-AA83-496C9A6B06EB}" dt="2022-09-30T22:32:14.558" v="5021" actId="478"/>
          <ac:picMkLst>
            <pc:docMk/>
            <pc:sldMk cId="3669693618" sldId="280"/>
            <ac:picMk id="9" creationId="{B5C6617B-3CC4-6F85-74E1-528D6F2379F4}"/>
          </ac:picMkLst>
        </pc:picChg>
      </pc:sldChg>
      <pc:sldChg chg="add ord modNotesTx">
        <pc:chgData name="Aaron" userId="39e5012a52713670" providerId="LiveId" clId="{351155A8-B90E-4FEA-AA83-496C9A6B06EB}" dt="2022-10-02T18:11:13.312" v="6243"/>
        <pc:sldMkLst>
          <pc:docMk/>
          <pc:sldMk cId="615813648" sldId="281"/>
        </pc:sldMkLst>
      </pc:sldChg>
      <pc:sldChg chg="add del">
        <pc:chgData name="Aaron" userId="39e5012a52713670" providerId="LiveId" clId="{351155A8-B90E-4FEA-AA83-496C9A6B06EB}" dt="2022-10-02T18:02:46.383" v="5697" actId="2696"/>
        <pc:sldMkLst>
          <pc:docMk/>
          <pc:sldMk cId="3811125080" sldId="281"/>
        </pc:sldMkLst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781162-407E-44A7-9569-68CA7D835515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</dgm:pt>
    <dgm:pt modelId="{FC809F58-2F66-4F8D-B1BC-B92E02AEA3F3}">
      <dgm:prSet phldrT="[Text]" custT="1"/>
      <dgm:spPr>
        <a:solidFill>
          <a:srgbClr val="52656C"/>
        </a:solidFill>
      </dgm:spPr>
      <dgm:t>
        <a:bodyPr/>
        <a:lstStyle/>
        <a:p>
          <a:r>
            <a:rPr lang="en-US" sz="1600" dirty="0"/>
            <a:t>Most significant bin &lt;20 </a:t>
          </a:r>
          <a:r>
            <a:rPr lang="en-US" sz="1600" dirty="0" err="1"/>
            <a:t>ms</a:t>
          </a:r>
          <a:endParaRPr lang="en-US" sz="1600" dirty="0"/>
        </a:p>
      </dgm:t>
    </dgm:pt>
    <dgm:pt modelId="{A9888603-26EE-4212-AE04-E391C15D1C9B}" type="parTrans" cxnId="{27BC985D-2175-41DD-9703-5C41EE4A81E2}">
      <dgm:prSet/>
      <dgm:spPr/>
      <dgm:t>
        <a:bodyPr/>
        <a:lstStyle/>
        <a:p>
          <a:endParaRPr lang="en-US"/>
        </a:p>
      </dgm:t>
    </dgm:pt>
    <dgm:pt modelId="{FADB927B-B698-42E4-9165-A6385738F628}" type="sibTrans" cxnId="{27BC985D-2175-41DD-9703-5C41EE4A81E2}">
      <dgm:prSet/>
      <dgm:spPr/>
      <dgm:t>
        <a:bodyPr/>
        <a:lstStyle/>
        <a:p>
          <a:endParaRPr lang="en-US"/>
        </a:p>
      </dgm:t>
    </dgm:pt>
    <dgm:pt modelId="{AB258010-AC87-44D9-B572-C9D9227C742A}">
      <dgm:prSet phldrT="[Text]"/>
      <dgm:spPr>
        <a:solidFill>
          <a:srgbClr val="52656C"/>
        </a:solidFill>
      </dgm:spPr>
      <dgm:t>
        <a:bodyPr/>
        <a:lstStyle/>
        <a:p>
          <a:r>
            <a:rPr lang="en-US" dirty="0"/>
            <a:t>Exclude known MGFs and GRBs with known redshift</a:t>
          </a:r>
        </a:p>
      </dgm:t>
    </dgm:pt>
    <dgm:pt modelId="{B602E6AD-AB74-4960-93D8-31646F227A6B}" type="parTrans" cxnId="{25E14416-0C25-4258-BF52-AB5F62FD1A64}">
      <dgm:prSet/>
      <dgm:spPr/>
      <dgm:t>
        <a:bodyPr/>
        <a:lstStyle/>
        <a:p>
          <a:endParaRPr lang="en-US"/>
        </a:p>
      </dgm:t>
    </dgm:pt>
    <dgm:pt modelId="{D15A40C7-2A4E-4CE4-B4FB-9B979F073B23}" type="sibTrans" cxnId="{25E14416-0C25-4258-BF52-AB5F62FD1A64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E0008B88-895A-4580-BEF6-AC96E3744306}">
          <dgm:prSet custT="1"/>
          <dgm:spPr>
            <a:solidFill>
              <a:srgbClr val="52656C"/>
            </a:solidFill>
          </dgm:spPr>
          <dgm:t>
            <a:bodyPr anchor="t"/>
            <a:lstStyle/>
            <a:p>
              <a:pPr>
                <a:buFontTx/>
                <a:buNone/>
              </a:pPr>
              <a14:m>
                <m:oMathPara xmlns:m="http://schemas.openxmlformats.org/officeDocument/2006/math">
                  <m:oMathParaPr>
                    <m:jc m:val="center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50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&lt;100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ms</m:t>
                    </m:r>
                  </m:oMath>
                </m:oMathPara>
              </a14:m>
              <a:endParaRPr lang="en-US" sz="1600" i="0" dirty="0">
                <a:solidFill>
                  <a:schemeClr val="bg1"/>
                </a:solidFill>
              </a:endParaRPr>
            </a:p>
          </dgm:t>
        </dgm:pt>
      </mc:Choice>
      <mc:Fallback xmlns="">
        <dgm:pt modelId="{E0008B88-895A-4580-BEF6-AC96E3744306}">
          <dgm:prSet custT="1"/>
          <dgm:spPr>
            <a:solidFill>
              <a:srgbClr val="52656C"/>
            </a:solidFill>
          </dgm:spPr>
          <dgm:t>
            <a:bodyPr anchor="t"/>
            <a:lstStyle/>
            <a:p>
              <a:pPr>
                <a:buFontTx/>
                <a:buNone/>
              </a:pPr>
              <a:r>
                <a:rPr lang="en-US" sz="1600" b="0" i="0">
                  <a:solidFill>
                    <a:schemeClr val="bg1"/>
                  </a:solidFill>
                  <a:latin typeface="Cambria Math" panose="02040503050406030204" pitchFamily="18" charset="0"/>
                </a:rPr>
                <a:t>𝑇_50&lt;100 ms</a:t>
              </a:r>
              <a:endParaRPr lang="en-US" sz="1600" i="0" dirty="0">
                <a:solidFill>
                  <a:schemeClr val="bg1"/>
                </a:solidFill>
              </a:endParaRPr>
            </a:p>
          </dgm:t>
        </dgm:pt>
      </mc:Fallback>
    </mc:AlternateContent>
    <dgm:pt modelId="{C8A6EB8F-01BB-4CAB-BD34-C6B5B11A6CF1}" type="parTrans" cxnId="{A35CF36B-0785-4D5F-98B6-53ED8552B533}">
      <dgm:prSet/>
      <dgm:spPr/>
      <dgm:t>
        <a:bodyPr/>
        <a:lstStyle/>
        <a:p>
          <a:endParaRPr lang="en-US"/>
        </a:p>
      </dgm:t>
    </dgm:pt>
    <dgm:pt modelId="{C54BF4BE-25C9-4662-ADE1-9FF262881D6F}" type="sibTrans" cxnId="{A35CF36B-0785-4D5F-98B6-53ED8552B533}">
      <dgm:prSet/>
      <dgm:spPr/>
      <dgm:t>
        <a:bodyPr/>
        <a:lstStyle/>
        <a:p>
          <a:endParaRPr lang="en-US"/>
        </a:p>
      </dgm:t>
    </dgm:pt>
    <dgm:pt modelId="{6B694EE9-BBA7-4094-9489-9C9232B8E3DD}">
      <dgm:prSet custT="1"/>
      <dgm:spPr>
        <a:solidFill>
          <a:srgbClr val="C6D4DF">
            <a:alpha val="90000"/>
          </a:srgbClr>
        </a:solidFill>
        <a:ln>
          <a:solidFill>
            <a:srgbClr val="52656C"/>
          </a:solidFill>
        </a:ln>
      </dgm:spPr>
      <dgm:t>
        <a:bodyPr anchor="ctr"/>
        <a:lstStyle/>
        <a:p>
          <a:pPr algn="ctr">
            <a:buFontTx/>
            <a:buNone/>
          </a:pPr>
          <a:r>
            <a:rPr lang="en-US" sz="1600" i="0" dirty="0">
              <a:solidFill>
                <a:schemeClr val="tx1"/>
              </a:solidFill>
            </a:rPr>
            <a:t>TTE Data</a:t>
          </a:r>
        </a:p>
      </dgm:t>
    </dgm:pt>
    <dgm:pt modelId="{C6AC1CD8-F52D-4DA4-84F6-CDA72479AD2B}" type="parTrans" cxnId="{F2974F20-9424-478B-8999-72AC9E06FAB1}">
      <dgm:prSet/>
      <dgm:spPr/>
      <dgm:t>
        <a:bodyPr/>
        <a:lstStyle/>
        <a:p>
          <a:endParaRPr lang="en-US"/>
        </a:p>
      </dgm:t>
    </dgm:pt>
    <dgm:pt modelId="{2086FCCC-E079-4538-AC68-82B41E884404}" type="sibTrans" cxnId="{F2974F20-9424-478B-8999-72AC9E06FAB1}">
      <dgm:prSet/>
      <dgm:spPr/>
      <dgm:t>
        <a:bodyPr/>
        <a:lstStyle/>
        <a:p>
          <a:endParaRPr lang="en-US"/>
        </a:p>
      </dgm:t>
    </dgm:pt>
    <dgm:pt modelId="{0D39DF0E-0EFE-4206-B616-28092C734EFD}">
      <dgm:prSet phldrT="[Text]" custT="1"/>
      <dgm:spPr>
        <a:solidFill>
          <a:srgbClr val="C6D4DF">
            <a:alpha val="90000"/>
          </a:srgbClr>
        </a:solidFill>
        <a:ln>
          <a:solidFill>
            <a:srgbClr val="52656C"/>
          </a:solidFill>
        </a:ln>
      </dgm:spPr>
      <dgm:t>
        <a:bodyPr anchor="ctr"/>
        <a:lstStyle/>
        <a:p>
          <a:pPr>
            <a:buNone/>
          </a:pPr>
          <a:r>
            <a:rPr lang="en-US" sz="1600" dirty="0"/>
            <a:t>Determine first (temporally) significant bin: SNR&gt;3.5</a:t>
          </a:r>
        </a:p>
      </dgm:t>
    </dgm:pt>
    <dgm:pt modelId="{ACA7E178-B5D9-4E81-816D-DB8A68574905}" type="parTrans" cxnId="{40C526CA-BB23-45A1-8434-BCA21C948140}">
      <dgm:prSet/>
      <dgm:spPr/>
      <dgm:t>
        <a:bodyPr/>
        <a:lstStyle/>
        <a:p>
          <a:endParaRPr lang="en-US"/>
        </a:p>
      </dgm:t>
    </dgm:pt>
    <dgm:pt modelId="{55FFF215-FAD3-4EC0-98FC-6FF58D72F8AB}" type="sibTrans" cxnId="{40C526CA-BB23-45A1-8434-BCA21C948140}">
      <dgm:prSet/>
      <dgm:spPr/>
      <dgm:t>
        <a:bodyPr/>
        <a:lstStyle/>
        <a:p>
          <a:endParaRPr lang="en-US"/>
        </a:p>
      </dgm:t>
    </dgm:pt>
    <dgm:pt modelId="{98505946-FD0D-4A91-84EB-D7096ADF85CF}">
      <dgm:prSet phldrT="[Text]" custT="1"/>
      <dgm:spPr>
        <a:solidFill>
          <a:srgbClr val="C6D4DF">
            <a:alpha val="90000"/>
          </a:srgbClr>
        </a:solidFill>
        <a:ln>
          <a:solidFill>
            <a:srgbClr val="52656C"/>
          </a:solidFill>
        </a:ln>
      </dgm:spPr>
      <dgm:t>
        <a:bodyPr anchor="ctr"/>
        <a:lstStyle/>
        <a:p>
          <a:pPr>
            <a:buNone/>
          </a:pPr>
          <a:r>
            <a:rPr lang="en-US" sz="1600" dirty="0"/>
            <a:t>Run Bayesian Blocks Analysis</a:t>
          </a:r>
        </a:p>
      </dgm:t>
    </dgm:pt>
    <dgm:pt modelId="{51369FB4-8727-49C2-AB24-1FCCA676F65A}" type="parTrans" cxnId="{3B00E5D5-F612-4C29-A293-80E9650E1900}">
      <dgm:prSet/>
      <dgm:spPr/>
      <dgm:t>
        <a:bodyPr/>
        <a:lstStyle/>
        <a:p>
          <a:endParaRPr lang="en-US"/>
        </a:p>
      </dgm:t>
    </dgm:pt>
    <dgm:pt modelId="{FC6DCFCD-3848-4A72-BE72-1715C8A71AAE}" type="sibTrans" cxnId="{3B00E5D5-F612-4C29-A293-80E9650E1900}">
      <dgm:prSet/>
      <dgm:spPr/>
      <dgm:t>
        <a:bodyPr/>
        <a:lstStyle/>
        <a:p>
          <a:endParaRPr lang="en-US"/>
        </a:p>
      </dgm:t>
    </dgm:pt>
    <dgm:pt modelId="{25A8DBFB-BBF5-4DAB-B74C-5CF5FCE02A42}">
      <dgm:prSet phldrT="[Text]" custT="1"/>
      <dgm:spPr>
        <a:solidFill>
          <a:srgbClr val="52656C"/>
        </a:solidFill>
      </dgm:spPr>
      <dgm:t>
        <a:bodyPr/>
        <a:lstStyle/>
        <a:p>
          <a:pPr>
            <a:buNone/>
          </a:pPr>
          <a:r>
            <a:rPr lang="en-US" sz="1600" dirty="0"/>
            <a:t>First significant bin within 10 </a:t>
          </a:r>
          <a:r>
            <a:rPr lang="en-US" sz="1600" dirty="0" err="1"/>
            <a:t>ms</a:t>
          </a:r>
          <a:r>
            <a:rPr lang="en-US" sz="1600" dirty="0"/>
            <a:t> of most significant bin</a:t>
          </a:r>
        </a:p>
      </dgm:t>
    </dgm:pt>
    <dgm:pt modelId="{7F5A0A9A-EC1D-4E57-AAF8-43F10FC23772}" type="parTrans" cxnId="{4B6BEEBD-5A72-4634-84A9-51F35A333D4A}">
      <dgm:prSet/>
      <dgm:spPr/>
      <dgm:t>
        <a:bodyPr/>
        <a:lstStyle/>
        <a:p>
          <a:endParaRPr lang="en-US"/>
        </a:p>
      </dgm:t>
    </dgm:pt>
    <dgm:pt modelId="{334344C6-EB72-46F0-A059-B54AC65E36E4}" type="sibTrans" cxnId="{4B6BEEBD-5A72-4634-84A9-51F35A333D4A}">
      <dgm:prSet/>
      <dgm:spPr/>
      <dgm:t>
        <a:bodyPr/>
        <a:lstStyle/>
        <a:p>
          <a:endParaRPr lang="en-US"/>
        </a:p>
      </dgm:t>
    </dgm:pt>
    <dgm:pt modelId="{DE62B3A8-E1FE-4176-8508-C2668C591B14}">
      <dgm:prSet phldrT="[Text]" custT="1"/>
      <dgm:spPr>
        <a:solidFill>
          <a:srgbClr val="C6D4DF">
            <a:alpha val="90000"/>
          </a:srgbClr>
        </a:solidFill>
        <a:ln>
          <a:solidFill>
            <a:srgbClr val="52656C"/>
          </a:solidFill>
        </a:ln>
      </dgm:spPr>
      <dgm:t>
        <a:bodyPr anchor="ctr"/>
        <a:lstStyle/>
        <a:p>
          <a:pPr>
            <a:buNone/>
          </a:pPr>
          <a:r>
            <a:rPr lang="en-US" sz="1600" dirty="0"/>
            <a:t>Compare with known events</a:t>
          </a:r>
        </a:p>
      </dgm:t>
    </dgm:pt>
    <dgm:pt modelId="{0DB7C154-0A90-4FD6-B593-29B5F611D9C5}" type="parTrans" cxnId="{5B566B8D-4894-4072-9323-7E32FA1CDF01}">
      <dgm:prSet/>
      <dgm:spPr/>
      <dgm:t>
        <a:bodyPr/>
        <a:lstStyle/>
        <a:p>
          <a:endParaRPr lang="en-US"/>
        </a:p>
      </dgm:t>
    </dgm:pt>
    <dgm:pt modelId="{E4A1314A-FA97-4589-93C0-9F6264BC724C}" type="sibTrans" cxnId="{5B566B8D-4894-4072-9323-7E32FA1CDF01}">
      <dgm:prSet/>
      <dgm:spPr/>
      <dgm:t>
        <a:bodyPr/>
        <a:lstStyle/>
        <a:p>
          <a:endParaRPr lang="en-US"/>
        </a:p>
      </dgm:t>
    </dgm:pt>
    <dgm:pt modelId="{A868D642-6153-4BF1-A871-178166B052C2}" type="pres">
      <dgm:prSet presAssocID="{D4781162-407E-44A7-9569-68CA7D835515}" presName="Name0" presStyleCnt="0">
        <dgm:presLayoutVars>
          <dgm:dir/>
          <dgm:animLvl val="lvl"/>
          <dgm:resizeHandles val="exact"/>
        </dgm:presLayoutVars>
      </dgm:prSet>
      <dgm:spPr/>
    </dgm:pt>
    <dgm:pt modelId="{FE29083C-8039-47BF-956A-9D4D7F3292C2}" type="pres">
      <dgm:prSet presAssocID="{D4781162-407E-44A7-9569-68CA7D835515}" presName="tSp" presStyleCnt="0"/>
      <dgm:spPr/>
    </dgm:pt>
    <dgm:pt modelId="{B51A76B8-5E0A-4A0A-85CE-E5D5790D0801}" type="pres">
      <dgm:prSet presAssocID="{D4781162-407E-44A7-9569-68CA7D835515}" presName="bSp" presStyleCnt="0"/>
      <dgm:spPr/>
    </dgm:pt>
    <dgm:pt modelId="{E105F740-B82C-4327-A25E-EC55130785E3}" type="pres">
      <dgm:prSet presAssocID="{D4781162-407E-44A7-9569-68CA7D835515}" presName="process" presStyleCnt="0"/>
      <dgm:spPr/>
    </dgm:pt>
    <dgm:pt modelId="{00206C57-8F27-4230-9042-C5C35DD135AC}" type="pres">
      <dgm:prSet presAssocID="{E0008B88-895A-4580-BEF6-AC96E3744306}" presName="composite1" presStyleCnt="0"/>
      <dgm:spPr/>
    </dgm:pt>
    <dgm:pt modelId="{75EB1564-3A74-4801-843D-5DCCDC968FDB}" type="pres">
      <dgm:prSet presAssocID="{E0008B88-895A-4580-BEF6-AC96E3744306}" presName="dummyNode1" presStyleLbl="node1" presStyleIdx="0" presStyleCnt="4"/>
      <dgm:spPr/>
    </dgm:pt>
    <dgm:pt modelId="{D7E95500-AC21-481E-8A4E-757877A6E0DF}" type="pres">
      <dgm:prSet presAssocID="{E0008B88-895A-4580-BEF6-AC96E3744306}" presName="childNode1" presStyleLbl="bgAcc1" presStyleIdx="0" presStyleCnt="4" custScaleX="118824">
        <dgm:presLayoutVars>
          <dgm:bulletEnabled val="1"/>
        </dgm:presLayoutVars>
      </dgm:prSet>
      <dgm:spPr/>
    </dgm:pt>
    <dgm:pt modelId="{F0AFFCBE-A837-42C0-B62C-A909FDBF8B55}" type="pres">
      <dgm:prSet presAssocID="{E0008B88-895A-4580-BEF6-AC96E3744306}" presName="childNode1tx" presStyleLbl="bgAcc1" presStyleIdx="0" presStyleCnt="4">
        <dgm:presLayoutVars>
          <dgm:bulletEnabled val="1"/>
        </dgm:presLayoutVars>
      </dgm:prSet>
      <dgm:spPr/>
    </dgm:pt>
    <dgm:pt modelId="{11BAC397-04E7-40A9-AEED-37C1452AB07F}" type="pres">
      <dgm:prSet presAssocID="{E0008B88-895A-4580-BEF6-AC96E3744306}" presName="parentNode1" presStyleLbl="node1" presStyleIdx="0" presStyleCnt="4" custScaleX="168988">
        <dgm:presLayoutVars>
          <dgm:chMax val="1"/>
          <dgm:bulletEnabled val="1"/>
        </dgm:presLayoutVars>
      </dgm:prSet>
      <dgm:spPr/>
    </dgm:pt>
    <dgm:pt modelId="{2D1E7571-AA8F-4597-AADC-8EA7437A6203}" type="pres">
      <dgm:prSet presAssocID="{E0008B88-895A-4580-BEF6-AC96E3744306}" presName="connSite1" presStyleCnt="0"/>
      <dgm:spPr/>
    </dgm:pt>
    <dgm:pt modelId="{315DFDAB-B1A4-4241-B82B-03CB69403978}" type="pres">
      <dgm:prSet presAssocID="{C54BF4BE-25C9-4662-ADE1-9FF262881D6F}" presName="Name9" presStyleLbl="sibTrans2D1" presStyleIdx="0" presStyleCnt="3"/>
      <dgm:spPr/>
    </dgm:pt>
    <dgm:pt modelId="{AF5BA6E5-48C0-4846-B077-A011191025E1}" type="pres">
      <dgm:prSet presAssocID="{FC809F58-2F66-4F8D-B1BC-B92E02AEA3F3}" presName="composite2" presStyleCnt="0"/>
      <dgm:spPr/>
    </dgm:pt>
    <dgm:pt modelId="{B4587EC4-BF52-40A9-A59F-FFE0451F4940}" type="pres">
      <dgm:prSet presAssocID="{FC809F58-2F66-4F8D-B1BC-B92E02AEA3F3}" presName="dummyNode2" presStyleLbl="node1" presStyleIdx="0" presStyleCnt="4"/>
      <dgm:spPr/>
    </dgm:pt>
    <dgm:pt modelId="{B66E4A9A-7338-4200-8D61-EC09359EA4E2}" type="pres">
      <dgm:prSet presAssocID="{FC809F58-2F66-4F8D-B1BC-B92E02AEA3F3}" presName="childNode2" presStyleLbl="bgAcc1" presStyleIdx="1" presStyleCnt="4" custScaleX="207044" custScaleY="137711">
        <dgm:presLayoutVars>
          <dgm:bulletEnabled val="1"/>
        </dgm:presLayoutVars>
      </dgm:prSet>
      <dgm:spPr/>
    </dgm:pt>
    <dgm:pt modelId="{B5A6A3F1-C282-4B71-8717-A914E3D290FA}" type="pres">
      <dgm:prSet presAssocID="{FC809F58-2F66-4F8D-B1BC-B92E02AEA3F3}" presName="childNode2tx" presStyleLbl="bgAcc1" presStyleIdx="1" presStyleCnt="4">
        <dgm:presLayoutVars>
          <dgm:bulletEnabled val="1"/>
        </dgm:presLayoutVars>
      </dgm:prSet>
      <dgm:spPr/>
    </dgm:pt>
    <dgm:pt modelId="{89A2C2C0-27AD-47F2-9437-B293749F7FAA}" type="pres">
      <dgm:prSet presAssocID="{FC809F58-2F66-4F8D-B1BC-B92E02AEA3F3}" presName="parentNode2" presStyleLbl="node1" presStyleIdx="1" presStyleCnt="4" custScaleX="213384" custScaleY="135303">
        <dgm:presLayoutVars>
          <dgm:chMax val="0"/>
          <dgm:bulletEnabled val="1"/>
        </dgm:presLayoutVars>
      </dgm:prSet>
      <dgm:spPr/>
    </dgm:pt>
    <dgm:pt modelId="{C70E8F4D-67B9-456D-A617-23D46067BF72}" type="pres">
      <dgm:prSet presAssocID="{FC809F58-2F66-4F8D-B1BC-B92E02AEA3F3}" presName="connSite2" presStyleCnt="0"/>
      <dgm:spPr/>
    </dgm:pt>
    <dgm:pt modelId="{AA1BBBFC-E347-42F9-BD67-D692BA748980}" type="pres">
      <dgm:prSet presAssocID="{FADB927B-B698-42E4-9165-A6385738F628}" presName="Name18" presStyleLbl="sibTrans2D1" presStyleIdx="1" presStyleCnt="3"/>
      <dgm:spPr/>
    </dgm:pt>
    <dgm:pt modelId="{5AD71AD0-2729-4562-A604-A244B0FEEF20}" type="pres">
      <dgm:prSet presAssocID="{25A8DBFB-BBF5-4DAB-B74C-5CF5FCE02A42}" presName="composite1" presStyleCnt="0"/>
      <dgm:spPr/>
    </dgm:pt>
    <dgm:pt modelId="{DDE1698B-C69B-4459-9F5C-62EFFCCE4CA5}" type="pres">
      <dgm:prSet presAssocID="{25A8DBFB-BBF5-4DAB-B74C-5CF5FCE02A42}" presName="dummyNode1" presStyleLbl="node1" presStyleIdx="1" presStyleCnt="4"/>
      <dgm:spPr/>
    </dgm:pt>
    <dgm:pt modelId="{FF4A8368-EA2C-47DD-8E7A-8CDE73E0E2D2}" type="pres">
      <dgm:prSet presAssocID="{25A8DBFB-BBF5-4DAB-B74C-5CF5FCE02A42}" presName="childNode1" presStyleLbl="bgAcc1" presStyleIdx="2" presStyleCnt="4" custScaleX="261293" custScaleY="133756" custLinFactNeighborX="-1327" custLinFactNeighborY="-4874">
        <dgm:presLayoutVars>
          <dgm:bulletEnabled val="1"/>
        </dgm:presLayoutVars>
      </dgm:prSet>
      <dgm:spPr/>
    </dgm:pt>
    <dgm:pt modelId="{3C4941A9-B5CE-47AF-9481-F8371694E797}" type="pres">
      <dgm:prSet presAssocID="{25A8DBFB-BBF5-4DAB-B74C-5CF5FCE02A42}" presName="childNode1tx" presStyleLbl="bgAcc1" presStyleIdx="2" presStyleCnt="4">
        <dgm:presLayoutVars>
          <dgm:bulletEnabled val="1"/>
        </dgm:presLayoutVars>
      </dgm:prSet>
      <dgm:spPr/>
    </dgm:pt>
    <dgm:pt modelId="{9C0CE172-7140-465B-A969-D0E49085128B}" type="pres">
      <dgm:prSet presAssocID="{25A8DBFB-BBF5-4DAB-B74C-5CF5FCE02A42}" presName="parentNode1" presStyleLbl="node1" presStyleIdx="2" presStyleCnt="4" custScaleX="341403" custScaleY="150340">
        <dgm:presLayoutVars>
          <dgm:chMax val="1"/>
          <dgm:bulletEnabled val="1"/>
        </dgm:presLayoutVars>
      </dgm:prSet>
      <dgm:spPr/>
    </dgm:pt>
    <dgm:pt modelId="{BE130C00-D378-4F89-A70C-6AC5D5235C8F}" type="pres">
      <dgm:prSet presAssocID="{25A8DBFB-BBF5-4DAB-B74C-5CF5FCE02A42}" presName="connSite1" presStyleCnt="0"/>
      <dgm:spPr/>
    </dgm:pt>
    <dgm:pt modelId="{32199606-8B8D-481D-BD98-CA235BBDB22E}" type="pres">
      <dgm:prSet presAssocID="{334344C6-EB72-46F0-A059-B54AC65E36E4}" presName="Name9" presStyleLbl="sibTrans2D1" presStyleIdx="2" presStyleCnt="3"/>
      <dgm:spPr/>
    </dgm:pt>
    <dgm:pt modelId="{4C900620-E1BE-422F-9003-86D6A22400E3}" type="pres">
      <dgm:prSet presAssocID="{AB258010-AC87-44D9-B572-C9D9227C742A}" presName="composite2" presStyleCnt="0"/>
      <dgm:spPr/>
    </dgm:pt>
    <dgm:pt modelId="{E3F5871D-A865-4E44-9A7E-E8A6F6252BCC}" type="pres">
      <dgm:prSet presAssocID="{AB258010-AC87-44D9-B572-C9D9227C742A}" presName="dummyNode2" presStyleLbl="node1" presStyleIdx="2" presStyleCnt="4"/>
      <dgm:spPr/>
    </dgm:pt>
    <dgm:pt modelId="{11998D03-9234-4845-979A-A3F3A284CF1B}" type="pres">
      <dgm:prSet presAssocID="{AB258010-AC87-44D9-B572-C9D9227C742A}" presName="childNode2" presStyleLbl="bgAcc1" presStyleIdx="3" presStyleCnt="4" custScaleX="218499" custScaleY="137581">
        <dgm:presLayoutVars>
          <dgm:bulletEnabled val="1"/>
        </dgm:presLayoutVars>
      </dgm:prSet>
      <dgm:spPr/>
    </dgm:pt>
    <dgm:pt modelId="{D2EB3CB2-BCC4-4019-9ED3-6D116E425DCF}" type="pres">
      <dgm:prSet presAssocID="{AB258010-AC87-44D9-B572-C9D9227C742A}" presName="childNode2tx" presStyleLbl="bgAcc1" presStyleIdx="3" presStyleCnt="4">
        <dgm:presLayoutVars>
          <dgm:bulletEnabled val="1"/>
        </dgm:presLayoutVars>
      </dgm:prSet>
      <dgm:spPr/>
    </dgm:pt>
    <dgm:pt modelId="{48B5DB08-BFFC-409D-9E0E-C679DA813774}" type="pres">
      <dgm:prSet presAssocID="{AB258010-AC87-44D9-B572-C9D9227C742A}" presName="parentNode2" presStyleLbl="node1" presStyleIdx="3" presStyleCnt="4" custScaleX="280230" custScaleY="146077" custLinFactNeighborX="-25466" custLinFactNeighborY="3689">
        <dgm:presLayoutVars>
          <dgm:chMax val="0"/>
          <dgm:bulletEnabled val="1"/>
        </dgm:presLayoutVars>
      </dgm:prSet>
      <dgm:spPr/>
    </dgm:pt>
    <dgm:pt modelId="{74176FA0-246B-4B36-B8B7-9ADE2DAB1E9F}" type="pres">
      <dgm:prSet presAssocID="{AB258010-AC87-44D9-B572-C9D9227C742A}" presName="connSite2" presStyleCnt="0"/>
      <dgm:spPr/>
    </dgm:pt>
  </dgm:ptLst>
  <dgm:cxnLst>
    <dgm:cxn modelId="{95592305-2C55-4A6A-82B0-4350A498C38C}" type="presOf" srcId="{DE62B3A8-E1FE-4176-8508-C2668C591B14}" destId="{11998D03-9234-4845-979A-A3F3A284CF1B}" srcOrd="0" destOrd="0" presId="urn:microsoft.com/office/officeart/2005/8/layout/hProcess4"/>
    <dgm:cxn modelId="{25E14416-0C25-4258-BF52-AB5F62FD1A64}" srcId="{D4781162-407E-44A7-9569-68CA7D835515}" destId="{AB258010-AC87-44D9-B572-C9D9227C742A}" srcOrd="3" destOrd="0" parTransId="{B602E6AD-AB74-4960-93D8-31646F227A6B}" sibTransId="{D15A40C7-2A4E-4CE4-B4FB-9B979F073B23}"/>
    <dgm:cxn modelId="{F2974F20-9424-478B-8999-72AC9E06FAB1}" srcId="{E0008B88-895A-4580-BEF6-AC96E3744306}" destId="{6B694EE9-BBA7-4094-9489-9C9232B8E3DD}" srcOrd="0" destOrd="0" parTransId="{C6AC1CD8-F52D-4DA4-84F6-CDA72479AD2B}" sibTransId="{2086FCCC-E079-4538-AC68-82B41E884404}"/>
    <dgm:cxn modelId="{27BC985D-2175-41DD-9703-5C41EE4A81E2}" srcId="{D4781162-407E-44A7-9569-68CA7D835515}" destId="{FC809F58-2F66-4F8D-B1BC-B92E02AEA3F3}" srcOrd="1" destOrd="0" parTransId="{A9888603-26EE-4212-AE04-E391C15D1C9B}" sibTransId="{FADB927B-B698-42E4-9165-A6385738F628}"/>
    <dgm:cxn modelId="{B4BFD642-A55F-4044-8DBE-26EE9AFBE7D9}" type="presOf" srcId="{0D39DF0E-0EFE-4206-B616-28092C734EFD}" destId="{FF4A8368-EA2C-47DD-8E7A-8CDE73E0E2D2}" srcOrd="0" destOrd="0" presId="urn:microsoft.com/office/officeart/2005/8/layout/hProcess4"/>
    <dgm:cxn modelId="{DD749844-36E2-4C7D-BAFF-877C77A5D0E3}" type="presOf" srcId="{FC809F58-2F66-4F8D-B1BC-B92E02AEA3F3}" destId="{89A2C2C0-27AD-47F2-9437-B293749F7FAA}" srcOrd="0" destOrd="0" presId="urn:microsoft.com/office/officeart/2005/8/layout/hProcess4"/>
    <dgm:cxn modelId="{A35CF36B-0785-4D5F-98B6-53ED8552B533}" srcId="{D4781162-407E-44A7-9569-68CA7D835515}" destId="{E0008B88-895A-4580-BEF6-AC96E3744306}" srcOrd="0" destOrd="0" parTransId="{C8A6EB8F-01BB-4CAB-BD34-C6B5B11A6CF1}" sibTransId="{C54BF4BE-25C9-4662-ADE1-9FF262881D6F}"/>
    <dgm:cxn modelId="{C818AC76-0991-4CBC-BEB6-C96A63586506}" type="presOf" srcId="{0D39DF0E-0EFE-4206-B616-28092C734EFD}" destId="{3C4941A9-B5CE-47AF-9481-F8371694E797}" srcOrd="1" destOrd="0" presId="urn:microsoft.com/office/officeart/2005/8/layout/hProcess4"/>
    <dgm:cxn modelId="{42C89B58-230A-422C-9FE1-F93222D842AA}" type="presOf" srcId="{DE62B3A8-E1FE-4176-8508-C2668C591B14}" destId="{D2EB3CB2-BCC4-4019-9ED3-6D116E425DCF}" srcOrd="1" destOrd="0" presId="urn:microsoft.com/office/officeart/2005/8/layout/hProcess4"/>
    <dgm:cxn modelId="{CC23B37F-0409-49B3-9504-4E0B38523F74}" type="presOf" srcId="{FADB927B-B698-42E4-9165-A6385738F628}" destId="{AA1BBBFC-E347-42F9-BD67-D692BA748980}" srcOrd="0" destOrd="0" presId="urn:microsoft.com/office/officeart/2005/8/layout/hProcess4"/>
    <dgm:cxn modelId="{82ED4683-B4D7-431F-9C25-D40552378CF2}" type="presOf" srcId="{6B694EE9-BBA7-4094-9489-9C9232B8E3DD}" destId="{F0AFFCBE-A837-42C0-B62C-A909FDBF8B55}" srcOrd="1" destOrd="0" presId="urn:microsoft.com/office/officeart/2005/8/layout/hProcess4"/>
    <dgm:cxn modelId="{1A341D86-1A19-4F2C-AD43-CA5FB4F0E266}" type="presOf" srcId="{98505946-FD0D-4A91-84EB-D7096ADF85CF}" destId="{B66E4A9A-7338-4200-8D61-EC09359EA4E2}" srcOrd="0" destOrd="0" presId="urn:microsoft.com/office/officeart/2005/8/layout/hProcess4"/>
    <dgm:cxn modelId="{1A0E3088-9880-4BDB-9650-5CCA9CF488EA}" type="presOf" srcId="{98505946-FD0D-4A91-84EB-D7096ADF85CF}" destId="{B5A6A3F1-C282-4B71-8717-A914E3D290FA}" srcOrd="1" destOrd="0" presId="urn:microsoft.com/office/officeart/2005/8/layout/hProcess4"/>
    <dgm:cxn modelId="{5B566B8D-4894-4072-9323-7E32FA1CDF01}" srcId="{AB258010-AC87-44D9-B572-C9D9227C742A}" destId="{DE62B3A8-E1FE-4176-8508-C2668C591B14}" srcOrd="0" destOrd="0" parTransId="{0DB7C154-0A90-4FD6-B593-29B5F611D9C5}" sibTransId="{E4A1314A-FA97-4589-93C0-9F6264BC724C}"/>
    <dgm:cxn modelId="{67A36F99-E802-4458-B61F-394105D68B4C}" type="presOf" srcId="{25A8DBFB-BBF5-4DAB-B74C-5CF5FCE02A42}" destId="{9C0CE172-7140-465B-A969-D0E49085128B}" srcOrd="0" destOrd="0" presId="urn:microsoft.com/office/officeart/2005/8/layout/hProcess4"/>
    <dgm:cxn modelId="{4B6BEEBD-5A72-4634-84A9-51F35A333D4A}" srcId="{D4781162-407E-44A7-9569-68CA7D835515}" destId="{25A8DBFB-BBF5-4DAB-B74C-5CF5FCE02A42}" srcOrd="2" destOrd="0" parTransId="{7F5A0A9A-EC1D-4E57-AAF8-43F10FC23772}" sibTransId="{334344C6-EB72-46F0-A059-B54AC65E36E4}"/>
    <dgm:cxn modelId="{32B1E9BF-8878-4EA5-BAC9-22532BF339B6}" type="presOf" srcId="{334344C6-EB72-46F0-A059-B54AC65E36E4}" destId="{32199606-8B8D-481D-BD98-CA235BBDB22E}" srcOrd="0" destOrd="0" presId="urn:microsoft.com/office/officeart/2005/8/layout/hProcess4"/>
    <dgm:cxn modelId="{521351C6-9397-441D-9799-A0907C7B9FF7}" type="presOf" srcId="{E0008B88-895A-4580-BEF6-AC96E3744306}" destId="{11BAC397-04E7-40A9-AEED-37C1452AB07F}" srcOrd="0" destOrd="0" presId="urn:microsoft.com/office/officeart/2005/8/layout/hProcess4"/>
    <dgm:cxn modelId="{40C526CA-BB23-45A1-8434-BCA21C948140}" srcId="{25A8DBFB-BBF5-4DAB-B74C-5CF5FCE02A42}" destId="{0D39DF0E-0EFE-4206-B616-28092C734EFD}" srcOrd="0" destOrd="0" parTransId="{ACA7E178-B5D9-4E81-816D-DB8A68574905}" sibTransId="{55FFF215-FAD3-4EC0-98FC-6FF58D72F8AB}"/>
    <dgm:cxn modelId="{189993D3-CC2A-446A-BCC9-55006A7E0A9A}" type="presOf" srcId="{6B694EE9-BBA7-4094-9489-9C9232B8E3DD}" destId="{D7E95500-AC21-481E-8A4E-757877A6E0DF}" srcOrd="0" destOrd="0" presId="urn:microsoft.com/office/officeart/2005/8/layout/hProcess4"/>
    <dgm:cxn modelId="{3B00E5D5-F612-4C29-A293-80E9650E1900}" srcId="{FC809F58-2F66-4F8D-B1BC-B92E02AEA3F3}" destId="{98505946-FD0D-4A91-84EB-D7096ADF85CF}" srcOrd="0" destOrd="0" parTransId="{51369FB4-8727-49C2-AB24-1FCCA676F65A}" sibTransId="{FC6DCFCD-3848-4A72-BE72-1715C8A71AAE}"/>
    <dgm:cxn modelId="{AC7C20DC-05BA-45A5-B6F2-FB1B982A9C54}" type="presOf" srcId="{C54BF4BE-25C9-4662-ADE1-9FF262881D6F}" destId="{315DFDAB-B1A4-4241-B82B-03CB69403978}" srcOrd="0" destOrd="0" presId="urn:microsoft.com/office/officeart/2005/8/layout/hProcess4"/>
    <dgm:cxn modelId="{6C0385F0-A70B-41C0-B36C-45E6C10B27F5}" type="presOf" srcId="{D4781162-407E-44A7-9569-68CA7D835515}" destId="{A868D642-6153-4BF1-A871-178166B052C2}" srcOrd="0" destOrd="0" presId="urn:microsoft.com/office/officeart/2005/8/layout/hProcess4"/>
    <dgm:cxn modelId="{3A5F5EF1-0728-4E4C-9F5B-0C7C45DCFA51}" type="presOf" srcId="{AB258010-AC87-44D9-B572-C9D9227C742A}" destId="{48B5DB08-BFFC-409D-9E0E-C679DA813774}" srcOrd="0" destOrd="0" presId="urn:microsoft.com/office/officeart/2005/8/layout/hProcess4"/>
    <dgm:cxn modelId="{F4940328-B9EA-4C36-A97C-2D47FD23DA14}" type="presParOf" srcId="{A868D642-6153-4BF1-A871-178166B052C2}" destId="{FE29083C-8039-47BF-956A-9D4D7F3292C2}" srcOrd="0" destOrd="0" presId="urn:microsoft.com/office/officeart/2005/8/layout/hProcess4"/>
    <dgm:cxn modelId="{128902F9-5F59-4EF4-8E1F-FD4281C4F31C}" type="presParOf" srcId="{A868D642-6153-4BF1-A871-178166B052C2}" destId="{B51A76B8-5E0A-4A0A-85CE-E5D5790D0801}" srcOrd="1" destOrd="0" presId="urn:microsoft.com/office/officeart/2005/8/layout/hProcess4"/>
    <dgm:cxn modelId="{606DA0FE-E0CF-472B-803A-2E4AFB302799}" type="presParOf" srcId="{A868D642-6153-4BF1-A871-178166B052C2}" destId="{E105F740-B82C-4327-A25E-EC55130785E3}" srcOrd="2" destOrd="0" presId="urn:microsoft.com/office/officeart/2005/8/layout/hProcess4"/>
    <dgm:cxn modelId="{AE8EBC80-9BFE-4D6F-84E0-7055E37C8EF6}" type="presParOf" srcId="{E105F740-B82C-4327-A25E-EC55130785E3}" destId="{00206C57-8F27-4230-9042-C5C35DD135AC}" srcOrd="0" destOrd="0" presId="urn:microsoft.com/office/officeart/2005/8/layout/hProcess4"/>
    <dgm:cxn modelId="{E356FF1F-BDED-45E6-BBE0-C81DE477525E}" type="presParOf" srcId="{00206C57-8F27-4230-9042-C5C35DD135AC}" destId="{75EB1564-3A74-4801-843D-5DCCDC968FDB}" srcOrd="0" destOrd="0" presId="urn:microsoft.com/office/officeart/2005/8/layout/hProcess4"/>
    <dgm:cxn modelId="{D728CF70-589A-411D-AB8A-BA7EAFB48544}" type="presParOf" srcId="{00206C57-8F27-4230-9042-C5C35DD135AC}" destId="{D7E95500-AC21-481E-8A4E-757877A6E0DF}" srcOrd="1" destOrd="0" presId="urn:microsoft.com/office/officeart/2005/8/layout/hProcess4"/>
    <dgm:cxn modelId="{148814DD-FAA6-44E5-99AB-B7A47DF957F3}" type="presParOf" srcId="{00206C57-8F27-4230-9042-C5C35DD135AC}" destId="{F0AFFCBE-A837-42C0-B62C-A909FDBF8B55}" srcOrd="2" destOrd="0" presId="urn:microsoft.com/office/officeart/2005/8/layout/hProcess4"/>
    <dgm:cxn modelId="{B6ECC7B9-241C-45DA-A26E-ABD5953BD7ED}" type="presParOf" srcId="{00206C57-8F27-4230-9042-C5C35DD135AC}" destId="{11BAC397-04E7-40A9-AEED-37C1452AB07F}" srcOrd="3" destOrd="0" presId="urn:microsoft.com/office/officeart/2005/8/layout/hProcess4"/>
    <dgm:cxn modelId="{22D14A67-4001-4599-9162-5AF9B21D981A}" type="presParOf" srcId="{00206C57-8F27-4230-9042-C5C35DD135AC}" destId="{2D1E7571-AA8F-4597-AADC-8EA7437A6203}" srcOrd="4" destOrd="0" presId="urn:microsoft.com/office/officeart/2005/8/layout/hProcess4"/>
    <dgm:cxn modelId="{B00FBECD-C660-4EAD-9688-30A2774107A7}" type="presParOf" srcId="{E105F740-B82C-4327-A25E-EC55130785E3}" destId="{315DFDAB-B1A4-4241-B82B-03CB69403978}" srcOrd="1" destOrd="0" presId="urn:microsoft.com/office/officeart/2005/8/layout/hProcess4"/>
    <dgm:cxn modelId="{C10575B3-839E-40EF-B2B7-23AB037D7DC2}" type="presParOf" srcId="{E105F740-B82C-4327-A25E-EC55130785E3}" destId="{AF5BA6E5-48C0-4846-B077-A011191025E1}" srcOrd="2" destOrd="0" presId="urn:microsoft.com/office/officeart/2005/8/layout/hProcess4"/>
    <dgm:cxn modelId="{3F0D5754-DF83-4880-B671-1BBFF6607E1E}" type="presParOf" srcId="{AF5BA6E5-48C0-4846-B077-A011191025E1}" destId="{B4587EC4-BF52-40A9-A59F-FFE0451F4940}" srcOrd="0" destOrd="0" presId="urn:microsoft.com/office/officeart/2005/8/layout/hProcess4"/>
    <dgm:cxn modelId="{86A85EA9-2676-47B6-8FAC-D3AA9CE536B1}" type="presParOf" srcId="{AF5BA6E5-48C0-4846-B077-A011191025E1}" destId="{B66E4A9A-7338-4200-8D61-EC09359EA4E2}" srcOrd="1" destOrd="0" presId="urn:microsoft.com/office/officeart/2005/8/layout/hProcess4"/>
    <dgm:cxn modelId="{7689260D-5C1D-45EF-9E7F-F41BD8834807}" type="presParOf" srcId="{AF5BA6E5-48C0-4846-B077-A011191025E1}" destId="{B5A6A3F1-C282-4B71-8717-A914E3D290FA}" srcOrd="2" destOrd="0" presId="urn:microsoft.com/office/officeart/2005/8/layout/hProcess4"/>
    <dgm:cxn modelId="{F13F5784-E127-4EAE-B00C-4FD29D07788A}" type="presParOf" srcId="{AF5BA6E5-48C0-4846-B077-A011191025E1}" destId="{89A2C2C0-27AD-47F2-9437-B293749F7FAA}" srcOrd="3" destOrd="0" presId="urn:microsoft.com/office/officeart/2005/8/layout/hProcess4"/>
    <dgm:cxn modelId="{2AFCF665-4E7C-4F80-A148-68129CA62924}" type="presParOf" srcId="{AF5BA6E5-48C0-4846-B077-A011191025E1}" destId="{C70E8F4D-67B9-456D-A617-23D46067BF72}" srcOrd="4" destOrd="0" presId="urn:microsoft.com/office/officeart/2005/8/layout/hProcess4"/>
    <dgm:cxn modelId="{89EF42E7-17B3-4A51-84F0-3FB2264B966E}" type="presParOf" srcId="{E105F740-B82C-4327-A25E-EC55130785E3}" destId="{AA1BBBFC-E347-42F9-BD67-D692BA748980}" srcOrd="3" destOrd="0" presId="urn:microsoft.com/office/officeart/2005/8/layout/hProcess4"/>
    <dgm:cxn modelId="{89F7759E-19F1-4178-A8DA-05B2ECE4B125}" type="presParOf" srcId="{E105F740-B82C-4327-A25E-EC55130785E3}" destId="{5AD71AD0-2729-4562-A604-A244B0FEEF20}" srcOrd="4" destOrd="0" presId="urn:microsoft.com/office/officeart/2005/8/layout/hProcess4"/>
    <dgm:cxn modelId="{93B42A05-1224-40BE-8B1A-E3D2C7BE4D25}" type="presParOf" srcId="{5AD71AD0-2729-4562-A604-A244B0FEEF20}" destId="{DDE1698B-C69B-4459-9F5C-62EFFCCE4CA5}" srcOrd="0" destOrd="0" presId="urn:microsoft.com/office/officeart/2005/8/layout/hProcess4"/>
    <dgm:cxn modelId="{A53DC9DB-1D1A-4742-A5EA-94DA5F9D1DAD}" type="presParOf" srcId="{5AD71AD0-2729-4562-A604-A244B0FEEF20}" destId="{FF4A8368-EA2C-47DD-8E7A-8CDE73E0E2D2}" srcOrd="1" destOrd="0" presId="urn:microsoft.com/office/officeart/2005/8/layout/hProcess4"/>
    <dgm:cxn modelId="{6F935894-E56A-4EFB-9DE0-94B5DB3F2C87}" type="presParOf" srcId="{5AD71AD0-2729-4562-A604-A244B0FEEF20}" destId="{3C4941A9-B5CE-47AF-9481-F8371694E797}" srcOrd="2" destOrd="0" presId="urn:microsoft.com/office/officeart/2005/8/layout/hProcess4"/>
    <dgm:cxn modelId="{60B5582D-A912-424F-9EBD-CC486589B222}" type="presParOf" srcId="{5AD71AD0-2729-4562-A604-A244B0FEEF20}" destId="{9C0CE172-7140-465B-A969-D0E49085128B}" srcOrd="3" destOrd="0" presId="urn:microsoft.com/office/officeart/2005/8/layout/hProcess4"/>
    <dgm:cxn modelId="{4924EB0F-B2F5-467A-BB8D-49AA2A44562D}" type="presParOf" srcId="{5AD71AD0-2729-4562-A604-A244B0FEEF20}" destId="{BE130C00-D378-4F89-A70C-6AC5D5235C8F}" srcOrd="4" destOrd="0" presId="urn:microsoft.com/office/officeart/2005/8/layout/hProcess4"/>
    <dgm:cxn modelId="{895A9D65-15E6-421D-84B7-F7DFE2439987}" type="presParOf" srcId="{E105F740-B82C-4327-A25E-EC55130785E3}" destId="{32199606-8B8D-481D-BD98-CA235BBDB22E}" srcOrd="5" destOrd="0" presId="urn:microsoft.com/office/officeart/2005/8/layout/hProcess4"/>
    <dgm:cxn modelId="{19188E60-648C-42B8-9699-DAEE8C6F59E5}" type="presParOf" srcId="{E105F740-B82C-4327-A25E-EC55130785E3}" destId="{4C900620-E1BE-422F-9003-86D6A22400E3}" srcOrd="6" destOrd="0" presId="urn:microsoft.com/office/officeart/2005/8/layout/hProcess4"/>
    <dgm:cxn modelId="{DAD26655-63F3-4A4C-BB17-0B2A174461DD}" type="presParOf" srcId="{4C900620-E1BE-422F-9003-86D6A22400E3}" destId="{E3F5871D-A865-4E44-9A7E-E8A6F6252BCC}" srcOrd="0" destOrd="0" presId="urn:microsoft.com/office/officeart/2005/8/layout/hProcess4"/>
    <dgm:cxn modelId="{9E3E79BC-FF2A-4448-9D60-A2680092A2A3}" type="presParOf" srcId="{4C900620-E1BE-422F-9003-86D6A22400E3}" destId="{11998D03-9234-4845-979A-A3F3A284CF1B}" srcOrd="1" destOrd="0" presId="urn:microsoft.com/office/officeart/2005/8/layout/hProcess4"/>
    <dgm:cxn modelId="{6285F8DF-26FB-4A09-90EE-B8D19F4DE471}" type="presParOf" srcId="{4C900620-E1BE-422F-9003-86D6A22400E3}" destId="{D2EB3CB2-BCC4-4019-9ED3-6D116E425DCF}" srcOrd="2" destOrd="0" presId="urn:microsoft.com/office/officeart/2005/8/layout/hProcess4"/>
    <dgm:cxn modelId="{9AE3D833-EAC2-4473-89CD-E7A427274492}" type="presParOf" srcId="{4C900620-E1BE-422F-9003-86D6A22400E3}" destId="{48B5DB08-BFFC-409D-9E0E-C679DA813774}" srcOrd="3" destOrd="0" presId="urn:microsoft.com/office/officeart/2005/8/layout/hProcess4"/>
    <dgm:cxn modelId="{64ED7EC8-B955-4280-A504-93B7741A20DB}" type="presParOf" srcId="{4C900620-E1BE-422F-9003-86D6A22400E3}" destId="{74176FA0-246B-4B36-B8B7-9ADE2DAB1E9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781162-407E-44A7-9569-68CA7D835515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</dgm:pt>
    <dgm:pt modelId="{FC809F58-2F66-4F8D-B1BC-B92E02AEA3F3}">
      <dgm:prSet phldrT="[Text]" custT="1"/>
      <dgm:spPr>
        <a:solidFill>
          <a:srgbClr val="52656C"/>
        </a:solidFill>
      </dgm:spPr>
      <dgm:t>
        <a:bodyPr/>
        <a:lstStyle/>
        <a:p>
          <a:r>
            <a:rPr lang="en-US" sz="1600" dirty="0"/>
            <a:t>Most significant bin &lt;20 </a:t>
          </a:r>
          <a:r>
            <a:rPr lang="en-US" sz="1600" dirty="0" err="1"/>
            <a:t>ms</a:t>
          </a:r>
          <a:endParaRPr lang="en-US" sz="1600" dirty="0"/>
        </a:p>
      </dgm:t>
    </dgm:pt>
    <dgm:pt modelId="{A9888603-26EE-4212-AE04-E391C15D1C9B}" type="parTrans" cxnId="{27BC985D-2175-41DD-9703-5C41EE4A81E2}">
      <dgm:prSet/>
      <dgm:spPr/>
      <dgm:t>
        <a:bodyPr/>
        <a:lstStyle/>
        <a:p>
          <a:endParaRPr lang="en-US"/>
        </a:p>
      </dgm:t>
    </dgm:pt>
    <dgm:pt modelId="{FADB927B-B698-42E4-9165-A6385738F628}" type="sibTrans" cxnId="{27BC985D-2175-41DD-9703-5C41EE4A81E2}">
      <dgm:prSet/>
      <dgm:spPr/>
      <dgm:t>
        <a:bodyPr/>
        <a:lstStyle/>
        <a:p>
          <a:endParaRPr lang="en-US"/>
        </a:p>
      </dgm:t>
    </dgm:pt>
    <dgm:pt modelId="{AB258010-AC87-44D9-B572-C9D9227C742A}">
      <dgm:prSet phldrT="[Text]"/>
      <dgm:spPr>
        <a:solidFill>
          <a:srgbClr val="52656C"/>
        </a:solidFill>
      </dgm:spPr>
      <dgm:t>
        <a:bodyPr/>
        <a:lstStyle/>
        <a:p>
          <a:r>
            <a:rPr lang="en-US" dirty="0"/>
            <a:t>Exclude known MGFs and GRBs with known redshift</a:t>
          </a:r>
        </a:p>
      </dgm:t>
    </dgm:pt>
    <dgm:pt modelId="{B602E6AD-AB74-4960-93D8-31646F227A6B}" type="parTrans" cxnId="{25E14416-0C25-4258-BF52-AB5F62FD1A64}">
      <dgm:prSet/>
      <dgm:spPr/>
      <dgm:t>
        <a:bodyPr/>
        <a:lstStyle/>
        <a:p>
          <a:endParaRPr lang="en-US"/>
        </a:p>
      </dgm:t>
    </dgm:pt>
    <dgm:pt modelId="{D15A40C7-2A4E-4CE4-B4FB-9B979F073B23}" type="sibTrans" cxnId="{25E14416-0C25-4258-BF52-AB5F62FD1A64}">
      <dgm:prSet/>
      <dgm:spPr/>
      <dgm:t>
        <a:bodyPr/>
        <a:lstStyle/>
        <a:p>
          <a:endParaRPr lang="en-US"/>
        </a:p>
      </dgm:t>
    </dgm:pt>
    <dgm:pt modelId="{E0008B88-895A-4580-BEF6-AC96E3744306}">
      <dgm:prSet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8A6EB8F-01BB-4CAB-BD34-C6B5B11A6CF1}" type="parTrans" cxnId="{A35CF36B-0785-4D5F-98B6-53ED8552B533}">
      <dgm:prSet/>
      <dgm:spPr/>
      <dgm:t>
        <a:bodyPr/>
        <a:lstStyle/>
        <a:p>
          <a:endParaRPr lang="en-US"/>
        </a:p>
      </dgm:t>
    </dgm:pt>
    <dgm:pt modelId="{C54BF4BE-25C9-4662-ADE1-9FF262881D6F}" type="sibTrans" cxnId="{A35CF36B-0785-4D5F-98B6-53ED8552B533}">
      <dgm:prSet/>
      <dgm:spPr/>
      <dgm:t>
        <a:bodyPr/>
        <a:lstStyle/>
        <a:p>
          <a:endParaRPr lang="en-US"/>
        </a:p>
      </dgm:t>
    </dgm:pt>
    <dgm:pt modelId="{6B694EE9-BBA7-4094-9489-9C9232B8E3DD}">
      <dgm:prSet custT="1"/>
      <dgm:spPr>
        <a:solidFill>
          <a:srgbClr val="C6D4DF">
            <a:alpha val="90000"/>
          </a:srgbClr>
        </a:solidFill>
        <a:ln>
          <a:solidFill>
            <a:srgbClr val="52656C"/>
          </a:solidFill>
        </a:ln>
      </dgm:spPr>
      <dgm:t>
        <a:bodyPr anchor="ctr"/>
        <a:lstStyle/>
        <a:p>
          <a:pPr algn="ctr">
            <a:buFontTx/>
            <a:buNone/>
          </a:pPr>
          <a:r>
            <a:rPr lang="en-US" sz="1600" i="0" dirty="0">
              <a:solidFill>
                <a:schemeClr val="tx1"/>
              </a:solidFill>
            </a:rPr>
            <a:t>TTE Data</a:t>
          </a:r>
        </a:p>
      </dgm:t>
    </dgm:pt>
    <dgm:pt modelId="{C6AC1CD8-F52D-4DA4-84F6-CDA72479AD2B}" type="parTrans" cxnId="{F2974F20-9424-478B-8999-72AC9E06FAB1}">
      <dgm:prSet/>
      <dgm:spPr/>
      <dgm:t>
        <a:bodyPr/>
        <a:lstStyle/>
        <a:p>
          <a:endParaRPr lang="en-US"/>
        </a:p>
      </dgm:t>
    </dgm:pt>
    <dgm:pt modelId="{2086FCCC-E079-4538-AC68-82B41E884404}" type="sibTrans" cxnId="{F2974F20-9424-478B-8999-72AC9E06FAB1}">
      <dgm:prSet/>
      <dgm:spPr/>
      <dgm:t>
        <a:bodyPr/>
        <a:lstStyle/>
        <a:p>
          <a:endParaRPr lang="en-US"/>
        </a:p>
      </dgm:t>
    </dgm:pt>
    <dgm:pt modelId="{0D39DF0E-0EFE-4206-B616-28092C734EFD}">
      <dgm:prSet phldrT="[Text]" custT="1"/>
      <dgm:spPr>
        <a:solidFill>
          <a:srgbClr val="C6D4DF">
            <a:alpha val="90000"/>
          </a:srgbClr>
        </a:solidFill>
        <a:ln>
          <a:solidFill>
            <a:srgbClr val="52656C"/>
          </a:solidFill>
        </a:ln>
      </dgm:spPr>
      <dgm:t>
        <a:bodyPr anchor="ctr"/>
        <a:lstStyle/>
        <a:p>
          <a:pPr>
            <a:buNone/>
          </a:pPr>
          <a:r>
            <a:rPr lang="en-US" sz="1600" dirty="0"/>
            <a:t>Determine first (temporally) significant bin: SNR&gt;3.5</a:t>
          </a:r>
        </a:p>
      </dgm:t>
    </dgm:pt>
    <dgm:pt modelId="{ACA7E178-B5D9-4E81-816D-DB8A68574905}" type="parTrans" cxnId="{40C526CA-BB23-45A1-8434-BCA21C948140}">
      <dgm:prSet/>
      <dgm:spPr/>
      <dgm:t>
        <a:bodyPr/>
        <a:lstStyle/>
        <a:p>
          <a:endParaRPr lang="en-US"/>
        </a:p>
      </dgm:t>
    </dgm:pt>
    <dgm:pt modelId="{55FFF215-FAD3-4EC0-98FC-6FF58D72F8AB}" type="sibTrans" cxnId="{40C526CA-BB23-45A1-8434-BCA21C948140}">
      <dgm:prSet/>
      <dgm:spPr/>
      <dgm:t>
        <a:bodyPr/>
        <a:lstStyle/>
        <a:p>
          <a:endParaRPr lang="en-US"/>
        </a:p>
      </dgm:t>
    </dgm:pt>
    <dgm:pt modelId="{98505946-FD0D-4A91-84EB-D7096ADF85CF}">
      <dgm:prSet phldrT="[Text]" custT="1"/>
      <dgm:spPr>
        <a:solidFill>
          <a:srgbClr val="C6D4DF">
            <a:alpha val="90000"/>
          </a:srgbClr>
        </a:solidFill>
        <a:ln>
          <a:solidFill>
            <a:srgbClr val="52656C"/>
          </a:solidFill>
        </a:ln>
      </dgm:spPr>
      <dgm:t>
        <a:bodyPr anchor="ctr"/>
        <a:lstStyle/>
        <a:p>
          <a:pPr>
            <a:buNone/>
          </a:pPr>
          <a:r>
            <a:rPr lang="en-US" sz="1600" dirty="0"/>
            <a:t>Run Bayesian Blocks Analysis</a:t>
          </a:r>
        </a:p>
      </dgm:t>
    </dgm:pt>
    <dgm:pt modelId="{51369FB4-8727-49C2-AB24-1FCCA676F65A}" type="parTrans" cxnId="{3B00E5D5-F612-4C29-A293-80E9650E1900}">
      <dgm:prSet/>
      <dgm:spPr/>
      <dgm:t>
        <a:bodyPr/>
        <a:lstStyle/>
        <a:p>
          <a:endParaRPr lang="en-US"/>
        </a:p>
      </dgm:t>
    </dgm:pt>
    <dgm:pt modelId="{FC6DCFCD-3848-4A72-BE72-1715C8A71AAE}" type="sibTrans" cxnId="{3B00E5D5-F612-4C29-A293-80E9650E1900}">
      <dgm:prSet/>
      <dgm:spPr/>
      <dgm:t>
        <a:bodyPr/>
        <a:lstStyle/>
        <a:p>
          <a:endParaRPr lang="en-US"/>
        </a:p>
      </dgm:t>
    </dgm:pt>
    <dgm:pt modelId="{25A8DBFB-BBF5-4DAB-B74C-5CF5FCE02A42}">
      <dgm:prSet phldrT="[Text]" custT="1"/>
      <dgm:spPr>
        <a:solidFill>
          <a:srgbClr val="52656C"/>
        </a:solidFill>
      </dgm:spPr>
      <dgm:t>
        <a:bodyPr/>
        <a:lstStyle/>
        <a:p>
          <a:pPr>
            <a:buNone/>
          </a:pPr>
          <a:r>
            <a:rPr lang="en-US" sz="1600" dirty="0"/>
            <a:t>First significant bin within 10 </a:t>
          </a:r>
          <a:r>
            <a:rPr lang="en-US" sz="1600" dirty="0" err="1"/>
            <a:t>ms</a:t>
          </a:r>
          <a:r>
            <a:rPr lang="en-US" sz="1600" dirty="0"/>
            <a:t> of most significant bin</a:t>
          </a:r>
        </a:p>
      </dgm:t>
    </dgm:pt>
    <dgm:pt modelId="{7F5A0A9A-EC1D-4E57-AAF8-43F10FC23772}" type="parTrans" cxnId="{4B6BEEBD-5A72-4634-84A9-51F35A333D4A}">
      <dgm:prSet/>
      <dgm:spPr/>
      <dgm:t>
        <a:bodyPr/>
        <a:lstStyle/>
        <a:p>
          <a:endParaRPr lang="en-US"/>
        </a:p>
      </dgm:t>
    </dgm:pt>
    <dgm:pt modelId="{334344C6-EB72-46F0-A059-B54AC65E36E4}" type="sibTrans" cxnId="{4B6BEEBD-5A72-4634-84A9-51F35A333D4A}">
      <dgm:prSet/>
      <dgm:spPr/>
      <dgm:t>
        <a:bodyPr/>
        <a:lstStyle/>
        <a:p>
          <a:endParaRPr lang="en-US"/>
        </a:p>
      </dgm:t>
    </dgm:pt>
    <dgm:pt modelId="{DE62B3A8-E1FE-4176-8508-C2668C591B14}">
      <dgm:prSet phldrT="[Text]" custT="1"/>
      <dgm:spPr>
        <a:solidFill>
          <a:srgbClr val="C6D4DF">
            <a:alpha val="90000"/>
          </a:srgbClr>
        </a:solidFill>
        <a:ln>
          <a:solidFill>
            <a:srgbClr val="52656C"/>
          </a:solidFill>
        </a:ln>
      </dgm:spPr>
      <dgm:t>
        <a:bodyPr anchor="ctr"/>
        <a:lstStyle/>
        <a:p>
          <a:pPr>
            <a:buNone/>
          </a:pPr>
          <a:r>
            <a:rPr lang="en-US" sz="1600" dirty="0"/>
            <a:t>Compare with known events</a:t>
          </a:r>
        </a:p>
      </dgm:t>
    </dgm:pt>
    <dgm:pt modelId="{0DB7C154-0A90-4FD6-B593-29B5F611D9C5}" type="parTrans" cxnId="{5B566B8D-4894-4072-9323-7E32FA1CDF01}">
      <dgm:prSet/>
      <dgm:spPr/>
      <dgm:t>
        <a:bodyPr/>
        <a:lstStyle/>
        <a:p>
          <a:endParaRPr lang="en-US"/>
        </a:p>
      </dgm:t>
    </dgm:pt>
    <dgm:pt modelId="{E4A1314A-FA97-4589-93C0-9F6264BC724C}" type="sibTrans" cxnId="{5B566B8D-4894-4072-9323-7E32FA1CDF01}">
      <dgm:prSet/>
      <dgm:spPr/>
      <dgm:t>
        <a:bodyPr/>
        <a:lstStyle/>
        <a:p>
          <a:endParaRPr lang="en-US"/>
        </a:p>
      </dgm:t>
    </dgm:pt>
    <dgm:pt modelId="{A868D642-6153-4BF1-A871-178166B052C2}" type="pres">
      <dgm:prSet presAssocID="{D4781162-407E-44A7-9569-68CA7D835515}" presName="Name0" presStyleCnt="0">
        <dgm:presLayoutVars>
          <dgm:dir/>
          <dgm:animLvl val="lvl"/>
          <dgm:resizeHandles val="exact"/>
        </dgm:presLayoutVars>
      </dgm:prSet>
      <dgm:spPr/>
    </dgm:pt>
    <dgm:pt modelId="{FE29083C-8039-47BF-956A-9D4D7F3292C2}" type="pres">
      <dgm:prSet presAssocID="{D4781162-407E-44A7-9569-68CA7D835515}" presName="tSp" presStyleCnt="0"/>
      <dgm:spPr/>
    </dgm:pt>
    <dgm:pt modelId="{B51A76B8-5E0A-4A0A-85CE-E5D5790D0801}" type="pres">
      <dgm:prSet presAssocID="{D4781162-407E-44A7-9569-68CA7D835515}" presName="bSp" presStyleCnt="0"/>
      <dgm:spPr/>
    </dgm:pt>
    <dgm:pt modelId="{E105F740-B82C-4327-A25E-EC55130785E3}" type="pres">
      <dgm:prSet presAssocID="{D4781162-407E-44A7-9569-68CA7D835515}" presName="process" presStyleCnt="0"/>
      <dgm:spPr/>
    </dgm:pt>
    <dgm:pt modelId="{00206C57-8F27-4230-9042-C5C35DD135AC}" type="pres">
      <dgm:prSet presAssocID="{E0008B88-895A-4580-BEF6-AC96E3744306}" presName="composite1" presStyleCnt="0"/>
      <dgm:spPr/>
    </dgm:pt>
    <dgm:pt modelId="{75EB1564-3A74-4801-843D-5DCCDC968FDB}" type="pres">
      <dgm:prSet presAssocID="{E0008B88-895A-4580-BEF6-AC96E3744306}" presName="dummyNode1" presStyleLbl="node1" presStyleIdx="0" presStyleCnt="4"/>
      <dgm:spPr/>
    </dgm:pt>
    <dgm:pt modelId="{D7E95500-AC21-481E-8A4E-757877A6E0DF}" type="pres">
      <dgm:prSet presAssocID="{E0008B88-895A-4580-BEF6-AC96E3744306}" presName="childNode1" presStyleLbl="bgAcc1" presStyleIdx="0" presStyleCnt="4" custScaleX="118824">
        <dgm:presLayoutVars>
          <dgm:bulletEnabled val="1"/>
        </dgm:presLayoutVars>
      </dgm:prSet>
      <dgm:spPr/>
    </dgm:pt>
    <dgm:pt modelId="{F0AFFCBE-A837-42C0-B62C-A909FDBF8B55}" type="pres">
      <dgm:prSet presAssocID="{E0008B88-895A-4580-BEF6-AC96E3744306}" presName="childNode1tx" presStyleLbl="bgAcc1" presStyleIdx="0" presStyleCnt="4">
        <dgm:presLayoutVars>
          <dgm:bulletEnabled val="1"/>
        </dgm:presLayoutVars>
      </dgm:prSet>
      <dgm:spPr/>
    </dgm:pt>
    <dgm:pt modelId="{11BAC397-04E7-40A9-AEED-37C1452AB07F}" type="pres">
      <dgm:prSet presAssocID="{E0008B88-895A-4580-BEF6-AC96E3744306}" presName="parentNode1" presStyleLbl="node1" presStyleIdx="0" presStyleCnt="4" custScaleX="168988">
        <dgm:presLayoutVars>
          <dgm:chMax val="1"/>
          <dgm:bulletEnabled val="1"/>
        </dgm:presLayoutVars>
      </dgm:prSet>
      <dgm:spPr/>
    </dgm:pt>
    <dgm:pt modelId="{2D1E7571-AA8F-4597-AADC-8EA7437A6203}" type="pres">
      <dgm:prSet presAssocID="{E0008B88-895A-4580-BEF6-AC96E3744306}" presName="connSite1" presStyleCnt="0"/>
      <dgm:spPr/>
    </dgm:pt>
    <dgm:pt modelId="{315DFDAB-B1A4-4241-B82B-03CB69403978}" type="pres">
      <dgm:prSet presAssocID="{C54BF4BE-25C9-4662-ADE1-9FF262881D6F}" presName="Name9" presStyleLbl="sibTrans2D1" presStyleIdx="0" presStyleCnt="3"/>
      <dgm:spPr/>
    </dgm:pt>
    <dgm:pt modelId="{AF5BA6E5-48C0-4846-B077-A011191025E1}" type="pres">
      <dgm:prSet presAssocID="{FC809F58-2F66-4F8D-B1BC-B92E02AEA3F3}" presName="composite2" presStyleCnt="0"/>
      <dgm:spPr/>
    </dgm:pt>
    <dgm:pt modelId="{B4587EC4-BF52-40A9-A59F-FFE0451F4940}" type="pres">
      <dgm:prSet presAssocID="{FC809F58-2F66-4F8D-B1BC-B92E02AEA3F3}" presName="dummyNode2" presStyleLbl="node1" presStyleIdx="0" presStyleCnt="4"/>
      <dgm:spPr/>
    </dgm:pt>
    <dgm:pt modelId="{B66E4A9A-7338-4200-8D61-EC09359EA4E2}" type="pres">
      <dgm:prSet presAssocID="{FC809F58-2F66-4F8D-B1BC-B92E02AEA3F3}" presName="childNode2" presStyleLbl="bgAcc1" presStyleIdx="1" presStyleCnt="4" custScaleX="207044" custScaleY="137711">
        <dgm:presLayoutVars>
          <dgm:bulletEnabled val="1"/>
        </dgm:presLayoutVars>
      </dgm:prSet>
      <dgm:spPr/>
    </dgm:pt>
    <dgm:pt modelId="{B5A6A3F1-C282-4B71-8717-A914E3D290FA}" type="pres">
      <dgm:prSet presAssocID="{FC809F58-2F66-4F8D-B1BC-B92E02AEA3F3}" presName="childNode2tx" presStyleLbl="bgAcc1" presStyleIdx="1" presStyleCnt="4">
        <dgm:presLayoutVars>
          <dgm:bulletEnabled val="1"/>
        </dgm:presLayoutVars>
      </dgm:prSet>
      <dgm:spPr/>
    </dgm:pt>
    <dgm:pt modelId="{89A2C2C0-27AD-47F2-9437-B293749F7FAA}" type="pres">
      <dgm:prSet presAssocID="{FC809F58-2F66-4F8D-B1BC-B92E02AEA3F3}" presName="parentNode2" presStyleLbl="node1" presStyleIdx="1" presStyleCnt="4" custScaleX="213384" custScaleY="135303">
        <dgm:presLayoutVars>
          <dgm:chMax val="0"/>
          <dgm:bulletEnabled val="1"/>
        </dgm:presLayoutVars>
      </dgm:prSet>
      <dgm:spPr/>
    </dgm:pt>
    <dgm:pt modelId="{C70E8F4D-67B9-456D-A617-23D46067BF72}" type="pres">
      <dgm:prSet presAssocID="{FC809F58-2F66-4F8D-B1BC-B92E02AEA3F3}" presName="connSite2" presStyleCnt="0"/>
      <dgm:spPr/>
    </dgm:pt>
    <dgm:pt modelId="{AA1BBBFC-E347-42F9-BD67-D692BA748980}" type="pres">
      <dgm:prSet presAssocID="{FADB927B-B698-42E4-9165-A6385738F628}" presName="Name18" presStyleLbl="sibTrans2D1" presStyleIdx="1" presStyleCnt="3"/>
      <dgm:spPr/>
    </dgm:pt>
    <dgm:pt modelId="{5AD71AD0-2729-4562-A604-A244B0FEEF20}" type="pres">
      <dgm:prSet presAssocID="{25A8DBFB-BBF5-4DAB-B74C-5CF5FCE02A42}" presName="composite1" presStyleCnt="0"/>
      <dgm:spPr/>
    </dgm:pt>
    <dgm:pt modelId="{DDE1698B-C69B-4459-9F5C-62EFFCCE4CA5}" type="pres">
      <dgm:prSet presAssocID="{25A8DBFB-BBF5-4DAB-B74C-5CF5FCE02A42}" presName="dummyNode1" presStyleLbl="node1" presStyleIdx="1" presStyleCnt="4"/>
      <dgm:spPr/>
    </dgm:pt>
    <dgm:pt modelId="{FF4A8368-EA2C-47DD-8E7A-8CDE73E0E2D2}" type="pres">
      <dgm:prSet presAssocID="{25A8DBFB-BBF5-4DAB-B74C-5CF5FCE02A42}" presName="childNode1" presStyleLbl="bgAcc1" presStyleIdx="2" presStyleCnt="4" custScaleX="261293" custScaleY="133756" custLinFactNeighborX="-1327" custLinFactNeighborY="-4874">
        <dgm:presLayoutVars>
          <dgm:bulletEnabled val="1"/>
        </dgm:presLayoutVars>
      </dgm:prSet>
      <dgm:spPr/>
    </dgm:pt>
    <dgm:pt modelId="{3C4941A9-B5CE-47AF-9481-F8371694E797}" type="pres">
      <dgm:prSet presAssocID="{25A8DBFB-BBF5-4DAB-B74C-5CF5FCE02A42}" presName="childNode1tx" presStyleLbl="bgAcc1" presStyleIdx="2" presStyleCnt="4">
        <dgm:presLayoutVars>
          <dgm:bulletEnabled val="1"/>
        </dgm:presLayoutVars>
      </dgm:prSet>
      <dgm:spPr/>
    </dgm:pt>
    <dgm:pt modelId="{9C0CE172-7140-465B-A969-D0E49085128B}" type="pres">
      <dgm:prSet presAssocID="{25A8DBFB-BBF5-4DAB-B74C-5CF5FCE02A42}" presName="parentNode1" presStyleLbl="node1" presStyleIdx="2" presStyleCnt="4" custScaleX="341403" custScaleY="150340">
        <dgm:presLayoutVars>
          <dgm:chMax val="1"/>
          <dgm:bulletEnabled val="1"/>
        </dgm:presLayoutVars>
      </dgm:prSet>
      <dgm:spPr/>
    </dgm:pt>
    <dgm:pt modelId="{BE130C00-D378-4F89-A70C-6AC5D5235C8F}" type="pres">
      <dgm:prSet presAssocID="{25A8DBFB-BBF5-4DAB-B74C-5CF5FCE02A42}" presName="connSite1" presStyleCnt="0"/>
      <dgm:spPr/>
    </dgm:pt>
    <dgm:pt modelId="{32199606-8B8D-481D-BD98-CA235BBDB22E}" type="pres">
      <dgm:prSet presAssocID="{334344C6-EB72-46F0-A059-B54AC65E36E4}" presName="Name9" presStyleLbl="sibTrans2D1" presStyleIdx="2" presStyleCnt="3"/>
      <dgm:spPr/>
    </dgm:pt>
    <dgm:pt modelId="{4C900620-E1BE-422F-9003-86D6A22400E3}" type="pres">
      <dgm:prSet presAssocID="{AB258010-AC87-44D9-B572-C9D9227C742A}" presName="composite2" presStyleCnt="0"/>
      <dgm:spPr/>
    </dgm:pt>
    <dgm:pt modelId="{E3F5871D-A865-4E44-9A7E-E8A6F6252BCC}" type="pres">
      <dgm:prSet presAssocID="{AB258010-AC87-44D9-B572-C9D9227C742A}" presName="dummyNode2" presStyleLbl="node1" presStyleIdx="2" presStyleCnt="4"/>
      <dgm:spPr/>
    </dgm:pt>
    <dgm:pt modelId="{11998D03-9234-4845-979A-A3F3A284CF1B}" type="pres">
      <dgm:prSet presAssocID="{AB258010-AC87-44D9-B572-C9D9227C742A}" presName="childNode2" presStyleLbl="bgAcc1" presStyleIdx="3" presStyleCnt="4" custScaleX="218499" custScaleY="137581">
        <dgm:presLayoutVars>
          <dgm:bulletEnabled val="1"/>
        </dgm:presLayoutVars>
      </dgm:prSet>
      <dgm:spPr/>
    </dgm:pt>
    <dgm:pt modelId="{D2EB3CB2-BCC4-4019-9ED3-6D116E425DCF}" type="pres">
      <dgm:prSet presAssocID="{AB258010-AC87-44D9-B572-C9D9227C742A}" presName="childNode2tx" presStyleLbl="bgAcc1" presStyleIdx="3" presStyleCnt="4">
        <dgm:presLayoutVars>
          <dgm:bulletEnabled val="1"/>
        </dgm:presLayoutVars>
      </dgm:prSet>
      <dgm:spPr/>
    </dgm:pt>
    <dgm:pt modelId="{48B5DB08-BFFC-409D-9E0E-C679DA813774}" type="pres">
      <dgm:prSet presAssocID="{AB258010-AC87-44D9-B572-C9D9227C742A}" presName="parentNode2" presStyleLbl="node1" presStyleIdx="3" presStyleCnt="4" custScaleX="280230" custScaleY="146077" custLinFactNeighborX="-25466" custLinFactNeighborY="3689">
        <dgm:presLayoutVars>
          <dgm:chMax val="0"/>
          <dgm:bulletEnabled val="1"/>
        </dgm:presLayoutVars>
      </dgm:prSet>
      <dgm:spPr/>
    </dgm:pt>
    <dgm:pt modelId="{74176FA0-246B-4B36-B8B7-9ADE2DAB1E9F}" type="pres">
      <dgm:prSet presAssocID="{AB258010-AC87-44D9-B572-C9D9227C742A}" presName="connSite2" presStyleCnt="0"/>
      <dgm:spPr/>
    </dgm:pt>
  </dgm:ptLst>
  <dgm:cxnLst>
    <dgm:cxn modelId="{95592305-2C55-4A6A-82B0-4350A498C38C}" type="presOf" srcId="{DE62B3A8-E1FE-4176-8508-C2668C591B14}" destId="{11998D03-9234-4845-979A-A3F3A284CF1B}" srcOrd="0" destOrd="0" presId="urn:microsoft.com/office/officeart/2005/8/layout/hProcess4"/>
    <dgm:cxn modelId="{25E14416-0C25-4258-BF52-AB5F62FD1A64}" srcId="{D4781162-407E-44A7-9569-68CA7D835515}" destId="{AB258010-AC87-44D9-B572-C9D9227C742A}" srcOrd="3" destOrd="0" parTransId="{B602E6AD-AB74-4960-93D8-31646F227A6B}" sibTransId="{D15A40C7-2A4E-4CE4-B4FB-9B979F073B23}"/>
    <dgm:cxn modelId="{F2974F20-9424-478B-8999-72AC9E06FAB1}" srcId="{E0008B88-895A-4580-BEF6-AC96E3744306}" destId="{6B694EE9-BBA7-4094-9489-9C9232B8E3DD}" srcOrd="0" destOrd="0" parTransId="{C6AC1CD8-F52D-4DA4-84F6-CDA72479AD2B}" sibTransId="{2086FCCC-E079-4538-AC68-82B41E884404}"/>
    <dgm:cxn modelId="{27BC985D-2175-41DD-9703-5C41EE4A81E2}" srcId="{D4781162-407E-44A7-9569-68CA7D835515}" destId="{FC809F58-2F66-4F8D-B1BC-B92E02AEA3F3}" srcOrd="1" destOrd="0" parTransId="{A9888603-26EE-4212-AE04-E391C15D1C9B}" sibTransId="{FADB927B-B698-42E4-9165-A6385738F628}"/>
    <dgm:cxn modelId="{B4BFD642-A55F-4044-8DBE-26EE9AFBE7D9}" type="presOf" srcId="{0D39DF0E-0EFE-4206-B616-28092C734EFD}" destId="{FF4A8368-EA2C-47DD-8E7A-8CDE73E0E2D2}" srcOrd="0" destOrd="0" presId="urn:microsoft.com/office/officeart/2005/8/layout/hProcess4"/>
    <dgm:cxn modelId="{DD749844-36E2-4C7D-BAFF-877C77A5D0E3}" type="presOf" srcId="{FC809F58-2F66-4F8D-B1BC-B92E02AEA3F3}" destId="{89A2C2C0-27AD-47F2-9437-B293749F7FAA}" srcOrd="0" destOrd="0" presId="urn:microsoft.com/office/officeart/2005/8/layout/hProcess4"/>
    <dgm:cxn modelId="{A35CF36B-0785-4D5F-98B6-53ED8552B533}" srcId="{D4781162-407E-44A7-9569-68CA7D835515}" destId="{E0008B88-895A-4580-BEF6-AC96E3744306}" srcOrd="0" destOrd="0" parTransId="{C8A6EB8F-01BB-4CAB-BD34-C6B5B11A6CF1}" sibTransId="{C54BF4BE-25C9-4662-ADE1-9FF262881D6F}"/>
    <dgm:cxn modelId="{C818AC76-0991-4CBC-BEB6-C96A63586506}" type="presOf" srcId="{0D39DF0E-0EFE-4206-B616-28092C734EFD}" destId="{3C4941A9-B5CE-47AF-9481-F8371694E797}" srcOrd="1" destOrd="0" presId="urn:microsoft.com/office/officeart/2005/8/layout/hProcess4"/>
    <dgm:cxn modelId="{42C89B58-230A-422C-9FE1-F93222D842AA}" type="presOf" srcId="{DE62B3A8-E1FE-4176-8508-C2668C591B14}" destId="{D2EB3CB2-BCC4-4019-9ED3-6D116E425DCF}" srcOrd="1" destOrd="0" presId="urn:microsoft.com/office/officeart/2005/8/layout/hProcess4"/>
    <dgm:cxn modelId="{CC23B37F-0409-49B3-9504-4E0B38523F74}" type="presOf" srcId="{FADB927B-B698-42E4-9165-A6385738F628}" destId="{AA1BBBFC-E347-42F9-BD67-D692BA748980}" srcOrd="0" destOrd="0" presId="urn:microsoft.com/office/officeart/2005/8/layout/hProcess4"/>
    <dgm:cxn modelId="{82ED4683-B4D7-431F-9C25-D40552378CF2}" type="presOf" srcId="{6B694EE9-BBA7-4094-9489-9C9232B8E3DD}" destId="{F0AFFCBE-A837-42C0-B62C-A909FDBF8B55}" srcOrd="1" destOrd="0" presId="urn:microsoft.com/office/officeart/2005/8/layout/hProcess4"/>
    <dgm:cxn modelId="{1A341D86-1A19-4F2C-AD43-CA5FB4F0E266}" type="presOf" srcId="{98505946-FD0D-4A91-84EB-D7096ADF85CF}" destId="{B66E4A9A-7338-4200-8D61-EC09359EA4E2}" srcOrd="0" destOrd="0" presId="urn:microsoft.com/office/officeart/2005/8/layout/hProcess4"/>
    <dgm:cxn modelId="{1A0E3088-9880-4BDB-9650-5CCA9CF488EA}" type="presOf" srcId="{98505946-FD0D-4A91-84EB-D7096ADF85CF}" destId="{B5A6A3F1-C282-4B71-8717-A914E3D290FA}" srcOrd="1" destOrd="0" presId="urn:microsoft.com/office/officeart/2005/8/layout/hProcess4"/>
    <dgm:cxn modelId="{5B566B8D-4894-4072-9323-7E32FA1CDF01}" srcId="{AB258010-AC87-44D9-B572-C9D9227C742A}" destId="{DE62B3A8-E1FE-4176-8508-C2668C591B14}" srcOrd="0" destOrd="0" parTransId="{0DB7C154-0A90-4FD6-B593-29B5F611D9C5}" sibTransId="{E4A1314A-FA97-4589-93C0-9F6264BC724C}"/>
    <dgm:cxn modelId="{67A36F99-E802-4458-B61F-394105D68B4C}" type="presOf" srcId="{25A8DBFB-BBF5-4DAB-B74C-5CF5FCE02A42}" destId="{9C0CE172-7140-465B-A969-D0E49085128B}" srcOrd="0" destOrd="0" presId="urn:microsoft.com/office/officeart/2005/8/layout/hProcess4"/>
    <dgm:cxn modelId="{4B6BEEBD-5A72-4634-84A9-51F35A333D4A}" srcId="{D4781162-407E-44A7-9569-68CA7D835515}" destId="{25A8DBFB-BBF5-4DAB-B74C-5CF5FCE02A42}" srcOrd="2" destOrd="0" parTransId="{7F5A0A9A-EC1D-4E57-AAF8-43F10FC23772}" sibTransId="{334344C6-EB72-46F0-A059-B54AC65E36E4}"/>
    <dgm:cxn modelId="{32B1E9BF-8878-4EA5-BAC9-22532BF339B6}" type="presOf" srcId="{334344C6-EB72-46F0-A059-B54AC65E36E4}" destId="{32199606-8B8D-481D-BD98-CA235BBDB22E}" srcOrd="0" destOrd="0" presId="urn:microsoft.com/office/officeart/2005/8/layout/hProcess4"/>
    <dgm:cxn modelId="{521351C6-9397-441D-9799-A0907C7B9FF7}" type="presOf" srcId="{E0008B88-895A-4580-BEF6-AC96E3744306}" destId="{11BAC397-04E7-40A9-AEED-37C1452AB07F}" srcOrd="0" destOrd="0" presId="urn:microsoft.com/office/officeart/2005/8/layout/hProcess4"/>
    <dgm:cxn modelId="{40C526CA-BB23-45A1-8434-BCA21C948140}" srcId="{25A8DBFB-BBF5-4DAB-B74C-5CF5FCE02A42}" destId="{0D39DF0E-0EFE-4206-B616-28092C734EFD}" srcOrd="0" destOrd="0" parTransId="{ACA7E178-B5D9-4E81-816D-DB8A68574905}" sibTransId="{55FFF215-FAD3-4EC0-98FC-6FF58D72F8AB}"/>
    <dgm:cxn modelId="{189993D3-CC2A-446A-BCC9-55006A7E0A9A}" type="presOf" srcId="{6B694EE9-BBA7-4094-9489-9C9232B8E3DD}" destId="{D7E95500-AC21-481E-8A4E-757877A6E0DF}" srcOrd="0" destOrd="0" presId="urn:microsoft.com/office/officeart/2005/8/layout/hProcess4"/>
    <dgm:cxn modelId="{3B00E5D5-F612-4C29-A293-80E9650E1900}" srcId="{FC809F58-2F66-4F8D-B1BC-B92E02AEA3F3}" destId="{98505946-FD0D-4A91-84EB-D7096ADF85CF}" srcOrd="0" destOrd="0" parTransId="{51369FB4-8727-49C2-AB24-1FCCA676F65A}" sibTransId="{FC6DCFCD-3848-4A72-BE72-1715C8A71AAE}"/>
    <dgm:cxn modelId="{AC7C20DC-05BA-45A5-B6F2-FB1B982A9C54}" type="presOf" srcId="{C54BF4BE-25C9-4662-ADE1-9FF262881D6F}" destId="{315DFDAB-B1A4-4241-B82B-03CB69403978}" srcOrd="0" destOrd="0" presId="urn:microsoft.com/office/officeart/2005/8/layout/hProcess4"/>
    <dgm:cxn modelId="{6C0385F0-A70B-41C0-B36C-45E6C10B27F5}" type="presOf" srcId="{D4781162-407E-44A7-9569-68CA7D835515}" destId="{A868D642-6153-4BF1-A871-178166B052C2}" srcOrd="0" destOrd="0" presId="urn:microsoft.com/office/officeart/2005/8/layout/hProcess4"/>
    <dgm:cxn modelId="{3A5F5EF1-0728-4E4C-9F5B-0C7C45DCFA51}" type="presOf" srcId="{AB258010-AC87-44D9-B572-C9D9227C742A}" destId="{48B5DB08-BFFC-409D-9E0E-C679DA813774}" srcOrd="0" destOrd="0" presId="urn:microsoft.com/office/officeart/2005/8/layout/hProcess4"/>
    <dgm:cxn modelId="{F4940328-B9EA-4C36-A97C-2D47FD23DA14}" type="presParOf" srcId="{A868D642-6153-4BF1-A871-178166B052C2}" destId="{FE29083C-8039-47BF-956A-9D4D7F3292C2}" srcOrd="0" destOrd="0" presId="urn:microsoft.com/office/officeart/2005/8/layout/hProcess4"/>
    <dgm:cxn modelId="{128902F9-5F59-4EF4-8E1F-FD4281C4F31C}" type="presParOf" srcId="{A868D642-6153-4BF1-A871-178166B052C2}" destId="{B51A76B8-5E0A-4A0A-85CE-E5D5790D0801}" srcOrd="1" destOrd="0" presId="urn:microsoft.com/office/officeart/2005/8/layout/hProcess4"/>
    <dgm:cxn modelId="{606DA0FE-E0CF-472B-803A-2E4AFB302799}" type="presParOf" srcId="{A868D642-6153-4BF1-A871-178166B052C2}" destId="{E105F740-B82C-4327-A25E-EC55130785E3}" srcOrd="2" destOrd="0" presId="urn:microsoft.com/office/officeart/2005/8/layout/hProcess4"/>
    <dgm:cxn modelId="{AE8EBC80-9BFE-4D6F-84E0-7055E37C8EF6}" type="presParOf" srcId="{E105F740-B82C-4327-A25E-EC55130785E3}" destId="{00206C57-8F27-4230-9042-C5C35DD135AC}" srcOrd="0" destOrd="0" presId="urn:microsoft.com/office/officeart/2005/8/layout/hProcess4"/>
    <dgm:cxn modelId="{E356FF1F-BDED-45E6-BBE0-C81DE477525E}" type="presParOf" srcId="{00206C57-8F27-4230-9042-C5C35DD135AC}" destId="{75EB1564-3A74-4801-843D-5DCCDC968FDB}" srcOrd="0" destOrd="0" presId="urn:microsoft.com/office/officeart/2005/8/layout/hProcess4"/>
    <dgm:cxn modelId="{D728CF70-589A-411D-AB8A-BA7EAFB48544}" type="presParOf" srcId="{00206C57-8F27-4230-9042-C5C35DD135AC}" destId="{D7E95500-AC21-481E-8A4E-757877A6E0DF}" srcOrd="1" destOrd="0" presId="urn:microsoft.com/office/officeart/2005/8/layout/hProcess4"/>
    <dgm:cxn modelId="{148814DD-FAA6-44E5-99AB-B7A47DF957F3}" type="presParOf" srcId="{00206C57-8F27-4230-9042-C5C35DD135AC}" destId="{F0AFFCBE-A837-42C0-B62C-A909FDBF8B55}" srcOrd="2" destOrd="0" presId="urn:microsoft.com/office/officeart/2005/8/layout/hProcess4"/>
    <dgm:cxn modelId="{B6ECC7B9-241C-45DA-A26E-ABD5953BD7ED}" type="presParOf" srcId="{00206C57-8F27-4230-9042-C5C35DD135AC}" destId="{11BAC397-04E7-40A9-AEED-37C1452AB07F}" srcOrd="3" destOrd="0" presId="urn:microsoft.com/office/officeart/2005/8/layout/hProcess4"/>
    <dgm:cxn modelId="{22D14A67-4001-4599-9162-5AF9B21D981A}" type="presParOf" srcId="{00206C57-8F27-4230-9042-C5C35DD135AC}" destId="{2D1E7571-AA8F-4597-AADC-8EA7437A6203}" srcOrd="4" destOrd="0" presId="urn:microsoft.com/office/officeart/2005/8/layout/hProcess4"/>
    <dgm:cxn modelId="{B00FBECD-C660-4EAD-9688-30A2774107A7}" type="presParOf" srcId="{E105F740-B82C-4327-A25E-EC55130785E3}" destId="{315DFDAB-B1A4-4241-B82B-03CB69403978}" srcOrd="1" destOrd="0" presId="urn:microsoft.com/office/officeart/2005/8/layout/hProcess4"/>
    <dgm:cxn modelId="{C10575B3-839E-40EF-B2B7-23AB037D7DC2}" type="presParOf" srcId="{E105F740-B82C-4327-A25E-EC55130785E3}" destId="{AF5BA6E5-48C0-4846-B077-A011191025E1}" srcOrd="2" destOrd="0" presId="urn:microsoft.com/office/officeart/2005/8/layout/hProcess4"/>
    <dgm:cxn modelId="{3F0D5754-DF83-4880-B671-1BBFF6607E1E}" type="presParOf" srcId="{AF5BA6E5-48C0-4846-B077-A011191025E1}" destId="{B4587EC4-BF52-40A9-A59F-FFE0451F4940}" srcOrd="0" destOrd="0" presId="urn:microsoft.com/office/officeart/2005/8/layout/hProcess4"/>
    <dgm:cxn modelId="{86A85EA9-2676-47B6-8FAC-D3AA9CE536B1}" type="presParOf" srcId="{AF5BA6E5-48C0-4846-B077-A011191025E1}" destId="{B66E4A9A-7338-4200-8D61-EC09359EA4E2}" srcOrd="1" destOrd="0" presId="urn:microsoft.com/office/officeart/2005/8/layout/hProcess4"/>
    <dgm:cxn modelId="{7689260D-5C1D-45EF-9E7F-F41BD8834807}" type="presParOf" srcId="{AF5BA6E5-48C0-4846-B077-A011191025E1}" destId="{B5A6A3F1-C282-4B71-8717-A914E3D290FA}" srcOrd="2" destOrd="0" presId="urn:microsoft.com/office/officeart/2005/8/layout/hProcess4"/>
    <dgm:cxn modelId="{F13F5784-E127-4EAE-B00C-4FD29D07788A}" type="presParOf" srcId="{AF5BA6E5-48C0-4846-B077-A011191025E1}" destId="{89A2C2C0-27AD-47F2-9437-B293749F7FAA}" srcOrd="3" destOrd="0" presId="urn:microsoft.com/office/officeart/2005/8/layout/hProcess4"/>
    <dgm:cxn modelId="{2AFCF665-4E7C-4F80-A148-68129CA62924}" type="presParOf" srcId="{AF5BA6E5-48C0-4846-B077-A011191025E1}" destId="{C70E8F4D-67B9-456D-A617-23D46067BF72}" srcOrd="4" destOrd="0" presId="urn:microsoft.com/office/officeart/2005/8/layout/hProcess4"/>
    <dgm:cxn modelId="{89EF42E7-17B3-4A51-84F0-3FB2264B966E}" type="presParOf" srcId="{E105F740-B82C-4327-A25E-EC55130785E3}" destId="{AA1BBBFC-E347-42F9-BD67-D692BA748980}" srcOrd="3" destOrd="0" presId="urn:microsoft.com/office/officeart/2005/8/layout/hProcess4"/>
    <dgm:cxn modelId="{89F7759E-19F1-4178-A8DA-05B2ECE4B125}" type="presParOf" srcId="{E105F740-B82C-4327-A25E-EC55130785E3}" destId="{5AD71AD0-2729-4562-A604-A244B0FEEF20}" srcOrd="4" destOrd="0" presId="urn:microsoft.com/office/officeart/2005/8/layout/hProcess4"/>
    <dgm:cxn modelId="{93B42A05-1224-40BE-8B1A-E3D2C7BE4D25}" type="presParOf" srcId="{5AD71AD0-2729-4562-A604-A244B0FEEF20}" destId="{DDE1698B-C69B-4459-9F5C-62EFFCCE4CA5}" srcOrd="0" destOrd="0" presId="urn:microsoft.com/office/officeart/2005/8/layout/hProcess4"/>
    <dgm:cxn modelId="{A53DC9DB-1D1A-4742-A5EA-94DA5F9D1DAD}" type="presParOf" srcId="{5AD71AD0-2729-4562-A604-A244B0FEEF20}" destId="{FF4A8368-EA2C-47DD-8E7A-8CDE73E0E2D2}" srcOrd="1" destOrd="0" presId="urn:microsoft.com/office/officeart/2005/8/layout/hProcess4"/>
    <dgm:cxn modelId="{6F935894-E56A-4EFB-9DE0-94B5DB3F2C87}" type="presParOf" srcId="{5AD71AD0-2729-4562-A604-A244B0FEEF20}" destId="{3C4941A9-B5CE-47AF-9481-F8371694E797}" srcOrd="2" destOrd="0" presId="urn:microsoft.com/office/officeart/2005/8/layout/hProcess4"/>
    <dgm:cxn modelId="{60B5582D-A912-424F-9EBD-CC486589B222}" type="presParOf" srcId="{5AD71AD0-2729-4562-A604-A244B0FEEF20}" destId="{9C0CE172-7140-465B-A969-D0E49085128B}" srcOrd="3" destOrd="0" presId="urn:microsoft.com/office/officeart/2005/8/layout/hProcess4"/>
    <dgm:cxn modelId="{4924EB0F-B2F5-467A-BB8D-49AA2A44562D}" type="presParOf" srcId="{5AD71AD0-2729-4562-A604-A244B0FEEF20}" destId="{BE130C00-D378-4F89-A70C-6AC5D5235C8F}" srcOrd="4" destOrd="0" presId="urn:microsoft.com/office/officeart/2005/8/layout/hProcess4"/>
    <dgm:cxn modelId="{895A9D65-15E6-421D-84B7-F7DFE2439987}" type="presParOf" srcId="{E105F740-B82C-4327-A25E-EC55130785E3}" destId="{32199606-8B8D-481D-BD98-CA235BBDB22E}" srcOrd="5" destOrd="0" presId="urn:microsoft.com/office/officeart/2005/8/layout/hProcess4"/>
    <dgm:cxn modelId="{19188E60-648C-42B8-9699-DAEE8C6F59E5}" type="presParOf" srcId="{E105F740-B82C-4327-A25E-EC55130785E3}" destId="{4C900620-E1BE-422F-9003-86D6A22400E3}" srcOrd="6" destOrd="0" presId="urn:microsoft.com/office/officeart/2005/8/layout/hProcess4"/>
    <dgm:cxn modelId="{DAD26655-63F3-4A4C-BB17-0B2A174461DD}" type="presParOf" srcId="{4C900620-E1BE-422F-9003-86D6A22400E3}" destId="{E3F5871D-A865-4E44-9A7E-E8A6F6252BCC}" srcOrd="0" destOrd="0" presId="urn:microsoft.com/office/officeart/2005/8/layout/hProcess4"/>
    <dgm:cxn modelId="{9E3E79BC-FF2A-4448-9D60-A2680092A2A3}" type="presParOf" srcId="{4C900620-E1BE-422F-9003-86D6A22400E3}" destId="{11998D03-9234-4845-979A-A3F3A284CF1B}" srcOrd="1" destOrd="0" presId="urn:microsoft.com/office/officeart/2005/8/layout/hProcess4"/>
    <dgm:cxn modelId="{6285F8DF-26FB-4A09-90EE-B8D19F4DE471}" type="presParOf" srcId="{4C900620-E1BE-422F-9003-86D6A22400E3}" destId="{D2EB3CB2-BCC4-4019-9ED3-6D116E425DCF}" srcOrd="2" destOrd="0" presId="urn:microsoft.com/office/officeart/2005/8/layout/hProcess4"/>
    <dgm:cxn modelId="{9AE3D833-EAC2-4473-89CD-E7A427274492}" type="presParOf" srcId="{4C900620-E1BE-422F-9003-86D6A22400E3}" destId="{48B5DB08-BFFC-409D-9E0E-C679DA813774}" srcOrd="3" destOrd="0" presId="urn:microsoft.com/office/officeart/2005/8/layout/hProcess4"/>
    <dgm:cxn modelId="{64ED7EC8-B955-4280-A504-93B7741A20DB}" type="presParOf" srcId="{4C900620-E1BE-422F-9003-86D6A22400E3}" destId="{74176FA0-246B-4B36-B8B7-9ADE2DAB1E9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95500-AC21-481E-8A4E-757877A6E0DF}">
      <dsp:nvSpPr>
        <dsp:cNvPr id="0" name=""/>
        <dsp:cNvSpPr/>
      </dsp:nvSpPr>
      <dsp:spPr>
        <a:xfrm>
          <a:off x="4623" y="873932"/>
          <a:ext cx="1243918" cy="863439"/>
        </a:xfrm>
        <a:prstGeom prst="roundRect">
          <a:avLst>
            <a:gd name="adj" fmla="val 10000"/>
          </a:avLst>
        </a:prstGeom>
        <a:solidFill>
          <a:srgbClr val="C6D4DF">
            <a:alpha val="90000"/>
          </a:srgbClr>
        </a:solidFill>
        <a:ln w="12700" cap="flat" cmpd="sng" algn="ctr">
          <a:solidFill>
            <a:srgbClr val="5265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600" i="0" kern="1200" dirty="0">
              <a:solidFill>
                <a:schemeClr val="tx1"/>
              </a:solidFill>
            </a:rPr>
            <a:t>TTE Data</a:t>
          </a:r>
        </a:p>
      </dsp:txBody>
      <dsp:txXfrm>
        <a:off x="24493" y="893802"/>
        <a:ext cx="1204178" cy="638676"/>
      </dsp:txXfrm>
    </dsp:sp>
    <dsp:sp modelId="{315DFDAB-B1A4-4241-B82B-03CB69403978}">
      <dsp:nvSpPr>
        <dsp:cNvPr id="0" name=""/>
        <dsp:cNvSpPr/>
      </dsp:nvSpPr>
      <dsp:spPr>
        <a:xfrm>
          <a:off x="577770" y="134512"/>
          <a:ext cx="2470900" cy="2470900"/>
        </a:xfrm>
        <a:prstGeom prst="leftCircularArrow">
          <a:avLst>
            <a:gd name="adj1" fmla="val 3076"/>
            <a:gd name="adj2" fmla="val 377873"/>
            <a:gd name="adj3" fmla="val 2211366"/>
            <a:gd name="adj4" fmla="val 9082471"/>
            <a:gd name="adj5" fmla="val 358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BAC397-04E7-40A9-AEED-37C1452AB07F}">
      <dsp:nvSpPr>
        <dsp:cNvPr id="0" name=""/>
        <dsp:cNvSpPr/>
      </dsp:nvSpPr>
      <dsp:spPr>
        <a:xfrm>
          <a:off x="14807" y="1552349"/>
          <a:ext cx="1572502" cy="370045"/>
        </a:xfrm>
        <a:prstGeom prst="roundRect">
          <a:avLst>
            <a:gd name="adj" fmla="val 10000"/>
          </a:avLst>
        </a:prstGeom>
        <a:solidFill>
          <a:srgbClr val="5265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"/>
              </m:oMathParaPr>
              <m:oMath xmlns:m="http://schemas.openxmlformats.org/officeDocument/2006/math">
                <m:sSub>
                  <m:sSubPr>
                    <m:ctrlP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e>
                  <m:sub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50</m:t>
                    </m:r>
                  </m:sub>
                </m:sSub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&lt;100 </m:t>
                </m:r>
                <m:r>
                  <m:rPr>
                    <m:sty m:val="p"/>
                  </m:rPr>
                  <a:rPr lang="en-US" sz="1600" b="0" i="0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ms</m:t>
                </m:r>
              </m:oMath>
            </m:oMathPara>
          </a14:m>
          <a:endParaRPr lang="en-US" sz="1600" i="0" kern="1200" dirty="0">
            <a:solidFill>
              <a:schemeClr val="bg1"/>
            </a:solidFill>
          </a:endParaRPr>
        </a:p>
      </dsp:txBody>
      <dsp:txXfrm>
        <a:off x="25645" y="1563187"/>
        <a:ext cx="1550826" cy="348369"/>
      </dsp:txXfrm>
    </dsp:sp>
    <dsp:sp modelId="{B66E4A9A-7338-4200-8D61-EC09359EA4E2}">
      <dsp:nvSpPr>
        <dsp:cNvPr id="0" name=""/>
        <dsp:cNvSpPr/>
      </dsp:nvSpPr>
      <dsp:spPr>
        <a:xfrm>
          <a:off x="1949265" y="742623"/>
          <a:ext cx="2167457" cy="1189050"/>
        </a:xfrm>
        <a:prstGeom prst="roundRect">
          <a:avLst>
            <a:gd name="adj" fmla="val 10000"/>
          </a:avLst>
        </a:prstGeom>
        <a:solidFill>
          <a:srgbClr val="C6D4DF">
            <a:alpha val="90000"/>
          </a:srgbClr>
        </a:solidFill>
        <a:ln w="12700" cap="flat" cmpd="sng" algn="ctr">
          <a:solidFill>
            <a:srgbClr val="5265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kern="1200" dirty="0"/>
            <a:t>Run Bayesian Blocks Analysis</a:t>
          </a:r>
        </a:p>
      </dsp:txBody>
      <dsp:txXfrm>
        <a:off x="1976628" y="1024783"/>
        <a:ext cx="2112731" cy="879528"/>
      </dsp:txXfrm>
    </dsp:sp>
    <dsp:sp modelId="{AA1BBBFC-E347-42F9-BD67-D692BA748980}">
      <dsp:nvSpPr>
        <dsp:cNvPr id="0" name=""/>
        <dsp:cNvSpPr/>
      </dsp:nvSpPr>
      <dsp:spPr>
        <a:xfrm>
          <a:off x="2942325" y="-225181"/>
          <a:ext cx="3206364" cy="3206364"/>
        </a:xfrm>
        <a:prstGeom prst="circularArrow">
          <a:avLst>
            <a:gd name="adj1" fmla="val 2371"/>
            <a:gd name="adj2" fmla="val 286444"/>
            <a:gd name="adj3" fmla="val 19465419"/>
            <a:gd name="adj4" fmla="val 12502885"/>
            <a:gd name="adj5" fmla="val 27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A2C2C0-27AD-47F2-9437-B293749F7FAA}">
      <dsp:nvSpPr>
        <dsp:cNvPr id="0" name=""/>
        <dsp:cNvSpPr/>
      </dsp:nvSpPr>
      <dsp:spPr>
        <a:xfrm>
          <a:off x="2214657" y="655088"/>
          <a:ext cx="1985625" cy="500682"/>
        </a:xfrm>
        <a:prstGeom prst="roundRect">
          <a:avLst>
            <a:gd name="adj" fmla="val 10000"/>
          </a:avLst>
        </a:prstGeom>
        <a:solidFill>
          <a:srgbClr val="5265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Most significant bin &lt;20 </a:t>
          </a:r>
          <a:r>
            <a:rPr lang="en-US" sz="1600" kern="1200" dirty="0" err="1"/>
            <a:t>ms</a:t>
          </a:r>
          <a:endParaRPr lang="en-US" sz="1600" kern="1200" dirty="0"/>
        </a:p>
      </dsp:txBody>
      <dsp:txXfrm>
        <a:off x="2229321" y="669752"/>
        <a:ext cx="1956297" cy="471354"/>
      </dsp:txXfrm>
    </dsp:sp>
    <dsp:sp modelId="{FF4A8368-EA2C-47DD-8E7A-8CDE73E0E2D2}">
      <dsp:nvSpPr>
        <dsp:cNvPr id="0" name=""/>
        <dsp:cNvSpPr/>
      </dsp:nvSpPr>
      <dsp:spPr>
        <a:xfrm>
          <a:off x="4594633" y="640588"/>
          <a:ext cx="2735367" cy="1154901"/>
        </a:xfrm>
        <a:prstGeom prst="roundRect">
          <a:avLst>
            <a:gd name="adj" fmla="val 10000"/>
          </a:avLst>
        </a:prstGeom>
        <a:solidFill>
          <a:srgbClr val="C6D4DF">
            <a:alpha val="90000"/>
          </a:srgbClr>
        </a:solidFill>
        <a:ln w="12700" cap="flat" cmpd="sng" algn="ctr">
          <a:solidFill>
            <a:srgbClr val="5265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kern="1200" dirty="0"/>
            <a:t>Determine first (temporally) significant bin: SNR&gt;3.5</a:t>
          </a:r>
        </a:p>
      </dsp:txBody>
      <dsp:txXfrm>
        <a:off x="4621210" y="667165"/>
        <a:ext cx="2682213" cy="854268"/>
      </dsp:txXfrm>
    </dsp:sp>
    <dsp:sp modelId="{32199606-8B8D-481D-BD98-CA235BBDB22E}">
      <dsp:nvSpPr>
        <dsp:cNvPr id="0" name=""/>
        <dsp:cNvSpPr/>
      </dsp:nvSpPr>
      <dsp:spPr>
        <a:xfrm>
          <a:off x="5852207" y="-577082"/>
          <a:ext cx="3462053" cy="3462053"/>
        </a:xfrm>
        <a:prstGeom prst="leftCircularArrow">
          <a:avLst>
            <a:gd name="adj1" fmla="val 2196"/>
            <a:gd name="adj2" fmla="val 264221"/>
            <a:gd name="adj3" fmla="val 2035144"/>
            <a:gd name="adj4" fmla="val 9019902"/>
            <a:gd name="adj5" fmla="val 25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CE172-7140-465B-A969-D0E49085128B}">
      <dsp:nvSpPr>
        <dsp:cNvPr id="0" name=""/>
        <dsp:cNvSpPr/>
      </dsp:nvSpPr>
      <dsp:spPr>
        <a:xfrm>
          <a:off x="4562238" y="1413679"/>
          <a:ext cx="3176894" cy="556326"/>
        </a:xfrm>
        <a:prstGeom prst="roundRect">
          <a:avLst>
            <a:gd name="adj" fmla="val 10000"/>
          </a:avLst>
        </a:prstGeom>
        <a:solidFill>
          <a:srgbClr val="5265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First significant bin within 10 </a:t>
          </a:r>
          <a:r>
            <a:rPr lang="en-US" sz="1600" kern="1200" dirty="0" err="1"/>
            <a:t>ms</a:t>
          </a:r>
          <a:r>
            <a:rPr lang="en-US" sz="1600" kern="1200" dirty="0"/>
            <a:t> of most significant bin</a:t>
          </a:r>
        </a:p>
      </dsp:txBody>
      <dsp:txXfrm>
        <a:off x="4578532" y="1429973"/>
        <a:ext cx="3144306" cy="523738"/>
      </dsp:txXfrm>
    </dsp:sp>
    <dsp:sp modelId="{11998D03-9234-4845-979A-A3F3A284CF1B}">
      <dsp:nvSpPr>
        <dsp:cNvPr id="0" name=""/>
        <dsp:cNvSpPr/>
      </dsp:nvSpPr>
      <dsp:spPr>
        <a:xfrm>
          <a:off x="8101087" y="753155"/>
          <a:ext cx="2287375" cy="1187928"/>
        </a:xfrm>
        <a:prstGeom prst="roundRect">
          <a:avLst>
            <a:gd name="adj" fmla="val 10000"/>
          </a:avLst>
        </a:prstGeom>
        <a:solidFill>
          <a:srgbClr val="C6D4DF">
            <a:alpha val="90000"/>
          </a:srgbClr>
        </a:solidFill>
        <a:ln w="12700" cap="flat" cmpd="sng" algn="ctr">
          <a:solidFill>
            <a:srgbClr val="52656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600" kern="1200" dirty="0"/>
            <a:t>Compare with known events</a:t>
          </a:r>
        </a:p>
      </dsp:txBody>
      <dsp:txXfrm>
        <a:off x="8128425" y="1035049"/>
        <a:ext cx="2232699" cy="878696"/>
      </dsp:txXfrm>
    </dsp:sp>
    <dsp:sp modelId="{48B5DB08-BFFC-409D-9E0E-C679DA813774}">
      <dsp:nvSpPr>
        <dsp:cNvPr id="0" name=""/>
        <dsp:cNvSpPr/>
      </dsp:nvSpPr>
      <dsp:spPr>
        <a:xfrm>
          <a:off x="7878452" y="658775"/>
          <a:ext cx="2607654" cy="540551"/>
        </a:xfrm>
        <a:prstGeom prst="roundRect">
          <a:avLst>
            <a:gd name="adj" fmla="val 10000"/>
          </a:avLst>
        </a:prstGeom>
        <a:solidFill>
          <a:srgbClr val="52656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Exclude known MGFs and GRBs with known redshift</a:t>
          </a:r>
        </a:p>
      </dsp:txBody>
      <dsp:txXfrm>
        <a:off x="7894284" y="674607"/>
        <a:ext cx="2575990" cy="508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1B1D2-24FF-E143-A224-AAB2E2EE71F2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313E9-0A19-4A4C-ABAF-C00CD3AF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9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30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Final tally: 13 MGF  candidates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How believable the event is to be an extragalactic MGF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We quantify likelihood a given GRB has a MGF origin using Omega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Green shaded areas: 1, 2, 3, 4 sigma confidence intervals (significance determined by false alarm method w/ omega as ranking statistic)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One outlier at 3.3 sigma significance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47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The localization is defined by Fermi-Integral and Fermi-Swift(BAT) annuli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The overlap of the annuli gives an ellipse with a 90% confidence area of 9.3 deg^2.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shown annuli widths are 3 sigma.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3F3F3F"/>
              </a:solidFill>
              <a:effectLst/>
              <a:latin typeface="Lato" panose="020F050202020403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To rule out later supernova and typical afterglow 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Zwicky Transient Facility:  no obvious candidates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MASTER net: no detections made in area covered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3F3F3F"/>
              </a:solidFill>
              <a:effectLst/>
              <a:latin typeface="Lato" panose="020F0502020204030203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Gravitational waves signals: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LIGO and Virgo both offline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3F3F3F"/>
              </a:solidFill>
              <a:effectLst/>
              <a:latin typeface="Lato" panose="020F0502020204030203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Given recent connection of FRB to magnetars and their possible MGF origins checks for radio signals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Checked CHIME and FRB catalogs as well as Very Large Array </a:t>
            </a:r>
            <a:r>
              <a:rPr lang="en-US" b="0" i="0" dirty="0" err="1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archieve</a:t>
            </a:r>
            <a:r>
              <a:rPr lang="en-US" b="0" i="0" dirty="0">
                <a:solidFill>
                  <a:srgbClr val="3F3F3F"/>
                </a:solidFill>
                <a:effectLst/>
                <a:latin typeface="Lato" panose="020F0502020204030203" pitchFamily="34" charset="0"/>
              </a:rPr>
              <a:t>: no detections that coincided temporally/spatially with this event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246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Potentially the 8</a:t>
            </a:r>
            <a:r>
              <a:rPr lang="en-US" baseline="30000" dirty="0"/>
              <a:t>th</a:t>
            </a:r>
            <a:r>
              <a:rPr lang="en-US" dirty="0"/>
              <a:t> MGF </a:t>
            </a:r>
          </a:p>
          <a:p>
            <a:r>
              <a:rPr lang="en-US" dirty="0"/>
              <a:t>Power-law w/ high –energy cutoff or “</a:t>
            </a:r>
            <a:r>
              <a:rPr lang="en-US" dirty="0" err="1"/>
              <a:t>Comptonized</a:t>
            </a:r>
            <a:r>
              <a:rPr lang="en-US" dirty="0"/>
              <a:t>” fit</a:t>
            </a:r>
          </a:p>
          <a:p>
            <a:r>
              <a:rPr lang="en-US" dirty="0"/>
              <a:t>(Quote Ep and </a:t>
            </a:r>
            <a:r>
              <a:rPr lang="en-US" dirty="0" err="1"/>
              <a:t>Eiso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Left side: </a:t>
            </a:r>
            <a:r>
              <a:rPr lang="en-US" dirty="0" err="1"/>
              <a:t>lightcurve</a:t>
            </a:r>
            <a:r>
              <a:rPr lang="en-US" dirty="0"/>
              <a:t> binned to temporal resolution of 50 </a:t>
            </a:r>
            <a:r>
              <a:rPr lang="en-US" dirty="0" err="1"/>
              <a:t>ms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Right side: </a:t>
            </a:r>
            <a:r>
              <a:rPr lang="en-US" dirty="0" err="1"/>
              <a:t>lightcurve</a:t>
            </a:r>
            <a:r>
              <a:rPr lang="en-US" dirty="0"/>
              <a:t> binned to temporal resolution of 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dirty="0"/>
              <a:t>	BB overlayed to highlight second peak</a:t>
            </a:r>
          </a:p>
          <a:p>
            <a:r>
              <a:rPr lang="en-US" dirty="0"/>
              <a:t>	second event found with 2 peaks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28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Chose to compare with 2 other events: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GRB 200415A: MGF localized to same galaxies as GRB 180128A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 peak 4 times greater than GRB 180128A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Total isotropic energy 2 orders of magnitude greater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GRB 150101B: got through initial selection process but has a known redshift and believed to be NS merger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 peak 2 orders of mag greater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 iso 5 orders of mag greater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93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Further comparing bursts : Spectral variability over time</a:t>
            </a:r>
          </a:p>
          <a:p>
            <a:endParaRPr lang="en-US" dirty="0"/>
          </a:p>
          <a:p>
            <a:r>
              <a:rPr lang="en-US" dirty="0"/>
              <a:t>Energy Flux, Peak energy: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Decay timescales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r>
              <a:rPr lang="en-US" sz="1800" b="0" i="0" u="none" strike="noStrike" baseline="0" dirty="0">
                <a:latin typeface="CMR10"/>
              </a:rPr>
              <a:t>Power law index for </a:t>
            </a:r>
            <a:r>
              <a:rPr lang="en-US" sz="1800" b="0" i="0" u="none" strike="noStrike" baseline="0" dirty="0" err="1">
                <a:latin typeface="CMR10"/>
              </a:rPr>
              <a:t>Compt</a:t>
            </a:r>
            <a:r>
              <a:rPr lang="en-US" sz="1800" b="0" i="0" u="none" strike="noStrike" baseline="0" dirty="0">
                <a:latin typeface="CMR10"/>
              </a:rPr>
              <a:t> fit: 180128A and 200415A</a:t>
            </a:r>
            <a:r>
              <a:rPr lang="en-US" sz="1800" b="0" i="0" u="none" strike="noStrike" baseline="0" dirty="0">
                <a:latin typeface="CMSY10"/>
              </a:rPr>
              <a:t> ~</a:t>
            </a:r>
            <a:r>
              <a:rPr lang="en-US" sz="1800" b="0" i="0" u="none" strike="noStrike" baseline="0" dirty="0">
                <a:latin typeface="CMR10"/>
              </a:rPr>
              <a:t>0</a:t>
            </a:r>
            <a:r>
              <a:rPr lang="en-US" sz="1800" b="0" i="0" u="none" strike="noStrike" baseline="0" dirty="0">
                <a:latin typeface="CMMI10"/>
              </a:rPr>
              <a:t>.0 (what we expect for MGF)</a:t>
            </a:r>
          </a:p>
          <a:p>
            <a:pPr algn="l"/>
            <a:r>
              <a:rPr lang="en-US" sz="1800" b="0" i="0" u="none" strike="noStrike" baseline="0" dirty="0">
                <a:latin typeface="CMMI10"/>
              </a:rPr>
              <a:t>For 150101B ~-1.5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44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Energy Flux vs E peak</a:t>
            </a:r>
          </a:p>
          <a:p>
            <a:r>
              <a:rPr lang="en-US" dirty="0"/>
              <a:t>	GRB 180128A and GRB 200415A show strong E^2 relationship (</a:t>
            </a:r>
            <a:r>
              <a:rPr lang="en-US" sz="1800" b="0" i="0" u="none" strike="noStrike" baseline="0" dirty="0">
                <a:latin typeface="CMR10"/>
              </a:rPr>
              <a:t>a signature of a relativistic wind.)</a:t>
            </a:r>
            <a:endParaRPr lang="en-US" dirty="0"/>
          </a:p>
          <a:p>
            <a:r>
              <a:rPr lang="en-US" dirty="0"/>
              <a:t>	</a:t>
            </a:r>
            <a:r>
              <a:rPr lang="en-US" sz="1800" b="0" i="0" u="none" strike="noStrike" baseline="0" dirty="0">
                <a:latin typeface="CMR10"/>
              </a:rPr>
              <a:t>can be readily explained by relativistic Doppler boosting</a:t>
            </a:r>
          </a:p>
          <a:p>
            <a:endParaRPr lang="en-US" sz="1800" b="0" i="0" u="none" strike="noStrike" baseline="0" dirty="0">
              <a:latin typeface="CMR1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885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GRB 200415A Lat detected 3 photons between 0.48 and 1.7 GeV</a:t>
            </a:r>
          </a:p>
          <a:p>
            <a:endParaRPr lang="en-US" dirty="0"/>
          </a:p>
          <a:p>
            <a:r>
              <a:rPr lang="en-US" dirty="0"/>
              <a:t>Given this, we checked for GRB 180128A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(READ)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409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Field strength &gt; 10^14 Gauss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from short bursts, to burst forests, to outbursts (durations: </a:t>
            </a:r>
            <a:r>
              <a:rPr lang="en-US" sz="1600" dirty="0" err="1"/>
              <a:t>ms</a:t>
            </a:r>
            <a:r>
              <a:rPr lang="en-US" sz="1600" dirty="0"/>
              <a:t> to weeks, months, even years. Peak L 10^36-10^41 ergs/s)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most energetic of these are magnetar giant flares (duration: </a:t>
            </a:r>
            <a:r>
              <a:rPr lang="en-US" sz="1600" dirty="0" err="1"/>
              <a:t>ms.</a:t>
            </a:r>
            <a:r>
              <a:rPr lang="en-US" sz="1600" dirty="0"/>
              <a:t>  Peak L 10^41-10^47 </a:t>
            </a:r>
            <a:r>
              <a:rPr lang="en-US" sz="1600" dirty="0" err="1"/>
              <a:t>ers</a:t>
            </a:r>
            <a:r>
              <a:rPr lang="en-US" sz="1600" dirty="0"/>
              <a:t>/s)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3 in MW and LMC -&gt; suffered from instrument saturation. 4 extragalactic localized to nearby star forming galaxies 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detection of three from the Milky Way and its satellite galaxies implies a high volumetric rate (READ).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68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Field strength &gt; 10^14 Gauss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Display a wide variety of transient activity. from short bursts, to burst forests, to outbursts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most energetic of these are magnetar giant flares (duration: </a:t>
            </a:r>
            <a:r>
              <a:rPr lang="en-US" sz="1600" dirty="0" err="1"/>
              <a:t>ms.</a:t>
            </a:r>
            <a:r>
              <a:rPr lang="en-US" sz="1600" dirty="0"/>
              <a:t>  Peak L 10^41-10^47 </a:t>
            </a:r>
            <a:r>
              <a:rPr lang="en-US" sz="1600" dirty="0" err="1"/>
              <a:t>ers</a:t>
            </a:r>
            <a:r>
              <a:rPr lang="en-US" sz="1600" dirty="0"/>
              <a:t>/s)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3 in MW and LMC -&gt; suffered from instrument saturation. 4 extragalactic localized to nearby star forming galaxies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/>
              <a:t>The detection of three from the Milky Way and its satellite galaxies implies a high volumetric rate (READ).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68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Characterized by prompt </a:t>
            </a:r>
            <a:r>
              <a:rPr lang="en-US" dirty="0" err="1"/>
              <a:t>ms</a:t>
            </a:r>
            <a:r>
              <a:rPr lang="en-US" dirty="0"/>
              <a:t> emission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The initial hard gamma-ray pulses then transitions into a modulating tail due to the rotation of the NS. This is the “smoking gun” signature for these flares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However, at extragalactic distances, the rotationally modulated tail indicative of a MGF has not be observed</a:t>
            </a:r>
            <a:r>
              <a:rPr lang="en-US" b="0" i="0" dirty="0">
                <a:effectLst/>
                <a:latin typeface="Courier New" panose="02070309020205020404" pitchFamily="49" charset="0"/>
              </a:rPr>
              <a:t> </a:t>
            </a:r>
            <a:r>
              <a:rPr lang="en-US" b="0" i="0" dirty="0">
                <a:effectLst/>
                <a:latin typeface="Arial" panose="020B0604020202020204" pitchFamily="34" charset="0"/>
              </a:rPr>
              <a:t>with current instruments.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Thus, events displaying the distinct properties of the prompt gamma-ray emissions that can</a:t>
            </a:r>
            <a:r>
              <a:rPr lang="en-US" b="0" i="0" dirty="0">
                <a:effectLst/>
                <a:latin typeface="Courier New" panose="02070309020205020404" pitchFamily="49" charset="0"/>
              </a:rPr>
              <a:t> </a:t>
            </a:r>
            <a:r>
              <a:rPr lang="en-US" b="0" i="0" dirty="0">
                <a:effectLst/>
                <a:latin typeface="Arial" panose="020B0604020202020204" pitchFamily="34" charset="0"/>
              </a:rPr>
              <a:t>be spatially aligned with nearby galaxies is perhaps the best method to identify extragalactic MGF candidates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84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0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+mj-lt"/>
              <a:buNone/>
            </a:pPr>
            <a:r>
              <a:rPr lang="en-US" b="0" dirty="0"/>
              <a:t>The Gamma-ray Burst Monitor, or GBM has a total of 14 detectors </a:t>
            </a:r>
          </a:p>
          <a:p>
            <a:pPr marL="228600" lvl="0" indent="-228600">
              <a:buFont typeface="+mj-lt"/>
              <a:buAutoNum type="arabicPeriod"/>
            </a:pPr>
            <a:endParaRPr lang="en-US" b="0" dirty="0"/>
          </a:p>
          <a:p>
            <a:pPr marL="457200" lvl="1" indent="0">
              <a:buFont typeface="+mj-lt"/>
              <a:buNone/>
            </a:pPr>
            <a:r>
              <a:rPr lang="en-US" b="0" dirty="0"/>
              <a:t>There are 12 sodium iodide scintillators, sensitive to lower energy ranges from a  few keV to around 1 MeV</a:t>
            </a:r>
          </a:p>
          <a:p>
            <a:pPr marL="685800" lvl="1" indent="-228600">
              <a:buFont typeface="+mj-lt"/>
              <a:buAutoNum type="arabicPeriod"/>
            </a:pPr>
            <a:endParaRPr lang="en-US" b="0" dirty="0"/>
          </a:p>
          <a:p>
            <a:pPr marL="457200" lvl="1" indent="0">
              <a:buFont typeface="+mj-lt"/>
              <a:buNone/>
            </a:pPr>
            <a:r>
              <a:rPr lang="en-US" b="0" dirty="0"/>
              <a:t>Then there are also 2 bismuth </a:t>
            </a:r>
            <a:r>
              <a:rPr lang="en-US" b="0" dirty="0" err="1"/>
              <a:t>germanate</a:t>
            </a:r>
            <a:r>
              <a:rPr lang="en-US" b="0" dirty="0"/>
              <a:t> scintillators that cover the energy range from  ~150 keV to ~30 MeV so there is good overlap with the </a:t>
            </a:r>
            <a:r>
              <a:rPr lang="en-US" b="0" dirty="0" err="1"/>
              <a:t>NaI</a:t>
            </a:r>
            <a:r>
              <a:rPr lang="en-US" b="0" dirty="0"/>
              <a:t> detectors</a:t>
            </a:r>
          </a:p>
          <a:p>
            <a:pPr marL="685800" lvl="1" indent="-228600">
              <a:buFont typeface="+mj-lt"/>
              <a:buAutoNum type="arabicPeriod"/>
            </a:pPr>
            <a:endParaRPr lang="en-US" b="0" dirty="0"/>
          </a:p>
          <a:p>
            <a:pPr marL="457200" lvl="1" indent="0">
              <a:buFont typeface="+mj-lt"/>
              <a:buNone/>
            </a:pPr>
            <a:r>
              <a:rPr lang="en-US" b="0" dirty="0"/>
              <a:t>The time-tagged event data has 2</a:t>
            </a:r>
            <a:r>
              <a:rPr lang="el-GR" b="0" dirty="0"/>
              <a:t>μ</a:t>
            </a:r>
            <a:r>
              <a:rPr lang="en-US" b="0" dirty="0"/>
              <a:t>s resolution and recorded continuously to provide pre-trigger data for any GRB events stored in one of 128 energy channels</a:t>
            </a:r>
          </a:p>
          <a:p>
            <a:pPr marL="685800" lvl="1" indent="-228600">
              <a:buFont typeface="+mj-lt"/>
              <a:buAutoNum type="arabicPeriod"/>
            </a:pPr>
            <a:endParaRPr lang="en-US" b="0" dirty="0"/>
          </a:p>
          <a:p>
            <a:pPr marL="0" lvl="0" indent="0">
              <a:buFont typeface="+mj-lt"/>
              <a:buNone/>
            </a:pPr>
            <a:r>
              <a:rPr lang="en-US" b="0" dirty="0"/>
              <a:t> An Application Programming Interface called </a:t>
            </a:r>
            <a:r>
              <a:rPr lang="en-US" b="0" i="0" dirty="0">
                <a:solidFill>
                  <a:srgbClr val="404040"/>
                </a:solidFill>
                <a:effectLst/>
                <a:latin typeface="Lato"/>
              </a:rPr>
              <a:t>The Fermi GBM Data Tools is available to make analysis of GBM data a little simpler and is designed to be  plugin-like for various aspect like binning methods</a:t>
            </a:r>
            <a:endParaRPr lang="en-US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31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identify additional MGFs?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study of these events offers unique insights into energy, density, and magnetic field extremes that cannot be studied in terrestrial laboratories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results in population analyses to increase our understanding of these rare events,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their potential contribution as fast radio bursts progenitors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contribution to stochastic gravitational-wave backgrounds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Constrain MGF intrinsic rates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Maximal energy release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Investigating spectral and temporal relations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Probing their underlying mechanism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Study formation sits and channels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Determine which galaxies do or don’t form magnetars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Due to its spectral and temporal resolution, Fermi-GBM data is uniquely suited for such a search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7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identify additional MGFs?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study of these events offers unique insights into energy, density, and magnetic field extremes that cannot be studied in terrestrial laboratories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results in population analyses to increase our understanding of these rare events,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Maximal energy release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Investigating spectral and temporal relations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their potential contribution as fast radio bursts progenitors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contribution to stochastic gravitational-wave backgrounds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Constrain MGF intrinsic rates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Probing their underlying mechanism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Study formation sits and channels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Determine which galaxies do or don’t form magnetars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Due to its spectral and temporal resolution, Fermi-GBM data is uniquely suited for such a search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00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Searched time-tagged events for each detector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Triggered events tagged w/ arrival </a:t>
            </a:r>
            <a:r>
              <a:rPr lang="en-US"/>
              <a:t>time </a:t>
            </a:r>
            <a:r>
              <a:rPr lang="en-US" b="0"/>
              <a:t>and recorded continuously to provide pre-trigger data for any GRB 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Most distinct parameters of MGF: rise time and pulse duration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baseline="-25000" dirty="0"/>
              <a:t>50</a:t>
            </a:r>
            <a:r>
              <a:rPr lang="en-US" baseline="0" dirty="0"/>
              <a:t> &lt; 100 </a:t>
            </a:r>
            <a:r>
              <a:rPr lang="en-US" baseline="0" dirty="0" err="1"/>
              <a:t>ms</a:t>
            </a:r>
            <a:r>
              <a:rPr lang="en-US" baseline="0" dirty="0"/>
              <a:t>: most extragalactic MGFs duration &lt;100 </a:t>
            </a:r>
            <a:r>
              <a:rPr lang="en-US" baseline="0" dirty="0" err="1"/>
              <a:t>ms</a:t>
            </a:r>
            <a:endParaRPr lang="en-US" baseline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T</a:t>
            </a:r>
            <a:r>
              <a:rPr lang="en-US" baseline="-25000" dirty="0"/>
              <a:t>50</a:t>
            </a:r>
            <a:r>
              <a:rPr lang="en-US" baseline="0" dirty="0"/>
              <a:t> over T</a:t>
            </a:r>
            <a:r>
              <a:rPr lang="en-US" baseline="-25000" dirty="0"/>
              <a:t>90</a:t>
            </a:r>
            <a:r>
              <a:rPr lang="en-US" baseline="0" dirty="0"/>
              <a:t>: ensure any real MGFs not excluded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137 Candidates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/>
              <a:t>BB analysis applied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Discarded events where most sig bin &gt; 20 </a:t>
            </a:r>
            <a:r>
              <a:rPr lang="en-US" baseline="0" dirty="0" err="1"/>
              <a:t>ms</a:t>
            </a:r>
            <a:endParaRPr lang="en-US" baseline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Short enough: omit longer GRBs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Still long enough: include entire initial pulse of known MGFs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39 Candidates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/>
              <a:t>Determine first temporally significant bin (SNR&gt;3.5)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Discard events where first bin &gt; 10 </a:t>
            </a:r>
            <a:r>
              <a:rPr lang="en-US" baseline="0" dirty="0" err="1"/>
              <a:t>ms</a:t>
            </a:r>
            <a:r>
              <a:rPr lang="en-US" baseline="0" dirty="0"/>
              <a:t> from most sig bin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Ensure only events with very sharp rise-times considered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20 candidates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Finally compared 20 against known events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Removed previously considered/known redshift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512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E6EA5-7573-9C44-B26B-D6DB29B7DE51}" type="datetime1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4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7A085-D719-F4F0-217E-B3A2E1BF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C97BE-556B-5DBC-A126-15B081B1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0056-8157-989C-8F54-A515F812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2896-AF20-6343-BF03-B4AB10D1258E}" type="datetime1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FF6C0-5383-940A-C8BE-F6DCD398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4A7D-ADCB-0D90-02FD-1B4C3BEC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B0A42-9FB8-7E3E-DE88-373E84912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71A56-F8D0-D443-30EE-619C902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FCDAA-25F5-D45A-C89F-2A264AEB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4CF4-DCDD-6642-A82A-02850302B89D}" type="datetime1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80FB5-A26B-5DAE-454B-174100B3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0A9F6-236B-3A31-C72C-9D5DB03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3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6709-0EFA-407E-00BE-D6F3A06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3817-E79F-839F-D853-EC2F0A789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B7400-D2CA-9CCB-83ED-425C8B5D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7E17-C792-1B4F-AAD2-8C0A0F2ED2F7}" type="datetime1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48F98-0A78-8DC6-77A7-EF62CFD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9C25F-9954-B7BB-131C-222D2F612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4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8A75A-20CF-43FF-4B1C-2D8E12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7C2A2-7CE9-03B2-4555-5FBDE8FD1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7128A-D7E7-2429-4089-7AB87FBD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E2B-440A-C74E-9BA4-3E553B842BF4}" type="datetime1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81A95-612D-B5FD-3521-6AA91708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9891F-3499-BFD5-CC6A-B903BC9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0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DAF-1DF7-2111-B105-42CE852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CC560-78A8-B32C-5A30-DAF317CEA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2C626-74BC-C2CC-B61D-2D7A62A6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7D658-4938-D5A3-FBE3-C1F535C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897D-1B1E-F541-B8CA-E41CE2DCFAA2}" type="datetime1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2461A-2084-3CF9-364E-AB60D91D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8A99-85FD-06C1-B861-E7EA764A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1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EC33-99D2-27FF-D0A1-EB060DC5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D49F-0E8A-3D47-C2B3-27251B84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4112-1A66-C0F6-10FF-D66988F7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E61AEA-330A-7CEA-E5C4-255734355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38E67-F0D6-7293-0CF7-C1E5A1277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D776B-F7EF-0838-1CFF-DC58815F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E0A9-E454-5C4A-AB9F-ADF24747B28F}" type="datetime1">
              <a:rPr lang="en-US" smtClean="0"/>
              <a:t>10/11/2022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E5CFC-1F20-EAB8-7451-07E534A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6499-A232-2C0F-3D05-5D42E978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F277-32DA-300E-7002-5FA3A6B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2BA82-D971-64A5-CCD5-4DC4024F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8E27-B8B8-7D4B-BCBD-E64F5B25B68C}" type="datetime1">
              <a:rPr lang="en-US" smtClean="0"/>
              <a:t>10/11/2022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26DB-55F1-1528-12AB-A6424F8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5C16-009E-17F4-8C19-A74509BE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1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8C467-1481-5129-035A-16172F6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265FE-28BA-AF4A-BC86-F73AFBB64DB0}" type="datetime1">
              <a:rPr lang="en-US" smtClean="0"/>
              <a:t>10/11/2022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A1D15F-D8E6-A442-234F-A626E338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DBFC3-A70A-33B9-A767-A8150168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5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DC20-B24A-8967-0923-BE01434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1FEDE-98FC-979F-FCC5-2A7C5BCA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0AE08-BFCB-C326-E334-A6C5EA96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0C0D9-6D35-8F7B-6C75-6BE13D73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F5ED-24E7-D648-B07A-F83AF3E4C75A}" type="datetime1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64A7-48CD-6A08-03C0-F3C765E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C20E3-56D8-15F2-5858-CE74B2F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1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7095A-3752-0E7A-427C-B81C7A310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A8C3D-1040-E274-80C0-E8A3289B2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D2221-B183-31A4-D33A-E4B4225FB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FAE95-6341-3C43-4CE1-E890B12E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195D-09A0-D448-8ADB-EACB97D92D5D}" type="datetime1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3F7DC-5515-555F-2F4F-EA993C1E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79541-9AAA-DE38-651D-7F470C81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8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23A3-7339-4346-BDEC-60E2A2D49A4A}" type="datetime1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8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tmp"/><Relationship Id="rId4" Type="http://schemas.openxmlformats.org/officeDocument/2006/relationships/image" Target="../media/image27.tm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279387"/>
            <a:ext cx="7612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Search for Extragalactic Magnetar Giant Flares in Fermi-GBM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Aaron Trigg*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80DBD-7449-A991-CD10-90D2F814E12A}"/>
              </a:ext>
            </a:extLst>
          </p:cNvPr>
          <p:cNvSpPr txBox="1"/>
          <p:nvPr/>
        </p:nvSpPr>
        <p:spPr>
          <a:xfrm>
            <a:off x="6439599" y="4326019"/>
            <a:ext cx="5568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2656C"/>
                </a:solidFill>
              </a:rPr>
              <a:t>M. Baring, E. Burns, M. </a:t>
            </a:r>
            <a:r>
              <a:rPr lang="en-US">
                <a:solidFill>
                  <a:srgbClr val="52656C"/>
                </a:solidFill>
              </a:rPr>
              <a:t>Briggs, N</a:t>
            </a:r>
            <a:r>
              <a:rPr lang="en-US" dirty="0">
                <a:solidFill>
                  <a:srgbClr val="52656C"/>
                </a:solidFill>
              </a:rPr>
              <a:t>. Christiansen, N. Di Lalla, </a:t>
            </a:r>
          </a:p>
          <a:p>
            <a:r>
              <a:rPr lang="en-US" dirty="0">
                <a:solidFill>
                  <a:srgbClr val="52656C"/>
                </a:solidFill>
              </a:rPr>
              <a:t>D. </a:t>
            </a:r>
            <a:r>
              <a:rPr lang="en-US" dirty="0" err="1">
                <a:solidFill>
                  <a:srgbClr val="52656C"/>
                </a:solidFill>
              </a:rPr>
              <a:t>Frederiks</a:t>
            </a:r>
            <a:r>
              <a:rPr lang="en-US" dirty="0">
                <a:solidFill>
                  <a:srgbClr val="52656C"/>
                </a:solidFill>
              </a:rPr>
              <a:t>, M. Negro, N. </a:t>
            </a:r>
            <a:r>
              <a:rPr lang="en-US" dirty="0" err="1">
                <a:solidFill>
                  <a:srgbClr val="52656C"/>
                </a:solidFill>
              </a:rPr>
              <a:t>Omodei</a:t>
            </a:r>
            <a:r>
              <a:rPr lang="en-US" dirty="0">
                <a:solidFill>
                  <a:srgbClr val="52656C"/>
                </a:solidFill>
              </a:rPr>
              <a:t>, A. </a:t>
            </a:r>
            <a:r>
              <a:rPr lang="en-US" dirty="0" err="1">
                <a:solidFill>
                  <a:srgbClr val="52656C"/>
                </a:solidFill>
              </a:rPr>
              <a:t>Ridnaia</a:t>
            </a:r>
            <a:r>
              <a:rPr lang="en-US" dirty="0">
                <a:solidFill>
                  <a:srgbClr val="52656C"/>
                </a:solidFill>
              </a:rPr>
              <a:t>, O. Roberts, D. </a:t>
            </a:r>
            <a:r>
              <a:rPr lang="en-US" dirty="0" err="1">
                <a:solidFill>
                  <a:srgbClr val="52656C"/>
                </a:solidFill>
              </a:rPr>
              <a:t>Svinkin</a:t>
            </a:r>
            <a:r>
              <a:rPr lang="en-US" dirty="0">
                <a:solidFill>
                  <a:srgbClr val="52656C"/>
                </a:solidFill>
              </a:rPr>
              <a:t>, A. </a:t>
            </a:r>
            <a:r>
              <a:rPr lang="en-US" dirty="0" err="1">
                <a:solidFill>
                  <a:srgbClr val="52656C"/>
                </a:solidFill>
              </a:rPr>
              <a:t>Tohuvavohu</a:t>
            </a:r>
            <a:r>
              <a:rPr lang="en-US" dirty="0">
                <a:solidFill>
                  <a:srgbClr val="52656C"/>
                </a:solidFill>
              </a:rPr>
              <a:t>, P. </a:t>
            </a:r>
            <a:r>
              <a:rPr lang="en-US" dirty="0" err="1">
                <a:solidFill>
                  <a:srgbClr val="52656C"/>
                </a:solidFill>
              </a:rPr>
              <a:t>Veres</a:t>
            </a:r>
            <a:r>
              <a:rPr lang="en-US" dirty="0">
                <a:solidFill>
                  <a:srgbClr val="52656C"/>
                </a:solidFill>
              </a:rPr>
              <a:t>, Z. </a:t>
            </a:r>
            <a:r>
              <a:rPr lang="en-US" dirty="0" err="1">
                <a:solidFill>
                  <a:srgbClr val="52656C"/>
                </a:solidFill>
              </a:rPr>
              <a:t>Wadiasingh</a:t>
            </a:r>
            <a:r>
              <a:rPr lang="en-US" dirty="0">
                <a:solidFill>
                  <a:srgbClr val="52656C"/>
                </a:solidFill>
              </a:rPr>
              <a:t>, </a:t>
            </a:r>
          </a:p>
          <a:p>
            <a:r>
              <a:rPr lang="en-US" dirty="0">
                <a:solidFill>
                  <a:srgbClr val="52656C"/>
                </a:solidFill>
              </a:rPr>
              <a:t>G. Younes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*atrigg2@lsu.edu</a:t>
            </a:r>
          </a:p>
        </p:txBody>
      </p:sp>
    </p:spTree>
    <p:extLst>
      <p:ext uri="{BB962C8B-B14F-4D97-AF65-F5344CB8AC3E}">
        <p14:creationId xmlns:p14="http://schemas.microsoft.com/office/powerpoint/2010/main" val="3330438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Hunting MGFs in Fermi-GBM Data</a:t>
            </a:r>
            <a:endParaRPr lang="en-US" sz="4000" b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52656C"/>
              </a:solidFill>
              <a:effectLst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9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8652530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Diagram 14">
                <a:extLst>
                  <a:ext uri="{FF2B5EF4-FFF2-40B4-BE49-F238E27FC236}">
                    <a16:creationId xmlns:a16="http://schemas.microsoft.com/office/drawing/2014/main" id="{9B3ADE0C-76EA-6182-A58D-5437EC44E0A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36831361"/>
                  </p:ext>
                </p:extLst>
              </p:nvPr>
            </p:nvGraphicFramePr>
            <p:xfrm>
              <a:off x="732149" y="2040665"/>
              <a:ext cx="10727702" cy="261130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15" name="Diagram 14">
                <a:extLst>
                  <a:ext uri="{FF2B5EF4-FFF2-40B4-BE49-F238E27FC236}">
                    <a16:creationId xmlns:a16="http://schemas.microsoft.com/office/drawing/2014/main" id="{9B3ADE0C-76EA-6182-A58D-5437EC44E0A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36831361"/>
                  </p:ext>
                </p:extLst>
              </p:nvPr>
            </p:nvGraphicFramePr>
            <p:xfrm>
              <a:off x="732149" y="2040665"/>
              <a:ext cx="10727702" cy="261130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7030B4E9-2C4A-69E7-5B22-F589D74F6112}"/>
              </a:ext>
            </a:extLst>
          </p:cNvPr>
          <p:cNvSpPr txBox="1"/>
          <p:nvPr/>
        </p:nvSpPr>
        <p:spPr>
          <a:xfrm>
            <a:off x="1688035" y="4632566"/>
            <a:ext cx="1753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137 candidates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B7C09F-8A31-C456-EE2F-388F573D86D6}"/>
              </a:ext>
            </a:extLst>
          </p:cNvPr>
          <p:cNvSpPr txBox="1"/>
          <p:nvPr/>
        </p:nvSpPr>
        <p:spPr>
          <a:xfrm>
            <a:off x="4450090" y="1506071"/>
            <a:ext cx="1753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39 candidates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B2F310-04AB-F3AE-2370-AE5C68440995}"/>
              </a:ext>
            </a:extLst>
          </p:cNvPr>
          <p:cNvSpPr txBox="1"/>
          <p:nvPr/>
        </p:nvSpPr>
        <p:spPr>
          <a:xfrm>
            <a:off x="7620636" y="4911587"/>
            <a:ext cx="1753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20 candidates</a:t>
            </a:r>
          </a:p>
        </p:txBody>
      </p:sp>
    </p:spTree>
    <p:extLst>
      <p:ext uri="{BB962C8B-B14F-4D97-AF65-F5344CB8AC3E}">
        <p14:creationId xmlns:p14="http://schemas.microsoft.com/office/powerpoint/2010/main" val="2015598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Candidates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10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490537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EA657B1-B1B6-F2D4-8EB6-8B386A827FA3}"/>
                  </a:ext>
                </a:extLst>
              </p:cNvPr>
              <p:cNvSpPr txBox="1"/>
              <p:nvPr/>
            </p:nvSpPr>
            <p:spPr>
              <a:xfrm>
                <a:off x="398387" y="1611905"/>
                <a:ext cx="4797067" cy="3708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13 Extragalactic MGF candidates</a:t>
                </a:r>
              </a:p>
              <a:p>
                <a:endParaRPr lang="en-US" sz="24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r>
                  <a:rPr lang="en-US" sz="2400" b="0" i="0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How likely a GRB has MGF origin</a:t>
                </a:r>
              </a:p>
              <a:p>
                <a:endParaRPr lang="en-US" sz="2400" dirty="0">
                  <a:solidFill>
                    <a:schemeClr val="bg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m:rPr>
                        <m:brk m:alnAt="7"/>
                      </m:rPr>
                      <a:rPr 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𝐺𝑅𝐵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𝑀𝐺𝐹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nary>
                  </m:oMath>
                </a14:m>
                <a:r>
                  <a:rPr lang="en-US" sz="2400" b="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   </a:t>
                </a:r>
                <a:r>
                  <a:rPr lang="en-US" b="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(</a:t>
                </a:r>
                <a:r>
                  <a:rPr lang="en-US" b="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Burns et al. 2021</a:t>
                </a:r>
                <a:r>
                  <a:rPr lang="en-US" b="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)</a:t>
                </a:r>
              </a:p>
              <a:p>
                <a:endParaRPr lang="en-US" sz="24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r>
                  <a:rPr lang="en-US" sz="24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Only one outlier…</a:t>
                </a:r>
                <a:endPara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24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endParaRPr lang="en-US" sz="24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EA657B1-B1B6-F2D4-8EB6-8B386A827F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87" y="1611905"/>
                <a:ext cx="4797067" cy="3708900"/>
              </a:xfrm>
              <a:prstGeom prst="rect">
                <a:avLst/>
              </a:prstGeom>
              <a:blipFill>
                <a:blip r:embed="rId3"/>
                <a:stretch>
                  <a:fillRect l="-1906" t="-1314" r="-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5C15190D-97C7-A715-E2E0-FDC58F80D6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555" t="21699" r="28556"/>
          <a:stretch/>
        </p:blipFill>
        <p:spPr>
          <a:xfrm>
            <a:off x="5434552" y="1303431"/>
            <a:ext cx="6352095" cy="47773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4668B04-003E-9E6C-DBBB-D0B3A045249C}"/>
              </a:ext>
            </a:extLst>
          </p:cNvPr>
          <p:cNvSpPr txBox="1"/>
          <p:nvPr/>
        </p:nvSpPr>
        <p:spPr>
          <a:xfrm>
            <a:off x="-47625" y="644271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1775931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</a:t>
            </a:r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Localization</a:t>
            </a:r>
            <a:endParaRPr lang="en-US" sz="4000" b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52656C"/>
              </a:solidFill>
              <a:effectLst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11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490537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EA657B1-B1B6-F2D4-8EB6-8B386A827FA3}"/>
              </a:ext>
            </a:extLst>
          </p:cNvPr>
          <p:cNvSpPr txBox="1"/>
          <p:nvPr/>
        </p:nvSpPr>
        <p:spPr>
          <a:xfrm>
            <a:off x="575034" y="1611905"/>
            <a:ext cx="43333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Plantagenet Cherokee" panose="02020602070100000000" pitchFamily="18" charset="0"/>
              </a:rPr>
              <a:t>IPN localization: Sculptor Galaxy (Second burst from Sculptor) 3.7 </a:t>
            </a:r>
            <a:r>
              <a:rPr lang="en-US" sz="2400" dirty="0" err="1">
                <a:solidFill>
                  <a:schemeClr val="bg1"/>
                </a:solidFill>
                <a:latin typeface="Plantagenet Cherokee" panose="02020602070100000000" pitchFamily="18" charset="0"/>
              </a:rPr>
              <a:t>Mpc</a:t>
            </a:r>
            <a:r>
              <a:rPr lang="en-US" sz="2400" dirty="0">
                <a:solidFill>
                  <a:schemeClr val="bg1"/>
                </a:solidFill>
                <a:latin typeface="Plantagenet Cherokee" panose="02020602070100000000" pitchFamily="18" charset="0"/>
              </a:rPr>
              <a:t>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Plantagenet Cherokee" panose="02020602070100000000" pitchFamily="18" charset="0"/>
              </a:rPr>
              <a:t>No associated supernovae, gravitational wave, or radio signals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80551709-4950-78A3-5C8A-2C59319AD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458" y="1170656"/>
            <a:ext cx="5540284" cy="53673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4587C4-6666-4D2E-8FB1-39828A3C4D13}"/>
              </a:ext>
            </a:extLst>
          </p:cNvPr>
          <p:cNvSpPr txBox="1"/>
          <p:nvPr/>
        </p:nvSpPr>
        <p:spPr>
          <a:xfrm>
            <a:off x="-47625" y="644271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4112616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new MGF Candidate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12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6691754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EA657B1-B1B6-F2D4-8EB6-8B386A827FA3}"/>
              </a:ext>
            </a:extLst>
          </p:cNvPr>
          <p:cNvSpPr txBox="1"/>
          <p:nvPr/>
        </p:nvSpPr>
        <p:spPr>
          <a:xfrm>
            <a:off x="4998701" y="992752"/>
            <a:ext cx="2194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Plantagenet Cherokee" panose="02020602070100000000" pitchFamily="18" charset="0"/>
                <a:cs typeface="Calibri" panose="020F0502020204030204" pitchFamily="34" charset="0"/>
              </a:rPr>
              <a:t>GRB 180128A</a:t>
            </a:r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E6311AF6-D37C-1F4D-E639-DE9CA512B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822" y="1454417"/>
            <a:ext cx="5446657" cy="3324583"/>
          </a:xfrm>
          <a:prstGeom prst="rect">
            <a:avLst/>
          </a:prstGeom>
        </p:spPr>
      </p:pic>
      <p:pic>
        <p:nvPicPr>
          <p:cNvPr id="10" name="Picture 9" descr="Chart, bar chart&#10;&#10;Description automatically generated">
            <a:extLst>
              <a:ext uri="{FF2B5EF4-FFF2-40B4-BE49-F238E27FC236}">
                <a16:creationId xmlns:a16="http://schemas.microsoft.com/office/drawing/2014/main" id="{821C1382-6AF3-8635-8C08-5000BD5B9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5354" y="1454417"/>
            <a:ext cx="5449824" cy="33265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B36BA6-36D0-5607-4F69-3B6E588EDF6B}"/>
                  </a:ext>
                </a:extLst>
              </p:cNvPr>
              <p:cNvSpPr txBox="1"/>
              <p:nvPr/>
            </p:nvSpPr>
            <p:spPr>
              <a:xfrm>
                <a:off x="225230" y="4691219"/>
                <a:ext cx="5957652" cy="1789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b="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Time-integrated “</a:t>
                </a:r>
                <a:r>
                  <a:rPr lang="en-US" sz="2000" b="0" dirty="0" err="1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Comptonized</a:t>
                </a:r>
                <a:r>
                  <a:rPr lang="en-US" sz="2000" b="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” fit </a:t>
                </a:r>
                <a:r>
                  <a:rPr lang="en-US" b="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(T</a:t>
                </a:r>
                <a:r>
                  <a:rPr lang="en-US" b="0" baseline="-25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BB</a:t>
                </a:r>
                <a:r>
                  <a:rPr lang="en-US" b="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 interval)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=280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keV</m:t>
                    </m:r>
                    <m: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(1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 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US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44</m:t>
                        </m:r>
                      </m:sup>
                    </m:sSup>
                    <m:r>
                      <m:rPr>
                        <m:nor/>
                      </m:rPr>
                      <a:rPr lang="en-US" sz="20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erg</m:t>
                    </m:r>
                  </m:oMath>
                </a14:m>
                <a:endParaRPr lang="en-US" sz="2000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B36BA6-36D0-5607-4F69-3B6E588ED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30" y="4691219"/>
                <a:ext cx="5957652" cy="1789849"/>
              </a:xfrm>
              <a:prstGeom prst="rect">
                <a:avLst/>
              </a:prstGeom>
              <a:blipFill>
                <a:blip r:embed="rId5"/>
                <a:stretch>
                  <a:fillRect l="-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524C19A-900F-3EBB-472A-6B28A42BAC46}"/>
              </a:ext>
            </a:extLst>
          </p:cNvPr>
          <p:cNvSpPr txBox="1"/>
          <p:nvPr/>
        </p:nvSpPr>
        <p:spPr>
          <a:xfrm>
            <a:off x="6326362" y="4727050"/>
            <a:ext cx="5568099" cy="97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Plantagenet Cherokee" panose="02020602070100000000" pitchFamily="18" charset="0"/>
              </a:rPr>
              <a:t>2 pulses apparent at ~</a:t>
            </a:r>
            <a:r>
              <a:rPr lang="en-US" sz="2000" dirty="0" err="1">
                <a:solidFill>
                  <a:schemeClr val="bg1"/>
                </a:solidFill>
                <a:latin typeface="Plantagenet Cherokee" panose="02020602070100000000" pitchFamily="18" charset="0"/>
              </a:rPr>
              <a:t>ms</a:t>
            </a:r>
            <a:r>
              <a:rPr lang="en-US" sz="2000" dirty="0">
                <a:solidFill>
                  <a:schemeClr val="bg1"/>
                </a:solidFill>
                <a:latin typeface="Plantagenet Cherokee" panose="02020602070100000000" pitchFamily="18" charset="0"/>
              </a:rPr>
              <a:t> resolution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bg1"/>
                </a:solidFill>
                <a:latin typeface="Plantagenet Cherokee" panose="02020602070100000000" pitchFamily="18" charset="0"/>
              </a:rPr>
              <a:t>GRB 070222 </a:t>
            </a:r>
            <a:r>
              <a:rPr lang="fr-FR" dirty="0">
                <a:solidFill>
                  <a:schemeClr val="bg1"/>
                </a:solidFill>
                <a:latin typeface="Plantagenet Cherokee" panose="02020602070100000000" pitchFamily="18" charset="0"/>
              </a:rPr>
              <a:t>(</a:t>
            </a:r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Burns et al. 2021</a:t>
            </a:r>
            <a:r>
              <a:rPr lang="fr-FR" dirty="0">
                <a:solidFill>
                  <a:schemeClr val="bg1"/>
                </a:solidFill>
                <a:latin typeface="Plantagenet Cherokee" panose="02020602070100000000" pitchFamily="18" charset="0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45A54E-0841-DE1A-B0B7-475EC8B128EA}"/>
              </a:ext>
            </a:extLst>
          </p:cNvPr>
          <p:cNvSpPr txBox="1"/>
          <p:nvPr/>
        </p:nvSpPr>
        <p:spPr>
          <a:xfrm>
            <a:off x="-47625" y="644271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4043142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Burst Comparisons</a:t>
            </a:r>
            <a:endParaRPr lang="en-US" sz="4000" b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52656C"/>
              </a:solidFill>
              <a:effectLst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13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5391150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Histogram&#10;&#10;Description automatically generated with low confidence">
            <a:extLst>
              <a:ext uri="{FF2B5EF4-FFF2-40B4-BE49-F238E27FC236}">
                <a16:creationId xmlns:a16="http://schemas.microsoft.com/office/drawing/2014/main" id="{2C1B6519-0AE9-5F73-13A7-261D8A59E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892" y="1336067"/>
            <a:ext cx="6675416" cy="471205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BCA5613-CA7E-D5BA-E923-6E49E5CD7DD0}"/>
                  </a:ext>
                </a:extLst>
              </p:cNvPr>
              <p:cNvSpPr txBox="1"/>
              <p:nvPr/>
            </p:nvSpPr>
            <p:spPr>
              <a:xfrm>
                <a:off x="16297" y="1336067"/>
                <a:ext cx="5440680" cy="58848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Compared with other bursts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285750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GRB 200415A </a:t>
                </a:r>
                <a:r>
                  <a:rPr lang="en-US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(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D. </a:t>
                </a:r>
                <a:r>
                  <a:rPr lang="en-US" dirty="0" err="1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Svinkin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et al 2021</a:t>
                </a:r>
                <a:r>
                  <a:rPr lang="en-US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)</a:t>
                </a:r>
              </a:p>
              <a:p>
                <a:pPr marL="742950" lvl="1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Both localized to Sculptor Galaxy</a:t>
                </a:r>
              </a:p>
              <a:p>
                <a:pPr marL="742950" lvl="1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=1.2 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742950" lvl="1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=1.3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46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ergs</m:t>
                    </m:r>
                  </m:oMath>
                </a14:m>
                <a:endParaRPr lang="en-US" sz="2000" b="0" dirty="0">
                  <a:solidFill>
                    <a:schemeClr val="bg1"/>
                  </a:solidFill>
                  <a:latin typeface="Plantagenet Cherokee" panose="02020602070100000000" pitchFamily="18" charset="0"/>
                  <a:ea typeface="Cambria Math" panose="02040503050406030204" pitchFamily="18" charset="0"/>
                </a:endParaRPr>
              </a:p>
              <a:p>
                <a:pPr lvl="1">
                  <a:spcAft>
                    <a:spcPts val="400"/>
                  </a:spcAft>
                </a:pPr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285750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GRB 150101B</a:t>
                </a:r>
              </a:p>
              <a:p>
                <a:pPr marL="742950" lvl="1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Host galaxy 2MASX J12320498-105601 (0.52 </a:t>
                </a:r>
                <a:r>
                  <a:rPr lang="en-US" sz="2000" dirty="0" err="1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Gpc</a:t>
                </a: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)  </a:t>
                </a:r>
              </a:p>
              <a:p>
                <a:pPr marL="742950" lvl="1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550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742950" lvl="1" indent="-285750"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US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.3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ergs</m:t>
                    </m:r>
                  </m:oMath>
                </a14:m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  <a:ea typeface="Cambria Math" panose="02040503050406030204" pitchFamily="18" charset="0"/>
                </a:endParaRPr>
              </a:p>
              <a:p>
                <a:pPr lvl="1">
                  <a:spcAft>
                    <a:spcPts val="400"/>
                  </a:spcAft>
                </a:pPr>
                <a:endParaRPr lang="en-US" sz="2000" b="0" dirty="0">
                  <a:solidFill>
                    <a:schemeClr val="bg1"/>
                  </a:solidFill>
                  <a:latin typeface="Plantagenet Cherokee" panose="02020602070100000000" pitchFamily="18" charset="0"/>
                  <a:ea typeface="Cambria Math" panose="02040503050406030204" pitchFamily="18" charset="0"/>
                </a:endParaRPr>
              </a:p>
              <a:p>
                <a:pPr lvl="1"/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BCA5613-CA7E-D5BA-E923-6E49E5CD7D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7" y="1336067"/>
                <a:ext cx="5440680" cy="5884816"/>
              </a:xfrm>
              <a:prstGeom prst="rect">
                <a:avLst/>
              </a:prstGeom>
              <a:blipFill>
                <a:blip r:embed="rId4"/>
                <a:stretch>
                  <a:fillRect l="-1233" t="-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1B6C434-2A54-D0B3-D9FB-89177263C62C}"/>
              </a:ext>
            </a:extLst>
          </p:cNvPr>
          <p:cNvSpPr txBox="1"/>
          <p:nvPr/>
        </p:nvSpPr>
        <p:spPr>
          <a:xfrm>
            <a:off x="-47625" y="644271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2773192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3D5439-CCD8-59B5-FA6D-E962FE0B7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9675" y="2055890"/>
            <a:ext cx="3767328" cy="27431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A82A5A-7465-AB3F-3407-9DF9B79A49A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211468" y="2055890"/>
            <a:ext cx="3769064" cy="27462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GBM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14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371665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21AE18E-6C68-9D7D-C212-2A7BCCA64E0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54997" y="2040142"/>
            <a:ext cx="3769064" cy="27431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23DBF7-7DD9-3311-D134-8EF4816FF895}"/>
              </a:ext>
            </a:extLst>
          </p:cNvPr>
          <p:cNvSpPr txBox="1"/>
          <p:nvPr/>
        </p:nvSpPr>
        <p:spPr>
          <a:xfrm>
            <a:off x="346787" y="1546986"/>
            <a:ext cx="358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lantagenet Cherokee" panose="02020602070100000000" pitchFamily="18" charset="0"/>
              </a:rPr>
              <a:t>Energy Flux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8B0A95-CE29-E429-9544-1FCCC9A2437C}"/>
              </a:ext>
            </a:extLst>
          </p:cNvPr>
          <p:cNvSpPr txBox="1"/>
          <p:nvPr/>
        </p:nvSpPr>
        <p:spPr>
          <a:xfrm>
            <a:off x="4303258" y="1546986"/>
            <a:ext cx="358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lantagenet Cherokee" panose="02020602070100000000" pitchFamily="18" charset="0"/>
              </a:rPr>
              <a:t>Peak Energy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E2571A-01EE-1837-DDC2-2FADD4D8016C}"/>
              </a:ext>
            </a:extLst>
          </p:cNvPr>
          <p:cNvSpPr txBox="1"/>
          <p:nvPr/>
        </p:nvSpPr>
        <p:spPr>
          <a:xfrm>
            <a:off x="8189458" y="1546986"/>
            <a:ext cx="358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lantagenet Cherokee" panose="02020602070100000000" pitchFamily="18" charset="0"/>
              </a:rPr>
              <a:t>Power-law index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F581A5-9561-E5F1-1D32-55BFFD81A539}"/>
              </a:ext>
            </a:extLst>
          </p:cNvPr>
          <p:cNvSpPr txBox="1"/>
          <p:nvPr/>
        </p:nvSpPr>
        <p:spPr>
          <a:xfrm>
            <a:off x="-47625" y="644271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3623307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GBM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15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371665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C6617B-3CC4-6F85-74E1-528D6F237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0565" y="1290410"/>
            <a:ext cx="6460069" cy="48033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4F1247C-A3B7-8993-9F9F-2F086894551D}"/>
                  </a:ext>
                </a:extLst>
              </p:cNvPr>
              <p:cNvSpPr txBox="1"/>
              <p:nvPr/>
            </p:nvSpPr>
            <p:spPr>
              <a:xfrm>
                <a:off x="479570" y="3126588"/>
                <a:ext cx="4343401" cy="1483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  <a:ea typeface="Cambria Math" panose="02040503050406030204" pitchFamily="18" charset="0"/>
                  </a:rPr>
                  <a:t>GRB 200415A &amp; GRB 180128A: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  <a:ea typeface="Cambria Math" panose="02040503050406030204" pitchFamily="18" charset="0"/>
                  </a:rPr>
                  <a:t>	strong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en-US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 relationship</a:t>
                </a:r>
              </a:p>
              <a:p>
                <a:pPr>
                  <a:lnSpc>
                    <a:spcPct val="150000"/>
                  </a:lnSpc>
                </a:pPr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4F1247C-A3B7-8993-9F9F-2F0868945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570" y="3126588"/>
                <a:ext cx="4343401" cy="1483098"/>
              </a:xfrm>
              <a:prstGeom prst="rect">
                <a:avLst/>
              </a:prstGeom>
              <a:blipFill>
                <a:blip r:embed="rId4"/>
                <a:stretch>
                  <a:fillRect l="-1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F228645-E176-6415-3E85-CF8A6D12D5EE}"/>
              </a:ext>
            </a:extLst>
          </p:cNvPr>
          <p:cNvSpPr txBox="1"/>
          <p:nvPr/>
        </p:nvSpPr>
        <p:spPr>
          <a:xfrm>
            <a:off x="-47625" y="644271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1774209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GBM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16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371665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CE25D13-C263-9B22-1698-2D259DED1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052" y="1281960"/>
            <a:ext cx="6439830" cy="4800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FE375E-1A07-9A95-4DDA-8EED2229AA81}"/>
              </a:ext>
            </a:extLst>
          </p:cNvPr>
          <p:cNvSpPr txBox="1"/>
          <p:nvPr/>
        </p:nvSpPr>
        <p:spPr>
          <a:xfrm>
            <a:off x="-47625" y="644271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2CD2C0-D96A-0364-EB3B-A4C7D19D11DA}"/>
                  </a:ext>
                </a:extLst>
              </p:cNvPr>
              <p:cNvSpPr txBox="1"/>
              <p:nvPr/>
            </p:nvSpPr>
            <p:spPr>
              <a:xfrm>
                <a:off x="627298" y="2934586"/>
                <a:ext cx="4752754" cy="70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Clear trend in E</a:t>
                </a:r>
                <a:r>
                  <a:rPr lang="en-US" baseline="-25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p</a:t>
                </a:r>
                <a:r>
                  <a:rPr lang="en-US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 vs. </a:t>
                </a:r>
                <a:r>
                  <a:rPr lang="en-US" dirty="0" err="1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E</a:t>
                </a:r>
                <a:r>
                  <a:rPr lang="en-US" baseline="-25000" dirty="0" err="1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iso</a:t>
                </a:r>
                <a:endParaRPr lang="en-US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𝑖𝑠𝑜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 scaling relation</a:t>
                </a:r>
                <a:r>
                  <a:rPr lang="en-US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? </a:t>
                </a:r>
                <a:endParaRPr lang="en-US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2CD2C0-D96A-0364-EB3B-A4C7D19D1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98" y="2934586"/>
                <a:ext cx="4752754" cy="706988"/>
              </a:xfrm>
              <a:prstGeom prst="rect">
                <a:avLst/>
              </a:prstGeom>
              <a:blipFill>
                <a:blip r:embed="rId3"/>
                <a:stretch>
                  <a:fillRect l="-1154" t="-4310" b="-7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9693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Fermi </a:t>
            </a:r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-</a:t>
            </a:r>
            <a:r>
              <a:rPr lang="en-US" sz="4000" b="1" i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 </a:t>
            </a:r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LAT Analysis</a:t>
            </a:r>
            <a:endParaRPr lang="en-US" sz="4000" b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52656C"/>
              </a:solidFill>
              <a:effectLst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17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597217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304FF97-4EFD-1C47-27AC-E335ECED1A84}"/>
                  </a:ext>
                </a:extLst>
              </p:cNvPr>
              <p:cNvSpPr txBox="1"/>
              <p:nvPr/>
            </p:nvSpPr>
            <p:spPr>
              <a:xfrm>
                <a:off x="614339" y="1777871"/>
                <a:ext cx="5481661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Sculptor within LAT field of view ~3000 s</a:t>
                </a:r>
              </a:p>
              <a:p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No significant detections at source location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Likelihood analysis 	Upper limit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&lt;5.15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44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erg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	</a:t>
                </a:r>
              </a:p>
              <a:p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304FF97-4EFD-1C47-27AC-E335ECED1A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39" y="1777871"/>
                <a:ext cx="5481661" cy="2246769"/>
              </a:xfrm>
              <a:prstGeom prst="rect">
                <a:avLst/>
              </a:prstGeom>
              <a:blipFill>
                <a:blip r:embed="rId3"/>
                <a:stretch>
                  <a:fillRect l="-1001" t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EE1C73F1-0364-A714-3643-0FF660A65E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868" t="42223" r="24363" b="35295"/>
          <a:stretch/>
        </p:blipFill>
        <p:spPr>
          <a:xfrm>
            <a:off x="356558" y="4629688"/>
            <a:ext cx="6263554" cy="162985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17342A-E74A-0ECF-E955-B5FB8C89CF1E}"/>
              </a:ext>
            </a:extLst>
          </p:cNvPr>
          <p:cNvCxnSpPr>
            <a:cxnSpLocks/>
          </p:cNvCxnSpPr>
          <p:nvPr/>
        </p:nvCxnSpPr>
        <p:spPr>
          <a:xfrm>
            <a:off x="3217333" y="3197320"/>
            <a:ext cx="19760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DFA6AF08-4864-11CC-26A5-91F52AF7D5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986" t="34250" r="10212" b="2891"/>
          <a:stretch/>
        </p:blipFill>
        <p:spPr>
          <a:xfrm>
            <a:off x="6776358" y="1119526"/>
            <a:ext cx="5008096" cy="33543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EAF390-00FF-7173-15FB-8A18BBB5CD92}"/>
              </a:ext>
            </a:extLst>
          </p:cNvPr>
          <p:cNvSpPr txBox="1"/>
          <p:nvPr/>
        </p:nvSpPr>
        <p:spPr>
          <a:xfrm>
            <a:off x="-47625" y="644271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1442130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C0999A-9B48-9439-8D83-148A82398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"/>
            <a:ext cx="12192000" cy="6857791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Conclusion</a:t>
            </a:r>
            <a:endParaRPr lang="en-US" sz="4000" b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52656C"/>
              </a:solidFill>
              <a:effectLst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18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3049143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497C2F9-E20D-4032-26DC-0B36D24EA9A2}"/>
              </a:ext>
            </a:extLst>
          </p:cNvPr>
          <p:cNvSpPr txBox="1"/>
          <p:nvPr/>
        </p:nvSpPr>
        <p:spPr>
          <a:xfrm>
            <a:off x="6375743" y="6387523"/>
            <a:ext cx="4555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Credits: NASA's Goddard Space Flight Center/S. </a:t>
            </a:r>
            <a:r>
              <a:rPr lang="en-US" sz="1400" dirty="0" err="1">
                <a:solidFill>
                  <a:schemeClr val="bg1"/>
                </a:solidFill>
              </a:rPr>
              <a:t>Wiessinger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55E254-3451-7938-84FB-D73D8BE54823}"/>
              </a:ext>
            </a:extLst>
          </p:cNvPr>
          <p:cNvSpPr txBox="1"/>
          <p:nvPr/>
        </p:nvSpPr>
        <p:spPr>
          <a:xfrm>
            <a:off x="350874" y="1582924"/>
            <a:ext cx="4063081" cy="415498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n w="1270">
                  <a:noFill/>
                </a:ln>
                <a:solidFill>
                  <a:schemeClr val="bg1"/>
                </a:solidFill>
                <a:latin typeface="Plantagenet Cherokee" panose="02020602070100000000" pitchFamily="18" charset="0"/>
              </a:rPr>
              <a:t>8</a:t>
            </a:r>
            <a:r>
              <a:rPr lang="en-US" sz="2400" baseline="30000" dirty="0">
                <a:ln w="1270">
                  <a:noFill/>
                </a:ln>
                <a:solidFill>
                  <a:schemeClr val="bg1"/>
                </a:solidFill>
                <a:latin typeface="Plantagenet Cherokee" panose="02020602070100000000" pitchFamily="18" charset="0"/>
              </a:rPr>
              <a:t>th</a:t>
            </a:r>
            <a:r>
              <a:rPr lang="en-US" sz="2400" dirty="0">
                <a:ln w="1270">
                  <a:noFill/>
                </a:ln>
                <a:solidFill>
                  <a:schemeClr val="bg1"/>
                </a:solidFill>
                <a:latin typeface="Plantagenet Cherokee" panose="02020602070100000000" pitchFamily="18" charset="0"/>
              </a:rPr>
              <a:t> MGF</a:t>
            </a:r>
          </a:p>
          <a:p>
            <a:endParaRPr lang="en-US" sz="2400" dirty="0">
              <a:ln w="1270">
                <a:noFill/>
              </a:ln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n w="1270">
                  <a:noFill/>
                </a:ln>
                <a:solidFill>
                  <a:schemeClr val="bg1"/>
                </a:solidFill>
                <a:latin typeface="Plantagenet Cherokee" panose="02020602070100000000" pitchFamily="18" charset="0"/>
              </a:rPr>
              <a:t>Second localized to Sculptor (same source?)</a:t>
            </a:r>
          </a:p>
          <a:p>
            <a:endParaRPr lang="en-US" sz="2400" dirty="0">
              <a:ln w="1270">
                <a:noFill/>
              </a:ln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n w="1270">
                  <a:noFill/>
                </a:ln>
                <a:solidFill>
                  <a:schemeClr val="bg1"/>
                </a:solidFill>
                <a:latin typeface="Plantagenet Cherokee" panose="02020602070100000000" pitchFamily="18" charset="0"/>
              </a:rPr>
              <a:t>Second MGF with double peak</a:t>
            </a:r>
          </a:p>
          <a:p>
            <a:endParaRPr lang="en-US" sz="2400" dirty="0">
              <a:ln w="1270">
                <a:noFill/>
              </a:ln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n w="1270">
                  <a:noFill/>
                </a:ln>
                <a:solidFill>
                  <a:schemeClr val="bg1"/>
                </a:solidFill>
                <a:latin typeface="Plantagenet Cherokee" panose="02020602070100000000" pitchFamily="18" charset="0"/>
              </a:rPr>
              <a:t>Not all MGFs produce observable GeV-photons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n w="1270">
                <a:noFill/>
              </a:ln>
              <a:solidFill>
                <a:schemeClr val="bg1"/>
              </a:solidFill>
              <a:latin typeface="Plantagenet Cherokee" panose="020206020701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484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What’s going 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1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490537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A750343-38A2-CC62-52A3-05C2C1DF120F}"/>
              </a:ext>
            </a:extLst>
          </p:cNvPr>
          <p:cNvSpPr txBox="1"/>
          <p:nvPr/>
        </p:nvSpPr>
        <p:spPr>
          <a:xfrm>
            <a:off x="575035" y="1611905"/>
            <a:ext cx="59047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Plantagenet Cherokee" panose="02020602070100000000" pitchFamily="18" charset="0"/>
              </a:rPr>
              <a:t>Magnetar giant flare (MGF) basics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Plantagenet Cherokee" panose="02020602070100000000" pitchFamily="18" charset="0"/>
              </a:rPr>
              <a:t>Galactic vs. </a:t>
            </a:r>
            <a:r>
              <a:rPr lang="en-US" sz="2800" dirty="0" err="1">
                <a:solidFill>
                  <a:schemeClr val="bg1"/>
                </a:solidFill>
                <a:latin typeface="Plantagenet Cherokee" panose="02020602070100000000" pitchFamily="18" charset="0"/>
              </a:rPr>
              <a:t>extraglactic</a:t>
            </a:r>
            <a:r>
              <a:rPr lang="en-US" sz="2800" dirty="0">
                <a:solidFill>
                  <a:schemeClr val="bg1"/>
                </a:solidFill>
                <a:latin typeface="Plantagenet Cherokee" panose="02020602070100000000" pitchFamily="18" charset="0"/>
              </a:rPr>
              <a:t> MGF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Plantagenet Cherokee" panose="02020602070100000000" pitchFamily="18" charset="0"/>
              </a:rPr>
              <a:t>Why do we care?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Plantagenet Cherokee" panose="02020602070100000000" pitchFamily="18" charset="0"/>
              </a:rPr>
              <a:t>Search process</a:t>
            </a:r>
          </a:p>
          <a:p>
            <a:endParaRPr lang="en-US" sz="2800" dirty="0"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Plantagenet Cherokee" panose="02020602070100000000" pitchFamily="18" charset="0"/>
              </a:rPr>
              <a:t>Results (</a:t>
            </a:r>
            <a:r>
              <a:rPr lang="en-US" sz="2800">
                <a:solidFill>
                  <a:srgbClr val="FF0000"/>
                </a:solidFill>
                <a:latin typeface="Plantagenet Cherokee" panose="02020602070100000000" pitchFamily="18" charset="0"/>
              </a:rPr>
              <a:t>preliminary</a:t>
            </a:r>
            <a:r>
              <a:rPr lang="en-US" sz="2800">
                <a:solidFill>
                  <a:schemeClr val="bg1"/>
                </a:solidFill>
                <a:latin typeface="Plantagenet Cherokee" panose="02020602070100000000" pitchFamily="18" charset="0"/>
              </a:rPr>
              <a:t>)</a:t>
            </a:r>
            <a:endParaRPr lang="en-US" sz="2800" dirty="0">
              <a:solidFill>
                <a:schemeClr val="bg1"/>
              </a:solidFill>
              <a:latin typeface="Plantagenet Cherokee" panose="020206020701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7951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528852"/>
            <a:ext cx="7612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Thank you for your attention!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Aaron Trigg*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tang" panose="02030600000101010101" pitchFamily="18" charset="-127"/>
              <a:ea typeface="Batang" panose="02030600000101010101" pitchFamily="18" charset="-127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*</a:t>
            </a:r>
            <a:r>
              <a:rPr lang="en-US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atrigg2@lsu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.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edu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2656C"/>
              </a:solidFill>
              <a:effectLst/>
              <a:uLnTx/>
              <a:uFillTx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28650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Magnetars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2</a:t>
            </a:fld>
            <a:endParaRPr lang="en-US" b="1"/>
          </a:p>
        </p:txBody>
      </p:sp>
      <p:pic>
        <p:nvPicPr>
          <p:cNvPr id="5" name="Picture 4" descr="A picture containing light, traffic, star, outdoor object&#10;&#10;Description automatically generated">
            <a:extLst>
              <a:ext uri="{FF2B5EF4-FFF2-40B4-BE49-F238E27FC236}">
                <a16:creationId xmlns:a16="http://schemas.microsoft.com/office/drawing/2014/main" id="{BA1452C7-ECB5-9003-9AED-438EF7AE3C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62" r="13028"/>
          <a:stretch/>
        </p:blipFill>
        <p:spPr>
          <a:xfrm>
            <a:off x="54429" y="1226858"/>
            <a:ext cx="4563533" cy="5226518"/>
          </a:xfrm>
          <a:prstGeom prst="ellipse">
            <a:avLst/>
          </a:prstGeom>
          <a:ln>
            <a:noFill/>
          </a:ln>
          <a:effectLst>
            <a:softEdge rad="4318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57255D-050E-FBAE-B039-C1B728AC7E5E}"/>
              </a:ext>
            </a:extLst>
          </p:cNvPr>
          <p:cNvSpPr txBox="1"/>
          <p:nvPr/>
        </p:nvSpPr>
        <p:spPr>
          <a:xfrm>
            <a:off x="406400" y="6356350"/>
            <a:ext cx="2404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Credit: ESO/L. </a:t>
            </a:r>
            <a:r>
              <a:rPr lang="en-US" sz="1400" dirty="0" err="1">
                <a:solidFill>
                  <a:schemeClr val="bg1"/>
                </a:solidFill>
              </a:rPr>
              <a:t>Calçada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FF4C085-E63E-AF3F-C284-BE36AD274DB9}"/>
              </a:ext>
            </a:extLst>
          </p:cNvPr>
          <p:cNvSpPr/>
          <p:nvPr/>
        </p:nvSpPr>
        <p:spPr>
          <a:xfrm>
            <a:off x="4114800" y="1083949"/>
            <a:ext cx="7581900" cy="5307236"/>
          </a:xfrm>
          <a:custGeom>
            <a:avLst/>
            <a:gdLst>
              <a:gd name="connsiteX0" fmla="*/ 296275 w 7581900"/>
              <a:gd name="connsiteY0" fmla="*/ 4392836 h 5307236"/>
              <a:gd name="connsiteX1" fmla="*/ 7429497 w 7581900"/>
              <a:gd name="connsiteY1" fmla="*/ 4392836 h 5307236"/>
              <a:gd name="connsiteX2" fmla="*/ 7581900 w 7581900"/>
              <a:gd name="connsiteY2" fmla="*/ 4545239 h 5307236"/>
              <a:gd name="connsiteX3" fmla="*/ 7581900 w 7581900"/>
              <a:gd name="connsiteY3" fmla="*/ 5154833 h 5307236"/>
              <a:gd name="connsiteX4" fmla="*/ 7429497 w 7581900"/>
              <a:gd name="connsiteY4" fmla="*/ 5307236 h 5307236"/>
              <a:gd name="connsiteX5" fmla="*/ 152403 w 7581900"/>
              <a:gd name="connsiteY5" fmla="*/ 5307236 h 5307236"/>
              <a:gd name="connsiteX6" fmla="*/ 0 w 7581900"/>
              <a:gd name="connsiteY6" fmla="*/ 5154833 h 5307236"/>
              <a:gd name="connsiteX7" fmla="*/ 0 w 7581900"/>
              <a:gd name="connsiteY7" fmla="*/ 4822418 h 5307236"/>
              <a:gd name="connsiteX8" fmla="*/ 146442 w 7581900"/>
              <a:gd name="connsiteY8" fmla="*/ 4631956 h 5307236"/>
              <a:gd name="connsiteX9" fmla="*/ 290055 w 7581900"/>
              <a:gd name="connsiteY9" fmla="*/ 4404938 h 5307236"/>
              <a:gd name="connsiteX10" fmla="*/ 672375 w 7581900"/>
              <a:gd name="connsiteY10" fmla="*/ 3296694 h 5307236"/>
              <a:gd name="connsiteX11" fmla="*/ 7429497 w 7581900"/>
              <a:gd name="connsiteY11" fmla="*/ 3296694 h 5307236"/>
              <a:gd name="connsiteX12" fmla="*/ 7581900 w 7581900"/>
              <a:gd name="connsiteY12" fmla="*/ 3449097 h 5307236"/>
              <a:gd name="connsiteX13" fmla="*/ 7581900 w 7581900"/>
              <a:gd name="connsiteY13" fmla="*/ 4058691 h 5307236"/>
              <a:gd name="connsiteX14" fmla="*/ 7429497 w 7581900"/>
              <a:gd name="connsiteY14" fmla="*/ 4211094 h 5307236"/>
              <a:gd name="connsiteX15" fmla="*/ 389680 w 7581900"/>
              <a:gd name="connsiteY15" fmla="*/ 4211094 h 5307236"/>
              <a:gd name="connsiteX16" fmla="*/ 415015 w 7581900"/>
              <a:gd name="connsiteY16" fmla="*/ 4161799 h 5307236"/>
              <a:gd name="connsiteX17" fmla="*/ 665431 w 7581900"/>
              <a:gd name="connsiteY17" fmla="*/ 3350479 h 5307236"/>
              <a:gd name="connsiteX18" fmla="*/ 670071 w 7581900"/>
              <a:gd name="connsiteY18" fmla="*/ 2197796 h 5307236"/>
              <a:gd name="connsiteX19" fmla="*/ 7429497 w 7581900"/>
              <a:gd name="connsiteY19" fmla="*/ 2197796 h 5307236"/>
              <a:gd name="connsiteX20" fmla="*/ 7581900 w 7581900"/>
              <a:gd name="connsiteY20" fmla="*/ 2350199 h 5307236"/>
              <a:gd name="connsiteX21" fmla="*/ 7581900 w 7581900"/>
              <a:gd name="connsiteY21" fmla="*/ 2959793 h 5307236"/>
              <a:gd name="connsiteX22" fmla="*/ 7429497 w 7581900"/>
              <a:gd name="connsiteY22" fmla="*/ 3112196 h 5307236"/>
              <a:gd name="connsiteX23" fmla="*/ 696196 w 7581900"/>
              <a:gd name="connsiteY23" fmla="*/ 3112196 h 5307236"/>
              <a:gd name="connsiteX24" fmla="*/ 703234 w 7581900"/>
              <a:gd name="connsiteY24" fmla="*/ 3057678 h 5307236"/>
              <a:gd name="connsiteX25" fmla="*/ 716114 w 7581900"/>
              <a:gd name="connsiteY25" fmla="*/ 2756168 h 5307236"/>
              <a:gd name="connsiteX26" fmla="*/ 703234 w 7581900"/>
              <a:gd name="connsiteY26" fmla="*/ 2454658 h 5307236"/>
              <a:gd name="connsiteX27" fmla="*/ 284678 w 7581900"/>
              <a:gd name="connsiteY27" fmla="*/ 1098898 h 5307236"/>
              <a:gd name="connsiteX28" fmla="*/ 7429497 w 7581900"/>
              <a:gd name="connsiteY28" fmla="*/ 1098898 h 5307236"/>
              <a:gd name="connsiteX29" fmla="*/ 7581900 w 7581900"/>
              <a:gd name="connsiteY29" fmla="*/ 1251301 h 5307236"/>
              <a:gd name="connsiteX30" fmla="*/ 7581900 w 7581900"/>
              <a:gd name="connsiteY30" fmla="*/ 1860895 h 5307236"/>
              <a:gd name="connsiteX31" fmla="*/ 7429497 w 7581900"/>
              <a:gd name="connsiteY31" fmla="*/ 2013298 h 5307236"/>
              <a:gd name="connsiteX32" fmla="*/ 633115 w 7581900"/>
              <a:gd name="connsiteY32" fmla="*/ 2013298 h 5307236"/>
              <a:gd name="connsiteX33" fmla="*/ 603957 w 7581900"/>
              <a:gd name="connsiteY33" fmla="*/ 1879249 h 5307236"/>
              <a:gd name="connsiteX34" fmla="*/ 290055 w 7581900"/>
              <a:gd name="connsiteY34" fmla="*/ 1107398 h 5307236"/>
              <a:gd name="connsiteX35" fmla="*/ 152403 w 7581900"/>
              <a:gd name="connsiteY35" fmla="*/ 0 h 5307236"/>
              <a:gd name="connsiteX36" fmla="*/ 7429497 w 7581900"/>
              <a:gd name="connsiteY36" fmla="*/ 0 h 5307236"/>
              <a:gd name="connsiteX37" fmla="*/ 7581900 w 7581900"/>
              <a:gd name="connsiteY37" fmla="*/ 152403 h 5307236"/>
              <a:gd name="connsiteX38" fmla="*/ 7581900 w 7581900"/>
              <a:gd name="connsiteY38" fmla="*/ 761997 h 5307236"/>
              <a:gd name="connsiteX39" fmla="*/ 7429497 w 7581900"/>
              <a:gd name="connsiteY39" fmla="*/ 914400 h 5307236"/>
              <a:gd name="connsiteX40" fmla="*/ 167963 w 7581900"/>
              <a:gd name="connsiteY40" fmla="*/ 914400 h 5307236"/>
              <a:gd name="connsiteX41" fmla="*/ 146442 w 7581900"/>
              <a:gd name="connsiteY41" fmla="*/ 880381 h 5307236"/>
              <a:gd name="connsiteX42" fmla="*/ 0 w 7581900"/>
              <a:gd name="connsiteY42" fmla="*/ 689919 h 5307236"/>
              <a:gd name="connsiteX43" fmla="*/ 0 w 7581900"/>
              <a:gd name="connsiteY43" fmla="*/ 152403 h 5307236"/>
              <a:gd name="connsiteX44" fmla="*/ 152403 w 7581900"/>
              <a:gd name="connsiteY44" fmla="*/ 0 h 530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7581900" h="5307236">
                <a:moveTo>
                  <a:pt x="296275" y="4392836"/>
                </a:moveTo>
                <a:lnTo>
                  <a:pt x="7429497" y="4392836"/>
                </a:lnTo>
                <a:cubicBezTo>
                  <a:pt x="7513667" y="4392836"/>
                  <a:pt x="7581900" y="4461069"/>
                  <a:pt x="7581900" y="4545239"/>
                </a:cubicBezTo>
                <a:lnTo>
                  <a:pt x="7581900" y="5154833"/>
                </a:lnTo>
                <a:cubicBezTo>
                  <a:pt x="7581900" y="5239003"/>
                  <a:pt x="7513667" y="5307236"/>
                  <a:pt x="7429497" y="5307236"/>
                </a:cubicBezTo>
                <a:lnTo>
                  <a:pt x="152403" y="5307236"/>
                </a:lnTo>
                <a:cubicBezTo>
                  <a:pt x="68234" y="5307236"/>
                  <a:pt x="0" y="5239003"/>
                  <a:pt x="0" y="5154833"/>
                </a:cubicBezTo>
                <a:lnTo>
                  <a:pt x="0" y="4822418"/>
                </a:lnTo>
                <a:lnTo>
                  <a:pt x="146442" y="4631956"/>
                </a:lnTo>
                <a:cubicBezTo>
                  <a:pt x="197283" y="4559135"/>
                  <a:pt x="245224" y="4483380"/>
                  <a:pt x="290055" y="4404938"/>
                </a:cubicBezTo>
                <a:close/>
                <a:moveTo>
                  <a:pt x="672375" y="3296694"/>
                </a:moveTo>
                <a:lnTo>
                  <a:pt x="7429497" y="3296694"/>
                </a:lnTo>
                <a:cubicBezTo>
                  <a:pt x="7513667" y="3296694"/>
                  <a:pt x="7581900" y="3364927"/>
                  <a:pt x="7581900" y="3449097"/>
                </a:cubicBezTo>
                <a:lnTo>
                  <a:pt x="7581900" y="4058691"/>
                </a:lnTo>
                <a:cubicBezTo>
                  <a:pt x="7581900" y="4142861"/>
                  <a:pt x="7513667" y="4211094"/>
                  <a:pt x="7429497" y="4211094"/>
                </a:cubicBezTo>
                <a:lnTo>
                  <a:pt x="389680" y="4211094"/>
                </a:lnTo>
                <a:lnTo>
                  <a:pt x="415015" y="4161799"/>
                </a:lnTo>
                <a:cubicBezTo>
                  <a:pt x="530230" y="3911094"/>
                  <a:pt x="615583" y="3638430"/>
                  <a:pt x="665431" y="3350479"/>
                </a:cubicBezTo>
                <a:close/>
                <a:moveTo>
                  <a:pt x="670071" y="2197796"/>
                </a:moveTo>
                <a:lnTo>
                  <a:pt x="7429497" y="2197796"/>
                </a:lnTo>
                <a:cubicBezTo>
                  <a:pt x="7513667" y="2197796"/>
                  <a:pt x="7581900" y="2266029"/>
                  <a:pt x="7581900" y="2350199"/>
                </a:cubicBezTo>
                <a:lnTo>
                  <a:pt x="7581900" y="2959793"/>
                </a:lnTo>
                <a:cubicBezTo>
                  <a:pt x="7581900" y="3043963"/>
                  <a:pt x="7513667" y="3112196"/>
                  <a:pt x="7429497" y="3112196"/>
                </a:cubicBezTo>
                <a:lnTo>
                  <a:pt x="696196" y="3112196"/>
                </a:lnTo>
                <a:lnTo>
                  <a:pt x="703234" y="3057678"/>
                </a:lnTo>
                <a:cubicBezTo>
                  <a:pt x="711751" y="2958544"/>
                  <a:pt x="716114" y="2857958"/>
                  <a:pt x="716114" y="2756168"/>
                </a:cubicBezTo>
                <a:cubicBezTo>
                  <a:pt x="716114" y="2654378"/>
                  <a:pt x="711751" y="2553792"/>
                  <a:pt x="703234" y="2454658"/>
                </a:cubicBezTo>
                <a:close/>
                <a:moveTo>
                  <a:pt x="284678" y="1098898"/>
                </a:moveTo>
                <a:lnTo>
                  <a:pt x="7429497" y="1098898"/>
                </a:lnTo>
                <a:cubicBezTo>
                  <a:pt x="7513667" y="1098898"/>
                  <a:pt x="7581900" y="1167131"/>
                  <a:pt x="7581900" y="1251301"/>
                </a:cubicBezTo>
                <a:lnTo>
                  <a:pt x="7581900" y="1860895"/>
                </a:lnTo>
                <a:cubicBezTo>
                  <a:pt x="7581900" y="1945065"/>
                  <a:pt x="7513667" y="2013298"/>
                  <a:pt x="7429497" y="2013298"/>
                </a:cubicBezTo>
                <a:lnTo>
                  <a:pt x="633115" y="2013298"/>
                </a:lnTo>
                <a:lnTo>
                  <a:pt x="603957" y="1879249"/>
                </a:lnTo>
                <a:cubicBezTo>
                  <a:pt x="531066" y="1602231"/>
                  <a:pt x="424551" y="1342724"/>
                  <a:pt x="290055" y="1107398"/>
                </a:cubicBezTo>
                <a:close/>
                <a:moveTo>
                  <a:pt x="152403" y="0"/>
                </a:moveTo>
                <a:lnTo>
                  <a:pt x="7429497" y="0"/>
                </a:lnTo>
                <a:cubicBezTo>
                  <a:pt x="7513667" y="0"/>
                  <a:pt x="7581900" y="68233"/>
                  <a:pt x="7581900" y="152403"/>
                </a:cubicBezTo>
                <a:lnTo>
                  <a:pt x="7581900" y="761997"/>
                </a:lnTo>
                <a:cubicBezTo>
                  <a:pt x="7581900" y="846167"/>
                  <a:pt x="7513667" y="914400"/>
                  <a:pt x="7429497" y="914400"/>
                </a:cubicBezTo>
                <a:lnTo>
                  <a:pt x="167963" y="914400"/>
                </a:lnTo>
                <a:lnTo>
                  <a:pt x="146442" y="880381"/>
                </a:lnTo>
                <a:lnTo>
                  <a:pt x="0" y="689919"/>
                </a:ln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ECC11A-8ECE-B602-E93D-250348102FAC}"/>
              </a:ext>
            </a:extLst>
          </p:cNvPr>
          <p:cNvSpPr txBox="1"/>
          <p:nvPr/>
        </p:nvSpPr>
        <p:spPr>
          <a:xfrm>
            <a:off x="4318604" y="1390222"/>
            <a:ext cx="7310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lantagenet Cherokee" panose="02020602070100000000" pitchFamily="18" charset="0"/>
              </a:rPr>
              <a:t>Neutron stars characterized by an extremely strong magnetic fields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B54FFD-CCF1-585D-7E35-ADB9391476AD}"/>
              </a:ext>
            </a:extLst>
          </p:cNvPr>
          <p:cNvSpPr txBox="1"/>
          <p:nvPr/>
        </p:nvSpPr>
        <p:spPr>
          <a:xfrm>
            <a:off x="4924813" y="2449944"/>
            <a:ext cx="646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lantagenet Cherokee" panose="02020602070100000000" pitchFamily="18" charset="0"/>
              </a:rPr>
              <a:t>They display a wide variety of unpredictable transient activity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/>
          <p:nvPr/>
        </p:nvCxnSpPr>
        <p:spPr>
          <a:xfrm>
            <a:off x="123825" y="904019"/>
            <a:ext cx="338137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D447D59-5E5E-B020-B16C-310D744874AE}"/>
              </a:ext>
            </a:extLst>
          </p:cNvPr>
          <p:cNvSpPr txBox="1"/>
          <p:nvPr/>
        </p:nvSpPr>
        <p:spPr>
          <a:xfrm>
            <a:off x="5153413" y="3565184"/>
            <a:ext cx="6236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lantagenet Cherokee" panose="02020602070100000000" pitchFamily="18" charset="0"/>
              </a:rPr>
              <a:t>The most energetic events are magnetar giant flares (MGF)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1D05B5-09BC-EC5B-519A-6C5F72488070}"/>
              </a:ext>
            </a:extLst>
          </p:cNvPr>
          <p:cNvSpPr txBox="1"/>
          <p:nvPr/>
        </p:nvSpPr>
        <p:spPr>
          <a:xfrm>
            <a:off x="4924813" y="4663544"/>
            <a:ext cx="6236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lantagenet Cherokee" panose="02020602070100000000" pitchFamily="18" charset="0"/>
              </a:rPr>
              <a:t>So far only 7 confirmed MGFs: 3 local, 4 extragalactic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AB81E4D-A88E-CA17-BFD2-486464933F73}"/>
                  </a:ext>
                </a:extLst>
              </p:cNvPr>
              <p:cNvSpPr txBox="1"/>
              <p:nvPr/>
            </p:nvSpPr>
            <p:spPr>
              <a:xfrm>
                <a:off x="4318604" y="5720792"/>
                <a:ext cx="7677454" cy="6971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lantagenet Cherokee" panose="02020602070100000000" pitchFamily="18" charset="0"/>
                  </a:rPr>
                  <a:t>Inferred volumetric rate: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𝑀𝐺𝐹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3.8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−3.1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+4.0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i="0">
                        <a:latin typeface="Cambria Math" panose="02040503050406030204" pitchFamily="18" charset="0"/>
                      </a:rPr>
                      <m:t>Gp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i="0">
                        <a:latin typeface="Cambria Math" panose="02040503050406030204" pitchFamily="18" charset="0"/>
                      </a:rPr>
                      <m:t>y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>
                    <a:latin typeface="Plantagenet Cherokee" panose="02020602070100000000" pitchFamily="18" charset="0"/>
                  </a:rPr>
                  <a:t> </a:t>
                </a:r>
                <a:r>
                  <a:rPr lang="en-US" sz="1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Burns et al. 2021</a:t>
                </a:r>
                <a:endParaRPr lang="en-US" sz="1400" dirty="0">
                  <a:latin typeface="Plantagenet Cherokee" panose="02020602070100000000" pitchFamily="18" charset="0"/>
                </a:endParaRPr>
              </a:p>
              <a:p>
                <a:endParaRPr lang="en-US" dirty="0">
                  <a:latin typeface="Plantagenet Cherokee" panose="02020602070100000000" pitchFamily="18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AB81E4D-A88E-CA17-BFD2-486464933F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604" y="5720792"/>
                <a:ext cx="7677454" cy="697114"/>
              </a:xfrm>
              <a:prstGeom prst="rect">
                <a:avLst/>
              </a:prstGeom>
              <a:blipFill>
                <a:blip r:embed="rId4"/>
                <a:stretch>
                  <a:fillRect l="-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8462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Magnetars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3</a:t>
            </a:fld>
            <a:endParaRPr lang="en-US" b="1"/>
          </a:p>
        </p:txBody>
      </p:sp>
      <p:pic>
        <p:nvPicPr>
          <p:cNvPr id="5" name="Picture 4" descr="A picture containing light, traffic, star, outdoor object&#10;&#10;Description automatically generated">
            <a:extLst>
              <a:ext uri="{FF2B5EF4-FFF2-40B4-BE49-F238E27FC236}">
                <a16:creationId xmlns:a16="http://schemas.microsoft.com/office/drawing/2014/main" id="{BA1452C7-ECB5-9003-9AED-438EF7AE3C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62" r="13028"/>
          <a:stretch/>
        </p:blipFill>
        <p:spPr>
          <a:xfrm>
            <a:off x="54429" y="1226858"/>
            <a:ext cx="4563533" cy="5226518"/>
          </a:xfrm>
          <a:prstGeom prst="ellipse">
            <a:avLst/>
          </a:prstGeom>
          <a:ln>
            <a:noFill/>
          </a:ln>
          <a:effectLst>
            <a:softEdge rad="4318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57255D-050E-FBAE-B039-C1B728AC7E5E}"/>
              </a:ext>
            </a:extLst>
          </p:cNvPr>
          <p:cNvSpPr txBox="1"/>
          <p:nvPr/>
        </p:nvSpPr>
        <p:spPr>
          <a:xfrm>
            <a:off x="406400" y="6356350"/>
            <a:ext cx="2404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Credit: ESO/L. </a:t>
            </a:r>
            <a:r>
              <a:rPr lang="en-US" sz="1400" dirty="0" err="1">
                <a:solidFill>
                  <a:schemeClr val="bg1"/>
                </a:solidFill>
              </a:rPr>
              <a:t>Calçada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FF4C085-E63E-AF3F-C284-BE36AD274D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114800" y="1083949"/>
            <a:ext cx="7581900" cy="5307236"/>
          </a:xfrm>
          <a:custGeom>
            <a:avLst/>
            <a:gdLst>
              <a:gd name="connsiteX0" fmla="*/ 296275 w 7581900"/>
              <a:gd name="connsiteY0" fmla="*/ 4392836 h 5307236"/>
              <a:gd name="connsiteX1" fmla="*/ 7429497 w 7581900"/>
              <a:gd name="connsiteY1" fmla="*/ 4392836 h 5307236"/>
              <a:gd name="connsiteX2" fmla="*/ 7581900 w 7581900"/>
              <a:gd name="connsiteY2" fmla="*/ 4545239 h 5307236"/>
              <a:gd name="connsiteX3" fmla="*/ 7581900 w 7581900"/>
              <a:gd name="connsiteY3" fmla="*/ 5154833 h 5307236"/>
              <a:gd name="connsiteX4" fmla="*/ 7429497 w 7581900"/>
              <a:gd name="connsiteY4" fmla="*/ 5307236 h 5307236"/>
              <a:gd name="connsiteX5" fmla="*/ 152403 w 7581900"/>
              <a:gd name="connsiteY5" fmla="*/ 5307236 h 5307236"/>
              <a:gd name="connsiteX6" fmla="*/ 0 w 7581900"/>
              <a:gd name="connsiteY6" fmla="*/ 5154833 h 5307236"/>
              <a:gd name="connsiteX7" fmla="*/ 0 w 7581900"/>
              <a:gd name="connsiteY7" fmla="*/ 4822418 h 5307236"/>
              <a:gd name="connsiteX8" fmla="*/ 146442 w 7581900"/>
              <a:gd name="connsiteY8" fmla="*/ 4631956 h 5307236"/>
              <a:gd name="connsiteX9" fmla="*/ 290055 w 7581900"/>
              <a:gd name="connsiteY9" fmla="*/ 4404938 h 5307236"/>
              <a:gd name="connsiteX10" fmla="*/ 672375 w 7581900"/>
              <a:gd name="connsiteY10" fmla="*/ 3296694 h 5307236"/>
              <a:gd name="connsiteX11" fmla="*/ 7429497 w 7581900"/>
              <a:gd name="connsiteY11" fmla="*/ 3296694 h 5307236"/>
              <a:gd name="connsiteX12" fmla="*/ 7581900 w 7581900"/>
              <a:gd name="connsiteY12" fmla="*/ 3449097 h 5307236"/>
              <a:gd name="connsiteX13" fmla="*/ 7581900 w 7581900"/>
              <a:gd name="connsiteY13" fmla="*/ 4058691 h 5307236"/>
              <a:gd name="connsiteX14" fmla="*/ 7429497 w 7581900"/>
              <a:gd name="connsiteY14" fmla="*/ 4211094 h 5307236"/>
              <a:gd name="connsiteX15" fmla="*/ 389680 w 7581900"/>
              <a:gd name="connsiteY15" fmla="*/ 4211094 h 5307236"/>
              <a:gd name="connsiteX16" fmla="*/ 415015 w 7581900"/>
              <a:gd name="connsiteY16" fmla="*/ 4161799 h 5307236"/>
              <a:gd name="connsiteX17" fmla="*/ 665431 w 7581900"/>
              <a:gd name="connsiteY17" fmla="*/ 3350479 h 5307236"/>
              <a:gd name="connsiteX18" fmla="*/ 670071 w 7581900"/>
              <a:gd name="connsiteY18" fmla="*/ 2197796 h 5307236"/>
              <a:gd name="connsiteX19" fmla="*/ 7429497 w 7581900"/>
              <a:gd name="connsiteY19" fmla="*/ 2197796 h 5307236"/>
              <a:gd name="connsiteX20" fmla="*/ 7581900 w 7581900"/>
              <a:gd name="connsiteY20" fmla="*/ 2350199 h 5307236"/>
              <a:gd name="connsiteX21" fmla="*/ 7581900 w 7581900"/>
              <a:gd name="connsiteY21" fmla="*/ 2959793 h 5307236"/>
              <a:gd name="connsiteX22" fmla="*/ 7429497 w 7581900"/>
              <a:gd name="connsiteY22" fmla="*/ 3112196 h 5307236"/>
              <a:gd name="connsiteX23" fmla="*/ 696196 w 7581900"/>
              <a:gd name="connsiteY23" fmla="*/ 3112196 h 5307236"/>
              <a:gd name="connsiteX24" fmla="*/ 703234 w 7581900"/>
              <a:gd name="connsiteY24" fmla="*/ 3057678 h 5307236"/>
              <a:gd name="connsiteX25" fmla="*/ 716114 w 7581900"/>
              <a:gd name="connsiteY25" fmla="*/ 2756168 h 5307236"/>
              <a:gd name="connsiteX26" fmla="*/ 703234 w 7581900"/>
              <a:gd name="connsiteY26" fmla="*/ 2454658 h 5307236"/>
              <a:gd name="connsiteX27" fmla="*/ 284678 w 7581900"/>
              <a:gd name="connsiteY27" fmla="*/ 1098898 h 5307236"/>
              <a:gd name="connsiteX28" fmla="*/ 7429497 w 7581900"/>
              <a:gd name="connsiteY28" fmla="*/ 1098898 h 5307236"/>
              <a:gd name="connsiteX29" fmla="*/ 7581900 w 7581900"/>
              <a:gd name="connsiteY29" fmla="*/ 1251301 h 5307236"/>
              <a:gd name="connsiteX30" fmla="*/ 7581900 w 7581900"/>
              <a:gd name="connsiteY30" fmla="*/ 1860895 h 5307236"/>
              <a:gd name="connsiteX31" fmla="*/ 7429497 w 7581900"/>
              <a:gd name="connsiteY31" fmla="*/ 2013298 h 5307236"/>
              <a:gd name="connsiteX32" fmla="*/ 633115 w 7581900"/>
              <a:gd name="connsiteY32" fmla="*/ 2013298 h 5307236"/>
              <a:gd name="connsiteX33" fmla="*/ 603957 w 7581900"/>
              <a:gd name="connsiteY33" fmla="*/ 1879249 h 5307236"/>
              <a:gd name="connsiteX34" fmla="*/ 290055 w 7581900"/>
              <a:gd name="connsiteY34" fmla="*/ 1107398 h 5307236"/>
              <a:gd name="connsiteX35" fmla="*/ 152403 w 7581900"/>
              <a:gd name="connsiteY35" fmla="*/ 0 h 5307236"/>
              <a:gd name="connsiteX36" fmla="*/ 7429497 w 7581900"/>
              <a:gd name="connsiteY36" fmla="*/ 0 h 5307236"/>
              <a:gd name="connsiteX37" fmla="*/ 7581900 w 7581900"/>
              <a:gd name="connsiteY37" fmla="*/ 152403 h 5307236"/>
              <a:gd name="connsiteX38" fmla="*/ 7581900 w 7581900"/>
              <a:gd name="connsiteY38" fmla="*/ 761997 h 5307236"/>
              <a:gd name="connsiteX39" fmla="*/ 7429497 w 7581900"/>
              <a:gd name="connsiteY39" fmla="*/ 914400 h 5307236"/>
              <a:gd name="connsiteX40" fmla="*/ 167963 w 7581900"/>
              <a:gd name="connsiteY40" fmla="*/ 914400 h 5307236"/>
              <a:gd name="connsiteX41" fmla="*/ 146442 w 7581900"/>
              <a:gd name="connsiteY41" fmla="*/ 880381 h 5307236"/>
              <a:gd name="connsiteX42" fmla="*/ 0 w 7581900"/>
              <a:gd name="connsiteY42" fmla="*/ 689919 h 5307236"/>
              <a:gd name="connsiteX43" fmla="*/ 0 w 7581900"/>
              <a:gd name="connsiteY43" fmla="*/ 152403 h 5307236"/>
              <a:gd name="connsiteX44" fmla="*/ 152403 w 7581900"/>
              <a:gd name="connsiteY44" fmla="*/ 0 h 530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7581900" h="5307236">
                <a:moveTo>
                  <a:pt x="296275" y="4392836"/>
                </a:moveTo>
                <a:lnTo>
                  <a:pt x="7429497" y="4392836"/>
                </a:lnTo>
                <a:cubicBezTo>
                  <a:pt x="7513667" y="4392836"/>
                  <a:pt x="7581900" y="4461069"/>
                  <a:pt x="7581900" y="4545239"/>
                </a:cubicBezTo>
                <a:lnTo>
                  <a:pt x="7581900" y="5154833"/>
                </a:lnTo>
                <a:cubicBezTo>
                  <a:pt x="7581900" y="5239003"/>
                  <a:pt x="7513667" y="5307236"/>
                  <a:pt x="7429497" y="5307236"/>
                </a:cubicBezTo>
                <a:lnTo>
                  <a:pt x="152403" y="5307236"/>
                </a:lnTo>
                <a:cubicBezTo>
                  <a:pt x="68234" y="5307236"/>
                  <a:pt x="0" y="5239003"/>
                  <a:pt x="0" y="5154833"/>
                </a:cubicBezTo>
                <a:lnTo>
                  <a:pt x="0" y="4822418"/>
                </a:lnTo>
                <a:lnTo>
                  <a:pt x="146442" y="4631956"/>
                </a:lnTo>
                <a:cubicBezTo>
                  <a:pt x="197283" y="4559135"/>
                  <a:pt x="245224" y="4483380"/>
                  <a:pt x="290055" y="4404938"/>
                </a:cubicBezTo>
                <a:close/>
                <a:moveTo>
                  <a:pt x="672375" y="3296694"/>
                </a:moveTo>
                <a:lnTo>
                  <a:pt x="7429497" y="3296694"/>
                </a:lnTo>
                <a:cubicBezTo>
                  <a:pt x="7513667" y="3296694"/>
                  <a:pt x="7581900" y="3364927"/>
                  <a:pt x="7581900" y="3449097"/>
                </a:cubicBezTo>
                <a:lnTo>
                  <a:pt x="7581900" y="4058691"/>
                </a:lnTo>
                <a:cubicBezTo>
                  <a:pt x="7581900" y="4142861"/>
                  <a:pt x="7513667" y="4211094"/>
                  <a:pt x="7429497" y="4211094"/>
                </a:cubicBezTo>
                <a:lnTo>
                  <a:pt x="389680" y="4211094"/>
                </a:lnTo>
                <a:lnTo>
                  <a:pt x="415015" y="4161799"/>
                </a:lnTo>
                <a:cubicBezTo>
                  <a:pt x="530230" y="3911094"/>
                  <a:pt x="615583" y="3638430"/>
                  <a:pt x="665431" y="3350479"/>
                </a:cubicBezTo>
                <a:close/>
                <a:moveTo>
                  <a:pt x="670071" y="2197796"/>
                </a:moveTo>
                <a:lnTo>
                  <a:pt x="7429497" y="2197796"/>
                </a:lnTo>
                <a:cubicBezTo>
                  <a:pt x="7513667" y="2197796"/>
                  <a:pt x="7581900" y="2266029"/>
                  <a:pt x="7581900" y="2350199"/>
                </a:cubicBezTo>
                <a:lnTo>
                  <a:pt x="7581900" y="2959793"/>
                </a:lnTo>
                <a:cubicBezTo>
                  <a:pt x="7581900" y="3043963"/>
                  <a:pt x="7513667" y="3112196"/>
                  <a:pt x="7429497" y="3112196"/>
                </a:cubicBezTo>
                <a:lnTo>
                  <a:pt x="696196" y="3112196"/>
                </a:lnTo>
                <a:lnTo>
                  <a:pt x="703234" y="3057678"/>
                </a:lnTo>
                <a:cubicBezTo>
                  <a:pt x="711751" y="2958544"/>
                  <a:pt x="716114" y="2857958"/>
                  <a:pt x="716114" y="2756168"/>
                </a:cubicBezTo>
                <a:cubicBezTo>
                  <a:pt x="716114" y="2654378"/>
                  <a:pt x="711751" y="2553792"/>
                  <a:pt x="703234" y="2454658"/>
                </a:cubicBezTo>
                <a:close/>
                <a:moveTo>
                  <a:pt x="284678" y="1098898"/>
                </a:moveTo>
                <a:lnTo>
                  <a:pt x="7429497" y="1098898"/>
                </a:lnTo>
                <a:cubicBezTo>
                  <a:pt x="7513667" y="1098898"/>
                  <a:pt x="7581900" y="1167131"/>
                  <a:pt x="7581900" y="1251301"/>
                </a:cubicBezTo>
                <a:lnTo>
                  <a:pt x="7581900" y="1860895"/>
                </a:lnTo>
                <a:cubicBezTo>
                  <a:pt x="7581900" y="1945065"/>
                  <a:pt x="7513667" y="2013298"/>
                  <a:pt x="7429497" y="2013298"/>
                </a:cubicBezTo>
                <a:lnTo>
                  <a:pt x="633115" y="2013298"/>
                </a:lnTo>
                <a:lnTo>
                  <a:pt x="603957" y="1879249"/>
                </a:lnTo>
                <a:cubicBezTo>
                  <a:pt x="531066" y="1602231"/>
                  <a:pt x="424551" y="1342724"/>
                  <a:pt x="290055" y="1107398"/>
                </a:cubicBezTo>
                <a:close/>
                <a:moveTo>
                  <a:pt x="152403" y="0"/>
                </a:moveTo>
                <a:lnTo>
                  <a:pt x="7429497" y="0"/>
                </a:lnTo>
                <a:cubicBezTo>
                  <a:pt x="7513667" y="0"/>
                  <a:pt x="7581900" y="68233"/>
                  <a:pt x="7581900" y="152403"/>
                </a:cubicBezTo>
                <a:lnTo>
                  <a:pt x="7581900" y="761997"/>
                </a:lnTo>
                <a:cubicBezTo>
                  <a:pt x="7581900" y="846167"/>
                  <a:pt x="7513667" y="914400"/>
                  <a:pt x="7429497" y="914400"/>
                </a:cubicBezTo>
                <a:lnTo>
                  <a:pt x="167963" y="914400"/>
                </a:lnTo>
                <a:lnTo>
                  <a:pt x="146442" y="880381"/>
                </a:lnTo>
                <a:lnTo>
                  <a:pt x="0" y="689919"/>
                </a:ln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0ECC11A-8ECE-B602-E93D-250348102FAC}"/>
                  </a:ext>
                </a:extLst>
              </p:cNvPr>
              <p:cNvSpPr txBox="1"/>
              <p:nvPr/>
            </p:nvSpPr>
            <p:spPr>
              <a:xfrm>
                <a:off x="4418266" y="1390222"/>
                <a:ext cx="73100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lantagenet Cherokee" panose="02020602070100000000" pitchFamily="18" charset="0"/>
                  </a:rPr>
                  <a:t>Extremely strong magnetic fields: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endParaRPr lang="en-US" dirty="0">
                  <a:latin typeface="Plantagenet Cherokee" panose="02020602070100000000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0ECC11A-8ECE-B602-E93D-250348102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266" y="1390222"/>
                <a:ext cx="7310098" cy="369332"/>
              </a:xfrm>
              <a:prstGeom prst="rect">
                <a:avLst/>
              </a:prstGeom>
              <a:blipFill>
                <a:blip r:embed="rId4"/>
                <a:stretch>
                  <a:fillRect l="-75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9B54FFD-CCF1-585D-7E35-ADB9391476AD}"/>
                  </a:ext>
                </a:extLst>
              </p:cNvPr>
              <p:cNvSpPr txBox="1"/>
              <p:nvPr/>
            </p:nvSpPr>
            <p:spPr>
              <a:xfrm>
                <a:off x="4617962" y="2428891"/>
                <a:ext cx="7142065" cy="396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lantagenet Cherokee" panose="02020602070100000000" pitchFamily="18" charset="0"/>
                  </a:rPr>
                  <a:t>Transient activity: </a:t>
                </a:r>
                <a:r>
                  <a:rPr lang="en-US" dirty="0" err="1">
                    <a:latin typeface="Plantagenet Cherokee" panose="02020602070100000000" pitchFamily="18" charset="0"/>
                  </a:rPr>
                  <a:t>ms</a:t>
                </a:r>
                <a:r>
                  <a:rPr lang="en-US" dirty="0" err="1">
                    <a:latin typeface="Franklin Gothic Book" panose="020B0503020102020204" pitchFamily="34" charset="0"/>
                  </a:rPr>
                  <a:t>→</a:t>
                </a:r>
                <a:r>
                  <a:rPr lang="en-US" dirty="0" err="1">
                    <a:latin typeface="Plantagenet Cherokee" panose="02020602070100000000" pitchFamily="18" charset="0"/>
                  </a:rPr>
                  <a:t>weeks</a:t>
                </a:r>
                <a:r>
                  <a:rPr lang="en-US" dirty="0">
                    <a:latin typeface="Plantagenet Cherokee" panose="02020602070100000000" pitchFamily="18" charset="0"/>
                  </a:rPr>
                  <a:t>/months/years,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41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erg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>
                  <a:latin typeface="Plantagenet Cherokee" panose="02020602070100000000" pitchFamily="18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9B54FFD-CCF1-585D-7E35-ADB9391476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7962" y="2428891"/>
                <a:ext cx="7142065" cy="396262"/>
              </a:xfrm>
              <a:prstGeom prst="rect">
                <a:avLst/>
              </a:prstGeom>
              <a:blipFill>
                <a:blip r:embed="rId5"/>
                <a:stretch>
                  <a:fillRect l="-769" t="-6154" b="-2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/>
          <p:nvPr/>
        </p:nvCxnSpPr>
        <p:spPr>
          <a:xfrm>
            <a:off x="123825" y="904019"/>
            <a:ext cx="338137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D447D59-5E5E-B020-B16C-310D744874AE}"/>
                  </a:ext>
                </a:extLst>
              </p:cNvPr>
              <p:cNvSpPr txBox="1"/>
              <p:nvPr/>
            </p:nvSpPr>
            <p:spPr>
              <a:xfrm>
                <a:off x="5103053" y="3433664"/>
                <a:ext cx="701509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lantagenet Cherokee" panose="02020602070100000000" pitchFamily="18" charset="0"/>
                  </a:rPr>
                  <a:t>Magnetar giant flares (MGF):</a:t>
                </a:r>
              </a:p>
              <a:p>
                <a:r>
                  <a:rPr lang="en-US" dirty="0">
                    <a:latin typeface="Plantagenet Cherokee" panose="02020602070100000000" pitchFamily="18" charset="0"/>
                  </a:rPr>
                  <a:t> ms duration,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47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erg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>
                  <a:latin typeface="Plantagenet Cherokee" panose="02020602070100000000" pitchFamily="18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D447D59-5E5E-B020-B16C-310D74487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3053" y="3433664"/>
                <a:ext cx="7015094" cy="646331"/>
              </a:xfrm>
              <a:prstGeom prst="rect">
                <a:avLst/>
              </a:prstGeom>
              <a:blipFill>
                <a:blip r:embed="rId6"/>
                <a:stretch>
                  <a:fillRect l="-695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341D05B5-09BC-EC5B-519A-6C5F72488070}"/>
              </a:ext>
            </a:extLst>
          </p:cNvPr>
          <p:cNvSpPr txBox="1"/>
          <p:nvPr/>
        </p:nvSpPr>
        <p:spPr>
          <a:xfrm>
            <a:off x="4924813" y="4663544"/>
            <a:ext cx="6236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lantagenet Cherokee" panose="02020602070100000000" pitchFamily="18" charset="0"/>
              </a:rPr>
              <a:t>So far only 7 confirmed MGFs: 3 local, 4 extragalactic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AB81E4D-A88E-CA17-BFD2-486464933F73}"/>
                  </a:ext>
                </a:extLst>
              </p:cNvPr>
              <p:cNvSpPr txBox="1"/>
              <p:nvPr/>
            </p:nvSpPr>
            <p:spPr>
              <a:xfrm>
                <a:off x="4318604" y="5720792"/>
                <a:ext cx="7677454" cy="6971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Plantagenet Cherokee" panose="02020602070100000000" pitchFamily="18" charset="0"/>
                  </a:rPr>
                  <a:t>Inferred volumetric rate: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𝑀𝐺𝐹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3.8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−3.1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+4.0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i="0">
                        <a:latin typeface="Cambria Math" panose="02040503050406030204" pitchFamily="18" charset="0"/>
                      </a:rPr>
                      <m:t>Gp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i="0">
                        <a:latin typeface="Cambria Math" panose="02040503050406030204" pitchFamily="18" charset="0"/>
                      </a:rPr>
                      <m:t>y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m:rPr>
                            <m:nor/>
                          </m:rPr>
                          <a:rPr lang="en-US" i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>
                    <a:latin typeface="Plantagenet Cherokee" panose="02020602070100000000" pitchFamily="18" charset="0"/>
                  </a:rPr>
                  <a:t> </a:t>
                </a:r>
                <a:r>
                  <a:rPr lang="en-US" sz="1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Burns et al. 2021</a:t>
                </a:r>
                <a:endParaRPr lang="en-US" sz="1400" dirty="0">
                  <a:latin typeface="Plantagenet Cherokee" panose="02020602070100000000" pitchFamily="18" charset="0"/>
                </a:endParaRPr>
              </a:p>
              <a:p>
                <a:endParaRPr lang="en-US" dirty="0">
                  <a:latin typeface="Plantagenet Cherokee" panose="02020602070100000000" pitchFamily="18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AB81E4D-A88E-CA17-BFD2-486464933F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604" y="5720792"/>
                <a:ext cx="7677454" cy="697114"/>
              </a:xfrm>
              <a:prstGeom prst="rect">
                <a:avLst/>
              </a:prstGeom>
              <a:blipFill>
                <a:blip r:embed="rId7"/>
                <a:stretch>
                  <a:fillRect l="-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353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G</a:t>
            </a:r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alactic vs. </a:t>
            </a:r>
            <a:r>
              <a:rPr lang="en-US" sz="4000" b="1" dirty="0" err="1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Extraglactic</a:t>
            </a:r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 MGFs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4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7518753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9184E4-FCA6-1375-945E-7222650F9789}"/>
              </a:ext>
            </a:extLst>
          </p:cNvPr>
          <p:cNvSpPr txBox="1"/>
          <p:nvPr/>
        </p:nvSpPr>
        <p:spPr>
          <a:xfrm>
            <a:off x="8480288" y="5882230"/>
            <a:ext cx="28735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Credit: NASA Goddard/S. </a:t>
            </a:r>
            <a:r>
              <a:rPr lang="en-US" sz="1400" dirty="0" err="1">
                <a:solidFill>
                  <a:schemeClr val="bg1"/>
                </a:solidFill>
              </a:rPr>
              <a:t>Wiessinger</a:t>
            </a:r>
            <a:endParaRPr lang="en-US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A750343-38A2-CC62-52A3-05C2C1DF120F}"/>
                  </a:ext>
                </a:extLst>
              </p:cNvPr>
              <p:cNvSpPr txBox="1"/>
              <p:nvPr/>
            </p:nvSpPr>
            <p:spPr>
              <a:xfrm>
                <a:off x="401284" y="1196032"/>
                <a:ext cx="4114272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Galactic MGFs:</a:t>
                </a:r>
              </a:p>
              <a:p>
                <a:pPr marL="285750" indent="-28575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Prompt (</a:t>
                </a:r>
                <a:r>
                  <a:rPr lang="en-US" sz="2000" dirty="0" err="1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ms</a:t>
                </a: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) emission</a:t>
                </a:r>
              </a:p>
              <a:p>
                <a:pPr marL="285750" indent="-28575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Total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𝑖𝑠𝑜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44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47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erg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Transition to periodic tail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Extragalactic MGFs:</a:t>
                </a:r>
              </a:p>
              <a:p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Current instrumentation cannot detect periodic tail emission</a:t>
                </a:r>
              </a:p>
              <a:p>
                <a:endParaRPr lang="en-US" sz="2000" dirty="0">
                  <a:solidFill>
                    <a:schemeClr val="bg1"/>
                  </a:solidFill>
                  <a:latin typeface="Plantagenet Cherokee" panose="02020602070100000000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  <a:latin typeface="Plantagenet Cherokee" panose="02020602070100000000" pitchFamily="18" charset="0"/>
                  </a:rPr>
                  <a:t>Requires spatial alignment with nearby star forming galaxies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A750343-38A2-CC62-52A3-05C2C1DF1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84" y="1196032"/>
                <a:ext cx="4114272" cy="5016758"/>
              </a:xfrm>
              <a:prstGeom prst="rect">
                <a:avLst/>
              </a:prstGeom>
              <a:blipFill>
                <a:blip r:embed="rId3"/>
                <a:stretch>
                  <a:fillRect l="-1630" r="-1630" b="-1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51CD759-F48B-E7F8-39C3-64288F4749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0079" y="1361369"/>
            <a:ext cx="7019909" cy="446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63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effectLst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Extragalactic MGFs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5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4905375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2D56E0-C51C-0E04-916D-53EFA86F5F4E}"/>
              </a:ext>
            </a:extLst>
          </p:cNvPr>
          <p:cNvGrpSpPr/>
          <p:nvPr/>
        </p:nvGrpSpPr>
        <p:grpSpPr>
          <a:xfrm>
            <a:off x="4587240" y="1611905"/>
            <a:ext cx="6766560" cy="4105656"/>
            <a:chOff x="6642538" y="3887226"/>
            <a:chExt cx="4369676" cy="2457943"/>
          </a:xfrm>
        </p:grpSpPr>
        <p:pic>
          <p:nvPicPr>
            <p:cNvPr id="11" name="Picture 10" descr="Chart&#10;&#10;Description automatically generated">
              <a:extLst>
                <a:ext uri="{FF2B5EF4-FFF2-40B4-BE49-F238E27FC236}">
                  <a16:creationId xmlns:a16="http://schemas.microsoft.com/office/drawing/2014/main" id="{426DF740-DEA0-0099-0746-C016D76AA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2538" y="3887226"/>
              <a:ext cx="4369676" cy="245794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F6F6E39-3339-EE7A-2CBE-EC229C2C406E}"/>
                </a:ext>
              </a:extLst>
            </p:cNvPr>
            <p:cNvSpPr txBox="1"/>
            <p:nvPr/>
          </p:nvSpPr>
          <p:spPr>
            <a:xfrm>
              <a:off x="8556194" y="4373020"/>
              <a:ext cx="1972564" cy="27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Extragalactic Source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E23A7D7-3D8D-CA0B-D99F-B27A31BBF825}"/>
              </a:ext>
            </a:extLst>
          </p:cNvPr>
          <p:cNvSpPr txBox="1"/>
          <p:nvPr/>
        </p:nvSpPr>
        <p:spPr>
          <a:xfrm>
            <a:off x="8527422" y="5883067"/>
            <a:ext cx="28263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Credit: NASA Goddard/S. </a:t>
            </a:r>
            <a:r>
              <a:rPr lang="en-US" sz="1400" dirty="0" err="1">
                <a:solidFill>
                  <a:schemeClr val="bg1"/>
                </a:solidFill>
              </a:rPr>
              <a:t>Wiessinger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A657B1-B1B6-F2D4-8EB6-8B386A827FA3}"/>
              </a:ext>
            </a:extLst>
          </p:cNvPr>
          <p:cNvSpPr txBox="1"/>
          <p:nvPr/>
        </p:nvSpPr>
        <p:spPr>
          <a:xfrm>
            <a:off x="575035" y="1611905"/>
            <a:ext cx="33182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solidFill>
                  <a:schemeClr val="bg1"/>
                </a:solidFill>
                <a:latin typeface="Plantagenet Cherokee" panose="02020602070100000000" pitchFamily="18" charset="0"/>
              </a:rPr>
              <a:t>Extragalactic MGFs: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lantagenet Cherokee" panose="02020602070100000000" pitchFamily="18" charset="0"/>
              </a:rPr>
              <a:t>Prompt (</a:t>
            </a:r>
            <a:r>
              <a:rPr lang="en-US" dirty="0" err="1">
                <a:solidFill>
                  <a:schemeClr val="bg1"/>
                </a:solidFill>
                <a:latin typeface="Plantagenet Cherokee" panose="02020602070100000000" pitchFamily="18" charset="0"/>
              </a:rPr>
              <a:t>ms</a:t>
            </a:r>
            <a:r>
              <a:rPr lang="en-US" dirty="0">
                <a:solidFill>
                  <a:schemeClr val="bg1"/>
                </a:solidFill>
                <a:latin typeface="Plantagenet Cherokee" panose="02020602070100000000" pitchFamily="18" charset="0"/>
              </a:rPr>
              <a:t>) emission</a:t>
            </a:r>
          </a:p>
          <a:p>
            <a:endParaRPr lang="en-US" dirty="0"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lantagenet Cherokee" panose="02020602070100000000" pitchFamily="18" charset="0"/>
              </a:rPr>
              <a:t>Highly energetic</a:t>
            </a:r>
          </a:p>
          <a:p>
            <a:endParaRPr lang="en-US" dirty="0"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lantagenet Cherokee" panose="02020602070100000000" pitchFamily="18" charset="0"/>
              </a:rPr>
              <a:t>Current instrumentation cannot detect periodic tail emission</a:t>
            </a:r>
          </a:p>
          <a:p>
            <a:endParaRPr lang="en-US" dirty="0">
              <a:solidFill>
                <a:schemeClr val="bg1"/>
              </a:solidFill>
              <a:latin typeface="Plantagenet Cherokee" panose="02020602070100000000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Plantagenet Cherokee" panose="02020602070100000000" pitchFamily="18" charset="0"/>
              </a:rPr>
              <a:t>Requires spatial alignment with nearby star forming galaxies</a:t>
            </a:r>
          </a:p>
        </p:txBody>
      </p:sp>
    </p:spTree>
    <p:extLst>
      <p:ext uri="{BB962C8B-B14F-4D97-AF65-F5344CB8AC3E}">
        <p14:creationId xmlns:p14="http://schemas.microsoft.com/office/powerpoint/2010/main" val="2865089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Fermi </a:t>
            </a:r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Gamma-ray Burst Monitor</a:t>
            </a:r>
            <a:endParaRPr lang="en-US" sz="4000" b="1" i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52656C"/>
              </a:solidFill>
              <a:effectLst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6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/>
          </p:cNvCxnSpPr>
          <p:nvPr/>
        </p:nvCxnSpPr>
        <p:spPr>
          <a:xfrm>
            <a:off x="123825" y="904019"/>
            <a:ext cx="8741573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B39F2B0-9862-2AD0-B19D-4FBBFA905F28}"/>
              </a:ext>
            </a:extLst>
          </p:cNvPr>
          <p:cNvSpPr txBox="1"/>
          <p:nvPr/>
        </p:nvSpPr>
        <p:spPr>
          <a:xfrm>
            <a:off x="6633040" y="6425777"/>
            <a:ext cx="29961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Credits: NASA/General Dynamics Advanced Information Systems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6D33A0F-161E-A1E6-B9F5-5635C2277B00}"/>
              </a:ext>
            </a:extLst>
          </p:cNvPr>
          <p:cNvSpPr txBox="1">
            <a:spLocks/>
          </p:cNvSpPr>
          <p:nvPr/>
        </p:nvSpPr>
        <p:spPr>
          <a:xfrm>
            <a:off x="444501" y="1422400"/>
            <a:ext cx="5392096" cy="5270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Consists of 14 gamma-ray detectors</a:t>
            </a:r>
          </a:p>
          <a:p>
            <a:pPr marL="800100" lvl="1" indent="-342900">
              <a:lnSpc>
                <a:spcPct val="15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12 </a:t>
            </a:r>
            <a:r>
              <a:rPr lang="en-US" sz="1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NaI</a:t>
            </a: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 detectors</a:t>
            </a:r>
          </a:p>
          <a:p>
            <a:pPr marL="800100" lvl="1" indent="-342900">
              <a:lnSpc>
                <a:spcPct val="15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2 BGO detectors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Time-tagged event data (TTE) 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Temporal resolution of 2 </a:t>
            </a:r>
            <a:r>
              <a:rPr lang="el-GR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μ</a:t>
            </a: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s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128 energy channels</a:t>
            </a:r>
          </a:p>
          <a:p>
            <a:pPr marL="342900" indent="-342900">
              <a:lnSpc>
                <a:spcPct val="150000"/>
              </a:lnSpc>
            </a:pPr>
            <a:r>
              <a: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ntagenet Cherokee" panose="02020602070100000000" pitchFamily="18" charset="0"/>
              </a:rPr>
              <a:t>GBM Data Tools API</a:t>
            </a:r>
          </a:p>
          <a:p>
            <a:pPr marL="342900" indent="-342900"/>
            <a:endParaRPr 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ntagenet Cherokee" panose="02020602070100000000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A23CAE-5890-DD30-763F-F9495BD82C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3942" r="7013" b="8731"/>
          <a:stretch/>
        </p:blipFill>
        <p:spPr>
          <a:xfrm>
            <a:off x="6624926" y="998281"/>
            <a:ext cx="4212408" cy="5274897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3DA80847-B675-CFCD-59B0-3FD92DA6B632}"/>
              </a:ext>
            </a:extLst>
          </p:cNvPr>
          <p:cNvSpPr/>
          <p:nvPr/>
        </p:nvSpPr>
        <p:spPr>
          <a:xfrm rot="6087848">
            <a:off x="6949474" y="2918758"/>
            <a:ext cx="1109043" cy="252728"/>
          </a:xfrm>
          <a:prstGeom prst="rightArrow">
            <a:avLst>
              <a:gd name="adj1" fmla="val 34681"/>
              <a:gd name="adj2" fmla="val 50000"/>
            </a:avLst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FD029E1-647E-9055-C576-6126D439DFDD}"/>
              </a:ext>
            </a:extLst>
          </p:cNvPr>
          <p:cNvSpPr/>
          <p:nvPr/>
        </p:nvSpPr>
        <p:spPr>
          <a:xfrm rot="3201627">
            <a:off x="7245138" y="2803364"/>
            <a:ext cx="1109043" cy="252728"/>
          </a:xfrm>
          <a:prstGeom prst="rightArrow">
            <a:avLst>
              <a:gd name="adj1" fmla="val 34681"/>
              <a:gd name="adj2" fmla="val 50000"/>
            </a:avLst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3DB493-C821-ADB5-712A-9E1534FC3A3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032978" y="2302933"/>
            <a:ext cx="869244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ABEA2A-C791-E940-0940-7A0F7A8427E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123289" y="2256766"/>
            <a:ext cx="778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NaI</a:t>
            </a:r>
            <a:endParaRPr lang="en-US" sz="2800" b="1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D4C8BC25-1A96-FAE8-06FE-FF68BCE31FA4}"/>
              </a:ext>
            </a:extLst>
          </p:cNvPr>
          <p:cNvSpPr/>
          <p:nvPr/>
        </p:nvSpPr>
        <p:spPr>
          <a:xfrm rot="14554055">
            <a:off x="7520976" y="4330810"/>
            <a:ext cx="690500" cy="196945"/>
          </a:xfrm>
          <a:prstGeom prst="rightArrow">
            <a:avLst>
              <a:gd name="adj1" fmla="val 34681"/>
              <a:gd name="adj2" fmla="val 50000"/>
            </a:avLst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84C9CB5-F61B-D756-5A8A-B29CF3671F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664406" y="4567018"/>
            <a:ext cx="869244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28AB1-8348-7491-E014-5E929546A15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709561" y="4551459"/>
            <a:ext cx="778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BGO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70937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MGFs in Archival Data</a:t>
            </a:r>
            <a:endParaRPr lang="en-US" sz="4000" b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52656C"/>
              </a:solidFill>
              <a:effectLst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7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23825" y="904019"/>
            <a:ext cx="8741573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3D2D408C-AAB7-EFD2-8E57-500BEE94849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674" y="980219"/>
            <a:ext cx="4429125" cy="5905500"/>
          </a:xfrm>
          <a:prstGeom prst="ellipse">
            <a:avLst/>
          </a:prstGeom>
          <a:ln>
            <a:noFill/>
          </a:ln>
          <a:effectLst>
            <a:softEdge rad="177800"/>
          </a:effectLst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39A8F9A-0A18-2F92-931C-92EBCE48B2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38175" y="1257299"/>
            <a:ext cx="10906125" cy="5146068"/>
          </a:xfrm>
          <a:custGeom>
            <a:avLst/>
            <a:gdLst>
              <a:gd name="connsiteX0" fmla="*/ 7394542 w 10906125"/>
              <a:gd name="connsiteY0" fmla="*/ 4031643 h 5146068"/>
              <a:gd name="connsiteX1" fmla="*/ 10720384 w 10906125"/>
              <a:gd name="connsiteY1" fmla="*/ 4031643 h 5146068"/>
              <a:gd name="connsiteX2" fmla="*/ 10906125 w 10906125"/>
              <a:gd name="connsiteY2" fmla="*/ 4217384 h 5146068"/>
              <a:gd name="connsiteX3" fmla="*/ 10906125 w 10906125"/>
              <a:gd name="connsiteY3" fmla="*/ 4960327 h 5146068"/>
              <a:gd name="connsiteX4" fmla="*/ 10720384 w 10906125"/>
              <a:gd name="connsiteY4" fmla="*/ 5146068 h 5146068"/>
              <a:gd name="connsiteX5" fmla="*/ 6520993 w 10906125"/>
              <a:gd name="connsiteY5" fmla="*/ 5146068 h 5146068"/>
              <a:gd name="connsiteX6" fmla="*/ 6696008 w 10906125"/>
              <a:gd name="connsiteY6" fmla="*/ 5009825 h 5146068"/>
              <a:gd name="connsiteX7" fmla="*/ 7294176 w 10906125"/>
              <a:gd name="connsiteY7" fmla="*/ 4243340 h 5146068"/>
              <a:gd name="connsiteX8" fmla="*/ 195266 w 10906125"/>
              <a:gd name="connsiteY8" fmla="*/ 4031643 h 5146068"/>
              <a:gd name="connsiteX9" fmla="*/ 3521108 w 10906125"/>
              <a:gd name="connsiteY9" fmla="*/ 4031643 h 5146068"/>
              <a:gd name="connsiteX10" fmla="*/ 3621475 w 10906125"/>
              <a:gd name="connsiteY10" fmla="*/ 4243340 h 5146068"/>
              <a:gd name="connsiteX11" fmla="*/ 4219642 w 10906125"/>
              <a:gd name="connsiteY11" fmla="*/ 5009825 h 5146068"/>
              <a:gd name="connsiteX12" fmla="*/ 4394657 w 10906125"/>
              <a:gd name="connsiteY12" fmla="*/ 5146068 h 5146068"/>
              <a:gd name="connsiteX13" fmla="*/ 195266 w 10906125"/>
              <a:gd name="connsiteY13" fmla="*/ 5146068 h 5146068"/>
              <a:gd name="connsiteX14" fmla="*/ 9525 w 10906125"/>
              <a:gd name="connsiteY14" fmla="*/ 4960327 h 5146068"/>
              <a:gd name="connsiteX15" fmla="*/ 9525 w 10906125"/>
              <a:gd name="connsiteY15" fmla="*/ 4217384 h 5146068"/>
              <a:gd name="connsiteX16" fmla="*/ 195266 w 10906125"/>
              <a:gd name="connsiteY16" fmla="*/ 4031643 h 5146068"/>
              <a:gd name="connsiteX17" fmla="*/ 7671166 w 10906125"/>
              <a:gd name="connsiteY17" fmla="*/ 2687762 h 5146068"/>
              <a:gd name="connsiteX18" fmla="*/ 10710859 w 10906125"/>
              <a:gd name="connsiteY18" fmla="*/ 2687762 h 5146068"/>
              <a:gd name="connsiteX19" fmla="*/ 10896600 w 10906125"/>
              <a:gd name="connsiteY19" fmla="*/ 2873503 h 5146068"/>
              <a:gd name="connsiteX20" fmla="*/ 10896600 w 10906125"/>
              <a:gd name="connsiteY20" fmla="*/ 3616446 h 5146068"/>
              <a:gd name="connsiteX21" fmla="*/ 10710859 w 10906125"/>
              <a:gd name="connsiteY21" fmla="*/ 3802187 h 5146068"/>
              <a:gd name="connsiteX22" fmla="*/ 7482990 w 10906125"/>
              <a:gd name="connsiteY22" fmla="*/ 3802187 h 5146068"/>
              <a:gd name="connsiteX23" fmla="*/ 7498357 w 10906125"/>
              <a:gd name="connsiteY23" fmla="*/ 3761313 h 5146068"/>
              <a:gd name="connsiteX24" fmla="*/ 7660955 w 10906125"/>
              <a:gd name="connsiteY24" fmla="*/ 2946885 h 5146068"/>
              <a:gd name="connsiteX25" fmla="*/ 185741 w 10906125"/>
              <a:gd name="connsiteY25" fmla="*/ 2687762 h 5146068"/>
              <a:gd name="connsiteX26" fmla="*/ 3244485 w 10906125"/>
              <a:gd name="connsiteY26" fmla="*/ 2687762 h 5146068"/>
              <a:gd name="connsiteX27" fmla="*/ 3254696 w 10906125"/>
              <a:gd name="connsiteY27" fmla="*/ 2946885 h 5146068"/>
              <a:gd name="connsiteX28" fmla="*/ 3417294 w 10906125"/>
              <a:gd name="connsiteY28" fmla="*/ 3761313 h 5146068"/>
              <a:gd name="connsiteX29" fmla="*/ 3432660 w 10906125"/>
              <a:gd name="connsiteY29" fmla="*/ 3802187 h 5146068"/>
              <a:gd name="connsiteX30" fmla="*/ 185741 w 10906125"/>
              <a:gd name="connsiteY30" fmla="*/ 3802187 h 5146068"/>
              <a:gd name="connsiteX31" fmla="*/ 0 w 10906125"/>
              <a:gd name="connsiteY31" fmla="*/ 3616446 h 5146068"/>
              <a:gd name="connsiteX32" fmla="*/ 0 w 10906125"/>
              <a:gd name="connsiteY32" fmla="*/ 2873503 h 5146068"/>
              <a:gd name="connsiteX33" fmla="*/ 185741 w 10906125"/>
              <a:gd name="connsiteY33" fmla="*/ 2687762 h 5146068"/>
              <a:gd name="connsiteX34" fmla="*/ 7420051 w 10906125"/>
              <a:gd name="connsiteY34" fmla="*/ 1343881 h 5146068"/>
              <a:gd name="connsiteX35" fmla="*/ 10710859 w 10906125"/>
              <a:gd name="connsiteY35" fmla="*/ 1343881 h 5146068"/>
              <a:gd name="connsiteX36" fmla="*/ 10896600 w 10906125"/>
              <a:gd name="connsiteY36" fmla="*/ 1529622 h 5146068"/>
              <a:gd name="connsiteX37" fmla="*/ 10896600 w 10906125"/>
              <a:gd name="connsiteY37" fmla="*/ 2272565 h 5146068"/>
              <a:gd name="connsiteX38" fmla="*/ 10710859 w 10906125"/>
              <a:gd name="connsiteY38" fmla="*/ 2458306 h 5146068"/>
              <a:gd name="connsiteX39" fmla="*/ 7664569 w 10906125"/>
              <a:gd name="connsiteY39" fmla="*/ 2458306 h 5146068"/>
              <a:gd name="connsiteX40" fmla="*/ 7660955 w 10906125"/>
              <a:gd name="connsiteY40" fmla="*/ 2366604 h 5146068"/>
              <a:gd name="connsiteX41" fmla="*/ 7498357 w 10906125"/>
              <a:gd name="connsiteY41" fmla="*/ 1552176 h 5146068"/>
              <a:gd name="connsiteX42" fmla="*/ 185741 w 10906125"/>
              <a:gd name="connsiteY42" fmla="*/ 1343881 h 5146068"/>
              <a:gd name="connsiteX43" fmla="*/ 3495600 w 10906125"/>
              <a:gd name="connsiteY43" fmla="*/ 1343881 h 5146068"/>
              <a:gd name="connsiteX44" fmla="*/ 3417294 w 10906125"/>
              <a:gd name="connsiteY44" fmla="*/ 1552176 h 5146068"/>
              <a:gd name="connsiteX45" fmla="*/ 3254696 w 10906125"/>
              <a:gd name="connsiteY45" fmla="*/ 2366604 h 5146068"/>
              <a:gd name="connsiteX46" fmla="*/ 3251082 w 10906125"/>
              <a:gd name="connsiteY46" fmla="*/ 2458306 h 5146068"/>
              <a:gd name="connsiteX47" fmla="*/ 185741 w 10906125"/>
              <a:gd name="connsiteY47" fmla="*/ 2458306 h 5146068"/>
              <a:gd name="connsiteX48" fmla="*/ 1 w 10906125"/>
              <a:gd name="connsiteY48" fmla="*/ 2272565 h 5146068"/>
              <a:gd name="connsiteX49" fmla="*/ 1 w 10906125"/>
              <a:gd name="connsiteY49" fmla="*/ 1529622 h 5146068"/>
              <a:gd name="connsiteX50" fmla="*/ 185741 w 10906125"/>
              <a:gd name="connsiteY50" fmla="*/ 1343881 h 5146068"/>
              <a:gd name="connsiteX51" fmla="*/ 6230222 w 10906125"/>
              <a:gd name="connsiteY51" fmla="*/ 0 h 5146068"/>
              <a:gd name="connsiteX52" fmla="*/ 10710859 w 10906125"/>
              <a:gd name="connsiteY52" fmla="*/ 0 h 5146068"/>
              <a:gd name="connsiteX53" fmla="*/ 10896600 w 10906125"/>
              <a:gd name="connsiteY53" fmla="*/ 185741 h 5146068"/>
              <a:gd name="connsiteX54" fmla="*/ 10896600 w 10906125"/>
              <a:gd name="connsiteY54" fmla="*/ 928684 h 5146068"/>
              <a:gd name="connsiteX55" fmla="*/ 10710859 w 10906125"/>
              <a:gd name="connsiteY55" fmla="*/ 1114425 h 5146068"/>
              <a:gd name="connsiteX56" fmla="*/ 7315168 w 10906125"/>
              <a:gd name="connsiteY56" fmla="*/ 1114425 h 5146068"/>
              <a:gd name="connsiteX57" fmla="*/ 7294176 w 10906125"/>
              <a:gd name="connsiteY57" fmla="*/ 1070148 h 5146068"/>
              <a:gd name="connsiteX58" fmla="*/ 6319833 w 10906125"/>
              <a:gd name="connsiteY58" fmla="*/ 42027 h 5146068"/>
              <a:gd name="connsiteX59" fmla="*/ 185741 w 10906125"/>
              <a:gd name="connsiteY59" fmla="*/ 0 h 5146068"/>
              <a:gd name="connsiteX60" fmla="*/ 4685428 w 10906125"/>
              <a:gd name="connsiteY60" fmla="*/ 0 h 5146068"/>
              <a:gd name="connsiteX61" fmla="*/ 4595818 w 10906125"/>
              <a:gd name="connsiteY61" fmla="*/ 42027 h 5146068"/>
              <a:gd name="connsiteX62" fmla="*/ 3621475 w 10906125"/>
              <a:gd name="connsiteY62" fmla="*/ 1070148 h 5146068"/>
              <a:gd name="connsiteX63" fmla="*/ 3600483 w 10906125"/>
              <a:gd name="connsiteY63" fmla="*/ 1114425 h 5146068"/>
              <a:gd name="connsiteX64" fmla="*/ 185741 w 10906125"/>
              <a:gd name="connsiteY64" fmla="*/ 1114425 h 5146068"/>
              <a:gd name="connsiteX65" fmla="*/ 1 w 10906125"/>
              <a:gd name="connsiteY65" fmla="*/ 928684 h 5146068"/>
              <a:gd name="connsiteX66" fmla="*/ 1 w 10906125"/>
              <a:gd name="connsiteY66" fmla="*/ 185741 h 5146068"/>
              <a:gd name="connsiteX67" fmla="*/ 185741 w 10906125"/>
              <a:gd name="connsiteY67" fmla="*/ 0 h 5146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0906125" h="5146068">
                <a:moveTo>
                  <a:pt x="7394542" y="4031643"/>
                </a:moveTo>
                <a:lnTo>
                  <a:pt x="10720384" y="4031643"/>
                </a:lnTo>
                <a:cubicBezTo>
                  <a:pt x="10822966" y="4031643"/>
                  <a:pt x="10906125" y="4114802"/>
                  <a:pt x="10906125" y="4217384"/>
                </a:cubicBezTo>
                <a:lnTo>
                  <a:pt x="10906125" y="4960327"/>
                </a:lnTo>
                <a:cubicBezTo>
                  <a:pt x="10906125" y="5062909"/>
                  <a:pt x="10822966" y="5146068"/>
                  <a:pt x="10720384" y="5146068"/>
                </a:cubicBezTo>
                <a:lnTo>
                  <a:pt x="6520993" y="5146068"/>
                </a:lnTo>
                <a:lnTo>
                  <a:pt x="6696008" y="5009825"/>
                </a:lnTo>
                <a:cubicBezTo>
                  <a:pt x="6931639" y="4805842"/>
                  <a:pt x="7134986" y="4545275"/>
                  <a:pt x="7294176" y="4243340"/>
                </a:cubicBezTo>
                <a:close/>
                <a:moveTo>
                  <a:pt x="195266" y="4031643"/>
                </a:moveTo>
                <a:lnTo>
                  <a:pt x="3521108" y="4031643"/>
                </a:lnTo>
                <a:lnTo>
                  <a:pt x="3621475" y="4243340"/>
                </a:lnTo>
                <a:cubicBezTo>
                  <a:pt x="3780664" y="4545275"/>
                  <a:pt x="3984011" y="4805842"/>
                  <a:pt x="4219642" y="5009825"/>
                </a:cubicBezTo>
                <a:lnTo>
                  <a:pt x="4394657" y="5146068"/>
                </a:lnTo>
                <a:lnTo>
                  <a:pt x="195266" y="5146068"/>
                </a:lnTo>
                <a:cubicBezTo>
                  <a:pt x="92684" y="5146068"/>
                  <a:pt x="9525" y="5062909"/>
                  <a:pt x="9525" y="4960327"/>
                </a:cubicBezTo>
                <a:lnTo>
                  <a:pt x="9525" y="4217384"/>
                </a:lnTo>
                <a:cubicBezTo>
                  <a:pt x="9525" y="4114802"/>
                  <a:pt x="92684" y="4031643"/>
                  <a:pt x="195266" y="4031643"/>
                </a:cubicBezTo>
                <a:close/>
                <a:moveTo>
                  <a:pt x="7671166" y="2687762"/>
                </a:moveTo>
                <a:lnTo>
                  <a:pt x="10710859" y="2687762"/>
                </a:lnTo>
                <a:cubicBezTo>
                  <a:pt x="10813441" y="2687762"/>
                  <a:pt x="10896600" y="2770921"/>
                  <a:pt x="10896600" y="2873503"/>
                </a:cubicBezTo>
                <a:lnTo>
                  <a:pt x="10896600" y="3616446"/>
                </a:lnTo>
                <a:cubicBezTo>
                  <a:pt x="10896600" y="3719028"/>
                  <a:pt x="10813441" y="3802187"/>
                  <a:pt x="10710859" y="3802187"/>
                </a:cubicBezTo>
                <a:lnTo>
                  <a:pt x="7482990" y="3802187"/>
                </a:lnTo>
                <a:lnTo>
                  <a:pt x="7498357" y="3761313"/>
                </a:lnTo>
                <a:cubicBezTo>
                  <a:pt x="7582404" y="3506688"/>
                  <a:pt x="7638273" y="3233072"/>
                  <a:pt x="7660955" y="2946885"/>
                </a:cubicBezTo>
                <a:close/>
                <a:moveTo>
                  <a:pt x="185741" y="2687762"/>
                </a:moveTo>
                <a:lnTo>
                  <a:pt x="3244485" y="2687762"/>
                </a:lnTo>
                <a:lnTo>
                  <a:pt x="3254696" y="2946885"/>
                </a:lnTo>
                <a:cubicBezTo>
                  <a:pt x="3277377" y="3233072"/>
                  <a:pt x="3333246" y="3506688"/>
                  <a:pt x="3417294" y="3761313"/>
                </a:cubicBezTo>
                <a:lnTo>
                  <a:pt x="3432660" y="3802187"/>
                </a:lnTo>
                <a:lnTo>
                  <a:pt x="185741" y="3802187"/>
                </a:lnTo>
                <a:cubicBezTo>
                  <a:pt x="83159" y="3802187"/>
                  <a:pt x="0" y="3719028"/>
                  <a:pt x="0" y="3616446"/>
                </a:cubicBezTo>
                <a:lnTo>
                  <a:pt x="0" y="2873503"/>
                </a:lnTo>
                <a:cubicBezTo>
                  <a:pt x="0" y="2770921"/>
                  <a:pt x="83159" y="2687762"/>
                  <a:pt x="185741" y="2687762"/>
                </a:cubicBezTo>
                <a:close/>
                <a:moveTo>
                  <a:pt x="7420051" y="1343881"/>
                </a:moveTo>
                <a:lnTo>
                  <a:pt x="10710859" y="1343881"/>
                </a:lnTo>
                <a:cubicBezTo>
                  <a:pt x="10813441" y="1343881"/>
                  <a:pt x="10896600" y="1427040"/>
                  <a:pt x="10896600" y="1529622"/>
                </a:cubicBezTo>
                <a:lnTo>
                  <a:pt x="10896600" y="2272565"/>
                </a:lnTo>
                <a:cubicBezTo>
                  <a:pt x="10896600" y="2375147"/>
                  <a:pt x="10813441" y="2458306"/>
                  <a:pt x="10710859" y="2458306"/>
                </a:cubicBezTo>
                <a:lnTo>
                  <a:pt x="7664569" y="2458306"/>
                </a:lnTo>
                <a:lnTo>
                  <a:pt x="7660955" y="2366604"/>
                </a:lnTo>
                <a:cubicBezTo>
                  <a:pt x="7638273" y="2080416"/>
                  <a:pt x="7582404" y="1806801"/>
                  <a:pt x="7498357" y="1552176"/>
                </a:cubicBezTo>
                <a:close/>
                <a:moveTo>
                  <a:pt x="185741" y="1343881"/>
                </a:moveTo>
                <a:lnTo>
                  <a:pt x="3495600" y="1343881"/>
                </a:lnTo>
                <a:lnTo>
                  <a:pt x="3417294" y="1552176"/>
                </a:lnTo>
                <a:cubicBezTo>
                  <a:pt x="3333246" y="1806801"/>
                  <a:pt x="3277377" y="2080416"/>
                  <a:pt x="3254696" y="2366604"/>
                </a:cubicBezTo>
                <a:lnTo>
                  <a:pt x="3251082" y="2458306"/>
                </a:lnTo>
                <a:lnTo>
                  <a:pt x="185741" y="2458306"/>
                </a:lnTo>
                <a:cubicBezTo>
                  <a:pt x="83159" y="2458306"/>
                  <a:pt x="1" y="2375147"/>
                  <a:pt x="1" y="2272565"/>
                </a:cubicBezTo>
                <a:lnTo>
                  <a:pt x="1" y="1529622"/>
                </a:lnTo>
                <a:cubicBezTo>
                  <a:pt x="1" y="1427040"/>
                  <a:pt x="83159" y="1343881"/>
                  <a:pt x="185741" y="1343881"/>
                </a:cubicBezTo>
                <a:close/>
                <a:moveTo>
                  <a:pt x="6230222" y="0"/>
                </a:moveTo>
                <a:lnTo>
                  <a:pt x="10710859" y="0"/>
                </a:lnTo>
                <a:cubicBezTo>
                  <a:pt x="10813441" y="0"/>
                  <a:pt x="10896600" y="83159"/>
                  <a:pt x="10896600" y="185741"/>
                </a:cubicBezTo>
                <a:lnTo>
                  <a:pt x="10896600" y="928684"/>
                </a:lnTo>
                <a:cubicBezTo>
                  <a:pt x="10896600" y="1031266"/>
                  <a:pt x="10813441" y="1114425"/>
                  <a:pt x="10710859" y="1114425"/>
                </a:cubicBezTo>
                <a:lnTo>
                  <a:pt x="7315168" y="1114425"/>
                </a:lnTo>
                <a:lnTo>
                  <a:pt x="7294176" y="1070148"/>
                </a:lnTo>
                <a:cubicBezTo>
                  <a:pt x="7055392" y="617246"/>
                  <a:pt x="6717253" y="257422"/>
                  <a:pt x="6319833" y="42027"/>
                </a:cubicBezTo>
                <a:close/>
                <a:moveTo>
                  <a:pt x="185741" y="0"/>
                </a:moveTo>
                <a:lnTo>
                  <a:pt x="4685428" y="0"/>
                </a:lnTo>
                <a:lnTo>
                  <a:pt x="4595818" y="42027"/>
                </a:lnTo>
                <a:cubicBezTo>
                  <a:pt x="4198398" y="257422"/>
                  <a:pt x="3860259" y="617246"/>
                  <a:pt x="3621475" y="1070148"/>
                </a:cubicBezTo>
                <a:lnTo>
                  <a:pt x="3600483" y="1114425"/>
                </a:lnTo>
                <a:lnTo>
                  <a:pt x="185741" y="1114425"/>
                </a:lnTo>
                <a:cubicBezTo>
                  <a:pt x="83159" y="1114425"/>
                  <a:pt x="1" y="1031266"/>
                  <a:pt x="1" y="928684"/>
                </a:cubicBezTo>
                <a:lnTo>
                  <a:pt x="1" y="185741"/>
                </a:lnTo>
                <a:cubicBezTo>
                  <a:pt x="1" y="83159"/>
                  <a:pt x="83159" y="0"/>
                  <a:pt x="185741" y="0"/>
                </a:cubicBezTo>
                <a:close/>
              </a:path>
            </a:pathLst>
          </a:custGeom>
          <a:solidFill>
            <a:srgbClr val="C6D4DF"/>
          </a:solidFill>
          <a:ln>
            <a:solidFill>
              <a:srgbClr val="5265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AEED48-E097-5315-C46C-06D3B5DCF757}"/>
              </a:ext>
            </a:extLst>
          </p:cNvPr>
          <p:cNvSpPr txBox="1"/>
          <p:nvPr/>
        </p:nvSpPr>
        <p:spPr>
          <a:xfrm>
            <a:off x="751610" y="1652185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Characterize population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B736C4-B70C-1F2B-6FA7-543929DD4E07}"/>
              </a:ext>
            </a:extLst>
          </p:cNvPr>
          <p:cNvSpPr txBox="1"/>
          <p:nvPr/>
        </p:nvSpPr>
        <p:spPr>
          <a:xfrm>
            <a:off x="751610" y="2972783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MGF intrinsic rate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03AED4-9C56-C840-4B3C-0C403E9E31FB}"/>
              </a:ext>
            </a:extLst>
          </p:cNvPr>
          <p:cNvSpPr txBox="1"/>
          <p:nvPr/>
        </p:nvSpPr>
        <p:spPr>
          <a:xfrm>
            <a:off x="818285" y="4364894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Maximal energy release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6DD1AD-900A-D84B-E86E-550513672514}"/>
              </a:ext>
            </a:extLst>
          </p:cNvPr>
          <p:cNvSpPr txBox="1"/>
          <p:nvPr/>
        </p:nvSpPr>
        <p:spPr>
          <a:xfrm>
            <a:off x="856383" y="5620165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Spectral/temporal relations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4A6668-DFE7-4465-DB89-3E3C36ED058F}"/>
              </a:ext>
            </a:extLst>
          </p:cNvPr>
          <p:cNvSpPr txBox="1"/>
          <p:nvPr/>
        </p:nvSpPr>
        <p:spPr>
          <a:xfrm>
            <a:off x="7782792" y="4158477"/>
            <a:ext cx="359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Which galaxies do/don’t</a:t>
            </a:r>
          </a:p>
          <a:p>
            <a:pPr algn="r"/>
            <a:r>
              <a:rPr lang="en-US" dirty="0">
                <a:latin typeface="Plantagenet Cherokee" panose="02020602070100000000" pitchFamily="18" charset="0"/>
              </a:rPr>
              <a:t> form magnetars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0AF3E9-C049-9A18-4D50-F3697B0DD661}"/>
              </a:ext>
            </a:extLst>
          </p:cNvPr>
          <p:cNvSpPr txBox="1"/>
          <p:nvPr/>
        </p:nvSpPr>
        <p:spPr>
          <a:xfrm>
            <a:off x="7762874" y="2845295"/>
            <a:ext cx="359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Formation sites and</a:t>
            </a:r>
          </a:p>
          <a:p>
            <a:pPr algn="r"/>
            <a:r>
              <a:rPr lang="en-US" dirty="0">
                <a:latin typeface="Plantagenet Cherokee" panose="02020602070100000000" pitchFamily="18" charset="0"/>
              </a:rPr>
              <a:t> channels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295DC0-9D45-C53F-7571-7188664082A3}"/>
              </a:ext>
            </a:extLst>
          </p:cNvPr>
          <p:cNvSpPr txBox="1"/>
          <p:nvPr/>
        </p:nvSpPr>
        <p:spPr>
          <a:xfrm>
            <a:off x="7762875" y="1525841"/>
            <a:ext cx="359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Underlying physical mechanisms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697263D-F134-014B-72ED-88FFBE5D97A7}"/>
              </a:ext>
            </a:extLst>
          </p:cNvPr>
          <p:cNvSpPr txBox="1"/>
          <p:nvPr/>
        </p:nvSpPr>
        <p:spPr>
          <a:xfrm>
            <a:off x="7737762" y="5481665"/>
            <a:ext cx="3667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i="1" dirty="0">
                <a:latin typeface="Plantagenet Cherokee" panose="02020602070100000000" pitchFamily="18" charset="0"/>
              </a:rPr>
              <a:t>Fermi</a:t>
            </a:r>
            <a:r>
              <a:rPr lang="en-US" dirty="0">
                <a:latin typeface="Plantagenet Cherokee" panose="02020602070100000000" pitchFamily="18" charset="0"/>
              </a:rPr>
              <a:t>-GBM data best suited for search </a:t>
            </a:r>
            <a:endParaRPr lang="en-US" i="1" dirty="0">
              <a:latin typeface="Plantagenet Cherokee" panose="020206020701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813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MGFs in Archival Data</a:t>
            </a:r>
            <a:endParaRPr lang="en-US" sz="4000" b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rgbClr val="52656C"/>
              </a:solidFill>
              <a:effectLst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b="1" smtClean="0"/>
              <a:t>8</a:t>
            </a:fld>
            <a:endParaRPr lang="en-US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5CBB5E-FCD0-8ADA-1ED1-D02D9FA6A0E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23825" y="904019"/>
            <a:ext cx="8741573" cy="0"/>
          </a:xfrm>
          <a:prstGeom prst="line">
            <a:avLst/>
          </a:prstGeom>
          <a:ln w="50800" cap="sq" cmpd="dbl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3D2D408C-AAB7-EFD2-8E57-500BEE94849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674" y="980219"/>
            <a:ext cx="4429125" cy="5905500"/>
          </a:xfrm>
          <a:prstGeom prst="ellipse">
            <a:avLst/>
          </a:prstGeom>
          <a:ln>
            <a:noFill/>
          </a:ln>
          <a:effectLst>
            <a:softEdge rad="177800"/>
          </a:effectLst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39A8F9A-0A18-2F92-931C-92EBCE48B2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38175" y="1257299"/>
            <a:ext cx="10906125" cy="5146068"/>
          </a:xfrm>
          <a:custGeom>
            <a:avLst/>
            <a:gdLst>
              <a:gd name="connsiteX0" fmla="*/ 7394542 w 10906125"/>
              <a:gd name="connsiteY0" fmla="*/ 4031643 h 5146068"/>
              <a:gd name="connsiteX1" fmla="*/ 10720384 w 10906125"/>
              <a:gd name="connsiteY1" fmla="*/ 4031643 h 5146068"/>
              <a:gd name="connsiteX2" fmla="*/ 10906125 w 10906125"/>
              <a:gd name="connsiteY2" fmla="*/ 4217384 h 5146068"/>
              <a:gd name="connsiteX3" fmla="*/ 10906125 w 10906125"/>
              <a:gd name="connsiteY3" fmla="*/ 4960327 h 5146068"/>
              <a:gd name="connsiteX4" fmla="*/ 10720384 w 10906125"/>
              <a:gd name="connsiteY4" fmla="*/ 5146068 h 5146068"/>
              <a:gd name="connsiteX5" fmla="*/ 6520993 w 10906125"/>
              <a:gd name="connsiteY5" fmla="*/ 5146068 h 5146068"/>
              <a:gd name="connsiteX6" fmla="*/ 6696008 w 10906125"/>
              <a:gd name="connsiteY6" fmla="*/ 5009825 h 5146068"/>
              <a:gd name="connsiteX7" fmla="*/ 7294176 w 10906125"/>
              <a:gd name="connsiteY7" fmla="*/ 4243340 h 5146068"/>
              <a:gd name="connsiteX8" fmla="*/ 195266 w 10906125"/>
              <a:gd name="connsiteY8" fmla="*/ 4031643 h 5146068"/>
              <a:gd name="connsiteX9" fmla="*/ 3521108 w 10906125"/>
              <a:gd name="connsiteY9" fmla="*/ 4031643 h 5146068"/>
              <a:gd name="connsiteX10" fmla="*/ 3621475 w 10906125"/>
              <a:gd name="connsiteY10" fmla="*/ 4243340 h 5146068"/>
              <a:gd name="connsiteX11" fmla="*/ 4219642 w 10906125"/>
              <a:gd name="connsiteY11" fmla="*/ 5009825 h 5146068"/>
              <a:gd name="connsiteX12" fmla="*/ 4394657 w 10906125"/>
              <a:gd name="connsiteY12" fmla="*/ 5146068 h 5146068"/>
              <a:gd name="connsiteX13" fmla="*/ 195266 w 10906125"/>
              <a:gd name="connsiteY13" fmla="*/ 5146068 h 5146068"/>
              <a:gd name="connsiteX14" fmla="*/ 9525 w 10906125"/>
              <a:gd name="connsiteY14" fmla="*/ 4960327 h 5146068"/>
              <a:gd name="connsiteX15" fmla="*/ 9525 w 10906125"/>
              <a:gd name="connsiteY15" fmla="*/ 4217384 h 5146068"/>
              <a:gd name="connsiteX16" fmla="*/ 195266 w 10906125"/>
              <a:gd name="connsiteY16" fmla="*/ 4031643 h 5146068"/>
              <a:gd name="connsiteX17" fmla="*/ 7671166 w 10906125"/>
              <a:gd name="connsiteY17" fmla="*/ 2687762 h 5146068"/>
              <a:gd name="connsiteX18" fmla="*/ 10710859 w 10906125"/>
              <a:gd name="connsiteY18" fmla="*/ 2687762 h 5146068"/>
              <a:gd name="connsiteX19" fmla="*/ 10896600 w 10906125"/>
              <a:gd name="connsiteY19" fmla="*/ 2873503 h 5146068"/>
              <a:gd name="connsiteX20" fmla="*/ 10896600 w 10906125"/>
              <a:gd name="connsiteY20" fmla="*/ 3616446 h 5146068"/>
              <a:gd name="connsiteX21" fmla="*/ 10710859 w 10906125"/>
              <a:gd name="connsiteY21" fmla="*/ 3802187 h 5146068"/>
              <a:gd name="connsiteX22" fmla="*/ 7482990 w 10906125"/>
              <a:gd name="connsiteY22" fmla="*/ 3802187 h 5146068"/>
              <a:gd name="connsiteX23" fmla="*/ 7498357 w 10906125"/>
              <a:gd name="connsiteY23" fmla="*/ 3761313 h 5146068"/>
              <a:gd name="connsiteX24" fmla="*/ 7660955 w 10906125"/>
              <a:gd name="connsiteY24" fmla="*/ 2946885 h 5146068"/>
              <a:gd name="connsiteX25" fmla="*/ 185741 w 10906125"/>
              <a:gd name="connsiteY25" fmla="*/ 2687762 h 5146068"/>
              <a:gd name="connsiteX26" fmla="*/ 3244485 w 10906125"/>
              <a:gd name="connsiteY26" fmla="*/ 2687762 h 5146068"/>
              <a:gd name="connsiteX27" fmla="*/ 3254696 w 10906125"/>
              <a:gd name="connsiteY27" fmla="*/ 2946885 h 5146068"/>
              <a:gd name="connsiteX28" fmla="*/ 3417294 w 10906125"/>
              <a:gd name="connsiteY28" fmla="*/ 3761313 h 5146068"/>
              <a:gd name="connsiteX29" fmla="*/ 3432660 w 10906125"/>
              <a:gd name="connsiteY29" fmla="*/ 3802187 h 5146068"/>
              <a:gd name="connsiteX30" fmla="*/ 185741 w 10906125"/>
              <a:gd name="connsiteY30" fmla="*/ 3802187 h 5146068"/>
              <a:gd name="connsiteX31" fmla="*/ 0 w 10906125"/>
              <a:gd name="connsiteY31" fmla="*/ 3616446 h 5146068"/>
              <a:gd name="connsiteX32" fmla="*/ 0 w 10906125"/>
              <a:gd name="connsiteY32" fmla="*/ 2873503 h 5146068"/>
              <a:gd name="connsiteX33" fmla="*/ 185741 w 10906125"/>
              <a:gd name="connsiteY33" fmla="*/ 2687762 h 5146068"/>
              <a:gd name="connsiteX34" fmla="*/ 7420051 w 10906125"/>
              <a:gd name="connsiteY34" fmla="*/ 1343881 h 5146068"/>
              <a:gd name="connsiteX35" fmla="*/ 10710859 w 10906125"/>
              <a:gd name="connsiteY35" fmla="*/ 1343881 h 5146068"/>
              <a:gd name="connsiteX36" fmla="*/ 10896600 w 10906125"/>
              <a:gd name="connsiteY36" fmla="*/ 1529622 h 5146068"/>
              <a:gd name="connsiteX37" fmla="*/ 10896600 w 10906125"/>
              <a:gd name="connsiteY37" fmla="*/ 2272565 h 5146068"/>
              <a:gd name="connsiteX38" fmla="*/ 10710859 w 10906125"/>
              <a:gd name="connsiteY38" fmla="*/ 2458306 h 5146068"/>
              <a:gd name="connsiteX39" fmla="*/ 7664569 w 10906125"/>
              <a:gd name="connsiteY39" fmla="*/ 2458306 h 5146068"/>
              <a:gd name="connsiteX40" fmla="*/ 7660955 w 10906125"/>
              <a:gd name="connsiteY40" fmla="*/ 2366604 h 5146068"/>
              <a:gd name="connsiteX41" fmla="*/ 7498357 w 10906125"/>
              <a:gd name="connsiteY41" fmla="*/ 1552176 h 5146068"/>
              <a:gd name="connsiteX42" fmla="*/ 185741 w 10906125"/>
              <a:gd name="connsiteY42" fmla="*/ 1343881 h 5146068"/>
              <a:gd name="connsiteX43" fmla="*/ 3495600 w 10906125"/>
              <a:gd name="connsiteY43" fmla="*/ 1343881 h 5146068"/>
              <a:gd name="connsiteX44" fmla="*/ 3417294 w 10906125"/>
              <a:gd name="connsiteY44" fmla="*/ 1552176 h 5146068"/>
              <a:gd name="connsiteX45" fmla="*/ 3254696 w 10906125"/>
              <a:gd name="connsiteY45" fmla="*/ 2366604 h 5146068"/>
              <a:gd name="connsiteX46" fmla="*/ 3251082 w 10906125"/>
              <a:gd name="connsiteY46" fmla="*/ 2458306 h 5146068"/>
              <a:gd name="connsiteX47" fmla="*/ 185741 w 10906125"/>
              <a:gd name="connsiteY47" fmla="*/ 2458306 h 5146068"/>
              <a:gd name="connsiteX48" fmla="*/ 1 w 10906125"/>
              <a:gd name="connsiteY48" fmla="*/ 2272565 h 5146068"/>
              <a:gd name="connsiteX49" fmla="*/ 1 w 10906125"/>
              <a:gd name="connsiteY49" fmla="*/ 1529622 h 5146068"/>
              <a:gd name="connsiteX50" fmla="*/ 185741 w 10906125"/>
              <a:gd name="connsiteY50" fmla="*/ 1343881 h 5146068"/>
              <a:gd name="connsiteX51" fmla="*/ 6230222 w 10906125"/>
              <a:gd name="connsiteY51" fmla="*/ 0 h 5146068"/>
              <a:gd name="connsiteX52" fmla="*/ 10710859 w 10906125"/>
              <a:gd name="connsiteY52" fmla="*/ 0 h 5146068"/>
              <a:gd name="connsiteX53" fmla="*/ 10896600 w 10906125"/>
              <a:gd name="connsiteY53" fmla="*/ 185741 h 5146068"/>
              <a:gd name="connsiteX54" fmla="*/ 10896600 w 10906125"/>
              <a:gd name="connsiteY54" fmla="*/ 928684 h 5146068"/>
              <a:gd name="connsiteX55" fmla="*/ 10710859 w 10906125"/>
              <a:gd name="connsiteY55" fmla="*/ 1114425 h 5146068"/>
              <a:gd name="connsiteX56" fmla="*/ 7315168 w 10906125"/>
              <a:gd name="connsiteY56" fmla="*/ 1114425 h 5146068"/>
              <a:gd name="connsiteX57" fmla="*/ 7294176 w 10906125"/>
              <a:gd name="connsiteY57" fmla="*/ 1070148 h 5146068"/>
              <a:gd name="connsiteX58" fmla="*/ 6319833 w 10906125"/>
              <a:gd name="connsiteY58" fmla="*/ 42027 h 5146068"/>
              <a:gd name="connsiteX59" fmla="*/ 185741 w 10906125"/>
              <a:gd name="connsiteY59" fmla="*/ 0 h 5146068"/>
              <a:gd name="connsiteX60" fmla="*/ 4685428 w 10906125"/>
              <a:gd name="connsiteY60" fmla="*/ 0 h 5146068"/>
              <a:gd name="connsiteX61" fmla="*/ 4595818 w 10906125"/>
              <a:gd name="connsiteY61" fmla="*/ 42027 h 5146068"/>
              <a:gd name="connsiteX62" fmla="*/ 3621475 w 10906125"/>
              <a:gd name="connsiteY62" fmla="*/ 1070148 h 5146068"/>
              <a:gd name="connsiteX63" fmla="*/ 3600483 w 10906125"/>
              <a:gd name="connsiteY63" fmla="*/ 1114425 h 5146068"/>
              <a:gd name="connsiteX64" fmla="*/ 185741 w 10906125"/>
              <a:gd name="connsiteY64" fmla="*/ 1114425 h 5146068"/>
              <a:gd name="connsiteX65" fmla="*/ 1 w 10906125"/>
              <a:gd name="connsiteY65" fmla="*/ 928684 h 5146068"/>
              <a:gd name="connsiteX66" fmla="*/ 1 w 10906125"/>
              <a:gd name="connsiteY66" fmla="*/ 185741 h 5146068"/>
              <a:gd name="connsiteX67" fmla="*/ 185741 w 10906125"/>
              <a:gd name="connsiteY67" fmla="*/ 0 h 5146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0906125" h="5146068">
                <a:moveTo>
                  <a:pt x="7394542" y="4031643"/>
                </a:moveTo>
                <a:lnTo>
                  <a:pt x="10720384" y="4031643"/>
                </a:lnTo>
                <a:cubicBezTo>
                  <a:pt x="10822966" y="4031643"/>
                  <a:pt x="10906125" y="4114802"/>
                  <a:pt x="10906125" y="4217384"/>
                </a:cubicBezTo>
                <a:lnTo>
                  <a:pt x="10906125" y="4960327"/>
                </a:lnTo>
                <a:cubicBezTo>
                  <a:pt x="10906125" y="5062909"/>
                  <a:pt x="10822966" y="5146068"/>
                  <a:pt x="10720384" y="5146068"/>
                </a:cubicBezTo>
                <a:lnTo>
                  <a:pt x="6520993" y="5146068"/>
                </a:lnTo>
                <a:lnTo>
                  <a:pt x="6696008" y="5009825"/>
                </a:lnTo>
                <a:cubicBezTo>
                  <a:pt x="6931639" y="4805842"/>
                  <a:pt x="7134986" y="4545275"/>
                  <a:pt x="7294176" y="4243340"/>
                </a:cubicBezTo>
                <a:close/>
                <a:moveTo>
                  <a:pt x="195266" y="4031643"/>
                </a:moveTo>
                <a:lnTo>
                  <a:pt x="3521108" y="4031643"/>
                </a:lnTo>
                <a:lnTo>
                  <a:pt x="3621475" y="4243340"/>
                </a:lnTo>
                <a:cubicBezTo>
                  <a:pt x="3780664" y="4545275"/>
                  <a:pt x="3984011" y="4805842"/>
                  <a:pt x="4219642" y="5009825"/>
                </a:cubicBezTo>
                <a:lnTo>
                  <a:pt x="4394657" y="5146068"/>
                </a:lnTo>
                <a:lnTo>
                  <a:pt x="195266" y="5146068"/>
                </a:lnTo>
                <a:cubicBezTo>
                  <a:pt x="92684" y="5146068"/>
                  <a:pt x="9525" y="5062909"/>
                  <a:pt x="9525" y="4960327"/>
                </a:cubicBezTo>
                <a:lnTo>
                  <a:pt x="9525" y="4217384"/>
                </a:lnTo>
                <a:cubicBezTo>
                  <a:pt x="9525" y="4114802"/>
                  <a:pt x="92684" y="4031643"/>
                  <a:pt x="195266" y="4031643"/>
                </a:cubicBezTo>
                <a:close/>
                <a:moveTo>
                  <a:pt x="7671166" y="2687762"/>
                </a:moveTo>
                <a:lnTo>
                  <a:pt x="10710859" y="2687762"/>
                </a:lnTo>
                <a:cubicBezTo>
                  <a:pt x="10813441" y="2687762"/>
                  <a:pt x="10896600" y="2770921"/>
                  <a:pt x="10896600" y="2873503"/>
                </a:cubicBezTo>
                <a:lnTo>
                  <a:pt x="10896600" y="3616446"/>
                </a:lnTo>
                <a:cubicBezTo>
                  <a:pt x="10896600" y="3719028"/>
                  <a:pt x="10813441" y="3802187"/>
                  <a:pt x="10710859" y="3802187"/>
                </a:cubicBezTo>
                <a:lnTo>
                  <a:pt x="7482990" y="3802187"/>
                </a:lnTo>
                <a:lnTo>
                  <a:pt x="7498357" y="3761313"/>
                </a:lnTo>
                <a:cubicBezTo>
                  <a:pt x="7582404" y="3506688"/>
                  <a:pt x="7638273" y="3233072"/>
                  <a:pt x="7660955" y="2946885"/>
                </a:cubicBezTo>
                <a:close/>
                <a:moveTo>
                  <a:pt x="185741" y="2687762"/>
                </a:moveTo>
                <a:lnTo>
                  <a:pt x="3244485" y="2687762"/>
                </a:lnTo>
                <a:lnTo>
                  <a:pt x="3254696" y="2946885"/>
                </a:lnTo>
                <a:cubicBezTo>
                  <a:pt x="3277377" y="3233072"/>
                  <a:pt x="3333246" y="3506688"/>
                  <a:pt x="3417294" y="3761313"/>
                </a:cubicBezTo>
                <a:lnTo>
                  <a:pt x="3432660" y="3802187"/>
                </a:lnTo>
                <a:lnTo>
                  <a:pt x="185741" y="3802187"/>
                </a:lnTo>
                <a:cubicBezTo>
                  <a:pt x="83159" y="3802187"/>
                  <a:pt x="0" y="3719028"/>
                  <a:pt x="0" y="3616446"/>
                </a:cubicBezTo>
                <a:lnTo>
                  <a:pt x="0" y="2873503"/>
                </a:lnTo>
                <a:cubicBezTo>
                  <a:pt x="0" y="2770921"/>
                  <a:pt x="83159" y="2687762"/>
                  <a:pt x="185741" y="2687762"/>
                </a:cubicBezTo>
                <a:close/>
                <a:moveTo>
                  <a:pt x="7420051" y="1343881"/>
                </a:moveTo>
                <a:lnTo>
                  <a:pt x="10710859" y="1343881"/>
                </a:lnTo>
                <a:cubicBezTo>
                  <a:pt x="10813441" y="1343881"/>
                  <a:pt x="10896600" y="1427040"/>
                  <a:pt x="10896600" y="1529622"/>
                </a:cubicBezTo>
                <a:lnTo>
                  <a:pt x="10896600" y="2272565"/>
                </a:lnTo>
                <a:cubicBezTo>
                  <a:pt x="10896600" y="2375147"/>
                  <a:pt x="10813441" y="2458306"/>
                  <a:pt x="10710859" y="2458306"/>
                </a:cubicBezTo>
                <a:lnTo>
                  <a:pt x="7664569" y="2458306"/>
                </a:lnTo>
                <a:lnTo>
                  <a:pt x="7660955" y="2366604"/>
                </a:lnTo>
                <a:cubicBezTo>
                  <a:pt x="7638273" y="2080416"/>
                  <a:pt x="7582404" y="1806801"/>
                  <a:pt x="7498357" y="1552176"/>
                </a:cubicBezTo>
                <a:close/>
                <a:moveTo>
                  <a:pt x="185741" y="1343881"/>
                </a:moveTo>
                <a:lnTo>
                  <a:pt x="3495600" y="1343881"/>
                </a:lnTo>
                <a:lnTo>
                  <a:pt x="3417294" y="1552176"/>
                </a:lnTo>
                <a:cubicBezTo>
                  <a:pt x="3333246" y="1806801"/>
                  <a:pt x="3277377" y="2080416"/>
                  <a:pt x="3254696" y="2366604"/>
                </a:cubicBezTo>
                <a:lnTo>
                  <a:pt x="3251082" y="2458306"/>
                </a:lnTo>
                <a:lnTo>
                  <a:pt x="185741" y="2458306"/>
                </a:lnTo>
                <a:cubicBezTo>
                  <a:pt x="83159" y="2458306"/>
                  <a:pt x="1" y="2375147"/>
                  <a:pt x="1" y="2272565"/>
                </a:cubicBezTo>
                <a:lnTo>
                  <a:pt x="1" y="1529622"/>
                </a:lnTo>
                <a:cubicBezTo>
                  <a:pt x="1" y="1427040"/>
                  <a:pt x="83159" y="1343881"/>
                  <a:pt x="185741" y="1343881"/>
                </a:cubicBezTo>
                <a:close/>
                <a:moveTo>
                  <a:pt x="6230222" y="0"/>
                </a:moveTo>
                <a:lnTo>
                  <a:pt x="10710859" y="0"/>
                </a:lnTo>
                <a:cubicBezTo>
                  <a:pt x="10813441" y="0"/>
                  <a:pt x="10896600" y="83159"/>
                  <a:pt x="10896600" y="185741"/>
                </a:cubicBezTo>
                <a:lnTo>
                  <a:pt x="10896600" y="928684"/>
                </a:lnTo>
                <a:cubicBezTo>
                  <a:pt x="10896600" y="1031266"/>
                  <a:pt x="10813441" y="1114425"/>
                  <a:pt x="10710859" y="1114425"/>
                </a:cubicBezTo>
                <a:lnTo>
                  <a:pt x="7315168" y="1114425"/>
                </a:lnTo>
                <a:lnTo>
                  <a:pt x="7294176" y="1070148"/>
                </a:lnTo>
                <a:cubicBezTo>
                  <a:pt x="7055392" y="617246"/>
                  <a:pt x="6717253" y="257422"/>
                  <a:pt x="6319833" y="42027"/>
                </a:cubicBezTo>
                <a:close/>
                <a:moveTo>
                  <a:pt x="185741" y="0"/>
                </a:moveTo>
                <a:lnTo>
                  <a:pt x="4685428" y="0"/>
                </a:lnTo>
                <a:lnTo>
                  <a:pt x="4595818" y="42027"/>
                </a:lnTo>
                <a:cubicBezTo>
                  <a:pt x="4198398" y="257422"/>
                  <a:pt x="3860259" y="617246"/>
                  <a:pt x="3621475" y="1070148"/>
                </a:cubicBezTo>
                <a:lnTo>
                  <a:pt x="3600483" y="1114425"/>
                </a:lnTo>
                <a:lnTo>
                  <a:pt x="185741" y="1114425"/>
                </a:lnTo>
                <a:cubicBezTo>
                  <a:pt x="83159" y="1114425"/>
                  <a:pt x="1" y="1031266"/>
                  <a:pt x="1" y="928684"/>
                </a:cubicBezTo>
                <a:lnTo>
                  <a:pt x="1" y="185741"/>
                </a:lnTo>
                <a:cubicBezTo>
                  <a:pt x="1" y="83159"/>
                  <a:pt x="83159" y="0"/>
                  <a:pt x="185741" y="0"/>
                </a:cubicBezTo>
                <a:close/>
              </a:path>
            </a:pathLst>
          </a:custGeom>
          <a:solidFill>
            <a:srgbClr val="C6D4DF"/>
          </a:solidFill>
          <a:ln>
            <a:solidFill>
              <a:srgbClr val="5265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AEED48-E097-5315-C46C-06D3B5DCF757}"/>
              </a:ext>
            </a:extLst>
          </p:cNvPr>
          <p:cNvSpPr txBox="1"/>
          <p:nvPr/>
        </p:nvSpPr>
        <p:spPr>
          <a:xfrm>
            <a:off x="647700" y="1648358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Characterize population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B736C4-B70C-1F2B-6FA7-543929DD4E07}"/>
              </a:ext>
            </a:extLst>
          </p:cNvPr>
          <p:cNvSpPr txBox="1"/>
          <p:nvPr/>
        </p:nvSpPr>
        <p:spPr>
          <a:xfrm>
            <a:off x="647699" y="5620164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MGF intrinsic rate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03AED4-9C56-C840-4B3C-0C403E9E31FB}"/>
              </a:ext>
            </a:extLst>
          </p:cNvPr>
          <p:cNvSpPr txBox="1"/>
          <p:nvPr/>
        </p:nvSpPr>
        <p:spPr>
          <a:xfrm>
            <a:off x="647700" y="2983768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Fast radio bursts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6DD1AD-900A-D84B-E86E-550513672514}"/>
              </a:ext>
            </a:extLst>
          </p:cNvPr>
          <p:cNvSpPr txBox="1"/>
          <p:nvPr/>
        </p:nvSpPr>
        <p:spPr>
          <a:xfrm>
            <a:off x="647700" y="4296976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Stochastic GW background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4A6668-DFE7-4465-DB89-3E3C36ED058F}"/>
              </a:ext>
            </a:extLst>
          </p:cNvPr>
          <p:cNvSpPr txBox="1"/>
          <p:nvPr/>
        </p:nvSpPr>
        <p:spPr>
          <a:xfrm>
            <a:off x="7782792" y="4153933"/>
            <a:ext cx="359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Which galaxies do/don’t</a:t>
            </a:r>
          </a:p>
          <a:p>
            <a:pPr algn="r"/>
            <a:r>
              <a:rPr lang="en-US" dirty="0">
                <a:latin typeface="Plantagenet Cherokee" panose="02020602070100000000" pitchFamily="18" charset="0"/>
              </a:rPr>
              <a:t> form magnetars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0AF3E9-C049-9A18-4D50-F3697B0DD661}"/>
              </a:ext>
            </a:extLst>
          </p:cNvPr>
          <p:cNvSpPr txBox="1"/>
          <p:nvPr/>
        </p:nvSpPr>
        <p:spPr>
          <a:xfrm>
            <a:off x="7762874" y="2845295"/>
            <a:ext cx="359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Formation sites and</a:t>
            </a:r>
          </a:p>
          <a:p>
            <a:pPr algn="r"/>
            <a:r>
              <a:rPr lang="en-US" dirty="0">
                <a:latin typeface="Plantagenet Cherokee" panose="02020602070100000000" pitchFamily="18" charset="0"/>
              </a:rPr>
              <a:t> channels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295DC0-9D45-C53F-7571-7188664082A3}"/>
              </a:ext>
            </a:extLst>
          </p:cNvPr>
          <p:cNvSpPr txBox="1"/>
          <p:nvPr/>
        </p:nvSpPr>
        <p:spPr>
          <a:xfrm>
            <a:off x="7762875" y="1509353"/>
            <a:ext cx="359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dirty="0">
                <a:latin typeface="Plantagenet Cherokee" panose="02020602070100000000" pitchFamily="18" charset="0"/>
              </a:rPr>
              <a:t>Underlying physical mechanisms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697263D-F134-014B-72ED-88FFBE5D97A7}"/>
              </a:ext>
            </a:extLst>
          </p:cNvPr>
          <p:cNvSpPr txBox="1"/>
          <p:nvPr/>
        </p:nvSpPr>
        <p:spPr>
          <a:xfrm>
            <a:off x="7737762" y="5481665"/>
            <a:ext cx="3667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i="1" dirty="0">
                <a:latin typeface="Plantagenet Cherokee" panose="02020602070100000000" pitchFamily="18" charset="0"/>
              </a:rPr>
              <a:t>Fermi</a:t>
            </a:r>
            <a:r>
              <a:rPr lang="en-US" dirty="0">
                <a:latin typeface="Plantagenet Cherokee" panose="02020602070100000000" pitchFamily="18" charset="0"/>
              </a:rPr>
              <a:t>-GBM data best suited for search </a:t>
            </a:r>
            <a:endParaRPr lang="en-US" i="1" dirty="0">
              <a:latin typeface="Plantagenet Cherokee" panose="02020602070100000000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FE2B4F-B20B-E339-4AAA-13CF653ADD48}"/>
              </a:ext>
            </a:extLst>
          </p:cNvPr>
          <p:cNvSpPr txBox="1"/>
          <p:nvPr/>
        </p:nvSpPr>
        <p:spPr>
          <a:xfrm>
            <a:off x="3827732" y="6435266"/>
            <a:ext cx="3179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Credit: NASA</a:t>
            </a:r>
          </a:p>
        </p:txBody>
      </p:sp>
    </p:spTree>
    <p:extLst>
      <p:ext uri="{BB962C8B-B14F-4D97-AF65-F5344CB8AC3E}">
        <p14:creationId xmlns:p14="http://schemas.microsoft.com/office/powerpoint/2010/main" val="3670023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5857</TotalTime>
  <Words>1954</Words>
  <Application>Microsoft Office PowerPoint</Application>
  <PresentationFormat>Widescreen</PresentationFormat>
  <Paragraphs>319</Paragraphs>
  <Slides>20</Slides>
  <Notes>16</Notes>
  <HiddenSlides>5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5" baseType="lpstr">
      <vt:lpstr>Batang</vt:lpstr>
      <vt:lpstr>Arial</vt:lpstr>
      <vt:lpstr>Calibri</vt:lpstr>
      <vt:lpstr>Calibri Light</vt:lpstr>
      <vt:lpstr>Cambria Math</vt:lpstr>
      <vt:lpstr>CMMI10</vt:lpstr>
      <vt:lpstr>CMR10</vt:lpstr>
      <vt:lpstr>CMSY10</vt:lpstr>
      <vt:lpstr>Courier New</vt:lpstr>
      <vt:lpstr>Daytona</vt:lpstr>
      <vt:lpstr>Franklin Gothic Book</vt:lpstr>
      <vt:lpstr>Lato</vt:lpstr>
      <vt:lpstr>Plantagenet Cherokee</vt:lpstr>
      <vt:lpstr>Playfair Display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Negro, Michela (GSFC-661.0)[UNIVERSITY OF MARYLAND BALTIMORE CO]</dc:creator>
  <cp:lastModifiedBy>Aaron Trigg</cp:lastModifiedBy>
  <cp:revision>16</cp:revision>
  <dcterms:created xsi:type="dcterms:W3CDTF">2022-08-27T13:00:36Z</dcterms:created>
  <dcterms:modified xsi:type="dcterms:W3CDTF">2022-10-11T16:07:27Z</dcterms:modified>
</cp:coreProperties>
</file>